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653" y="162178"/>
            <a:ext cx="8692692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3792" y="2382011"/>
            <a:ext cx="6776415" cy="1523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serviceneed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Welcome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83792" y="2382011"/>
            <a:ext cx="6776415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lang="en-US" spc="-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pc="-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MyServiceNeed</a:t>
            </a:r>
            <a:endParaRPr spc="-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">
              <a:lnSpc>
                <a:spcPct val="100000"/>
              </a:lnSpc>
              <a:spcBef>
                <a:spcPts val="1325"/>
              </a:spcBef>
            </a:pP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Open platform to post</a:t>
            </a:r>
            <a:r>
              <a:rPr sz="2000" spc="-5" dirty="0">
                <a:solidFill>
                  <a:srgbClr val="444748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service needs and find service work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1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6019801"/>
            <a:ext cx="8892540" cy="309220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8892540" y="0"/>
                </a:moveTo>
                <a:lnTo>
                  <a:pt x="0" y="0"/>
                </a:lnTo>
                <a:lnTo>
                  <a:pt x="0" y="635508"/>
                </a:lnTo>
                <a:lnTo>
                  <a:pt x="8892540" y="635508"/>
                </a:lnTo>
                <a:lnTo>
                  <a:pt x="8892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636" y="6019800"/>
            <a:ext cx="8892540" cy="635635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0" y="0"/>
                </a:moveTo>
                <a:lnTo>
                  <a:pt x="1482089" y="0"/>
                </a:lnTo>
                <a:lnTo>
                  <a:pt x="3705225" y="0"/>
                </a:lnTo>
                <a:lnTo>
                  <a:pt x="8892540" y="0"/>
                </a:lnTo>
                <a:lnTo>
                  <a:pt x="8892540" y="370713"/>
                </a:lnTo>
                <a:lnTo>
                  <a:pt x="8892540" y="529590"/>
                </a:lnTo>
                <a:lnTo>
                  <a:pt x="8892540" y="635508"/>
                </a:lnTo>
                <a:lnTo>
                  <a:pt x="3705225" y="635508"/>
                </a:lnTo>
                <a:lnTo>
                  <a:pt x="3740150" y="635508"/>
                </a:lnTo>
                <a:lnTo>
                  <a:pt x="1482089" y="635508"/>
                </a:lnTo>
                <a:lnTo>
                  <a:pt x="0" y="635508"/>
                </a:lnTo>
                <a:lnTo>
                  <a:pt x="0" y="529590"/>
                </a:lnTo>
                <a:lnTo>
                  <a:pt x="0" y="37071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636" y="6113576"/>
            <a:ext cx="88925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2185" marR="962660" indent="379730">
              <a:lnSpc>
                <a:spcPct val="100000"/>
              </a:lnSpc>
            </a:pP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</a:rPr>
              <a:t>			</a:t>
            </a:r>
            <a:r>
              <a:rPr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http</a:t>
            </a: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s://myserviceneed.com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-40" dirty="0"/>
              <a:t>b</a:t>
            </a:r>
            <a:r>
              <a:rPr spc="-5" dirty="0"/>
              <a:t>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2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811527"/>
            <a:ext cx="7070090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6580">
              <a:lnSpc>
                <a:spcPts val="311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Price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is an important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concern for customers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to get their service done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 marR="575310">
              <a:lnSpc>
                <a:spcPts val="3110"/>
              </a:lnSpc>
              <a:spcBef>
                <a:spcPts val="5"/>
              </a:spcBef>
            </a:pPr>
            <a:r>
              <a:rPr lang="en-US"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Current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platforms</a:t>
            </a: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leave you disconnected from the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service providers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 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near to you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ts val="3095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No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easy </a:t>
            </a:r>
            <a:r>
              <a:rPr sz="2600" spc="-30" dirty="0">
                <a:solidFill>
                  <a:srgbClr val="444748"/>
                </a:solidFill>
                <a:latin typeface="Arial Rounded MT Bold"/>
                <a:cs typeface="Arial Rounded MT Bold"/>
              </a:rPr>
              <a:t>way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exists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get my service done for less cost by service providers near to me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o</a:t>
            </a:r>
            <a:r>
              <a:rPr spc="0" dirty="0"/>
              <a:t>l</a:t>
            </a:r>
            <a:r>
              <a:rPr spc="-5" dirty="0"/>
              <a:t>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3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6" y="1721103"/>
            <a:ext cx="7088633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7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A </a:t>
            </a:r>
            <a:r>
              <a:rPr sz="2600" spc="-25" dirty="0">
                <a:solidFill>
                  <a:srgbClr val="444748"/>
                </a:solidFill>
                <a:latin typeface="Arial Rounded MT Bold"/>
                <a:cs typeface="Arial Rounded MT Bold"/>
              </a:rPr>
              <a:t>web </a:t>
            </a:r>
            <a:r>
              <a:rPr sz="2600" spc="-15" dirty="0">
                <a:solidFill>
                  <a:srgbClr val="444748"/>
                </a:solidFill>
                <a:latin typeface="Arial Rounded MT Bold"/>
                <a:cs typeface="Arial Rounded MT Bold"/>
              </a:rPr>
              <a:t>platform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where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users can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post their service need and service providers near to user  can respond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8116" y="2977896"/>
            <a:ext cx="2394204" cy="190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63167" y="30861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5359" y="3002279"/>
            <a:ext cx="2313431" cy="1927451"/>
          </a:xfrm>
          <a:prstGeom prst="rect">
            <a:avLst/>
          </a:prstGeom>
          <a:solidFill>
            <a:srgbClr val="129CEB"/>
          </a:solidFill>
          <a:ln w="9143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ts val="4320"/>
              </a:lnSpc>
              <a:spcBef>
                <a:spcPts val="1730"/>
              </a:spcBef>
            </a:pPr>
            <a:r>
              <a:rPr sz="4000" b="1" spc="-70" dirty="0">
                <a:solidFill>
                  <a:srgbClr val="FFFFFF"/>
                </a:solidFill>
                <a:latin typeface="Calibri"/>
                <a:cs typeface="Calibri"/>
              </a:rPr>
              <a:t>SAVE</a:t>
            </a:r>
            <a:endParaRPr sz="4000" dirty="0">
              <a:latin typeface="Calibri"/>
              <a:cs typeface="Calibri"/>
            </a:endParaRPr>
          </a:p>
          <a:p>
            <a:pPr marL="127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getting your service</a:t>
            </a:r>
          </a:p>
          <a:p>
            <a:pPr algn="ctr">
              <a:lnSpc>
                <a:spcPts val="1565"/>
              </a:lnSpc>
            </a:pP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need done</a:t>
            </a:r>
          </a:p>
          <a:p>
            <a:pPr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46677" y="3055621"/>
            <a:ext cx="2392679" cy="1973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13732" y="34290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13732" y="3025549"/>
            <a:ext cx="2298700" cy="1927451"/>
          </a:xfrm>
          <a:prstGeom prst="rect">
            <a:avLst/>
          </a:prstGeom>
          <a:solidFill>
            <a:srgbClr val="129CEB"/>
          </a:solidFill>
          <a:ln w="9144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1905" algn="ctr">
              <a:lnSpc>
                <a:spcPts val="4320"/>
              </a:lnSpc>
              <a:spcBef>
                <a:spcPts val="1730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endParaRPr sz="4000" dirty="0">
              <a:latin typeface="Calibri"/>
              <a:cs typeface="Calibri"/>
            </a:endParaRPr>
          </a:p>
          <a:p>
            <a:pPr marL="254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marL="635"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Calibri"/>
                <a:cs typeface="Calibri"/>
              </a:rPr>
              <a:t>providing services near to you</a:t>
            </a:r>
          </a:p>
          <a:p>
            <a:pPr marL="635"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Market</a:t>
            </a:r>
            <a:r>
              <a:rPr spc="-114" dirty="0"/>
              <a:t> </a:t>
            </a:r>
            <a:r>
              <a:rPr spc="-10" dirty="0"/>
              <a:t>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5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175" y="1249680"/>
            <a:ext cx="3312160" cy="3312160"/>
          </a:xfrm>
          <a:custGeom>
            <a:avLst/>
            <a:gdLst/>
            <a:ahLst/>
            <a:cxnLst/>
            <a:rect l="l" t="t" r="r" b="b"/>
            <a:pathLst>
              <a:path w="3312160" h="3312160">
                <a:moveTo>
                  <a:pt x="1655826" y="0"/>
                </a:moveTo>
                <a:lnTo>
                  <a:pt x="1607857" y="681"/>
                </a:lnTo>
                <a:lnTo>
                  <a:pt x="1560228" y="2713"/>
                </a:lnTo>
                <a:lnTo>
                  <a:pt x="1512954" y="6077"/>
                </a:lnTo>
                <a:lnTo>
                  <a:pt x="1466056" y="10755"/>
                </a:lnTo>
                <a:lnTo>
                  <a:pt x="1419551" y="16728"/>
                </a:lnTo>
                <a:lnTo>
                  <a:pt x="1373458" y="23978"/>
                </a:lnTo>
                <a:lnTo>
                  <a:pt x="1327795" y="32487"/>
                </a:lnTo>
                <a:lnTo>
                  <a:pt x="1282581" y="42236"/>
                </a:lnTo>
                <a:lnTo>
                  <a:pt x="1237834" y="53207"/>
                </a:lnTo>
                <a:lnTo>
                  <a:pt x="1193572" y="65381"/>
                </a:lnTo>
                <a:lnTo>
                  <a:pt x="1149814" y="78740"/>
                </a:lnTo>
                <a:lnTo>
                  <a:pt x="1106578" y="93265"/>
                </a:lnTo>
                <a:lnTo>
                  <a:pt x="1063883" y="108939"/>
                </a:lnTo>
                <a:lnTo>
                  <a:pt x="1021747" y="125742"/>
                </a:lnTo>
                <a:lnTo>
                  <a:pt x="980189" y="143656"/>
                </a:lnTo>
                <a:lnTo>
                  <a:pt x="939226" y="162664"/>
                </a:lnTo>
                <a:lnTo>
                  <a:pt x="898878" y="182746"/>
                </a:lnTo>
                <a:lnTo>
                  <a:pt x="859162" y="203884"/>
                </a:lnTo>
                <a:lnTo>
                  <a:pt x="820098" y="226060"/>
                </a:lnTo>
                <a:lnTo>
                  <a:pt x="781703" y="249255"/>
                </a:lnTo>
                <a:lnTo>
                  <a:pt x="743996" y="273450"/>
                </a:lnTo>
                <a:lnTo>
                  <a:pt x="706995" y="298629"/>
                </a:lnTo>
                <a:lnTo>
                  <a:pt x="670719" y="324771"/>
                </a:lnTo>
                <a:lnTo>
                  <a:pt x="635186" y="351859"/>
                </a:lnTo>
                <a:lnTo>
                  <a:pt x="600415" y="379875"/>
                </a:lnTo>
                <a:lnTo>
                  <a:pt x="566424" y="408799"/>
                </a:lnTo>
                <a:lnTo>
                  <a:pt x="533231" y="438614"/>
                </a:lnTo>
                <a:lnTo>
                  <a:pt x="500855" y="469300"/>
                </a:lnTo>
                <a:lnTo>
                  <a:pt x="469314" y="500841"/>
                </a:lnTo>
                <a:lnTo>
                  <a:pt x="438627" y="533216"/>
                </a:lnTo>
                <a:lnTo>
                  <a:pt x="408812" y="566409"/>
                </a:lnTo>
                <a:lnTo>
                  <a:pt x="379887" y="600399"/>
                </a:lnTo>
                <a:lnTo>
                  <a:pt x="351871" y="635170"/>
                </a:lnTo>
                <a:lnTo>
                  <a:pt x="324782" y="670703"/>
                </a:lnTo>
                <a:lnTo>
                  <a:pt x="298639" y="706979"/>
                </a:lnTo>
                <a:lnTo>
                  <a:pt x="273460" y="743979"/>
                </a:lnTo>
                <a:lnTo>
                  <a:pt x="249264" y="781686"/>
                </a:lnTo>
                <a:lnTo>
                  <a:pt x="226068" y="820081"/>
                </a:lnTo>
                <a:lnTo>
                  <a:pt x="203892" y="859145"/>
                </a:lnTo>
                <a:lnTo>
                  <a:pt x="182753" y="898861"/>
                </a:lnTo>
                <a:lnTo>
                  <a:pt x="162670" y="939209"/>
                </a:lnTo>
                <a:lnTo>
                  <a:pt x="143662" y="980172"/>
                </a:lnTo>
                <a:lnTo>
                  <a:pt x="125747" y="1021731"/>
                </a:lnTo>
                <a:lnTo>
                  <a:pt x="108943" y="1063868"/>
                </a:lnTo>
                <a:lnTo>
                  <a:pt x="93269" y="1106563"/>
                </a:lnTo>
                <a:lnTo>
                  <a:pt x="78743" y="1149799"/>
                </a:lnTo>
                <a:lnTo>
                  <a:pt x="65384" y="1193558"/>
                </a:lnTo>
                <a:lnTo>
                  <a:pt x="53209" y="1237821"/>
                </a:lnTo>
                <a:lnTo>
                  <a:pt x="42238" y="1282569"/>
                </a:lnTo>
                <a:lnTo>
                  <a:pt x="32489" y="1327784"/>
                </a:lnTo>
                <a:lnTo>
                  <a:pt x="23980" y="1373448"/>
                </a:lnTo>
                <a:lnTo>
                  <a:pt x="16729" y="1419543"/>
                </a:lnTo>
                <a:lnTo>
                  <a:pt x="10755" y="1466049"/>
                </a:lnTo>
                <a:lnTo>
                  <a:pt x="6077" y="1512949"/>
                </a:lnTo>
                <a:lnTo>
                  <a:pt x="2713" y="1560224"/>
                </a:lnTo>
                <a:lnTo>
                  <a:pt x="681" y="1607856"/>
                </a:lnTo>
                <a:lnTo>
                  <a:pt x="0" y="1655826"/>
                </a:lnTo>
                <a:lnTo>
                  <a:pt x="681" y="1703795"/>
                </a:lnTo>
                <a:lnTo>
                  <a:pt x="2713" y="1751427"/>
                </a:lnTo>
                <a:lnTo>
                  <a:pt x="6077" y="1798702"/>
                </a:lnTo>
                <a:lnTo>
                  <a:pt x="10755" y="1845602"/>
                </a:lnTo>
                <a:lnTo>
                  <a:pt x="16729" y="1892108"/>
                </a:lnTo>
                <a:lnTo>
                  <a:pt x="23980" y="1938203"/>
                </a:lnTo>
                <a:lnTo>
                  <a:pt x="32489" y="1983867"/>
                </a:lnTo>
                <a:lnTo>
                  <a:pt x="42238" y="2029082"/>
                </a:lnTo>
                <a:lnTo>
                  <a:pt x="53209" y="2073830"/>
                </a:lnTo>
                <a:lnTo>
                  <a:pt x="65384" y="2118093"/>
                </a:lnTo>
                <a:lnTo>
                  <a:pt x="78743" y="2161852"/>
                </a:lnTo>
                <a:lnTo>
                  <a:pt x="93269" y="2205088"/>
                </a:lnTo>
                <a:lnTo>
                  <a:pt x="108943" y="2247783"/>
                </a:lnTo>
                <a:lnTo>
                  <a:pt x="125747" y="2289920"/>
                </a:lnTo>
                <a:lnTo>
                  <a:pt x="143662" y="2331479"/>
                </a:lnTo>
                <a:lnTo>
                  <a:pt x="162670" y="2372442"/>
                </a:lnTo>
                <a:lnTo>
                  <a:pt x="182753" y="2412790"/>
                </a:lnTo>
                <a:lnTo>
                  <a:pt x="203892" y="2452506"/>
                </a:lnTo>
                <a:lnTo>
                  <a:pt x="226068" y="2491570"/>
                </a:lnTo>
                <a:lnTo>
                  <a:pt x="249264" y="2529965"/>
                </a:lnTo>
                <a:lnTo>
                  <a:pt x="273460" y="2567672"/>
                </a:lnTo>
                <a:lnTo>
                  <a:pt x="298639" y="2604672"/>
                </a:lnTo>
                <a:lnTo>
                  <a:pt x="324782" y="2640948"/>
                </a:lnTo>
                <a:lnTo>
                  <a:pt x="351871" y="2676481"/>
                </a:lnTo>
                <a:lnTo>
                  <a:pt x="379887" y="2711252"/>
                </a:lnTo>
                <a:lnTo>
                  <a:pt x="408812" y="2745242"/>
                </a:lnTo>
                <a:lnTo>
                  <a:pt x="438627" y="2778435"/>
                </a:lnTo>
                <a:lnTo>
                  <a:pt x="469314" y="2810810"/>
                </a:lnTo>
                <a:lnTo>
                  <a:pt x="500855" y="2842351"/>
                </a:lnTo>
                <a:lnTo>
                  <a:pt x="533231" y="2873037"/>
                </a:lnTo>
                <a:lnTo>
                  <a:pt x="566424" y="2902852"/>
                </a:lnTo>
                <a:lnTo>
                  <a:pt x="600415" y="2931776"/>
                </a:lnTo>
                <a:lnTo>
                  <a:pt x="635186" y="2959792"/>
                </a:lnTo>
                <a:lnTo>
                  <a:pt x="670719" y="2986880"/>
                </a:lnTo>
                <a:lnTo>
                  <a:pt x="706995" y="3013022"/>
                </a:lnTo>
                <a:lnTo>
                  <a:pt x="743996" y="3038201"/>
                </a:lnTo>
                <a:lnTo>
                  <a:pt x="781703" y="3062396"/>
                </a:lnTo>
                <a:lnTo>
                  <a:pt x="820098" y="3085592"/>
                </a:lnTo>
                <a:lnTo>
                  <a:pt x="859162" y="3107767"/>
                </a:lnTo>
                <a:lnTo>
                  <a:pt x="898878" y="3128905"/>
                </a:lnTo>
                <a:lnTo>
                  <a:pt x="939226" y="3148987"/>
                </a:lnTo>
                <a:lnTo>
                  <a:pt x="980189" y="3167995"/>
                </a:lnTo>
                <a:lnTo>
                  <a:pt x="1021747" y="3185909"/>
                </a:lnTo>
                <a:lnTo>
                  <a:pt x="1063883" y="3202712"/>
                </a:lnTo>
                <a:lnTo>
                  <a:pt x="1106578" y="3218386"/>
                </a:lnTo>
                <a:lnTo>
                  <a:pt x="1149814" y="3232911"/>
                </a:lnTo>
                <a:lnTo>
                  <a:pt x="1193572" y="3246270"/>
                </a:lnTo>
                <a:lnTo>
                  <a:pt x="1237834" y="3258444"/>
                </a:lnTo>
                <a:lnTo>
                  <a:pt x="1282581" y="3269415"/>
                </a:lnTo>
                <a:lnTo>
                  <a:pt x="1327795" y="3279164"/>
                </a:lnTo>
                <a:lnTo>
                  <a:pt x="1373458" y="3287673"/>
                </a:lnTo>
                <a:lnTo>
                  <a:pt x="1419551" y="3294923"/>
                </a:lnTo>
                <a:lnTo>
                  <a:pt x="1466056" y="3300896"/>
                </a:lnTo>
                <a:lnTo>
                  <a:pt x="1512954" y="3305574"/>
                </a:lnTo>
                <a:lnTo>
                  <a:pt x="1560228" y="3308938"/>
                </a:lnTo>
                <a:lnTo>
                  <a:pt x="1607857" y="3310970"/>
                </a:lnTo>
                <a:lnTo>
                  <a:pt x="1655826" y="3311652"/>
                </a:lnTo>
                <a:lnTo>
                  <a:pt x="1703795" y="3310970"/>
                </a:lnTo>
                <a:lnTo>
                  <a:pt x="1751427" y="3308938"/>
                </a:lnTo>
                <a:lnTo>
                  <a:pt x="1798702" y="3305574"/>
                </a:lnTo>
                <a:lnTo>
                  <a:pt x="1845602" y="3300896"/>
                </a:lnTo>
                <a:lnTo>
                  <a:pt x="1892108" y="3294923"/>
                </a:lnTo>
                <a:lnTo>
                  <a:pt x="1938203" y="3287673"/>
                </a:lnTo>
                <a:lnTo>
                  <a:pt x="1983867" y="3279164"/>
                </a:lnTo>
                <a:lnTo>
                  <a:pt x="2029082" y="3269415"/>
                </a:lnTo>
                <a:lnTo>
                  <a:pt x="2073830" y="3258444"/>
                </a:lnTo>
                <a:lnTo>
                  <a:pt x="2118093" y="3246270"/>
                </a:lnTo>
                <a:lnTo>
                  <a:pt x="2161852" y="3232911"/>
                </a:lnTo>
                <a:lnTo>
                  <a:pt x="2205088" y="3218386"/>
                </a:lnTo>
                <a:lnTo>
                  <a:pt x="2247783" y="3202712"/>
                </a:lnTo>
                <a:lnTo>
                  <a:pt x="2289920" y="3185909"/>
                </a:lnTo>
                <a:lnTo>
                  <a:pt x="2331479" y="3167995"/>
                </a:lnTo>
                <a:lnTo>
                  <a:pt x="2372442" y="3148987"/>
                </a:lnTo>
                <a:lnTo>
                  <a:pt x="2412790" y="3128905"/>
                </a:lnTo>
                <a:lnTo>
                  <a:pt x="2452506" y="3107767"/>
                </a:lnTo>
                <a:lnTo>
                  <a:pt x="2491570" y="3085591"/>
                </a:lnTo>
                <a:lnTo>
                  <a:pt x="2529965" y="3062396"/>
                </a:lnTo>
                <a:lnTo>
                  <a:pt x="2567672" y="3038201"/>
                </a:lnTo>
                <a:lnTo>
                  <a:pt x="2604672" y="3013022"/>
                </a:lnTo>
                <a:lnTo>
                  <a:pt x="2640948" y="2986880"/>
                </a:lnTo>
                <a:lnTo>
                  <a:pt x="2676481" y="2959792"/>
                </a:lnTo>
                <a:lnTo>
                  <a:pt x="2711252" y="2931776"/>
                </a:lnTo>
                <a:lnTo>
                  <a:pt x="2745242" y="2902852"/>
                </a:lnTo>
                <a:lnTo>
                  <a:pt x="2778435" y="2873037"/>
                </a:lnTo>
                <a:lnTo>
                  <a:pt x="2810810" y="2842351"/>
                </a:lnTo>
                <a:lnTo>
                  <a:pt x="2842351" y="2810810"/>
                </a:lnTo>
                <a:lnTo>
                  <a:pt x="2873037" y="2778435"/>
                </a:lnTo>
                <a:lnTo>
                  <a:pt x="2902852" y="2745242"/>
                </a:lnTo>
                <a:lnTo>
                  <a:pt x="2931776" y="2711252"/>
                </a:lnTo>
                <a:lnTo>
                  <a:pt x="2959792" y="2676481"/>
                </a:lnTo>
                <a:lnTo>
                  <a:pt x="2986880" y="2640948"/>
                </a:lnTo>
                <a:lnTo>
                  <a:pt x="3013022" y="2604672"/>
                </a:lnTo>
                <a:lnTo>
                  <a:pt x="3038201" y="2567672"/>
                </a:lnTo>
                <a:lnTo>
                  <a:pt x="3062396" y="2529965"/>
                </a:lnTo>
                <a:lnTo>
                  <a:pt x="3085592" y="2491570"/>
                </a:lnTo>
                <a:lnTo>
                  <a:pt x="3107767" y="2452506"/>
                </a:lnTo>
                <a:lnTo>
                  <a:pt x="3128905" y="2412790"/>
                </a:lnTo>
                <a:lnTo>
                  <a:pt x="3148987" y="2372442"/>
                </a:lnTo>
                <a:lnTo>
                  <a:pt x="3167995" y="2331479"/>
                </a:lnTo>
                <a:lnTo>
                  <a:pt x="3185909" y="2289920"/>
                </a:lnTo>
                <a:lnTo>
                  <a:pt x="3202712" y="2247783"/>
                </a:lnTo>
                <a:lnTo>
                  <a:pt x="3218386" y="2205088"/>
                </a:lnTo>
                <a:lnTo>
                  <a:pt x="3232911" y="2161852"/>
                </a:lnTo>
                <a:lnTo>
                  <a:pt x="3246270" y="2118093"/>
                </a:lnTo>
                <a:lnTo>
                  <a:pt x="3258444" y="2073830"/>
                </a:lnTo>
                <a:lnTo>
                  <a:pt x="3269415" y="2029082"/>
                </a:lnTo>
                <a:lnTo>
                  <a:pt x="3279164" y="1983867"/>
                </a:lnTo>
                <a:lnTo>
                  <a:pt x="3287673" y="1938203"/>
                </a:lnTo>
                <a:lnTo>
                  <a:pt x="3294923" y="1892108"/>
                </a:lnTo>
                <a:lnTo>
                  <a:pt x="3300896" y="1845602"/>
                </a:lnTo>
                <a:lnTo>
                  <a:pt x="3305574" y="1798702"/>
                </a:lnTo>
                <a:lnTo>
                  <a:pt x="3308938" y="1751427"/>
                </a:lnTo>
                <a:lnTo>
                  <a:pt x="3310970" y="1703795"/>
                </a:lnTo>
                <a:lnTo>
                  <a:pt x="3311652" y="1655826"/>
                </a:lnTo>
                <a:lnTo>
                  <a:pt x="3310970" y="1607856"/>
                </a:lnTo>
                <a:lnTo>
                  <a:pt x="3308938" y="1560224"/>
                </a:lnTo>
                <a:lnTo>
                  <a:pt x="3305574" y="1512949"/>
                </a:lnTo>
                <a:lnTo>
                  <a:pt x="3300896" y="1466049"/>
                </a:lnTo>
                <a:lnTo>
                  <a:pt x="3294923" y="1419543"/>
                </a:lnTo>
                <a:lnTo>
                  <a:pt x="3287673" y="1373448"/>
                </a:lnTo>
                <a:lnTo>
                  <a:pt x="3279164" y="1327784"/>
                </a:lnTo>
                <a:lnTo>
                  <a:pt x="3269415" y="1282569"/>
                </a:lnTo>
                <a:lnTo>
                  <a:pt x="3258444" y="1237821"/>
                </a:lnTo>
                <a:lnTo>
                  <a:pt x="3246270" y="1193558"/>
                </a:lnTo>
                <a:lnTo>
                  <a:pt x="3232911" y="1149799"/>
                </a:lnTo>
                <a:lnTo>
                  <a:pt x="3218386" y="1106563"/>
                </a:lnTo>
                <a:lnTo>
                  <a:pt x="3202712" y="1063868"/>
                </a:lnTo>
                <a:lnTo>
                  <a:pt x="3185909" y="1021731"/>
                </a:lnTo>
                <a:lnTo>
                  <a:pt x="3167995" y="980172"/>
                </a:lnTo>
                <a:lnTo>
                  <a:pt x="3148987" y="939209"/>
                </a:lnTo>
                <a:lnTo>
                  <a:pt x="3128905" y="898861"/>
                </a:lnTo>
                <a:lnTo>
                  <a:pt x="3107767" y="859145"/>
                </a:lnTo>
                <a:lnTo>
                  <a:pt x="3085592" y="820081"/>
                </a:lnTo>
                <a:lnTo>
                  <a:pt x="3062396" y="781686"/>
                </a:lnTo>
                <a:lnTo>
                  <a:pt x="3038201" y="743979"/>
                </a:lnTo>
                <a:lnTo>
                  <a:pt x="3013022" y="706979"/>
                </a:lnTo>
                <a:lnTo>
                  <a:pt x="2986880" y="670703"/>
                </a:lnTo>
                <a:lnTo>
                  <a:pt x="2959792" y="635170"/>
                </a:lnTo>
                <a:lnTo>
                  <a:pt x="2931776" y="600399"/>
                </a:lnTo>
                <a:lnTo>
                  <a:pt x="2902852" y="566409"/>
                </a:lnTo>
                <a:lnTo>
                  <a:pt x="2873037" y="533216"/>
                </a:lnTo>
                <a:lnTo>
                  <a:pt x="2842351" y="500841"/>
                </a:lnTo>
                <a:lnTo>
                  <a:pt x="2810810" y="469300"/>
                </a:lnTo>
                <a:lnTo>
                  <a:pt x="2778435" y="438614"/>
                </a:lnTo>
                <a:lnTo>
                  <a:pt x="2745242" y="408799"/>
                </a:lnTo>
                <a:lnTo>
                  <a:pt x="2711252" y="379875"/>
                </a:lnTo>
                <a:lnTo>
                  <a:pt x="2676481" y="351859"/>
                </a:lnTo>
                <a:lnTo>
                  <a:pt x="2640948" y="324771"/>
                </a:lnTo>
                <a:lnTo>
                  <a:pt x="2604672" y="298629"/>
                </a:lnTo>
                <a:lnTo>
                  <a:pt x="2567672" y="273450"/>
                </a:lnTo>
                <a:lnTo>
                  <a:pt x="2529965" y="249255"/>
                </a:lnTo>
                <a:lnTo>
                  <a:pt x="2491570" y="226059"/>
                </a:lnTo>
                <a:lnTo>
                  <a:pt x="2452506" y="203884"/>
                </a:lnTo>
                <a:lnTo>
                  <a:pt x="2412790" y="182746"/>
                </a:lnTo>
                <a:lnTo>
                  <a:pt x="2372442" y="162664"/>
                </a:lnTo>
                <a:lnTo>
                  <a:pt x="2331479" y="143656"/>
                </a:lnTo>
                <a:lnTo>
                  <a:pt x="2289920" y="125742"/>
                </a:lnTo>
                <a:lnTo>
                  <a:pt x="2247783" y="108939"/>
                </a:lnTo>
                <a:lnTo>
                  <a:pt x="2205088" y="93265"/>
                </a:lnTo>
                <a:lnTo>
                  <a:pt x="2161852" y="78740"/>
                </a:lnTo>
                <a:lnTo>
                  <a:pt x="2118093" y="65381"/>
                </a:lnTo>
                <a:lnTo>
                  <a:pt x="2073830" y="53207"/>
                </a:lnTo>
                <a:lnTo>
                  <a:pt x="2029082" y="42236"/>
                </a:lnTo>
                <a:lnTo>
                  <a:pt x="1983867" y="32487"/>
                </a:lnTo>
                <a:lnTo>
                  <a:pt x="1938203" y="23978"/>
                </a:lnTo>
                <a:lnTo>
                  <a:pt x="1892108" y="16728"/>
                </a:lnTo>
                <a:lnTo>
                  <a:pt x="1845602" y="10755"/>
                </a:lnTo>
                <a:lnTo>
                  <a:pt x="1798702" y="6077"/>
                </a:lnTo>
                <a:lnTo>
                  <a:pt x="1751427" y="2713"/>
                </a:lnTo>
                <a:lnTo>
                  <a:pt x="1703795" y="681"/>
                </a:lnTo>
                <a:lnTo>
                  <a:pt x="1655826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6713" y="2669285"/>
            <a:ext cx="166941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Billion+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963" y="4879720"/>
            <a:ext cx="3146425" cy="943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BOOKED</a:t>
            </a:r>
            <a:r>
              <a:rPr sz="2000" b="1" spc="-7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4748"/>
                </a:solidFill>
                <a:latin typeface="Calibri"/>
                <a:cs typeface="Calibri"/>
              </a:rPr>
              <a:t>(WORDLWIDE)</a:t>
            </a:r>
            <a:endParaRPr sz="200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365"/>
              </a:spcBef>
            </a:pP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Total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 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3276" y="2197607"/>
            <a:ext cx="2364105" cy="2364105"/>
          </a:xfrm>
          <a:custGeom>
            <a:avLst/>
            <a:gdLst/>
            <a:ahLst/>
            <a:cxnLst/>
            <a:rect l="l" t="t" r="r" b="b"/>
            <a:pathLst>
              <a:path w="2364104" h="2364104">
                <a:moveTo>
                  <a:pt x="1181862" y="0"/>
                </a:moveTo>
                <a:lnTo>
                  <a:pt x="1133141" y="985"/>
                </a:lnTo>
                <a:lnTo>
                  <a:pt x="1084923" y="3917"/>
                </a:lnTo>
                <a:lnTo>
                  <a:pt x="1037244" y="8757"/>
                </a:lnTo>
                <a:lnTo>
                  <a:pt x="990144" y="15467"/>
                </a:lnTo>
                <a:lnTo>
                  <a:pt x="943659" y="24008"/>
                </a:lnTo>
                <a:lnTo>
                  <a:pt x="897828" y="34344"/>
                </a:lnTo>
                <a:lnTo>
                  <a:pt x="852689" y="46436"/>
                </a:lnTo>
                <a:lnTo>
                  <a:pt x="808280" y="60246"/>
                </a:lnTo>
                <a:lnTo>
                  <a:pt x="764639" y="75736"/>
                </a:lnTo>
                <a:lnTo>
                  <a:pt x="721804" y="92868"/>
                </a:lnTo>
                <a:lnTo>
                  <a:pt x="679813" y="111604"/>
                </a:lnTo>
                <a:lnTo>
                  <a:pt x="638703" y="131906"/>
                </a:lnTo>
                <a:lnTo>
                  <a:pt x="598514" y="153736"/>
                </a:lnTo>
                <a:lnTo>
                  <a:pt x="559282" y="177056"/>
                </a:lnTo>
                <a:lnTo>
                  <a:pt x="521047" y="201828"/>
                </a:lnTo>
                <a:lnTo>
                  <a:pt x="483845" y="228014"/>
                </a:lnTo>
                <a:lnTo>
                  <a:pt x="447715" y="255576"/>
                </a:lnTo>
                <a:lnTo>
                  <a:pt x="412696" y="284476"/>
                </a:lnTo>
                <a:lnTo>
                  <a:pt x="378824" y="314676"/>
                </a:lnTo>
                <a:lnTo>
                  <a:pt x="346138" y="346138"/>
                </a:lnTo>
                <a:lnTo>
                  <a:pt x="314676" y="378824"/>
                </a:lnTo>
                <a:lnTo>
                  <a:pt x="284476" y="412696"/>
                </a:lnTo>
                <a:lnTo>
                  <a:pt x="255576" y="447715"/>
                </a:lnTo>
                <a:lnTo>
                  <a:pt x="228014" y="483845"/>
                </a:lnTo>
                <a:lnTo>
                  <a:pt x="201828" y="521047"/>
                </a:lnTo>
                <a:lnTo>
                  <a:pt x="177056" y="559282"/>
                </a:lnTo>
                <a:lnTo>
                  <a:pt x="153736" y="598514"/>
                </a:lnTo>
                <a:lnTo>
                  <a:pt x="131906" y="638703"/>
                </a:lnTo>
                <a:lnTo>
                  <a:pt x="111604" y="679813"/>
                </a:lnTo>
                <a:lnTo>
                  <a:pt x="92868" y="721804"/>
                </a:lnTo>
                <a:lnTo>
                  <a:pt x="75736" y="764639"/>
                </a:lnTo>
                <a:lnTo>
                  <a:pt x="60246" y="808280"/>
                </a:lnTo>
                <a:lnTo>
                  <a:pt x="46436" y="852689"/>
                </a:lnTo>
                <a:lnTo>
                  <a:pt x="34344" y="897828"/>
                </a:lnTo>
                <a:lnTo>
                  <a:pt x="24008" y="943659"/>
                </a:lnTo>
                <a:lnTo>
                  <a:pt x="15467" y="990144"/>
                </a:lnTo>
                <a:lnTo>
                  <a:pt x="8757" y="1037244"/>
                </a:lnTo>
                <a:lnTo>
                  <a:pt x="3917" y="1084923"/>
                </a:lnTo>
                <a:lnTo>
                  <a:pt x="985" y="1133141"/>
                </a:lnTo>
                <a:lnTo>
                  <a:pt x="0" y="1181862"/>
                </a:lnTo>
                <a:lnTo>
                  <a:pt x="985" y="1230582"/>
                </a:lnTo>
                <a:lnTo>
                  <a:pt x="3917" y="1278800"/>
                </a:lnTo>
                <a:lnTo>
                  <a:pt x="8757" y="1326479"/>
                </a:lnTo>
                <a:lnTo>
                  <a:pt x="15467" y="1373579"/>
                </a:lnTo>
                <a:lnTo>
                  <a:pt x="24008" y="1420064"/>
                </a:lnTo>
                <a:lnTo>
                  <a:pt x="34344" y="1465895"/>
                </a:lnTo>
                <a:lnTo>
                  <a:pt x="46436" y="1511034"/>
                </a:lnTo>
                <a:lnTo>
                  <a:pt x="60246" y="1555443"/>
                </a:lnTo>
                <a:lnTo>
                  <a:pt x="75736" y="1599084"/>
                </a:lnTo>
                <a:lnTo>
                  <a:pt x="92868" y="1641919"/>
                </a:lnTo>
                <a:lnTo>
                  <a:pt x="111604" y="1683910"/>
                </a:lnTo>
                <a:lnTo>
                  <a:pt x="131906" y="1725020"/>
                </a:lnTo>
                <a:lnTo>
                  <a:pt x="153736" y="1765209"/>
                </a:lnTo>
                <a:lnTo>
                  <a:pt x="177056" y="1804441"/>
                </a:lnTo>
                <a:lnTo>
                  <a:pt x="201828" y="1842676"/>
                </a:lnTo>
                <a:lnTo>
                  <a:pt x="228014" y="1879878"/>
                </a:lnTo>
                <a:lnTo>
                  <a:pt x="255576" y="1916008"/>
                </a:lnTo>
                <a:lnTo>
                  <a:pt x="284476" y="1951027"/>
                </a:lnTo>
                <a:lnTo>
                  <a:pt x="314676" y="1984899"/>
                </a:lnTo>
                <a:lnTo>
                  <a:pt x="346138" y="2017585"/>
                </a:lnTo>
                <a:lnTo>
                  <a:pt x="378824" y="2049047"/>
                </a:lnTo>
                <a:lnTo>
                  <a:pt x="412696" y="2079247"/>
                </a:lnTo>
                <a:lnTo>
                  <a:pt x="447715" y="2108147"/>
                </a:lnTo>
                <a:lnTo>
                  <a:pt x="483845" y="2135709"/>
                </a:lnTo>
                <a:lnTo>
                  <a:pt x="521047" y="2161895"/>
                </a:lnTo>
                <a:lnTo>
                  <a:pt x="559282" y="2186667"/>
                </a:lnTo>
                <a:lnTo>
                  <a:pt x="598514" y="2209987"/>
                </a:lnTo>
                <a:lnTo>
                  <a:pt x="638703" y="2231817"/>
                </a:lnTo>
                <a:lnTo>
                  <a:pt x="679813" y="2252119"/>
                </a:lnTo>
                <a:lnTo>
                  <a:pt x="721804" y="2270855"/>
                </a:lnTo>
                <a:lnTo>
                  <a:pt x="764639" y="2287987"/>
                </a:lnTo>
                <a:lnTo>
                  <a:pt x="808280" y="2303477"/>
                </a:lnTo>
                <a:lnTo>
                  <a:pt x="852689" y="2317287"/>
                </a:lnTo>
                <a:lnTo>
                  <a:pt x="897828" y="2329379"/>
                </a:lnTo>
                <a:lnTo>
                  <a:pt x="943659" y="2339715"/>
                </a:lnTo>
                <a:lnTo>
                  <a:pt x="990144" y="2348256"/>
                </a:lnTo>
                <a:lnTo>
                  <a:pt x="1037244" y="2354966"/>
                </a:lnTo>
                <a:lnTo>
                  <a:pt x="1084923" y="2359806"/>
                </a:lnTo>
                <a:lnTo>
                  <a:pt x="1133141" y="2362738"/>
                </a:lnTo>
                <a:lnTo>
                  <a:pt x="1181862" y="2363723"/>
                </a:lnTo>
                <a:lnTo>
                  <a:pt x="1230582" y="2362738"/>
                </a:lnTo>
                <a:lnTo>
                  <a:pt x="1278800" y="2359806"/>
                </a:lnTo>
                <a:lnTo>
                  <a:pt x="1326479" y="2354966"/>
                </a:lnTo>
                <a:lnTo>
                  <a:pt x="1373579" y="2348256"/>
                </a:lnTo>
                <a:lnTo>
                  <a:pt x="1420064" y="2339715"/>
                </a:lnTo>
                <a:lnTo>
                  <a:pt x="1465895" y="2329379"/>
                </a:lnTo>
                <a:lnTo>
                  <a:pt x="1511034" y="2317287"/>
                </a:lnTo>
                <a:lnTo>
                  <a:pt x="1555443" y="2303477"/>
                </a:lnTo>
                <a:lnTo>
                  <a:pt x="1599084" y="2287987"/>
                </a:lnTo>
                <a:lnTo>
                  <a:pt x="1641919" y="2270855"/>
                </a:lnTo>
                <a:lnTo>
                  <a:pt x="1683910" y="2252119"/>
                </a:lnTo>
                <a:lnTo>
                  <a:pt x="1725020" y="2231817"/>
                </a:lnTo>
                <a:lnTo>
                  <a:pt x="1765209" y="2209987"/>
                </a:lnTo>
                <a:lnTo>
                  <a:pt x="1804441" y="2186667"/>
                </a:lnTo>
                <a:lnTo>
                  <a:pt x="1842676" y="2161895"/>
                </a:lnTo>
                <a:lnTo>
                  <a:pt x="1879878" y="2135709"/>
                </a:lnTo>
                <a:lnTo>
                  <a:pt x="1916008" y="2108147"/>
                </a:lnTo>
                <a:lnTo>
                  <a:pt x="1951027" y="2079247"/>
                </a:lnTo>
                <a:lnTo>
                  <a:pt x="1984899" y="2049047"/>
                </a:lnTo>
                <a:lnTo>
                  <a:pt x="2017585" y="2017585"/>
                </a:lnTo>
                <a:lnTo>
                  <a:pt x="2049047" y="1984899"/>
                </a:lnTo>
                <a:lnTo>
                  <a:pt x="2079247" y="1951027"/>
                </a:lnTo>
                <a:lnTo>
                  <a:pt x="2108147" y="1916008"/>
                </a:lnTo>
                <a:lnTo>
                  <a:pt x="2135709" y="1879878"/>
                </a:lnTo>
                <a:lnTo>
                  <a:pt x="2161895" y="1842676"/>
                </a:lnTo>
                <a:lnTo>
                  <a:pt x="2186667" y="1804441"/>
                </a:lnTo>
                <a:lnTo>
                  <a:pt x="2209987" y="1765209"/>
                </a:lnTo>
                <a:lnTo>
                  <a:pt x="2231817" y="1725020"/>
                </a:lnTo>
                <a:lnTo>
                  <a:pt x="2252119" y="1683910"/>
                </a:lnTo>
                <a:lnTo>
                  <a:pt x="2270855" y="1641919"/>
                </a:lnTo>
                <a:lnTo>
                  <a:pt x="2287987" y="1599084"/>
                </a:lnTo>
                <a:lnTo>
                  <a:pt x="2303477" y="1555443"/>
                </a:lnTo>
                <a:lnTo>
                  <a:pt x="2317287" y="1511034"/>
                </a:lnTo>
                <a:lnTo>
                  <a:pt x="2329379" y="1465895"/>
                </a:lnTo>
                <a:lnTo>
                  <a:pt x="2339715" y="1420064"/>
                </a:lnTo>
                <a:lnTo>
                  <a:pt x="2348256" y="1373579"/>
                </a:lnTo>
                <a:lnTo>
                  <a:pt x="2354966" y="1326479"/>
                </a:lnTo>
                <a:lnTo>
                  <a:pt x="2359806" y="1278800"/>
                </a:lnTo>
                <a:lnTo>
                  <a:pt x="2362738" y="1230582"/>
                </a:lnTo>
                <a:lnTo>
                  <a:pt x="2363724" y="1181862"/>
                </a:lnTo>
                <a:lnTo>
                  <a:pt x="2362738" y="1133141"/>
                </a:lnTo>
                <a:lnTo>
                  <a:pt x="2359806" y="1084923"/>
                </a:lnTo>
                <a:lnTo>
                  <a:pt x="2354966" y="1037244"/>
                </a:lnTo>
                <a:lnTo>
                  <a:pt x="2348256" y="990144"/>
                </a:lnTo>
                <a:lnTo>
                  <a:pt x="2339715" y="943659"/>
                </a:lnTo>
                <a:lnTo>
                  <a:pt x="2329379" y="897828"/>
                </a:lnTo>
                <a:lnTo>
                  <a:pt x="2317287" y="852689"/>
                </a:lnTo>
                <a:lnTo>
                  <a:pt x="2303477" y="808280"/>
                </a:lnTo>
                <a:lnTo>
                  <a:pt x="2287987" y="764639"/>
                </a:lnTo>
                <a:lnTo>
                  <a:pt x="2270855" y="721804"/>
                </a:lnTo>
                <a:lnTo>
                  <a:pt x="2252119" y="679813"/>
                </a:lnTo>
                <a:lnTo>
                  <a:pt x="2231817" y="638703"/>
                </a:lnTo>
                <a:lnTo>
                  <a:pt x="2209987" y="598514"/>
                </a:lnTo>
                <a:lnTo>
                  <a:pt x="2186667" y="559282"/>
                </a:lnTo>
                <a:lnTo>
                  <a:pt x="2161895" y="521047"/>
                </a:lnTo>
                <a:lnTo>
                  <a:pt x="2135709" y="483845"/>
                </a:lnTo>
                <a:lnTo>
                  <a:pt x="2108147" y="447715"/>
                </a:lnTo>
                <a:lnTo>
                  <a:pt x="2079247" y="412696"/>
                </a:lnTo>
                <a:lnTo>
                  <a:pt x="2049047" y="378824"/>
                </a:lnTo>
                <a:lnTo>
                  <a:pt x="2017585" y="346138"/>
                </a:lnTo>
                <a:lnTo>
                  <a:pt x="1984899" y="314676"/>
                </a:lnTo>
                <a:lnTo>
                  <a:pt x="1951027" y="284476"/>
                </a:lnTo>
                <a:lnTo>
                  <a:pt x="1916008" y="255576"/>
                </a:lnTo>
                <a:lnTo>
                  <a:pt x="1879878" y="228014"/>
                </a:lnTo>
                <a:lnTo>
                  <a:pt x="1842676" y="201828"/>
                </a:lnTo>
                <a:lnTo>
                  <a:pt x="1804441" y="177056"/>
                </a:lnTo>
                <a:lnTo>
                  <a:pt x="1765209" y="153736"/>
                </a:lnTo>
                <a:lnTo>
                  <a:pt x="1725020" y="131906"/>
                </a:lnTo>
                <a:lnTo>
                  <a:pt x="1683910" y="111604"/>
                </a:lnTo>
                <a:lnTo>
                  <a:pt x="1641919" y="92868"/>
                </a:lnTo>
                <a:lnTo>
                  <a:pt x="1599084" y="75736"/>
                </a:lnTo>
                <a:lnTo>
                  <a:pt x="1555443" y="60246"/>
                </a:lnTo>
                <a:lnTo>
                  <a:pt x="1511034" y="46436"/>
                </a:lnTo>
                <a:lnTo>
                  <a:pt x="1465895" y="34344"/>
                </a:lnTo>
                <a:lnTo>
                  <a:pt x="1420064" y="24008"/>
                </a:lnTo>
                <a:lnTo>
                  <a:pt x="1373579" y="15467"/>
                </a:lnTo>
                <a:lnTo>
                  <a:pt x="1326479" y="8757"/>
                </a:lnTo>
                <a:lnTo>
                  <a:pt x="1278800" y="3917"/>
                </a:lnTo>
                <a:lnTo>
                  <a:pt x="1230582" y="985"/>
                </a:lnTo>
                <a:lnTo>
                  <a:pt x="1181862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05477" y="3143250"/>
            <a:ext cx="123812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1Billion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3800" y="4879720"/>
            <a:ext cx="320040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BUDGET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&amp; ONLINE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Serviceable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2131" y="2886455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29" h="1675129">
                <a:moveTo>
                  <a:pt x="837438" y="0"/>
                </a:moveTo>
                <a:lnTo>
                  <a:pt x="789914" y="1325"/>
                </a:lnTo>
                <a:lnTo>
                  <a:pt x="743085" y="5255"/>
                </a:lnTo>
                <a:lnTo>
                  <a:pt x="697024" y="11718"/>
                </a:lnTo>
                <a:lnTo>
                  <a:pt x="651799" y="20643"/>
                </a:lnTo>
                <a:lnTo>
                  <a:pt x="607483" y="31961"/>
                </a:lnTo>
                <a:lnTo>
                  <a:pt x="564145" y="45600"/>
                </a:lnTo>
                <a:lnTo>
                  <a:pt x="521856" y="61490"/>
                </a:lnTo>
                <a:lnTo>
                  <a:pt x="480687" y="79559"/>
                </a:lnTo>
                <a:lnTo>
                  <a:pt x="440709" y="99738"/>
                </a:lnTo>
                <a:lnTo>
                  <a:pt x="401992" y="121956"/>
                </a:lnTo>
                <a:lnTo>
                  <a:pt x="364607" y="146141"/>
                </a:lnTo>
                <a:lnTo>
                  <a:pt x="328624" y="172224"/>
                </a:lnTo>
                <a:lnTo>
                  <a:pt x="294115" y="200134"/>
                </a:lnTo>
                <a:lnTo>
                  <a:pt x="261150" y="229799"/>
                </a:lnTo>
                <a:lnTo>
                  <a:pt x="229799" y="261150"/>
                </a:lnTo>
                <a:lnTo>
                  <a:pt x="200134" y="294115"/>
                </a:lnTo>
                <a:lnTo>
                  <a:pt x="172224" y="328624"/>
                </a:lnTo>
                <a:lnTo>
                  <a:pt x="146141" y="364607"/>
                </a:lnTo>
                <a:lnTo>
                  <a:pt x="121956" y="401992"/>
                </a:lnTo>
                <a:lnTo>
                  <a:pt x="99738" y="440709"/>
                </a:lnTo>
                <a:lnTo>
                  <a:pt x="79559" y="480687"/>
                </a:lnTo>
                <a:lnTo>
                  <a:pt x="61490" y="521856"/>
                </a:lnTo>
                <a:lnTo>
                  <a:pt x="45600" y="564145"/>
                </a:lnTo>
                <a:lnTo>
                  <a:pt x="31961" y="607483"/>
                </a:lnTo>
                <a:lnTo>
                  <a:pt x="20643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3" y="1023076"/>
                </a:lnTo>
                <a:lnTo>
                  <a:pt x="31961" y="1067392"/>
                </a:lnTo>
                <a:lnTo>
                  <a:pt x="45600" y="1110730"/>
                </a:lnTo>
                <a:lnTo>
                  <a:pt x="61490" y="1153019"/>
                </a:lnTo>
                <a:lnTo>
                  <a:pt x="79559" y="1194188"/>
                </a:lnTo>
                <a:lnTo>
                  <a:pt x="99738" y="1234166"/>
                </a:lnTo>
                <a:lnTo>
                  <a:pt x="121956" y="1272883"/>
                </a:lnTo>
                <a:lnTo>
                  <a:pt x="146141" y="1310268"/>
                </a:lnTo>
                <a:lnTo>
                  <a:pt x="172224" y="1346251"/>
                </a:lnTo>
                <a:lnTo>
                  <a:pt x="200134" y="1380760"/>
                </a:lnTo>
                <a:lnTo>
                  <a:pt x="229799" y="1413725"/>
                </a:lnTo>
                <a:lnTo>
                  <a:pt x="261150" y="1445076"/>
                </a:lnTo>
                <a:lnTo>
                  <a:pt x="294115" y="1474741"/>
                </a:lnTo>
                <a:lnTo>
                  <a:pt x="328624" y="1502651"/>
                </a:lnTo>
                <a:lnTo>
                  <a:pt x="364607" y="1528734"/>
                </a:lnTo>
                <a:lnTo>
                  <a:pt x="401992" y="1552919"/>
                </a:lnTo>
                <a:lnTo>
                  <a:pt x="440709" y="1575137"/>
                </a:lnTo>
                <a:lnTo>
                  <a:pt x="480687" y="1595316"/>
                </a:lnTo>
                <a:lnTo>
                  <a:pt x="521856" y="1613385"/>
                </a:lnTo>
                <a:lnTo>
                  <a:pt x="564145" y="1629275"/>
                </a:lnTo>
                <a:lnTo>
                  <a:pt x="607483" y="1642914"/>
                </a:lnTo>
                <a:lnTo>
                  <a:pt x="651799" y="1654232"/>
                </a:lnTo>
                <a:lnTo>
                  <a:pt x="697024" y="1663157"/>
                </a:lnTo>
                <a:lnTo>
                  <a:pt x="743085" y="1669620"/>
                </a:lnTo>
                <a:lnTo>
                  <a:pt x="789914" y="1673550"/>
                </a:lnTo>
                <a:lnTo>
                  <a:pt x="837438" y="1674876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05827" y="3487928"/>
            <a:ext cx="9702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Calibri"/>
                <a:cs typeface="Calibri"/>
              </a:rPr>
              <a:t>     ?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7784" y="4879720"/>
            <a:ext cx="1966215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8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endParaRPr lang="en-US" sz="2000" b="1" spc="-85" dirty="0" smtClean="0">
              <a:solidFill>
                <a:srgbClr val="444748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1" spc="-15" dirty="0" err="1" smtClean="0">
                <a:solidFill>
                  <a:srgbClr val="444748"/>
                </a:solidFill>
                <a:latin typeface="Calibri"/>
                <a:cs typeface="Calibri"/>
              </a:rPr>
              <a:t>MyServiceNeed</a:t>
            </a:r>
            <a:endParaRPr sz="20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r>
              <a:rPr sz="1800" spc="-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0" dirty="0"/>
              <a:t>d</a:t>
            </a:r>
            <a:r>
              <a:rPr spc="-5" dirty="0"/>
              <a:t>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6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8648" y="1215771"/>
            <a:ext cx="30369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POST YOUR SERVICE 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654" y="1215771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CHOOSE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YOUR</a:t>
            </a:r>
            <a:r>
              <a:rPr sz="2000" spc="-9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5966" y="1362328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03" y="1891283"/>
            <a:ext cx="4447032" cy="279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647" y="2090927"/>
            <a:ext cx="3850004" cy="2202180"/>
          </a:xfrm>
          <a:custGeom>
            <a:avLst/>
            <a:gdLst/>
            <a:ahLst/>
            <a:cxnLst/>
            <a:rect l="l" t="t" r="r" b="b"/>
            <a:pathLst>
              <a:path w="3850004" h="2202179">
                <a:moveTo>
                  <a:pt x="0" y="2202180"/>
                </a:moveTo>
                <a:lnTo>
                  <a:pt x="3849624" y="2202180"/>
                </a:lnTo>
                <a:lnTo>
                  <a:pt x="3849624" y="0"/>
                </a:lnTo>
                <a:lnTo>
                  <a:pt x="0" y="0"/>
                </a:lnTo>
                <a:lnTo>
                  <a:pt x="0" y="220218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3639" y="2755392"/>
            <a:ext cx="4447032" cy="2801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3283" y="2955035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5276" y="3619500"/>
            <a:ext cx="4268724" cy="2801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4920" y="3819144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03" y="2012441"/>
            <a:ext cx="5199496" cy="2280665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13" name="object 13"/>
          <p:cNvSpPr/>
          <p:nvPr/>
        </p:nvSpPr>
        <p:spPr>
          <a:xfrm>
            <a:off x="1887164" y="2950081"/>
            <a:ext cx="3840479" cy="2194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581" y="2910060"/>
            <a:ext cx="4672705" cy="22746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798" y="3655697"/>
            <a:ext cx="4054247" cy="2332861"/>
          </a:xfrm>
          <a:prstGeom prst="rect">
            <a:avLst/>
          </a:prstGeom>
        </p:spPr>
      </p:pic>
      <p:sp>
        <p:nvSpPr>
          <p:cNvPr id="22" name="object 4"/>
          <p:cNvSpPr txBox="1"/>
          <p:nvPr/>
        </p:nvSpPr>
        <p:spPr>
          <a:xfrm>
            <a:off x="3821048" y="1597223"/>
            <a:ext cx="46371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RESPOND TO SERVICE NEEDS NEAR TO YOU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5"/>
          <p:cNvSpPr txBox="1"/>
          <p:nvPr/>
        </p:nvSpPr>
        <p:spPr>
          <a:xfrm>
            <a:off x="228600" y="1597223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FIND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SERVICE WORK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7"/>
          <p:cNvSpPr/>
          <p:nvPr/>
        </p:nvSpPr>
        <p:spPr>
          <a:xfrm>
            <a:off x="2743200" y="1743780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Business</a:t>
            </a:r>
            <a:r>
              <a:rPr spc="-12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7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444625"/>
            <a:ext cx="71755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We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charge from user who view more than 10 service needs per a </a:t>
            </a:r>
            <a:r>
              <a:rPr lang="en-US" sz="2600" dirty="0" smtClean="0">
                <a:solidFill>
                  <a:srgbClr val="7E7E7E"/>
                </a:solidFill>
                <a:latin typeface="Arial"/>
                <a:cs typeface="Arial"/>
              </a:rPr>
              <a:t>Day(In find work section).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554" y="4480814"/>
            <a:ext cx="1798675" cy="636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5" dirty="0" err="1">
                <a:solidFill>
                  <a:srgbClr val="444748"/>
                </a:solidFill>
                <a:latin typeface="Calibri"/>
                <a:cs typeface="Calibri"/>
              </a:rPr>
              <a:t>MyServiceNeed</a:t>
            </a:r>
            <a:endParaRPr sz="2000" dirty="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5464" y="4480814"/>
            <a:ext cx="220573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2000" b="1" spc="-50" dirty="0">
                <a:solidFill>
                  <a:srgbClr val="444748"/>
                </a:solidFill>
                <a:latin typeface="Calibri"/>
                <a:cs typeface="Calibri"/>
              </a:rPr>
              <a:t>AVG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FEE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solidFill>
                  <a:srgbClr val="7E7E7E"/>
                </a:solidFill>
                <a:latin typeface="Calibri"/>
                <a:cs typeface="Calibri"/>
              </a:rPr>
              <a:t>View 50 Needs with </a:t>
            </a:r>
            <a:r>
              <a:rPr lang="en-US" spc="-5" dirty="0" smtClean="0">
                <a:solidFill>
                  <a:srgbClr val="7E7E7E"/>
                </a:solidFill>
                <a:latin typeface="Calibri"/>
                <a:cs typeface="Calibri"/>
              </a:rPr>
              <a:t>Rs.10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4243" y="4480814"/>
            <a:ext cx="102489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REVENUE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20</a:t>
            </a:r>
            <a:r>
              <a:rPr lang="en-US" sz="1800" spc="-5" dirty="0">
                <a:solidFill>
                  <a:srgbClr val="7E7E7E"/>
                </a:solidFill>
                <a:latin typeface="Calibri"/>
                <a:cs typeface="Calibri"/>
              </a:rPr>
              <a:t>17-?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7991" y="2561844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30" h="1675129">
                <a:moveTo>
                  <a:pt x="837438" y="0"/>
                </a:moveTo>
                <a:lnTo>
                  <a:pt x="789916" y="1325"/>
                </a:lnTo>
                <a:lnTo>
                  <a:pt x="743090" y="5255"/>
                </a:lnTo>
                <a:lnTo>
                  <a:pt x="697030" y="11718"/>
                </a:lnTo>
                <a:lnTo>
                  <a:pt x="651807" y="20643"/>
                </a:lnTo>
                <a:lnTo>
                  <a:pt x="607492" y="31961"/>
                </a:lnTo>
                <a:lnTo>
                  <a:pt x="564155" y="45600"/>
                </a:lnTo>
                <a:lnTo>
                  <a:pt x="521867" y="61490"/>
                </a:lnTo>
                <a:lnTo>
                  <a:pt x="480698" y="79559"/>
                </a:lnTo>
                <a:lnTo>
                  <a:pt x="440720" y="99738"/>
                </a:lnTo>
                <a:lnTo>
                  <a:pt x="402003" y="121956"/>
                </a:lnTo>
                <a:lnTo>
                  <a:pt x="364618" y="146141"/>
                </a:lnTo>
                <a:lnTo>
                  <a:pt x="328635" y="172224"/>
                </a:lnTo>
                <a:lnTo>
                  <a:pt x="294126" y="200134"/>
                </a:lnTo>
                <a:lnTo>
                  <a:pt x="261160" y="229799"/>
                </a:lnTo>
                <a:lnTo>
                  <a:pt x="229808" y="261150"/>
                </a:lnTo>
                <a:lnTo>
                  <a:pt x="200142" y="294115"/>
                </a:lnTo>
                <a:lnTo>
                  <a:pt x="172232" y="328624"/>
                </a:lnTo>
                <a:lnTo>
                  <a:pt x="146148" y="364607"/>
                </a:lnTo>
                <a:lnTo>
                  <a:pt x="121962" y="401992"/>
                </a:lnTo>
                <a:lnTo>
                  <a:pt x="99743" y="440709"/>
                </a:lnTo>
                <a:lnTo>
                  <a:pt x="79563" y="480687"/>
                </a:lnTo>
                <a:lnTo>
                  <a:pt x="61493" y="521856"/>
                </a:lnTo>
                <a:lnTo>
                  <a:pt x="45602" y="564145"/>
                </a:lnTo>
                <a:lnTo>
                  <a:pt x="31963" y="607483"/>
                </a:lnTo>
                <a:lnTo>
                  <a:pt x="20645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5" y="1023076"/>
                </a:lnTo>
                <a:lnTo>
                  <a:pt x="31963" y="1067392"/>
                </a:lnTo>
                <a:lnTo>
                  <a:pt x="45602" y="1110730"/>
                </a:lnTo>
                <a:lnTo>
                  <a:pt x="61493" y="1153019"/>
                </a:lnTo>
                <a:lnTo>
                  <a:pt x="79563" y="1194188"/>
                </a:lnTo>
                <a:lnTo>
                  <a:pt x="99743" y="1234166"/>
                </a:lnTo>
                <a:lnTo>
                  <a:pt x="121962" y="1272883"/>
                </a:lnTo>
                <a:lnTo>
                  <a:pt x="146148" y="1310268"/>
                </a:lnTo>
                <a:lnTo>
                  <a:pt x="172232" y="1346251"/>
                </a:lnTo>
                <a:lnTo>
                  <a:pt x="200142" y="1380760"/>
                </a:lnTo>
                <a:lnTo>
                  <a:pt x="229808" y="1413725"/>
                </a:lnTo>
                <a:lnTo>
                  <a:pt x="261160" y="1445076"/>
                </a:lnTo>
                <a:lnTo>
                  <a:pt x="294126" y="1474741"/>
                </a:lnTo>
                <a:lnTo>
                  <a:pt x="328635" y="1502651"/>
                </a:lnTo>
                <a:lnTo>
                  <a:pt x="364618" y="1528734"/>
                </a:lnTo>
                <a:lnTo>
                  <a:pt x="402003" y="1552919"/>
                </a:lnTo>
                <a:lnTo>
                  <a:pt x="440720" y="1575137"/>
                </a:lnTo>
                <a:lnTo>
                  <a:pt x="480698" y="1595316"/>
                </a:lnTo>
                <a:lnTo>
                  <a:pt x="521867" y="1613385"/>
                </a:lnTo>
                <a:lnTo>
                  <a:pt x="564155" y="1629275"/>
                </a:lnTo>
                <a:lnTo>
                  <a:pt x="607492" y="1642914"/>
                </a:lnTo>
                <a:lnTo>
                  <a:pt x="651807" y="1654232"/>
                </a:lnTo>
                <a:lnTo>
                  <a:pt x="697030" y="1663157"/>
                </a:lnTo>
                <a:lnTo>
                  <a:pt x="743090" y="1669620"/>
                </a:lnTo>
                <a:lnTo>
                  <a:pt x="789916" y="1673550"/>
                </a:lnTo>
                <a:lnTo>
                  <a:pt x="837438" y="1674875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0137" y="3162680"/>
            <a:ext cx="9702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     ?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0" y="2989834"/>
            <a:ext cx="140322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 err="1">
                <a:solidFill>
                  <a:srgbClr val="129CEB"/>
                </a:solidFill>
                <a:latin typeface="Calibri"/>
                <a:cs typeface="Calibri"/>
              </a:rPr>
              <a:t>Rs</a:t>
            </a: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10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8256" y="2999232"/>
            <a:ext cx="179641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    ?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02229" y="3384677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3" y="91694"/>
                </a:lnTo>
                <a:lnTo>
                  <a:pt x="1114044" y="94361"/>
                </a:lnTo>
                <a:lnTo>
                  <a:pt x="1112393" y="100457"/>
                </a:lnTo>
                <a:lnTo>
                  <a:pt x="1115186" y="105156"/>
                </a:lnTo>
                <a:lnTo>
                  <a:pt x="1117981" y="109982"/>
                </a:lnTo>
                <a:lnTo>
                  <a:pt x="1123949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3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1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3" y="47244"/>
                </a:moveTo>
                <a:lnTo>
                  <a:pt x="1180356" y="55752"/>
                </a:lnTo>
                <a:lnTo>
                  <a:pt x="1194943" y="64262"/>
                </a:lnTo>
                <a:lnTo>
                  <a:pt x="1194943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3" y="47244"/>
                </a:lnTo>
                <a:lnTo>
                  <a:pt x="1194943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49" y="0"/>
                </a:moveTo>
                <a:lnTo>
                  <a:pt x="1117981" y="1524"/>
                </a:lnTo>
                <a:lnTo>
                  <a:pt x="1115186" y="6350"/>
                </a:lnTo>
                <a:lnTo>
                  <a:pt x="1112393" y="11049"/>
                </a:lnTo>
                <a:lnTo>
                  <a:pt x="1114044" y="17145"/>
                </a:lnTo>
                <a:lnTo>
                  <a:pt x="1118743" y="19812"/>
                </a:lnTo>
                <a:lnTo>
                  <a:pt x="1180356" y="55752"/>
                </a:lnTo>
                <a:lnTo>
                  <a:pt x="1194943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49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3509" y="3386201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2" y="91694"/>
                </a:lnTo>
                <a:lnTo>
                  <a:pt x="1114043" y="94361"/>
                </a:lnTo>
                <a:lnTo>
                  <a:pt x="1112392" y="100457"/>
                </a:lnTo>
                <a:lnTo>
                  <a:pt x="1115187" y="105156"/>
                </a:lnTo>
                <a:lnTo>
                  <a:pt x="1117980" y="109982"/>
                </a:lnTo>
                <a:lnTo>
                  <a:pt x="1123950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2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0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2" y="47244"/>
                </a:moveTo>
                <a:lnTo>
                  <a:pt x="1180356" y="55752"/>
                </a:lnTo>
                <a:lnTo>
                  <a:pt x="1194942" y="64262"/>
                </a:lnTo>
                <a:lnTo>
                  <a:pt x="1194942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2" y="47244"/>
                </a:lnTo>
                <a:lnTo>
                  <a:pt x="1194942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50" y="0"/>
                </a:moveTo>
                <a:lnTo>
                  <a:pt x="1117980" y="1524"/>
                </a:lnTo>
                <a:lnTo>
                  <a:pt x="1115187" y="6350"/>
                </a:lnTo>
                <a:lnTo>
                  <a:pt x="1112392" y="11049"/>
                </a:lnTo>
                <a:lnTo>
                  <a:pt x="1114043" y="17145"/>
                </a:lnTo>
                <a:lnTo>
                  <a:pt x="1118742" y="19812"/>
                </a:lnTo>
                <a:lnTo>
                  <a:pt x="1180356" y="55752"/>
                </a:lnTo>
                <a:lnTo>
                  <a:pt x="1194942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50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5715000"/>
            <a:ext cx="850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Depends on type 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ervice work viewed, number of views available will change.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</a:t>
            </a:r>
            <a:r>
              <a:rPr spc="0" dirty="0"/>
              <a:t>m</a:t>
            </a:r>
            <a:r>
              <a:rPr spc="-5" dirty="0"/>
              <a:t>pe</a:t>
            </a:r>
            <a:r>
              <a:rPr spc="0" dirty="0"/>
              <a:t>t</a:t>
            </a:r>
            <a:r>
              <a:rPr spc="-5" dirty="0"/>
              <a:t>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9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550" y="3383407"/>
            <a:ext cx="6906259" cy="120650"/>
          </a:xfrm>
          <a:custGeom>
            <a:avLst/>
            <a:gdLst/>
            <a:ahLst/>
            <a:cxnLst/>
            <a:rect l="l" t="t" r="r" b="b"/>
            <a:pathLst>
              <a:path w="6906259" h="120650">
                <a:moveTo>
                  <a:pt x="103085" y="0"/>
                </a:moveTo>
                <a:lnTo>
                  <a:pt x="0" y="60070"/>
                </a:lnTo>
                <a:lnTo>
                  <a:pt x="103085" y="120141"/>
                </a:lnTo>
                <a:lnTo>
                  <a:pt x="111023" y="118109"/>
                </a:lnTo>
                <a:lnTo>
                  <a:pt x="114630" y="111887"/>
                </a:lnTo>
                <a:lnTo>
                  <a:pt x="118224" y="105790"/>
                </a:lnTo>
                <a:lnTo>
                  <a:pt x="116141" y="97789"/>
                </a:lnTo>
                <a:lnTo>
                  <a:pt x="73611" y="73025"/>
                </a:lnTo>
                <a:lnTo>
                  <a:pt x="25603" y="73025"/>
                </a:lnTo>
                <a:lnTo>
                  <a:pt x="25603" y="47116"/>
                </a:lnTo>
                <a:lnTo>
                  <a:pt x="73611" y="47116"/>
                </a:lnTo>
                <a:lnTo>
                  <a:pt x="116141" y="22351"/>
                </a:lnTo>
                <a:lnTo>
                  <a:pt x="118224" y="14350"/>
                </a:lnTo>
                <a:lnTo>
                  <a:pt x="114630" y="8254"/>
                </a:lnTo>
                <a:lnTo>
                  <a:pt x="111023" y="2031"/>
                </a:lnTo>
                <a:lnTo>
                  <a:pt x="103085" y="0"/>
                </a:lnTo>
                <a:close/>
              </a:path>
              <a:path w="6906259" h="120650">
                <a:moveTo>
                  <a:pt x="6854652" y="60070"/>
                </a:moveTo>
                <a:lnTo>
                  <a:pt x="6796087" y="94233"/>
                </a:lnTo>
                <a:lnTo>
                  <a:pt x="6789864" y="97789"/>
                </a:lnTo>
                <a:lnTo>
                  <a:pt x="6787832" y="105790"/>
                </a:lnTo>
                <a:lnTo>
                  <a:pt x="6791388" y="111887"/>
                </a:lnTo>
                <a:lnTo>
                  <a:pt x="6794944" y="118109"/>
                </a:lnTo>
                <a:lnTo>
                  <a:pt x="6802945" y="120141"/>
                </a:lnTo>
                <a:lnTo>
                  <a:pt x="6883731" y="73025"/>
                </a:lnTo>
                <a:lnTo>
                  <a:pt x="6880288" y="73025"/>
                </a:lnTo>
                <a:lnTo>
                  <a:pt x="6880288" y="71246"/>
                </a:lnTo>
                <a:lnTo>
                  <a:pt x="6873811" y="71246"/>
                </a:lnTo>
                <a:lnTo>
                  <a:pt x="6854652" y="60070"/>
                </a:lnTo>
                <a:close/>
              </a:path>
              <a:path w="6906259" h="120650">
                <a:moveTo>
                  <a:pt x="73611" y="47116"/>
                </a:moveTo>
                <a:lnTo>
                  <a:pt x="25603" y="47116"/>
                </a:lnTo>
                <a:lnTo>
                  <a:pt x="25603" y="73025"/>
                </a:lnTo>
                <a:lnTo>
                  <a:pt x="73611" y="73025"/>
                </a:lnTo>
                <a:lnTo>
                  <a:pt x="70563" y="71246"/>
                </a:lnTo>
                <a:lnTo>
                  <a:pt x="32245" y="71246"/>
                </a:lnTo>
                <a:lnTo>
                  <a:pt x="32245" y="48894"/>
                </a:lnTo>
                <a:lnTo>
                  <a:pt x="70563" y="48894"/>
                </a:lnTo>
                <a:lnTo>
                  <a:pt x="73611" y="47116"/>
                </a:lnTo>
                <a:close/>
              </a:path>
              <a:path w="6906259" h="120650">
                <a:moveTo>
                  <a:pt x="6832445" y="47116"/>
                </a:moveTo>
                <a:lnTo>
                  <a:pt x="73611" y="47116"/>
                </a:lnTo>
                <a:lnTo>
                  <a:pt x="51404" y="60070"/>
                </a:lnTo>
                <a:lnTo>
                  <a:pt x="73611" y="73025"/>
                </a:lnTo>
                <a:lnTo>
                  <a:pt x="6832445" y="73025"/>
                </a:lnTo>
                <a:lnTo>
                  <a:pt x="6854652" y="60070"/>
                </a:lnTo>
                <a:lnTo>
                  <a:pt x="6832445" y="47116"/>
                </a:lnTo>
                <a:close/>
              </a:path>
              <a:path w="6906259" h="120650">
                <a:moveTo>
                  <a:pt x="6883731" y="47116"/>
                </a:moveTo>
                <a:lnTo>
                  <a:pt x="6880288" y="47116"/>
                </a:lnTo>
                <a:lnTo>
                  <a:pt x="6880288" y="73025"/>
                </a:lnTo>
                <a:lnTo>
                  <a:pt x="6883731" y="73025"/>
                </a:lnTo>
                <a:lnTo>
                  <a:pt x="6905942" y="60070"/>
                </a:lnTo>
                <a:lnTo>
                  <a:pt x="6883731" y="47116"/>
                </a:lnTo>
                <a:close/>
              </a:path>
              <a:path w="6906259" h="120650">
                <a:moveTo>
                  <a:pt x="32245" y="48894"/>
                </a:moveTo>
                <a:lnTo>
                  <a:pt x="32245" y="71246"/>
                </a:lnTo>
                <a:lnTo>
                  <a:pt x="51404" y="60070"/>
                </a:lnTo>
                <a:lnTo>
                  <a:pt x="32245" y="48894"/>
                </a:lnTo>
                <a:close/>
              </a:path>
              <a:path w="6906259" h="120650">
                <a:moveTo>
                  <a:pt x="51404" y="60070"/>
                </a:moveTo>
                <a:lnTo>
                  <a:pt x="32245" y="71246"/>
                </a:lnTo>
                <a:lnTo>
                  <a:pt x="70563" y="71246"/>
                </a:lnTo>
                <a:lnTo>
                  <a:pt x="51404" y="60070"/>
                </a:lnTo>
                <a:close/>
              </a:path>
              <a:path w="6906259" h="120650">
                <a:moveTo>
                  <a:pt x="6873811" y="48894"/>
                </a:moveTo>
                <a:lnTo>
                  <a:pt x="6854652" y="60070"/>
                </a:lnTo>
                <a:lnTo>
                  <a:pt x="6873811" y="71246"/>
                </a:lnTo>
                <a:lnTo>
                  <a:pt x="6873811" y="48894"/>
                </a:lnTo>
                <a:close/>
              </a:path>
              <a:path w="6906259" h="120650">
                <a:moveTo>
                  <a:pt x="6880288" y="48894"/>
                </a:moveTo>
                <a:lnTo>
                  <a:pt x="6873811" y="48894"/>
                </a:lnTo>
                <a:lnTo>
                  <a:pt x="6873811" y="71246"/>
                </a:lnTo>
                <a:lnTo>
                  <a:pt x="6880288" y="71246"/>
                </a:lnTo>
                <a:lnTo>
                  <a:pt x="6880288" y="48894"/>
                </a:lnTo>
                <a:close/>
              </a:path>
              <a:path w="6906259" h="120650">
                <a:moveTo>
                  <a:pt x="70563" y="48894"/>
                </a:moveTo>
                <a:lnTo>
                  <a:pt x="32245" y="48894"/>
                </a:lnTo>
                <a:lnTo>
                  <a:pt x="51404" y="60070"/>
                </a:lnTo>
                <a:lnTo>
                  <a:pt x="70563" y="48894"/>
                </a:lnTo>
                <a:close/>
              </a:path>
              <a:path w="6906259" h="120650">
                <a:moveTo>
                  <a:pt x="6802945" y="0"/>
                </a:moveTo>
                <a:lnTo>
                  <a:pt x="6794944" y="2031"/>
                </a:lnTo>
                <a:lnTo>
                  <a:pt x="6791388" y="8254"/>
                </a:lnTo>
                <a:lnTo>
                  <a:pt x="6787832" y="14350"/>
                </a:lnTo>
                <a:lnTo>
                  <a:pt x="6789864" y="22351"/>
                </a:lnTo>
                <a:lnTo>
                  <a:pt x="6796087" y="25907"/>
                </a:lnTo>
                <a:lnTo>
                  <a:pt x="6854652" y="60070"/>
                </a:lnTo>
                <a:lnTo>
                  <a:pt x="6873811" y="48894"/>
                </a:lnTo>
                <a:lnTo>
                  <a:pt x="6880288" y="48894"/>
                </a:lnTo>
                <a:lnTo>
                  <a:pt x="6880288" y="47116"/>
                </a:lnTo>
                <a:lnTo>
                  <a:pt x="6883731" y="47116"/>
                </a:lnTo>
                <a:lnTo>
                  <a:pt x="6802945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6595" y="986789"/>
            <a:ext cx="120650" cy="5127625"/>
          </a:xfrm>
          <a:custGeom>
            <a:avLst/>
            <a:gdLst/>
            <a:ahLst/>
            <a:cxnLst/>
            <a:rect l="l" t="t" r="r" b="b"/>
            <a:pathLst>
              <a:path w="120650" h="5127625">
                <a:moveTo>
                  <a:pt x="14350" y="5009134"/>
                </a:moveTo>
                <a:lnTo>
                  <a:pt x="2031" y="5016334"/>
                </a:lnTo>
                <a:lnTo>
                  <a:pt x="0" y="5024272"/>
                </a:lnTo>
                <a:lnTo>
                  <a:pt x="3555" y="5030444"/>
                </a:lnTo>
                <a:lnTo>
                  <a:pt x="60070" y="5127358"/>
                </a:lnTo>
                <a:lnTo>
                  <a:pt x="75008" y="5101742"/>
                </a:lnTo>
                <a:lnTo>
                  <a:pt x="47116" y="5101742"/>
                </a:lnTo>
                <a:lnTo>
                  <a:pt x="47116" y="5053753"/>
                </a:lnTo>
                <a:lnTo>
                  <a:pt x="25907" y="5017389"/>
                </a:lnTo>
                <a:lnTo>
                  <a:pt x="22351" y="5011216"/>
                </a:lnTo>
                <a:lnTo>
                  <a:pt x="14350" y="5009134"/>
                </a:lnTo>
                <a:close/>
              </a:path>
              <a:path w="120650" h="5127625">
                <a:moveTo>
                  <a:pt x="47116" y="5053753"/>
                </a:moveTo>
                <a:lnTo>
                  <a:pt x="47116" y="5101742"/>
                </a:lnTo>
                <a:lnTo>
                  <a:pt x="73025" y="5101742"/>
                </a:lnTo>
                <a:lnTo>
                  <a:pt x="73025" y="5095125"/>
                </a:lnTo>
                <a:lnTo>
                  <a:pt x="48894" y="5095125"/>
                </a:lnTo>
                <a:lnTo>
                  <a:pt x="60070" y="5075963"/>
                </a:lnTo>
                <a:lnTo>
                  <a:pt x="47116" y="5053753"/>
                </a:lnTo>
                <a:close/>
              </a:path>
              <a:path w="120650" h="5127625">
                <a:moveTo>
                  <a:pt x="105790" y="5009134"/>
                </a:moveTo>
                <a:lnTo>
                  <a:pt x="97789" y="5011216"/>
                </a:lnTo>
                <a:lnTo>
                  <a:pt x="94233" y="5017389"/>
                </a:lnTo>
                <a:lnTo>
                  <a:pt x="73025" y="5053753"/>
                </a:lnTo>
                <a:lnTo>
                  <a:pt x="73025" y="5101742"/>
                </a:lnTo>
                <a:lnTo>
                  <a:pt x="75008" y="5101742"/>
                </a:lnTo>
                <a:lnTo>
                  <a:pt x="116585" y="5030444"/>
                </a:lnTo>
                <a:lnTo>
                  <a:pt x="120141" y="5024272"/>
                </a:lnTo>
                <a:lnTo>
                  <a:pt x="118109" y="5016334"/>
                </a:lnTo>
                <a:lnTo>
                  <a:pt x="105790" y="5009134"/>
                </a:lnTo>
                <a:close/>
              </a:path>
              <a:path w="120650" h="5127625">
                <a:moveTo>
                  <a:pt x="60070" y="5075963"/>
                </a:moveTo>
                <a:lnTo>
                  <a:pt x="48894" y="5095125"/>
                </a:lnTo>
                <a:lnTo>
                  <a:pt x="71246" y="5095125"/>
                </a:lnTo>
                <a:lnTo>
                  <a:pt x="60070" y="5075963"/>
                </a:lnTo>
                <a:close/>
              </a:path>
              <a:path w="120650" h="5127625">
                <a:moveTo>
                  <a:pt x="73025" y="5053753"/>
                </a:moveTo>
                <a:lnTo>
                  <a:pt x="60070" y="5075963"/>
                </a:lnTo>
                <a:lnTo>
                  <a:pt x="71246" y="5095125"/>
                </a:lnTo>
                <a:lnTo>
                  <a:pt x="73025" y="5095125"/>
                </a:lnTo>
                <a:lnTo>
                  <a:pt x="73025" y="5053753"/>
                </a:lnTo>
                <a:close/>
              </a:path>
              <a:path w="120650" h="5127625">
                <a:moveTo>
                  <a:pt x="60070" y="51289"/>
                </a:moveTo>
                <a:lnTo>
                  <a:pt x="47116" y="73496"/>
                </a:lnTo>
                <a:lnTo>
                  <a:pt x="47116" y="5053753"/>
                </a:lnTo>
                <a:lnTo>
                  <a:pt x="60070" y="5075963"/>
                </a:lnTo>
                <a:lnTo>
                  <a:pt x="73025" y="5053753"/>
                </a:lnTo>
                <a:lnTo>
                  <a:pt x="73025" y="73496"/>
                </a:lnTo>
                <a:lnTo>
                  <a:pt x="60070" y="51289"/>
                </a:lnTo>
                <a:close/>
              </a:path>
              <a:path w="120650" h="5127625">
                <a:moveTo>
                  <a:pt x="60070" y="0"/>
                </a:moveTo>
                <a:lnTo>
                  <a:pt x="0" y="102997"/>
                </a:lnTo>
                <a:lnTo>
                  <a:pt x="2031" y="110998"/>
                </a:lnTo>
                <a:lnTo>
                  <a:pt x="8254" y="114554"/>
                </a:lnTo>
                <a:lnTo>
                  <a:pt x="14350" y="118110"/>
                </a:lnTo>
                <a:lnTo>
                  <a:pt x="22351" y="116077"/>
                </a:lnTo>
                <a:lnTo>
                  <a:pt x="25907" y="109855"/>
                </a:lnTo>
                <a:lnTo>
                  <a:pt x="47116" y="73496"/>
                </a:lnTo>
                <a:lnTo>
                  <a:pt x="47116" y="25654"/>
                </a:lnTo>
                <a:lnTo>
                  <a:pt x="75033" y="25654"/>
                </a:lnTo>
                <a:lnTo>
                  <a:pt x="60070" y="0"/>
                </a:lnTo>
                <a:close/>
              </a:path>
              <a:path w="120650" h="5127625">
                <a:moveTo>
                  <a:pt x="75033" y="25654"/>
                </a:moveTo>
                <a:lnTo>
                  <a:pt x="73025" y="25654"/>
                </a:lnTo>
                <a:lnTo>
                  <a:pt x="73025" y="73496"/>
                </a:lnTo>
                <a:lnTo>
                  <a:pt x="94233" y="109855"/>
                </a:lnTo>
                <a:lnTo>
                  <a:pt x="97789" y="116077"/>
                </a:lnTo>
                <a:lnTo>
                  <a:pt x="105790" y="118110"/>
                </a:lnTo>
                <a:lnTo>
                  <a:pt x="111887" y="114554"/>
                </a:lnTo>
                <a:lnTo>
                  <a:pt x="118109" y="110998"/>
                </a:lnTo>
                <a:lnTo>
                  <a:pt x="120141" y="102997"/>
                </a:lnTo>
                <a:lnTo>
                  <a:pt x="75033" y="25654"/>
                </a:lnTo>
                <a:close/>
              </a:path>
              <a:path w="120650" h="5127625">
                <a:moveTo>
                  <a:pt x="73025" y="25654"/>
                </a:moveTo>
                <a:lnTo>
                  <a:pt x="47116" y="25654"/>
                </a:lnTo>
                <a:lnTo>
                  <a:pt x="47116" y="73496"/>
                </a:lnTo>
                <a:lnTo>
                  <a:pt x="60070" y="51289"/>
                </a:lnTo>
                <a:lnTo>
                  <a:pt x="48894" y="32131"/>
                </a:lnTo>
                <a:lnTo>
                  <a:pt x="73025" y="32131"/>
                </a:lnTo>
                <a:lnTo>
                  <a:pt x="73025" y="25654"/>
                </a:lnTo>
                <a:close/>
              </a:path>
              <a:path w="120650" h="5127625">
                <a:moveTo>
                  <a:pt x="73025" y="32131"/>
                </a:moveTo>
                <a:lnTo>
                  <a:pt x="71246" y="32131"/>
                </a:lnTo>
                <a:lnTo>
                  <a:pt x="60070" y="51289"/>
                </a:lnTo>
                <a:lnTo>
                  <a:pt x="73025" y="73496"/>
                </a:lnTo>
                <a:lnTo>
                  <a:pt x="73025" y="32131"/>
                </a:lnTo>
                <a:close/>
              </a:path>
              <a:path w="120650" h="5127625">
                <a:moveTo>
                  <a:pt x="71246" y="32131"/>
                </a:moveTo>
                <a:lnTo>
                  <a:pt x="48894" y="32131"/>
                </a:lnTo>
                <a:lnTo>
                  <a:pt x="60070" y="51289"/>
                </a:lnTo>
                <a:lnTo>
                  <a:pt x="71246" y="32131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6600" y="2585212"/>
            <a:ext cx="2998470" cy="1596389"/>
          </a:xfrm>
          <a:custGeom>
            <a:avLst/>
            <a:gdLst/>
            <a:ahLst/>
            <a:cxnLst/>
            <a:rect l="l" t="t" r="r" b="b"/>
            <a:pathLst>
              <a:path w="5097780" h="3435350">
                <a:moveTo>
                  <a:pt x="0" y="3435096"/>
                </a:moveTo>
                <a:lnTo>
                  <a:pt x="5097780" y="3435096"/>
                </a:lnTo>
                <a:lnTo>
                  <a:pt x="5097780" y="0"/>
                </a:lnTo>
                <a:lnTo>
                  <a:pt x="0" y="0"/>
                </a:lnTo>
                <a:lnTo>
                  <a:pt x="0" y="3435096"/>
                </a:ln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sz="2800" dirty="0" smtClean="0">
                <a:solidFill>
                  <a:schemeClr val="tx2"/>
                </a:solidFill>
              </a:rPr>
              <a:t>      </a:t>
            </a:r>
            <a:r>
              <a:rPr lang="en-US" sz="2800" dirty="0" err="1" smtClean="0">
                <a:solidFill>
                  <a:schemeClr val="tx2"/>
                </a:solidFill>
              </a:rPr>
              <a:t>Urbanclap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      </a:t>
            </a:r>
            <a:r>
              <a:rPr lang="en-US" sz="2800" dirty="0" err="1" smtClean="0">
                <a:solidFill>
                  <a:schemeClr val="tx2"/>
                </a:solidFill>
              </a:rPr>
              <a:t>Ramukaka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  Other sites</a:t>
            </a:r>
          </a:p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020058" y="585342"/>
            <a:ext cx="11055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AFFORDABLE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6417" y="6183274"/>
            <a:ext cx="9226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EXP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ENSI</a:t>
            </a:r>
            <a:r>
              <a:rPr sz="1600" spc="-15" dirty="0">
                <a:solidFill>
                  <a:srgbClr val="129CEB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4017" y="3060953"/>
            <a:ext cx="18961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ONLINE</a:t>
            </a:r>
            <a:r>
              <a:rPr sz="1600" spc="-35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056" y="3060953"/>
            <a:ext cx="19507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OFFLINE</a:t>
            </a:r>
            <a:r>
              <a:rPr sz="1600" spc="-40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Competitive</a:t>
            </a:r>
            <a:r>
              <a:rPr spc="-140" dirty="0"/>
              <a:t> </a:t>
            </a:r>
            <a:r>
              <a:rPr spc="-2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2159" y="165227"/>
            <a:ext cx="56832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129CEB"/>
                </a:solidFill>
                <a:latin typeface="Arial Rounded MT Bold"/>
                <a:cs typeface="Arial Rounded MT Bold"/>
              </a:rPr>
              <a:t>10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636" y="1542288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950" b="1" baseline="25641" dirty="0">
                <a:solidFill>
                  <a:srgbClr val="FFFFFF"/>
                </a:solidFill>
                <a:latin typeface="Calibri"/>
                <a:cs typeface="Calibri"/>
              </a:rPr>
              <a:t>st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636" y="3941064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29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EASE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250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Welcome</vt:lpstr>
      <vt:lpstr>Problem</vt:lpstr>
      <vt:lpstr>Solution</vt:lpstr>
      <vt:lpstr>Market Size</vt:lpstr>
      <vt:lpstr>Product</vt:lpstr>
      <vt:lpstr>Business Model</vt:lpstr>
      <vt:lpstr>Competition</vt:lpstr>
      <vt:lpstr>Competitive 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Lewis</dc:creator>
  <cp:lastModifiedBy>Chaitanya</cp:lastModifiedBy>
  <cp:revision>13</cp:revision>
  <dcterms:created xsi:type="dcterms:W3CDTF">2017-03-09T04:19:03Z</dcterms:created>
  <dcterms:modified xsi:type="dcterms:W3CDTF">2017-03-11T04:31:07Z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2017-03-09T00:00:00Z</vt:filetime>
  </property>
</Properties>
</file>