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10" y="9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Relationship Id="rId9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Open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467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INCENTIVE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369" y="2253996"/>
            <a:ext cx="219964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Lorem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ipsum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dolor sit</a:t>
            </a:r>
            <a:r>
              <a:rPr sz="15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amet,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consectetur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adipiscing elit.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Integer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nec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odio.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Praesent 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libero.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3290" y="2253996"/>
            <a:ext cx="219964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Lorem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ipsum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dolor sit</a:t>
            </a:r>
            <a:r>
              <a:rPr sz="15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amet,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consectetur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adipiscing elit.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Integer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nec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odio.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Praesent 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libero.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2821" y="2253996"/>
            <a:ext cx="219964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Lorem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ipsum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dolor sit</a:t>
            </a:r>
            <a:r>
              <a:rPr sz="15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amet,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consectetur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adipiscing elit.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Integer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nec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odio.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Praesent 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libero.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0967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667385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3467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PROFILES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69" y="4653026"/>
            <a:ext cx="219964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Lorem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ipsum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dolor sit</a:t>
            </a:r>
            <a:r>
              <a:rPr sz="15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amet,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consectetur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adipiscing elit.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Integer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nec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odio.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Praesent 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libero.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3290" y="4653026"/>
            <a:ext cx="219964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Lorem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ipsum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dolor sit</a:t>
            </a:r>
            <a:r>
              <a:rPr sz="15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amet,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consectetur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adipiscing elit.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Integer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nec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odio.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Praesent 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libero.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2821" y="4653026"/>
            <a:ext cx="219964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Lorem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ipsum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dolor sit</a:t>
            </a:r>
            <a:r>
              <a:rPr sz="15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amet,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consectetur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adipiscing elit. 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Integer </a:t>
            </a:r>
            <a:r>
              <a:rPr sz="1500" dirty="0">
                <a:solidFill>
                  <a:srgbClr val="A6A6A6"/>
                </a:solidFill>
                <a:latin typeface="Calibri"/>
                <a:cs typeface="Calibri"/>
              </a:rPr>
              <a:t>nec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odio. </a:t>
            </a:r>
            <a:r>
              <a:rPr sz="1500" spc="-10" dirty="0">
                <a:solidFill>
                  <a:srgbClr val="A6A6A6"/>
                </a:solidFill>
                <a:latin typeface="Calibri"/>
                <a:cs typeface="Calibri"/>
              </a:rPr>
              <a:t>Praesent  </a:t>
            </a:r>
            <a:r>
              <a:rPr sz="1500" spc="-5" dirty="0">
                <a:solidFill>
                  <a:srgbClr val="A6A6A6"/>
                </a:solidFill>
                <a:latin typeface="Calibri"/>
                <a:cs typeface="Calibri"/>
              </a:rPr>
              <a:t>libero.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0967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DESIGN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2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90" dirty="0"/>
              <a:t> </a:t>
            </a:r>
            <a:r>
              <a:rPr spc="-3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4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062" y="2168525"/>
            <a:ext cx="3369945" cy="200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000" spc="-5" dirty="0">
                <a:solidFill>
                  <a:srgbClr val="129CEB"/>
                </a:solidFill>
                <a:latin typeface="Calibri"/>
                <a:cs typeface="Calibri"/>
              </a:rPr>
              <a:t>630,000</a:t>
            </a:r>
            <a:endParaRPr sz="8000">
              <a:latin typeface="Calibri"/>
              <a:cs typeface="Calibri"/>
            </a:endParaRPr>
          </a:p>
          <a:p>
            <a:pPr marL="463550" marR="459740" algn="ctr">
              <a:lnSpc>
                <a:spcPts val="1939"/>
              </a:lnSpc>
              <a:spcBef>
                <a:spcPts val="215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temporary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housing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site 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couchsurfing.com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161" y="2168525"/>
            <a:ext cx="3359150" cy="200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>
              <a:lnSpc>
                <a:spcPct val="100000"/>
              </a:lnSpc>
            </a:pPr>
            <a:r>
              <a:rPr sz="8000" dirty="0">
                <a:solidFill>
                  <a:srgbClr val="129CEB"/>
                </a:solidFill>
                <a:latin typeface="Calibri"/>
                <a:cs typeface="Calibri"/>
              </a:rPr>
              <a:t>17,000</a:t>
            </a:r>
            <a:endParaRPr sz="8000">
              <a:latin typeface="Calibri"/>
              <a:cs typeface="Calibri"/>
            </a:endParaRPr>
          </a:p>
          <a:p>
            <a:pPr marL="12700" marR="5080" indent="161290">
              <a:lnSpc>
                <a:spcPts val="1939"/>
              </a:lnSpc>
              <a:spcBef>
                <a:spcPts val="215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temporary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housing listings on SF 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&amp; 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NYC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Craigslist from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07/09 –</a:t>
            </a:r>
            <a:r>
              <a:rPr sz="18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07/16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3487928"/>
            <a:ext cx="970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5" y="4879720"/>
            <a:ext cx="162306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15" dirty="0">
                <a:solidFill>
                  <a:srgbClr val="444748"/>
                </a:solidFill>
                <a:latin typeface="Calibri"/>
                <a:cs typeface="Calibri"/>
              </a:rPr>
              <a:t>MSN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10 service needs per a Day.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10Rs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61844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0137" y="3162680"/>
            <a:ext cx="970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10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8256" y="2999232"/>
            <a:ext cx="179641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  ?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0" dirty="0"/>
              <a:t> </a:t>
            </a:r>
            <a:r>
              <a:rPr dirty="0"/>
              <a:t>Adoption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8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526" y="1236726"/>
            <a:ext cx="207073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target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events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monthly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28" y="1236726"/>
            <a:ext cx="2252345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15" dirty="0">
                <a:solidFill>
                  <a:srgbClr val="444748"/>
                </a:solidFill>
                <a:latin typeface="Calibri"/>
                <a:cs typeface="Calibri"/>
              </a:rPr>
              <a:t>PARTNERSHIPS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cheap/alternative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travel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9903" y="1236726"/>
            <a:ext cx="1891664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CRAIGSLIST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dual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posting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330" y="2340102"/>
            <a:ext cx="2214245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1480">
              <a:lnSpc>
                <a:spcPct val="100000"/>
              </a:lnSpc>
            </a:pP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Octoberfest</a:t>
            </a:r>
            <a:r>
              <a:rPr sz="2000" spc="-8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(6M) 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Cebit</a:t>
            </a:r>
            <a:r>
              <a:rPr sz="2000" spc="-8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(700,000)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Summerfest</a:t>
            </a:r>
            <a:r>
              <a:rPr sz="20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(1M)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Eurocup(3M+)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Mardi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Gras</a:t>
            </a:r>
            <a:r>
              <a:rPr sz="2000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(800,000)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331" y="4273042"/>
            <a:ext cx="17221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with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listing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widget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7515" y="2310383"/>
            <a:ext cx="1653539" cy="66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7996" y="3425952"/>
            <a:ext cx="1580388" cy="972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0667" y="4610100"/>
            <a:ext cx="15240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7595" y="4610100"/>
            <a:ext cx="2252980" cy="1344295"/>
          </a:xfrm>
          <a:prstGeom prst="rect">
            <a:avLst/>
          </a:prstGeom>
          <a:solidFill>
            <a:srgbClr val="D9D9D9"/>
          </a:solidFill>
          <a:ln w="9144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Widget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screenshot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28232" y="2310383"/>
            <a:ext cx="2252980" cy="1343025"/>
          </a:xfrm>
          <a:custGeom>
            <a:avLst/>
            <a:gdLst/>
            <a:ahLst/>
            <a:cxnLst/>
            <a:rect l="l" t="t" r="r" b="b"/>
            <a:pathLst>
              <a:path w="2252979" h="1343025">
                <a:moveTo>
                  <a:pt x="0" y="1342644"/>
                </a:moveTo>
                <a:lnTo>
                  <a:pt x="2252471" y="1342644"/>
                </a:lnTo>
                <a:lnTo>
                  <a:pt x="2252471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8232" y="2310383"/>
            <a:ext cx="2252980" cy="1343025"/>
          </a:xfrm>
          <a:custGeom>
            <a:avLst/>
            <a:gdLst/>
            <a:ahLst/>
            <a:cxnLst/>
            <a:rect l="l" t="t" r="r" b="b"/>
            <a:pathLst>
              <a:path w="2252979" h="1343025">
                <a:moveTo>
                  <a:pt x="0" y="1342644"/>
                </a:moveTo>
                <a:lnTo>
                  <a:pt x="2252471" y="1342644"/>
                </a:lnTo>
                <a:lnTo>
                  <a:pt x="2252471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33006" y="2692908"/>
            <a:ext cx="10452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2405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AirBnB  </a:t>
            </a:r>
            <a:r>
              <a:rPr sz="1800" spc="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een</a:t>
            </a:r>
            <a:r>
              <a:rPr sz="1800" spc="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28232" y="4610100"/>
            <a:ext cx="2252980" cy="1344295"/>
          </a:xfrm>
          <a:custGeom>
            <a:avLst/>
            <a:gdLst/>
            <a:ahLst/>
            <a:cxnLst/>
            <a:rect l="l" t="t" r="r" b="b"/>
            <a:pathLst>
              <a:path w="2252979" h="1344295">
                <a:moveTo>
                  <a:pt x="0" y="1344168"/>
                </a:moveTo>
                <a:lnTo>
                  <a:pt x="2252471" y="1344168"/>
                </a:lnTo>
                <a:lnTo>
                  <a:pt x="2252471" y="0"/>
                </a:lnTo>
                <a:lnTo>
                  <a:pt x="0" y="0"/>
                </a:lnTo>
                <a:lnTo>
                  <a:pt x="0" y="13441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28232" y="4610100"/>
            <a:ext cx="2252980" cy="134429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612775" marR="603250" indent="97790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Craigslist  </a:t>
            </a:r>
            <a:r>
              <a:rPr sz="1800" spc="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een</a:t>
            </a:r>
            <a:r>
              <a:rPr sz="1800" spc="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28076" y="3549396"/>
            <a:ext cx="701040" cy="1155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70747" y="4072509"/>
            <a:ext cx="615950" cy="567055"/>
          </a:xfrm>
          <a:custGeom>
            <a:avLst/>
            <a:gdLst/>
            <a:ahLst/>
            <a:cxnLst/>
            <a:rect l="l" t="t" r="r" b="b"/>
            <a:pathLst>
              <a:path w="615950" h="567054">
                <a:moveTo>
                  <a:pt x="153924" y="258826"/>
                </a:moveTo>
                <a:lnTo>
                  <a:pt x="0" y="426339"/>
                </a:lnTo>
                <a:lnTo>
                  <a:pt x="153924" y="566674"/>
                </a:lnTo>
                <a:lnTo>
                  <a:pt x="153924" y="489712"/>
                </a:lnTo>
                <a:lnTo>
                  <a:pt x="211185" y="477420"/>
                </a:lnTo>
                <a:lnTo>
                  <a:pt x="265533" y="461647"/>
                </a:lnTo>
                <a:lnTo>
                  <a:pt x="316762" y="442617"/>
                </a:lnTo>
                <a:lnTo>
                  <a:pt x="364666" y="420552"/>
                </a:lnTo>
                <a:lnTo>
                  <a:pt x="409041" y="395674"/>
                </a:lnTo>
                <a:lnTo>
                  <a:pt x="449681" y="368205"/>
                </a:lnTo>
                <a:lnTo>
                  <a:pt x="486382" y="338369"/>
                </a:lnTo>
                <a:lnTo>
                  <a:pt x="489010" y="335788"/>
                </a:lnTo>
                <a:lnTo>
                  <a:pt x="153924" y="335788"/>
                </a:lnTo>
                <a:lnTo>
                  <a:pt x="153924" y="258826"/>
                </a:lnTo>
                <a:close/>
              </a:path>
              <a:path w="615950" h="567054">
                <a:moveTo>
                  <a:pt x="605535" y="0"/>
                </a:moveTo>
                <a:lnTo>
                  <a:pt x="592012" y="40125"/>
                </a:lnTo>
                <a:lnTo>
                  <a:pt x="573212" y="78707"/>
                </a:lnTo>
                <a:lnTo>
                  <a:pt x="549402" y="115546"/>
                </a:lnTo>
                <a:lnTo>
                  <a:pt x="520850" y="150443"/>
                </a:lnTo>
                <a:lnTo>
                  <a:pt x="487825" y="183198"/>
                </a:lnTo>
                <a:lnTo>
                  <a:pt x="450596" y="213614"/>
                </a:lnTo>
                <a:lnTo>
                  <a:pt x="409429" y="241489"/>
                </a:lnTo>
                <a:lnTo>
                  <a:pt x="364593" y="266624"/>
                </a:lnTo>
                <a:lnTo>
                  <a:pt x="316357" y="288821"/>
                </a:lnTo>
                <a:lnTo>
                  <a:pt x="264987" y="307880"/>
                </a:lnTo>
                <a:lnTo>
                  <a:pt x="210754" y="323602"/>
                </a:lnTo>
                <a:lnTo>
                  <a:pt x="153924" y="335788"/>
                </a:lnTo>
                <a:lnTo>
                  <a:pt x="489010" y="335788"/>
                </a:lnTo>
                <a:lnTo>
                  <a:pt x="518937" y="306387"/>
                </a:lnTo>
                <a:lnTo>
                  <a:pt x="547143" y="272482"/>
                </a:lnTo>
                <a:lnTo>
                  <a:pt x="570792" y="236877"/>
                </a:lnTo>
                <a:lnTo>
                  <a:pt x="589681" y="199794"/>
                </a:lnTo>
                <a:lnTo>
                  <a:pt x="603605" y="161456"/>
                </a:lnTo>
                <a:lnTo>
                  <a:pt x="612357" y="122085"/>
                </a:lnTo>
                <a:lnTo>
                  <a:pt x="615733" y="81904"/>
                </a:lnTo>
                <a:lnTo>
                  <a:pt x="613528" y="41134"/>
                </a:lnTo>
                <a:lnTo>
                  <a:pt x="605535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0747" y="3569208"/>
            <a:ext cx="615950" cy="580390"/>
          </a:xfrm>
          <a:custGeom>
            <a:avLst/>
            <a:gdLst/>
            <a:ahLst/>
            <a:cxnLst/>
            <a:rect l="l" t="t" r="r" b="b"/>
            <a:pathLst>
              <a:path w="615950" h="580389">
                <a:moveTo>
                  <a:pt x="0" y="0"/>
                </a:moveTo>
                <a:lnTo>
                  <a:pt x="0" y="153923"/>
                </a:lnTo>
                <a:lnTo>
                  <a:pt x="56031" y="155666"/>
                </a:lnTo>
                <a:lnTo>
                  <a:pt x="110656" y="160792"/>
                </a:lnTo>
                <a:lnTo>
                  <a:pt x="163655" y="169153"/>
                </a:lnTo>
                <a:lnTo>
                  <a:pt x="214811" y="180597"/>
                </a:lnTo>
                <a:lnTo>
                  <a:pt x="263908" y="194973"/>
                </a:lnTo>
                <a:lnTo>
                  <a:pt x="310726" y="212132"/>
                </a:lnTo>
                <a:lnTo>
                  <a:pt x="355049" y="231922"/>
                </a:lnTo>
                <a:lnTo>
                  <a:pt x="396660" y="254194"/>
                </a:lnTo>
                <a:lnTo>
                  <a:pt x="435340" y="278796"/>
                </a:lnTo>
                <a:lnTo>
                  <a:pt x="470872" y="305579"/>
                </a:lnTo>
                <a:lnTo>
                  <a:pt x="503038" y="334391"/>
                </a:lnTo>
                <a:lnTo>
                  <a:pt x="531622" y="365082"/>
                </a:lnTo>
                <a:lnTo>
                  <a:pt x="556404" y="397502"/>
                </a:lnTo>
                <a:lnTo>
                  <a:pt x="577169" y="431500"/>
                </a:lnTo>
                <a:lnTo>
                  <a:pt x="593698" y="466926"/>
                </a:lnTo>
                <a:lnTo>
                  <a:pt x="605774" y="503628"/>
                </a:lnTo>
                <a:lnTo>
                  <a:pt x="613179" y="541457"/>
                </a:lnTo>
                <a:lnTo>
                  <a:pt x="615696" y="580262"/>
                </a:lnTo>
                <a:lnTo>
                  <a:pt x="615696" y="426338"/>
                </a:lnTo>
                <a:lnTo>
                  <a:pt x="613179" y="387533"/>
                </a:lnTo>
                <a:lnTo>
                  <a:pt x="605774" y="349704"/>
                </a:lnTo>
                <a:lnTo>
                  <a:pt x="593698" y="313002"/>
                </a:lnTo>
                <a:lnTo>
                  <a:pt x="577169" y="277576"/>
                </a:lnTo>
                <a:lnTo>
                  <a:pt x="556404" y="243578"/>
                </a:lnTo>
                <a:lnTo>
                  <a:pt x="531622" y="211158"/>
                </a:lnTo>
                <a:lnTo>
                  <a:pt x="503038" y="180467"/>
                </a:lnTo>
                <a:lnTo>
                  <a:pt x="470872" y="151655"/>
                </a:lnTo>
                <a:lnTo>
                  <a:pt x="435340" y="124872"/>
                </a:lnTo>
                <a:lnTo>
                  <a:pt x="396660" y="100270"/>
                </a:lnTo>
                <a:lnTo>
                  <a:pt x="355049" y="77998"/>
                </a:lnTo>
                <a:lnTo>
                  <a:pt x="310726" y="58208"/>
                </a:lnTo>
                <a:lnTo>
                  <a:pt x="263908" y="41049"/>
                </a:lnTo>
                <a:lnTo>
                  <a:pt x="214811" y="26673"/>
                </a:lnTo>
                <a:lnTo>
                  <a:pt x="163655" y="15229"/>
                </a:lnTo>
                <a:lnTo>
                  <a:pt x="110656" y="6868"/>
                </a:lnTo>
                <a:lnTo>
                  <a:pt x="56031" y="1742"/>
                </a:lnTo>
                <a:lnTo>
                  <a:pt x="0" y="0"/>
                </a:lnTo>
                <a:close/>
              </a:path>
            </a:pathLst>
          </a:custGeom>
          <a:solidFill>
            <a:srgbClr val="B756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550" y="3383407"/>
            <a:ext cx="6906259" cy="120650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595" y="986789"/>
            <a:ext cx="120650" cy="5127625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7107" y="1731264"/>
            <a:ext cx="5097780" cy="3435350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0058" y="585342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83274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4017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6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8532" y="1531619"/>
            <a:ext cx="3348227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02679" y="2193035"/>
            <a:ext cx="1979676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52615" y="4596384"/>
            <a:ext cx="1729739" cy="461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1348" y="1805939"/>
            <a:ext cx="1383791" cy="397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41348" y="1179575"/>
            <a:ext cx="888491" cy="560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41348" y="2269235"/>
            <a:ext cx="2314955" cy="434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1348" y="4360164"/>
            <a:ext cx="1255776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1348" y="5166359"/>
            <a:ext cx="1249680" cy="434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403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Times New Roman</vt:lpstr>
      <vt:lpstr>Office Theme</vt:lpstr>
      <vt:lpstr>Welcome</vt:lpstr>
      <vt:lpstr>Problem</vt:lpstr>
      <vt:lpstr>Solution</vt:lpstr>
      <vt:lpstr>Market Validation</vt:lpstr>
      <vt:lpstr>Market Size</vt:lpstr>
      <vt:lpstr>Product</vt:lpstr>
      <vt:lpstr>Business Model</vt:lpstr>
      <vt:lpstr>Market Adoption</vt:lpstr>
      <vt:lpstr>Competition</vt:lpstr>
      <vt:lpstr>Competitive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 Edara</cp:lastModifiedBy>
  <cp:revision>7</cp:revision>
  <dcterms:created xsi:type="dcterms:W3CDTF">2017-03-09T04:19:03Z</dcterms:created>
  <dcterms:modified xsi:type="dcterms:W3CDTF">2017-03-09T05:51:22Z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