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5715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87376f3de3b0f2a7b4eadc1316142a7bf55e354a1593eedbd3e0e026fecf14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4294058851_126424499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141562087_4294058851_302148565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