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5715000" cy="571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3.mp4"/><Relationship Id="rId3" Type="http://schemas.openxmlformats.org/officeDocument/2006/relationships/video" Target="../media/media3.mp4"/><Relationship Id="rId4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4.mp4"/><Relationship Id="rId3" Type="http://schemas.openxmlformats.org/officeDocument/2006/relationships/video" Target="../media/media4.mp4"/><Relationship Id="rId4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5.mp4"/><Relationship Id="rId3" Type="http://schemas.openxmlformats.org/officeDocument/2006/relationships/video" Target="../media/media5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0a114f8e62c18bdfb3703dce27349bb4747aee2cdc55399eb74c35f37832683e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910d0b8265615f82699c524ceb677263f239078a0939bbe104a0c999583cf6a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a8eaa4f0824fa2ef00b26cd152892aa9543c396f5e18665cd9b5b0cf662abbb1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c5ef4661062bafe563a72bd2995a28b09efd9e94b7550feded0eefeb06f00b4f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664702c2d575bc920964f59b04e882421e6c9dfa2e02a7e52c35c68fc71dd744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