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5715000" cy="571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1008723774_3768376124_1492320475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141562087_3768376124_2652238585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141562087_3768376124_400220924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