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5715000" cy="571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.mp4"/><Relationship Id="rId3" Type="http://schemas.openxmlformats.org/officeDocument/2006/relationships/video" Target="../media/media1.mp4"/><Relationship Id="rId4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2.mp4"/><Relationship Id="rId3" Type="http://schemas.openxmlformats.org/officeDocument/2006/relationships/video" Target="../media/media2.mp4"/><Relationship Id="rId4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2.mp4"/><Relationship Id="rId3" Type="http://schemas.openxmlformats.org/officeDocument/2006/relationships/video" Target="../media/media2.mp4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1480545356_3768376124_4275669502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5715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141562087_3768376124_2848900642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5715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141562087_3768376124_2848900642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5715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