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235200" cy="1257300"/>
  <p:notesSz cx="2235200" cy="1257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1142"/>
            <a:ext cx="2223770" cy="1248410"/>
          </a:xfrm>
          <a:custGeom>
            <a:avLst/>
            <a:gdLst/>
            <a:ahLst/>
            <a:cxnLst/>
            <a:rect l="l" t="t" r="r" b="b"/>
            <a:pathLst>
              <a:path w="2223770" h="1248410">
                <a:moveTo>
                  <a:pt x="0" y="1248061"/>
                </a:moveTo>
                <a:lnTo>
                  <a:pt x="2223384" y="1248061"/>
                </a:lnTo>
                <a:lnTo>
                  <a:pt x="2223384" y="0"/>
                </a:lnTo>
                <a:lnTo>
                  <a:pt x="0" y="0"/>
                </a:lnTo>
                <a:lnTo>
                  <a:pt x="0" y="1248061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255" y="320388"/>
            <a:ext cx="272415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430" y="401275"/>
            <a:ext cx="1656338" cy="38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920" y="329825"/>
            <a:ext cx="1467485" cy="594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2384" marR="5080" indent="-20320">
              <a:lnSpc>
                <a:spcPct val="99700"/>
              </a:lnSpc>
              <a:spcBef>
                <a:spcPts val="95"/>
              </a:spcBef>
            </a:pPr>
            <a:r>
              <a:rPr dirty="0" sz="1250" spc="-75">
                <a:solidFill>
                  <a:srgbClr val="322C2C"/>
                </a:solidFill>
                <a:latin typeface="Times New Roman"/>
                <a:cs typeface="Times New Roman"/>
              </a:rPr>
              <a:t>T</a:t>
            </a:r>
            <a:r>
              <a:rPr dirty="0" sz="1250" spc="60">
                <a:solidFill>
                  <a:srgbClr val="322C2C"/>
                </a:solidFill>
                <a:latin typeface="Times New Roman"/>
                <a:cs typeface="Times New Roman"/>
              </a:rPr>
              <a:t>r</a:t>
            </a:r>
            <a:r>
              <a:rPr dirty="0" sz="1250" spc="30">
                <a:solidFill>
                  <a:srgbClr val="322C2C"/>
                </a:solidFill>
                <a:latin typeface="Times New Roman"/>
                <a:cs typeface="Times New Roman"/>
              </a:rPr>
              <a:t>a</a:t>
            </a:r>
            <a:r>
              <a:rPr dirty="0" sz="1250" spc="55">
                <a:solidFill>
                  <a:srgbClr val="322C2C"/>
                </a:solidFill>
                <a:latin typeface="Times New Roman"/>
                <a:cs typeface="Times New Roman"/>
              </a:rPr>
              <a:t>n</a:t>
            </a:r>
            <a:r>
              <a:rPr dirty="0" sz="1250" spc="-5">
                <a:solidFill>
                  <a:srgbClr val="322C2C"/>
                </a:solidFill>
                <a:latin typeface="Times New Roman"/>
                <a:cs typeface="Times New Roman"/>
              </a:rPr>
              <a:t>s</a:t>
            </a:r>
            <a:r>
              <a:rPr dirty="0" sz="1250" spc="-40">
                <a:solidFill>
                  <a:srgbClr val="322C2C"/>
                </a:solidFill>
                <a:latin typeface="Times New Roman"/>
                <a:cs typeface="Times New Roman"/>
              </a:rPr>
              <a:t>f</a:t>
            </a:r>
            <a:r>
              <a:rPr dirty="0" sz="1250" spc="-5">
                <a:solidFill>
                  <a:srgbClr val="322C2C"/>
                </a:solidFill>
                <a:latin typeface="Times New Roman"/>
                <a:cs typeface="Times New Roman"/>
              </a:rPr>
              <a:t>o</a:t>
            </a:r>
            <a:r>
              <a:rPr dirty="0" sz="1250" spc="65">
                <a:solidFill>
                  <a:srgbClr val="322C2C"/>
                </a:solidFill>
                <a:latin typeface="Times New Roman"/>
                <a:cs typeface="Times New Roman"/>
              </a:rPr>
              <a:t>r</a:t>
            </a:r>
            <a:r>
              <a:rPr dirty="0" sz="1250" spc="10">
                <a:solidFill>
                  <a:srgbClr val="322C2C"/>
                </a:solidFill>
                <a:latin typeface="Times New Roman"/>
                <a:cs typeface="Times New Roman"/>
              </a:rPr>
              <a:t>m</a:t>
            </a:r>
            <a:r>
              <a:rPr dirty="0" sz="1250">
                <a:solidFill>
                  <a:srgbClr val="322C2C"/>
                </a:solidFill>
                <a:latin typeface="Times New Roman"/>
                <a:cs typeface="Times New Roman"/>
              </a:rPr>
              <a:t>i</a:t>
            </a:r>
            <a:r>
              <a:rPr dirty="0" sz="1250" spc="55">
                <a:solidFill>
                  <a:srgbClr val="322C2C"/>
                </a:solidFill>
                <a:latin typeface="Times New Roman"/>
                <a:cs typeface="Times New Roman"/>
              </a:rPr>
              <a:t>n</a:t>
            </a:r>
            <a:r>
              <a:rPr dirty="0" sz="1250" spc="-35">
                <a:solidFill>
                  <a:srgbClr val="322C2C"/>
                </a:solidFill>
                <a:latin typeface="Times New Roman"/>
                <a:cs typeface="Times New Roman"/>
              </a:rPr>
              <a:t>g</a:t>
            </a:r>
            <a:r>
              <a:rPr dirty="0" sz="1250" spc="-8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dirty="0" sz="1250" spc="-70">
                <a:solidFill>
                  <a:srgbClr val="322C2C"/>
                </a:solidFill>
                <a:latin typeface="Times New Roman"/>
                <a:cs typeface="Times New Roman"/>
              </a:rPr>
              <a:t>F</a:t>
            </a:r>
            <a:r>
              <a:rPr dirty="0" sz="1250" spc="30">
                <a:solidFill>
                  <a:srgbClr val="322C2C"/>
                </a:solidFill>
                <a:latin typeface="Times New Roman"/>
                <a:cs typeface="Times New Roman"/>
              </a:rPr>
              <a:t>a</a:t>
            </a:r>
            <a:r>
              <a:rPr dirty="0" sz="1250">
                <a:solidFill>
                  <a:srgbClr val="322C2C"/>
                </a:solidFill>
                <a:latin typeface="Times New Roman"/>
                <a:cs typeface="Times New Roman"/>
              </a:rPr>
              <a:t>s</a:t>
            </a:r>
            <a:r>
              <a:rPr dirty="0" sz="1250" spc="60">
                <a:solidFill>
                  <a:srgbClr val="322C2C"/>
                </a:solidFill>
                <a:latin typeface="Times New Roman"/>
                <a:cs typeface="Times New Roman"/>
              </a:rPr>
              <a:t>h</a:t>
            </a:r>
            <a:r>
              <a:rPr dirty="0" sz="1250">
                <a:solidFill>
                  <a:srgbClr val="322C2C"/>
                </a:solidFill>
                <a:latin typeface="Times New Roman"/>
                <a:cs typeface="Times New Roman"/>
              </a:rPr>
              <a:t>i</a:t>
            </a:r>
            <a:r>
              <a:rPr dirty="0" sz="1250" spc="-5">
                <a:solidFill>
                  <a:srgbClr val="322C2C"/>
                </a:solidFill>
                <a:latin typeface="Times New Roman"/>
                <a:cs typeface="Times New Roman"/>
              </a:rPr>
              <a:t>o</a:t>
            </a:r>
            <a:r>
              <a:rPr dirty="0" sz="1250" spc="40">
                <a:solidFill>
                  <a:srgbClr val="322C2C"/>
                </a:solidFill>
                <a:latin typeface="Times New Roman"/>
                <a:cs typeface="Times New Roman"/>
              </a:rPr>
              <a:t>n  </a:t>
            </a:r>
            <a:r>
              <a:rPr dirty="0" sz="1250" spc="-85">
                <a:solidFill>
                  <a:srgbClr val="322C2C"/>
                </a:solidFill>
                <a:latin typeface="Times New Roman"/>
                <a:cs typeface="Times New Roman"/>
              </a:rPr>
              <a:t>D</a:t>
            </a:r>
            <a:r>
              <a:rPr dirty="0" sz="1250">
                <a:solidFill>
                  <a:srgbClr val="322C2C"/>
                </a:solidFill>
                <a:latin typeface="Times New Roman"/>
                <a:cs typeface="Times New Roman"/>
              </a:rPr>
              <a:t>es</a:t>
            </a:r>
            <a:r>
              <a:rPr dirty="0" sz="1250">
                <a:solidFill>
                  <a:srgbClr val="322C2C"/>
                </a:solidFill>
                <a:latin typeface="Times New Roman"/>
                <a:cs typeface="Times New Roman"/>
              </a:rPr>
              <a:t>i</a:t>
            </a:r>
            <a:r>
              <a:rPr dirty="0" sz="1250" spc="-40">
                <a:solidFill>
                  <a:srgbClr val="322C2C"/>
                </a:solidFill>
                <a:latin typeface="Times New Roman"/>
                <a:cs typeface="Times New Roman"/>
              </a:rPr>
              <a:t>g</a:t>
            </a:r>
            <a:r>
              <a:rPr dirty="0" sz="1250" spc="55">
                <a:solidFill>
                  <a:srgbClr val="322C2C"/>
                </a:solidFill>
                <a:latin typeface="Times New Roman"/>
                <a:cs typeface="Times New Roman"/>
              </a:rPr>
              <a:t>n</a:t>
            </a:r>
            <a:r>
              <a:rPr dirty="0" sz="1250" spc="-100">
                <a:solidFill>
                  <a:srgbClr val="322C2C"/>
                </a:solidFill>
                <a:latin typeface="Times New Roman"/>
                <a:cs typeface="Times New Roman"/>
              </a:rPr>
              <a:t>:</a:t>
            </a:r>
            <a:r>
              <a:rPr dirty="0" sz="1250" spc="-8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dirty="0" sz="1250" spc="-155">
                <a:solidFill>
                  <a:srgbClr val="322C2C"/>
                </a:solidFill>
                <a:latin typeface="Times New Roman"/>
                <a:cs typeface="Times New Roman"/>
              </a:rPr>
              <a:t>A</a:t>
            </a:r>
            <a:r>
              <a:rPr dirty="0" sz="1250" spc="60">
                <a:solidFill>
                  <a:srgbClr val="322C2C"/>
                </a:solidFill>
                <a:latin typeface="Times New Roman"/>
                <a:cs typeface="Times New Roman"/>
              </a:rPr>
              <a:t>n</a:t>
            </a:r>
            <a:r>
              <a:rPr dirty="0" sz="1250" spc="-8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322C2C"/>
                </a:solidFill>
                <a:latin typeface="Times New Roman"/>
                <a:cs typeface="Times New Roman"/>
              </a:rPr>
              <a:t>I</a:t>
            </a:r>
            <a:r>
              <a:rPr dirty="0" sz="1250" spc="55">
                <a:solidFill>
                  <a:srgbClr val="322C2C"/>
                </a:solidFill>
                <a:latin typeface="Times New Roman"/>
                <a:cs typeface="Times New Roman"/>
              </a:rPr>
              <a:t>n</a:t>
            </a:r>
            <a:r>
              <a:rPr dirty="0" sz="1250" spc="50">
                <a:solidFill>
                  <a:srgbClr val="322C2C"/>
                </a:solidFill>
                <a:latin typeface="Times New Roman"/>
                <a:cs typeface="Times New Roman"/>
              </a:rPr>
              <a:t>t</a:t>
            </a:r>
            <a:r>
              <a:rPr dirty="0" sz="1250" spc="-20">
                <a:solidFill>
                  <a:srgbClr val="322C2C"/>
                </a:solidFill>
                <a:latin typeface="Times New Roman"/>
                <a:cs typeface="Times New Roman"/>
              </a:rPr>
              <a:t>eg</a:t>
            </a:r>
            <a:r>
              <a:rPr dirty="0" sz="1250" spc="60">
                <a:solidFill>
                  <a:srgbClr val="322C2C"/>
                </a:solidFill>
                <a:latin typeface="Times New Roman"/>
                <a:cs typeface="Times New Roman"/>
              </a:rPr>
              <a:t>r</a:t>
            </a:r>
            <a:r>
              <a:rPr dirty="0" sz="1250" spc="30">
                <a:solidFill>
                  <a:srgbClr val="322C2C"/>
                </a:solidFill>
                <a:latin typeface="Times New Roman"/>
                <a:cs typeface="Times New Roman"/>
              </a:rPr>
              <a:t>a</a:t>
            </a:r>
            <a:r>
              <a:rPr dirty="0" sz="1250" spc="50">
                <a:solidFill>
                  <a:srgbClr val="322C2C"/>
                </a:solidFill>
                <a:latin typeface="Times New Roman"/>
                <a:cs typeface="Times New Roman"/>
              </a:rPr>
              <a:t>t</a:t>
            </a:r>
            <a:r>
              <a:rPr dirty="0" sz="1250" spc="15">
                <a:solidFill>
                  <a:srgbClr val="322C2C"/>
                </a:solidFill>
                <a:latin typeface="Times New Roman"/>
                <a:cs typeface="Times New Roman"/>
              </a:rPr>
              <a:t>ed  </a:t>
            </a:r>
            <a:r>
              <a:rPr dirty="0" sz="1250" spc="-155">
                <a:solidFill>
                  <a:srgbClr val="322C2C"/>
                </a:solidFill>
                <a:latin typeface="Times New Roman"/>
                <a:cs typeface="Times New Roman"/>
              </a:rPr>
              <a:t>A</a:t>
            </a:r>
            <a:r>
              <a:rPr dirty="0" sz="1250" spc="45">
                <a:solidFill>
                  <a:srgbClr val="322C2C"/>
                </a:solidFill>
                <a:latin typeface="Times New Roman"/>
                <a:cs typeface="Times New Roman"/>
              </a:rPr>
              <a:t>ppr</a:t>
            </a:r>
            <a:r>
              <a:rPr dirty="0" sz="1250" spc="-5">
                <a:solidFill>
                  <a:srgbClr val="322C2C"/>
                </a:solidFill>
                <a:latin typeface="Times New Roman"/>
                <a:cs typeface="Times New Roman"/>
              </a:rPr>
              <a:t>o</a:t>
            </a:r>
            <a:r>
              <a:rPr dirty="0" sz="1250" spc="30">
                <a:solidFill>
                  <a:srgbClr val="322C2C"/>
                </a:solidFill>
                <a:latin typeface="Times New Roman"/>
                <a:cs typeface="Times New Roman"/>
              </a:rPr>
              <a:t>a</a:t>
            </a:r>
            <a:r>
              <a:rPr dirty="0" sz="1250" spc="-30">
                <a:solidFill>
                  <a:srgbClr val="322C2C"/>
                </a:solidFill>
                <a:latin typeface="Times New Roman"/>
                <a:cs typeface="Times New Roman"/>
              </a:rPr>
              <a:t>c</a:t>
            </a:r>
            <a:r>
              <a:rPr dirty="0" sz="1250" spc="65">
                <a:solidFill>
                  <a:srgbClr val="322C2C"/>
                </a:solidFill>
                <a:latin typeface="Times New Roman"/>
                <a:cs typeface="Times New Roman"/>
              </a:rPr>
              <a:t>h</a:t>
            </a:r>
            <a:r>
              <a:rPr dirty="0" sz="1250" spc="-8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dirty="0" sz="1250" spc="-75">
                <a:solidFill>
                  <a:srgbClr val="322C2C"/>
                </a:solidFill>
                <a:latin typeface="Times New Roman"/>
                <a:cs typeface="Times New Roman"/>
              </a:rPr>
              <a:t>w</a:t>
            </a:r>
            <a:r>
              <a:rPr dirty="0" sz="1250">
                <a:solidFill>
                  <a:srgbClr val="322C2C"/>
                </a:solidFill>
                <a:latin typeface="Times New Roman"/>
                <a:cs typeface="Times New Roman"/>
              </a:rPr>
              <a:t>i</a:t>
            </a:r>
            <a:r>
              <a:rPr dirty="0" sz="1250" spc="50">
                <a:solidFill>
                  <a:srgbClr val="322C2C"/>
                </a:solidFill>
                <a:latin typeface="Times New Roman"/>
                <a:cs typeface="Times New Roman"/>
              </a:rPr>
              <a:t>t</a:t>
            </a:r>
            <a:r>
              <a:rPr dirty="0" sz="1250" spc="65">
                <a:solidFill>
                  <a:srgbClr val="322C2C"/>
                </a:solidFill>
                <a:latin typeface="Times New Roman"/>
                <a:cs typeface="Times New Roman"/>
              </a:rPr>
              <a:t>h</a:t>
            </a:r>
            <a:r>
              <a:rPr dirty="0" sz="1250" spc="-8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dirty="0" sz="1250" spc="-135">
                <a:solidFill>
                  <a:srgbClr val="322C2C"/>
                </a:solidFill>
                <a:latin typeface="Times New Roman"/>
                <a:cs typeface="Times New Roman"/>
              </a:rPr>
              <a:t>M</a:t>
            </a:r>
            <a:r>
              <a:rPr dirty="0" sz="1250" spc="-90">
                <a:solidFill>
                  <a:srgbClr val="322C2C"/>
                </a:solidFill>
                <a:latin typeface="Times New Roman"/>
                <a:cs typeface="Times New Roman"/>
              </a:rPr>
              <a:t>E</a:t>
            </a:r>
            <a:r>
              <a:rPr dirty="0" sz="1250" spc="-100">
                <a:solidFill>
                  <a:srgbClr val="322C2C"/>
                </a:solidFill>
                <a:latin typeface="Times New Roman"/>
                <a:cs typeface="Times New Roman"/>
              </a:rPr>
              <a:t>R</a:t>
            </a:r>
            <a:r>
              <a:rPr dirty="0" sz="1250" spc="-95">
                <a:solidFill>
                  <a:srgbClr val="322C2C"/>
                </a:solidFill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2" y="1155"/>
            <a:ext cx="2223770" cy="308610"/>
          </a:xfrm>
          <a:custGeom>
            <a:avLst/>
            <a:gdLst/>
            <a:ahLst/>
            <a:cxnLst/>
            <a:rect l="l" t="t" r="r" b="b"/>
            <a:pathLst>
              <a:path w="2223770" h="308610">
                <a:moveTo>
                  <a:pt x="2223401" y="62852"/>
                </a:moveTo>
                <a:lnTo>
                  <a:pt x="411035" y="62852"/>
                </a:lnTo>
                <a:lnTo>
                  <a:pt x="421627" y="54787"/>
                </a:lnTo>
                <a:lnTo>
                  <a:pt x="474294" y="24980"/>
                </a:lnTo>
                <a:lnTo>
                  <a:pt x="531876" y="5130"/>
                </a:lnTo>
                <a:lnTo>
                  <a:pt x="554951" y="0"/>
                </a:lnTo>
                <a:lnTo>
                  <a:pt x="525119" y="0"/>
                </a:lnTo>
                <a:lnTo>
                  <a:pt x="471512" y="18707"/>
                </a:lnTo>
                <a:lnTo>
                  <a:pt x="417880" y="49072"/>
                </a:lnTo>
                <a:lnTo>
                  <a:pt x="399770" y="62852"/>
                </a:lnTo>
                <a:lnTo>
                  <a:pt x="12" y="62852"/>
                </a:lnTo>
                <a:lnTo>
                  <a:pt x="12" y="68935"/>
                </a:lnTo>
                <a:lnTo>
                  <a:pt x="391807" y="68935"/>
                </a:lnTo>
                <a:lnTo>
                  <a:pt x="367398" y="89865"/>
                </a:lnTo>
                <a:lnTo>
                  <a:pt x="332841" y="121348"/>
                </a:lnTo>
                <a:lnTo>
                  <a:pt x="293319" y="156400"/>
                </a:lnTo>
                <a:lnTo>
                  <a:pt x="249961" y="191706"/>
                </a:lnTo>
                <a:lnTo>
                  <a:pt x="202857" y="225285"/>
                </a:lnTo>
                <a:lnTo>
                  <a:pt x="152146" y="255181"/>
                </a:lnTo>
                <a:lnTo>
                  <a:pt x="85394" y="283857"/>
                </a:lnTo>
                <a:lnTo>
                  <a:pt x="18834" y="300329"/>
                </a:lnTo>
                <a:lnTo>
                  <a:pt x="0" y="299948"/>
                </a:lnTo>
                <a:lnTo>
                  <a:pt x="0" y="308356"/>
                </a:lnTo>
                <a:lnTo>
                  <a:pt x="9067" y="308356"/>
                </a:lnTo>
                <a:lnTo>
                  <a:pt x="14452" y="307949"/>
                </a:lnTo>
                <a:lnTo>
                  <a:pt x="53619" y="300329"/>
                </a:lnTo>
                <a:lnTo>
                  <a:pt x="121412" y="277380"/>
                </a:lnTo>
                <a:lnTo>
                  <a:pt x="206451" y="231140"/>
                </a:lnTo>
                <a:lnTo>
                  <a:pt x="253936" y="197294"/>
                </a:lnTo>
                <a:lnTo>
                  <a:pt x="297624" y="161721"/>
                </a:lnTo>
                <a:lnTo>
                  <a:pt x="337400" y="126428"/>
                </a:lnTo>
                <a:lnTo>
                  <a:pt x="371741" y="95123"/>
                </a:lnTo>
                <a:lnTo>
                  <a:pt x="396125" y="74206"/>
                </a:lnTo>
                <a:lnTo>
                  <a:pt x="403047" y="68935"/>
                </a:lnTo>
                <a:lnTo>
                  <a:pt x="2223401" y="68935"/>
                </a:lnTo>
                <a:lnTo>
                  <a:pt x="2223401" y="62852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958799"/>
            <a:ext cx="2223770" cy="290830"/>
          </a:xfrm>
          <a:custGeom>
            <a:avLst/>
            <a:gdLst/>
            <a:ahLst/>
            <a:cxnLst/>
            <a:rect l="l" t="t" r="r" b="b"/>
            <a:pathLst>
              <a:path w="2223770" h="290830">
                <a:moveTo>
                  <a:pt x="2223389" y="226390"/>
                </a:moveTo>
                <a:lnTo>
                  <a:pt x="1873288" y="226390"/>
                </a:lnTo>
                <a:lnTo>
                  <a:pt x="1893697" y="208254"/>
                </a:lnTo>
                <a:lnTo>
                  <a:pt x="1925129" y="178536"/>
                </a:lnTo>
                <a:lnTo>
                  <a:pt x="1961095" y="145453"/>
                </a:lnTo>
                <a:lnTo>
                  <a:pt x="2000618" y="112052"/>
                </a:lnTo>
                <a:lnTo>
                  <a:pt x="2043620" y="80187"/>
                </a:lnTo>
                <a:lnTo>
                  <a:pt x="2090039" y="51663"/>
                </a:lnTo>
                <a:lnTo>
                  <a:pt x="2151316" y="24003"/>
                </a:lnTo>
                <a:lnTo>
                  <a:pt x="2212619" y="7620"/>
                </a:lnTo>
                <a:lnTo>
                  <a:pt x="2223376" y="7645"/>
                </a:lnTo>
                <a:lnTo>
                  <a:pt x="2223376" y="0"/>
                </a:lnTo>
                <a:lnTo>
                  <a:pt x="2221522" y="25"/>
                </a:lnTo>
                <a:lnTo>
                  <a:pt x="2180488" y="8204"/>
                </a:lnTo>
                <a:lnTo>
                  <a:pt x="2118106" y="30594"/>
                </a:lnTo>
                <a:lnTo>
                  <a:pt x="2040204" y="74815"/>
                </a:lnTo>
                <a:lnTo>
                  <a:pt x="1996846" y="106946"/>
                </a:lnTo>
                <a:lnTo>
                  <a:pt x="1957031" y="140589"/>
                </a:lnTo>
                <a:lnTo>
                  <a:pt x="1920824" y="173913"/>
                </a:lnTo>
                <a:lnTo>
                  <a:pt x="1889582" y="203466"/>
                </a:lnTo>
                <a:lnTo>
                  <a:pt x="1867382" y="223227"/>
                </a:lnTo>
                <a:lnTo>
                  <a:pt x="1863382" y="226390"/>
                </a:lnTo>
                <a:lnTo>
                  <a:pt x="0" y="226390"/>
                </a:lnTo>
                <a:lnTo>
                  <a:pt x="0" y="232460"/>
                </a:lnTo>
                <a:lnTo>
                  <a:pt x="1855698" y="232460"/>
                </a:lnTo>
                <a:lnTo>
                  <a:pt x="1844116" y="241630"/>
                </a:lnTo>
                <a:lnTo>
                  <a:pt x="1795894" y="270103"/>
                </a:lnTo>
                <a:lnTo>
                  <a:pt x="1742948" y="289445"/>
                </a:lnTo>
                <a:lnTo>
                  <a:pt x="1738947" y="290410"/>
                </a:lnTo>
                <a:lnTo>
                  <a:pt x="1760715" y="290410"/>
                </a:lnTo>
                <a:lnTo>
                  <a:pt x="1798574" y="275856"/>
                </a:lnTo>
                <a:lnTo>
                  <a:pt x="1847672" y="246849"/>
                </a:lnTo>
                <a:lnTo>
                  <a:pt x="1865871" y="232460"/>
                </a:lnTo>
                <a:lnTo>
                  <a:pt x="2223389" y="232460"/>
                </a:lnTo>
                <a:lnTo>
                  <a:pt x="2223389" y="22639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131" y="963806"/>
            <a:ext cx="360680" cy="285750"/>
          </a:xfrm>
          <a:custGeom>
            <a:avLst/>
            <a:gdLst/>
            <a:ahLst/>
            <a:cxnLst/>
            <a:rect l="l" t="t" r="r" b="b"/>
            <a:pathLst>
              <a:path w="360680" h="285750">
                <a:moveTo>
                  <a:pt x="360148" y="0"/>
                </a:moveTo>
                <a:lnTo>
                  <a:pt x="321450" y="10515"/>
                </a:lnTo>
                <a:lnTo>
                  <a:pt x="278481" y="31033"/>
                </a:lnTo>
                <a:lnTo>
                  <a:pt x="240469" y="57276"/>
                </a:lnTo>
                <a:lnTo>
                  <a:pt x="206176" y="87814"/>
                </a:lnTo>
                <a:lnTo>
                  <a:pt x="174362" y="121215"/>
                </a:lnTo>
                <a:lnTo>
                  <a:pt x="143789" y="156047"/>
                </a:lnTo>
                <a:lnTo>
                  <a:pt x="113216" y="190875"/>
                </a:lnTo>
                <a:lnTo>
                  <a:pt x="81404" y="224272"/>
                </a:lnTo>
                <a:lnTo>
                  <a:pt x="47113" y="254808"/>
                </a:lnTo>
                <a:lnTo>
                  <a:pt x="9103" y="281050"/>
                </a:lnTo>
                <a:lnTo>
                  <a:pt x="0" y="285397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4" y="0"/>
            <a:ext cx="2225040" cy="282575"/>
            <a:chOff x="1374" y="0"/>
            <a:chExt cx="2225040" cy="282575"/>
          </a:xfrm>
        </p:grpSpPr>
        <p:sp>
          <p:nvSpPr>
            <p:cNvPr id="4" name="object 4"/>
            <p:cNvSpPr/>
            <p:nvPr/>
          </p:nvSpPr>
          <p:spPr>
            <a:xfrm>
              <a:off x="2893" y="1143"/>
              <a:ext cx="332740" cy="280035"/>
            </a:xfrm>
            <a:custGeom>
              <a:avLst/>
              <a:gdLst/>
              <a:ahLst/>
              <a:cxnLst/>
              <a:rect l="l" t="t" r="r" b="b"/>
              <a:pathLst>
                <a:path w="332740" h="280035">
                  <a:moveTo>
                    <a:pt x="332611" y="0"/>
                  </a:moveTo>
                  <a:lnTo>
                    <a:pt x="277940" y="34196"/>
                  </a:lnTo>
                  <a:lnTo>
                    <a:pt x="243646" y="64732"/>
                  </a:lnTo>
                  <a:lnTo>
                    <a:pt x="211833" y="98130"/>
                  </a:lnTo>
                  <a:lnTo>
                    <a:pt x="181259" y="132958"/>
                  </a:lnTo>
                  <a:lnTo>
                    <a:pt x="150687" y="167789"/>
                  </a:lnTo>
                  <a:lnTo>
                    <a:pt x="118875" y="201189"/>
                  </a:lnTo>
                  <a:lnTo>
                    <a:pt x="84583" y="231727"/>
                  </a:lnTo>
                  <a:lnTo>
                    <a:pt x="46573" y="257970"/>
                  </a:lnTo>
                  <a:lnTo>
                    <a:pt x="3604" y="278487"/>
                  </a:lnTo>
                  <a:lnTo>
                    <a:pt x="0" y="279467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" y="65163"/>
              <a:ext cx="2223770" cy="6350"/>
            </a:xfrm>
            <a:custGeom>
              <a:avLst/>
              <a:gdLst/>
              <a:ahLst/>
              <a:cxnLst/>
              <a:rect l="l" t="t" r="r" b="b"/>
              <a:pathLst>
                <a:path w="2223770" h="635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895" y="11851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1221" y="394411"/>
            <a:ext cx="64008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40">
                <a:solidFill>
                  <a:srgbClr val="322C2C"/>
                </a:solidFill>
                <a:latin typeface="SimSun"/>
                <a:cs typeface="SimSun"/>
              </a:rPr>
              <a:t>Thanks!</a:t>
            </a:r>
            <a:endParaRPr sz="14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1617"/>
            <a:ext cx="2225040" cy="1249680"/>
            <a:chOff x="1374" y="1617"/>
            <a:chExt cx="2225040" cy="1249680"/>
          </a:xfrm>
        </p:grpSpPr>
        <p:sp>
          <p:nvSpPr>
            <p:cNvPr id="3" name="object 3"/>
            <p:cNvSpPr/>
            <p:nvPr/>
          </p:nvSpPr>
          <p:spPr>
            <a:xfrm>
              <a:off x="2893" y="588139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1617"/>
              <a:ext cx="970574" cy="12475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576" y="182058"/>
            <a:ext cx="506095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10">
                <a:solidFill>
                  <a:srgbClr val="322C2C"/>
                </a:solidFill>
                <a:latin typeface="Trebuchet MS"/>
                <a:cs typeface="Trebuchet MS"/>
              </a:rPr>
              <a:t>Introduction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753" y="423540"/>
            <a:ext cx="322518" cy="4177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78470" y="580339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32677" y="0"/>
                </a:moveTo>
                <a:lnTo>
                  <a:pt x="28689" y="0"/>
                </a:lnTo>
                <a:lnTo>
                  <a:pt x="16383" y="21209"/>
                </a:lnTo>
                <a:lnTo>
                  <a:pt x="9956" y="10210"/>
                </a:lnTo>
                <a:lnTo>
                  <a:pt x="3987" y="0"/>
                </a:lnTo>
                <a:lnTo>
                  <a:pt x="0" y="0"/>
                </a:lnTo>
                <a:lnTo>
                  <a:pt x="0" y="31534"/>
                </a:lnTo>
                <a:lnTo>
                  <a:pt x="4775" y="31534"/>
                </a:lnTo>
                <a:lnTo>
                  <a:pt x="4775" y="10210"/>
                </a:lnTo>
                <a:lnTo>
                  <a:pt x="15074" y="27736"/>
                </a:lnTo>
                <a:lnTo>
                  <a:pt x="17589" y="27736"/>
                </a:lnTo>
                <a:lnTo>
                  <a:pt x="21412" y="21209"/>
                </a:lnTo>
                <a:lnTo>
                  <a:pt x="27889" y="10096"/>
                </a:lnTo>
                <a:lnTo>
                  <a:pt x="27889" y="31534"/>
                </a:lnTo>
                <a:lnTo>
                  <a:pt x="32677" y="31534"/>
                </a:lnTo>
                <a:lnTo>
                  <a:pt x="32677" y="10096"/>
                </a:lnTo>
                <a:lnTo>
                  <a:pt x="32677" y="0"/>
                </a:lnTo>
                <a:close/>
              </a:path>
              <a:path w="127000" h="31750">
                <a:moveTo>
                  <a:pt x="63398" y="27051"/>
                </a:moveTo>
                <a:lnTo>
                  <a:pt x="45491" y="27051"/>
                </a:lnTo>
                <a:lnTo>
                  <a:pt x="45491" y="17754"/>
                </a:lnTo>
                <a:lnTo>
                  <a:pt x="60896" y="17754"/>
                </a:lnTo>
                <a:lnTo>
                  <a:pt x="60896" y="13309"/>
                </a:lnTo>
                <a:lnTo>
                  <a:pt x="45491" y="13309"/>
                </a:lnTo>
                <a:lnTo>
                  <a:pt x="45491" y="4495"/>
                </a:lnTo>
                <a:lnTo>
                  <a:pt x="62750" y="4495"/>
                </a:lnTo>
                <a:lnTo>
                  <a:pt x="62750" y="0"/>
                </a:lnTo>
                <a:lnTo>
                  <a:pt x="40576" y="0"/>
                </a:lnTo>
                <a:lnTo>
                  <a:pt x="40576" y="31534"/>
                </a:lnTo>
                <a:lnTo>
                  <a:pt x="63398" y="31534"/>
                </a:lnTo>
                <a:lnTo>
                  <a:pt x="63398" y="27051"/>
                </a:lnTo>
                <a:close/>
              </a:path>
              <a:path w="127000" h="31750">
                <a:moveTo>
                  <a:pt x="95389" y="31534"/>
                </a:moveTo>
                <a:lnTo>
                  <a:pt x="88607" y="22021"/>
                </a:lnTo>
                <a:lnTo>
                  <a:pt x="87820" y="20904"/>
                </a:lnTo>
                <a:lnTo>
                  <a:pt x="89420" y="20396"/>
                </a:lnTo>
                <a:lnTo>
                  <a:pt x="90868" y="19253"/>
                </a:lnTo>
                <a:lnTo>
                  <a:pt x="92049" y="17640"/>
                </a:lnTo>
                <a:lnTo>
                  <a:pt x="93446" y="15748"/>
                </a:lnTo>
                <a:lnTo>
                  <a:pt x="94094" y="13614"/>
                </a:lnTo>
                <a:lnTo>
                  <a:pt x="94094" y="7632"/>
                </a:lnTo>
                <a:lnTo>
                  <a:pt x="92925" y="4927"/>
                </a:lnTo>
                <a:lnTo>
                  <a:pt x="92392" y="4495"/>
                </a:lnTo>
                <a:lnTo>
                  <a:pt x="89166" y="1790"/>
                </a:lnTo>
                <a:lnTo>
                  <a:pt x="89166" y="8953"/>
                </a:lnTo>
                <a:lnTo>
                  <a:pt x="89166" y="13169"/>
                </a:lnTo>
                <a:lnTo>
                  <a:pt x="88480" y="14782"/>
                </a:lnTo>
                <a:lnTo>
                  <a:pt x="85737" y="17068"/>
                </a:lnTo>
                <a:lnTo>
                  <a:pt x="83693" y="17640"/>
                </a:lnTo>
                <a:lnTo>
                  <a:pt x="73926" y="17640"/>
                </a:lnTo>
                <a:lnTo>
                  <a:pt x="73926" y="4495"/>
                </a:lnTo>
                <a:lnTo>
                  <a:pt x="83693" y="4495"/>
                </a:lnTo>
                <a:lnTo>
                  <a:pt x="85737" y="5067"/>
                </a:lnTo>
                <a:lnTo>
                  <a:pt x="88480" y="7327"/>
                </a:lnTo>
                <a:lnTo>
                  <a:pt x="89166" y="8953"/>
                </a:lnTo>
                <a:lnTo>
                  <a:pt x="89166" y="1790"/>
                </a:lnTo>
                <a:lnTo>
                  <a:pt x="88226" y="990"/>
                </a:lnTo>
                <a:lnTo>
                  <a:pt x="85051" y="0"/>
                </a:lnTo>
                <a:lnTo>
                  <a:pt x="69011" y="0"/>
                </a:lnTo>
                <a:lnTo>
                  <a:pt x="69011" y="31534"/>
                </a:lnTo>
                <a:lnTo>
                  <a:pt x="73926" y="31534"/>
                </a:lnTo>
                <a:lnTo>
                  <a:pt x="73926" y="22098"/>
                </a:lnTo>
                <a:lnTo>
                  <a:pt x="81902" y="22098"/>
                </a:lnTo>
                <a:lnTo>
                  <a:pt x="82550" y="22059"/>
                </a:lnTo>
                <a:lnTo>
                  <a:pt x="83007" y="22021"/>
                </a:lnTo>
                <a:lnTo>
                  <a:pt x="89763" y="31534"/>
                </a:lnTo>
                <a:lnTo>
                  <a:pt x="95389" y="31534"/>
                </a:lnTo>
                <a:close/>
              </a:path>
              <a:path w="127000" h="31750">
                <a:moveTo>
                  <a:pt x="126390" y="0"/>
                </a:moveTo>
                <a:lnTo>
                  <a:pt x="121526" y="0"/>
                </a:lnTo>
                <a:lnTo>
                  <a:pt x="121526" y="22504"/>
                </a:lnTo>
                <a:lnTo>
                  <a:pt x="110820" y="9029"/>
                </a:lnTo>
                <a:lnTo>
                  <a:pt x="103644" y="0"/>
                </a:lnTo>
                <a:lnTo>
                  <a:pt x="99745" y="0"/>
                </a:lnTo>
                <a:lnTo>
                  <a:pt x="99745" y="31534"/>
                </a:lnTo>
                <a:lnTo>
                  <a:pt x="104660" y="31534"/>
                </a:lnTo>
                <a:lnTo>
                  <a:pt x="104660" y="9029"/>
                </a:lnTo>
                <a:lnTo>
                  <a:pt x="122491" y="31534"/>
                </a:lnTo>
                <a:lnTo>
                  <a:pt x="126390" y="31534"/>
                </a:lnTo>
                <a:lnTo>
                  <a:pt x="126390" y="22504"/>
                </a:lnTo>
                <a:lnTo>
                  <a:pt x="126390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60206" y="401632"/>
            <a:ext cx="936625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20">
                <a:latin typeface="Verdana"/>
                <a:cs typeface="Verdana"/>
              </a:rPr>
              <a:t>Fashion</a:t>
            </a:r>
            <a:r>
              <a:rPr dirty="0" sz="300" spc="50">
                <a:latin typeface="Verdana"/>
                <a:cs typeface="Verdana"/>
              </a:rPr>
              <a:t> </a:t>
            </a:r>
            <a:r>
              <a:rPr dirty="0" sz="300" spc="20">
                <a:latin typeface="Verdana"/>
                <a:cs typeface="Verdana"/>
              </a:rPr>
              <a:t>Design</a:t>
            </a:r>
            <a:r>
              <a:rPr dirty="0" sz="300" spc="50">
                <a:latin typeface="Verdana"/>
                <a:cs typeface="Verdana"/>
              </a:rPr>
              <a:t> 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iis</a:t>
            </a:r>
            <a:r>
              <a:rPr dirty="0" sz="300" spc="5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</a:t>
            </a:r>
            <a:r>
              <a:rPr dirty="0" sz="300" spc="5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ever-evollviing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iindustry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that requires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iinnovative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approaches..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Thiis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presentation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explores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iintegration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40">
                <a:latin typeface="Verdana"/>
                <a:cs typeface="Verdana"/>
              </a:rPr>
              <a:t>MERN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(MongoDB,, Express,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React,,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Node..jjs)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stack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iin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fashiion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design..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We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wiillll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discuss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potentiall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beneﬁts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15" y="377725"/>
            <a:ext cx="635245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1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461" y="422958"/>
            <a:ext cx="344579" cy="419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735965" marR="5080">
              <a:lnSpc>
                <a:spcPct val="112999"/>
              </a:lnSpc>
              <a:spcBef>
                <a:spcPts val="85"/>
              </a:spcBef>
            </a:pPr>
            <a:r>
              <a:rPr dirty="0" spc="20"/>
              <a:t>The </a:t>
            </a:r>
            <a:r>
              <a:rPr dirty="0">
                <a:solidFill>
                  <a:srgbClr val="000000"/>
                </a:solidFill>
              </a:rPr>
              <a:t>fashiion </a:t>
            </a:r>
            <a:r>
              <a:rPr dirty="0" spc="15">
                <a:solidFill>
                  <a:srgbClr val="000000"/>
                </a:solidFill>
              </a:rPr>
              <a:t>industry </a:t>
            </a:r>
            <a:r>
              <a:rPr dirty="0" spc="15"/>
              <a:t>has </a:t>
            </a:r>
            <a:r>
              <a:rPr dirty="0" spc="20"/>
              <a:t>witnessed </a:t>
            </a:r>
            <a:r>
              <a:rPr dirty="0" spc="15"/>
              <a:t>a </a:t>
            </a:r>
            <a:r>
              <a:rPr dirty="0" spc="20"/>
              <a:t> signiﬁcant</a:t>
            </a:r>
            <a:r>
              <a:rPr dirty="0" spc="-25"/>
              <a:t> </a:t>
            </a:r>
            <a:r>
              <a:rPr dirty="0" spc="10"/>
              <a:t>transformatiion</a:t>
            </a:r>
            <a:r>
              <a:rPr dirty="0" spc="-20"/>
              <a:t> </a:t>
            </a:r>
            <a:r>
              <a:rPr dirty="0"/>
              <a:t>wiith</a:t>
            </a:r>
            <a:r>
              <a:rPr dirty="0" spc="-20"/>
              <a:t> </a:t>
            </a:r>
            <a:r>
              <a:rPr dirty="0" spc="20"/>
              <a:t>the</a:t>
            </a:r>
            <a:r>
              <a:rPr dirty="0" spc="-20"/>
              <a:t> </a:t>
            </a:r>
            <a:r>
              <a:rPr dirty="0" spc="15"/>
              <a:t>advent </a:t>
            </a:r>
            <a:r>
              <a:rPr dirty="0" spc="20"/>
              <a:t> </a:t>
            </a:r>
            <a:r>
              <a:rPr dirty="0" spc="15"/>
              <a:t>of </a:t>
            </a:r>
            <a:r>
              <a:rPr dirty="0"/>
              <a:t>technology.. </a:t>
            </a:r>
            <a:r>
              <a:rPr dirty="0" spc="30"/>
              <a:t>From </a:t>
            </a:r>
            <a:r>
              <a:rPr dirty="0" spc="5"/>
              <a:t>traditiional </a:t>
            </a:r>
            <a:r>
              <a:rPr dirty="0" spc="20"/>
              <a:t>design </a:t>
            </a:r>
            <a:r>
              <a:rPr dirty="0" spc="25"/>
              <a:t> </a:t>
            </a:r>
            <a:r>
              <a:rPr dirty="0" spc="15"/>
              <a:t>processes</a:t>
            </a:r>
            <a:r>
              <a:rPr dirty="0" spc="25"/>
              <a:t> </a:t>
            </a:r>
            <a:r>
              <a:rPr dirty="0" spc="15"/>
              <a:t>to</a:t>
            </a:r>
            <a:r>
              <a:rPr dirty="0" spc="30"/>
              <a:t> </a:t>
            </a:r>
            <a:r>
              <a:rPr dirty="0" spc="-10"/>
              <a:t>digiitall</a:t>
            </a:r>
            <a:r>
              <a:rPr dirty="0" spc="30"/>
              <a:t> </a:t>
            </a:r>
            <a:r>
              <a:rPr dirty="0"/>
              <a:t>pllatforms,</a:t>
            </a:r>
            <a:r>
              <a:rPr dirty="0" spc="30"/>
              <a:t> </a:t>
            </a:r>
            <a:r>
              <a:rPr dirty="0" spc="20"/>
              <a:t>the </a:t>
            </a:r>
            <a:r>
              <a:rPr dirty="0" spc="25"/>
              <a:t> </a:t>
            </a:r>
            <a:r>
              <a:rPr dirty="0" spc="5"/>
              <a:t>evolutiion </a:t>
            </a:r>
            <a:r>
              <a:rPr dirty="0" spc="15"/>
              <a:t>has </a:t>
            </a:r>
            <a:r>
              <a:rPr dirty="0" spc="25"/>
              <a:t>been </a:t>
            </a:r>
            <a:r>
              <a:rPr dirty="0" spc="5"/>
              <a:t>remarkablle. </a:t>
            </a:r>
            <a:r>
              <a:rPr dirty="0" spc="-10"/>
              <a:t>Thiis </a:t>
            </a:r>
            <a:r>
              <a:rPr dirty="0" spc="-5"/>
              <a:t>sliide </a:t>
            </a:r>
            <a:r>
              <a:rPr dirty="0"/>
              <a:t> </a:t>
            </a:r>
            <a:r>
              <a:rPr dirty="0" spc="40"/>
              <a:t>w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-90"/>
              <a:t>l</a:t>
            </a:r>
            <a:r>
              <a:rPr dirty="0"/>
              <a:t>l</a:t>
            </a:r>
            <a:r>
              <a:rPr dirty="0" spc="-90"/>
              <a:t>l</a:t>
            </a:r>
            <a:r>
              <a:rPr dirty="0" spc="5"/>
              <a:t>l</a:t>
            </a:r>
            <a:r>
              <a:rPr dirty="0" spc="-20"/>
              <a:t> </a:t>
            </a:r>
            <a:r>
              <a:rPr dirty="0" spc="35"/>
              <a:t>d</a:t>
            </a:r>
            <a:r>
              <a:rPr dirty="0" spc="20"/>
              <a:t>e</a:t>
            </a:r>
            <a:r>
              <a:rPr dirty="0"/>
              <a:t>l</a:t>
            </a:r>
            <a:r>
              <a:rPr dirty="0" spc="-10"/>
              <a:t>v</a:t>
            </a:r>
            <a:r>
              <a:rPr dirty="0" spc="20"/>
              <a:t>e</a:t>
            </a:r>
            <a:r>
              <a:rPr dirty="0" spc="-20"/>
              <a:t> 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30"/>
              <a:t>n</a:t>
            </a:r>
            <a:r>
              <a:rPr dirty="0" spc="5"/>
              <a:t>t</a:t>
            </a:r>
            <a:r>
              <a:rPr dirty="0" spc="25"/>
              <a:t>o</a:t>
            </a:r>
            <a:r>
              <a:rPr dirty="0" spc="-20"/>
              <a:t> </a:t>
            </a:r>
            <a:r>
              <a:rPr dirty="0" spc="25"/>
              <a:t>th</a:t>
            </a:r>
            <a:r>
              <a:rPr dirty="0" spc="20"/>
              <a:t>e</a:t>
            </a:r>
            <a:r>
              <a:rPr dirty="0" spc="-20"/>
              <a:t> </a:t>
            </a:r>
            <a:r>
              <a:rPr dirty="0" spc="-90"/>
              <a:t>i</a:t>
            </a:r>
            <a:r>
              <a:rPr dirty="0"/>
              <a:t>i</a:t>
            </a:r>
            <a:r>
              <a:rPr dirty="0" spc="55"/>
              <a:t>m</a:t>
            </a:r>
            <a:r>
              <a:rPr dirty="0" spc="35"/>
              <a:t>p</a:t>
            </a:r>
            <a:r>
              <a:rPr dirty="0" spc="15"/>
              <a:t>a</a:t>
            </a:r>
            <a:r>
              <a:rPr dirty="0" spc="30"/>
              <a:t>c</a:t>
            </a:r>
            <a:r>
              <a:rPr dirty="0" spc="15"/>
              <a:t>t</a:t>
            </a:r>
            <a:r>
              <a:rPr dirty="0" spc="-20"/>
              <a:t> </a:t>
            </a:r>
            <a:r>
              <a:rPr dirty="0" spc="15"/>
              <a:t>of</a:t>
            </a:r>
            <a:r>
              <a:rPr dirty="0" spc="-20"/>
              <a:t> </a:t>
            </a:r>
            <a:r>
              <a:rPr dirty="0" spc="5"/>
              <a:t>t</a:t>
            </a:r>
            <a:r>
              <a:rPr dirty="0" spc="15"/>
              <a:t>e</a:t>
            </a:r>
            <a:r>
              <a:rPr dirty="0" spc="25"/>
              <a:t>c</a:t>
            </a:r>
            <a:r>
              <a:rPr dirty="0" spc="30"/>
              <a:t>h</a:t>
            </a:r>
            <a:r>
              <a:rPr dirty="0" spc="35"/>
              <a:t>n</a:t>
            </a:r>
            <a:r>
              <a:rPr dirty="0" spc="20"/>
              <a:t>o</a:t>
            </a:r>
            <a:r>
              <a:rPr dirty="0" spc="10"/>
              <a:t>l</a:t>
            </a:r>
            <a:r>
              <a:rPr dirty="0" spc="15"/>
              <a:t>o</a:t>
            </a:r>
            <a:r>
              <a:rPr dirty="0" spc="35"/>
              <a:t>g</a:t>
            </a:r>
            <a:r>
              <a:rPr dirty="0"/>
              <a:t>y</a:t>
            </a:r>
            <a:r>
              <a:rPr dirty="0" spc="-20"/>
              <a:t> </a:t>
            </a:r>
            <a:r>
              <a:rPr dirty="0" spc="25"/>
              <a:t>on  </a:t>
            </a:r>
            <a:r>
              <a:rPr dirty="0"/>
              <a:t>fashiion</a:t>
            </a:r>
            <a:r>
              <a:rPr dirty="0" spc="-25"/>
              <a:t> </a:t>
            </a:r>
            <a:r>
              <a:rPr dirty="0" spc="-5"/>
              <a:t>design..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9775" y="170533"/>
            <a:ext cx="796925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35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dirty="0" sz="700" spc="-15">
                <a:solidFill>
                  <a:srgbClr val="322C2C"/>
                </a:solidFill>
                <a:latin typeface="SimSun"/>
                <a:cs typeface="SimSun"/>
              </a:rPr>
              <a:t>vo</a:t>
            </a:r>
            <a:r>
              <a:rPr dirty="0" sz="700" spc="-55">
                <a:solidFill>
                  <a:srgbClr val="322C2C"/>
                </a:solidFill>
                <a:latin typeface="SimSun"/>
                <a:cs typeface="SimSun"/>
              </a:rPr>
              <a:t>lu</a:t>
            </a:r>
            <a:r>
              <a:rPr dirty="0" sz="700" spc="-140">
                <a:solidFill>
                  <a:srgbClr val="322C2C"/>
                </a:solidFill>
                <a:latin typeface="SimSun"/>
                <a:cs typeface="SimSun"/>
              </a:rPr>
              <a:t>ti</a:t>
            </a:r>
            <a:r>
              <a:rPr dirty="0" sz="700" spc="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700" spc="4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700" spc="-215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700" spc="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700" spc="-135">
                <a:solidFill>
                  <a:srgbClr val="322C2C"/>
                </a:solidFill>
                <a:latin typeface="SimSun"/>
                <a:cs typeface="SimSun"/>
              </a:rPr>
              <a:t>f</a:t>
            </a:r>
            <a:r>
              <a:rPr dirty="0" sz="700" spc="-215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700" spc="5">
                <a:solidFill>
                  <a:srgbClr val="322C2C"/>
                </a:solidFill>
                <a:latin typeface="SimSun"/>
                <a:cs typeface="SimSun"/>
              </a:rPr>
              <a:t>F</a:t>
            </a:r>
            <a:r>
              <a:rPr dirty="0" sz="700" spc="-20">
                <a:solidFill>
                  <a:srgbClr val="322C2C"/>
                </a:solidFill>
                <a:latin typeface="SimSun"/>
                <a:cs typeface="SimSun"/>
              </a:rPr>
              <a:t>a</a:t>
            </a:r>
            <a:r>
              <a:rPr dirty="0" sz="700" spc="-75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dirty="0" sz="700" spc="40">
                <a:solidFill>
                  <a:srgbClr val="322C2C"/>
                </a:solidFill>
                <a:latin typeface="SimSun"/>
                <a:cs typeface="SimSun"/>
              </a:rPr>
              <a:t>h</a:t>
            </a:r>
            <a:r>
              <a:rPr dirty="0" sz="700" spc="-75">
                <a:solidFill>
                  <a:srgbClr val="322C2C"/>
                </a:solidFill>
                <a:latin typeface="SimSun"/>
                <a:cs typeface="SimSun"/>
              </a:rPr>
              <a:t>io</a:t>
            </a:r>
            <a:r>
              <a:rPr dirty="0" sz="700" spc="4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15" y="377725"/>
            <a:ext cx="635245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1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0571" y="42498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32689" y="0"/>
                </a:moveTo>
                <a:lnTo>
                  <a:pt x="28702" y="0"/>
                </a:lnTo>
                <a:lnTo>
                  <a:pt x="16408" y="21183"/>
                </a:lnTo>
                <a:lnTo>
                  <a:pt x="9969" y="10198"/>
                </a:lnTo>
                <a:lnTo>
                  <a:pt x="3987" y="0"/>
                </a:lnTo>
                <a:lnTo>
                  <a:pt x="0" y="0"/>
                </a:lnTo>
                <a:lnTo>
                  <a:pt x="0" y="31521"/>
                </a:lnTo>
                <a:lnTo>
                  <a:pt x="4787" y="31521"/>
                </a:lnTo>
                <a:lnTo>
                  <a:pt x="4787" y="10198"/>
                </a:lnTo>
                <a:lnTo>
                  <a:pt x="15087" y="27724"/>
                </a:lnTo>
                <a:lnTo>
                  <a:pt x="17602" y="27724"/>
                </a:lnTo>
                <a:lnTo>
                  <a:pt x="21412" y="21183"/>
                </a:lnTo>
                <a:lnTo>
                  <a:pt x="27901" y="10083"/>
                </a:lnTo>
                <a:lnTo>
                  <a:pt x="27901" y="31521"/>
                </a:lnTo>
                <a:lnTo>
                  <a:pt x="32689" y="31521"/>
                </a:lnTo>
                <a:lnTo>
                  <a:pt x="32689" y="10083"/>
                </a:lnTo>
                <a:lnTo>
                  <a:pt x="32689" y="0"/>
                </a:lnTo>
                <a:close/>
              </a:path>
              <a:path w="127000" h="31750">
                <a:moveTo>
                  <a:pt x="63398" y="27038"/>
                </a:moveTo>
                <a:lnTo>
                  <a:pt x="45504" y="27038"/>
                </a:lnTo>
                <a:lnTo>
                  <a:pt x="45504" y="17741"/>
                </a:lnTo>
                <a:lnTo>
                  <a:pt x="60909" y="17741"/>
                </a:lnTo>
                <a:lnTo>
                  <a:pt x="60909" y="13296"/>
                </a:lnTo>
                <a:lnTo>
                  <a:pt x="45504" y="13296"/>
                </a:lnTo>
                <a:lnTo>
                  <a:pt x="45504" y="4470"/>
                </a:lnTo>
                <a:lnTo>
                  <a:pt x="62776" y="4470"/>
                </a:lnTo>
                <a:lnTo>
                  <a:pt x="62776" y="0"/>
                </a:lnTo>
                <a:lnTo>
                  <a:pt x="40601" y="0"/>
                </a:lnTo>
                <a:lnTo>
                  <a:pt x="40601" y="31521"/>
                </a:lnTo>
                <a:lnTo>
                  <a:pt x="63398" y="31521"/>
                </a:lnTo>
                <a:lnTo>
                  <a:pt x="63398" y="27038"/>
                </a:lnTo>
                <a:close/>
              </a:path>
              <a:path w="127000" h="31750">
                <a:moveTo>
                  <a:pt x="95402" y="31521"/>
                </a:moveTo>
                <a:lnTo>
                  <a:pt x="88620" y="21996"/>
                </a:lnTo>
                <a:lnTo>
                  <a:pt x="87833" y="20904"/>
                </a:lnTo>
                <a:lnTo>
                  <a:pt x="89433" y="20383"/>
                </a:lnTo>
                <a:lnTo>
                  <a:pt x="90881" y="19253"/>
                </a:lnTo>
                <a:lnTo>
                  <a:pt x="92062" y="17640"/>
                </a:lnTo>
                <a:lnTo>
                  <a:pt x="93459" y="15735"/>
                </a:lnTo>
                <a:lnTo>
                  <a:pt x="94107" y="13589"/>
                </a:lnTo>
                <a:lnTo>
                  <a:pt x="94107" y="7632"/>
                </a:lnTo>
                <a:lnTo>
                  <a:pt x="92925" y="4914"/>
                </a:lnTo>
                <a:lnTo>
                  <a:pt x="92405" y="4470"/>
                </a:lnTo>
                <a:lnTo>
                  <a:pt x="89179" y="1765"/>
                </a:lnTo>
                <a:lnTo>
                  <a:pt x="89179" y="8953"/>
                </a:lnTo>
                <a:lnTo>
                  <a:pt x="89179" y="13157"/>
                </a:lnTo>
                <a:lnTo>
                  <a:pt x="88506" y="14770"/>
                </a:lnTo>
                <a:lnTo>
                  <a:pt x="85763" y="17068"/>
                </a:lnTo>
                <a:lnTo>
                  <a:pt x="83705" y="17640"/>
                </a:lnTo>
                <a:lnTo>
                  <a:pt x="73939" y="17640"/>
                </a:lnTo>
                <a:lnTo>
                  <a:pt x="73939" y="4470"/>
                </a:lnTo>
                <a:lnTo>
                  <a:pt x="83705" y="4470"/>
                </a:lnTo>
                <a:lnTo>
                  <a:pt x="85763" y="5041"/>
                </a:lnTo>
                <a:lnTo>
                  <a:pt x="88506" y="7315"/>
                </a:lnTo>
                <a:lnTo>
                  <a:pt x="89179" y="8953"/>
                </a:lnTo>
                <a:lnTo>
                  <a:pt x="89179" y="1765"/>
                </a:lnTo>
                <a:lnTo>
                  <a:pt x="88252" y="977"/>
                </a:lnTo>
                <a:lnTo>
                  <a:pt x="85077" y="0"/>
                </a:lnTo>
                <a:lnTo>
                  <a:pt x="69037" y="0"/>
                </a:lnTo>
                <a:lnTo>
                  <a:pt x="69037" y="31521"/>
                </a:lnTo>
                <a:lnTo>
                  <a:pt x="73939" y="31521"/>
                </a:lnTo>
                <a:lnTo>
                  <a:pt x="73939" y="22085"/>
                </a:lnTo>
                <a:lnTo>
                  <a:pt x="81915" y="22085"/>
                </a:lnTo>
                <a:lnTo>
                  <a:pt x="82575" y="22059"/>
                </a:lnTo>
                <a:lnTo>
                  <a:pt x="83007" y="21996"/>
                </a:lnTo>
                <a:lnTo>
                  <a:pt x="89789" y="31521"/>
                </a:lnTo>
                <a:lnTo>
                  <a:pt x="95402" y="31521"/>
                </a:lnTo>
                <a:close/>
              </a:path>
              <a:path w="127000" h="31750">
                <a:moveTo>
                  <a:pt x="126403" y="0"/>
                </a:moveTo>
                <a:lnTo>
                  <a:pt x="121526" y="0"/>
                </a:lnTo>
                <a:lnTo>
                  <a:pt x="121526" y="22491"/>
                </a:lnTo>
                <a:lnTo>
                  <a:pt x="110832" y="9004"/>
                </a:lnTo>
                <a:lnTo>
                  <a:pt x="103670" y="0"/>
                </a:lnTo>
                <a:lnTo>
                  <a:pt x="99771" y="0"/>
                </a:lnTo>
                <a:lnTo>
                  <a:pt x="99771" y="31521"/>
                </a:lnTo>
                <a:lnTo>
                  <a:pt x="104673" y="31521"/>
                </a:lnTo>
                <a:lnTo>
                  <a:pt x="104673" y="9004"/>
                </a:lnTo>
                <a:lnTo>
                  <a:pt x="122504" y="31521"/>
                </a:lnTo>
                <a:lnTo>
                  <a:pt x="126403" y="31521"/>
                </a:lnTo>
                <a:lnTo>
                  <a:pt x="126403" y="22491"/>
                </a:lnTo>
                <a:lnTo>
                  <a:pt x="12640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735965" marR="5080">
              <a:lnSpc>
                <a:spcPct val="112999"/>
              </a:lnSpc>
              <a:spcBef>
                <a:spcPts val="85"/>
              </a:spcBef>
            </a:pPr>
            <a:r>
              <a:rPr dirty="0" spc="20"/>
              <a:t>The </a:t>
            </a:r>
            <a:r>
              <a:rPr dirty="0" spc="40">
                <a:solidFill>
                  <a:srgbClr val="000000"/>
                </a:solidFill>
              </a:rPr>
              <a:t>MERN </a:t>
            </a:r>
            <a:r>
              <a:rPr dirty="0" spc="15"/>
              <a:t>stack </a:t>
            </a:r>
            <a:r>
              <a:rPr dirty="0" spc="5"/>
              <a:t>compriises </a:t>
            </a:r>
            <a:r>
              <a:rPr dirty="0" spc="10"/>
              <a:t>MongoDB,, </a:t>
            </a:r>
            <a:r>
              <a:rPr dirty="0" spc="15"/>
              <a:t> </a:t>
            </a:r>
            <a:r>
              <a:rPr dirty="0" spc="-10"/>
              <a:t>Express.js,, React,, </a:t>
            </a:r>
            <a:r>
              <a:rPr dirty="0" spc="25"/>
              <a:t>and </a:t>
            </a:r>
            <a:r>
              <a:rPr dirty="0" spc="-10"/>
              <a:t>Node.jjs. It </a:t>
            </a:r>
            <a:r>
              <a:rPr dirty="0" spc="5"/>
              <a:t>offers </a:t>
            </a:r>
            <a:r>
              <a:rPr dirty="0" spc="15"/>
              <a:t>a </a:t>
            </a:r>
            <a:r>
              <a:rPr dirty="0" spc="20"/>
              <a:t> comprehensive framework </a:t>
            </a:r>
            <a:r>
              <a:rPr dirty="0" spc="10"/>
              <a:t>for buildiing </a:t>
            </a:r>
            <a:r>
              <a:rPr dirty="0" spc="15"/>
              <a:t> </a:t>
            </a:r>
            <a:r>
              <a:rPr dirty="0" spc="10"/>
              <a:t>dynamiic </a:t>
            </a:r>
            <a:r>
              <a:rPr dirty="0" spc="30"/>
              <a:t>web </a:t>
            </a:r>
            <a:r>
              <a:rPr dirty="0"/>
              <a:t>appliicatiions. </a:t>
            </a:r>
            <a:r>
              <a:rPr dirty="0" spc="10"/>
              <a:t>This slide </a:t>
            </a:r>
            <a:r>
              <a:rPr dirty="0" spc="15"/>
              <a:t> </a:t>
            </a:r>
            <a:r>
              <a:rPr dirty="0"/>
              <a:t>proviides</a:t>
            </a:r>
            <a:r>
              <a:rPr dirty="0" spc="-20"/>
              <a:t> </a:t>
            </a:r>
            <a:r>
              <a:rPr dirty="0" spc="20"/>
              <a:t>an</a:t>
            </a:r>
            <a:r>
              <a:rPr dirty="0" spc="-20"/>
              <a:t> </a:t>
            </a:r>
            <a:r>
              <a:rPr dirty="0"/>
              <a:t>overviiew</a:t>
            </a:r>
            <a:r>
              <a:rPr dirty="0" spc="-20"/>
              <a:t> </a:t>
            </a:r>
            <a:r>
              <a:rPr dirty="0" spc="15"/>
              <a:t>of</a:t>
            </a:r>
            <a:r>
              <a:rPr dirty="0" spc="-20"/>
              <a:t> </a:t>
            </a:r>
            <a:r>
              <a:rPr dirty="0" spc="20"/>
              <a:t>each</a:t>
            </a:r>
            <a:r>
              <a:rPr dirty="0" spc="-20"/>
              <a:t> </a:t>
            </a:r>
            <a:r>
              <a:rPr dirty="0" spc="30"/>
              <a:t>component </a:t>
            </a:r>
            <a:r>
              <a:rPr dirty="0" spc="-90"/>
              <a:t> </a:t>
            </a:r>
            <a:r>
              <a:rPr dirty="0" spc="25"/>
              <a:t>and</a:t>
            </a:r>
            <a:r>
              <a:rPr dirty="0" spc="-20"/>
              <a:t> </a:t>
            </a:r>
            <a:r>
              <a:rPr dirty="0" spc="15"/>
              <a:t>their</a:t>
            </a:r>
            <a:r>
              <a:rPr dirty="0" spc="-20"/>
              <a:t> </a:t>
            </a:r>
            <a:r>
              <a:rPr dirty="0" spc="5"/>
              <a:t>rellevance</a:t>
            </a:r>
            <a:r>
              <a:rPr dirty="0" spc="-20"/>
              <a:t> iin </a:t>
            </a:r>
            <a:r>
              <a:rPr dirty="0"/>
              <a:t>fashiion</a:t>
            </a:r>
            <a:r>
              <a:rPr dirty="0" spc="-20"/>
              <a:t> </a:t>
            </a:r>
            <a:r>
              <a:rPr dirty="0" spc="-5"/>
              <a:t>design..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9719" y="170533"/>
            <a:ext cx="851535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210">
                <a:solidFill>
                  <a:srgbClr val="322C2C"/>
                </a:solidFill>
                <a:latin typeface="SimSun"/>
                <a:cs typeface="SimSun"/>
              </a:rPr>
              <a:t>M</a:t>
            </a:r>
            <a:r>
              <a:rPr dirty="0" sz="700" spc="35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dirty="0" sz="700" spc="70">
                <a:solidFill>
                  <a:srgbClr val="322C2C"/>
                </a:solidFill>
                <a:latin typeface="SimSun"/>
                <a:cs typeface="SimSun"/>
              </a:rPr>
              <a:t>R</a:t>
            </a:r>
            <a:r>
              <a:rPr dirty="0" sz="700" spc="114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700" spc="-215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700" spc="20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dirty="0" sz="700" spc="-70">
                <a:solidFill>
                  <a:srgbClr val="322C2C"/>
                </a:solidFill>
                <a:latin typeface="SimSun"/>
                <a:cs typeface="SimSun"/>
              </a:rPr>
              <a:t>ta</a:t>
            </a:r>
            <a:r>
              <a:rPr dirty="0" sz="700" spc="-50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dirty="0" sz="700">
                <a:solidFill>
                  <a:srgbClr val="322C2C"/>
                </a:solidFill>
                <a:latin typeface="SimSun"/>
                <a:cs typeface="SimSun"/>
              </a:rPr>
              <a:t>k</a:t>
            </a:r>
            <a:r>
              <a:rPr dirty="0" sz="700" spc="-215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700" spc="13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700" spc="-30">
                <a:solidFill>
                  <a:srgbClr val="322C2C"/>
                </a:solidFill>
                <a:latin typeface="SimSun"/>
                <a:cs typeface="SimSun"/>
              </a:rPr>
              <a:t>v</a:t>
            </a:r>
            <a:r>
              <a:rPr dirty="0" sz="700" spc="-55">
                <a:solidFill>
                  <a:srgbClr val="322C2C"/>
                </a:solidFill>
                <a:latin typeface="SimSun"/>
                <a:cs typeface="SimSun"/>
              </a:rPr>
              <a:t>er</a:t>
            </a:r>
            <a:r>
              <a:rPr dirty="0" sz="700" spc="-30">
                <a:solidFill>
                  <a:srgbClr val="322C2C"/>
                </a:solidFill>
                <a:latin typeface="SimSun"/>
                <a:cs typeface="SimSun"/>
              </a:rPr>
              <a:t>v</a:t>
            </a:r>
            <a:r>
              <a:rPr dirty="0" sz="700" spc="-150">
                <a:solidFill>
                  <a:srgbClr val="322C2C"/>
                </a:solidFill>
                <a:latin typeface="SimSun"/>
                <a:cs typeface="SimSun"/>
              </a:rPr>
              <a:t>i</a:t>
            </a:r>
            <a:r>
              <a:rPr dirty="0" sz="700" spc="-30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dirty="0" sz="700" spc="130">
                <a:solidFill>
                  <a:srgbClr val="322C2C"/>
                </a:solidFill>
                <a:latin typeface="SimSun"/>
                <a:cs typeface="SimSun"/>
              </a:rPr>
              <a:t>w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1617"/>
            <a:ext cx="2225040" cy="1249680"/>
            <a:chOff x="1374" y="1617"/>
            <a:chExt cx="2225040" cy="1249680"/>
          </a:xfrm>
        </p:grpSpPr>
        <p:sp>
          <p:nvSpPr>
            <p:cNvPr id="3" name="object 3"/>
            <p:cNvSpPr/>
            <p:nvPr/>
          </p:nvSpPr>
          <p:spPr>
            <a:xfrm>
              <a:off x="2893" y="588139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1617"/>
              <a:ext cx="970574" cy="12475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602" y="182051"/>
            <a:ext cx="848994" cy="178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" spc="5">
                <a:solidFill>
                  <a:srgbClr val="322C2C"/>
                </a:solidFill>
                <a:latin typeface="Times New Roman"/>
                <a:cs typeface="Times New Roman"/>
              </a:rPr>
              <a:t>Integration </a:t>
            </a:r>
            <a:r>
              <a:rPr dirty="0" sz="500" spc="-10">
                <a:solidFill>
                  <a:srgbClr val="322C2C"/>
                </a:solidFill>
                <a:latin typeface="Times New Roman"/>
                <a:cs typeface="Times New Roman"/>
              </a:rPr>
              <a:t>of </a:t>
            </a:r>
            <a:r>
              <a:rPr dirty="0" sz="500" spc="-45">
                <a:solidFill>
                  <a:srgbClr val="322C2C"/>
                </a:solidFill>
                <a:latin typeface="Times New Roman"/>
                <a:cs typeface="Times New Roman"/>
              </a:rPr>
              <a:t>MERN </a:t>
            </a:r>
            <a:r>
              <a:rPr dirty="0" sz="500" spc="10">
                <a:solidFill>
                  <a:srgbClr val="322C2C"/>
                </a:solidFill>
                <a:latin typeface="Times New Roman"/>
                <a:cs typeface="Times New Roman"/>
              </a:rPr>
              <a:t>in </a:t>
            </a:r>
            <a:r>
              <a:rPr dirty="0" sz="500">
                <a:solidFill>
                  <a:srgbClr val="322C2C"/>
                </a:solidFill>
                <a:latin typeface="Times New Roman"/>
                <a:cs typeface="Times New Roman"/>
              </a:rPr>
              <a:t>Fashion </a:t>
            </a:r>
            <a:r>
              <a:rPr dirty="0" sz="500" spc="-11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dirty="0" sz="500" spc="-20">
                <a:solidFill>
                  <a:srgbClr val="322C2C"/>
                </a:solidFill>
                <a:latin typeface="SimSun"/>
                <a:cs typeface="SimSun"/>
              </a:rPr>
              <a:t>Design</a:t>
            </a:r>
            <a:endParaRPr sz="5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3179" y="425335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32677" y="0"/>
                </a:moveTo>
                <a:lnTo>
                  <a:pt x="28702" y="0"/>
                </a:lnTo>
                <a:lnTo>
                  <a:pt x="16395" y="21196"/>
                </a:lnTo>
                <a:lnTo>
                  <a:pt x="9956" y="10198"/>
                </a:lnTo>
                <a:lnTo>
                  <a:pt x="3975" y="0"/>
                </a:lnTo>
                <a:lnTo>
                  <a:pt x="0" y="0"/>
                </a:lnTo>
                <a:lnTo>
                  <a:pt x="0" y="31521"/>
                </a:lnTo>
                <a:lnTo>
                  <a:pt x="4775" y="31521"/>
                </a:lnTo>
                <a:lnTo>
                  <a:pt x="4775" y="10198"/>
                </a:lnTo>
                <a:lnTo>
                  <a:pt x="15074" y="27736"/>
                </a:lnTo>
                <a:lnTo>
                  <a:pt x="17589" y="27736"/>
                </a:lnTo>
                <a:lnTo>
                  <a:pt x="21412" y="21196"/>
                </a:lnTo>
                <a:lnTo>
                  <a:pt x="27889" y="10083"/>
                </a:lnTo>
                <a:lnTo>
                  <a:pt x="27889" y="31521"/>
                </a:lnTo>
                <a:lnTo>
                  <a:pt x="32677" y="31521"/>
                </a:lnTo>
                <a:lnTo>
                  <a:pt x="32677" y="10083"/>
                </a:lnTo>
                <a:lnTo>
                  <a:pt x="32677" y="0"/>
                </a:lnTo>
                <a:close/>
              </a:path>
              <a:path w="127000" h="31750">
                <a:moveTo>
                  <a:pt x="63398" y="27038"/>
                </a:moveTo>
                <a:lnTo>
                  <a:pt x="45491" y="27038"/>
                </a:lnTo>
                <a:lnTo>
                  <a:pt x="45491" y="17754"/>
                </a:lnTo>
                <a:lnTo>
                  <a:pt x="60896" y="17754"/>
                </a:lnTo>
                <a:lnTo>
                  <a:pt x="60896" y="13309"/>
                </a:lnTo>
                <a:lnTo>
                  <a:pt x="45491" y="13309"/>
                </a:lnTo>
                <a:lnTo>
                  <a:pt x="45491" y="4483"/>
                </a:lnTo>
                <a:lnTo>
                  <a:pt x="62763" y="4483"/>
                </a:lnTo>
                <a:lnTo>
                  <a:pt x="62763" y="0"/>
                </a:lnTo>
                <a:lnTo>
                  <a:pt x="40589" y="0"/>
                </a:lnTo>
                <a:lnTo>
                  <a:pt x="40589" y="31521"/>
                </a:lnTo>
                <a:lnTo>
                  <a:pt x="63398" y="31521"/>
                </a:lnTo>
                <a:lnTo>
                  <a:pt x="63398" y="27038"/>
                </a:lnTo>
                <a:close/>
              </a:path>
              <a:path w="127000" h="31750">
                <a:moveTo>
                  <a:pt x="95402" y="31521"/>
                </a:moveTo>
                <a:lnTo>
                  <a:pt x="88607" y="21996"/>
                </a:lnTo>
                <a:lnTo>
                  <a:pt x="87820" y="20904"/>
                </a:lnTo>
                <a:lnTo>
                  <a:pt x="89420" y="20383"/>
                </a:lnTo>
                <a:lnTo>
                  <a:pt x="90868" y="19253"/>
                </a:lnTo>
                <a:lnTo>
                  <a:pt x="92049" y="17640"/>
                </a:lnTo>
                <a:lnTo>
                  <a:pt x="93446" y="15735"/>
                </a:lnTo>
                <a:lnTo>
                  <a:pt x="94094" y="13601"/>
                </a:lnTo>
                <a:lnTo>
                  <a:pt x="94094" y="7632"/>
                </a:lnTo>
                <a:lnTo>
                  <a:pt x="92925" y="4927"/>
                </a:lnTo>
                <a:lnTo>
                  <a:pt x="92405" y="4483"/>
                </a:lnTo>
                <a:lnTo>
                  <a:pt x="89179" y="1790"/>
                </a:lnTo>
                <a:lnTo>
                  <a:pt x="89179" y="8953"/>
                </a:lnTo>
                <a:lnTo>
                  <a:pt x="89179" y="13169"/>
                </a:lnTo>
                <a:lnTo>
                  <a:pt x="88493" y="14770"/>
                </a:lnTo>
                <a:lnTo>
                  <a:pt x="85750" y="17068"/>
                </a:lnTo>
                <a:lnTo>
                  <a:pt x="83693" y="17640"/>
                </a:lnTo>
                <a:lnTo>
                  <a:pt x="73939" y="17640"/>
                </a:lnTo>
                <a:lnTo>
                  <a:pt x="73939" y="4483"/>
                </a:lnTo>
                <a:lnTo>
                  <a:pt x="83693" y="4483"/>
                </a:lnTo>
                <a:lnTo>
                  <a:pt x="85750" y="5041"/>
                </a:lnTo>
                <a:lnTo>
                  <a:pt x="88493" y="7315"/>
                </a:lnTo>
                <a:lnTo>
                  <a:pt x="89179" y="8953"/>
                </a:lnTo>
                <a:lnTo>
                  <a:pt x="89179" y="1790"/>
                </a:lnTo>
                <a:lnTo>
                  <a:pt x="88239" y="990"/>
                </a:lnTo>
                <a:lnTo>
                  <a:pt x="85064" y="0"/>
                </a:lnTo>
                <a:lnTo>
                  <a:pt x="69024" y="0"/>
                </a:lnTo>
                <a:lnTo>
                  <a:pt x="69024" y="31521"/>
                </a:lnTo>
                <a:lnTo>
                  <a:pt x="73939" y="31521"/>
                </a:lnTo>
                <a:lnTo>
                  <a:pt x="73939" y="22085"/>
                </a:lnTo>
                <a:lnTo>
                  <a:pt x="81902" y="22085"/>
                </a:lnTo>
                <a:lnTo>
                  <a:pt x="82562" y="22059"/>
                </a:lnTo>
                <a:lnTo>
                  <a:pt x="83019" y="21996"/>
                </a:lnTo>
                <a:lnTo>
                  <a:pt x="89776" y="31521"/>
                </a:lnTo>
                <a:lnTo>
                  <a:pt x="95402" y="31521"/>
                </a:lnTo>
                <a:close/>
              </a:path>
              <a:path w="127000" h="31750">
                <a:moveTo>
                  <a:pt x="126403" y="0"/>
                </a:moveTo>
                <a:lnTo>
                  <a:pt x="121526" y="0"/>
                </a:lnTo>
                <a:lnTo>
                  <a:pt x="121526" y="22491"/>
                </a:lnTo>
                <a:lnTo>
                  <a:pt x="110832" y="9017"/>
                </a:lnTo>
                <a:lnTo>
                  <a:pt x="103657" y="0"/>
                </a:lnTo>
                <a:lnTo>
                  <a:pt x="99758" y="0"/>
                </a:lnTo>
                <a:lnTo>
                  <a:pt x="99758" y="31521"/>
                </a:lnTo>
                <a:lnTo>
                  <a:pt x="104673" y="31521"/>
                </a:lnTo>
                <a:lnTo>
                  <a:pt x="104673" y="9017"/>
                </a:lnTo>
                <a:lnTo>
                  <a:pt x="122491" y="31521"/>
                </a:lnTo>
                <a:lnTo>
                  <a:pt x="126403" y="31521"/>
                </a:lnTo>
                <a:lnTo>
                  <a:pt x="126403" y="22491"/>
                </a:lnTo>
                <a:lnTo>
                  <a:pt x="12640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0210" y="401632"/>
            <a:ext cx="915669" cy="3352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-3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60">
                <a:latin typeface="Verdana"/>
                <a:cs typeface="Verdana"/>
              </a:rPr>
              <a:t>M</a:t>
            </a:r>
            <a:r>
              <a:rPr dirty="0" sz="300" spc="25">
                <a:latin typeface="Verdana"/>
                <a:cs typeface="Verdana"/>
              </a:rPr>
              <a:t>E</a:t>
            </a:r>
            <a:r>
              <a:rPr dirty="0" sz="300" spc="25">
                <a:latin typeface="Verdana"/>
                <a:cs typeface="Verdana"/>
              </a:rPr>
              <a:t>R</a:t>
            </a:r>
            <a:r>
              <a:rPr dirty="0" sz="300" spc="45">
                <a:latin typeface="Verdana"/>
                <a:cs typeface="Verdana"/>
              </a:rPr>
              <a:t>N</a:t>
            </a:r>
            <a:r>
              <a:rPr dirty="0" sz="300" spc="-20"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k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 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design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enables seamless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colllaboration,,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reall-tiime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design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updates,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efﬁcient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data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management..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This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slide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explores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potentiall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MERN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iin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revollutioniizing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fashion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design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process.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1617"/>
            <a:ext cx="2225040" cy="1249680"/>
            <a:chOff x="1374" y="1617"/>
            <a:chExt cx="2225040" cy="1249680"/>
          </a:xfrm>
        </p:grpSpPr>
        <p:sp>
          <p:nvSpPr>
            <p:cNvPr id="3" name="object 3"/>
            <p:cNvSpPr/>
            <p:nvPr/>
          </p:nvSpPr>
          <p:spPr>
            <a:xfrm>
              <a:off x="2893" y="588139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1617"/>
              <a:ext cx="970574" cy="12475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544" y="182054"/>
            <a:ext cx="923290" cy="1130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0" spc="65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dirty="0" sz="550" spc="35">
                <a:solidFill>
                  <a:srgbClr val="322C2C"/>
                </a:solidFill>
                <a:latin typeface="SimSun"/>
                <a:cs typeface="SimSun"/>
              </a:rPr>
              <a:t>h</a:t>
            </a:r>
            <a:r>
              <a:rPr dirty="0" sz="550" spc="-10">
                <a:solidFill>
                  <a:srgbClr val="322C2C"/>
                </a:solidFill>
                <a:latin typeface="SimSun"/>
                <a:cs typeface="SimSun"/>
              </a:rPr>
              <a:t>a</a:t>
            </a:r>
            <a:r>
              <a:rPr dirty="0" sz="550" spc="-120">
                <a:solidFill>
                  <a:srgbClr val="322C2C"/>
                </a:solidFill>
                <a:latin typeface="SimSun"/>
                <a:cs typeface="SimSun"/>
              </a:rPr>
              <a:t>l</a:t>
            </a:r>
            <a:r>
              <a:rPr dirty="0" sz="550" spc="-35">
                <a:solidFill>
                  <a:srgbClr val="322C2C"/>
                </a:solidFill>
                <a:latin typeface="SimSun"/>
                <a:cs typeface="SimSun"/>
              </a:rPr>
              <a:t>len</a:t>
            </a:r>
            <a:r>
              <a:rPr dirty="0" sz="550" spc="-10">
                <a:solidFill>
                  <a:srgbClr val="322C2C"/>
                </a:solidFill>
                <a:latin typeface="SimSun"/>
                <a:cs typeface="SimSun"/>
              </a:rPr>
              <a:t>g</a:t>
            </a:r>
            <a:r>
              <a:rPr dirty="0" sz="550" spc="-20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dirty="0" sz="550" spc="-50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dirty="0" sz="550" spc="-17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550" spc="-10">
                <a:solidFill>
                  <a:srgbClr val="322C2C"/>
                </a:solidFill>
                <a:latin typeface="SimSun"/>
                <a:cs typeface="SimSun"/>
              </a:rPr>
              <a:t>a</a:t>
            </a:r>
            <a:r>
              <a:rPr dirty="0" sz="550" spc="3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550" spc="30">
                <a:solidFill>
                  <a:srgbClr val="322C2C"/>
                </a:solidFill>
                <a:latin typeface="SimSun"/>
                <a:cs typeface="SimSun"/>
              </a:rPr>
              <a:t>d</a:t>
            </a:r>
            <a:r>
              <a:rPr dirty="0" sz="550" spc="-17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dirty="0" sz="550" spc="114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550" spc="25">
                <a:solidFill>
                  <a:srgbClr val="322C2C"/>
                </a:solidFill>
                <a:latin typeface="SimSun"/>
                <a:cs typeface="SimSun"/>
              </a:rPr>
              <a:t>pp</a:t>
            </a:r>
            <a:r>
              <a:rPr dirty="0" sz="550" spc="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550" spc="-60">
                <a:solidFill>
                  <a:srgbClr val="322C2C"/>
                </a:solidFill>
                <a:latin typeface="SimSun"/>
                <a:cs typeface="SimSun"/>
              </a:rPr>
              <a:t>r</a:t>
            </a:r>
            <a:r>
              <a:rPr dirty="0" sz="550" spc="-95">
                <a:solidFill>
                  <a:srgbClr val="322C2C"/>
                </a:solidFill>
                <a:latin typeface="SimSun"/>
                <a:cs typeface="SimSun"/>
              </a:rPr>
              <a:t>t</a:t>
            </a:r>
            <a:r>
              <a:rPr dirty="0" sz="550" spc="35">
                <a:solidFill>
                  <a:srgbClr val="322C2C"/>
                </a:solidFill>
                <a:latin typeface="SimSun"/>
                <a:cs typeface="SimSun"/>
              </a:rPr>
              <a:t>u</a:t>
            </a:r>
            <a:r>
              <a:rPr dirty="0" sz="550" spc="3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550" spc="-110">
                <a:solidFill>
                  <a:srgbClr val="322C2C"/>
                </a:solidFill>
                <a:latin typeface="SimSun"/>
                <a:cs typeface="SimSun"/>
              </a:rPr>
              <a:t>it</a:t>
            </a:r>
            <a:r>
              <a:rPr dirty="0" sz="550" spc="-120">
                <a:solidFill>
                  <a:srgbClr val="322C2C"/>
                </a:solidFill>
                <a:latin typeface="SimSun"/>
                <a:cs typeface="SimSun"/>
              </a:rPr>
              <a:t>i</a:t>
            </a:r>
            <a:r>
              <a:rPr dirty="0" sz="550" spc="-35">
                <a:solidFill>
                  <a:srgbClr val="322C2C"/>
                </a:solidFill>
                <a:latin typeface="SimSun"/>
                <a:cs typeface="SimSun"/>
              </a:rPr>
              <a:t>es</a:t>
            </a:r>
            <a:endParaRPr sz="55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062" y="425335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32677" y="0"/>
                </a:moveTo>
                <a:lnTo>
                  <a:pt x="28689" y="0"/>
                </a:lnTo>
                <a:lnTo>
                  <a:pt x="16408" y="21196"/>
                </a:lnTo>
                <a:lnTo>
                  <a:pt x="9969" y="10198"/>
                </a:lnTo>
                <a:lnTo>
                  <a:pt x="3987" y="0"/>
                </a:lnTo>
                <a:lnTo>
                  <a:pt x="0" y="0"/>
                </a:lnTo>
                <a:lnTo>
                  <a:pt x="0" y="31521"/>
                </a:lnTo>
                <a:lnTo>
                  <a:pt x="4787" y="31521"/>
                </a:lnTo>
                <a:lnTo>
                  <a:pt x="4787" y="10198"/>
                </a:lnTo>
                <a:lnTo>
                  <a:pt x="15087" y="27736"/>
                </a:lnTo>
                <a:lnTo>
                  <a:pt x="17602" y="27736"/>
                </a:lnTo>
                <a:lnTo>
                  <a:pt x="21424" y="21196"/>
                </a:lnTo>
                <a:lnTo>
                  <a:pt x="27901" y="10083"/>
                </a:lnTo>
                <a:lnTo>
                  <a:pt x="27901" y="31521"/>
                </a:lnTo>
                <a:lnTo>
                  <a:pt x="32677" y="31521"/>
                </a:lnTo>
                <a:lnTo>
                  <a:pt x="32677" y="10083"/>
                </a:lnTo>
                <a:lnTo>
                  <a:pt x="32677" y="0"/>
                </a:lnTo>
                <a:close/>
              </a:path>
              <a:path w="127000" h="31750">
                <a:moveTo>
                  <a:pt x="63398" y="27038"/>
                </a:moveTo>
                <a:lnTo>
                  <a:pt x="45504" y="27038"/>
                </a:lnTo>
                <a:lnTo>
                  <a:pt x="45504" y="17754"/>
                </a:lnTo>
                <a:lnTo>
                  <a:pt x="60896" y="17754"/>
                </a:lnTo>
                <a:lnTo>
                  <a:pt x="60896" y="13309"/>
                </a:lnTo>
                <a:lnTo>
                  <a:pt x="45504" y="13309"/>
                </a:lnTo>
                <a:lnTo>
                  <a:pt x="45504" y="4483"/>
                </a:lnTo>
                <a:lnTo>
                  <a:pt x="62776" y="4483"/>
                </a:lnTo>
                <a:lnTo>
                  <a:pt x="62776" y="0"/>
                </a:lnTo>
                <a:lnTo>
                  <a:pt x="40589" y="0"/>
                </a:lnTo>
                <a:lnTo>
                  <a:pt x="40589" y="31521"/>
                </a:lnTo>
                <a:lnTo>
                  <a:pt x="63398" y="31521"/>
                </a:lnTo>
                <a:lnTo>
                  <a:pt x="63398" y="27038"/>
                </a:lnTo>
                <a:close/>
              </a:path>
              <a:path w="127000" h="31750">
                <a:moveTo>
                  <a:pt x="95389" y="31521"/>
                </a:moveTo>
                <a:lnTo>
                  <a:pt x="88620" y="21996"/>
                </a:lnTo>
                <a:lnTo>
                  <a:pt x="87833" y="20904"/>
                </a:lnTo>
                <a:lnTo>
                  <a:pt x="89433" y="20383"/>
                </a:lnTo>
                <a:lnTo>
                  <a:pt x="90868" y="19253"/>
                </a:lnTo>
                <a:lnTo>
                  <a:pt x="92049" y="17640"/>
                </a:lnTo>
                <a:lnTo>
                  <a:pt x="93446" y="15735"/>
                </a:lnTo>
                <a:lnTo>
                  <a:pt x="94094" y="13601"/>
                </a:lnTo>
                <a:lnTo>
                  <a:pt x="94094" y="7632"/>
                </a:lnTo>
                <a:lnTo>
                  <a:pt x="92925" y="4927"/>
                </a:lnTo>
                <a:lnTo>
                  <a:pt x="92405" y="4483"/>
                </a:lnTo>
                <a:lnTo>
                  <a:pt x="89179" y="1790"/>
                </a:lnTo>
                <a:lnTo>
                  <a:pt x="89179" y="8953"/>
                </a:lnTo>
                <a:lnTo>
                  <a:pt x="89179" y="13169"/>
                </a:lnTo>
                <a:lnTo>
                  <a:pt x="88493" y="14770"/>
                </a:lnTo>
                <a:lnTo>
                  <a:pt x="85750" y="17068"/>
                </a:lnTo>
                <a:lnTo>
                  <a:pt x="83705" y="17640"/>
                </a:lnTo>
                <a:lnTo>
                  <a:pt x="73939" y="17640"/>
                </a:lnTo>
                <a:lnTo>
                  <a:pt x="73939" y="4483"/>
                </a:lnTo>
                <a:lnTo>
                  <a:pt x="83705" y="4483"/>
                </a:lnTo>
                <a:lnTo>
                  <a:pt x="85750" y="5041"/>
                </a:lnTo>
                <a:lnTo>
                  <a:pt x="88493" y="7315"/>
                </a:lnTo>
                <a:lnTo>
                  <a:pt x="89179" y="8953"/>
                </a:lnTo>
                <a:lnTo>
                  <a:pt x="89179" y="1790"/>
                </a:lnTo>
                <a:lnTo>
                  <a:pt x="88239" y="990"/>
                </a:lnTo>
                <a:lnTo>
                  <a:pt x="85064" y="0"/>
                </a:lnTo>
                <a:lnTo>
                  <a:pt x="69037" y="0"/>
                </a:lnTo>
                <a:lnTo>
                  <a:pt x="69037" y="31521"/>
                </a:lnTo>
                <a:lnTo>
                  <a:pt x="73939" y="31521"/>
                </a:lnTo>
                <a:lnTo>
                  <a:pt x="73939" y="22085"/>
                </a:lnTo>
                <a:lnTo>
                  <a:pt x="81902" y="22085"/>
                </a:lnTo>
                <a:lnTo>
                  <a:pt x="82562" y="22059"/>
                </a:lnTo>
                <a:lnTo>
                  <a:pt x="83007" y="21996"/>
                </a:lnTo>
                <a:lnTo>
                  <a:pt x="89776" y="31521"/>
                </a:lnTo>
                <a:lnTo>
                  <a:pt x="95389" y="31521"/>
                </a:lnTo>
                <a:close/>
              </a:path>
              <a:path w="127000" h="31750">
                <a:moveTo>
                  <a:pt x="126403" y="0"/>
                </a:moveTo>
                <a:lnTo>
                  <a:pt x="121526" y="0"/>
                </a:lnTo>
                <a:lnTo>
                  <a:pt x="121526" y="22491"/>
                </a:lnTo>
                <a:lnTo>
                  <a:pt x="110832" y="9017"/>
                </a:lnTo>
                <a:lnTo>
                  <a:pt x="103657" y="0"/>
                </a:lnTo>
                <a:lnTo>
                  <a:pt x="99758" y="0"/>
                </a:lnTo>
                <a:lnTo>
                  <a:pt x="99758" y="31521"/>
                </a:lnTo>
                <a:lnTo>
                  <a:pt x="104673" y="31521"/>
                </a:lnTo>
                <a:lnTo>
                  <a:pt x="104673" y="9017"/>
                </a:lnTo>
                <a:lnTo>
                  <a:pt x="122491" y="31521"/>
                </a:lnTo>
                <a:lnTo>
                  <a:pt x="126403" y="31521"/>
                </a:lnTo>
                <a:lnTo>
                  <a:pt x="126403" y="22491"/>
                </a:lnTo>
                <a:lnTo>
                  <a:pt x="12640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0213" y="401632"/>
            <a:ext cx="922655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Whiile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iintegratiion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40">
                <a:latin typeface="Verdana"/>
                <a:cs typeface="Verdana"/>
              </a:rPr>
              <a:t>MERN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in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fashiion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ff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6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ts,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so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presents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challenges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such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data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securiity,,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compatiibillity,,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scallability.. Thiis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slide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discusses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opportuniities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ed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 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approach..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062" y="380416"/>
            <a:ext cx="876935" cy="870585"/>
            <a:chOff x="1351062" y="380416"/>
            <a:chExt cx="876935" cy="870585"/>
          </a:xfrm>
        </p:grpSpPr>
        <p:sp>
          <p:nvSpPr>
            <p:cNvPr id="3" name="object 3"/>
            <p:cNvSpPr/>
            <p:nvPr/>
          </p:nvSpPr>
          <p:spPr>
            <a:xfrm>
              <a:off x="1588733" y="682283"/>
              <a:ext cx="637540" cy="567055"/>
            </a:xfrm>
            <a:custGeom>
              <a:avLst/>
              <a:gdLst/>
              <a:ahLst/>
              <a:cxnLst/>
              <a:rect l="l" t="t" r="r" b="b"/>
              <a:pathLst>
                <a:path w="637539" h="567055">
                  <a:moveTo>
                    <a:pt x="637543" y="0"/>
                  </a:moveTo>
                  <a:lnTo>
                    <a:pt x="572422" y="11452"/>
                  </a:lnTo>
                  <a:lnTo>
                    <a:pt x="527714" y="27890"/>
                  </a:lnTo>
                  <a:lnTo>
                    <a:pt x="486706" y="49732"/>
                  </a:lnTo>
                  <a:lnTo>
                    <a:pt x="448936" y="76303"/>
                  </a:lnTo>
                  <a:lnTo>
                    <a:pt x="413941" y="106927"/>
                  </a:lnTo>
                  <a:lnTo>
                    <a:pt x="381258" y="140929"/>
                  </a:lnTo>
                  <a:lnTo>
                    <a:pt x="350425" y="177634"/>
                  </a:lnTo>
                  <a:lnTo>
                    <a:pt x="320979" y="216365"/>
                  </a:lnTo>
                  <a:lnTo>
                    <a:pt x="292459" y="256448"/>
                  </a:lnTo>
                  <a:lnTo>
                    <a:pt x="264401" y="297208"/>
                  </a:lnTo>
                  <a:lnTo>
                    <a:pt x="236341" y="337964"/>
                  </a:lnTo>
                  <a:lnTo>
                    <a:pt x="207818" y="378046"/>
                  </a:lnTo>
                  <a:lnTo>
                    <a:pt x="178371" y="416776"/>
                  </a:lnTo>
                  <a:lnTo>
                    <a:pt x="147537" y="453481"/>
                  </a:lnTo>
                  <a:lnTo>
                    <a:pt x="114853" y="487483"/>
                  </a:lnTo>
                  <a:lnTo>
                    <a:pt x="79857" y="518108"/>
                  </a:lnTo>
                  <a:lnTo>
                    <a:pt x="42086" y="544680"/>
                  </a:lnTo>
                  <a:lnTo>
                    <a:pt x="1078" y="566523"/>
                  </a:lnTo>
                  <a:lnTo>
                    <a:pt x="0" y="56692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062" y="380416"/>
              <a:ext cx="635233" cy="63523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829" y="223032"/>
            <a:ext cx="4400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latin typeface="Calibri"/>
                <a:cs typeface="Calibri"/>
              </a:rPr>
              <a:t>Components: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39370" marR="5080" indent="-27305">
              <a:lnSpc>
                <a:spcPct val="110800"/>
              </a:lnSpc>
              <a:spcBef>
                <a:spcPts val="80"/>
              </a:spcBef>
            </a:pPr>
            <a:r>
              <a:rPr dirty="0"/>
              <a:t>E</a:t>
            </a:r>
            <a:r>
              <a:rPr dirty="0" spc="-15"/>
              <a:t>x</a:t>
            </a:r>
            <a:r>
              <a:rPr dirty="0" spc="5"/>
              <a:t>p</a:t>
            </a:r>
            <a:r>
              <a:rPr dirty="0" spc="-5"/>
              <a:t>r</a:t>
            </a:r>
            <a:r>
              <a:rPr dirty="0" spc="-5"/>
              <a:t>es</a:t>
            </a:r>
            <a:r>
              <a:rPr dirty="0" spc="-5"/>
              <a:t>s</a:t>
            </a:r>
            <a:r>
              <a:rPr dirty="0"/>
              <a:t>.</a:t>
            </a:r>
            <a:r>
              <a:rPr dirty="0"/>
              <a:t>j</a:t>
            </a:r>
            <a:r>
              <a:rPr dirty="0" spc="-5"/>
              <a:t>s  </a:t>
            </a:r>
            <a:r>
              <a:rPr dirty="0"/>
              <a:t>Node.js </a:t>
            </a:r>
            <a:r>
              <a:rPr dirty="0" spc="5"/>
              <a:t> </a:t>
            </a:r>
            <a:r>
              <a:rPr dirty="0"/>
              <a:t>React.js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495" y="634340"/>
            <a:ext cx="528320" cy="41973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600" spc="-20" b="1">
                <a:latin typeface="Calibri"/>
                <a:cs typeface="Calibri"/>
              </a:rPr>
              <a:t>Modules:</a:t>
            </a:r>
            <a:endParaRPr sz="600">
              <a:latin typeface="Calibri"/>
              <a:cs typeface="Calibri"/>
            </a:endParaRPr>
          </a:p>
          <a:p>
            <a:pPr algn="ctr" marL="275590" marR="90170">
              <a:lnSpc>
                <a:spcPct val="106400"/>
              </a:lnSpc>
              <a:spcBef>
                <a:spcPts val="35"/>
              </a:spcBef>
            </a:pPr>
            <a:r>
              <a:rPr dirty="0" sz="450" spc="25">
                <a:latin typeface="Cambria"/>
                <a:cs typeface="Cambria"/>
              </a:rPr>
              <a:t>CSS </a:t>
            </a:r>
            <a:r>
              <a:rPr dirty="0" sz="450" spc="30">
                <a:latin typeface="Cambria"/>
                <a:cs typeface="Cambria"/>
              </a:rPr>
              <a:t> </a:t>
            </a:r>
            <a:r>
              <a:rPr dirty="0" sz="450" spc="5">
                <a:latin typeface="Cambria"/>
                <a:cs typeface="Cambria"/>
              </a:rPr>
              <a:t>HT</a:t>
            </a:r>
            <a:r>
              <a:rPr dirty="0" sz="450" spc="5">
                <a:latin typeface="Cambria"/>
                <a:cs typeface="Cambria"/>
              </a:rPr>
              <a:t>M</a:t>
            </a:r>
            <a:r>
              <a:rPr dirty="0" sz="450" spc="-15">
                <a:latin typeface="Cambria"/>
                <a:cs typeface="Cambria"/>
              </a:rPr>
              <a:t>L</a:t>
            </a:r>
            <a:endParaRPr sz="450">
              <a:latin typeface="Cambria"/>
              <a:cs typeface="Cambria"/>
            </a:endParaRPr>
          </a:p>
          <a:p>
            <a:pPr algn="ctr" marL="190500" marR="5080" indent="-635">
              <a:lnSpc>
                <a:spcPct val="106400"/>
              </a:lnSpc>
            </a:pPr>
            <a:r>
              <a:rPr dirty="0" sz="450" spc="25">
                <a:latin typeface="Cambria"/>
                <a:cs typeface="Cambria"/>
              </a:rPr>
              <a:t>J</a:t>
            </a:r>
            <a:r>
              <a:rPr dirty="0" sz="450">
                <a:latin typeface="Cambria"/>
                <a:cs typeface="Cambria"/>
              </a:rPr>
              <a:t>A</a:t>
            </a:r>
            <a:r>
              <a:rPr dirty="0" sz="450" spc="-5">
                <a:latin typeface="Cambria"/>
                <a:cs typeface="Cambria"/>
              </a:rPr>
              <a:t>VA</a:t>
            </a:r>
            <a:r>
              <a:rPr dirty="0" sz="450" spc="15">
                <a:latin typeface="Cambria"/>
                <a:cs typeface="Cambria"/>
              </a:rPr>
              <a:t>SCR</a:t>
            </a:r>
            <a:r>
              <a:rPr dirty="0" sz="450">
                <a:latin typeface="Cambria"/>
                <a:cs typeface="Cambria"/>
              </a:rPr>
              <a:t>I</a:t>
            </a:r>
            <a:r>
              <a:rPr dirty="0" sz="450">
                <a:latin typeface="Cambria"/>
                <a:cs typeface="Cambria"/>
              </a:rPr>
              <a:t>P</a:t>
            </a:r>
            <a:r>
              <a:rPr dirty="0" sz="450">
                <a:latin typeface="Cambria"/>
                <a:cs typeface="Cambria"/>
              </a:rPr>
              <a:t>T  </a:t>
            </a:r>
            <a:r>
              <a:rPr dirty="0" sz="450" spc="-10">
                <a:latin typeface="Cambria"/>
                <a:cs typeface="Cambria"/>
              </a:rPr>
              <a:t>B</a:t>
            </a:r>
            <a:r>
              <a:rPr dirty="0" sz="450" spc="30">
                <a:latin typeface="Cambria"/>
                <a:cs typeface="Cambria"/>
              </a:rPr>
              <a:t>OO</a:t>
            </a:r>
            <a:r>
              <a:rPr dirty="0" sz="450" spc="-5">
                <a:latin typeface="Cambria"/>
                <a:cs typeface="Cambria"/>
              </a:rPr>
              <a:t>T</a:t>
            </a:r>
            <a:r>
              <a:rPr dirty="0" sz="450" spc="20">
                <a:latin typeface="Cambria"/>
                <a:cs typeface="Cambria"/>
              </a:rPr>
              <a:t>S</a:t>
            </a:r>
            <a:r>
              <a:rPr dirty="0" sz="450" spc="-5">
                <a:latin typeface="Cambria"/>
                <a:cs typeface="Cambria"/>
              </a:rPr>
              <a:t>T</a:t>
            </a:r>
            <a:r>
              <a:rPr dirty="0" sz="450">
                <a:latin typeface="Cambria"/>
                <a:cs typeface="Cambria"/>
              </a:rPr>
              <a:t>R</a:t>
            </a:r>
            <a:r>
              <a:rPr dirty="0" sz="450">
                <a:latin typeface="Cambria"/>
                <a:cs typeface="Cambria"/>
              </a:rPr>
              <a:t>A</a:t>
            </a:r>
            <a:r>
              <a:rPr dirty="0" sz="450" spc="5">
                <a:latin typeface="Cambria"/>
                <a:cs typeface="Cambria"/>
              </a:rPr>
              <a:t>P</a:t>
            </a:r>
            <a:endParaRPr sz="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482500"/>
            <a:ext cx="2225040" cy="768350"/>
            <a:chOff x="2893" y="482500"/>
            <a:chExt cx="2225040" cy="768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82500"/>
              <a:ext cx="2222647" cy="766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6360" y="756150"/>
              <a:ext cx="570230" cy="493395"/>
            </a:xfrm>
            <a:custGeom>
              <a:avLst/>
              <a:gdLst/>
              <a:ahLst/>
              <a:cxnLst/>
              <a:rect l="l" t="t" r="r" b="b"/>
              <a:pathLst>
                <a:path w="570230" h="493394">
                  <a:moveTo>
                    <a:pt x="0" y="493053"/>
                  </a:moveTo>
                  <a:lnTo>
                    <a:pt x="64652" y="449306"/>
                  </a:lnTo>
                  <a:lnTo>
                    <a:pt x="98842" y="417349"/>
                  </a:lnTo>
                  <a:lnTo>
                    <a:pt x="130758" y="382182"/>
                  </a:lnTo>
                  <a:lnTo>
                    <a:pt x="160970" y="344609"/>
                  </a:lnTo>
                  <a:lnTo>
                    <a:pt x="190045" y="305432"/>
                  </a:lnTo>
                  <a:lnTo>
                    <a:pt x="218551" y="265453"/>
                  </a:lnTo>
                  <a:lnTo>
                    <a:pt x="247059" y="225475"/>
                  </a:lnTo>
                  <a:lnTo>
                    <a:pt x="276136" y="186298"/>
                  </a:lnTo>
                  <a:lnTo>
                    <a:pt x="306349" y="148725"/>
                  </a:lnTo>
                  <a:lnTo>
                    <a:pt x="338266" y="113559"/>
                  </a:lnTo>
                  <a:lnTo>
                    <a:pt x="372456" y="81601"/>
                  </a:lnTo>
                  <a:lnTo>
                    <a:pt x="409487" y="53655"/>
                  </a:lnTo>
                  <a:lnTo>
                    <a:pt x="449928" y="30522"/>
                  </a:lnTo>
                  <a:lnTo>
                    <a:pt x="494348" y="13005"/>
                  </a:lnTo>
                  <a:lnTo>
                    <a:pt x="543315" y="1907"/>
                  </a:lnTo>
                  <a:lnTo>
                    <a:pt x="569916" y="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895" y="666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0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223" y="309410"/>
            <a:ext cx="144780" cy="36195"/>
          </a:xfrm>
          <a:custGeom>
            <a:avLst/>
            <a:gdLst/>
            <a:ahLst/>
            <a:cxnLst/>
            <a:rect l="l" t="t" r="r" b="b"/>
            <a:pathLst>
              <a:path w="144779" h="36195">
                <a:moveTo>
                  <a:pt x="37325" y="0"/>
                </a:moveTo>
                <a:lnTo>
                  <a:pt x="32778" y="0"/>
                </a:lnTo>
                <a:lnTo>
                  <a:pt x="18745" y="24218"/>
                </a:lnTo>
                <a:lnTo>
                  <a:pt x="11379" y="11658"/>
                </a:lnTo>
                <a:lnTo>
                  <a:pt x="4559" y="0"/>
                </a:lnTo>
                <a:lnTo>
                  <a:pt x="0" y="0"/>
                </a:lnTo>
                <a:lnTo>
                  <a:pt x="0" y="36017"/>
                </a:lnTo>
                <a:lnTo>
                  <a:pt x="5461" y="36017"/>
                </a:lnTo>
                <a:lnTo>
                  <a:pt x="5461" y="11658"/>
                </a:lnTo>
                <a:lnTo>
                  <a:pt x="17233" y="31686"/>
                </a:lnTo>
                <a:lnTo>
                  <a:pt x="20091" y="31686"/>
                </a:lnTo>
                <a:lnTo>
                  <a:pt x="24447" y="24218"/>
                </a:lnTo>
                <a:lnTo>
                  <a:pt x="31864" y="11531"/>
                </a:lnTo>
                <a:lnTo>
                  <a:pt x="31864" y="36017"/>
                </a:lnTo>
                <a:lnTo>
                  <a:pt x="37325" y="36017"/>
                </a:lnTo>
                <a:lnTo>
                  <a:pt x="37325" y="11531"/>
                </a:lnTo>
                <a:lnTo>
                  <a:pt x="37325" y="0"/>
                </a:lnTo>
                <a:close/>
              </a:path>
              <a:path w="144779" h="36195">
                <a:moveTo>
                  <a:pt x="72402" y="30886"/>
                </a:moveTo>
                <a:lnTo>
                  <a:pt x="51955" y="30886"/>
                </a:lnTo>
                <a:lnTo>
                  <a:pt x="51955" y="20281"/>
                </a:lnTo>
                <a:lnTo>
                  <a:pt x="69545" y="20281"/>
                </a:lnTo>
                <a:lnTo>
                  <a:pt x="69545" y="15201"/>
                </a:lnTo>
                <a:lnTo>
                  <a:pt x="51955" y="15201"/>
                </a:lnTo>
                <a:lnTo>
                  <a:pt x="51955" y="5118"/>
                </a:lnTo>
                <a:lnTo>
                  <a:pt x="71691" y="5118"/>
                </a:lnTo>
                <a:lnTo>
                  <a:pt x="71691" y="0"/>
                </a:lnTo>
                <a:lnTo>
                  <a:pt x="46355" y="0"/>
                </a:lnTo>
                <a:lnTo>
                  <a:pt x="46355" y="36017"/>
                </a:lnTo>
                <a:lnTo>
                  <a:pt x="72402" y="36017"/>
                </a:lnTo>
                <a:lnTo>
                  <a:pt x="72402" y="30886"/>
                </a:lnTo>
                <a:close/>
              </a:path>
              <a:path w="144779" h="36195">
                <a:moveTo>
                  <a:pt x="108940" y="36017"/>
                </a:moveTo>
                <a:lnTo>
                  <a:pt x="101193" y="25133"/>
                </a:lnTo>
                <a:lnTo>
                  <a:pt x="100291" y="23888"/>
                </a:lnTo>
                <a:lnTo>
                  <a:pt x="102120" y="23291"/>
                </a:lnTo>
                <a:lnTo>
                  <a:pt x="103771" y="21996"/>
                </a:lnTo>
                <a:lnTo>
                  <a:pt x="105117" y="20154"/>
                </a:lnTo>
                <a:lnTo>
                  <a:pt x="106718" y="17983"/>
                </a:lnTo>
                <a:lnTo>
                  <a:pt x="107467" y="15544"/>
                </a:lnTo>
                <a:lnTo>
                  <a:pt x="107467" y="8724"/>
                </a:lnTo>
                <a:lnTo>
                  <a:pt x="106121" y="5626"/>
                </a:lnTo>
                <a:lnTo>
                  <a:pt x="105524" y="5118"/>
                </a:lnTo>
                <a:lnTo>
                  <a:pt x="101828" y="2019"/>
                </a:lnTo>
                <a:lnTo>
                  <a:pt x="101828" y="10236"/>
                </a:lnTo>
                <a:lnTo>
                  <a:pt x="101828" y="15036"/>
                </a:lnTo>
                <a:lnTo>
                  <a:pt x="101053" y="16878"/>
                </a:lnTo>
                <a:lnTo>
                  <a:pt x="97929" y="19507"/>
                </a:lnTo>
                <a:lnTo>
                  <a:pt x="95580" y="20154"/>
                </a:lnTo>
                <a:lnTo>
                  <a:pt x="84429" y="20154"/>
                </a:lnTo>
                <a:lnTo>
                  <a:pt x="84429" y="5118"/>
                </a:lnTo>
                <a:lnTo>
                  <a:pt x="95580" y="5118"/>
                </a:lnTo>
                <a:lnTo>
                  <a:pt x="97929" y="5778"/>
                </a:lnTo>
                <a:lnTo>
                  <a:pt x="101053" y="8356"/>
                </a:lnTo>
                <a:lnTo>
                  <a:pt x="101828" y="10236"/>
                </a:lnTo>
                <a:lnTo>
                  <a:pt x="101828" y="2019"/>
                </a:lnTo>
                <a:lnTo>
                  <a:pt x="100774" y="1130"/>
                </a:lnTo>
                <a:lnTo>
                  <a:pt x="97142" y="0"/>
                </a:lnTo>
                <a:lnTo>
                  <a:pt x="78816" y="0"/>
                </a:lnTo>
                <a:lnTo>
                  <a:pt x="78816" y="36017"/>
                </a:lnTo>
                <a:lnTo>
                  <a:pt x="84429" y="36017"/>
                </a:lnTo>
                <a:lnTo>
                  <a:pt x="84429" y="25234"/>
                </a:lnTo>
                <a:lnTo>
                  <a:pt x="93535" y="25234"/>
                </a:lnTo>
                <a:lnTo>
                  <a:pt x="94284" y="25209"/>
                </a:lnTo>
                <a:lnTo>
                  <a:pt x="94792" y="25133"/>
                </a:lnTo>
                <a:lnTo>
                  <a:pt x="102527" y="36017"/>
                </a:lnTo>
                <a:lnTo>
                  <a:pt x="108940" y="36017"/>
                </a:lnTo>
                <a:close/>
              </a:path>
              <a:path w="144779" h="36195">
                <a:moveTo>
                  <a:pt x="144335" y="0"/>
                </a:moveTo>
                <a:lnTo>
                  <a:pt x="138772" y="0"/>
                </a:lnTo>
                <a:lnTo>
                  <a:pt x="138772" y="25692"/>
                </a:lnTo>
                <a:lnTo>
                  <a:pt x="126555" y="10299"/>
                </a:lnTo>
                <a:lnTo>
                  <a:pt x="118376" y="0"/>
                </a:lnTo>
                <a:lnTo>
                  <a:pt x="113919" y="0"/>
                </a:lnTo>
                <a:lnTo>
                  <a:pt x="113919" y="36017"/>
                </a:lnTo>
                <a:lnTo>
                  <a:pt x="119532" y="36017"/>
                </a:lnTo>
                <a:lnTo>
                  <a:pt x="119532" y="10299"/>
                </a:lnTo>
                <a:lnTo>
                  <a:pt x="139890" y="36017"/>
                </a:lnTo>
                <a:lnTo>
                  <a:pt x="144335" y="36017"/>
                </a:lnTo>
                <a:lnTo>
                  <a:pt x="144335" y="25692"/>
                </a:lnTo>
                <a:lnTo>
                  <a:pt x="144335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289" y="123062"/>
            <a:ext cx="1987550" cy="2451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30"/>
              </a:spcBef>
            </a:pP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The future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fashion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design </a:t>
            </a:r>
            <a:r>
              <a:rPr dirty="0" sz="350" spc="5">
                <a:solidFill>
                  <a:srgbClr val="322C2C"/>
                </a:solidFill>
                <a:latin typeface="Verdana"/>
                <a:cs typeface="Verdana"/>
              </a:rPr>
              <a:t>lies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in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seamless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integration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50">
                <a:solidFill>
                  <a:srgbClr val="322C2C"/>
                </a:solidFill>
                <a:latin typeface="Verdana"/>
                <a:cs typeface="Verdana"/>
              </a:rPr>
              <a:t>technology..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This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slide explores </a:t>
            </a:r>
            <a:r>
              <a:rPr dirty="0" sz="350" spc="25">
                <a:solidFill>
                  <a:srgbClr val="322C2C"/>
                </a:solidFill>
                <a:latin typeface="Verdana"/>
                <a:cs typeface="Verdana"/>
              </a:rPr>
              <a:t>emerging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trends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such </a:t>
            </a:r>
            <a:r>
              <a:rPr dirty="0" sz="350" spc="5">
                <a:solidFill>
                  <a:srgbClr val="322C2C"/>
                </a:solidFill>
                <a:latin typeface="Verdana"/>
                <a:cs typeface="Verdana"/>
              </a:rPr>
              <a:t>as AI-driven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design </a:t>
            </a:r>
            <a:r>
              <a:rPr dirty="0" sz="350" spc="-10">
                <a:solidFill>
                  <a:srgbClr val="322C2C"/>
                </a:solidFill>
                <a:latin typeface="Verdana"/>
                <a:cs typeface="Verdana"/>
              </a:rPr>
              <a:t>assistants,,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blockchain-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 based</a:t>
            </a:r>
            <a:r>
              <a:rPr dirty="0" sz="3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supply</a:t>
            </a:r>
            <a:r>
              <a:rPr dirty="0" sz="3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chain</a:t>
            </a:r>
            <a:r>
              <a:rPr dirty="0" sz="3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management,,</a:t>
            </a:r>
            <a:r>
              <a:rPr dirty="0" sz="3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25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dirty="0" sz="3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10">
                <a:solidFill>
                  <a:srgbClr val="322C2C"/>
                </a:solidFill>
                <a:latin typeface="Verdana"/>
                <a:cs typeface="Verdana"/>
              </a:rPr>
              <a:t>sustainable</a:t>
            </a:r>
            <a:r>
              <a:rPr dirty="0" sz="3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fashion</a:t>
            </a:r>
            <a:r>
              <a:rPr dirty="0" sz="3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5">
                <a:solidFill>
                  <a:srgbClr val="322C2C"/>
                </a:solidFill>
                <a:latin typeface="Verdana"/>
                <a:cs typeface="Verdana"/>
              </a:rPr>
              <a:t>initiatives</a:t>
            </a:r>
            <a:r>
              <a:rPr dirty="0" sz="35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powered</a:t>
            </a:r>
            <a:r>
              <a:rPr dirty="0" sz="35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15">
                <a:solidFill>
                  <a:srgbClr val="322C2C"/>
                </a:solidFill>
                <a:latin typeface="Verdana"/>
                <a:cs typeface="Verdana"/>
              </a:rPr>
              <a:t>by </a:t>
            </a:r>
            <a:r>
              <a:rPr dirty="0" sz="35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25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dirty="0" sz="350" spc="-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50" spc="40">
                <a:latin typeface="Verdana"/>
                <a:cs typeface="Verdana"/>
              </a:rPr>
              <a:t>MERN</a:t>
            </a:r>
            <a:r>
              <a:rPr dirty="0" sz="350" spc="-25">
                <a:latin typeface="Verdana"/>
                <a:cs typeface="Verdana"/>
              </a:rPr>
              <a:t> </a:t>
            </a:r>
            <a:r>
              <a:rPr dirty="0" sz="350" spc="-15">
                <a:solidFill>
                  <a:srgbClr val="322C2C"/>
                </a:solidFill>
                <a:latin typeface="Verdana"/>
                <a:cs typeface="Verdana"/>
              </a:rPr>
              <a:t>stack..</a:t>
            </a:r>
            <a:endParaRPr sz="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0874"/>
            <a:ext cx="356870" cy="508634"/>
          </a:xfrm>
          <a:custGeom>
            <a:avLst/>
            <a:gdLst/>
            <a:ahLst/>
            <a:cxnLst/>
            <a:rect l="l" t="t" r="r" b="b"/>
            <a:pathLst>
              <a:path w="356870" h="508634">
                <a:moveTo>
                  <a:pt x="0" y="0"/>
                </a:moveTo>
                <a:lnTo>
                  <a:pt x="56102" y="54736"/>
                </a:lnTo>
                <a:lnTo>
                  <a:pt x="86526" y="93187"/>
                </a:lnTo>
                <a:lnTo>
                  <a:pt x="115228" y="134693"/>
                </a:lnTo>
                <a:lnTo>
                  <a:pt x="142639" y="178491"/>
                </a:lnTo>
                <a:lnTo>
                  <a:pt x="169189" y="223816"/>
                </a:lnTo>
                <a:lnTo>
                  <a:pt x="195309" y="269906"/>
                </a:lnTo>
                <a:lnTo>
                  <a:pt x="221426" y="315996"/>
                </a:lnTo>
                <a:lnTo>
                  <a:pt x="247975" y="361321"/>
                </a:lnTo>
                <a:lnTo>
                  <a:pt x="275384" y="405119"/>
                </a:lnTo>
                <a:lnTo>
                  <a:pt x="304086" y="446625"/>
                </a:lnTo>
                <a:lnTo>
                  <a:pt x="334509" y="485076"/>
                </a:lnTo>
                <a:lnTo>
                  <a:pt x="356383" y="508329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896" y="2358"/>
            <a:ext cx="2223770" cy="1247140"/>
            <a:chOff x="2896" y="2358"/>
            <a:chExt cx="2223770" cy="1247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359" y="2358"/>
              <a:ext cx="974991" cy="12468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626071" y="358317"/>
                  </a:moveTo>
                  <a:lnTo>
                    <a:pt x="622084" y="358317"/>
                  </a:lnTo>
                  <a:lnTo>
                    <a:pt x="609790" y="379501"/>
                  </a:lnTo>
                  <a:lnTo>
                    <a:pt x="603351" y="368515"/>
                  </a:lnTo>
                  <a:lnTo>
                    <a:pt x="597369" y="358317"/>
                  </a:lnTo>
                  <a:lnTo>
                    <a:pt x="593382" y="358317"/>
                  </a:lnTo>
                  <a:lnTo>
                    <a:pt x="593382" y="389839"/>
                  </a:lnTo>
                  <a:lnTo>
                    <a:pt x="598170" y="389839"/>
                  </a:lnTo>
                  <a:lnTo>
                    <a:pt x="598170" y="368515"/>
                  </a:lnTo>
                  <a:lnTo>
                    <a:pt x="608469" y="386041"/>
                  </a:lnTo>
                  <a:lnTo>
                    <a:pt x="610984" y="386041"/>
                  </a:lnTo>
                  <a:lnTo>
                    <a:pt x="614794" y="379501"/>
                  </a:lnTo>
                  <a:lnTo>
                    <a:pt x="621284" y="368401"/>
                  </a:lnTo>
                  <a:lnTo>
                    <a:pt x="621284" y="389839"/>
                  </a:lnTo>
                  <a:lnTo>
                    <a:pt x="626071" y="389839"/>
                  </a:lnTo>
                  <a:lnTo>
                    <a:pt x="626071" y="368401"/>
                  </a:lnTo>
                  <a:lnTo>
                    <a:pt x="626071" y="358317"/>
                  </a:lnTo>
                  <a:close/>
                </a:path>
                <a:path w="2223770" h="1124585">
                  <a:moveTo>
                    <a:pt x="656793" y="385356"/>
                  </a:moveTo>
                  <a:lnTo>
                    <a:pt x="638898" y="385356"/>
                  </a:lnTo>
                  <a:lnTo>
                    <a:pt x="638898" y="376059"/>
                  </a:lnTo>
                  <a:lnTo>
                    <a:pt x="654291" y="376059"/>
                  </a:lnTo>
                  <a:lnTo>
                    <a:pt x="654291" y="371614"/>
                  </a:lnTo>
                  <a:lnTo>
                    <a:pt x="638898" y="371614"/>
                  </a:lnTo>
                  <a:lnTo>
                    <a:pt x="638898" y="362788"/>
                  </a:lnTo>
                  <a:lnTo>
                    <a:pt x="656158" y="362788"/>
                  </a:lnTo>
                  <a:lnTo>
                    <a:pt x="656158" y="358317"/>
                  </a:lnTo>
                  <a:lnTo>
                    <a:pt x="633971" y="358317"/>
                  </a:lnTo>
                  <a:lnTo>
                    <a:pt x="633971" y="389839"/>
                  </a:lnTo>
                  <a:lnTo>
                    <a:pt x="656793" y="389839"/>
                  </a:lnTo>
                  <a:lnTo>
                    <a:pt x="656793" y="385356"/>
                  </a:lnTo>
                  <a:close/>
                </a:path>
                <a:path w="2223770" h="1124585">
                  <a:moveTo>
                    <a:pt x="688784" y="389839"/>
                  </a:moveTo>
                  <a:lnTo>
                    <a:pt x="682002" y="380314"/>
                  </a:lnTo>
                  <a:lnTo>
                    <a:pt x="681215" y="379222"/>
                  </a:lnTo>
                  <a:lnTo>
                    <a:pt x="682815" y="378701"/>
                  </a:lnTo>
                  <a:lnTo>
                    <a:pt x="684250" y="377571"/>
                  </a:lnTo>
                  <a:lnTo>
                    <a:pt x="685431" y="375958"/>
                  </a:lnTo>
                  <a:lnTo>
                    <a:pt x="686841" y="374053"/>
                  </a:lnTo>
                  <a:lnTo>
                    <a:pt x="687476" y="371906"/>
                  </a:lnTo>
                  <a:lnTo>
                    <a:pt x="687476" y="365950"/>
                  </a:lnTo>
                  <a:lnTo>
                    <a:pt x="686320" y="363232"/>
                  </a:lnTo>
                  <a:lnTo>
                    <a:pt x="685787" y="362788"/>
                  </a:lnTo>
                  <a:lnTo>
                    <a:pt x="682561" y="360083"/>
                  </a:lnTo>
                  <a:lnTo>
                    <a:pt x="682561" y="367271"/>
                  </a:lnTo>
                  <a:lnTo>
                    <a:pt x="682561" y="371475"/>
                  </a:lnTo>
                  <a:lnTo>
                    <a:pt x="681888" y="373087"/>
                  </a:lnTo>
                  <a:lnTo>
                    <a:pt x="679132" y="375386"/>
                  </a:lnTo>
                  <a:lnTo>
                    <a:pt x="677087" y="375958"/>
                  </a:lnTo>
                  <a:lnTo>
                    <a:pt x="667321" y="375958"/>
                  </a:lnTo>
                  <a:lnTo>
                    <a:pt x="667321" y="362788"/>
                  </a:lnTo>
                  <a:lnTo>
                    <a:pt x="677087" y="362788"/>
                  </a:lnTo>
                  <a:lnTo>
                    <a:pt x="679132" y="363359"/>
                  </a:lnTo>
                  <a:lnTo>
                    <a:pt x="681888" y="365633"/>
                  </a:lnTo>
                  <a:lnTo>
                    <a:pt x="682561" y="367271"/>
                  </a:lnTo>
                  <a:lnTo>
                    <a:pt x="682561" y="360083"/>
                  </a:lnTo>
                  <a:lnTo>
                    <a:pt x="681621" y="359283"/>
                  </a:lnTo>
                  <a:lnTo>
                    <a:pt x="678446" y="358317"/>
                  </a:lnTo>
                  <a:lnTo>
                    <a:pt x="662419" y="358317"/>
                  </a:lnTo>
                  <a:lnTo>
                    <a:pt x="662419" y="389839"/>
                  </a:lnTo>
                  <a:lnTo>
                    <a:pt x="667321" y="389839"/>
                  </a:lnTo>
                  <a:lnTo>
                    <a:pt x="667321" y="380403"/>
                  </a:lnTo>
                  <a:lnTo>
                    <a:pt x="675284" y="380403"/>
                  </a:lnTo>
                  <a:lnTo>
                    <a:pt x="675944" y="380377"/>
                  </a:lnTo>
                  <a:lnTo>
                    <a:pt x="676402" y="380314"/>
                  </a:lnTo>
                  <a:lnTo>
                    <a:pt x="683171" y="389839"/>
                  </a:lnTo>
                  <a:lnTo>
                    <a:pt x="688784" y="389839"/>
                  </a:lnTo>
                  <a:close/>
                </a:path>
                <a:path w="2223770" h="1124585">
                  <a:moveTo>
                    <a:pt x="719785" y="358317"/>
                  </a:moveTo>
                  <a:lnTo>
                    <a:pt x="714908" y="358317"/>
                  </a:lnTo>
                  <a:lnTo>
                    <a:pt x="714908" y="380809"/>
                  </a:lnTo>
                  <a:lnTo>
                    <a:pt x="704215" y="367322"/>
                  </a:lnTo>
                  <a:lnTo>
                    <a:pt x="697052" y="358317"/>
                  </a:lnTo>
                  <a:lnTo>
                    <a:pt x="693153" y="358317"/>
                  </a:lnTo>
                  <a:lnTo>
                    <a:pt x="693153" y="389839"/>
                  </a:lnTo>
                  <a:lnTo>
                    <a:pt x="698055" y="389839"/>
                  </a:lnTo>
                  <a:lnTo>
                    <a:pt x="698055" y="367322"/>
                  </a:lnTo>
                  <a:lnTo>
                    <a:pt x="715873" y="389839"/>
                  </a:lnTo>
                  <a:lnTo>
                    <a:pt x="719785" y="389839"/>
                  </a:lnTo>
                  <a:lnTo>
                    <a:pt x="719785" y="380809"/>
                  </a:lnTo>
                  <a:lnTo>
                    <a:pt x="719785" y="358317"/>
                  </a:lnTo>
                  <a:close/>
                </a:path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7991" y="401287"/>
            <a:ext cx="930910" cy="4902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integration of </a:t>
            </a:r>
            <a:r>
              <a:rPr dirty="0" sz="300" spc="40">
                <a:latin typeface="Verdana"/>
                <a:cs typeface="Verdana"/>
              </a:rPr>
              <a:t>MERN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presents 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transformatiive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opportuniity for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fashion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design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industry..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By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leveragiing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power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modern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technology,,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designers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can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revollutiioniize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the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design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process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and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create unparallleled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user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experiiences.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This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presentatiion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has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hiighllighted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potentiiall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MERN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iin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shaping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future of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fashiion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design..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855" y="170544"/>
            <a:ext cx="450215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75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dirty="0" sz="700" spc="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700" spc="40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dirty="0" sz="700" spc="-50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dirty="0" sz="700" spc="-55">
                <a:solidFill>
                  <a:srgbClr val="322C2C"/>
                </a:solidFill>
                <a:latin typeface="SimSun"/>
                <a:cs typeface="SimSun"/>
              </a:rPr>
              <a:t>lu</a:t>
            </a:r>
            <a:r>
              <a:rPr dirty="0" sz="700" spc="-75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dirty="0" sz="700" spc="-150">
                <a:solidFill>
                  <a:srgbClr val="322C2C"/>
                </a:solidFill>
                <a:latin typeface="SimSun"/>
                <a:cs typeface="SimSun"/>
              </a:rPr>
              <a:t>i</a:t>
            </a:r>
            <a:r>
              <a:rPr dirty="0" sz="700" spc="5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dirty="0" sz="700" spc="45">
                <a:solidFill>
                  <a:srgbClr val="322C2C"/>
                </a:solidFill>
                <a:latin typeface="SimSun"/>
                <a:cs typeface="SimSun"/>
              </a:rPr>
              <a:t>n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2023-11-23T01:54:36Z</dcterms:created>
  <dcterms:modified xsi:type="dcterms:W3CDTF">2023-11-23T01:54:36Z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LastSaved">
    <vt:filetime>2023-11-23T00:00:00Z</vt:filetime>
  </property>
</Properties>
</file>