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https://www.exceldemy.com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https://www.datocms-assets.com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https://www.officetooltips.com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https://kanini.com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Family Expenses Using Service 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Official Documentation. (2023). Managing Financial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Financial Planning Resources. (2022). Budgeting and Expense Tracking.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Expert Articles on ServiceNow Automation and Reporting.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b/rising-cost-living-family-woman-analysing-personal-budget-expenses-rising-cost-living-family-woman-33182780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Calculating Family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explains how to use ServiceNow to manage and calculate family expenses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automation tools that streamline expense tracking and reporting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expense calculation helps families plan budgets and make informed financial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ervicenow.com/content/dam/servicenow/images/products-asset/images/reporting-img-carousel-3.png.im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ServiceNow Platform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cloud-based platform used for service management and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customizable modules suitable for financial tracking and reporting.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integrates well with various data sources for comprehensive expense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xceldemy.com/wp-content/uploads/2022/06/Daily-Income-and-Expense-Excel-Sheet-1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Expense Categories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specific categories such as groceries, utilities, education, and healthcare within ServiceNow.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 platform’s configuration options to define expense types and associated parameters.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categorization ensures accurate tracking and easier reporting of family expenses.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photo/calculating-family-expenses_274689-43608.jpg?w=996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Inputting Family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Expenses can be entered manually or automatically via integrations with bank accounts and payment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forms and templates to standardize data entry for consistency.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update the expense records to maintain current and accurate data.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atocms-assets.com/2885/1562664144-ss-workflow-blog-image-001.jpeg?fit=max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Expense Calculations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 ServiceNow’s workflow and scripting capabilities to automate expense aggregation.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 up rules to calculate totals, averages, and categorize expenses automatically.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reduces manual errors and saves time in expense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officetooltips.com/images/tips/844_365/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Expenses and Budgeting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reports and dashboards to visualize spending patterns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Compare actual expenses against budget limits to identify potential savings.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insights from analysis to adjust family budgets proactively.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photo/calculating-family-expenses_274689-43608.jpg?w=20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Sharing and Collaborating on Expense Data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Share reports and dashboards with family members for transparency and input.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Configure permissions to control access to sensitive financial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encourages collective financial responsibility and planning.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kanini.com/wp-content/uploads/2023/02/Servicenow-License-optimization-1828x204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Benefits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ServiceNow for family expense calculation simplifies financial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platform’s automation and reporting features improve accuracy and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expense tracking supports better budgeting decisions and financial stability.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Family Expenses Using Service Now</dc:title>
  <dc:subject>Calculating Family Expenses Using Service Now</dc:subject>
  <dc:creator>SlideMake.com</dc:creator>
  <cp:lastModifiedBy>SlideMake.com</cp:lastModifiedBy>
  <cp:revision>1</cp:revision>
  <dcterms:created xsi:type="dcterms:W3CDTF">2025-06-30T07:36:39Z</dcterms:created>
  <dcterms:modified xsi:type="dcterms:W3CDTF">2025-06-30T07:36:39Z</dcterms:modified>
</cp:coreProperties>
</file>