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2" r:id="rId2"/>
    <p:sldId id="284" r:id="rId3"/>
    <p:sldId id="283" r:id="rId4"/>
    <p:sldId id="273" r:id="rId5"/>
    <p:sldId id="274" r:id="rId6"/>
    <p:sldId id="275"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3/22/2020</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3/22/2020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3/22/2020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3/22/2020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3/22/2020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3/22/2020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3/22/2020</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3/22/2020</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3/22/2020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3/22/2020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3/22/2020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3/22/2020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fontAlgn="base"/>
            <a:r>
              <a:rPr lang="en-IN" b="0" dirty="0"/>
              <a:t>Microwave System</a:t>
            </a:r>
          </a:p>
        </p:txBody>
      </p:sp>
      <p:sp>
        <p:nvSpPr>
          <p:cNvPr id="5" name="Subtitle 4"/>
          <p:cNvSpPr>
            <a:spLocks noGrp="1"/>
          </p:cNvSpPr>
          <p:nvPr>
            <p:ph type="subTitle" idx="1"/>
          </p:nvPr>
        </p:nvSpPr>
        <p:spPr>
          <a:xfrm>
            <a:off x="859536" y="4407979"/>
            <a:ext cx="10472928" cy="1752600"/>
          </a:xfrm>
        </p:spPr>
        <p:txBody>
          <a:bodyPr>
            <a:normAutofit/>
          </a:bodyPr>
          <a:lstStyle/>
          <a:p>
            <a:r>
              <a:rPr lang="en-IN" sz="2000" dirty="0">
                <a:solidFill>
                  <a:schemeClr val="bg1">
                    <a:lumMod val="50000"/>
                  </a:schemeClr>
                </a:solidFill>
              </a:rPr>
              <a:t>By: BATCH-3</a:t>
            </a:r>
          </a:p>
          <a:p>
            <a:r>
              <a:rPr lang="en-IN" sz="2000" dirty="0">
                <a:solidFill>
                  <a:schemeClr val="bg1">
                    <a:lumMod val="50000"/>
                  </a:schemeClr>
                </a:solidFill>
              </a:rPr>
              <a:t>(1RV19MCA21-1RV19MCA30)</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F2A0A8-19AC-49DC-9B05-BAC80FED5E1B}"/>
              </a:ext>
            </a:extLst>
          </p:cNvPr>
          <p:cNvSpPr>
            <a:spLocks noGrp="1"/>
          </p:cNvSpPr>
          <p:nvPr>
            <p:ph type="title"/>
          </p:nvPr>
        </p:nvSpPr>
        <p:spPr>
          <a:xfrm>
            <a:off x="609600" y="1154662"/>
            <a:ext cx="10972800" cy="1143000"/>
          </a:xfrm>
        </p:spPr>
        <p:txBody>
          <a:bodyPr>
            <a:normAutofit fontScale="90000"/>
          </a:bodyPr>
          <a:lstStyle/>
          <a:p>
            <a:pPr algn="just"/>
            <a:r>
              <a:rPr lang="en-IN" b="1" dirty="0"/>
              <a:t>Advantages of embedded operating system</a:t>
            </a:r>
            <a:endParaRPr lang="en-IN" dirty="0"/>
          </a:p>
        </p:txBody>
      </p:sp>
      <p:sp>
        <p:nvSpPr>
          <p:cNvPr id="7" name="Content Placeholder 6">
            <a:extLst>
              <a:ext uri="{FF2B5EF4-FFF2-40B4-BE49-F238E27FC236}">
                <a16:creationId xmlns:a16="http://schemas.microsoft.com/office/drawing/2014/main" id="{A9096C10-5B57-454B-BAB6-E5D8202CE248}"/>
              </a:ext>
            </a:extLst>
          </p:cNvPr>
          <p:cNvSpPr>
            <a:spLocks noGrp="1"/>
          </p:cNvSpPr>
          <p:nvPr>
            <p:ph idx="1"/>
          </p:nvPr>
        </p:nvSpPr>
        <p:spPr>
          <a:xfrm>
            <a:off x="636104" y="2468880"/>
            <a:ext cx="10972800" cy="4389120"/>
          </a:xfrm>
        </p:spPr>
        <p:txBody>
          <a:bodyPr/>
          <a:lstStyle/>
          <a:p>
            <a:pPr algn="just"/>
            <a:r>
              <a:rPr lang="en-IN" dirty="0"/>
              <a:t>Small size and faster to load</a:t>
            </a:r>
          </a:p>
          <a:p>
            <a:pPr algn="just"/>
            <a:r>
              <a:rPr lang="en-IN" dirty="0"/>
              <a:t>More specific to one task</a:t>
            </a:r>
          </a:p>
          <a:p>
            <a:pPr algn="just"/>
            <a:r>
              <a:rPr lang="en-IN" dirty="0"/>
              <a:t>Easy to manage</a:t>
            </a:r>
          </a:p>
          <a:p>
            <a:pPr algn="just"/>
            <a:r>
              <a:rPr lang="en-IN" dirty="0"/>
              <a:t>Low cost</a:t>
            </a:r>
          </a:p>
          <a:p>
            <a:pPr algn="just"/>
            <a:r>
              <a:rPr lang="en-IN" dirty="0"/>
              <a:t>Spend less resources</a:t>
            </a:r>
          </a:p>
          <a:p>
            <a:pPr algn="just"/>
            <a:r>
              <a:rPr lang="en-IN" dirty="0"/>
              <a:t>These operating system is dedicated to one device so performance is good and use less resources like memory and micro-processors</a:t>
            </a:r>
          </a:p>
          <a:p>
            <a:pPr marL="0" indent="0" algn="just">
              <a:buNone/>
            </a:pPr>
            <a:endParaRPr lang="en-IN"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C078-F79D-45D9-8BBC-F49C2DAE91C6}"/>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47437C73-A9CF-4DBA-AF4E-09DF263F17C0}"/>
              </a:ext>
            </a:extLst>
          </p:cNvPr>
          <p:cNvSpPr>
            <a:spLocks noGrp="1"/>
          </p:cNvSpPr>
          <p:nvPr>
            <p:ph idx="1"/>
          </p:nvPr>
        </p:nvSpPr>
        <p:spPr/>
        <p:txBody>
          <a:bodyPr/>
          <a:lstStyle/>
          <a:p>
            <a:pPr marL="0" indent="0" algn="just">
              <a:buNone/>
            </a:pPr>
            <a:r>
              <a:rPr lang="en-IN" dirty="0"/>
              <a:t> Embedded systems are rapidly becoming a catalyst for change in the computing, data communications, telecommunications, industrial control and entertainment sectors. Automatic systems in any field will be useful and will save the people and organizations. New innovative applications in these as well as other areas will make embedded systems as one of the fastest developing technology of the near </a:t>
            </a:r>
            <a:r>
              <a:rPr lang="en-IN" dirty="0" err="1"/>
              <a:t>future.Thus</a:t>
            </a:r>
            <a:r>
              <a:rPr lang="en-IN" dirty="0"/>
              <a:t> the embedded system plays an important role in our day today life</a:t>
            </a:r>
          </a:p>
        </p:txBody>
      </p:sp>
    </p:spTree>
    <p:extLst>
      <p:ext uri="{BB962C8B-B14F-4D97-AF65-F5344CB8AC3E}">
        <p14:creationId xmlns:p14="http://schemas.microsoft.com/office/powerpoint/2010/main" val="1503465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A9FA-2A44-4213-8D0A-0ED410CA10DA}"/>
              </a:ext>
            </a:extLst>
          </p:cNvPr>
          <p:cNvSpPr>
            <a:spLocks noGrp="1"/>
          </p:cNvSpPr>
          <p:nvPr>
            <p:ph idx="1"/>
          </p:nvPr>
        </p:nvSpPr>
        <p:spPr>
          <a:xfrm>
            <a:off x="609600" y="2836628"/>
            <a:ext cx="10972800" cy="4389120"/>
          </a:xfrm>
        </p:spPr>
        <p:txBody>
          <a:bodyPr>
            <a:normAutofit/>
          </a:bodyPr>
          <a:lstStyle/>
          <a:p>
            <a:pPr marL="0" indent="0" algn="ctr">
              <a:buNone/>
            </a:pPr>
            <a:r>
              <a:rPr lang="en-IN" sz="5400" dirty="0"/>
              <a:t>THANK YOU</a:t>
            </a:r>
          </a:p>
        </p:txBody>
      </p:sp>
    </p:spTree>
    <p:extLst>
      <p:ext uri="{BB962C8B-B14F-4D97-AF65-F5344CB8AC3E}">
        <p14:creationId xmlns:p14="http://schemas.microsoft.com/office/powerpoint/2010/main" val="3397489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IN" dirty="0"/>
              <a:t>Everyone knows what microwave ovens do, but not as many people know how they do what they do. They function because of their operating systems. Two such systems exist within every microwave oven: the electrical operating system that causes the oven to heat and cook food, and the computer operating system that translates directions from the controls to the electrical operating system. Understanding how these operating systems works requires an examination of the systems and their parts.</a:t>
            </a:r>
            <a:endParaRPr lang="en-US" dirty="0"/>
          </a:p>
        </p:txBody>
      </p:sp>
      <p:sp>
        <p:nvSpPr>
          <p:cNvPr id="4" name="Title 2">
            <a:extLst>
              <a:ext uri="{FF2B5EF4-FFF2-40B4-BE49-F238E27FC236}">
                <a16:creationId xmlns:a16="http://schemas.microsoft.com/office/drawing/2014/main" id="{BDC3A5D4-A733-4953-87FA-27772572CCF9}"/>
              </a:ext>
            </a:extLst>
          </p:cNvPr>
          <p:cNvSpPr>
            <a:spLocks noGrp="1"/>
          </p:cNvSpPr>
          <p:nvPr>
            <p:ph type="title"/>
          </p:nvPr>
        </p:nvSpPr>
        <p:spPr>
          <a:xfrm>
            <a:off x="609600" y="704088"/>
            <a:ext cx="10972800" cy="1143000"/>
          </a:xfrm>
        </p:spPr>
        <p:txBody>
          <a:bodyPr/>
          <a:lstStyle/>
          <a:p>
            <a:pPr fontAlgn="base"/>
            <a:r>
              <a:rPr lang="en-IN" dirty="0"/>
              <a:t>INTRODUCTION</a:t>
            </a:r>
          </a:p>
        </p:txBody>
      </p:sp>
    </p:spTree>
    <p:extLst>
      <p:ext uri="{BB962C8B-B14F-4D97-AF65-F5344CB8AC3E}">
        <p14:creationId xmlns:p14="http://schemas.microsoft.com/office/powerpoint/2010/main" val="383453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BEEE-C2F4-4C14-AF76-ED7B9409E075}"/>
              </a:ext>
            </a:extLst>
          </p:cNvPr>
          <p:cNvSpPr>
            <a:spLocks noGrp="1"/>
          </p:cNvSpPr>
          <p:nvPr>
            <p:ph type="title"/>
          </p:nvPr>
        </p:nvSpPr>
        <p:spPr>
          <a:xfrm>
            <a:off x="609600" y="1698001"/>
            <a:ext cx="10972800" cy="1143000"/>
          </a:xfrm>
        </p:spPr>
        <p:txBody>
          <a:bodyPr vert="horz" lIns="0" rIns="0" bIns="0" anchor="b">
            <a:normAutofit fontScale="90000"/>
          </a:bodyPr>
          <a:lstStyle/>
          <a:p>
            <a:pPr fontAlgn="base"/>
            <a:r>
              <a:rPr lang="en-IN" dirty="0"/>
              <a:t>Applications and Uses of Microwave System:</a:t>
            </a:r>
            <a:br>
              <a:rPr lang="en-IN" dirty="0"/>
            </a:br>
            <a:endParaRPr lang="en-IN" dirty="0"/>
          </a:p>
        </p:txBody>
      </p:sp>
      <p:sp>
        <p:nvSpPr>
          <p:cNvPr id="7" name="Content Placeholder 1">
            <a:extLst>
              <a:ext uri="{FF2B5EF4-FFF2-40B4-BE49-F238E27FC236}">
                <a16:creationId xmlns:a16="http://schemas.microsoft.com/office/drawing/2014/main" id="{DD12268F-8D8D-4A6F-A962-0FE34762A399}"/>
              </a:ext>
            </a:extLst>
          </p:cNvPr>
          <p:cNvSpPr>
            <a:spLocks noGrp="1"/>
          </p:cNvSpPr>
          <p:nvPr>
            <p:ph idx="1"/>
          </p:nvPr>
        </p:nvSpPr>
        <p:spPr>
          <a:xfrm>
            <a:off x="609600" y="2468880"/>
            <a:ext cx="10972800" cy="4389120"/>
          </a:xfrm>
        </p:spPr>
        <p:txBody>
          <a:bodyPr vert="horz">
            <a:normAutofit/>
          </a:bodyPr>
          <a:lstStyle/>
          <a:p>
            <a:pPr marL="0" indent="0" algn="just">
              <a:buNone/>
            </a:pPr>
            <a:r>
              <a:rPr lang="en-IN" dirty="0"/>
              <a:t>Most common applications are within the range of 1 to 40 GHz. Microwaves are suitable for wireless transmission (wireless LAN protocol Ex- Bluetooth) signals having higher bandwidth. Microwaves are commonly used in radar systems where radar uses microwave radiation to detect the range, distance, and other characteristics of sensing devices and mobile broadband applications. Microwaves are generally used in telephone for long distance communication. Several other applications where the microwaves used are medical treatments; microwave heating is used for drying and curing products, and in households for the preparation of food (microwave ovens). </a:t>
            </a:r>
          </a:p>
        </p:txBody>
      </p:sp>
    </p:spTree>
    <p:extLst>
      <p:ext uri="{BB962C8B-B14F-4D97-AF65-F5344CB8AC3E}">
        <p14:creationId xmlns:p14="http://schemas.microsoft.com/office/powerpoint/2010/main" val="11379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IN" dirty="0"/>
              <a:t>Operating System in Microwave Oven</a:t>
            </a:r>
          </a:p>
        </p:txBody>
      </p:sp>
      <p:pic>
        <p:nvPicPr>
          <p:cNvPr id="5" name="Content Placeholder 4">
            <a:extLst>
              <a:ext uri="{FF2B5EF4-FFF2-40B4-BE49-F238E27FC236}">
                <a16:creationId xmlns:a16="http://schemas.microsoft.com/office/drawing/2014/main" id="{07C4F466-8B6B-4441-BFE7-4BD7C3D23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625" y="2220119"/>
            <a:ext cx="6000750" cy="3819525"/>
          </a:xfr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IN" dirty="0"/>
              <a:t>Everyone knows what microwave ovens do, but not as many people know how they do what they do. They function because of their operating systems. Two such systems exist within every microwave oven: the electrical operating system that causes the oven to heat and cook food, and the computer operating system that translates directions from the controls to the electrical operating system. Understanding how these operating systems works requires an examination of the systems and their parts.</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IN" dirty="0"/>
              <a:t>How Microwaves Work</a:t>
            </a:r>
          </a:p>
        </p:txBody>
      </p:sp>
      <p:sp>
        <p:nvSpPr>
          <p:cNvPr id="2" name="Content Placeholder 1"/>
          <p:cNvSpPr>
            <a:spLocks noGrp="1"/>
          </p:cNvSpPr>
          <p:nvPr>
            <p:ph idx="1"/>
          </p:nvPr>
        </p:nvSpPr>
        <p:spPr/>
        <p:txBody>
          <a:bodyPr/>
          <a:lstStyle/>
          <a:p>
            <a:pPr marL="0" indent="0" algn="just">
              <a:buNone/>
            </a:pPr>
            <a:r>
              <a:rPr lang="en-IN" dirty="0"/>
              <a:t>Microwave oven designers take advantage of the physical properties of food and electromagnetic waves. Basically, microwave ovens use electromagnetic waves to generate heat by moving water molecules. When caught in electromagnetic waves, water molecules move very quickly in a </a:t>
            </a:r>
            <a:r>
              <a:rPr lang="en-IN" dirty="0" err="1"/>
              <a:t>counterclockwise</a:t>
            </a:r>
            <a:r>
              <a:rPr lang="en-IN" dirty="0"/>
              <a:t> then clockwise motion, alternating back and forth at extreme speeds. This movement generates heat energy. When you place food in a microwave oven, the movement of water molecules within your food generates heat energy that causes the food to warm rapidly.</a:t>
            </a: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IN" dirty="0"/>
              <a:t>How Heat Generates</a:t>
            </a:r>
          </a:p>
        </p:txBody>
      </p:sp>
      <p:sp>
        <p:nvSpPr>
          <p:cNvPr id="2" name="Content Placeholder 1"/>
          <p:cNvSpPr>
            <a:spLocks noGrp="1"/>
          </p:cNvSpPr>
          <p:nvPr>
            <p:ph idx="1"/>
          </p:nvPr>
        </p:nvSpPr>
        <p:spPr/>
        <p:txBody>
          <a:bodyPr>
            <a:normAutofit lnSpcReduction="10000"/>
          </a:bodyPr>
          <a:lstStyle/>
          <a:p>
            <a:pPr marL="0" indent="0" algn="just">
              <a:buNone/>
            </a:pPr>
            <a:r>
              <a:rPr lang="en-IN" dirty="0"/>
              <a:t>The two operating systems within a microwave oven connect directly to one another through the path of electricity that flows through the oven. Power enters a microwave oven through a power cord in the form of electricity. A series of fuses within the oven moves this electricity from the power cord to the computer system. The computer system relays information through a switch called a </a:t>
            </a:r>
            <a:r>
              <a:rPr lang="en-IN" dirty="0" err="1"/>
              <a:t>triac</a:t>
            </a:r>
            <a:r>
              <a:rPr lang="en-IN" dirty="0"/>
              <a:t>, which works only if all of the fuses and switches translating electricity throughout the oven operate properly. The </a:t>
            </a:r>
            <a:r>
              <a:rPr lang="en-IN" dirty="0" err="1"/>
              <a:t>triac</a:t>
            </a:r>
            <a:r>
              <a:rPr lang="en-IN" dirty="0"/>
              <a:t> helps to protect a microwave oven's electrical problems. If everything works properly, the </a:t>
            </a:r>
            <a:r>
              <a:rPr lang="en-IN" dirty="0" err="1"/>
              <a:t>triac</a:t>
            </a:r>
            <a:r>
              <a:rPr lang="en-IN" dirty="0"/>
              <a:t> turns on the oven's high-voltage transformer, which generates the electromagnetic, or micro, waves that cook food</a:t>
            </a: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363980"/>
            <a:ext cx="10972800" cy="1143000"/>
          </a:xfrm>
        </p:spPr>
        <p:txBody>
          <a:bodyPr>
            <a:normAutofit fontScale="90000"/>
          </a:bodyPr>
          <a:lstStyle/>
          <a:p>
            <a:pPr fontAlgn="base"/>
            <a:r>
              <a:rPr lang="en-IN" dirty="0"/>
              <a:t>How Embedded Systems Differ from Operating Systems</a:t>
            </a:r>
          </a:p>
        </p:txBody>
      </p:sp>
      <p:sp>
        <p:nvSpPr>
          <p:cNvPr id="2" name="Content Placeholder 1"/>
          <p:cNvSpPr>
            <a:spLocks noGrp="1"/>
          </p:cNvSpPr>
          <p:nvPr>
            <p:ph idx="1"/>
          </p:nvPr>
        </p:nvSpPr>
        <p:spPr>
          <a:xfrm>
            <a:off x="609600" y="2969150"/>
            <a:ext cx="10972800" cy="4389120"/>
          </a:xfrm>
        </p:spPr>
        <p:txBody>
          <a:bodyPr/>
          <a:lstStyle/>
          <a:p>
            <a:pPr marL="0" indent="0" algn="just">
              <a:buNone/>
            </a:pPr>
            <a:r>
              <a:rPr lang="en-IN" dirty="0"/>
              <a:t>Technically regarding computer technology, microwave ovens contain embedded systems, not operating systems. An operating system handles a large framework of commands and functions, such as those required by a computer with multiple programs. An embedded system, on the other hand, performs a very specific function. These systems contain a single program that executes all the functions required. Embedded systems exist in other simple computerized mechanisms, such as remote controls and washing machines.</a:t>
            </a:r>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IN" dirty="0"/>
              <a:t>How Embedded Systems Work</a:t>
            </a:r>
          </a:p>
        </p:txBody>
      </p:sp>
      <p:sp>
        <p:nvSpPr>
          <p:cNvPr id="2" name="Content Placeholder 1"/>
          <p:cNvSpPr>
            <a:spLocks noGrp="1"/>
          </p:cNvSpPr>
          <p:nvPr>
            <p:ph idx="1"/>
          </p:nvPr>
        </p:nvSpPr>
        <p:spPr/>
        <p:txBody>
          <a:bodyPr/>
          <a:lstStyle/>
          <a:p>
            <a:pPr marL="0" indent="0" algn="just">
              <a:buNone/>
            </a:pPr>
            <a:r>
              <a:rPr lang="en-IN" dirty="0"/>
              <a:t>The embedded system in a microwave oven works as a command device. It is designed to take directions from the keypad and turn them into commands. If, for instance, you program a microwave oven to operate on high for two minutes, the embedded system triggers the high voltage transformer to operate on full blast for two minutes. When the two minutes expire, the embedded system commands the transformer to turn off. Because the embedded system does nothing more than translate simple commands, it contains relatively simple programming.</a:t>
            </a:r>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130</TotalTime>
  <Words>835</Words>
  <Application>Microsoft Office PowerPoint</Application>
  <PresentationFormat>Widescreen</PresentationFormat>
  <Paragraphs>28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Palatino Linotype</vt:lpstr>
      <vt:lpstr>Wingdings 2</vt:lpstr>
      <vt:lpstr>Presentation on brainstorming</vt:lpstr>
      <vt:lpstr>Microwave System</vt:lpstr>
      <vt:lpstr>INTRODUCTION</vt:lpstr>
      <vt:lpstr>Applications and Uses of Microwave System: </vt:lpstr>
      <vt:lpstr>Operating System in Microwave Oven</vt:lpstr>
      <vt:lpstr>PowerPoint Presentation</vt:lpstr>
      <vt:lpstr>How Microwaves Work</vt:lpstr>
      <vt:lpstr>How Heat Generates</vt:lpstr>
      <vt:lpstr>How Embedded Systems Differ from Operating Systems</vt:lpstr>
      <vt:lpstr>How Embedded Systems Work</vt:lpstr>
      <vt:lpstr>Advantages of embedded operating system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in Microwave Ovens</dc:title>
  <dc:creator>Nethra</dc:creator>
  <cp:lastModifiedBy> </cp:lastModifiedBy>
  <cp:revision>13</cp:revision>
  <dcterms:created xsi:type="dcterms:W3CDTF">2020-03-22T08:19:50Z</dcterms:created>
  <dcterms:modified xsi:type="dcterms:W3CDTF">2020-03-22T10:30:03Z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