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8" r:id="rId2"/>
    <p:sldId id="259" r:id="rId3"/>
    <p:sldId id="257" r:id="rId4"/>
    <p:sldId id="260" r:id="rId5"/>
    <p:sldId id="261" r:id="rId6"/>
    <p:sldId id="267" r:id="rId7"/>
    <p:sldId id="271" r:id="rId8"/>
    <p:sldId id="266" r:id="rId9"/>
    <p:sldId id="262" r:id="rId10"/>
    <p:sldId id="269" r:id="rId11"/>
    <p:sldId id="268"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F424B2-59C4-4902-8915-AD7ADD068EC9}" type="doc">
      <dgm:prSet loTypeId="urn:microsoft.com/office/officeart/2016/7/layout/LinearBlockProcessNumbered" loCatId="process" qsTypeId="urn:microsoft.com/office/officeart/2005/8/quickstyle/simple4" qsCatId="simple" csTypeId="urn:microsoft.com/office/officeart/2005/8/colors/colorful1" csCatId="colorful" phldr="1"/>
      <dgm:spPr/>
      <dgm:t>
        <a:bodyPr/>
        <a:lstStyle/>
        <a:p>
          <a:endParaRPr lang="en-US"/>
        </a:p>
      </dgm:t>
    </dgm:pt>
    <dgm:pt modelId="{F911B94F-AAA2-46A3-B0C7-E72CF7570416}">
      <dgm:prSet/>
      <dgm:spPr/>
      <dgm:t>
        <a:bodyPr/>
        <a:lstStyle/>
        <a:p>
          <a:r>
            <a:rPr lang="en-US" b="0" i="0"/>
            <a:t>Introduction to COT</a:t>
          </a:r>
          <a:endParaRPr lang="en-US"/>
        </a:p>
      </dgm:t>
    </dgm:pt>
    <dgm:pt modelId="{30D5C9C8-9EF9-4291-8056-66F41DAF532E}" type="parTrans" cxnId="{C4C58481-E8A2-44F0-8166-C5B29D77CAB8}">
      <dgm:prSet/>
      <dgm:spPr/>
      <dgm:t>
        <a:bodyPr/>
        <a:lstStyle/>
        <a:p>
          <a:endParaRPr lang="en-US"/>
        </a:p>
      </dgm:t>
    </dgm:pt>
    <dgm:pt modelId="{9F2A07CB-1C43-4CB6-BAB0-A227D670EA6E}" type="sibTrans" cxnId="{C4C58481-E8A2-44F0-8166-C5B29D77CAB8}">
      <dgm:prSet phldrT="01"/>
      <dgm:spPr/>
      <dgm:t>
        <a:bodyPr/>
        <a:lstStyle/>
        <a:p>
          <a:r>
            <a:rPr lang="en-US"/>
            <a:t>01</a:t>
          </a:r>
        </a:p>
      </dgm:t>
    </dgm:pt>
    <dgm:pt modelId="{4EF7072B-8020-4991-A290-ED3EB9412D1A}">
      <dgm:prSet/>
      <dgm:spPr/>
      <dgm:t>
        <a:bodyPr/>
        <a:lstStyle/>
        <a:p>
          <a:r>
            <a:rPr lang="en-US" b="0" i="0"/>
            <a:t>How COT Works?</a:t>
          </a:r>
          <a:endParaRPr lang="en-US"/>
        </a:p>
      </dgm:t>
    </dgm:pt>
    <dgm:pt modelId="{97541278-2F3A-4DC4-B854-1885584440F6}" type="parTrans" cxnId="{C8AC7240-B3C5-4FF7-81EB-34F5D6E004D9}">
      <dgm:prSet/>
      <dgm:spPr/>
      <dgm:t>
        <a:bodyPr/>
        <a:lstStyle/>
        <a:p>
          <a:endParaRPr lang="en-US"/>
        </a:p>
      </dgm:t>
    </dgm:pt>
    <dgm:pt modelId="{ECB705AE-4EF5-42C7-B342-F3A3282F7AC7}" type="sibTrans" cxnId="{C8AC7240-B3C5-4FF7-81EB-34F5D6E004D9}">
      <dgm:prSet phldrT="02"/>
      <dgm:spPr/>
      <dgm:t>
        <a:bodyPr/>
        <a:lstStyle/>
        <a:p>
          <a:r>
            <a:rPr lang="en-US"/>
            <a:t>02</a:t>
          </a:r>
        </a:p>
      </dgm:t>
    </dgm:pt>
    <dgm:pt modelId="{79CE776E-477F-4E71-889D-B3EB801934D9}">
      <dgm:prSet/>
      <dgm:spPr/>
      <dgm:t>
        <a:bodyPr/>
        <a:lstStyle/>
        <a:p>
          <a:r>
            <a:rPr lang="en-US" b="0" i="0" dirty="0"/>
            <a:t>Demo</a:t>
          </a:r>
          <a:endParaRPr lang="en-US" dirty="0"/>
        </a:p>
      </dgm:t>
    </dgm:pt>
    <dgm:pt modelId="{7F8DC5E0-E62A-45E5-9B40-9EFEBED0A181}" type="parTrans" cxnId="{39EDA65A-D409-4518-A765-1310B105FCF0}">
      <dgm:prSet/>
      <dgm:spPr/>
      <dgm:t>
        <a:bodyPr/>
        <a:lstStyle/>
        <a:p>
          <a:endParaRPr lang="en-US"/>
        </a:p>
      </dgm:t>
    </dgm:pt>
    <dgm:pt modelId="{E2D22D01-4D14-4DC4-A895-CA0F1271EC1A}" type="sibTrans" cxnId="{39EDA65A-D409-4518-A765-1310B105FCF0}">
      <dgm:prSet phldrT="03"/>
      <dgm:spPr/>
      <dgm:t>
        <a:bodyPr/>
        <a:lstStyle/>
        <a:p>
          <a:r>
            <a:rPr lang="en-US"/>
            <a:t>03</a:t>
          </a:r>
        </a:p>
      </dgm:t>
    </dgm:pt>
    <dgm:pt modelId="{F0E57763-0B40-46F2-BC39-C5DA8C327329}">
      <dgm:prSet/>
      <dgm:spPr/>
      <dgm:t>
        <a:bodyPr/>
        <a:lstStyle/>
        <a:p>
          <a:r>
            <a:rPr lang="en-US" dirty="0"/>
            <a:t>Results comparison</a:t>
          </a:r>
        </a:p>
      </dgm:t>
    </dgm:pt>
    <dgm:pt modelId="{31F5C4CD-41F6-4479-9B63-B164D4030D37}" type="parTrans" cxnId="{6FCF5F61-3554-4731-A724-689DF77139BA}">
      <dgm:prSet/>
      <dgm:spPr/>
      <dgm:t>
        <a:bodyPr/>
        <a:lstStyle/>
        <a:p>
          <a:endParaRPr lang="en-US"/>
        </a:p>
      </dgm:t>
    </dgm:pt>
    <dgm:pt modelId="{51FBEC30-AEEA-4CFA-B1F4-A520B093F3AA}" type="sibTrans" cxnId="{6FCF5F61-3554-4731-A724-689DF77139BA}">
      <dgm:prSet phldrT="04"/>
      <dgm:spPr/>
      <dgm:t>
        <a:bodyPr/>
        <a:lstStyle/>
        <a:p>
          <a:r>
            <a:rPr lang="en-US"/>
            <a:t>04</a:t>
          </a:r>
        </a:p>
      </dgm:t>
    </dgm:pt>
    <dgm:pt modelId="{7D7A0D9D-E144-4745-B316-049F9C083416}">
      <dgm:prSet/>
      <dgm:spPr/>
      <dgm:t>
        <a:bodyPr/>
        <a:lstStyle/>
        <a:p>
          <a:r>
            <a:rPr lang="en-US" b="0" i="0" dirty="0"/>
            <a:t>Future implementation &amp; Conclusion</a:t>
          </a:r>
          <a:endParaRPr lang="en-US" dirty="0"/>
        </a:p>
      </dgm:t>
    </dgm:pt>
    <dgm:pt modelId="{3BD34750-FD90-461E-9735-593FC55FA4E5}" type="parTrans" cxnId="{775634C4-F740-4BF9-892A-3F5DB9CEC215}">
      <dgm:prSet/>
      <dgm:spPr/>
      <dgm:t>
        <a:bodyPr/>
        <a:lstStyle/>
        <a:p>
          <a:endParaRPr lang="en-US"/>
        </a:p>
      </dgm:t>
    </dgm:pt>
    <dgm:pt modelId="{D5845E60-5D24-4D8E-906F-CA84A048C231}" type="sibTrans" cxnId="{775634C4-F740-4BF9-892A-3F5DB9CEC215}">
      <dgm:prSet phldrT="05"/>
      <dgm:spPr/>
      <dgm:t>
        <a:bodyPr/>
        <a:lstStyle/>
        <a:p>
          <a:r>
            <a:rPr lang="en-US"/>
            <a:t>05</a:t>
          </a:r>
        </a:p>
      </dgm:t>
    </dgm:pt>
    <dgm:pt modelId="{FE92BB99-6F49-4FE9-BEE2-9E53F5FDD928}" type="pres">
      <dgm:prSet presAssocID="{40F424B2-59C4-4902-8915-AD7ADD068EC9}" presName="Name0" presStyleCnt="0">
        <dgm:presLayoutVars>
          <dgm:animLvl val="lvl"/>
          <dgm:resizeHandles val="exact"/>
        </dgm:presLayoutVars>
      </dgm:prSet>
      <dgm:spPr/>
    </dgm:pt>
    <dgm:pt modelId="{33936BE5-D4B2-435A-B06E-1ACE32FC3544}" type="pres">
      <dgm:prSet presAssocID="{F911B94F-AAA2-46A3-B0C7-E72CF7570416}" presName="compositeNode" presStyleCnt="0">
        <dgm:presLayoutVars>
          <dgm:bulletEnabled val="1"/>
        </dgm:presLayoutVars>
      </dgm:prSet>
      <dgm:spPr/>
    </dgm:pt>
    <dgm:pt modelId="{985D5DD1-45CC-48DA-9A07-78C16A68F442}" type="pres">
      <dgm:prSet presAssocID="{F911B94F-AAA2-46A3-B0C7-E72CF7570416}" presName="bgRect" presStyleLbl="alignNode1" presStyleIdx="0" presStyleCnt="5"/>
      <dgm:spPr/>
    </dgm:pt>
    <dgm:pt modelId="{043C00EB-D597-47F3-83CB-9E9F8D182D73}" type="pres">
      <dgm:prSet presAssocID="{9F2A07CB-1C43-4CB6-BAB0-A227D670EA6E}" presName="sibTransNodeRect" presStyleLbl="alignNode1" presStyleIdx="0" presStyleCnt="5">
        <dgm:presLayoutVars>
          <dgm:chMax val="0"/>
          <dgm:bulletEnabled val="1"/>
        </dgm:presLayoutVars>
      </dgm:prSet>
      <dgm:spPr/>
    </dgm:pt>
    <dgm:pt modelId="{572AC2AF-DA83-4B81-9A35-A2284C422810}" type="pres">
      <dgm:prSet presAssocID="{F911B94F-AAA2-46A3-B0C7-E72CF7570416}" presName="nodeRect" presStyleLbl="alignNode1" presStyleIdx="0" presStyleCnt="5">
        <dgm:presLayoutVars>
          <dgm:bulletEnabled val="1"/>
        </dgm:presLayoutVars>
      </dgm:prSet>
      <dgm:spPr/>
    </dgm:pt>
    <dgm:pt modelId="{9DCCB288-2DF0-4DA5-9284-FCE3052172E3}" type="pres">
      <dgm:prSet presAssocID="{9F2A07CB-1C43-4CB6-BAB0-A227D670EA6E}" presName="sibTrans" presStyleCnt="0"/>
      <dgm:spPr/>
    </dgm:pt>
    <dgm:pt modelId="{42AFBF7F-C5CF-401E-A2A1-ECBA36FE18A9}" type="pres">
      <dgm:prSet presAssocID="{4EF7072B-8020-4991-A290-ED3EB9412D1A}" presName="compositeNode" presStyleCnt="0">
        <dgm:presLayoutVars>
          <dgm:bulletEnabled val="1"/>
        </dgm:presLayoutVars>
      </dgm:prSet>
      <dgm:spPr/>
    </dgm:pt>
    <dgm:pt modelId="{3DF92739-EBA4-4F29-B6E7-3AE9098AB329}" type="pres">
      <dgm:prSet presAssocID="{4EF7072B-8020-4991-A290-ED3EB9412D1A}" presName="bgRect" presStyleLbl="alignNode1" presStyleIdx="1" presStyleCnt="5"/>
      <dgm:spPr/>
    </dgm:pt>
    <dgm:pt modelId="{5B32EC7C-376E-4E08-A716-BE08DE2EEB32}" type="pres">
      <dgm:prSet presAssocID="{ECB705AE-4EF5-42C7-B342-F3A3282F7AC7}" presName="sibTransNodeRect" presStyleLbl="alignNode1" presStyleIdx="1" presStyleCnt="5">
        <dgm:presLayoutVars>
          <dgm:chMax val="0"/>
          <dgm:bulletEnabled val="1"/>
        </dgm:presLayoutVars>
      </dgm:prSet>
      <dgm:spPr/>
    </dgm:pt>
    <dgm:pt modelId="{99328B33-0878-4FEE-AB24-944B7BADD4C3}" type="pres">
      <dgm:prSet presAssocID="{4EF7072B-8020-4991-A290-ED3EB9412D1A}" presName="nodeRect" presStyleLbl="alignNode1" presStyleIdx="1" presStyleCnt="5">
        <dgm:presLayoutVars>
          <dgm:bulletEnabled val="1"/>
        </dgm:presLayoutVars>
      </dgm:prSet>
      <dgm:spPr/>
    </dgm:pt>
    <dgm:pt modelId="{4D89237A-94F9-4A49-865D-6541FA822BDA}" type="pres">
      <dgm:prSet presAssocID="{ECB705AE-4EF5-42C7-B342-F3A3282F7AC7}" presName="sibTrans" presStyleCnt="0"/>
      <dgm:spPr/>
    </dgm:pt>
    <dgm:pt modelId="{AE09410E-5B56-4128-8C4F-0283F052A4D9}" type="pres">
      <dgm:prSet presAssocID="{79CE776E-477F-4E71-889D-B3EB801934D9}" presName="compositeNode" presStyleCnt="0">
        <dgm:presLayoutVars>
          <dgm:bulletEnabled val="1"/>
        </dgm:presLayoutVars>
      </dgm:prSet>
      <dgm:spPr/>
    </dgm:pt>
    <dgm:pt modelId="{67681D31-3412-4E97-9942-83A5A403C216}" type="pres">
      <dgm:prSet presAssocID="{79CE776E-477F-4E71-889D-B3EB801934D9}" presName="bgRect" presStyleLbl="alignNode1" presStyleIdx="2" presStyleCnt="5"/>
      <dgm:spPr/>
    </dgm:pt>
    <dgm:pt modelId="{FD3B444A-68CD-40D8-B9DC-7E7DF05B8097}" type="pres">
      <dgm:prSet presAssocID="{E2D22D01-4D14-4DC4-A895-CA0F1271EC1A}" presName="sibTransNodeRect" presStyleLbl="alignNode1" presStyleIdx="2" presStyleCnt="5">
        <dgm:presLayoutVars>
          <dgm:chMax val="0"/>
          <dgm:bulletEnabled val="1"/>
        </dgm:presLayoutVars>
      </dgm:prSet>
      <dgm:spPr/>
    </dgm:pt>
    <dgm:pt modelId="{603121AA-5A8F-4147-BDE7-40AB4D6C5B45}" type="pres">
      <dgm:prSet presAssocID="{79CE776E-477F-4E71-889D-B3EB801934D9}" presName="nodeRect" presStyleLbl="alignNode1" presStyleIdx="2" presStyleCnt="5">
        <dgm:presLayoutVars>
          <dgm:bulletEnabled val="1"/>
        </dgm:presLayoutVars>
      </dgm:prSet>
      <dgm:spPr/>
    </dgm:pt>
    <dgm:pt modelId="{57F22208-878F-4E27-B8EE-8EDA841F84D3}" type="pres">
      <dgm:prSet presAssocID="{E2D22D01-4D14-4DC4-A895-CA0F1271EC1A}" presName="sibTrans" presStyleCnt="0"/>
      <dgm:spPr/>
    </dgm:pt>
    <dgm:pt modelId="{A9E00530-8257-4FC3-840B-98FBE6B6C26E}" type="pres">
      <dgm:prSet presAssocID="{F0E57763-0B40-46F2-BC39-C5DA8C327329}" presName="compositeNode" presStyleCnt="0">
        <dgm:presLayoutVars>
          <dgm:bulletEnabled val="1"/>
        </dgm:presLayoutVars>
      </dgm:prSet>
      <dgm:spPr/>
    </dgm:pt>
    <dgm:pt modelId="{032F3444-21DD-4093-9E7F-6D070BF1FC6E}" type="pres">
      <dgm:prSet presAssocID="{F0E57763-0B40-46F2-BC39-C5DA8C327329}" presName="bgRect" presStyleLbl="alignNode1" presStyleIdx="3" presStyleCnt="5"/>
      <dgm:spPr/>
    </dgm:pt>
    <dgm:pt modelId="{57D01906-3467-49CF-8442-551FD1E0B739}" type="pres">
      <dgm:prSet presAssocID="{51FBEC30-AEEA-4CFA-B1F4-A520B093F3AA}" presName="sibTransNodeRect" presStyleLbl="alignNode1" presStyleIdx="3" presStyleCnt="5">
        <dgm:presLayoutVars>
          <dgm:chMax val="0"/>
          <dgm:bulletEnabled val="1"/>
        </dgm:presLayoutVars>
      </dgm:prSet>
      <dgm:spPr/>
    </dgm:pt>
    <dgm:pt modelId="{1159939A-B59D-4B58-831E-3BF741D5E620}" type="pres">
      <dgm:prSet presAssocID="{F0E57763-0B40-46F2-BC39-C5DA8C327329}" presName="nodeRect" presStyleLbl="alignNode1" presStyleIdx="3" presStyleCnt="5">
        <dgm:presLayoutVars>
          <dgm:bulletEnabled val="1"/>
        </dgm:presLayoutVars>
      </dgm:prSet>
      <dgm:spPr/>
    </dgm:pt>
    <dgm:pt modelId="{1D8A5459-3A28-49DC-8733-D0A4DDEAE9DE}" type="pres">
      <dgm:prSet presAssocID="{51FBEC30-AEEA-4CFA-B1F4-A520B093F3AA}" presName="sibTrans" presStyleCnt="0"/>
      <dgm:spPr/>
    </dgm:pt>
    <dgm:pt modelId="{C8D666EE-5060-464C-A9D8-EF3413D6DF39}" type="pres">
      <dgm:prSet presAssocID="{7D7A0D9D-E144-4745-B316-049F9C083416}" presName="compositeNode" presStyleCnt="0">
        <dgm:presLayoutVars>
          <dgm:bulletEnabled val="1"/>
        </dgm:presLayoutVars>
      </dgm:prSet>
      <dgm:spPr/>
    </dgm:pt>
    <dgm:pt modelId="{88E78AD9-01AB-44A9-A624-F1DE9AB9D065}" type="pres">
      <dgm:prSet presAssocID="{7D7A0D9D-E144-4745-B316-049F9C083416}" presName="bgRect" presStyleLbl="alignNode1" presStyleIdx="4" presStyleCnt="5"/>
      <dgm:spPr/>
    </dgm:pt>
    <dgm:pt modelId="{4B4E2ED8-31AF-4CF7-8340-5B70C0BDCA63}" type="pres">
      <dgm:prSet presAssocID="{D5845E60-5D24-4D8E-906F-CA84A048C231}" presName="sibTransNodeRect" presStyleLbl="alignNode1" presStyleIdx="4" presStyleCnt="5">
        <dgm:presLayoutVars>
          <dgm:chMax val="0"/>
          <dgm:bulletEnabled val="1"/>
        </dgm:presLayoutVars>
      </dgm:prSet>
      <dgm:spPr/>
    </dgm:pt>
    <dgm:pt modelId="{6056CD04-96D6-4F4C-ACF2-7D981834F037}" type="pres">
      <dgm:prSet presAssocID="{7D7A0D9D-E144-4745-B316-049F9C083416}" presName="nodeRect" presStyleLbl="alignNode1" presStyleIdx="4" presStyleCnt="5">
        <dgm:presLayoutVars>
          <dgm:bulletEnabled val="1"/>
        </dgm:presLayoutVars>
      </dgm:prSet>
      <dgm:spPr/>
    </dgm:pt>
  </dgm:ptLst>
  <dgm:cxnLst>
    <dgm:cxn modelId="{82CE8D03-298A-441E-B907-92B492E91390}" type="presOf" srcId="{7D7A0D9D-E144-4745-B316-049F9C083416}" destId="{6056CD04-96D6-4F4C-ACF2-7D981834F037}" srcOrd="1" destOrd="0" presId="urn:microsoft.com/office/officeart/2016/7/layout/LinearBlockProcessNumbered"/>
    <dgm:cxn modelId="{5114B208-F899-4053-B815-71678E60D668}" type="presOf" srcId="{79CE776E-477F-4E71-889D-B3EB801934D9}" destId="{67681D31-3412-4E97-9942-83A5A403C216}" srcOrd="0" destOrd="0" presId="urn:microsoft.com/office/officeart/2016/7/layout/LinearBlockProcessNumbered"/>
    <dgm:cxn modelId="{EDD3B728-6A22-41FD-9AEC-4AC9025C5561}" type="presOf" srcId="{51FBEC30-AEEA-4CFA-B1F4-A520B093F3AA}" destId="{57D01906-3467-49CF-8442-551FD1E0B739}" srcOrd="0" destOrd="0" presId="urn:microsoft.com/office/officeart/2016/7/layout/LinearBlockProcessNumbered"/>
    <dgm:cxn modelId="{DDF3432B-7933-4728-841A-C50AA21784D1}" type="presOf" srcId="{F911B94F-AAA2-46A3-B0C7-E72CF7570416}" destId="{572AC2AF-DA83-4B81-9A35-A2284C422810}" srcOrd="1" destOrd="0" presId="urn:microsoft.com/office/officeart/2016/7/layout/LinearBlockProcessNumbered"/>
    <dgm:cxn modelId="{2508BB2D-20EF-405E-B797-B7F0FE4F1407}" type="presOf" srcId="{9F2A07CB-1C43-4CB6-BAB0-A227D670EA6E}" destId="{043C00EB-D597-47F3-83CB-9E9F8D182D73}" srcOrd="0" destOrd="0" presId="urn:microsoft.com/office/officeart/2016/7/layout/LinearBlockProcessNumbered"/>
    <dgm:cxn modelId="{C9F1C133-C874-44DE-9086-2FBD9DD05317}" type="presOf" srcId="{D5845E60-5D24-4D8E-906F-CA84A048C231}" destId="{4B4E2ED8-31AF-4CF7-8340-5B70C0BDCA63}" srcOrd="0" destOrd="0" presId="urn:microsoft.com/office/officeart/2016/7/layout/LinearBlockProcessNumbered"/>
    <dgm:cxn modelId="{E268BF39-82A6-49BA-800B-4932DF64F657}" type="presOf" srcId="{F0E57763-0B40-46F2-BC39-C5DA8C327329}" destId="{032F3444-21DD-4093-9E7F-6D070BF1FC6E}" srcOrd="0" destOrd="0" presId="urn:microsoft.com/office/officeart/2016/7/layout/LinearBlockProcessNumbered"/>
    <dgm:cxn modelId="{C8AC7240-B3C5-4FF7-81EB-34F5D6E004D9}" srcId="{40F424B2-59C4-4902-8915-AD7ADD068EC9}" destId="{4EF7072B-8020-4991-A290-ED3EB9412D1A}" srcOrd="1" destOrd="0" parTransId="{97541278-2F3A-4DC4-B854-1885584440F6}" sibTransId="{ECB705AE-4EF5-42C7-B342-F3A3282F7AC7}"/>
    <dgm:cxn modelId="{6FCF5F61-3554-4731-A724-689DF77139BA}" srcId="{40F424B2-59C4-4902-8915-AD7ADD068EC9}" destId="{F0E57763-0B40-46F2-BC39-C5DA8C327329}" srcOrd="3" destOrd="0" parTransId="{31F5C4CD-41F6-4479-9B63-B164D4030D37}" sibTransId="{51FBEC30-AEEA-4CFA-B1F4-A520B093F3AA}"/>
    <dgm:cxn modelId="{39EDA65A-D409-4518-A765-1310B105FCF0}" srcId="{40F424B2-59C4-4902-8915-AD7ADD068EC9}" destId="{79CE776E-477F-4E71-889D-B3EB801934D9}" srcOrd="2" destOrd="0" parTransId="{7F8DC5E0-E62A-45E5-9B40-9EFEBED0A181}" sibTransId="{E2D22D01-4D14-4DC4-A895-CA0F1271EC1A}"/>
    <dgm:cxn modelId="{C4C58481-E8A2-44F0-8166-C5B29D77CAB8}" srcId="{40F424B2-59C4-4902-8915-AD7ADD068EC9}" destId="{F911B94F-AAA2-46A3-B0C7-E72CF7570416}" srcOrd="0" destOrd="0" parTransId="{30D5C9C8-9EF9-4291-8056-66F41DAF532E}" sibTransId="{9F2A07CB-1C43-4CB6-BAB0-A227D670EA6E}"/>
    <dgm:cxn modelId="{FB2F4486-318F-4D9F-A2CC-DCA520B81A23}" type="presOf" srcId="{F0E57763-0B40-46F2-BC39-C5DA8C327329}" destId="{1159939A-B59D-4B58-831E-3BF741D5E620}" srcOrd="1" destOrd="0" presId="urn:microsoft.com/office/officeart/2016/7/layout/LinearBlockProcessNumbered"/>
    <dgm:cxn modelId="{4ABBCD89-FD46-4306-BFAC-D29AB968D13B}" type="presOf" srcId="{F911B94F-AAA2-46A3-B0C7-E72CF7570416}" destId="{985D5DD1-45CC-48DA-9A07-78C16A68F442}" srcOrd="0" destOrd="0" presId="urn:microsoft.com/office/officeart/2016/7/layout/LinearBlockProcessNumbered"/>
    <dgm:cxn modelId="{617FDEA3-C89B-4592-A98D-67737A3530DE}" type="presOf" srcId="{79CE776E-477F-4E71-889D-B3EB801934D9}" destId="{603121AA-5A8F-4147-BDE7-40AB4D6C5B45}" srcOrd="1" destOrd="0" presId="urn:microsoft.com/office/officeart/2016/7/layout/LinearBlockProcessNumbered"/>
    <dgm:cxn modelId="{09253FAD-BECF-42D3-ABA2-BA40B9E6E163}" type="presOf" srcId="{4EF7072B-8020-4991-A290-ED3EB9412D1A}" destId="{99328B33-0878-4FEE-AB24-944B7BADD4C3}" srcOrd="1" destOrd="0" presId="urn:microsoft.com/office/officeart/2016/7/layout/LinearBlockProcessNumbered"/>
    <dgm:cxn modelId="{B2B5AFB8-7C27-4200-A732-F36BC0D089F7}" type="presOf" srcId="{40F424B2-59C4-4902-8915-AD7ADD068EC9}" destId="{FE92BB99-6F49-4FE9-BEE2-9E53F5FDD928}" srcOrd="0" destOrd="0" presId="urn:microsoft.com/office/officeart/2016/7/layout/LinearBlockProcessNumbered"/>
    <dgm:cxn modelId="{8D6943BC-8E48-46DA-8FA7-858F4FF44340}" type="presOf" srcId="{4EF7072B-8020-4991-A290-ED3EB9412D1A}" destId="{3DF92739-EBA4-4F29-B6E7-3AE9098AB329}" srcOrd="0" destOrd="0" presId="urn:microsoft.com/office/officeart/2016/7/layout/LinearBlockProcessNumbered"/>
    <dgm:cxn modelId="{02D0E8C0-1EEA-4CE1-87C7-87CC01514ECC}" type="presOf" srcId="{E2D22D01-4D14-4DC4-A895-CA0F1271EC1A}" destId="{FD3B444A-68CD-40D8-B9DC-7E7DF05B8097}" srcOrd="0" destOrd="0" presId="urn:microsoft.com/office/officeart/2016/7/layout/LinearBlockProcessNumbered"/>
    <dgm:cxn modelId="{775634C4-F740-4BF9-892A-3F5DB9CEC215}" srcId="{40F424B2-59C4-4902-8915-AD7ADD068EC9}" destId="{7D7A0D9D-E144-4745-B316-049F9C083416}" srcOrd="4" destOrd="0" parTransId="{3BD34750-FD90-461E-9735-593FC55FA4E5}" sibTransId="{D5845E60-5D24-4D8E-906F-CA84A048C231}"/>
    <dgm:cxn modelId="{08A661CB-16E1-4575-B13C-BD74A76CA643}" type="presOf" srcId="{7D7A0D9D-E144-4745-B316-049F9C083416}" destId="{88E78AD9-01AB-44A9-A624-F1DE9AB9D065}" srcOrd="0" destOrd="0" presId="urn:microsoft.com/office/officeart/2016/7/layout/LinearBlockProcessNumbered"/>
    <dgm:cxn modelId="{E4C6A3FD-CAA4-4EF9-81B2-D48549C0E0A1}" type="presOf" srcId="{ECB705AE-4EF5-42C7-B342-F3A3282F7AC7}" destId="{5B32EC7C-376E-4E08-A716-BE08DE2EEB32}" srcOrd="0" destOrd="0" presId="urn:microsoft.com/office/officeart/2016/7/layout/LinearBlockProcessNumbered"/>
    <dgm:cxn modelId="{2532F44A-4D60-4A16-8CDF-6162E22AA794}" type="presParOf" srcId="{FE92BB99-6F49-4FE9-BEE2-9E53F5FDD928}" destId="{33936BE5-D4B2-435A-B06E-1ACE32FC3544}" srcOrd="0" destOrd="0" presId="urn:microsoft.com/office/officeart/2016/7/layout/LinearBlockProcessNumbered"/>
    <dgm:cxn modelId="{839EEF6C-741F-41A4-B73E-E212195B374F}" type="presParOf" srcId="{33936BE5-D4B2-435A-B06E-1ACE32FC3544}" destId="{985D5DD1-45CC-48DA-9A07-78C16A68F442}" srcOrd="0" destOrd="0" presId="urn:microsoft.com/office/officeart/2016/7/layout/LinearBlockProcessNumbered"/>
    <dgm:cxn modelId="{0717D2ED-D75E-4392-9A86-E92AC3D0C827}" type="presParOf" srcId="{33936BE5-D4B2-435A-B06E-1ACE32FC3544}" destId="{043C00EB-D597-47F3-83CB-9E9F8D182D73}" srcOrd="1" destOrd="0" presId="urn:microsoft.com/office/officeart/2016/7/layout/LinearBlockProcessNumbered"/>
    <dgm:cxn modelId="{6D5235BE-C5D1-479D-85EB-DCC09D488BBE}" type="presParOf" srcId="{33936BE5-D4B2-435A-B06E-1ACE32FC3544}" destId="{572AC2AF-DA83-4B81-9A35-A2284C422810}" srcOrd="2" destOrd="0" presId="urn:microsoft.com/office/officeart/2016/7/layout/LinearBlockProcessNumbered"/>
    <dgm:cxn modelId="{B09D4F26-039C-4BB6-A6F2-6F51492C92EB}" type="presParOf" srcId="{FE92BB99-6F49-4FE9-BEE2-9E53F5FDD928}" destId="{9DCCB288-2DF0-4DA5-9284-FCE3052172E3}" srcOrd="1" destOrd="0" presId="urn:microsoft.com/office/officeart/2016/7/layout/LinearBlockProcessNumbered"/>
    <dgm:cxn modelId="{2EE2D53D-1632-4340-B682-3BA6C19E6257}" type="presParOf" srcId="{FE92BB99-6F49-4FE9-BEE2-9E53F5FDD928}" destId="{42AFBF7F-C5CF-401E-A2A1-ECBA36FE18A9}" srcOrd="2" destOrd="0" presId="urn:microsoft.com/office/officeart/2016/7/layout/LinearBlockProcessNumbered"/>
    <dgm:cxn modelId="{08CA1D78-075D-4846-9B67-B68B340C4218}" type="presParOf" srcId="{42AFBF7F-C5CF-401E-A2A1-ECBA36FE18A9}" destId="{3DF92739-EBA4-4F29-B6E7-3AE9098AB329}" srcOrd="0" destOrd="0" presId="urn:microsoft.com/office/officeart/2016/7/layout/LinearBlockProcessNumbered"/>
    <dgm:cxn modelId="{AB1C3770-2314-4512-8A35-4BA861DDDF04}" type="presParOf" srcId="{42AFBF7F-C5CF-401E-A2A1-ECBA36FE18A9}" destId="{5B32EC7C-376E-4E08-A716-BE08DE2EEB32}" srcOrd="1" destOrd="0" presId="urn:microsoft.com/office/officeart/2016/7/layout/LinearBlockProcessNumbered"/>
    <dgm:cxn modelId="{9C248D90-D5D3-4EEA-B7ED-F065AE789422}" type="presParOf" srcId="{42AFBF7F-C5CF-401E-A2A1-ECBA36FE18A9}" destId="{99328B33-0878-4FEE-AB24-944B7BADD4C3}" srcOrd="2" destOrd="0" presId="urn:microsoft.com/office/officeart/2016/7/layout/LinearBlockProcessNumbered"/>
    <dgm:cxn modelId="{98D5386B-8B04-4FCB-8A95-E427C07F7266}" type="presParOf" srcId="{FE92BB99-6F49-4FE9-BEE2-9E53F5FDD928}" destId="{4D89237A-94F9-4A49-865D-6541FA822BDA}" srcOrd="3" destOrd="0" presId="urn:microsoft.com/office/officeart/2016/7/layout/LinearBlockProcessNumbered"/>
    <dgm:cxn modelId="{811CCDE2-1D9E-4D66-8019-98E1062CB53A}" type="presParOf" srcId="{FE92BB99-6F49-4FE9-BEE2-9E53F5FDD928}" destId="{AE09410E-5B56-4128-8C4F-0283F052A4D9}" srcOrd="4" destOrd="0" presId="urn:microsoft.com/office/officeart/2016/7/layout/LinearBlockProcessNumbered"/>
    <dgm:cxn modelId="{1B76F08E-5438-4801-80C6-BDCC9B2A590D}" type="presParOf" srcId="{AE09410E-5B56-4128-8C4F-0283F052A4D9}" destId="{67681D31-3412-4E97-9942-83A5A403C216}" srcOrd="0" destOrd="0" presId="urn:microsoft.com/office/officeart/2016/7/layout/LinearBlockProcessNumbered"/>
    <dgm:cxn modelId="{BCE700F9-F513-4516-9DF1-AA3A3A77BEA1}" type="presParOf" srcId="{AE09410E-5B56-4128-8C4F-0283F052A4D9}" destId="{FD3B444A-68CD-40D8-B9DC-7E7DF05B8097}" srcOrd="1" destOrd="0" presId="urn:microsoft.com/office/officeart/2016/7/layout/LinearBlockProcessNumbered"/>
    <dgm:cxn modelId="{8F6856ED-44E1-4E4F-9991-6C1736F8D567}" type="presParOf" srcId="{AE09410E-5B56-4128-8C4F-0283F052A4D9}" destId="{603121AA-5A8F-4147-BDE7-40AB4D6C5B45}" srcOrd="2" destOrd="0" presId="urn:microsoft.com/office/officeart/2016/7/layout/LinearBlockProcessNumbered"/>
    <dgm:cxn modelId="{1E934A01-5BAD-4D94-946B-C8D99ACEF007}" type="presParOf" srcId="{FE92BB99-6F49-4FE9-BEE2-9E53F5FDD928}" destId="{57F22208-878F-4E27-B8EE-8EDA841F84D3}" srcOrd="5" destOrd="0" presId="urn:microsoft.com/office/officeart/2016/7/layout/LinearBlockProcessNumbered"/>
    <dgm:cxn modelId="{089EF852-CD36-4599-9D02-29CEB858266E}" type="presParOf" srcId="{FE92BB99-6F49-4FE9-BEE2-9E53F5FDD928}" destId="{A9E00530-8257-4FC3-840B-98FBE6B6C26E}" srcOrd="6" destOrd="0" presId="urn:microsoft.com/office/officeart/2016/7/layout/LinearBlockProcessNumbered"/>
    <dgm:cxn modelId="{76A38494-1F0C-42CC-9F1D-1A8C42BEE3ED}" type="presParOf" srcId="{A9E00530-8257-4FC3-840B-98FBE6B6C26E}" destId="{032F3444-21DD-4093-9E7F-6D070BF1FC6E}" srcOrd="0" destOrd="0" presId="urn:microsoft.com/office/officeart/2016/7/layout/LinearBlockProcessNumbered"/>
    <dgm:cxn modelId="{268FD747-CE88-40B6-8A90-F34208942094}" type="presParOf" srcId="{A9E00530-8257-4FC3-840B-98FBE6B6C26E}" destId="{57D01906-3467-49CF-8442-551FD1E0B739}" srcOrd="1" destOrd="0" presId="urn:microsoft.com/office/officeart/2016/7/layout/LinearBlockProcessNumbered"/>
    <dgm:cxn modelId="{C916C026-D7EA-44ED-8C31-4B743BA3A55A}" type="presParOf" srcId="{A9E00530-8257-4FC3-840B-98FBE6B6C26E}" destId="{1159939A-B59D-4B58-831E-3BF741D5E620}" srcOrd="2" destOrd="0" presId="urn:microsoft.com/office/officeart/2016/7/layout/LinearBlockProcessNumbered"/>
    <dgm:cxn modelId="{68BBE7D8-CB24-4851-90DA-F6C971FC693F}" type="presParOf" srcId="{FE92BB99-6F49-4FE9-BEE2-9E53F5FDD928}" destId="{1D8A5459-3A28-49DC-8733-D0A4DDEAE9DE}" srcOrd="7" destOrd="0" presId="urn:microsoft.com/office/officeart/2016/7/layout/LinearBlockProcessNumbered"/>
    <dgm:cxn modelId="{57777DBA-6483-4D01-883C-1726221148E1}" type="presParOf" srcId="{FE92BB99-6F49-4FE9-BEE2-9E53F5FDD928}" destId="{C8D666EE-5060-464C-A9D8-EF3413D6DF39}" srcOrd="8" destOrd="0" presId="urn:microsoft.com/office/officeart/2016/7/layout/LinearBlockProcessNumbered"/>
    <dgm:cxn modelId="{966A6128-F40A-4EAF-A143-059A84DB3642}" type="presParOf" srcId="{C8D666EE-5060-464C-A9D8-EF3413D6DF39}" destId="{88E78AD9-01AB-44A9-A624-F1DE9AB9D065}" srcOrd="0" destOrd="0" presId="urn:microsoft.com/office/officeart/2016/7/layout/LinearBlockProcessNumbered"/>
    <dgm:cxn modelId="{353DF3E8-6768-4E3C-8319-736131F252E4}" type="presParOf" srcId="{C8D666EE-5060-464C-A9D8-EF3413D6DF39}" destId="{4B4E2ED8-31AF-4CF7-8340-5B70C0BDCA63}" srcOrd="1" destOrd="0" presId="urn:microsoft.com/office/officeart/2016/7/layout/LinearBlockProcessNumbered"/>
    <dgm:cxn modelId="{1CAF1A84-A131-48D0-AB9F-E82E91603C27}" type="presParOf" srcId="{C8D666EE-5060-464C-A9D8-EF3413D6DF39}" destId="{6056CD04-96D6-4F4C-ACF2-7D981834F037}"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13D7DB-FEA7-4951-BD68-4FF058A52C1B}"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A925A3DF-B819-480A-A372-39C65794BE95}">
      <dgm:prSet/>
      <dgm:spPr/>
      <dgm:t>
        <a:bodyPr/>
        <a:lstStyle/>
        <a:p>
          <a:r>
            <a:rPr lang="en-US"/>
            <a:t>Chat GPT is an advanced tool for natural language processing developed by OpenAI that has the ability to analyze and understand text at a high level. </a:t>
          </a:r>
        </a:p>
      </dgm:t>
    </dgm:pt>
    <dgm:pt modelId="{6E9BC9A0-3431-44DA-B850-6AC03869A787}" type="parTrans" cxnId="{B159C26B-80E5-42B6-811F-C64680FCE434}">
      <dgm:prSet/>
      <dgm:spPr/>
      <dgm:t>
        <a:bodyPr/>
        <a:lstStyle/>
        <a:p>
          <a:endParaRPr lang="en-US"/>
        </a:p>
      </dgm:t>
    </dgm:pt>
    <dgm:pt modelId="{D94F780A-5201-486D-BE72-EFFFF69E49BA}" type="sibTrans" cxnId="{B159C26B-80E5-42B6-811F-C64680FCE434}">
      <dgm:prSet/>
      <dgm:spPr/>
      <dgm:t>
        <a:bodyPr/>
        <a:lstStyle/>
        <a:p>
          <a:endParaRPr lang="en-US"/>
        </a:p>
      </dgm:t>
    </dgm:pt>
    <dgm:pt modelId="{09FF6CF4-566A-491D-88E8-88371EF9D912}">
      <dgm:prSet/>
      <dgm:spPr/>
      <dgm:t>
        <a:bodyPr/>
        <a:lstStyle/>
        <a:p>
          <a:r>
            <a:rPr lang="en-US" dirty="0"/>
            <a:t>COT is a plagiarism checker that uses advanced algorithms and machine learning techniques to identify instances of potential plagiarism in text-based files. The goal of this project is to provide a user-friendly and effective tool that helps individuals maintain academic and professional integrity by detecting any instances of copied or paraphrased content in their work.</a:t>
          </a:r>
        </a:p>
      </dgm:t>
    </dgm:pt>
    <dgm:pt modelId="{34726D80-5B9A-4381-8978-47FF01ECB4A6}" type="parTrans" cxnId="{17C8CC2B-C85C-40BA-90AF-A768F4A9523B}">
      <dgm:prSet/>
      <dgm:spPr/>
      <dgm:t>
        <a:bodyPr/>
        <a:lstStyle/>
        <a:p>
          <a:endParaRPr lang="en-US"/>
        </a:p>
      </dgm:t>
    </dgm:pt>
    <dgm:pt modelId="{821BB9C7-EC1A-4BA8-9CC0-02BC9F0BC38C}" type="sibTrans" cxnId="{17C8CC2B-C85C-40BA-90AF-A768F4A9523B}">
      <dgm:prSet/>
      <dgm:spPr/>
      <dgm:t>
        <a:bodyPr/>
        <a:lstStyle/>
        <a:p>
          <a:endParaRPr lang="en-US"/>
        </a:p>
      </dgm:t>
    </dgm:pt>
    <dgm:pt modelId="{0995DF79-6961-48D7-9B83-507192919DDB}" type="pres">
      <dgm:prSet presAssocID="{4213D7DB-FEA7-4951-BD68-4FF058A52C1B}" presName="hierChild1" presStyleCnt="0">
        <dgm:presLayoutVars>
          <dgm:chPref val="1"/>
          <dgm:dir/>
          <dgm:animOne val="branch"/>
          <dgm:animLvl val="lvl"/>
          <dgm:resizeHandles/>
        </dgm:presLayoutVars>
      </dgm:prSet>
      <dgm:spPr/>
    </dgm:pt>
    <dgm:pt modelId="{A7FD85CC-8CA2-4C18-97F6-1534D03B7C04}" type="pres">
      <dgm:prSet presAssocID="{A925A3DF-B819-480A-A372-39C65794BE95}" presName="hierRoot1" presStyleCnt="0"/>
      <dgm:spPr/>
    </dgm:pt>
    <dgm:pt modelId="{5D41E7C2-8995-4C02-A1CF-992899A6DB02}" type="pres">
      <dgm:prSet presAssocID="{A925A3DF-B819-480A-A372-39C65794BE95}" presName="composite" presStyleCnt="0"/>
      <dgm:spPr/>
    </dgm:pt>
    <dgm:pt modelId="{DC7D666B-AFF5-4103-A00B-5825381F76BA}" type="pres">
      <dgm:prSet presAssocID="{A925A3DF-B819-480A-A372-39C65794BE95}" presName="background" presStyleLbl="node0" presStyleIdx="0" presStyleCnt="2"/>
      <dgm:spPr/>
    </dgm:pt>
    <dgm:pt modelId="{3A0F0195-BAD2-4B53-A811-014F77218FF4}" type="pres">
      <dgm:prSet presAssocID="{A925A3DF-B819-480A-A372-39C65794BE95}" presName="text" presStyleLbl="fgAcc0" presStyleIdx="0" presStyleCnt="2">
        <dgm:presLayoutVars>
          <dgm:chPref val="3"/>
        </dgm:presLayoutVars>
      </dgm:prSet>
      <dgm:spPr/>
    </dgm:pt>
    <dgm:pt modelId="{52DB186F-2F42-422D-AAA7-F221661B7ADA}" type="pres">
      <dgm:prSet presAssocID="{A925A3DF-B819-480A-A372-39C65794BE95}" presName="hierChild2" presStyleCnt="0"/>
      <dgm:spPr/>
    </dgm:pt>
    <dgm:pt modelId="{4CAB8DA3-B26D-420A-92CA-9EFFAAAF5C55}" type="pres">
      <dgm:prSet presAssocID="{09FF6CF4-566A-491D-88E8-88371EF9D912}" presName="hierRoot1" presStyleCnt="0"/>
      <dgm:spPr/>
    </dgm:pt>
    <dgm:pt modelId="{C72898F8-6F5B-479C-B83A-195905734544}" type="pres">
      <dgm:prSet presAssocID="{09FF6CF4-566A-491D-88E8-88371EF9D912}" presName="composite" presStyleCnt="0"/>
      <dgm:spPr/>
    </dgm:pt>
    <dgm:pt modelId="{39018B1C-7BBE-4FFB-9704-1ADE1F1F2A4C}" type="pres">
      <dgm:prSet presAssocID="{09FF6CF4-566A-491D-88E8-88371EF9D912}" presName="background" presStyleLbl="node0" presStyleIdx="1" presStyleCnt="2"/>
      <dgm:spPr/>
    </dgm:pt>
    <dgm:pt modelId="{0FDD0DE4-892C-45BE-BEA0-C09DE7F9EE6A}" type="pres">
      <dgm:prSet presAssocID="{09FF6CF4-566A-491D-88E8-88371EF9D912}" presName="text" presStyleLbl="fgAcc0" presStyleIdx="1" presStyleCnt="2">
        <dgm:presLayoutVars>
          <dgm:chPref val="3"/>
        </dgm:presLayoutVars>
      </dgm:prSet>
      <dgm:spPr/>
    </dgm:pt>
    <dgm:pt modelId="{6266D440-86D5-4477-BC77-45DAAAE6DFF9}" type="pres">
      <dgm:prSet presAssocID="{09FF6CF4-566A-491D-88E8-88371EF9D912}" presName="hierChild2" presStyleCnt="0"/>
      <dgm:spPr/>
    </dgm:pt>
  </dgm:ptLst>
  <dgm:cxnLst>
    <dgm:cxn modelId="{17C8CC2B-C85C-40BA-90AF-A768F4A9523B}" srcId="{4213D7DB-FEA7-4951-BD68-4FF058A52C1B}" destId="{09FF6CF4-566A-491D-88E8-88371EF9D912}" srcOrd="1" destOrd="0" parTransId="{34726D80-5B9A-4381-8978-47FF01ECB4A6}" sibTransId="{821BB9C7-EC1A-4BA8-9CC0-02BC9F0BC38C}"/>
    <dgm:cxn modelId="{4707D163-C190-44B0-9C02-AD7A7FEDCDA2}" type="presOf" srcId="{09FF6CF4-566A-491D-88E8-88371EF9D912}" destId="{0FDD0DE4-892C-45BE-BEA0-C09DE7F9EE6A}" srcOrd="0" destOrd="0" presId="urn:microsoft.com/office/officeart/2005/8/layout/hierarchy1"/>
    <dgm:cxn modelId="{A0B4E463-8302-47A2-B7AD-48C28B546028}" type="presOf" srcId="{4213D7DB-FEA7-4951-BD68-4FF058A52C1B}" destId="{0995DF79-6961-48D7-9B83-507192919DDB}" srcOrd="0" destOrd="0" presId="urn:microsoft.com/office/officeart/2005/8/layout/hierarchy1"/>
    <dgm:cxn modelId="{B159C26B-80E5-42B6-811F-C64680FCE434}" srcId="{4213D7DB-FEA7-4951-BD68-4FF058A52C1B}" destId="{A925A3DF-B819-480A-A372-39C65794BE95}" srcOrd="0" destOrd="0" parTransId="{6E9BC9A0-3431-44DA-B850-6AC03869A787}" sibTransId="{D94F780A-5201-486D-BE72-EFFFF69E49BA}"/>
    <dgm:cxn modelId="{75CD97D9-3AC0-415F-A94F-5A94E8A9802B}" type="presOf" srcId="{A925A3DF-B819-480A-A372-39C65794BE95}" destId="{3A0F0195-BAD2-4B53-A811-014F77218FF4}" srcOrd="0" destOrd="0" presId="urn:microsoft.com/office/officeart/2005/8/layout/hierarchy1"/>
    <dgm:cxn modelId="{BA2D8156-EC9B-4D72-93D2-1739FBE57797}" type="presParOf" srcId="{0995DF79-6961-48D7-9B83-507192919DDB}" destId="{A7FD85CC-8CA2-4C18-97F6-1534D03B7C04}" srcOrd="0" destOrd="0" presId="urn:microsoft.com/office/officeart/2005/8/layout/hierarchy1"/>
    <dgm:cxn modelId="{F995D0CB-D0C7-49B8-AE01-C014BC589FC4}" type="presParOf" srcId="{A7FD85CC-8CA2-4C18-97F6-1534D03B7C04}" destId="{5D41E7C2-8995-4C02-A1CF-992899A6DB02}" srcOrd="0" destOrd="0" presId="urn:microsoft.com/office/officeart/2005/8/layout/hierarchy1"/>
    <dgm:cxn modelId="{2D27E3B9-7EEB-4D4B-9222-BD440EA19E5A}" type="presParOf" srcId="{5D41E7C2-8995-4C02-A1CF-992899A6DB02}" destId="{DC7D666B-AFF5-4103-A00B-5825381F76BA}" srcOrd="0" destOrd="0" presId="urn:microsoft.com/office/officeart/2005/8/layout/hierarchy1"/>
    <dgm:cxn modelId="{CA39828D-F778-4135-97BD-CB4075776EEF}" type="presParOf" srcId="{5D41E7C2-8995-4C02-A1CF-992899A6DB02}" destId="{3A0F0195-BAD2-4B53-A811-014F77218FF4}" srcOrd="1" destOrd="0" presId="urn:microsoft.com/office/officeart/2005/8/layout/hierarchy1"/>
    <dgm:cxn modelId="{B37D2DF7-FF5F-47BA-B5A7-5CB5CFD83283}" type="presParOf" srcId="{A7FD85CC-8CA2-4C18-97F6-1534D03B7C04}" destId="{52DB186F-2F42-422D-AAA7-F221661B7ADA}" srcOrd="1" destOrd="0" presId="urn:microsoft.com/office/officeart/2005/8/layout/hierarchy1"/>
    <dgm:cxn modelId="{21865BA5-F8EA-45ED-8306-804DEA94EC2E}" type="presParOf" srcId="{0995DF79-6961-48D7-9B83-507192919DDB}" destId="{4CAB8DA3-B26D-420A-92CA-9EFFAAAF5C55}" srcOrd="1" destOrd="0" presId="urn:microsoft.com/office/officeart/2005/8/layout/hierarchy1"/>
    <dgm:cxn modelId="{D9DBCBE7-4522-4D7A-8E79-14CD3D230D31}" type="presParOf" srcId="{4CAB8DA3-B26D-420A-92CA-9EFFAAAF5C55}" destId="{C72898F8-6F5B-479C-B83A-195905734544}" srcOrd="0" destOrd="0" presId="urn:microsoft.com/office/officeart/2005/8/layout/hierarchy1"/>
    <dgm:cxn modelId="{886D0972-58E5-41BC-9AF6-1E3B61C29E7D}" type="presParOf" srcId="{C72898F8-6F5B-479C-B83A-195905734544}" destId="{39018B1C-7BBE-4FFB-9704-1ADE1F1F2A4C}" srcOrd="0" destOrd="0" presId="urn:microsoft.com/office/officeart/2005/8/layout/hierarchy1"/>
    <dgm:cxn modelId="{B1F99468-A015-49AB-922B-8E74F2AC20F3}" type="presParOf" srcId="{C72898F8-6F5B-479C-B83A-195905734544}" destId="{0FDD0DE4-892C-45BE-BEA0-C09DE7F9EE6A}" srcOrd="1" destOrd="0" presId="urn:microsoft.com/office/officeart/2005/8/layout/hierarchy1"/>
    <dgm:cxn modelId="{355408EB-DDE1-4821-9882-BCEE2F4B2414}" type="presParOf" srcId="{4CAB8DA3-B26D-420A-92CA-9EFFAAAF5C55}" destId="{6266D440-86D5-4477-BC77-45DAAAE6DFF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11D8FA-A55B-4042-9567-3212315AAE9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C7D68C1-5D1D-40A1-8263-9AA23AFA4F6E}">
      <dgm:prSet/>
      <dgm:spPr/>
      <dgm:t>
        <a:bodyPr/>
        <a:lstStyle/>
        <a:p>
          <a:pPr>
            <a:lnSpc>
              <a:spcPct val="100000"/>
            </a:lnSpc>
          </a:pPr>
          <a:r>
            <a:rPr lang="en-US" b="0" i="0" dirty="0"/>
            <a:t>COT detects potential instances of plagiarism in text-based files. </a:t>
          </a:r>
          <a:endParaRPr lang="en-US" dirty="0"/>
        </a:p>
      </dgm:t>
    </dgm:pt>
    <dgm:pt modelId="{B824B0CD-6E5E-46FD-8E2E-0F51C5B076D5}" type="parTrans" cxnId="{060ABB23-BE14-4A4B-B594-CD014B95B58C}">
      <dgm:prSet/>
      <dgm:spPr/>
      <dgm:t>
        <a:bodyPr/>
        <a:lstStyle/>
        <a:p>
          <a:endParaRPr lang="en-US"/>
        </a:p>
      </dgm:t>
    </dgm:pt>
    <dgm:pt modelId="{7A3AC287-D3D7-49A7-9D0A-B693F2CDAE79}" type="sibTrans" cxnId="{060ABB23-BE14-4A4B-B594-CD014B95B58C}">
      <dgm:prSet/>
      <dgm:spPr/>
      <dgm:t>
        <a:bodyPr/>
        <a:lstStyle/>
        <a:p>
          <a:pPr>
            <a:lnSpc>
              <a:spcPct val="100000"/>
            </a:lnSpc>
          </a:pPr>
          <a:endParaRPr lang="en-US"/>
        </a:p>
      </dgm:t>
    </dgm:pt>
    <dgm:pt modelId="{D7E9D911-99C6-428F-AC64-E5F2F02234BB}">
      <dgm:prSet/>
      <dgm:spPr/>
      <dgm:t>
        <a:bodyPr/>
        <a:lstStyle/>
        <a:p>
          <a:pPr>
            <a:lnSpc>
              <a:spcPct val="100000"/>
            </a:lnSpc>
          </a:pPr>
          <a:r>
            <a:rPr lang="en-US" b="0" i="0"/>
            <a:t>It extracts the title from the input file and sends it to ChatGPT, which generates 10 different responses. </a:t>
          </a:r>
          <a:endParaRPr lang="en-US"/>
        </a:p>
      </dgm:t>
    </dgm:pt>
    <dgm:pt modelId="{01942E54-227F-430C-8928-FF444F9D5F25}" type="parTrans" cxnId="{C2ECABE9-66A2-4567-AF4A-FF72A5A9A042}">
      <dgm:prSet/>
      <dgm:spPr/>
      <dgm:t>
        <a:bodyPr/>
        <a:lstStyle/>
        <a:p>
          <a:endParaRPr lang="en-US"/>
        </a:p>
      </dgm:t>
    </dgm:pt>
    <dgm:pt modelId="{6AFE8CB2-6A57-4920-B3AB-55912A51CB5D}" type="sibTrans" cxnId="{C2ECABE9-66A2-4567-AF4A-FF72A5A9A042}">
      <dgm:prSet/>
      <dgm:spPr/>
      <dgm:t>
        <a:bodyPr/>
        <a:lstStyle/>
        <a:p>
          <a:pPr>
            <a:lnSpc>
              <a:spcPct val="100000"/>
            </a:lnSpc>
          </a:pPr>
          <a:endParaRPr lang="en-US"/>
        </a:p>
      </dgm:t>
    </dgm:pt>
    <dgm:pt modelId="{21186CA6-9FE4-479A-A5DF-E9ED2C9B30D4}">
      <dgm:prSet/>
      <dgm:spPr/>
      <dgm:t>
        <a:bodyPr/>
        <a:lstStyle/>
        <a:p>
          <a:pPr>
            <a:lnSpc>
              <a:spcPct val="100000"/>
            </a:lnSpc>
          </a:pPr>
          <a:r>
            <a:rPr lang="en-US" b="0" i="0" dirty="0"/>
            <a:t>COT then uses cosine similarity and </a:t>
          </a:r>
          <a:r>
            <a:rPr lang="en-US" b="0" i="0" dirty="0" err="1"/>
            <a:t>TfidfVectorizer</a:t>
          </a:r>
          <a:r>
            <a:rPr lang="en-US" b="0" i="0" dirty="0"/>
            <a:t> modules from </a:t>
          </a:r>
          <a:r>
            <a:rPr lang="en-US" b="0" i="0" dirty="0" err="1"/>
            <a:t>sklearn</a:t>
          </a:r>
          <a:r>
            <a:rPr lang="en-US" b="0" i="0" dirty="0"/>
            <a:t> library to compare the input file to the files generated by </a:t>
          </a:r>
          <a:r>
            <a:rPr lang="en-US" b="0" i="0" dirty="0" err="1"/>
            <a:t>ChatGPT</a:t>
          </a:r>
          <a:endParaRPr lang="en-US" dirty="0"/>
        </a:p>
      </dgm:t>
    </dgm:pt>
    <dgm:pt modelId="{C026436C-FD6B-4F4D-8763-E9FEAA03C5DD}" type="parTrans" cxnId="{7A36F741-1F83-41DD-86D7-A25672A1B420}">
      <dgm:prSet/>
      <dgm:spPr/>
      <dgm:t>
        <a:bodyPr/>
        <a:lstStyle/>
        <a:p>
          <a:endParaRPr lang="en-US"/>
        </a:p>
      </dgm:t>
    </dgm:pt>
    <dgm:pt modelId="{B29BBDD8-4023-4CA5-8263-1A4B5E256353}" type="sibTrans" cxnId="{7A36F741-1F83-41DD-86D7-A25672A1B420}">
      <dgm:prSet/>
      <dgm:spPr/>
      <dgm:t>
        <a:bodyPr/>
        <a:lstStyle/>
        <a:p>
          <a:pPr>
            <a:lnSpc>
              <a:spcPct val="100000"/>
            </a:lnSpc>
          </a:pPr>
          <a:endParaRPr lang="en-US"/>
        </a:p>
      </dgm:t>
    </dgm:pt>
    <dgm:pt modelId="{1384DCA1-CF04-4766-92DE-4890C1F38F54}">
      <dgm:prSet/>
      <dgm:spPr/>
      <dgm:t>
        <a:bodyPr/>
        <a:lstStyle/>
        <a:p>
          <a:pPr>
            <a:lnSpc>
              <a:spcPct val="100000"/>
            </a:lnSpc>
          </a:pPr>
          <a:r>
            <a:rPr lang="en-US" b="0" i="0"/>
            <a:t>Displaying the plagiarism percentage as a pie chart and highlighting the matching text.</a:t>
          </a:r>
          <a:endParaRPr lang="en-US" dirty="0"/>
        </a:p>
      </dgm:t>
    </dgm:pt>
    <dgm:pt modelId="{A46B5211-F162-4F66-93AC-51C229BEC64F}" type="parTrans" cxnId="{0AF0AF6E-8211-4859-A14A-39494668C75A}">
      <dgm:prSet/>
      <dgm:spPr/>
      <dgm:t>
        <a:bodyPr/>
        <a:lstStyle/>
        <a:p>
          <a:endParaRPr lang="en-US"/>
        </a:p>
      </dgm:t>
    </dgm:pt>
    <dgm:pt modelId="{D295981D-F816-4D03-834E-0E1294F351D5}" type="sibTrans" cxnId="{0AF0AF6E-8211-4859-A14A-39494668C75A}">
      <dgm:prSet/>
      <dgm:spPr/>
      <dgm:t>
        <a:bodyPr/>
        <a:lstStyle/>
        <a:p>
          <a:endParaRPr lang="en-US"/>
        </a:p>
      </dgm:t>
    </dgm:pt>
    <dgm:pt modelId="{2EF9D00A-081F-45DC-B2D2-5D683D48091C}" type="pres">
      <dgm:prSet presAssocID="{9011D8FA-A55B-4042-9567-3212315AAE93}" presName="root" presStyleCnt="0">
        <dgm:presLayoutVars>
          <dgm:dir/>
          <dgm:resizeHandles val="exact"/>
        </dgm:presLayoutVars>
      </dgm:prSet>
      <dgm:spPr/>
    </dgm:pt>
    <dgm:pt modelId="{67554E4D-0BAD-465D-98AF-EEF09D4AE25A}" type="pres">
      <dgm:prSet presAssocID="{5C7D68C1-5D1D-40A1-8263-9AA23AFA4F6E}" presName="compNode" presStyleCnt="0"/>
      <dgm:spPr/>
    </dgm:pt>
    <dgm:pt modelId="{E062BE1E-58E7-4A2A-A1A9-A5885F0E7E38}" type="pres">
      <dgm:prSet presAssocID="{5C7D68C1-5D1D-40A1-8263-9AA23AFA4F6E}" presName="bgRect" presStyleLbl="bgShp" presStyleIdx="0" presStyleCnt="4"/>
      <dgm:spPr/>
    </dgm:pt>
    <dgm:pt modelId="{0DFA024F-C488-46AF-AC60-B1B25C6807E0}" type="pres">
      <dgm:prSet presAssocID="{5C7D68C1-5D1D-40A1-8263-9AA23AFA4F6E}" presName="iconRect" presStyleLbl="node1" presStyleIdx="0" presStyleCnt="4"/>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Gavel"/>
        </a:ext>
      </dgm:extLst>
    </dgm:pt>
    <dgm:pt modelId="{D9D3EC34-734D-45AE-8720-7AFFF2A59977}" type="pres">
      <dgm:prSet presAssocID="{5C7D68C1-5D1D-40A1-8263-9AA23AFA4F6E}" presName="spaceRect" presStyleCnt="0"/>
      <dgm:spPr/>
    </dgm:pt>
    <dgm:pt modelId="{D4D63E81-8557-44F5-A5FB-88505F8BF6F0}" type="pres">
      <dgm:prSet presAssocID="{5C7D68C1-5D1D-40A1-8263-9AA23AFA4F6E}" presName="parTx" presStyleLbl="revTx" presStyleIdx="0" presStyleCnt="4">
        <dgm:presLayoutVars>
          <dgm:chMax val="0"/>
          <dgm:chPref val="0"/>
        </dgm:presLayoutVars>
      </dgm:prSet>
      <dgm:spPr/>
    </dgm:pt>
    <dgm:pt modelId="{7A6FEA5D-3FC4-4480-AB5B-863F284CBB7F}" type="pres">
      <dgm:prSet presAssocID="{7A3AC287-D3D7-49A7-9D0A-B693F2CDAE79}" presName="sibTrans" presStyleCnt="0"/>
      <dgm:spPr/>
    </dgm:pt>
    <dgm:pt modelId="{6A68D920-A57C-4C52-8176-6A19F9C4A3C7}" type="pres">
      <dgm:prSet presAssocID="{D7E9D911-99C6-428F-AC64-E5F2F02234BB}" presName="compNode" presStyleCnt="0"/>
      <dgm:spPr/>
    </dgm:pt>
    <dgm:pt modelId="{DBF91BDE-7F5F-4EA3-A14B-7A037B852249}" type="pres">
      <dgm:prSet presAssocID="{D7E9D911-99C6-428F-AC64-E5F2F02234BB}" presName="bgRect" presStyleLbl="bgShp" presStyleIdx="1" presStyleCnt="4"/>
      <dgm:spPr/>
    </dgm:pt>
    <dgm:pt modelId="{B4ED7CDB-96F2-4C36-81A6-260E56D8EFAF}" type="pres">
      <dgm:prSet presAssocID="{D7E9D911-99C6-428F-AC64-E5F2F02234B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98CA787F-355F-4377-90F2-1041BB59F33A}" type="pres">
      <dgm:prSet presAssocID="{D7E9D911-99C6-428F-AC64-E5F2F02234BB}" presName="spaceRect" presStyleCnt="0"/>
      <dgm:spPr/>
    </dgm:pt>
    <dgm:pt modelId="{D93D3ECE-76E9-4205-8F95-7364356DB2F4}" type="pres">
      <dgm:prSet presAssocID="{D7E9D911-99C6-428F-AC64-E5F2F02234BB}" presName="parTx" presStyleLbl="revTx" presStyleIdx="1" presStyleCnt="4">
        <dgm:presLayoutVars>
          <dgm:chMax val="0"/>
          <dgm:chPref val="0"/>
        </dgm:presLayoutVars>
      </dgm:prSet>
      <dgm:spPr/>
    </dgm:pt>
    <dgm:pt modelId="{86D52C92-EDEE-44DE-A65D-0399183C990D}" type="pres">
      <dgm:prSet presAssocID="{6AFE8CB2-6A57-4920-B3AB-55912A51CB5D}" presName="sibTrans" presStyleCnt="0"/>
      <dgm:spPr/>
    </dgm:pt>
    <dgm:pt modelId="{CC5D30C9-FF01-4E41-8C77-5C7CD4C42AE9}" type="pres">
      <dgm:prSet presAssocID="{21186CA6-9FE4-479A-A5DF-E9ED2C9B30D4}" presName="compNode" presStyleCnt="0"/>
      <dgm:spPr/>
    </dgm:pt>
    <dgm:pt modelId="{0FCF51F9-5DB4-4542-94A4-4837E402B85E}" type="pres">
      <dgm:prSet presAssocID="{21186CA6-9FE4-479A-A5DF-E9ED2C9B30D4}" presName="bgRect" presStyleLbl="bgShp" presStyleIdx="2" presStyleCnt="4"/>
      <dgm:spPr/>
    </dgm:pt>
    <dgm:pt modelId="{C975E5C7-7BFC-42C8-8411-76D6495E5C21}" type="pres">
      <dgm:prSet presAssocID="{21186CA6-9FE4-479A-A5DF-E9ED2C9B30D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D3D52F73-9992-4F34-B949-F0E0DFC26D37}" type="pres">
      <dgm:prSet presAssocID="{21186CA6-9FE4-479A-A5DF-E9ED2C9B30D4}" presName="spaceRect" presStyleCnt="0"/>
      <dgm:spPr/>
    </dgm:pt>
    <dgm:pt modelId="{A7312416-4340-49DD-BC7A-DC096E20D2B8}" type="pres">
      <dgm:prSet presAssocID="{21186CA6-9FE4-479A-A5DF-E9ED2C9B30D4}" presName="parTx" presStyleLbl="revTx" presStyleIdx="2" presStyleCnt="4">
        <dgm:presLayoutVars>
          <dgm:chMax val="0"/>
          <dgm:chPref val="0"/>
        </dgm:presLayoutVars>
      </dgm:prSet>
      <dgm:spPr/>
    </dgm:pt>
    <dgm:pt modelId="{FF11CBB0-6517-48CB-964C-0F5AFE1D5267}" type="pres">
      <dgm:prSet presAssocID="{B29BBDD8-4023-4CA5-8263-1A4B5E256353}" presName="sibTrans" presStyleCnt="0"/>
      <dgm:spPr/>
    </dgm:pt>
    <dgm:pt modelId="{F4CFC3D2-8818-48F4-B0F7-1535510F6A36}" type="pres">
      <dgm:prSet presAssocID="{1384DCA1-CF04-4766-92DE-4890C1F38F54}" presName="compNode" presStyleCnt="0"/>
      <dgm:spPr/>
    </dgm:pt>
    <dgm:pt modelId="{D1E27EC7-DFE9-4E10-A243-C11E88393A8A}" type="pres">
      <dgm:prSet presAssocID="{1384DCA1-CF04-4766-92DE-4890C1F38F54}" presName="bgRect" presStyleLbl="bgShp" presStyleIdx="3" presStyleCnt="4"/>
      <dgm:spPr/>
    </dgm:pt>
    <dgm:pt modelId="{7F076839-7187-4C94-ACF5-F6717510A6A2}" type="pres">
      <dgm:prSet presAssocID="{1384DCA1-CF04-4766-92DE-4890C1F38F54}" presName="iconRect" presStyleLbl="node1" presStyleIdx="3" presStyleCnt="4"/>
      <dgm:spPr>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Diploma Roll"/>
        </a:ext>
      </dgm:extLst>
    </dgm:pt>
    <dgm:pt modelId="{C45341C6-96FC-4EA9-89FA-1CE296219718}" type="pres">
      <dgm:prSet presAssocID="{1384DCA1-CF04-4766-92DE-4890C1F38F54}" presName="spaceRect" presStyleCnt="0"/>
      <dgm:spPr/>
    </dgm:pt>
    <dgm:pt modelId="{40DA7B37-B47A-4EDC-9364-AB4CC7198C04}" type="pres">
      <dgm:prSet presAssocID="{1384DCA1-CF04-4766-92DE-4890C1F38F54}" presName="parTx" presStyleLbl="revTx" presStyleIdx="3" presStyleCnt="4">
        <dgm:presLayoutVars>
          <dgm:chMax val="0"/>
          <dgm:chPref val="0"/>
        </dgm:presLayoutVars>
      </dgm:prSet>
      <dgm:spPr/>
    </dgm:pt>
  </dgm:ptLst>
  <dgm:cxnLst>
    <dgm:cxn modelId="{1B67A120-4D6A-4864-9502-8E560DEA9C37}" type="presOf" srcId="{9011D8FA-A55B-4042-9567-3212315AAE93}" destId="{2EF9D00A-081F-45DC-B2D2-5D683D48091C}" srcOrd="0" destOrd="0" presId="urn:microsoft.com/office/officeart/2018/2/layout/IconVerticalSolidList"/>
    <dgm:cxn modelId="{060ABB23-BE14-4A4B-B594-CD014B95B58C}" srcId="{9011D8FA-A55B-4042-9567-3212315AAE93}" destId="{5C7D68C1-5D1D-40A1-8263-9AA23AFA4F6E}" srcOrd="0" destOrd="0" parTransId="{B824B0CD-6E5E-46FD-8E2E-0F51C5B076D5}" sibTransId="{7A3AC287-D3D7-49A7-9D0A-B693F2CDAE79}"/>
    <dgm:cxn modelId="{1BC21A5F-D074-47AE-9C9E-79C41C62E7DD}" type="presOf" srcId="{1384DCA1-CF04-4766-92DE-4890C1F38F54}" destId="{40DA7B37-B47A-4EDC-9364-AB4CC7198C04}" srcOrd="0" destOrd="0" presId="urn:microsoft.com/office/officeart/2018/2/layout/IconVerticalSolidList"/>
    <dgm:cxn modelId="{7A36F741-1F83-41DD-86D7-A25672A1B420}" srcId="{9011D8FA-A55B-4042-9567-3212315AAE93}" destId="{21186CA6-9FE4-479A-A5DF-E9ED2C9B30D4}" srcOrd="2" destOrd="0" parTransId="{C026436C-FD6B-4F4D-8763-E9FEAA03C5DD}" sibTransId="{B29BBDD8-4023-4CA5-8263-1A4B5E256353}"/>
    <dgm:cxn modelId="{0AF0AF6E-8211-4859-A14A-39494668C75A}" srcId="{9011D8FA-A55B-4042-9567-3212315AAE93}" destId="{1384DCA1-CF04-4766-92DE-4890C1F38F54}" srcOrd="3" destOrd="0" parTransId="{A46B5211-F162-4F66-93AC-51C229BEC64F}" sibTransId="{D295981D-F816-4D03-834E-0E1294F351D5}"/>
    <dgm:cxn modelId="{C1815396-4DD4-48F9-89A0-EB22A0A597F7}" type="presOf" srcId="{5C7D68C1-5D1D-40A1-8263-9AA23AFA4F6E}" destId="{D4D63E81-8557-44F5-A5FB-88505F8BF6F0}" srcOrd="0" destOrd="0" presId="urn:microsoft.com/office/officeart/2018/2/layout/IconVerticalSolidList"/>
    <dgm:cxn modelId="{EA667EE7-432C-486D-ADCB-1C2407B38FBC}" type="presOf" srcId="{21186CA6-9FE4-479A-A5DF-E9ED2C9B30D4}" destId="{A7312416-4340-49DD-BC7A-DC096E20D2B8}" srcOrd="0" destOrd="0" presId="urn:microsoft.com/office/officeart/2018/2/layout/IconVerticalSolidList"/>
    <dgm:cxn modelId="{C2ECABE9-66A2-4567-AF4A-FF72A5A9A042}" srcId="{9011D8FA-A55B-4042-9567-3212315AAE93}" destId="{D7E9D911-99C6-428F-AC64-E5F2F02234BB}" srcOrd="1" destOrd="0" parTransId="{01942E54-227F-430C-8928-FF444F9D5F25}" sibTransId="{6AFE8CB2-6A57-4920-B3AB-55912A51CB5D}"/>
    <dgm:cxn modelId="{FC5D9AFA-4275-4CE9-8434-53B41BAAB037}" type="presOf" srcId="{D7E9D911-99C6-428F-AC64-E5F2F02234BB}" destId="{D93D3ECE-76E9-4205-8F95-7364356DB2F4}" srcOrd="0" destOrd="0" presId="urn:microsoft.com/office/officeart/2018/2/layout/IconVerticalSolidList"/>
    <dgm:cxn modelId="{C2FF9876-B2D6-4A5D-B99F-C6D7B7227CA5}" type="presParOf" srcId="{2EF9D00A-081F-45DC-B2D2-5D683D48091C}" destId="{67554E4D-0BAD-465D-98AF-EEF09D4AE25A}" srcOrd="0" destOrd="0" presId="urn:microsoft.com/office/officeart/2018/2/layout/IconVerticalSolidList"/>
    <dgm:cxn modelId="{4BC8F44C-A96E-4614-B52B-DE3140A9001A}" type="presParOf" srcId="{67554E4D-0BAD-465D-98AF-EEF09D4AE25A}" destId="{E062BE1E-58E7-4A2A-A1A9-A5885F0E7E38}" srcOrd="0" destOrd="0" presId="urn:microsoft.com/office/officeart/2018/2/layout/IconVerticalSolidList"/>
    <dgm:cxn modelId="{0022E617-8E22-4167-A9FC-C0193D9B305D}" type="presParOf" srcId="{67554E4D-0BAD-465D-98AF-EEF09D4AE25A}" destId="{0DFA024F-C488-46AF-AC60-B1B25C6807E0}" srcOrd="1" destOrd="0" presId="urn:microsoft.com/office/officeart/2018/2/layout/IconVerticalSolidList"/>
    <dgm:cxn modelId="{212D5733-127C-46E6-AA54-7FA5FD62641C}" type="presParOf" srcId="{67554E4D-0BAD-465D-98AF-EEF09D4AE25A}" destId="{D9D3EC34-734D-45AE-8720-7AFFF2A59977}" srcOrd="2" destOrd="0" presId="urn:microsoft.com/office/officeart/2018/2/layout/IconVerticalSolidList"/>
    <dgm:cxn modelId="{A9FA8288-1F18-472A-A5E8-CD637590E561}" type="presParOf" srcId="{67554E4D-0BAD-465D-98AF-EEF09D4AE25A}" destId="{D4D63E81-8557-44F5-A5FB-88505F8BF6F0}" srcOrd="3" destOrd="0" presId="urn:microsoft.com/office/officeart/2018/2/layout/IconVerticalSolidList"/>
    <dgm:cxn modelId="{95374BC3-4FE9-4923-84EC-3CECAEEF0ED1}" type="presParOf" srcId="{2EF9D00A-081F-45DC-B2D2-5D683D48091C}" destId="{7A6FEA5D-3FC4-4480-AB5B-863F284CBB7F}" srcOrd="1" destOrd="0" presId="urn:microsoft.com/office/officeart/2018/2/layout/IconVerticalSolidList"/>
    <dgm:cxn modelId="{A65A8738-E3F2-45BE-A397-747F7CBBEB6D}" type="presParOf" srcId="{2EF9D00A-081F-45DC-B2D2-5D683D48091C}" destId="{6A68D920-A57C-4C52-8176-6A19F9C4A3C7}" srcOrd="2" destOrd="0" presId="urn:microsoft.com/office/officeart/2018/2/layout/IconVerticalSolidList"/>
    <dgm:cxn modelId="{E44FBC63-60EE-4E76-B639-A570E5E27363}" type="presParOf" srcId="{6A68D920-A57C-4C52-8176-6A19F9C4A3C7}" destId="{DBF91BDE-7F5F-4EA3-A14B-7A037B852249}" srcOrd="0" destOrd="0" presId="urn:microsoft.com/office/officeart/2018/2/layout/IconVerticalSolidList"/>
    <dgm:cxn modelId="{92CDAEB7-064B-491D-B320-ABF9D4E9D151}" type="presParOf" srcId="{6A68D920-A57C-4C52-8176-6A19F9C4A3C7}" destId="{B4ED7CDB-96F2-4C36-81A6-260E56D8EFAF}" srcOrd="1" destOrd="0" presId="urn:microsoft.com/office/officeart/2018/2/layout/IconVerticalSolidList"/>
    <dgm:cxn modelId="{1F069B33-B57B-4063-BEC7-7508FC1D6A28}" type="presParOf" srcId="{6A68D920-A57C-4C52-8176-6A19F9C4A3C7}" destId="{98CA787F-355F-4377-90F2-1041BB59F33A}" srcOrd="2" destOrd="0" presId="urn:microsoft.com/office/officeart/2018/2/layout/IconVerticalSolidList"/>
    <dgm:cxn modelId="{E2C826C9-6A21-4ACB-A40D-C27B33CBFD7E}" type="presParOf" srcId="{6A68D920-A57C-4C52-8176-6A19F9C4A3C7}" destId="{D93D3ECE-76E9-4205-8F95-7364356DB2F4}" srcOrd="3" destOrd="0" presId="urn:microsoft.com/office/officeart/2018/2/layout/IconVerticalSolidList"/>
    <dgm:cxn modelId="{727E0991-A60E-4350-8842-C77DF1069DD0}" type="presParOf" srcId="{2EF9D00A-081F-45DC-B2D2-5D683D48091C}" destId="{86D52C92-EDEE-44DE-A65D-0399183C990D}" srcOrd="3" destOrd="0" presId="urn:microsoft.com/office/officeart/2018/2/layout/IconVerticalSolidList"/>
    <dgm:cxn modelId="{6002DF88-22A0-4CAF-A3A1-A626090C37F1}" type="presParOf" srcId="{2EF9D00A-081F-45DC-B2D2-5D683D48091C}" destId="{CC5D30C9-FF01-4E41-8C77-5C7CD4C42AE9}" srcOrd="4" destOrd="0" presId="urn:microsoft.com/office/officeart/2018/2/layout/IconVerticalSolidList"/>
    <dgm:cxn modelId="{A86E4F8B-BAF4-41FE-AF4D-C1B09EB898F9}" type="presParOf" srcId="{CC5D30C9-FF01-4E41-8C77-5C7CD4C42AE9}" destId="{0FCF51F9-5DB4-4542-94A4-4837E402B85E}" srcOrd="0" destOrd="0" presId="urn:microsoft.com/office/officeart/2018/2/layout/IconVerticalSolidList"/>
    <dgm:cxn modelId="{AB081CE2-F4DE-4E0A-B3C0-6A8FD1AB6E8F}" type="presParOf" srcId="{CC5D30C9-FF01-4E41-8C77-5C7CD4C42AE9}" destId="{C975E5C7-7BFC-42C8-8411-76D6495E5C21}" srcOrd="1" destOrd="0" presId="urn:microsoft.com/office/officeart/2018/2/layout/IconVerticalSolidList"/>
    <dgm:cxn modelId="{58376AA6-F681-4DE4-A4F3-9E935E916CC8}" type="presParOf" srcId="{CC5D30C9-FF01-4E41-8C77-5C7CD4C42AE9}" destId="{D3D52F73-9992-4F34-B949-F0E0DFC26D37}" srcOrd="2" destOrd="0" presId="urn:microsoft.com/office/officeart/2018/2/layout/IconVerticalSolidList"/>
    <dgm:cxn modelId="{C6FAF12B-44FB-4868-B941-480EEAB1169D}" type="presParOf" srcId="{CC5D30C9-FF01-4E41-8C77-5C7CD4C42AE9}" destId="{A7312416-4340-49DD-BC7A-DC096E20D2B8}" srcOrd="3" destOrd="0" presId="urn:microsoft.com/office/officeart/2018/2/layout/IconVerticalSolidList"/>
    <dgm:cxn modelId="{573EC761-0057-4EF1-9327-BA1707451435}" type="presParOf" srcId="{2EF9D00A-081F-45DC-B2D2-5D683D48091C}" destId="{FF11CBB0-6517-48CB-964C-0F5AFE1D5267}" srcOrd="5" destOrd="0" presId="urn:microsoft.com/office/officeart/2018/2/layout/IconVerticalSolidList"/>
    <dgm:cxn modelId="{6F51135A-020E-4536-BF6C-3D32648883E3}" type="presParOf" srcId="{2EF9D00A-081F-45DC-B2D2-5D683D48091C}" destId="{F4CFC3D2-8818-48F4-B0F7-1535510F6A36}" srcOrd="6" destOrd="0" presId="urn:microsoft.com/office/officeart/2018/2/layout/IconVerticalSolidList"/>
    <dgm:cxn modelId="{D72E8096-2930-4A38-949D-0D2805F80581}" type="presParOf" srcId="{F4CFC3D2-8818-48F4-B0F7-1535510F6A36}" destId="{D1E27EC7-DFE9-4E10-A243-C11E88393A8A}" srcOrd="0" destOrd="0" presId="urn:microsoft.com/office/officeart/2018/2/layout/IconVerticalSolidList"/>
    <dgm:cxn modelId="{05E718CC-F4A7-49C1-A32D-73A0129FB9C9}" type="presParOf" srcId="{F4CFC3D2-8818-48F4-B0F7-1535510F6A36}" destId="{7F076839-7187-4C94-ACF5-F6717510A6A2}" srcOrd="1" destOrd="0" presId="urn:microsoft.com/office/officeart/2018/2/layout/IconVerticalSolidList"/>
    <dgm:cxn modelId="{335FFD33-9925-4334-AEB0-4D1BE13B9D55}" type="presParOf" srcId="{F4CFC3D2-8818-48F4-B0F7-1535510F6A36}" destId="{C45341C6-96FC-4EA9-89FA-1CE296219718}" srcOrd="2" destOrd="0" presId="urn:microsoft.com/office/officeart/2018/2/layout/IconVerticalSolidList"/>
    <dgm:cxn modelId="{E191FB8C-990D-435D-BCAC-206D80E63FD9}" type="presParOf" srcId="{F4CFC3D2-8818-48F4-B0F7-1535510F6A36}" destId="{40DA7B37-B47A-4EDC-9364-AB4CC7198C0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5D5DD1-45CC-48DA-9A07-78C16A68F442}">
      <dsp:nvSpPr>
        <dsp:cNvPr id="0" name=""/>
        <dsp:cNvSpPr/>
      </dsp:nvSpPr>
      <dsp:spPr>
        <a:xfrm>
          <a:off x="5780" y="627075"/>
          <a:ext cx="1807109" cy="2168531"/>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8502" tIns="0" rIns="178502" bIns="330200" numCol="1" spcCol="1270" anchor="t" anchorCtr="0">
          <a:noAutofit/>
        </a:bodyPr>
        <a:lstStyle/>
        <a:p>
          <a:pPr marL="0" lvl="0" indent="0" algn="l" defTabSz="622300">
            <a:lnSpc>
              <a:spcPct val="90000"/>
            </a:lnSpc>
            <a:spcBef>
              <a:spcPct val="0"/>
            </a:spcBef>
            <a:spcAft>
              <a:spcPct val="35000"/>
            </a:spcAft>
            <a:buNone/>
          </a:pPr>
          <a:r>
            <a:rPr lang="en-US" sz="1400" b="0" i="0" kern="1200"/>
            <a:t>Introduction to COT</a:t>
          </a:r>
          <a:endParaRPr lang="en-US" sz="1400" kern="1200"/>
        </a:p>
      </dsp:txBody>
      <dsp:txXfrm>
        <a:off x="5780" y="1494488"/>
        <a:ext cx="1807109" cy="1301118"/>
      </dsp:txXfrm>
    </dsp:sp>
    <dsp:sp modelId="{043C00EB-D597-47F3-83CB-9E9F8D182D73}">
      <dsp:nvSpPr>
        <dsp:cNvPr id="0" name=""/>
        <dsp:cNvSpPr/>
      </dsp:nvSpPr>
      <dsp:spPr>
        <a:xfrm>
          <a:off x="5780" y="627075"/>
          <a:ext cx="1807109" cy="867412"/>
        </a:xfrm>
        <a:prstGeom prst="rect">
          <a:avLst/>
        </a:prstGeom>
        <a:noFill/>
        <a:ln w="9525" cap="rnd" cmpd="sng" algn="ctr">
          <a:noFill/>
          <a:prstDash val="solid"/>
        </a:ln>
        <a:effectLst>
          <a:outerShdw blurRad="38100" dist="25400" dir="5400000" rotWithShape="0">
            <a:srgbClr val="000000">
              <a:alpha val="45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178502" tIns="165100" rIns="178502" bIns="165100" numCol="1" spcCol="1270" anchor="ctr" anchorCtr="0">
          <a:noAutofit/>
        </a:bodyPr>
        <a:lstStyle/>
        <a:p>
          <a:pPr marL="0" lvl="0" indent="0" algn="l" defTabSz="1689100">
            <a:lnSpc>
              <a:spcPct val="90000"/>
            </a:lnSpc>
            <a:spcBef>
              <a:spcPct val="0"/>
            </a:spcBef>
            <a:spcAft>
              <a:spcPct val="35000"/>
            </a:spcAft>
            <a:buNone/>
          </a:pPr>
          <a:r>
            <a:rPr lang="en-US" sz="3800" kern="1200"/>
            <a:t>01</a:t>
          </a:r>
        </a:p>
      </dsp:txBody>
      <dsp:txXfrm>
        <a:off x="5780" y="627075"/>
        <a:ext cx="1807109" cy="867412"/>
      </dsp:txXfrm>
    </dsp:sp>
    <dsp:sp modelId="{3DF92739-EBA4-4F29-B6E7-3AE9098AB329}">
      <dsp:nvSpPr>
        <dsp:cNvPr id="0" name=""/>
        <dsp:cNvSpPr/>
      </dsp:nvSpPr>
      <dsp:spPr>
        <a:xfrm>
          <a:off x="1957458" y="627075"/>
          <a:ext cx="1807109" cy="2168531"/>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8502" tIns="0" rIns="178502" bIns="330200" numCol="1" spcCol="1270" anchor="t" anchorCtr="0">
          <a:noAutofit/>
        </a:bodyPr>
        <a:lstStyle/>
        <a:p>
          <a:pPr marL="0" lvl="0" indent="0" algn="l" defTabSz="622300">
            <a:lnSpc>
              <a:spcPct val="90000"/>
            </a:lnSpc>
            <a:spcBef>
              <a:spcPct val="0"/>
            </a:spcBef>
            <a:spcAft>
              <a:spcPct val="35000"/>
            </a:spcAft>
            <a:buNone/>
          </a:pPr>
          <a:r>
            <a:rPr lang="en-US" sz="1400" b="0" i="0" kern="1200"/>
            <a:t>How COT Works?</a:t>
          </a:r>
          <a:endParaRPr lang="en-US" sz="1400" kern="1200"/>
        </a:p>
      </dsp:txBody>
      <dsp:txXfrm>
        <a:off x="1957458" y="1494488"/>
        <a:ext cx="1807109" cy="1301118"/>
      </dsp:txXfrm>
    </dsp:sp>
    <dsp:sp modelId="{5B32EC7C-376E-4E08-A716-BE08DE2EEB32}">
      <dsp:nvSpPr>
        <dsp:cNvPr id="0" name=""/>
        <dsp:cNvSpPr/>
      </dsp:nvSpPr>
      <dsp:spPr>
        <a:xfrm>
          <a:off x="1957458" y="627075"/>
          <a:ext cx="1807109" cy="867412"/>
        </a:xfrm>
        <a:prstGeom prst="rect">
          <a:avLst/>
        </a:prstGeom>
        <a:noFill/>
        <a:ln w="9525" cap="rnd" cmpd="sng" algn="ctr">
          <a:noFill/>
          <a:prstDash val="solid"/>
        </a:ln>
        <a:effectLst>
          <a:outerShdw blurRad="38100" dist="25400" dir="5400000" rotWithShape="0">
            <a:srgbClr val="000000">
              <a:alpha val="45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178502" tIns="165100" rIns="178502" bIns="165100" numCol="1" spcCol="1270" anchor="ctr" anchorCtr="0">
          <a:noAutofit/>
        </a:bodyPr>
        <a:lstStyle/>
        <a:p>
          <a:pPr marL="0" lvl="0" indent="0" algn="l" defTabSz="1689100">
            <a:lnSpc>
              <a:spcPct val="90000"/>
            </a:lnSpc>
            <a:spcBef>
              <a:spcPct val="0"/>
            </a:spcBef>
            <a:spcAft>
              <a:spcPct val="35000"/>
            </a:spcAft>
            <a:buNone/>
          </a:pPr>
          <a:r>
            <a:rPr lang="en-US" sz="3800" kern="1200"/>
            <a:t>02</a:t>
          </a:r>
        </a:p>
      </dsp:txBody>
      <dsp:txXfrm>
        <a:off x="1957458" y="627075"/>
        <a:ext cx="1807109" cy="867412"/>
      </dsp:txXfrm>
    </dsp:sp>
    <dsp:sp modelId="{67681D31-3412-4E97-9942-83A5A403C216}">
      <dsp:nvSpPr>
        <dsp:cNvPr id="0" name=""/>
        <dsp:cNvSpPr/>
      </dsp:nvSpPr>
      <dsp:spPr>
        <a:xfrm>
          <a:off x="3909136" y="627075"/>
          <a:ext cx="1807109" cy="2168531"/>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8502" tIns="0" rIns="178502" bIns="330200" numCol="1" spcCol="1270" anchor="t" anchorCtr="0">
          <a:noAutofit/>
        </a:bodyPr>
        <a:lstStyle/>
        <a:p>
          <a:pPr marL="0" lvl="0" indent="0" algn="l" defTabSz="622300">
            <a:lnSpc>
              <a:spcPct val="90000"/>
            </a:lnSpc>
            <a:spcBef>
              <a:spcPct val="0"/>
            </a:spcBef>
            <a:spcAft>
              <a:spcPct val="35000"/>
            </a:spcAft>
            <a:buNone/>
          </a:pPr>
          <a:r>
            <a:rPr lang="en-US" sz="1400" b="0" i="0" kern="1200" dirty="0"/>
            <a:t>Demo</a:t>
          </a:r>
          <a:endParaRPr lang="en-US" sz="1400" kern="1200" dirty="0"/>
        </a:p>
      </dsp:txBody>
      <dsp:txXfrm>
        <a:off x="3909136" y="1494488"/>
        <a:ext cx="1807109" cy="1301118"/>
      </dsp:txXfrm>
    </dsp:sp>
    <dsp:sp modelId="{FD3B444A-68CD-40D8-B9DC-7E7DF05B8097}">
      <dsp:nvSpPr>
        <dsp:cNvPr id="0" name=""/>
        <dsp:cNvSpPr/>
      </dsp:nvSpPr>
      <dsp:spPr>
        <a:xfrm>
          <a:off x="3909136" y="627075"/>
          <a:ext cx="1807109" cy="867412"/>
        </a:xfrm>
        <a:prstGeom prst="rect">
          <a:avLst/>
        </a:prstGeom>
        <a:noFill/>
        <a:ln w="9525" cap="rnd" cmpd="sng" algn="ctr">
          <a:noFill/>
          <a:prstDash val="solid"/>
        </a:ln>
        <a:effectLst>
          <a:outerShdw blurRad="38100" dist="25400" dir="5400000" rotWithShape="0">
            <a:srgbClr val="000000">
              <a:alpha val="45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178502" tIns="165100" rIns="178502" bIns="165100" numCol="1" spcCol="1270" anchor="ctr" anchorCtr="0">
          <a:noAutofit/>
        </a:bodyPr>
        <a:lstStyle/>
        <a:p>
          <a:pPr marL="0" lvl="0" indent="0" algn="l" defTabSz="1689100">
            <a:lnSpc>
              <a:spcPct val="90000"/>
            </a:lnSpc>
            <a:spcBef>
              <a:spcPct val="0"/>
            </a:spcBef>
            <a:spcAft>
              <a:spcPct val="35000"/>
            </a:spcAft>
            <a:buNone/>
          </a:pPr>
          <a:r>
            <a:rPr lang="en-US" sz="3800" kern="1200"/>
            <a:t>03</a:t>
          </a:r>
        </a:p>
      </dsp:txBody>
      <dsp:txXfrm>
        <a:off x="3909136" y="627075"/>
        <a:ext cx="1807109" cy="867412"/>
      </dsp:txXfrm>
    </dsp:sp>
    <dsp:sp modelId="{032F3444-21DD-4093-9E7F-6D070BF1FC6E}">
      <dsp:nvSpPr>
        <dsp:cNvPr id="0" name=""/>
        <dsp:cNvSpPr/>
      </dsp:nvSpPr>
      <dsp:spPr>
        <a:xfrm>
          <a:off x="5860814" y="627075"/>
          <a:ext cx="1807109" cy="2168531"/>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8502" tIns="0" rIns="178502" bIns="330200" numCol="1" spcCol="1270" anchor="t" anchorCtr="0">
          <a:noAutofit/>
        </a:bodyPr>
        <a:lstStyle/>
        <a:p>
          <a:pPr marL="0" lvl="0" indent="0" algn="l" defTabSz="622300">
            <a:lnSpc>
              <a:spcPct val="90000"/>
            </a:lnSpc>
            <a:spcBef>
              <a:spcPct val="0"/>
            </a:spcBef>
            <a:spcAft>
              <a:spcPct val="35000"/>
            </a:spcAft>
            <a:buNone/>
          </a:pPr>
          <a:r>
            <a:rPr lang="en-US" sz="1400" kern="1200" dirty="0"/>
            <a:t>Results comparison</a:t>
          </a:r>
        </a:p>
      </dsp:txBody>
      <dsp:txXfrm>
        <a:off x="5860814" y="1494488"/>
        <a:ext cx="1807109" cy="1301118"/>
      </dsp:txXfrm>
    </dsp:sp>
    <dsp:sp modelId="{57D01906-3467-49CF-8442-551FD1E0B739}">
      <dsp:nvSpPr>
        <dsp:cNvPr id="0" name=""/>
        <dsp:cNvSpPr/>
      </dsp:nvSpPr>
      <dsp:spPr>
        <a:xfrm>
          <a:off x="5860814" y="627075"/>
          <a:ext cx="1807109" cy="867412"/>
        </a:xfrm>
        <a:prstGeom prst="rect">
          <a:avLst/>
        </a:prstGeom>
        <a:noFill/>
        <a:ln w="9525" cap="rnd" cmpd="sng" algn="ctr">
          <a:noFill/>
          <a:prstDash val="solid"/>
        </a:ln>
        <a:effectLst>
          <a:outerShdw blurRad="38100" dist="25400" dir="5400000" rotWithShape="0">
            <a:srgbClr val="000000">
              <a:alpha val="45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178502" tIns="165100" rIns="178502" bIns="165100" numCol="1" spcCol="1270" anchor="ctr" anchorCtr="0">
          <a:noAutofit/>
        </a:bodyPr>
        <a:lstStyle/>
        <a:p>
          <a:pPr marL="0" lvl="0" indent="0" algn="l" defTabSz="1689100">
            <a:lnSpc>
              <a:spcPct val="90000"/>
            </a:lnSpc>
            <a:spcBef>
              <a:spcPct val="0"/>
            </a:spcBef>
            <a:spcAft>
              <a:spcPct val="35000"/>
            </a:spcAft>
            <a:buNone/>
          </a:pPr>
          <a:r>
            <a:rPr lang="en-US" sz="3800" kern="1200"/>
            <a:t>04</a:t>
          </a:r>
        </a:p>
      </dsp:txBody>
      <dsp:txXfrm>
        <a:off x="5860814" y="627075"/>
        <a:ext cx="1807109" cy="867412"/>
      </dsp:txXfrm>
    </dsp:sp>
    <dsp:sp modelId="{88E78AD9-01AB-44A9-A624-F1DE9AB9D065}">
      <dsp:nvSpPr>
        <dsp:cNvPr id="0" name=""/>
        <dsp:cNvSpPr/>
      </dsp:nvSpPr>
      <dsp:spPr>
        <a:xfrm>
          <a:off x="7812492" y="627075"/>
          <a:ext cx="1807109" cy="2168531"/>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w="9525" cap="rnd" cmpd="sng" algn="ctr">
          <a:solidFill>
            <a:schemeClr val="accent6">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8502" tIns="0" rIns="178502" bIns="330200" numCol="1" spcCol="1270" anchor="t" anchorCtr="0">
          <a:noAutofit/>
        </a:bodyPr>
        <a:lstStyle/>
        <a:p>
          <a:pPr marL="0" lvl="0" indent="0" algn="l" defTabSz="622300">
            <a:lnSpc>
              <a:spcPct val="90000"/>
            </a:lnSpc>
            <a:spcBef>
              <a:spcPct val="0"/>
            </a:spcBef>
            <a:spcAft>
              <a:spcPct val="35000"/>
            </a:spcAft>
            <a:buNone/>
          </a:pPr>
          <a:r>
            <a:rPr lang="en-US" sz="1400" b="0" i="0" kern="1200" dirty="0"/>
            <a:t>Future implementation &amp; Conclusion</a:t>
          </a:r>
          <a:endParaRPr lang="en-US" sz="1400" kern="1200" dirty="0"/>
        </a:p>
      </dsp:txBody>
      <dsp:txXfrm>
        <a:off x="7812492" y="1494488"/>
        <a:ext cx="1807109" cy="1301118"/>
      </dsp:txXfrm>
    </dsp:sp>
    <dsp:sp modelId="{4B4E2ED8-31AF-4CF7-8340-5B70C0BDCA63}">
      <dsp:nvSpPr>
        <dsp:cNvPr id="0" name=""/>
        <dsp:cNvSpPr/>
      </dsp:nvSpPr>
      <dsp:spPr>
        <a:xfrm>
          <a:off x="7812492" y="627075"/>
          <a:ext cx="1807109" cy="867412"/>
        </a:xfrm>
        <a:prstGeom prst="rect">
          <a:avLst/>
        </a:prstGeom>
        <a:noFill/>
        <a:ln w="9525" cap="rnd" cmpd="sng" algn="ctr">
          <a:noFill/>
          <a:prstDash val="solid"/>
        </a:ln>
        <a:effectLst>
          <a:outerShdw blurRad="38100" dist="25400" dir="5400000" rotWithShape="0">
            <a:srgbClr val="000000">
              <a:alpha val="45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178502" tIns="165100" rIns="178502" bIns="165100" numCol="1" spcCol="1270" anchor="ctr" anchorCtr="0">
          <a:noAutofit/>
        </a:bodyPr>
        <a:lstStyle/>
        <a:p>
          <a:pPr marL="0" lvl="0" indent="0" algn="l" defTabSz="1689100">
            <a:lnSpc>
              <a:spcPct val="90000"/>
            </a:lnSpc>
            <a:spcBef>
              <a:spcPct val="0"/>
            </a:spcBef>
            <a:spcAft>
              <a:spcPct val="35000"/>
            </a:spcAft>
            <a:buNone/>
          </a:pPr>
          <a:r>
            <a:rPr lang="en-US" sz="3800" kern="1200"/>
            <a:t>05</a:t>
          </a:r>
        </a:p>
      </dsp:txBody>
      <dsp:txXfrm>
        <a:off x="7812492" y="627075"/>
        <a:ext cx="1807109" cy="8674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7D666B-AFF5-4103-A00B-5825381F76BA}">
      <dsp:nvSpPr>
        <dsp:cNvPr id="0" name=""/>
        <dsp:cNvSpPr/>
      </dsp:nvSpPr>
      <dsp:spPr>
        <a:xfrm>
          <a:off x="1174" y="16146"/>
          <a:ext cx="4124157" cy="2618839"/>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0F0195-BAD2-4B53-A811-014F77218FF4}">
      <dsp:nvSpPr>
        <dsp:cNvPr id="0" name=""/>
        <dsp:cNvSpPr/>
      </dsp:nvSpPr>
      <dsp:spPr>
        <a:xfrm>
          <a:off x="459414" y="451474"/>
          <a:ext cx="4124157" cy="2618839"/>
        </a:xfrm>
        <a:prstGeom prst="roundRect">
          <a:avLst>
            <a:gd name="adj" fmla="val 10000"/>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Chat GPT is an advanced tool for natural language processing developed by OpenAI that has the ability to analyze and understand text at a high level. </a:t>
          </a:r>
        </a:p>
      </dsp:txBody>
      <dsp:txXfrm>
        <a:off x="536117" y="528177"/>
        <a:ext cx="3970751" cy="2465433"/>
      </dsp:txXfrm>
    </dsp:sp>
    <dsp:sp modelId="{39018B1C-7BBE-4FFB-9704-1ADE1F1F2A4C}">
      <dsp:nvSpPr>
        <dsp:cNvPr id="0" name=""/>
        <dsp:cNvSpPr/>
      </dsp:nvSpPr>
      <dsp:spPr>
        <a:xfrm>
          <a:off x="5041811" y="16146"/>
          <a:ext cx="4124157" cy="2618839"/>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DD0DE4-892C-45BE-BEA0-C09DE7F9EE6A}">
      <dsp:nvSpPr>
        <dsp:cNvPr id="0" name=""/>
        <dsp:cNvSpPr/>
      </dsp:nvSpPr>
      <dsp:spPr>
        <a:xfrm>
          <a:off x="5500051" y="451474"/>
          <a:ext cx="4124157" cy="2618839"/>
        </a:xfrm>
        <a:prstGeom prst="roundRect">
          <a:avLst>
            <a:gd name="adj" fmla="val 10000"/>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COT is a plagiarism checker that uses advanced algorithms and machine learning techniques to identify instances of potential plagiarism in text-based files. The goal of this project is to provide a user-friendly and effective tool that helps individuals maintain academic and professional integrity by detecting any instances of copied or paraphrased content in their work.</a:t>
          </a:r>
        </a:p>
      </dsp:txBody>
      <dsp:txXfrm>
        <a:off x="5576754" y="528177"/>
        <a:ext cx="3970751" cy="24654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62BE1E-58E7-4A2A-A1A9-A5885F0E7E38}">
      <dsp:nvSpPr>
        <dsp:cNvPr id="0" name=""/>
        <dsp:cNvSpPr/>
      </dsp:nvSpPr>
      <dsp:spPr>
        <a:xfrm>
          <a:off x="0" y="2177"/>
          <a:ext cx="6391275" cy="1103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FA024F-C488-46AF-AC60-B1B25C6807E0}">
      <dsp:nvSpPr>
        <dsp:cNvPr id="0" name=""/>
        <dsp:cNvSpPr/>
      </dsp:nvSpPr>
      <dsp:spPr>
        <a:xfrm>
          <a:off x="333853" y="250498"/>
          <a:ext cx="607006" cy="607006"/>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4D63E81-8557-44F5-A5FB-88505F8BF6F0}">
      <dsp:nvSpPr>
        <dsp:cNvPr id="0" name=""/>
        <dsp:cNvSpPr/>
      </dsp:nvSpPr>
      <dsp:spPr>
        <a:xfrm>
          <a:off x="1274714" y="2177"/>
          <a:ext cx="5116560"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711200">
            <a:lnSpc>
              <a:spcPct val="100000"/>
            </a:lnSpc>
            <a:spcBef>
              <a:spcPct val="0"/>
            </a:spcBef>
            <a:spcAft>
              <a:spcPct val="35000"/>
            </a:spcAft>
            <a:buNone/>
          </a:pPr>
          <a:r>
            <a:rPr lang="en-US" sz="1600" b="0" i="0" kern="1200" dirty="0"/>
            <a:t>COT detects potential instances of plagiarism in text-based files. </a:t>
          </a:r>
          <a:endParaRPr lang="en-US" sz="1600" kern="1200" dirty="0"/>
        </a:p>
      </dsp:txBody>
      <dsp:txXfrm>
        <a:off x="1274714" y="2177"/>
        <a:ext cx="5116560" cy="1103648"/>
      </dsp:txXfrm>
    </dsp:sp>
    <dsp:sp modelId="{DBF91BDE-7F5F-4EA3-A14B-7A037B852249}">
      <dsp:nvSpPr>
        <dsp:cNvPr id="0" name=""/>
        <dsp:cNvSpPr/>
      </dsp:nvSpPr>
      <dsp:spPr>
        <a:xfrm>
          <a:off x="0" y="1381738"/>
          <a:ext cx="6391275" cy="1103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ED7CDB-96F2-4C36-81A6-260E56D8EFAF}">
      <dsp:nvSpPr>
        <dsp:cNvPr id="0" name=""/>
        <dsp:cNvSpPr/>
      </dsp:nvSpPr>
      <dsp:spPr>
        <a:xfrm>
          <a:off x="333853" y="1630059"/>
          <a:ext cx="607006" cy="6070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93D3ECE-76E9-4205-8F95-7364356DB2F4}">
      <dsp:nvSpPr>
        <dsp:cNvPr id="0" name=""/>
        <dsp:cNvSpPr/>
      </dsp:nvSpPr>
      <dsp:spPr>
        <a:xfrm>
          <a:off x="1274714" y="1381738"/>
          <a:ext cx="5116560"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711200">
            <a:lnSpc>
              <a:spcPct val="100000"/>
            </a:lnSpc>
            <a:spcBef>
              <a:spcPct val="0"/>
            </a:spcBef>
            <a:spcAft>
              <a:spcPct val="35000"/>
            </a:spcAft>
            <a:buNone/>
          </a:pPr>
          <a:r>
            <a:rPr lang="en-US" sz="1600" b="0" i="0" kern="1200"/>
            <a:t>It extracts the title from the input file and sends it to ChatGPT, which generates 10 different responses. </a:t>
          </a:r>
          <a:endParaRPr lang="en-US" sz="1600" kern="1200"/>
        </a:p>
      </dsp:txBody>
      <dsp:txXfrm>
        <a:off x="1274714" y="1381738"/>
        <a:ext cx="5116560" cy="1103648"/>
      </dsp:txXfrm>
    </dsp:sp>
    <dsp:sp modelId="{0FCF51F9-5DB4-4542-94A4-4837E402B85E}">
      <dsp:nvSpPr>
        <dsp:cNvPr id="0" name=""/>
        <dsp:cNvSpPr/>
      </dsp:nvSpPr>
      <dsp:spPr>
        <a:xfrm>
          <a:off x="0" y="2761299"/>
          <a:ext cx="6391275" cy="1103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75E5C7-7BFC-42C8-8411-76D6495E5C21}">
      <dsp:nvSpPr>
        <dsp:cNvPr id="0" name=""/>
        <dsp:cNvSpPr/>
      </dsp:nvSpPr>
      <dsp:spPr>
        <a:xfrm>
          <a:off x="333853" y="3009620"/>
          <a:ext cx="607006" cy="6070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7312416-4340-49DD-BC7A-DC096E20D2B8}">
      <dsp:nvSpPr>
        <dsp:cNvPr id="0" name=""/>
        <dsp:cNvSpPr/>
      </dsp:nvSpPr>
      <dsp:spPr>
        <a:xfrm>
          <a:off x="1274714" y="2761299"/>
          <a:ext cx="5116560"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711200">
            <a:lnSpc>
              <a:spcPct val="100000"/>
            </a:lnSpc>
            <a:spcBef>
              <a:spcPct val="0"/>
            </a:spcBef>
            <a:spcAft>
              <a:spcPct val="35000"/>
            </a:spcAft>
            <a:buNone/>
          </a:pPr>
          <a:r>
            <a:rPr lang="en-US" sz="1600" b="0" i="0" kern="1200" dirty="0"/>
            <a:t>COT then uses cosine similarity and </a:t>
          </a:r>
          <a:r>
            <a:rPr lang="en-US" sz="1600" b="0" i="0" kern="1200" dirty="0" err="1"/>
            <a:t>TfidfVectorizer</a:t>
          </a:r>
          <a:r>
            <a:rPr lang="en-US" sz="1600" b="0" i="0" kern="1200" dirty="0"/>
            <a:t> modules from </a:t>
          </a:r>
          <a:r>
            <a:rPr lang="en-US" sz="1600" b="0" i="0" kern="1200" dirty="0" err="1"/>
            <a:t>sklearn</a:t>
          </a:r>
          <a:r>
            <a:rPr lang="en-US" sz="1600" b="0" i="0" kern="1200" dirty="0"/>
            <a:t> library to compare the input file to the files generated by </a:t>
          </a:r>
          <a:r>
            <a:rPr lang="en-US" sz="1600" b="0" i="0" kern="1200" dirty="0" err="1"/>
            <a:t>ChatGPT</a:t>
          </a:r>
          <a:endParaRPr lang="en-US" sz="1600" kern="1200" dirty="0"/>
        </a:p>
      </dsp:txBody>
      <dsp:txXfrm>
        <a:off x="1274714" y="2761299"/>
        <a:ext cx="5116560" cy="1103648"/>
      </dsp:txXfrm>
    </dsp:sp>
    <dsp:sp modelId="{D1E27EC7-DFE9-4E10-A243-C11E88393A8A}">
      <dsp:nvSpPr>
        <dsp:cNvPr id="0" name=""/>
        <dsp:cNvSpPr/>
      </dsp:nvSpPr>
      <dsp:spPr>
        <a:xfrm>
          <a:off x="0" y="4140860"/>
          <a:ext cx="6391275" cy="1103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076839-7187-4C94-ACF5-F6717510A6A2}">
      <dsp:nvSpPr>
        <dsp:cNvPr id="0" name=""/>
        <dsp:cNvSpPr/>
      </dsp:nvSpPr>
      <dsp:spPr>
        <a:xfrm>
          <a:off x="333853" y="4389181"/>
          <a:ext cx="607006" cy="607006"/>
        </a:xfrm>
        <a:prstGeom prst="rect">
          <a:avLst/>
        </a:prstGeom>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0DA7B37-B47A-4EDC-9364-AB4CC7198C04}">
      <dsp:nvSpPr>
        <dsp:cNvPr id="0" name=""/>
        <dsp:cNvSpPr/>
      </dsp:nvSpPr>
      <dsp:spPr>
        <a:xfrm>
          <a:off x="1274714" y="4140860"/>
          <a:ext cx="5116560"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711200">
            <a:lnSpc>
              <a:spcPct val="100000"/>
            </a:lnSpc>
            <a:spcBef>
              <a:spcPct val="0"/>
            </a:spcBef>
            <a:spcAft>
              <a:spcPct val="35000"/>
            </a:spcAft>
            <a:buNone/>
          </a:pPr>
          <a:r>
            <a:rPr lang="en-US" sz="1600" b="0" i="0" kern="1200"/>
            <a:t>Displaying the plagiarism percentage as a pie chart and highlighting the matching text.</a:t>
          </a:r>
          <a:endParaRPr lang="en-US" sz="1600" kern="1200" dirty="0"/>
        </a:p>
      </dsp:txBody>
      <dsp:txXfrm>
        <a:off x="1274714" y="4140860"/>
        <a:ext cx="5116560" cy="1103648"/>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341B595-366B-43E2-A22E-EA6A78C03F06}" type="datetimeFigureOut">
              <a:rPr lang="en-US" smtClean="0"/>
              <a:t>3/11/2023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275087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41B595-366B-43E2-A22E-EA6A78C03F06}"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335605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341B595-366B-43E2-A22E-EA6A78C03F06}"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81689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341B595-366B-43E2-A22E-EA6A78C03F06}"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948586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41B595-366B-43E2-A22E-EA6A78C03F06}"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735189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341B595-366B-43E2-A22E-EA6A78C03F06}" type="datetimeFigureOut">
              <a:rPr lang="en-US" smtClean="0"/>
              <a:t>3/11/2023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6261183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341B595-366B-43E2-A22E-EA6A78C03F06}" type="datetimeFigureOut">
              <a:rPr lang="en-US" smtClean="0"/>
              <a:t>3/11/2023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805045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341B595-366B-43E2-A22E-EA6A78C03F06}"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672096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341B595-366B-43E2-A22E-EA6A78C03F06}"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901249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41B595-366B-43E2-A22E-EA6A78C03F06}"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486630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41B595-366B-43E2-A22E-EA6A78C03F06}"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676850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41B595-366B-43E2-A22E-EA6A78C03F06}"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81350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41B595-366B-43E2-A22E-EA6A78C03F06}" type="datetimeFigureOut">
              <a:rPr lang="en-US" smtClean="0"/>
              <a:t>3/11/2023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739773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41B595-366B-43E2-A22E-EA6A78C03F06}" type="datetimeFigureOut">
              <a:rPr lang="en-US" smtClean="0"/>
              <a:t>3/11/2023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89585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41B595-366B-43E2-A22E-EA6A78C03F06}" type="datetimeFigureOut">
              <a:rPr lang="en-US" smtClean="0"/>
              <a:t>3/11/2023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140963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41B595-366B-43E2-A22E-EA6A78C03F06}"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025628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41B595-366B-43E2-A22E-EA6A78C03F06}"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955818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341B595-366B-43E2-A22E-EA6A78C03F06}" type="datetimeFigureOut">
              <a:rPr lang="en-US" smtClean="0"/>
              <a:t>3/11/2023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1700868439"/>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DB0ED7D-0741-41C8-9BCD-85B80680F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Content Placeholder 4" descr="Logo&#10;&#10;Description automatically generated">
            <a:extLst>
              <a:ext uri="{FF2B5EF4-FFF2-40B4-BE49-F238E27FC236}">
                <a16:creationId xmlns:a16="http://schemas.microsoft.com/office/drawing/2014/main" id="{6111E415-71BC-4D0E-51C0-B9C4BB8068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9489" y="0"/>
            <a:ext cx="8733022" cy="5571067"/>
          </a:xfrm>
          <a:prstGeom prst="rect">
            <a:avLst/>
          </a:prstGeom>
        </p:spPr>
      </p:pic>
      <p:sp>
        <p:nvSpPr>
          <p:cNvPr id="9" name="Text Placeholder 8">
            <a:extLst>
              <a:ext uri="{FF2B5EF4-FFF2-40B4-BE49-F238E27FC236}">
                <a16:creationId xmlns:a16="http://schemas.microsoft.com/office/drawing/2014/main" id="{5CBB8947-21DE-0753-C7EB-ECB9A1C703C2}"/>
              </a:ext>
            </a:extLst>
          </p:cNvPr>
          <p:cNvSpPr>
            <a:spLocks noGrp="1"/>
          </p:cNvSpPr>
          <p:nvPr>
            <p:ph type="body" idx="4294967295"/>
          </p:nvPr>
        </p:nvSpPr>
        <p:spPr>
          <a:xfrm>
            <a:off x="453888" y="6074591"/>
            <a:ext cx="10924266" cy="464332"/>
          </a:xfrm>
        </p:spPr>
        <p:txBody>
          <a:bodyPr vert="horz" lIns="91440" tIns="45720" rIns="91440" bIns="45720" rtlCol="0" anchor="t">
            <a:normAutofit/>
          </a:bodyPr>
          <a:lstStyle/>
          <a:p>
            <a:pPr marL="0" indent="0">
              <a:buNone/>
            </a:pPr>
            <a:r>
              <a:rPr lang="en-US" b="1" i="0" kern="1200" cap="all" dirty="0">
                <a:solidFill>
                  <a:schemeClr val="tx1"/>
                </a:solidFill>
                <a:latin typeface="+mn-lt"/>
                <a:ea typeface="+mn-ea"/>
                <a:cs typeface="+mn-cs"/>
              </a:rPr>
              <a:t>Chaitra Boggaram				</a:t>
            </a:r>
            <a:r>
              <a:rPr lang="en-US" b="1" i="0" kern="1200" cap="all" dirty="0" err="1">
                <a:solidFill>
                  <a:schemeClr val="tx1"/>
                </a:solidFill>
                <a:latin typeface="+mn-lt"/>
                <a:ea typeface="+mn-ea"/>
                <a:cs typeface="+mn-cs"/>
              </a:rPr>
              <a:t>Oluwabusayo</a:t>
            </a:r>
            <a:r>
              <a:rPr lang="en-US" b="1" i="0" kern="1200" cap="all" dirty="0">
                <a:solidFill>
                  <a:schemeClr val="tx1"/>
                </a:solidFill>
                <a:latin typeface="+mn-lt"/>
                <a:ea typeface="+mn-ea"/>
                <a:cs typeface="+mn-cs"/>
              </a:rPr>
              <a:t> </a:t>
            </a:r>
            <a:r>
              <a:rPr lang="en-US" b="1" i="0" kern="1200" cap="all" dirty="0" err="1">
                <a:solidFill>
                  <a:schemeClr val="tx1"/>
                </a:solidFill>
                <a:latin typeface="+mn-lt"/>
                <a:ea typeface="+mn-ea"/>
                <a:cs typeface="+mn-cs"/>
              </a:rPr>
              <a:t>Omotosho</a:t>
            </a:r>
            <a:r>
              <a:rPr lang="en-US" b="1" cap="all" dirty="0">
                <a:solidFill>
                  <a:schemeClr val="tx1"/>
                </a:solidFill>
              </a:rPr>
              <a:t>					</a:t>
            </a:r>
            <a:r>
              <a:rPr lang="en-US" b="1" i="0" kern="1200" cap="all" dirty="0" err="1">
                <a:solidFill>
                  <a:schemeClr val="tx1"/>
                </a:solidFill>
                <a:latin typeface="+mn-lt"/>
                <a:ea typeface="+mn-ea"/>
                <a:cs typeface="+mn-cs"/>
              </a:rPr>
              <a:t>Tengjiao</a:t>
            </a:r>
            <a:r>
              <a:rPr lang="en-US" b="1" i="0" kern="1200" cap="all" dirty="0">
                <a:solidFill>
                  <a:schemeClr val="tx1"/>
                </a:solidFill>
                <a:latin typeface="+mn-lt"/>
                <a:ea typeface="+mn-ea"/>
                <a:cs typeface="+mn-cs"/>
              </a:rPr>
              <a:t> Zhu</a:t>
            </a:r>
          </a:p>
        </p:txBody>
      </p:sp>
    </p:spTree>
    <p:extLst>
      <p:ext uri="{BB962C8B-B14F-4D97-AF65-F5344CB8AC3E}">
        <p14:creationId xmlns:p14="http://schemas.microsoft.com/office/powerpoint/2010/main" val="1178526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1D7BA-C723-2BCC-421E-5415EC9595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010E676-21D0-860A-DB34-33FC6999077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40874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E8141-70FC-DBC6-594E-4BD6FC4832D2}"/>
              </a:ext>
            </a:extLst>
          </p:cNvPr>
          <p:cNvSpPr>
            <a:spLocks noGrp="1"/>
          </p:cNvSpPr>
          <p:nvPr>
            <p:ph type="title"/>
          </p:nvPr>
        </p:nvSpPr>
        <p:spPr/>
        <p:txBody>
          <a:bodyPr/>
          <a:lstStyle/>
          <a:p>
            <a:r>
              <a:rPr lang="en-US" dirty="0"/>
              <a:t>Future Improvements</a:t>
            </a:r>
          </a:p>
        </p:txBody>
      </p:sp>
      <p:sp>
        <p:nvSpPr>
          <p:cNvPr id="3" name="Content Placeholder 2">
            <a:extLst>
              <a:ext uri="{FF2B5EF4-FFF2-40B4-BE49-F238E27FC236}">
                <a16:creationId xmlns:a16="http://schemas.microsoft.com/office/drawing/2014/main" id="{0DA1D52B-516E-3E0C-F049-370798FBC030}"/>
              </a:ext>
            </a:extLst>
          </p:cNvPr>
          <p:cNvSpPr>
            <a:spLocks noGrp="1"/>
          </p:cNvSpPr>
          <p:nvPr>
            <p:ph idx="1"/>
          </p:nvPr>
        </p:nvSpPr>
        <p:spPr/>
        <p:txBody>
          <a:bodyPr/>
          <a:lstStyle/>
          <a:p>
            <a:r>
              <a:rPr lang="en-US" dirty="0"/>
              <a:t>Improving detection time</a:t>
            </a:r>
          </a:p>
          <a:p>
            <a:r>
              <a:rPr lang="en-US" dirty="0"/>
              <a:t>Scalability</a:t>
            </a:r>
          </a:p>
          <a:p>
            <a:r>
              <a:rPr lang="en-US" dirty="0"/>
              <a:t>Mainly for ChatGPT</a:t>
            </a:r>
          </a:p>
          <a:p>
            <a:r>
              <a:rPr lang="en-US" dirty="0"/>
              <a:t>Detect code snippets</a:t>
            </a:r>
          </a:p>
          <a:p>
            <a:r>
              <a:rPr lang="en-US" dirty="0"/>
              <a:t>Performance benchmark (reduce false positives)</a:t>
            </a:r>
          </a:p>
          <a:p>
            <a:endParaRPr lang="en-US" dirty="0"/>
          </a:p>
        </p:txBody>
      </p:sp>
    </p:spTree>
    <p:extLst>
      <p:ext uri="{BB962C8B-B14F-4D97-AF65-F5344CB8AC3E}">
        <p14:creationId xmlns:p14="http://schemas.microsoft.com/office/powerpoint/2010/main" val="2357559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FDA72-C05C-6E1A-227E-77D41F767C5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8F6FFEE-8C02-183D-76D3-E060948A40F4}"/>
              </a:ext>
            </a:extLst>
          </p:cNvPr>
          <p:cNvSpPr>
            <a:spLocks noGrp="1"/>
          </p:cNvSpPr>
          <p:nvPr>
            <p:ph idx="1"/>
          </p:nvPr>
        </p:nvSpPr>
        <p:spPr/>
        <p:txBody>
          <a:bodyPr/>
          <a:lstStyle/>
          <a:p>
            <a:r>
              <a:rPr lang="en-US" dirty="0"/>
              <a:t>COT is a developing tool to the conclusion emphasizes the potential for further improvement and expansion of its capabilities. Despite any current limitations, the dedication of the developers to advancing the technology ensures that it will continue to be an effective tool for detecting potential instances of plagiarism. </a:t>
            </a:r>
          </a:p>
          <a:p>
            <a:r>
              <a:rPr lang="en-US" dirty="0"/>
              <a:t>COT is a resource for maintaining academic and professional integrity, and its ongoing development ensures that it will only become more effective over time.</a:t>
            </a:r>
          </a:p>
        </p:txBody>
      </p:sp>
    </p:spTree>
    <p:extLst>
      <p:ext uri="{BB962C8B-B14F-4D97-AF65-F5344CB8AC3E}">
        <p14:creationId xmlns:p14="http://schemas.microsoft.com/office/powerpoint/2010/main" val="2522200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3122" name="Rectangle 3107">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3123" name="Freeform: Shape 3109">
            <a:extLst>
              <a:ext uri="{FF2B5EF4-FFF2-40B4-BE49-F238E27FC236}">
                <a16:creationId xmlns:a16="http://schemas.microsoft.com/office/drawing/2014/main" id="{FD2669AB-35DB-41EC-BE9C-DA80B60A3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3124"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1069"/>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3125"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49246"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dirty="0"/>
          </a:p>
        </p:txBody>
      </p:sp>
      <p:sp>
        <p:nvSpPr>
          <p:cNvPr id="4" name="Title 3">
            <a:extLst>
              <a:ext uri="{FF2B5EF4-FFF2-40B4-BE49-F238E27FC236}">
                <a16:creationId xmlns:a16="http://schemas.microsoft.com/office/drawing/2014/main" id="{B4AD1426-FEA5-2D82-F53F-FFF4817BAF85}"/>
              </a:ext>
            </a:extLst>
          </p:cNvPr>
          <p:cNvSpPr>
            <a:spLocks noGrp="1"/>
          </p:cNvSpPr>
          <p:nvPr>
            <p:ph type="title"/>
          </p:nvPr>
        </p:nvSpPr>
        <p:spPr>
          <a:xfrm>
            <a:off x="639098" y="629265"/>
            <a:ext cx="6072776" cy="1622322"/>
          </a:xfrm>
        </p:spPr>
        <p:txBody>
          <a:bodyPr>
            <a:normAutofit/>
          </a:bodyPr>
          <a:lstStyle/>
          <a:p>
            <a:r>
              <a:rPr lang="en-US" dirty="0">
                <a:solidFill>
                  <a:schemeClr val="tx1"/>
                </a:solidFill>
              </a:rPr>
              <a:t>Questions for team COT?</a:t>
            </a:r>
          </a:p>
        </p:txBody>
      </p:sp>
      <p:pic>
        <p:nvPicPr>
          <p:cNvPr id="5" name="Picture 4" descr="Free Question Mark Question illustration and picture">
            <a:extLst>
              <a:ext uri="{FF2B5EF4-FFF2-40B4-BE49-F238E27FC236}">
                <a16:creationId xmlns:a16="http://schemas.microsoft.com/office/drawing/2014/main" id="{1EF624E3-E60B-BDB5-DE04-383FD2176DE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46" r="22893" b="-3"/>
          <a:stretch/>
        </p:blipFill>
        <p:spPr bwMode="auto">
          <a:xfrm>
            <a:off x="7418226" y="645106"/>
            <a:ext cx="4125317" cy="5585369"/>
          </a:xfrm>
          <a:prstGeom prst="rect">
            <a:avLst/>
          </a:prstGeom>
          <a:noFill/>
          <a:extLst>
            <a:ext uri="{909E8E84-426E-40DD-AFC4-6F175D3DCCD1}">
              <a14:hiddenFill xmlns:a14="http://schemas.microsoft.com/office/drawing/2010/main">
                <a:solidFill>
                  <a:srgbClr val="FFFFFF"/>
                </a:solidFill>
              </a14:hiddenFill>
            </a:ext>
          </a:extLst>
        </p:spPr>
      </p:pic>
      <p:sp>
        <p:nvSpPr>
          <p:cNvPr id="3126" name="Rectangle 3115">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127" name="Oval 3117">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28" name="Oval 3119">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070360D-CC22-64C8-D28C-5FEA5570EA8E}"/>
              </a:ext>
            </a:extLst>
          </p:cNvPr>
          <p:cNvSpPr>
            <a:spLocks noGrp="1"/>
          </p:cNvSpPr>
          <p:nvPr>
            <p:ph idx="1"/>
          </p:nvPr>
        </p:nvSpPr>
        <p:spPr>
          <a:xfrm>
            <a:off x="639098" y="2418735"/>
            <a:ext cx="6072776" cy="3811740"/>
          </a:xfrm>
        </p:spPr>
        <p:txBody>
          <a:bodyPr anchor="ctr">
            <a:normAutofit/>
          </a:bodyPr>
          <a:lstStyle/>
          <a:p>
            <a:r>
              <a:rPr lang="en-US">
                <a:solidFill>
                  <a:schemeClr val="tx1"/>
                </a:solidFill>
              </a:rPr>
              <a:t>Chaitra Boggaram</a:t>
            </a:r>
          </a:p>
          <a:p>
            <a:r>
              <a:rPr lang="en-US">
                <a:solidFill>
                  <a:schemeClr val="tx1"/>
                </a:solidFill>
              </a:rPr>
              <a:t>Oluwabusayo Omotosho</a:t>
            </a:r>
          </a:p>
          <a:p>
            <a:r>
              <a:rPr lang="en-US">
                <a:solidFill>
                  <a:schemeClr val="tx1"/>
                </a:solidFill>
              </a:rPr>
              <a:t>Tengjiao Zhu</a:t>
            </a:r>
          </a:p>
        </p:txBody>
      </p:sp>
    </p:spTree>
    <p:extLst>
      <p:ext uri="{BB962C8B-B14F-4D97-AF65-F5344CB8AC3E}">
        <p14:creationId xmlns:p14="http://schemas.microsoft.com/office/powerpoint/2010/main" val="117496868"/>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62D1F-8A49-9793-6CC9-C1D74A1B991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E6BF12B-E21E-510F-1496-E5FCFE1174D8}"/>
              </a:ext>
            </a:extLst>
          </p:cNvPr>
          <p:cNvSpPr>
            <a:spLocks noGrp="1"/>
          </p:cNvSpPr>
          <p:nvPr>
            <p:ph idx="1"/>
          </p:nvPr>
        </p:nvSpPr>
        <p:spPr/>
        <p:txBody>
          <a:bodyPr/>
          <a:lstStyle/>
          <a:p>
            <a:r>
              <a:rPr lang="en-US" dirty="0"/>
              <a:t>(8) References slide with links to references (for prof. use during your presentation. You do not need to display)</a:t>
            </a:r>
          </a:p>
        </p:txBody>
      </p:sp>
    </p:spTree>
    <p:extLst>
      <p:ext uri="{BB962C8B-B14F-4D97-AF65-F5344CB8AC3E}">
        <p14:creationId xmlns:p14="http://schemas.microsoft.com/office/powerpoint/2010/main" val="1988709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1" name="Rectangle 30">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339D73A5-52C6-D47D-D9C2-6C7432EE7F68}"/>
              </a:ext>
            </a:extLst>
          </p:cNvPr>
          <p:cNvSpPr>
            <a:spLocks noGrp="1"/>
          </p:cNvSpPr>
          <p:nvPr>
            <p:ph type="title"/>
          </p:nvPr>
        </p:nvSpPr>
        <p:spPr>
          <a:xfrm>
            <a:off x="1154954" y="973668"/>
            <a:ext cx="8761413" cy="706964"/>
          </a:xfrm>
        </p:spPr>
        <p:txBody>
          <a:bodyPr>
            <a:normAutofit/>
          </a:bodyPr>
          <a:lstStyle/>
          <a:p>
            <a:r>
              <a:rPr lang="en-US">
                <a:solidFill>
                  <a:srgbClr val="FFFFFF"/>
                </a:solidFill>
              </a:rPr>
              <a:t>Contents</a:t>
            </a:r>
          </a:p>
        </p:txBody>
      </p:sp>
      <p:sp>
        <p:nvSpPr>
          <p:cNvPr id="34" name="Rectangle 33">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5" name="Content Placeholder 2">
            <a:extLst>
              <a:ext uri="{FF2B5EF4-FFF2-40B4-BE49-F238E27FC236}">
                <a16:creationId xmlns:a16="http://schemas.microsoft.com/office/drawing/2014/main" id="{2D9B2CE0-5484-6A8B-202E-9C09AB753A43}"/>
              </a:ext>
            </a:extLst>
          </p:cNvPr>
          <p:cNvGraphicFramePr>
            <a:graphicFrameLocks noGrp="1"/>
          </p:cNvGraphicFramePr>
          <p:nvPr>
            <p:ph idx="1"/>
            <p:extLst>
              <p:ext uri="{D42A27DB-BD31-4B8C-83A1-F6EECF244321}">
                <p14:modId xmlns:p14="http://schemas.microsoft.com/office/powerpoint/2010/main" val="2331359056"/>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263837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OpenAI's ChatGPT and Can You Invest? (Updated February 23)">
            <a:extLst>
              <a:ext uri="{FF2B5EF4-FFF2-40B4-BE49-F238E27FC236}">
                <a16:creationId xmlns:a16="http://schemas.microsoft.com/office/drawing/2014/main" id="{57037649-FD9F-551A-96AD-8BDF8BFACF2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64" b="10567"/>
          <a:stretch/>
        </p:blipFill>
        <p:spPr bwMode="auto">
          <a:xfrm>
            <a:off x="-4" y="10"/>
            <a:ext cx="12192000" cy="685799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5898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A05BC-C7C7-49D8-3797-1903D7C6FA80}"/>
              </a:ext>
            </a:extLst>
          </p:cNvPr>
          <p:cNvSpPr>
            <a:spLocks noGrp="1"/>
          </p:cNvSpPr>
          <p:nvPr>
            <p:ph type="title"/>
          </p:nvPr>
        </p:nvSpPr>
        <p:spPr>
          <a:xfrm>
            <a:off x="1154954" y="973668"/>
            <a:ext cx="8761413" cy="706964"/>
          </a:xfrm>
        </p:spPr>
        <p:txBody>
          <a:bodyPr>
            <a:normAutofit/>
          </a:bodyPr>
          <a:lstStyle/>
          <a:p>
            <a:r>
              <a:rPr lang="en-US">
                <a:solidFill>
                  <a:srgbClr val="EBEBEB"/>
                </a:solidFill>
              </a:rPr>
              <a:t>Introduction</a:t>
            </a:r>
          </a:p>
        </p:txBody>
      </p:sp>
      <p:graphicFrame>
        <p:nvGraphicFramePr>
          <p:cNvPr id="40" name="Content Placeholder 2">
            <a:extLst>
              <a:ext uri="{FF2B5EF4-FFF2-40B4-BE49-F238E27FC236}">
                <a16:creationId xmlns:a16="http://schemas.microsoft.com/office/drawing/2014/main" id="{CC048BAD-E918-8034-3FFE-758FCBE00B8E}"/>
              </a:ext>
            </a:extLst>
          </p:cNvPr>
          <p:cNvGraphicFramePr>
            <a:graphicFrameLocks noGrp="1"/>
          </p:cNvGraphicFramePr>
          <p:nvPr>
            <p:ph idx="1"/>
            <p:extLst>
              <p:ext uri="{D42A27DB-BD31-4B8C-83A1-F6EECF244321}">
                <p14:modId xmlns:p14="http://schemas.microsoft.com/office/powerpoint/2010/main" val="1481047523"/>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1197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D23C399E-E0E7-F91C-A71C-A30F537587C4}"/>
              </a:ext>
            </a:extLst>
          </p:cNvPr>
          <p:cNvSpPr>
            <a:spLocks noGrp="1"/>
          </p:cNvSpPr>
          <p:nvPr>
            <p:ph type="title"/>
          </p:nvPr>
        </p:nvSpPr>
        <p:spPr>
          <a:xfrm>
            <a:off x="1154955" y="973667"/>
            <a:ext cx="2942210" cy="4833745"/>
          </a:xfrm>
        </p:spPr>
        <p:txBody>
          <a:bodyPr>
            <a:normAutofit/>
          </a:bodyPr>
          <a:lstStyle/>
          <a:p>
            <a:r>
              <a:rPr lang="en-US" dirty="0">
                <a:solidFill>
                  <a:srgbClr val="EBEBEB"/>
                </a:solidFill>
              </a:rPr>
              <a:t>Working of COT</a:t>
            </a:r>
          </a:p>
        </p:txBody>
      </p:sp>
      <p:sp>
        <p:nvSpPr>
          <p:cNvPr id="20" name="Rectangle 19">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812469FE-A50D-8EE4-D849-9F7F9823D3DB}"/>
              </a:ext>
            </a:extLst>
          </p:cNvPr>
          <p:cNvGraphicFramePr>
            <a:graphicFrameLocks noGrp="1"/>
          </p:cNvGraphicFramePr>
          <p:nvPr>
            <p:ph idx="1"/>
            <p:extLst>
              <p:ext uri="{D42A27DB-BD31-4B8C-83A1-F6EECF244321}">
                <p14:modId xmlns:p14="http://schemas.microsoft.com/office/powerpoint/2010/main" val="2374257979"/>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1111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8B3FECB-38C2-6CEE-B73A-1837C27986F1}"/>
              </a:ext>
            </a:extLst>
          </p:cNvPr>
          <p:cNvSpPr>
            <a:spLocks noGrp="1"/>
          </p:cNvSpPr>
          <p:nvPr>
            <p:ph type="title"/>
          </p:nvPr>
        </p:nvSpPr>
        <p:spPr/>
        <p:txBody>
          <a:bodyPr/>
          <a:lstStyle/>
          <a:p>
            <a:r>
              <a:rPr lang="en-US" dirty="0">
                <a:solidFill>
                  <a:srgbClr val="EBEBEB"/>
                </a:solidFill>
              </a:rPr>
              <a:t>Architecture</a:t>
            </a:r>
            <a:endParaRPr lang="en-US" dirty="0"/>
          </a:p>
        </p:txBody>
      </p:sp>
      <p:pic>
        <p:nvPicPr>
          <p:cNvPr id="5" name="Content Placeholder 4" descr="Chart, diagram&#10;&#10;Description automatically generated">
            <a:extLst>
              <a:ext uri="{FF2B5EF4-FFF2-40B4-BE49-F238E27FC236}">
                <a16:creationId xmlns:a16="http://schemas.microsoft.com/office/drawing/2014/main" id="{6FFA0E94-83CD-7135-BFF3-9ECF4C84D8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8975" y="2555429"/>
            <a:ext cx="10140950" cy="3795443"/>
          </a:xfrm>
        </p:spPr>
      </p:pic>
    </p:spTree>
    <p:extLst>
      <p:ext uri="{BB962C8B-B14F-4D97-AF65-F5344CB8AC3E}">
        <p14:creationId xmlns:p14="http://schemas.microsoft.com/office/powerpoint/2010/main" val="2281999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5C3D0-D355-9B72-F022-62A3886DBA1A}"/>
              </a:ext>
            </a:extLst>
          </p:cNvPr>
          <p:cNvSpPr>
            <a:spLocks noGrp="1"/>
          </p:cNvSpPr>
          <p:nvPr>
            <p:ph type="title"/>
          </p:nvPr>
        </p:nvSpPr>
        <p:spPr>
          <a:xfrm>
            <a:off x="838200" y="365125"/>
            <a:ext cx="10515600" cy="1325563"/>
          </a:xfrm>
        </p:spPr>
        <p:txBody>
          <a:bodyPr>
            <a:normAutofit/>
          </a:bodyPr>
          <a:lstStyle/>
          <a:p>
            <a:r>
              <a:rPr lang="en-US" sz="5400" dirty="0"/>
              <a:t>Technologies used</a:t>
            </a:r>
          </a:p>
        </p:txBody>
      </p:sp>
      <p:pic>
        <p:nvPicPr>
          <p:cNvPr id="7" name="Picture 2" descr="Html 5 - Free brands and logotypes icons">
            <a:extLst>
              <a:ext uri="{FF2B5EF4-FFF2-40B4-BE49-F238E27FC236}">
                <a16:creationId xmlns:a16="http://schemas.microsoft.com/office/drawing/2014/main" id="{B16AFB34-A833-887D-4182-925D4ADD04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073" y="2226044"/>
            <a:ext cx="1611324" cy="161132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ss - Free interface icons">
            <a:extLst>
              <a:ext uri="{FF2B5EF4-FFF2-40B4-BE49-F238E27FC236}">
                <a16:creationId xmlns:a16="http://schemas.microsoft.com/office/drawing/2014/main" id="{7FDD881E-24EE-3248-E8D7-30A3EDC3CA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8382" y="4487726"/>
            <a:ext cx="1395216" cy="139521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JavaScript icon in iOS Style">
            <a:extLst>
              <a:ext uri="{FF2B5EF4-FFF2-40B4-BE49-F238E27FC236}">
                <a16:creationId xmlns:a16="http://schemas.microsoft.com/office/drawing/2014/main" id="{DF11255C-EFA7-7168-983C-5A95C75F83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4764" y="4374189"/>
            <a:ext cx="1691941" cy="169194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0" descr="Python icon - Free download on Iconfinder">
            <a:extLst>
              <a:ext uri="{FF2B5EF4-FFF2-40B4-BE49-F238E27FC236}">
                <a16:creationId xmlns:a16="http://schemas.microsoft.com/office/drawing/2014/main" id="{48F460F9-4E71-6125-BC70-1DB9ED3B01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38661" y="4269001"/>
            <a:ext cx="1710229" cy="1710229"/>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ED7922D5-40F2-826A-12CF-6A4789D52E99}"/>
              </a:ext>
            </a:extLst>
          </p:cNvPr>
          <p:cNvSpPr txBox="1"/>
          <p:nvPr/>
        </p:nvSpPr>
        <p:spPr>
          <a:xfrm>
            <a:off x="2052267" y="6060332"/>
            <a:ext cx="1326069" cy="461665"/>
          </a:xfrm>
          <a:prstGeom prst="rect">
            <a:avLst/>
          </a:prstGeom>
          <a:noFill/>
        </p:spPr>
        <p:txBody>
          <a:bodyPr wrap="none" rtlCol="0">
            <a:spAutoFit/>
          </a:bodyPr>
          <a:lstStyle/>
          <a:p>
            <a:r>
              <a:rPr lang="en-US" sz="2400" dirty="0"/>
              <a:t>Frontend</a:t>
            </a:r>
          </a:p>
        </p:txBody>
      </p:sp>
      <p:sp>
        <p:nvSpPr>
          <p:cNvPr id="18" name="TextBox 17">
            <a:extLst>
              <a:ext uri="{FF2B5EF4-FFF2-40B4-BE49-F238E27FC236}">
                <a16:creationId xmlns:a16="http://schemas.microsoft.com/office/drawing/2014/main" id="{CC1B965B-1DE7-D388-4D55-3476C29A9A1F}"/>
              </a:ext>
            </a:extLst>
          </p:cNvPr>
          <p:cNvSpPr txBox="1"/>
          <p:nvPr/>
        </p:nvSpPr>
        <p:spPr>
          <a:xfrm>
            <a:off x="8133088" y="6040877"/>
            <a:ext cx="1235916" cy="461665"/>
          </a:xfrm>
          <a:prstGeom prst="rect">
            <a:avLst/>
          </a:prstGeom>
          <a:noFill/>
        </p:spPr>
        <p:txBody>
          <a:bodyPr wrap="none" rtlCol="0">
            <a:spAutoFit/>
          </a:bodyPr>
          <a:lstStyle/>
          <a:p>
            <a:r>
              <a:rPr lang="en-US" sz="2400" dirty="0"/>
              <a:t>Backend</a:t>
            </a:r>
          </a:p>
        </p:txBody>
      </p:sp>
      <p:pic>
        <p:nvPicPr>
          <p:cNvPr id="3076" name="Picture 4" descr="Image result for postman icon">
            <a:extLst>
              <a:ext uri="{FF2B5EF4-FFF2-40B4-BE49-F238E27FC236}">
                <a16:creationId xmlns:a16="http://schemas.microsoft.com/office/drawing/2014/main" id="{658A253C-0A82-EF79-C277-18AF9DCE6F1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97007" y="4271828"/>
            <a:ext cx="1511998" cy="151199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Why does the logo of Bottle (web framework) look like Flask (Python  framework)? Why does the logo of Flask (Python framework) not look like a  flask? - Quora">
            <a:extLst>
              <a:ext uri="{FF2B5EF4-FFF2-40B4-BE49-F238E27FC236}">
                <a16:creationId xmlns:a16="http://schemas.microsoft.com/office/drawing/2014/main" id="{75943621-3A6A-FA7E-DFD1-5A639D588AC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43616" y="4557379"/>
            <a:ext cx="2489472" cy="132556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bootstrap-icons: Docs, Community, Tutorials, Reviews | Openbase">
            <a:extLst>
              <a:ext uri="{FF2B5EF4-FFF2-40B4-BE49-F238E27FC236}">
                <a16:creationId xmlns:a16="http://schemas.microsoft.com/office/drawing/2014/main" id="{E4B8B58F-5EE8-D0D5-45A7-DABE704FB61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09429" y="2213879"/>
            <a:ext cx="1953121" cy="161132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E8806D72-819E-4B38-7A70-F6A103B9320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69004" y="2248080"/>
            <a:ext cx="2256007" cy="1214484"/>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openai&quot; Icon - Download for free – Iconduck">
            <a:extLst>
              <a:ext uri="{FF2B5EF4-FFF2-40B4-BE49-F238E27FC236}">
                <a16:creationId xmlns:a16="http://schemas.microsoft.com/office/drawing/2014/main" id="{E0DC1851-86D8-A565-05AC-A9D2AD0605C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39856" y="2324428"/>
            <a:ext cx="1395216" cy="1414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831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2">
            <a:extLst>
              <a:ext uri="{FF2B5EF4-FFF2-40B4-BE49-F238E27FC236}">
                <a16:creationId xmlns:a16="http://schemas.microsoft.com/office/drawing/2014/main" id="{3DB0ED7D-0741-41C8-9BCD-85B80680F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BA2071E-6C6A-8D7D-4587-C165FD1BFA18}"/>
              </a:ext>
            </a:extLst>
          </p:cNvPr>
          <p:cNvSpPr txBox="1"/>
          <p:nvPr/>
        </p:nvSpPr>
        <p:spPr>
          <a:xfrm>
            <a:off x="1124597" y="2644170"/>
            <a:ext cx="9440405" cy="1569660"/>
          </a:xfrm>
          <a:prstGeom prst="rect">
            <a:avLst/>
          </a:prstGeom>
          <a:noFill/>
        </p:spPr>
        <p:txBody>
          <a:bodyPr wrap="none" rtlCol="0">
            <a:spAutoFit/>
          </a:bodyPr>
          <a:lstStyle/>
          <a:p>
            <a:r>
              <a:rPr lang="en-US" sz="9600" dirty="0"/>
              <a:t>Don’t Get COT!</a:t>
            </a:r>
          </a:p>
        </p:txBody>
      </p:sp>
    </p:spTree>
    <p:extLst>
      <p:ext uri="{BB962C8B-B14F-4D97-AF65-F5344CB8AC3E}">
        <p14:creationId xmlns:p14="http://schemas.microsoft.com/office/powerpoint/2010/main" val="657571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8">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4" name="Freeform: Shape 10">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5"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B14F9BCE-93B7-3386-4584-134994B6D047}"/>
              </a:ext>
            </a:extLst>
          </p:cNvPr>
          <p:cNvSpPr>
            <a:spLocks noGrp="1"/>
          </p:cNvSpPr>
          <p:nvPr>
            <p:ph type="title"/>
          </p:nvPr>
        </p:nvSpPr>
        <p:spPr>
          <a:xfrm>
            <a:off x="1263388" y="2529746"/>
            <a:ext cx="2942210" cy="1020232"/>
          </a:xfrm>
        </p:spPr>
        <p:txBody>
          <a:bodyPr>
            <a:normAutofit fontScale="90000"/>
          </a:bodyPr>
          <a:lstStyle/>
          <a:p>
            <a:r>
              <a:rPr lang="en-US" dirty="0">
                <a:solidFill>
                  <a:srgbClr val="EBEBEB"/>
                </a:solidFill>
              </a:rPr>
              <a:t>Comparing Plagiarism Checkers</a:t>
            </a:r>
          </a:p>
        </p:txBody>
      </p:sp>
      <p:sp>
        <p:nvSpPr>
          <p:cNvPr id="26" name="Rectangle 14">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7" name="Oval 16">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8">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graphicFrame>
        <p:nvGraphicFramePr>
          <p:cNvPr id="4" name="Table 3">
            <a:extLst>
              <a:ext uri="{FF2B5EF4-FFF2-40B4-BE49-F238E27FC236}">
                <a16:creationId xmlns:a16="http://schemas.microsoft.com/office/drawing/2014/main" id="{57B7D4D2-B483-A88C-8380-8D1CC6DC1944}"/>
              </a:ext>
            </a:extLst>
          </p:cNvPr>
          <p:cNvGraphicFramePr>
            <a:graphicFrameLocks noGrp="1"/>
          </p:cNvGraphicFramePr>
          <p:nvPr>
            <p:extLst>
              <p:ext uri="{D42A27DB-BD31-4B8C-83A1-F6EECF244321}">
                <p14:modId xmlns:p14="http://schemas.microsoft.com/office/powerpoint/2010/main" val="2631497826"/>
              </p:ext>
            </p:extLst>
          </p:nvPr>
        </p:nvGraphicFramePr>
        <p:xfrm>
          <a:off x="5194607" y="1030239"/>
          <a:ext cx="6391534" cy="4523130"/>
        </p:xfrm>
        <a:graphic>
          <a:graphicData uri="http://schemas.openxmlformats.org/drawingml/2006/table">
            <a:tbl>
              <a:tblPr>
                <a:tableStyleId>{8EC20E35-A176-4012-BC5E-935CFFF8708E}</a:tableStyleId>
              </a:tblPr>
              <a:tblGrid>
                <a:gridCol w="3512024">
                  <a:extLst>
                    <a:ext uri="{9D8B030D-6E8A-4147-A177-3AD203B41FA5}">
                      <a16:colId xmlns:a16="http://schemas.microsoft.com/office/drawing/2014/main" val="3659473349"/>
                    </a:ext>
                  </a:extLst>
                </a:gridCol>
                <a:gridCol w="1188501">
                  <a:extLst>
                    <a:ext uri="{9D8B030D-6E8A-4147-A177-3AD203B41FA5}">
                      <a16:colId xmlns:a16="http://schemas.microsoft.com/office/drawing/2014/main" val="3526418424"/>
                    </a:ext>
                  </a:extLst>
                </a:gridCol>
                <a:gridCol w="1691009">
                  <a:extLst>
                    <a:ext uri="{9D8B030D-6E8A-4147-A177-3AD203B41FA5}">
                      <a16:colId xmlns:a16="http://schemas.microsoft.com/office/drawing/2014/main" val="179317041"/>
                    </a:ext>
                  </a:extLst>
                </a:gridCol>
              </a:tblGrid>
              <a:tr h="451428">
                <a:tc>
                  <a:txBody>
                    <a:bodyPr/>
                    <a:lstStyle/>
                    <a:p>
                      <a:pPr marL="0" marR="0" algn="ctr">
                        <a:spcBef>
                          <a:spcPts val="0"/>
                        </a:spcBef>
                        <a:spcAft>
                          <a:spcPts val="0"/>
                        </a:spcAft>
                      </a:pPr>
                      <a:r>
                        <a:rPr lang="en-US" sz="1300" b="1" dirty="0">
                          <a:effectLst/>
                        </a:rPr>
                        <a:t>Websites</a:t>
                      </a:r>
                      <a:endParaRPr lang="en-US" sz="1300" b="1" i="1" dirty="0">
                        <a:effectLst/>
                        <a:latin typeface="Times New Roman" panose="02020603050405020304" pitchFamily="18" charset="0"/>
                        <a:ea typeface="SimSun" panose="02010600030101010101" pitchFamily="2" charset="-122"/>
                      </a:endParaRPr>
                    </a:p>
                  </a:txBody>
                  <a:tcPr marL="99580" marR="99580" marT="0" marB="0" anchor="ctr"/>
                </a:tc>
                <a:tc>
                  <a:txBody>
                    <a:bodyPr/>
                    <a:lstStyle/>
                    <a:p>
                      <a:pPr marL="0" marR="0" algn="ctr">
                        <a:spcBef>
                          <a:spcPts val="0"/>
                        </a:spcBef>
                        <a:spcAft>
                          <a:spcPts val="0"/>
                        </a:spcAft>
                      </a:pPr>
                      <a:r>
                        <a:rPr lang="en-US" sz="1300" b="1" dirty="0">
                          <a:effectLst/>
                        </a:rPr>
                        <a:t>Plagiarized Percentage</a:t>
                      </a:r>
                      <a:endParaRPr lang="en-US" sz="1300" b="1" i="1" dirty="0">
                        <a:effectLst/>
                        <a:latin typeface="Times New Roman" panose="02020603050405020304" pitchFamily="18" charset="0"/>
                        <a:ea typeface="SimSun" panose="02010600030101010101" pitchFamily="2" charset="-122"/>
                      </a:endParaRPr>
                    </a:p>
                  </a:txBody>
                  <a:tcPr marL="99580" marR="99580" marT="0" marB="0" anchor="ctr"/>
                </a:tc>
                <a:tc>
                  <a:txBody>
                    <a:bodyPr/>
                    <a:lstStyle/>
                    <a:p>
                      <a:pPr marL="0" marR="0" algn="ctr">
                        <a:spcBef>
                          <a:spcPts val="0"/>
                        </a:spcBef>
                        <a:spcAft>
                          <a:spcPts val="0"/>
                        </a:spcAft>
                      </a:pPr>
                      <a:r>
                        <a:rPr lang="en-US" sz="1300" b="1" dirty="0">
                          <a:effectLst/>
                        </a:rPr>
                        <a:t>Detection Time (in Seconds)</a:t>
                      </a:r>
                      <a:endParaRPr lang="en-US" sz="1300" b="1" i="1" dirty="0">
                        <a:effectLst/>
                        <a:latin typeface="Times New Roman" panose="02020603050405020304" pitchFamily="18" charset="0"/>
                        <a:ea typeface="SimSun" panose="02010600030101010101" pitchFamily="2" charset="-122"/>
                      </a:endParaRPr>
                    </a:p>
                  </a:txBody>
                  <a:tcPr marL="99580" marR="99580" marT="0" marB="0" anchor="ctr"/>
                </a:tc>
                <a:extLst>
                  <a:ext uri="{0D108BD9-81ED-4DB2-BD59-A6C34878D82A}">
                    <a16:rowId xmlns:a16="http://schemas.microsoft.com/office/drawing/2014/main" val="3805784808"/>
                  </a:ext>
                </a:extLst>
              </a:tr>
              <a:tr h="274398">
                <a:tc>
                  <a:txBody>
                    <a:bodyPr/>
                    <a:lstStyle/>
                    <a:p>
                      <a:pPr marL="0" marR="0" algn="just">
                        <a:spcBef>
                          <a:spcPts val="0"/>
                        </a:spcBef>
                        <a:spcAft>
                          <a:spcPts val="0"/>
                        </a:spcAft>
                      </a:pPr>
                      <a:r>
                        <a:rPr lang="en-US" sz="1500">
                          <a:effectLst/>
                        </a:rPr>
                        <a:t>https://www.duplichecker.com/</a:t>
                      </a:r>
                      <a:endParaRPr lang="en-US" sz="1500">
                        <a:effectLst/>
                        <a:latin typeface="Times New Roman" panose="02020603050405020304" pitchFamily="18" charset="0"/>
                        <a:ea typeface="SimSun" panose="02010600030101010101" pitchFamily="2" charset="-122"/>
                      </a:endParaRPr>
                    </a:p>
                  </a:txBody>
                  <a:tcPr marL="99580" marR="99580" marT="0" marB="0" anchor="ctr"/>
                </a:tc>
                <a:tc>
                  <a:txBody>
                    <a:bodyPr/>
                    <a:lstStyle/>
                    <a:p>
                      <a:pPr marL="0" marR="0" algn="ctr">
                        <a:spcBef>
                          <a:spcPts val="0"/>
                        </a:spcBef>
                        <a:spcAft>
                          <a:spcPts val="0"/>
                        </a:spcAft>
                      </a:pPr>
                      <a:r>
                        <a:rPr lang="en-US" sz="1500">
                          <a:effectLst/>
                        </a:rPr>
                        <a:t>0%</a:t>
                      </a:r>
                      <a:endParaRPr lang="en-US" sz="1900">
                        <a:effectLst/>
                        <a:latin typeface="Times New Roman" panose="02020603050405020304" pitchFamily="18" charset="0"/>
                        <a:ea typeface="SimSun" panose="02010600030101010101" pitchFamily="2" charset="-122"/>
                      </a:endParaRPr>
                    </a:p>
                  </a:txBody>
                  <a:tcPr marL="99580" marR="99580" marT="0" marB="0" anchor="ctr"/>
                </a:tc>
                <a:tc>
                  <a:txBody>
                    <a:bodyPr/>
                    <a:lstStyle/>
                    <a:p>
                      <a:pPr marL="0" marR="0" algn="ctr">
                        <a:spcBef>
                          <a:spcPts val="0"/>
                        </a:spcBef>
                        <a:spcAft>
                          <a:spcPts val="0"/>
                        </a:spcAft>
                      </a:pPr>
                      <a:r>
                        <a:rPr lang="en-US" sz="1500">
                          <a:effectLst/>
                        </a:rPr>
                        <a:t>40.71</a:t>
                      </a:r>
                      <a:endParaRPr lang="en-US" sz="1900">
                        <a:effectLst/>
                        <a:latin typeface="Times New Roman" panose="02020603050405020304" pitchFamily="18" charset="0"/>
                        <a:ea typeface="SimSun" panose="02010600030101010101" pitchFamily="2" charset="-122"/>
                      </a:endParaRPr>
                    </a:p>
                  </a:txBody>
                  <a:tcPr marL="99580" marR="99580" marT="0" marB="0" anchor="ctr"/>
                </a:tc>
                <a:extLst>
                  <a:ext uri="{0D108BD9-81ED-4DB2-BD59-A6C34878D82A}">
                    <a16:rowId xmlns:a16="http://schemas.microsoft.com/office/drawing/2014/main" val="1948403995"/>
                  </a:ext>
                </a:extLst>
              </a:tr>
              <a:tr h="495685">
                <a:tc>
                  <a:txBody>
                    <a:bodyPr/>
                    <a:lstStyle/>
                    <a:p>
                      <a:pPr marL="0" marR="0" algn="just">
                        <a:spcBef>
                          <a:spcPts val="0"/>
                        </a:spcBef>
                        <a:spcAft>
                          <a:spcPts val="0"/>
                        </a:spcAft>
                      </a:pPr>
                      <a:r>
                        <a:rPr lang="en-US" sz="1500">
                          <a:effectLst/>
                        </a:rPr>
                        <a:t>https://smallseotools.com/plagiarism-checker/</a:t>
                      </a:r>
                      <a:endParaRPr lang="en-US" sz="1500">
                        <a:effectLst/>
                        <a:latin typeface="Times New Roman" panose="02020603050405020304" pitchFamily="18" charset="0"/>
                        <a:ea typeface="SimSun" panose="02010600030101010101" pitchFamily="2" charset="-122"/>
                      </a:endParaRPr>
                    </a:p>
                  </a:txBody>
                  <a:tcPr marL="99580" marR="99580" marT="0" marB="0" anchor="ctr"/>
                </a:tc>
                <a:tc>
                  <a:txBody>
                    <a:bodyPr/>
                    <a:lstStyle/>
                    <a:p>
                      <a:pPr marL="0" marR="0" algn="ctr">
                        <a:spcBef>
                          <a:spcPts val="0"/>
                        </a:spcBef>
                        <a:spcAft>
                          <a:spcPts val="0"/>
                        </a:spcAft>
                      </a:pPr>
                      <a:r>
                        <a:rPr lang="en-US" sz="1500">
                          <a:effectLst/>
                        </a:rPr>
                        <a:t>0%</a:t>
                      </a:r>
                      <a:endParaRPr lang="en-US" sz="1900">
                        <a:effectLst/>
                        <a:latin typeface="Times New Roman" panose="02020603050405020304" pitchFamily="18" charset="0"/>
                        <a:ea typeface="SimSun" panose="02010600030101010101" pitchFamily="2" charset="-122"/>
                      </a:endParaRPr>
                    </a:p>
                  </a:txBody>
                  <a:tcPr marL="99580" marR="99580" marT="0" marB="0" anchor="ctr"/>
                </a:tc>
                <a:tc>
                  <a:txBody>
                    <a:bodyPr/>
                    <a:lstStyle/>
                    <a:p>
                      <a:pPr marL="0" marR="0" algn="ctr">
                        <a:spcBef>
                          <a:spcPts val="0"/>
                        </a:spcBef>
                        <a:spcAft>
                          <a:spcPts val="0"/>
                        </a:spcAft>
                      </a:pPr>
                      <a:r>
                        <a:rPr lang="en-US" sz="1500">
                          <a:effectLst/>
                        </a:rPr>
                        <a:t>50.22</a:t>
                      </a:r>
                      <a:endParaRPr lang="en-US" sz="1900">
                        <a:effectLst/>
                        <a:latin typeface="Times New Roman" panose="02020603050405020304" pitchFamily="18" charset="0"/>
                        <a:ea typeface="SimSun" panose="02010600030101010101" pitchFamily="2" charset="-122"/>
                      </a:endParaRPr>
                    </a:p>
                  </a:txBody>
                  <a:tcPr marL="99580" marR="99580" marT="0" marB="0" anchor="ctr"/>
                </a:tc>
                <a:extLst>
                  <a:ext uri="{0D108BD9-81ED-4DB2-BD59-A6C34878D82A}">
                    <a16:rowId xmlns:a16="http://schemas.microsoft.com/office/drawing/2014/main" val="2847160294"/>
                  </a:ext>
                </a:extLst>
              </a:tr>
              <a:tr h="495685">
                <a:tc>
                  <a:txBody>
                    <a:bodyPr/>
                    <a:lstStyle/>
                    <a:p>
                      <a:pPr marL="0" marR="0" algn="just">
                        <a:spcBef>
                          <a:spcPts val="0"/>
                        </a:spcBef>
                        <a:spcAft>
                          <a:spcPts val="0"/>
                        </a:spcAft>
                      </a:pPr>
                      <a:r>
                        <a:rPr lang="en-US" sz="1500">
                          <a:effectLst/>
                        </a:rPr>
                        <a:t>https://www.quetext.com/plagiarism-checker</a:t>
                      </a:r>
                      <a:endParaRPr lang="en-US" sz="1500">
                        <a:effectLst/>
                        <a:latin typeface="Times New Roman" panose="02020603050405020304" pitchFamily="18" charset="0"/>
                        <a:ea typeface="SimSun" panose="02010600030101010101" pitchFamily="2" charset="-122"/>
                      </a:endParaRPr>
                    </a:p>
                  </a:txBody>
                  <a:tcPr marL="99580" marR="99580" marT="0" marB="0" anchor="ctr"/>
                </a:tc>
                <a:tc>
                  <a:txBody>
                    <a:bodyPr/>
                    <a:lstStyle/>
                    <a:p>
                      <a:pPr marL="0" marR="0" algn="ctr">
                        <a:spcBef>
                          <a:spcPts val="0"/>
                        </a:spcBef>
                        <a:spcAft>
                          <a:spcPts val="0"/>
                        </a:spcAft>
                      </a:pPr>
                      <a:r>
                        <a:rPr lang="en-US" sz="1500">
                          <a:effectLst/>
                        </a:rPr>
                        <a:t>0%</a:t>
                      </a:r>
                      <a:endParaRPr lang="en-US" sz="1900">
                        <a:effectLst/>
                        <a:latin typeface="Times New Roman" panose="02020603050405020304" pitchFamily="18" charset="0"/>
                        <a:ea typeface="SimSun" panose="02010600030101010101" pitchFamily="2" charset="-122"/>
                      </a:endParaRPr>
                    </a:p>
                  </a:txBody>
                  <a:tcPr marL="99580" marR="99580" marT="0" marB="0" anchor="ctr"/>
                </a:tc>
                <a:tc>
                  <a:txBody>
                    <a:bodyPr/>
                    <a:lstStyle/>
                    <a:p>
                      <a:pPr marL="0" marR="0" algn="ctr">
                        <a:spcBef>
                          <a:spcPts val="0"/>
                        </a:spcBef>
                        <a:spcAft>
                          <a:spcPts val="0"/>
                        </a:spcAft>
                      </a:pPr>
                      <a:r>
                        <a:rPr lang="en-US" sz="1500">
                          <a:effectLst/>
                        </a:rPr>
                        <a:t>42.51</a:t>
                      </a:r>
                      <a:endParaRPr lang="en-US" sz="1900">
                        <a:effectLst/>
                        <a:latin typeface="Times New Roman" panose="02020603050405020304" pitchFamily="18" charset="0"/>
                        <a:ea typeface="SimSun" panose="02010600030101010101" pitchFamily="2" charset="-122"/>
                      </a:endParaRPr>
                    </a:p>
                  </a:txBody>
                  <a:tcPr marL="99580" marR="99580" marT="0" marB="0" anchor="ctr"/>
                </a:tc>
                <a:extLst>
                  <a:ext uri="{0D108BD9-81ED-4DB2-BD59-A6C34878D82A}">
                    <a16:rowId xmlns:a16="http://schemas.microsoft.com/office/drawing/2014/main" val="2490932127"/>
                  </a:ext>
                </a:extLst>
              </a:tr>
              <a:tr h="274398">
                <a:tc>
                  <a:txBody>
                    <a:bodyPr/>
                    <a:lstStyle/>
                    <a:p>
                      <a:pPr marL="0" marR="0" algn="just">
                        <a:spcBef>
                          <a:spcPts val="0"/>
                        </a:spcBef>
                        <a:spcAft>
                          <a:spcPts val="0"/>
                        </a:spcAft>
                      </a:pPr>
                      <a:r>
                        <a:rPr lang="en-US" sz="1500">
                          <a:effectLst/>
                        </a:rPr>
                        <a:t>https://www.plagiarismchecker.co/</a:t>
                      </a:r>
                      <a:endParaRPr lang="en-US" sz="1500">
                        <a:effectLst/>
                        <a:latin typeface="Times New Roman" panose="02020603050405020304" pitchFamily="18" charset="0"/>
                        <a:ea typeface="SimSun" panose="02010600030101010101" pitchFamily="2" charset="-122"/>
                      </a:endParaRPr>
                    </a:p>
                  </a:txBody>
                  <a:tcPr marL="99580" marR="99580" marT="0" marB="0" anchor="ctr"/>
                </a:tc>
                <a:tc>
                  <a:txBody>
                    <a:bodyPr/>
                    <a:lstStyle/>
                    <a:p>
                      <a:pPr marL="0" marR="0" algn="ctr">
                        <a:spcBef>
                          <a:spcPts val="0"/>
                        </a:spcBef>
                        <a:spcAft>
                          <a:spcPts val="0"/>
                        </a:spcAft>
                      </a:pPr>
                      <a:r>
                        <a:rPr lang="en-US" sz="1500">
                          <a:effectLst/>
                        </a:rPr>
                        <a:t>0%</a:t>
                      </a:r>
                      <a:endParaRPr lang="en-US" sz="1900">
                        <a:effectLst/>
                        <a:latin typeface="Times New Roman" panose="02020603050405020304" pitchFamily="18" charset="0"/>
                        <a:ea typeface="SimSun" panose="02010600030101010101" pitchFamily="2" charset="-122"/>
                      </a:endParaRPr>
                    </a:p>
                  </a:txBody>
                  <a:tcPr marL="99580" marR="99580" marT="0" marB="0" anchor="ctr"/>
                </a:tc>
                <a:tc>
                  <a:txBody>
                    <a:bodyPr/>
                    <a:lstStyle/>
                    <a:p>
                      <a:pPr marL="0" marR="0" algn="ctr">
                        <a:spcBef>
                          <a:spcPts val="0"/>
                        </a:spcBef>
                        <a:spcAft>
                          <a:spcPts val="0"/>
                        </a:spcAft>
                      </a:pPr>
                      <a:r>
                        <a:rPr lang="en-US" sz="1500">
                          <a:effectLst/>
                        </a:rPr>
                        <a:t>65.05</a:t>
                      </a:r>
                      <a:endParaRPr lang="en-US" sz="1900">
                        <a:effectLst/>
                        <a:latin typeface="Times New Roman" panose="02020603050405020304" pitchFamily="18" charset="0"/>
                        <a:ea typeface="SimSun" panose="02010600030101010101" pitchFamily="2" charset="-122"/>
                      </a:endParaRPr>
                    </a:p>
                  </a:txBody>
                  <a:tcPr marL="99580" marR="99580" marT="0" marB="0" anchor="ctr"/>
                </a:tc>
                <a:extLst>
                  <a:ext uri="{0D108BD9-81ED-4DB2-BD59-A6C34878D82A}">
                    <a16:rowId xmlns:a16="http://schemas.microsoft.com/office/drawing/2014/main" val="1544104214"/>
                  </a:ext>
                </a:extLst>
              </a:tr>
              <a:tr h="274398">
                <a:tc>
                  <a:txBody>
                    <a:bodyPr/>
                    <a:lstStyle/>
                    <a:p>
                      <a:pPr marL="0" marR="0" algn="just">
                        <a:spcBef>
                          <a:spcPts val="0"/>
                        </a:spcBef>
                        <a:spcAft>
                          <a:spcPts val="0"/>
                        </a:spcAft>
                      </a:pPr>
                      <a:r>
                        <a:rPr lang="en-US" sz="1500">
                          <a:effectLst/>
                        </a:rPr>
                        <a:t>https://plagiarismdetector.net/</a:t>
                      </a:r>
                      <a:endParaRPr lang="en-US" sz="1500">
                        <a:effectLst/>
                        <a:latin typeface="Times New Roman" panose="02020603050405020304" pitchFamily="18" charset="0"/>
                        <a:ea typeface="SimSun" panose="02010600030101010101" pitchFamily="2" charset="-122"/>
                      </a:endParaRPr>
                    </a:p>
                  </a:txBody>
                  <a:tcPr marL="99580" marR="99580" marT="0" marB="0" anchor="ctr"/>
                </a:tc>
                <a:tc>
                  <a:txBody>
                    <a:bodyPr/>
                    <a:lstStyle/>
                    <a:p>
                      <a:pPr marL="0" marR="0" algn="ctr">
                        <a:spcBef>
                          <a:spcPts val="0"/>
                        </a:spcBef>
                        <a:spcAft>
                          <a:spcPts val="0"/>
                        </a:spcAft>
                      </a:pPr>
                      <a:r>
                        <a:rPr lang="en-US" sz="1500">
                          <a:effectLst/>
                        </a:rPr>
                        <a:t>0%</a:t>
                      </a:r>
                      <a:endParaRPr lang="en-US" sz="1900">
                        <a:effectLst/>
                        <a:latin typeface="Times New Roman" panose="02020603050405020304" pitchFamily="18" charset="0"/>
                        <a:ea typeface="SimSun" panose="02010600030101010101" pitchFamily="2" charset="-122"/>
                      </a:endParaRPr>
                    </a:p>
                  </a:txBody>
                  <a:tcPr marL="99580" marR="99580" marT="0" marB="0" anchor="ctr"/>
                </a:tc>
                <a:tc>
                  <a:txBody>
                    <a:bodyPr/>
                    <a:lstStyle/>
                    <a:p>
                      <a:pPr marL="0" marR="0" algn="ctr">
                        <a:spcBef>
                          <a:spcPts val="0"/>
                        </a:spcBef>
                        <a:spcAft>
                          <a:spcPts val="0"/>
                        </a:spcAft>
                      </a:pPr>
                      <a:r>
                        <a:rPr lang="en-US" sz="1500">
                          <a:effectLst/>
                        </a:rPr>
                        <a:t>37.66</a:t>
                      </a:r>
                      <a:endParaRPr lang="en-US" sz="1900">
                        <a:effectLst/>
                        <a:latin typeface="Times New Roman" panose="02020603050405020304" pitchFamily="18" charset="0"/>
                        <a:ea typeface="SimSun" panose="02010600030101010101" pitchFamily="2" charset="-122"/>
                      </a:endParaRPr>
                    </a:p>
                  </a:txBody>
                  <a:tcPr marL="99580" marR="99580" marT="0" marB="0" anchor="ctr"/>
                </a:tc>
                <a:extLst>
                  <a:ext uri="{0D108BD9-81ED-4DB2-BD59-A6C34878D82A}">
                    <a16:rowId xmlns:a16="http://schemas.microsoft.com/office/drawing/2014/main" val="525368571"/>
                  </a:ext>
                </a:extLst>
              </a:tr>
              <a:tr h="495685">
                <a:tc>
                  <a:txBody>
                    <a:bodyPr/>
                    <a:lstStyle/>
                    <a:p>
                      <a:pPr marL="0" marR="0" algn="just">
                        <a:spcBef>
                          <a:spcPts val="0"/>
                        </a:spcBef>
                        <a:spcAft>
                          <a:spcPts val="0"/>
                        </a:spcAft>
                      </a:pPr>
                      <a:r>
                        <a:rPr lang="en-US" sz="1500">
                          <a:effectLst/>
                        </a:rPr>
                        <a:t>https://copyleaks.com/plagiarism-checker</a:t>
                      </a:r>
                      <a:endParaRPr lang="en-US" sz="1500">
                        <a:effectLst/>
                        <a:latin typeface="Times New Roman" panose="02020603050405020304" pitchFamily="18" charset="0"/>
                        <a:ea typeface="SimSun" panose="02010600030101010101" pitchFamily="2" charset="-122"/>
                      </a:endParaRPr>
                    </a:p>
                  </a:txBody>
                  <a:tcPr marL="99580" marR="99580" marT="0" marB="0" anchor="ctr"/>
                </a:tc>
                <a:tc>
                  <a:txBody>
                    <a:bodyPr/>
                    <a:lstStyle/>
                    <a:p>
                      <a:pPr marL="0" marR="0" algn="ctr">
                        <a:spcBef>
                          <a:spcPts val="0"/>
                        </a:spcBef>
                        <a:spcAft>
                          <a:spcPts val="0"/>
                        </a:spcAft>
                      </a:pPr>
                      <a:r>
                        <a:rPr lang="en-US" sz="1500">
                          <a:effectLst/>
                        </a:rPr>
                        <a:t>68.8%</a:t>
                      </a:r>
                      <a:endParaRPr lang="en-US" sz="1900">
                        <a:effectLst/>
                        <a:latin typeface="Times New Roman" panose="02020603050405020304" pitchFamily="18" charset="0"/>
                        <a:ea typeface="SimSun" panose="02010600030101010101" pitchFamily="2" charset="-122"/>
                      </a:endParaRPr>
                    </a:p>
                  </a:txBody>
                  <a:tcPr marL="99580" marR="99580" marT="0" marB="0" anchor="ctr"/>
                </a:tc>
                <a:tc>
                  <a:txBody>
                    <a:bodyPr/>
                    <a:lstStyle/>
                    <a:p>
                      <a:pPr marL="0" marR="0" algn="ctr">
                        <a:spcBef>
                          <a:spcPts val="0"/>
                        </a:spcBef>
                        <a:spcAft>
                          <a:spcPts val="0"/>
                        </a:spcAft>
                      </a:pPr>
                      <a:r>
                        <a:rPr lang="en-US" sz="1500">
                          <a:effectLst/>
                        </a:rPr>
                        <a:t>77.33</a:t>
                      </a:r>
                      <a:endParaRPr lang="en-US" sz="1900">
                        <a:effectLst/>
                        <a:latin typeface="Times New Roman" panose="02020603050405020304" pitchFamily="18" charset="0"/>
                        <a:ea typeface="SimSun" panose="02010600030101010101" pitchFamily="2" charset="-122"/>
                      </a:endParaRPr>
                    </a:p>
                  </a:txBody>
                  <a:tcPr marL="99580" marR="99580" marT="0" marB="0" anchor="ctr"/>
                </a:tc>
                <a:extLst>
                  <a:ext uri="{0D108BD9-81ED-4DB2-BD59-A6C34878D82A}">
                    <a16:rowId xmlns:a16="http://schemas.microsoft.com/office/drawing/2014/main" val="494446292"/>
                  </a:ext>
                </a:extLst>
              </a:tr>
              <a:tr h="495685">
                <a:tc>
                  <a:txBody>
                    <a:bodyPr/>
                    <a:lstStyle/>
                    <a:p>
                      <a:pPr marL="0" marR="0" algn="just">
                        <a:spcBef>
                          <a:spcPts val="0"/>
                        </a:spcBef>
                        <a:spcAft>
                          <a:spcPts val="0"/>
                        </a:spcAft>
                      </a:pPr>
                      <a:r>
                        <a:rPr lang="en-US" sz="1500">
                          <a:effectLst/>
                        </a:rPr>
                        <a:t>https://www.editpad.org/tool/plagiarism-checker</a:t>
                      </a:r>
                      <a:endParaRPr lang="en-US" sz="1500">
                        <a:effectLst/>
                        <a:latin typeface="Times New Roman" panose="02020603050405020304" pitchFamily="18" charset="0"/>
                        <a:ea typeface="SimSun" panose="02010600030101010101" pitchFamily="2" charset="-122"/>
                      </a:endParaRPr>
                    </a:p>
                  </a:txBody>
                  <a:tcPr marL="99580" marR="99580" marT="0" marB="0" anchor="ctr"/>
                </a:tc>
                <a:tc>
                  <a:txBody>
                    <a:bodyPr/>
                    <a:lstStyle/>
                    <a:p>
                      <a:pPr marL="0" marR="0" algn="ctr">
                        <a:spcBef>
                          <a:spcPts val="0"/>
                        </a:spcBef>
                        <a:spcAft>
                          <a:spcPts val="0"/>
                        </a:spcAft>
                      </a:pPr>
                      <a:r>
                        <a:rPr lang="en-US" sz="1500">
                          <a:effectLst/>
                        </a:rPr>
                        <a:t>0%</a:t>
                      </a:r>
                      <a:endParaRPr lang="en-US" sz="1900">
                        <a:effectLst/>
                        <a:latin typeface="Times New Roman" panose="02020603050405020304" pitchFamily="18" charset="0"/>
                        <a:ea typeface="SimSun" panose="02010600030101010101" pitchFamily="2" charset="-122"/>
                      </a:endParaRPr>
                    </a:p>
                  </a:txBody>
                  <a:tcPr marL="99580" marR="99580" marT="0" marB="0" anchor="ctr"/>
                </a:tc>
                <a:tc>
                  <a:txBody>
                    <a:bodyPr/>
                    <a:lstStyle/>
                    <a:p>
                      <a:pPr marL="0" marR="0" algn="ctr">
                        <a:spcBef>
                          <a:spcPts val="0"/>
                        </a:spcBef>
                        <a:spcAft>
                          <a:spcPts val="0"/>
                        </a:spcAft>
                      </a:pPr>
                      <a:r>
                        <a:rPr lang="en-US" sz="1500">
                          <a:effectLst/>
                        </a:rPr>
                        <a:t>15.55</a:t>
                      </a:r>
                      <a:endParaRPr lang="en-US" sz="1900">
                        <a:effectLst/>
                        <a:latin typeface="Times New Roman" panose="02020603050405020304" pitchFamily="18" charset="0"/>
                        <a:ea typeface="SimSun" panose="02010600030101010101" pitchFamily="2" charset="-122"/>
                      </a:endParaRPr>
                    </a:p>
                  </a:txBody>
                  <a:tcPr marL="99580" marR="99580" marT="0" marB="0" anchor="ctr"/>
                </a:tc>
                <a:extLst>
                  <a:ext uri="{0D108BD9-81ED-4DB2-BD59-A6C34878D82A}">
                    <a16:rowId xmlns:a16="http://schemas.microsoft.com/office/drawing/2014/main" val="3220555521"/>
                  </a:ext>
                </a:extLst>
              </a:tr>
              <a:tr h="495685">
                <a:tc>
                  <a:txBody>
                    <a:bodyPr/>
                    <a:lstStyle/>
                    <a:p>
                      <a:pPr marL="0" marR="0" algn="just">
                        <a:spcBef>
                          <a:spcPts val="0"/>
                        </a:spcBef>
                        <a:spcAft>
                          <a:spcPts val="0"/>
                        </a:spcAft>
                      </a:pPr>
                      <a:r>
                        <a:rPr lang="en-US" sz="1500">
                          <a:effectLst/>
                        </a:rPr>
                        <a:t>https://grammica.com/plagiarism-checker</a:t>
                      </a:r>
                      <a:endParaRPr lang="en-US" sz="1500">
                        <a:effectLst/>
                        <a:latin typeface="Times New Roman" panose="02020603050405020304" pitchFamily="18" charset="0"/>
                        <a:ea typeface="SimSun" panose="02010600030101010101" pitchFamily="2" charset="-122"/>
                      </a:endParaRPr>
                    </a:p>
                  </a:txBody>
                  <a:tcPr marL="99580" marR="99580" marT="0" marB="0" anchor="ctr"/>
                </a:tc>
                <a:tc>
                  <a:txBody>
                    <a:bodyPr/>
                    <a:lstStyle/>
                    <a:p>
                      <a:pPr marL="0" marR="0" algn="ctr">
                        <a:spcBef>
                          <a:spcPts val="0"/>
                        </a:spcBef>
                        <a:spcAft>
                          <a:spcPts val="0"/>
                        </a:spcAft>
                      </a:pPr>
                      <a:r>
                        <a:rPr lang="en-US" sz="1500">
                          <a:effectLst/>
                        </a:rPr>
                        <a:t>0%</a:t>
                      </a:r>
                      <a:endParaRPr lang="en-US" sz="1900">
                        <a:effectLst/>
                        <a:latin typeface="Times New Roman" panose="02020603050405020304" pitchFamily="18" charset="0"/>
                        <a:ea typeface="SimSun" panose="02010600030101010101" pitchFamily="2" charset="-122"/>
                      </a:endParaRPr>
                    </a:p>
                  </a:txBody>
                  <a:tcPr marL="99580" marR="99580" marT="0" marB="0" anchor="ctr"/>
                </a:tc>
                <a:tc>
                  <a:txBody>
                    <a:bodyPr/>
                    <a:lstStyle/>
                    <a:p>
                      <a:pPr marL="0" marR="0" algn="ctr">
                        <a:spcBef>
                          <a:spcPts val="0"/>
                        </a:spcBef>
                        <a:spcAft>
                          <a:spcPts val="0"/>
                        </a:spcAft>
                      </a:pPr>
                      <a:r>
                        <a:rPr lang="en-US" sz="1500">
                          <a:effectLst/>
                        </a:rPr>
                        <a:t>10.68</a:t>
                      </a:r>
                      <a:endParaRPr lang="en-US" sz="1900">
                        <a:effectLst/>
                        <a:latin typeface="Times New Roman" panose="02020603050405020304" pitchFamily="18" charset="0"/>
                        <a:ea typeface="SimSun" panose="02010600030101010101" pitchFamily="2" charset="-122"/>
                      </a:endParaRPr>
                    </a:p>
                  </a:txBody>
                  <a:tcPr marL="99580" marR="99580" marT="0" marB="0" anchor="ctr"/>
                </a:tc>
                <a:extLst>
                  <a:ext uri="{0D108BD9-81ED-4DB2-BD59-A6C34878D82A}">
                    <a16:rowId xmlns:a16="http://schemas.microsoft.com/office/drawing/2014/main" val="1135264939"/>
                  </a:ext>
                </a:extLst>
              </a:tr>
              <a:tr h="495685">
                <a:tc>
                  <a:txBody>
                    <a:bodyPr/>
                    <a:lstStyle/>
                    <a:p>
                      <a:pPr marL="0" marR="0" algn="just">
                        <a:spcBef>
                          <a:spcPts val="0"/>
                        </a:spcBef>
                        <a:spcAft>
                          <a:spcPts val="0"/>
                        </a:spcAft>
                      </a:pPr>
                      <a:r>
                        <a:rPr lang="en-US" sz="1500">
                          <a:effectLst/>
                        </a:rPr>
                        <a:t>https://rewriteguru.com/plagiarism-checker/</a:t>
                      </a:r>
                      <a:endParaRPr lang="en-US" sz="1500">
                        <a:effectLst/>
                        <a:latin typeface="Times New Roman" panose="02020603050405020304" pitchFamily="18" charset="0"/>
                        <a:ea typeface="SimSun" panose="02010600030101010101" pitchFamily="2" charset="-122"/>
                      </a:endParaRPr>
                    </a:p>
                  </a:txBody>
                  <a:tcPr marL="99580" marR="99580" marT="0" marB="0" anchor="ctr"/>
                </a:tc>
                <a:tc>
                  <a:txBody>
                    <a:bodyPr/>
                    <a:lstStyle/>
                    <a:p>
                      <a:pPr marL="0" marR="0" algn="ctr">
                        <a:spcBef>
                          <a:spcPts val="0"/>
                        </a:spcBef>
                        <a:spcAft>
                          <a:spcPts val="0"/>
                        </a:spcAft>
                      </a:pPr>
                      <a:r>
                        <a:rPr lang="en-US" sz="1500">
                          <a:effectLst/>
                        </a:rPr>
                        <a:t>0%</a:t>
                      </a:r>
                      <a:endParaRPr lang="en-US" sz="1900">
                        <a:effectLst/>
                        <a:latin typeface="Times New Roman" panose="02020603050405020304" pitchFamily="18" charset="0"/>
                        <a:ea typeface="SimSun" panose="02010600030101010101" pitchFamily="2" charset="-122"/>
                      </a:endParaRPr>
                    </a:p>
                  </a:txBody>
                  <a:tcPr marL="99580" marR="99580" marT="0" marB="0" anchor="ctr"/>
                </a:tc>
                <a:tc>
                  <a:txBody>
                    <a:bodyPr/>
                    <a:lstStyle/>
                    <a:p>
                      <a:pPr marL="0" marR="0" algn="ctr">
                        <a:spcBef>
                          <a:spcPts val="0"/>
                        </a:spcBef>
                        <a:spcAft>
                          <a:spcPts val="0"/>
                        </a:spcAft>
                      </a:pPr>
                      <a:r>
                        <a:rPr lang="en-US" sz="1500">
                          <a:effectLst/>
                        </a:rPr>
                        <a:t>88.78</a:t>
                      </a:r>
                      <a:endParaRPr lang="en-US" sz="1900">
                        <a:effectLst/>
                        <a:latin typeface="Times New Roman" panose="02020603050405020304" pitchFamily="18" charset="0"/>
                        <a:ea typeface="SimSun" panose="02010600030101010101" pitchFamily="2" charset="-122"/>
                      </a:endParaRPr>
                    </a:p>
                  </a:txBody>
                  <a:tcPr marL="99580" marR="99580" marT="0" marB="0" anchor="ctr"/>
                </a:tc>
                <a:extLst>
                  <a:ext uri="{0D108BD9-81ED-4DB2-BD59-A6C34878D82A}">
                    <a16:rowId xmlns:a16="http://schemas.microsoft.com/office/drawing/2014/main" val="345987274"/>
                  </a:ext>
                </a:extLst>
              </a:tr>
              <a:tr h="274398">
                <a:tc>
                  <a:txBody>
                    <a:bodyPr/>
                    <a:lstStyle/>
                    <a:p>
                      <a:pPr marL="0" marR="0" algn="just">
                        <a:spcBef>
                          <a:spcPts val="0"/>
                        </a:spcBef>
                        <a:spcAft>
                          <a:spcPts val="0"/>
                        </a:spcAft>
                      </a:pPr>
                      <a:r>
                        <a:rPr lang="en-US" sz="1500">
                          <a:effectLst/>
                        </a:rPr>
                        <a:t>COT</a:t>
                      </a:r>
                      <a:endParaRPr lang="en-US" sz="1500">
                        <a:effectLst/>
                        <a:latin typeface="Times New Roman" panose="02020603050405020304" pitchFamily="18" charset="0"/>
                        <a:ea typeface="SimSun" panose="02010600030101010101" pitchFamily="2" charset="-122"/>
                      </a:endParaRPr>
                    </a:p>
                  </a:txBody>
                  <a:tcPr marL="99580" marR="99580" marT="0" marB="0" anchor="ctr"/>
                </a:tc>
                <a:tc>
                  <a:txBody>
                    <a:bodyPr/>
                    <a:lstStyle/>
                    <a:p>
                      <a:pPr marL="0" marR="0" algn="ctr">
                        <a:spcBef>
                          <a:spcPts val="0"/>
                        </a:spcBef>
                        <a:spcAft>
                          <a:spcPts val="0"/>
                        </a:spcAft>
                      </a:pPr>
                      <a:r>
                        <a:rPr lang="en-US" sz="1500">
                          <a:effectLst/>
                        </a:rPr>
                        <a:t>83%</a:t>
                      </a:r>
                      <a:endParaRPr lang="en-US" sz="1900">
                        <a:effectLst/>
                        <a:latin typeface="Times New Roman" panose="02020603050405020304" pitchFamily="18" charset="0"/>
                        <a:ea typeface="SimSun" panose="02010600030101010101" pitchFamily="2" charset="-122"/>
                      </a:endParaRPr>
                    </a:p>
                  </a:txBody>
                  <a:tcPr marL="99580" marR="99580" marT="0" marB="0" anchor="ctr"/>
                </a:tc>
                <a:tc>
                  <a:txBody>
                    <a:bodyPr/>
                    <a:lstStyle/>
                    <a:p>
                      <a:pPr marL="0" marR="0" algn="ctr">
                        <a:spcBef>
                          <a:spcPts val="0"/>
                        </a:spcBef>
                        <a:spcAft>
                          <a:spcPts val="0"/>
                        </a:spcAft>
                      </a:pPr>
                      <a:r>
                        <a:rPr lang="en-US" sz="1500" dirty="0">
                          <a:effectLst/>
                        </a:rPr>
                        <a:t>100.90</a:t>
                      </a:r>
                      <a:endParaRPr lang="en-US" sz="1900" dirty="0">
                        <a:effectLst/>
                        <a:latin typeface="Times New Roman" panose="02020603050405020304" pitchFamily="18" charset="0"/>
                        <a:ea typeface="SimSun" panose="02010600030101010101" pitchFamily="2" charset="-122"/>
                      </a:endParaRPr>
                    </a:p>
                  </a:txBody>
                  <a:tcPr marL="99580" marR="99580" marT="0" marB="0" anchor="ctr"/>
                </a:tc>
                <a:extLst>
                  <a:ext uri="{0D108BD9-81ED-4DB2-BD59-A6C34878D82A}">
                    <a16:rowId xmlns:a16="http://schemas.microsoft.com/office/drawing/2014/main" val="876862363"/>
                  </a:ext>
                </a:extLst>
              </a:tr>
            </a:tbl>
          </a:graphicData>
        </a:graphic>
      </p:graphicFrame>
    </p:spTree>
    <p:extLst>
      <p:ext uri="{BB962C8B-B14F-4D97-AF65-F5344CB8AC3E}">
        <p14:creationId xmlns:p14="http://schemas.microsoft.com/office/powerpoint/2010/main" val="512119812"/>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
  <TotalTime>360</TotalTime>
  <Words>447</Words>
  <Application>Microsoft Office PowerPoint</Application>
  <PresentationFormat>Widescreen</PresentationFormat>
  <Paragraphs>74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Times New Roman</vt:lpstr>
      <vt:lpstr>Wingdings 3</vt:lpstr>
      <vt:lpstr>Ion Boardroom</vt:lpstr>
      <vt:lpstr>PowerPoint Presentation</vt:lpstr>
      <vt:lpstr>Contents</vt:lpstr>
      <vt:lpstr>PowerPoint Presentation</vt:lpstr>
      <vt:lpstr>Introduction</vt:lpstr>
      <vt:lpstr>Working of COT</vt:lpstr>
      <vt:lpstr>Architecture</vt:lpstr>
      <vt:lpstr>Technologies used</vt:lpstr>
      <vt:lpstr>PowerPoint Presentation</vt:lpstr>
      <vt:lpstr>Comparing Plagiarism Checkers</vt:lpstr>
      <vt:lpstr>PowerPoint Presentation</vt:lpstr>
      <vt:lpstr>Future Improvements</vt:lpstr>
      <vt:lpstr>Conclusion</vt:lpstr>
      <vt:lpstr>Questions for team COT?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Chaitra</dc:creator>
  <cp:lastModifiedBy>Chaitra Boggaram</cp:lastModifiedBy>
  <cp:revision>66</cp:revision>
  <dcterms:created xsi:type="dcterms:W3CDTF">2023-03-11T19:59:41Z</dcterms:created>
  <dcterms:modified xsi:type="dcterms:W3CDTF">2023-03-12T02:00:00Z</dcterms:modified>
</cp:coreProperties>
</file>