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4920"/>
            <a:ext cx="7199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4920"/>
            <a:ext cx="7199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4920"/>
            <a:ext cx="7199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mailto:chaitrahp99@gmail.com" TargetMode="External"/><Relationship Id="rId2" Type="http://schemas.openxmlformats.org/officeDocument/2006/relationships/hyperlink" Target="mailto:nivedithaudai@gmail.com" TargetMode="External"/><Relationship Id="rId3" Type="http://schemas.openxmlformats.org/officeDocument/2006/relationships/hyperlink" Target="mailto:rathodnisha6688@gmail.com" TargetMode="External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chaitrahp/BookManiac.git" TargetMode="External"/><Relationship Id="rId2" Type="http://schemas.openxmlformats.org/officeDocument/2006/relationships/hyperlink" Target="http://nidhu3.pythonanywhere.com/accounts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WEB FRAMEWORKS PROJECT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3686760"/>
            <a:ext cx="907164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latin typeface="Cambria"/>
              </a:rPr>
              <a:t>TITLE: BOOK MANIAC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TAKEAWAYS: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Creating model, form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How models can be used to make better website easily  than using JavaScript, HTML &amp; CSS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Authentication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Linking all the pages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Creating Database in admin and keeping track of data.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CHALLENGES: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We got so many errors while linking the pages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And we got an HttpResponse error.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We also tried to create Cart page, but we got some error, we were unable to complete it within a given time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CONTACT INFO: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MEMBER 1: 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NAME: CHAITRA H P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USN: PES1201701370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EMAIL ID: </a:t>
            </a:r>
            <a:r>
              <a:rPr b="1" lang="en-IN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chaitrahp99@gmail.com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MEMBER 2: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NAME: NIVEDITHA C U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USN: PES1201701640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EMAIL ID: </a:t>
            </a:r>
            <a:r>
              <a:rPr b="1" lang="en-IN" sz="2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nivedithaudai@gmail.com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MEMBER 3: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NAME: NISHA NEMASING RATHOD 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USN:PES1201701672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EMAIL ID: </a:t>
            </a:r>
            <a:r>
              <a:rPr b="1" lang="en-IN" sz="26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rathodnisha6688@gmail.com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 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26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Aft>
                <a:spcPts val="567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4000" spc="-1" strike="noStrike">
                <a:latin typeface="Arial"/>
              </a:rPr>
              <a:t>      </a:t>
            </a:r>
            <a:r>
              <a:rPr b="1" lang="en-IN" sz="4000" spc="-1" strike="noStrike">
                <a:latin typeface="Arial"/>
              </a:rPr>
              <a:t>THANK YOU!!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DESCRIPTION OF THE WEBSITE: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Our website is about online purchase of books.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This website basically stores different categories of books namely, action &amp; adventure, education, fiction &amp; comics, history and drama books.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And for the user, this website has Authenticated Login and Logout options. After Logging in user can view, or change his/her profile.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User can also add the interested books to his/her cart, this website contains home page, in which we will display different categories.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     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Link to the Website in GitHub:</a:t>
            </a:r>
            <a:endParaRPr b="0" lang="en-IN" sz="2600" spc="-1" strike="noStrike">
              <a:latin typeface="Arial"/>
            </a:endParaRPr>
          </a:p>
          <a:p>
            <a:pPr lvl="7" marL="1728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  <a:hlinkClick r:id="rId1"/>
              </a:rPr>
              <a:t>https://github.com/chaitrahp/BookManiac.git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Link to the Website hosted in Pythonanywhere:</a:t>
            </a:r>
            <a:endParaRPr b="0" lang="en-IN" sz="2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     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  <a:hlinkClick r:id="rId2"/>
              </a:rPr>
              <a:t>http://nidhu3.pythonanywhere.com/accounts/</a:t>
            </a:r>
            <a:endParaRPr b="0" lang="en-IN" sz="2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INDIVIDUAL CONTRIBUTION TO THE PROJECT: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NISHA: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I linked all the files namely category pages to respective pages and login, logout, register, edit profile, change password etc using urls.py file and base.html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CHAITRA &amp; NIVEDITHA: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/>
              <a:buChar char="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We both did Authentication namely login, logout, register, edit profile, profile and change password pages.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WE TRIED TO DO CART PAGE ALSO BUT WE DIDN'T HAVE ENOUGH TIME TO COMPLETE THAT.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2a6099"/>
                </a:solidFill>
                <a:latin typeface="Arial"/>
              </a:rPr>
              <a:t>SCREENSHOTS OF THE PROJECT: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a) Home page: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2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224000" y="2808000"/>
            <a:ext cx="7032960" cy="31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b) Login Page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58680" y="2448000"/>
            <a:ext cx="7896960" cy="32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C) edit profile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720000" y="2621880"/>
            <a:ext cx="8279640" cy="344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d) Register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08000" y="2304000"/>
            <a:ext cx="7631640" cy="374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660960"/>
            <a:ext cx="7199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Arial"/>
              </a:rPr>
              <a:t>BOOK MANIAC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e) Education Page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20000" y="2376000"/>
            <a:ext cx="8423640" cy="445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</Template>
  <TotalTime>125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2019-04-22T21:54:03Z</dcterms:created>
  <dc:creator/>
  <dc:description/>
  <dc:language>en-IN</dc:language>
  <cp:lastModifiedBy/>
  <dcterms:modified xsi:type="dcterms:W3CDTF">2019-04-27T12:45:25Z</dcterms:modified>
  <cp:revision>12</cp:revision>
  <dc:subject/>
  <dc:title>Inspiration</dc:title>
</cp:coreProperties>
</file>