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4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6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61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2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3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6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E9FC-3F34-43DC-B855-6157311A1588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D94C-271D-4EDF-A347-4096F38D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9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3175" y="997857"/>
            <a:ext cx="83488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Wondering how to improve</a:t>
            </a:r>
          </a:p>
          <a:p>
            <a:pPr algn="ctr"/>
            <a:r>
              <a:rPr lang="en-US" sz="44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 your </a:t>
            </a:r>
            <a:r>
              <a:rPr lang="en-US" sz="4400" b="1" cap="none" spc="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maths</a:t>
            </a:r>
            <a:r>
              <a:rPr lang="en-US" sz="44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 speed?</a:t>
            </a:r>
            <a:endParaRPr lang="en-US" sz="4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" y="364811"/>
            <a:ext cx="3818020" cy="4516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6447" y="4173779"/>
            <a:ext cx="7175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JOIN “ABACUS COURSE”</a:t>
            </a:r>
            <a:endParaRPr lang="en-US" sz="40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2022-10-31T13:08:24Z</dcterms:created>
  <dcterms:modified xsi:type="dcterms:W3CDTF">2022-10-31T13:09:03Z</dcterms:modified>
</cp:coreProperties>
</file>