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0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4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8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7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1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3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C3FD-FBA9-4CF8-8D2B-255C940068B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DE1E-7F4A-4E89-ABB6-F77506503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063" y="455870"/>
            <a:ext cx="996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How to solve puzzles in short time?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7527" y="5451208"/>
            <a:ext cx="596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          </a:t>
            </a:r>
            <a:r>
              <a:rPr lang="en-US" sz="3600" b="1" dirty="0" smtClean="0">
                <a:latin typeface="Arial Black" panose="020B0A04020102020204" pitchFamily="34" charset="0"/>
              </a:rPr>
              <a:t>Join </a:t>
            </a:r>
          </a:p>
          <a:p>
            <a:r>
              <a:rPr lang="en-US" sz="3600" b="1" dirty="0" smtClean="0">
                <a:latin typeface="Arial Black" panose="020B0A04020102020204" pitchFamily="34" charset="0"/>
              </a:rPr>
              <a:t>“</a:t>
            </a:r>
            <a:r>
              <a:rPr lang="en-US" sz="3600" b="1" dirty="0" smtClean="0">
                <a:latin typeface="Arial Black" panose="020B0A04020102020204" pitchFamily="34" charset="0"/>
              </a:rPr>
              <a:t>Rubik’s Cube</a:t>
            </a:r>
            <a:r>
              <a:rPr lang="en-US" sz="3600" b="1" dirty="0" smtClean="0">
                <a:latin typeface="Arial Black" panose="020B0A04020102020204" pitchFamily="34" charset="0"/>
              </a:rPr>
              <a:t> </a:t>
            </a:r>
            <a:r>
              <a:rPr lang="en-US" sz="3600" b="1" dirty="0" smtClean="0">
                <a:latin typeface="Arial Black" panose="020B0A04020102020204" pitchFamily="34" charset="0"/>
              </a:rPr>
              <a:t>Course’’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5" y="1425366"/>
            <a:ext cx="3755249" cy="3702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9974" y="1425366"/>
            <a:ext cx="61281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lackadder ITC" panose="04020505051007020D02" pitchFamily="82" charset="0"/>
              </a:rPr>
              <a:t>Let your child adopt a new hobby – Solving the Rubik’s Cube !</a:t>
            </a:r>
          </a:p>
          <a:p>
            <a:r>
              <a:rPr lang="en-US" sz="4000" dirty="0" smtClean="0">
                <a:latin typeface="Blackadder ITC" panose="04020505051007020D02" pitchFamily="82" charset="0"/>
              </a:rPr>
              <a:t>Its engaging and challenging, guaranteed to keep children focused and determined!</a:t>
            </a:r>
            <a:endParaRPr lang="en-IN" sz="40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Blackadder ITC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2022-10-27T06:12:58Z</dcterms:created>
  <dcterms:modified xsi:type="dcterms:W3CDTF">2022-10-27T12:52:13Z</dcterms:modified>
</cp:coreProperties>
</file>