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52" d="100"/>
          <a:sy n="52" d="100"/>
        </p:scale>
        <p:origin x="4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0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4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8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7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1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3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063" y="455870"/>
            <a:ext cx="73828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ahnschrift SemiLight" panose="020B0502040204020203" pitchFamily="34" charset="0"/>
              </a:rPr>
              <a:t>Do  you know that researchers say that, a good handwriting activates the brain and develops the kid in all subject areas.</a:t>
            </a:r>
            <a:endParaRPr lang="en-IN" sz="3200" b="1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213" y="4866213"/>
            <a:ext cx="596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          </a:t>
            </a:r>
            <a:r>
              <a:rPr lang="en-US" sz="3600" b="1" dirty="0" smtClean="0">
                <a:latin typeface="Arial Black" panose="020B0A04020102020204" pitchFamily="34" charset="0"/>
              </a:rPr>
              <a:t>Join </a:t>
            </a:r>
          </a:p>
          <a:p>
            <a:r>
              <a:rPr lang="en-US" sz="3600" b="1" dirty="0" smtClean="0">
                <a:latin typeface="Arial Black" panose="020B0A04020102020204" pitchFamily="34" charset="0"/>
              </a:rPr>
              <a:t>“Handwriting Course’’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92" y="1774740"/>
            <a:ext cx="5368588" cy="38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 SemiLight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2022-10-27T06:12:58Z</dcterms:created>
  <dcterms:modified xsi:type="dcterms:W3CDTF">2022-10-27T06:49:52Z</dcterms:modified>
</cp:coreProperties>
</file>