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8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0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4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6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9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8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7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1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3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545" y="314292"/>
            <a:ext cx="9799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Are you someone who is very creative and curious to learn skills of Maths, Science and Engineering?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9884" y="4299285"/>
            <a:ext cx="509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          </a:t>
            </a:r>
            <a:r>
              <a:rPr lang="en-US" sz="3600" b="1" dirty="0" smtClean="0">
                <a:latin typeface="Arial Black" panose="020B0A04020102020204" pitchFamily="34" charset="0"/>
              </a:rPr>
              <a:t>Join </a:t>
            </a:r>
          </a:p>
          <a:p>
            <a:r>
              <a:rPr lang="en-US" sz="3600" b="1" dirty="0" smtClean="0">
                <a:latin typeface="Arial Black" panose="020B0A04020102020204" pitchFamily="34" charset="0"/>
              </a:rPr>
              <a:t>“Robotics Course’’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75" y="2289586"/>
            <a:ext cx="3879186" cy="401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1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2022-10-27T06:12:58Z</dcterms:created>
  <dcterms:modified xsi:type="dcterms:W3CDTF">2022-10-27T06:31:01Z</dcterms:modified>
</cp:coreProperties>
</file>