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vb.7519@outlook.com" userId="43a6423686daa4b8" providerId="LiveId" clId="{DF75F201-9641-4787-8230-77E588A32457}"/>
    <pc:docChg chg="undo custSel addSld delSld modSld sldOrd">
      <pc:chgData name="cvb.7519@outlook.com" userId="43a6423686daa4b8" providerId="LiveId" clId="{DF75F201-9641-4787-8230-77E588A32457}" dt="2023-12-28T10:27:44.813" v="1213" actId="20577"/>
      <pc:docMkLst>
        <pc:docMk/>
      </pc:docMkLst>
      <pc:sldChg chg="new del">
        <pc:chgData name="cvb.7519@outlook.com" userId="43a6423686daa4b8" providerId="LiveId" clId="{DF75F201-9641-4787-8230-77E588A32457}" dt="2023-12-28T08:45:44.580" v="46" actId="47"/>
        <pc:sldMkLst>
          <pc:docMk/>
          <pc:sldMk cId="221756175" sldId="256"/>
        </pc:sldMkLst>
      </pc:sldChg>
      <pc:sldChg chg="modSp del mod">
        <pc:chgData name="cvb.7519@outlook.com" userId="43a6423686daa4b8" providerId="LiveId" clId="{DF75F201-9641-4787-8230-77E588A32457}" dt="2023-12-28T08:44:32.573" v="34" actId="47"/>
        <pc:sldMkLst>
          <pc:docMk/>
          <pc:sldMk cId="3091113821" sldId="256"/>
        </pc:sldMkLst>
        <pc:spChg chg="mod">
          <ac:chgData name="cvb.7519@outlook.com" userId="43a6423686daa4b8" providerId="LiveId" clId="{DF75F201-9641-4787-8230-77E588A32457}" dt="2023-12-28T08:41:17.524" v="1"/>
          <ac:spMkLst>
            <pc:docMk/>
            <pc:sldMk cId="3091113821" sldId="256"/>
            <ac:spMk id="3" creationId="{E06E37FA-02D9-0E69-0563-7FA5DA6B6E99}"/>
          </ac:spMkLst>
        </pc:spChg>
      </pc:sldChg>
      <pc:sldChg chg="modSp new del mod ord">
        <pc:chgData name="cvb.7519@outlook.com" userId="43a6423686daa4b8" providerId="LiveId" clId="{DF75F201-9641-4787-8230-77E588A32457}" dt="2023-12-28T10:10:09.127" v="1066" actId="47"/>
        <pc:sldMkLst>
          <pc:docMk/>
          <pc:sldMk cId="3386443737" sldId="256"/>
        </pc:sldMkLst>
        <pc:spChg chg="mod">
          <ac:chgData name="cvb.7519@outlook.com" userId="43a6423686daa4b8" providerId="LiveId" clId="{DF75F201-9641-4787-8230-77E588A32457}" dt="2023-12-28T08:47:33.206" v="138" actId="20577"/>
          <ac:spMkLst>
            <pc:docMk/>
            <pc:sldMk cId="3386443737" sldId="256"/>
            <ac:spMk id="2" creationId="{26518980-CC8A-B7EE-25AB-CEA3603584F2}"/>
          </ac:spMkLst>
        </pc:spChg>
      </pc:sldChg>
      <pc:sldChg chg="modSp new del mod">
        <pc:chgData name="cvb.7519@outlook.com" userId="43a6423686daa4b8" providerId="LiveId" clId="{DF75F201-9641-4787-8230-77E588A32457}" dt="2023-12-28T08:45:43.293" v="45" actId="47"/>
        <pc:sldMkLst>
          <pc:docMk/>
          <pc:sldMk cId="1448474329" sldId="257"/>
        </pc:sldMkLst>
        <pc:spChg chg="mod">
          <ac:chgData name="cvb.7519@outlook.com" userId="43a6423686daa4b8" providerId="LiveId" clId="{DF75F201-9641-4787-8230-77E588A32457}" dt="2023-12-28T08:45:39.484" v="44"/>
          <ac:spMkLst>
            <pc:docMk/>
            <pc:sldMk cId="1448474329" sldId="257"/>
            <ac:spMk id="2" creationId="{7313FD8A-1427-AF44-369A-2F5C5105BE4C}"/>
          </ac:spMkLst>
        </pc:spChg>
      </pc:sldChg>
      <pc:sldChg chg="modSp new mod ord">
        <pc:chgData name="cvb.7519@outlook.com" userId="43a6423686daa4b8" providerId="LiveId" clId="{DF75F201-9641-4787-8230-77E588A32457}" dt="2023-12-28T10:16:12.963" v="1071" actId="14100"/>
        <pc:sldMkLst>
          <pc:docMk/>
          <pc:sldMk cId="1800833146" sldId="257"/>
        </pc:sldMkLst>
        <pc:spChg chg="mod">
          <ac:chgData name="cvb.7519@outlook.com" userId="43a6423686daa4b8" providerId="LiveId" clId="{DF75F201-9641-4787-8230-77E588A32457}" dt="2023-12-28T10:16:08.885" v="1070" actId="14100"/>
          <ac:spMkLst>
            <pc:docMk/>
            <pc:sldMk cId="1800833146" sldId="257"/>
            <ac:spMk id="2" creationId="{3EC41F72-C049-5D8C-A52F-4EA19E365BF8}"/>
          </ac:spMkLst>
        </pc:spChg>
        <pc:spChg chg="mod">
          <ac:chgData name="cvb.7519@outlook.com" userId="43a6423686daa4b8" providerId="LiveId" clId="{DF75F201-9641-4787-8230-77E588A32457}" dt="2023-12-28T10:16:12.963" v="1071" actId="14100"/>
          <ac:spMkLst>
            <pc:docMk/>
            <pc:sldMk cId="1800833146" sldId="257"/>
            <ac:spMk id="3" creationId="{33AF3DC9-8C63-3A7B-ADD2-BD00D48D3F54}"/>
          </ac:spMkLst>
        </pc:spChg>
      </pc:sldChg>
      <pc:sldChg chg="modSp new del mod ord">
        <pc:chgData name="cvb.7519@outlook.com" userId="43a6423686daa4b8" providerId="LiveId" clId="{DF75F201-9641-4787-8230-77E588A32457}" dt="2023-12-28T08:44:32.573" v="34" actId="47"/>
        <pc:sldMkLst>
          <pc:docMk/>
          <pc:sldMk cId="3003207387" sldId="257"/>
        </pc:sldMkLst>
        <pc:spChg chg="mod">
          <ac:chgData name="cvb.7519@outlook.com" userId="43a6423686daa4b8" providerId="LiveId" clId="{DF75F201-9641-4787-8230-77E588A32457}" dt="2023-12-28T08:42:59.277" v="12" actId="20577"/>
          <ac:spMkLst>
            <pc:docMk/>
            <pc:sldMk cId="3003207387" sldId="257"/>
            <ac:spMk id="2" creationId="{03709A9E-01B6-A2AF-89B7-187BB4FDF45A}"/>
          </ac:spMkLst>
        </pc:spChg>
      </pc:sldChg>
      <pc:sldChg chg="modSp add del mod">
        <pc:chgData name="cvb.7519@outlook.com" userId="43a6423686daa4b8" providerId="LiveId" clId="{DF75F201-9641-4787-8230-77E588A32457}" dt="2023-12-28T08:52:47.021" v="195" actId="47"/>
        <pc:sldMkLst>
          <pc:docMk/>
          <pc:sldMk cId="669718984" sldId="258"/>
        </pc:sldMkLst>
        <pc:spChg chg="mod">
          <ac:chgData name="cvb.7519@outlook.com" userId="43a6423686daa4b8" providerId="LiveId" clId="{DF75F201-9641-4787-8230-77E588A32457}" dt="2023-12-28T08:52:37.552" v="194" actId="20577"/>
          <ac:spMkLst>
            <pc:docMk/>
            <pc:sldMk cId="669718984" sldId="258"/>
            <ac:spMk id="2" creationId="{3EC41F72-C049-5D8C-A52F-4EA19E365BF8}"/>
          </ac:spMkLst>
        </pc:spChg>
      </pc:sldChg>
      <pc:sldChg chg="modSp new del mod">
        <pc:chgData name="cvb.7519@outlook.com" userId="43a6423686daa4b8" providerId="LiveId" clId="{DF75F201-9641-4787-8230-77E588A32457}" dt="2023-12-28T08:44:32.573" v="34" actId="47"/>
        <pc:sldMkLst>
          <pc:docMk/>
          <pc:sldMk cId="682338460" sldId="258"/>
        </pc:sldMkLst>
        <pc:spChg chg="mod">
          <ac:chgData name="cvb.7519@outlook.com" userId="43a6423686daa4b8" providerId="LiveId" clId="{DF75F201-9641-4787-8230-77E588A32457}" dt="2023-12-28T08:44:08.082" v="27" actId="20577"/>
          <ac:spMkLst>
            <pc:docMk/>
            <pc:sldMk cId="682338460" sldId="258"/>
            <ac:spMk id="2" creationId="{F37D1CB6-C87C-3E86-B008-877024E5315B}"/>
          </ac:spMkLst>
        </pc:spChg>
        <pc:spChg chg="mod">
          <ac:chgData name="cvb.7519@outlook.com" userId="43a6423686daa4b8" providerId="LiveId" clId="{DF75F201-9641-4787-8230-77E588A32457}" dt="2023-12-28T08:44:22.435" v="33" actId="20577"/>
          <ac:spMkLst>
            <pc:docMk/>
            <pc:sldMk cId="682338460" sldId="258"/>
            <ac:spMk id="3" creationId="{AC323C38-1FF0-1F4A-A924-89E9C470961F}"/>
          </ac:spMkLst>
        </pc:spChg>
      </pc:sldChg>
      <pc:sldChg chg="modSp new del mod ord">
        <pc:chgData name="cvb.7519@outlook.com" userId="43a6423686daa4b8" providerId="LiveId" clId="{DF75F201-9641-4787-8230-77E588A32457}" dt="2023-12-28T10:10:07.760" v="1065" actId="47"/>
        <pc:sldMkLst>
          <pc:docMk/>
          <pc:sldMk cId="745179188" sldId="258"/>
        </pc:sldMkLst>
        <pc:spChg chg="mod">
          <ac:chgData name="cvb.7519@outlook.com" userId="43a6423686daa4b8" providerId="LiveId" clId="{DF75F201-9641-4787-8230-77E588A32457}" dt="2023-12-28T09:02:20.332" v="550" actId="404"/>
          <ac:spMkLst>
            <pc:docMk/>
            <pc:sldMk cId="745179188" sldId="258"/>
            <ac:spMk id="2" creationId="{6202C5F7-DC94-38C3-8395-825E20654558}"/>
          </ac:spMkLst>
        </pc:spChg>
        <pc:spChg chg="mod">
          <ac:chgData name="cvb.7519@outlook.com" userId="43a6423686daa4b8" providerId="LiveId" clId="{DF75F201-9641-4787-8230-77E588A32457}" dt="2023-12-28T10:08:13.515" v="1023" actId="14100"/>
          <ac:spMkLst>
            <pc:docMk/>
            <pc:sldMk cId="745179188" sldId="258"/>
            <ac:spMk id="3" creationId="{EC94AF97-7CD8-1AA0-324E-B4FE4A7EABA2}"/>
          </ac:spMkLst>
        </pc:spChg>
      </pc:sldChg>
      <pc:sldChg chg="new del">
        <pc:chgData name="cvb.7519@outlook.com" userId="43a6423686daa4b8" providerId="LiveId" clId="{DF75F201-9641-4787-8230-77E588A32457}" dt="2023-12-28T08:52:59.817" v="197" actId="47"/>
        <pc:sldMkLst>
          <pc:docMk/>
          <pc:sldMk cId="1235925341" sldId="258"/>
        </pc:sldMkLst>
      </pc:sldChg>
      <pc:sldChg chg="addSp modSp new mod ord">
        <pc:chgData name="cvb.7519@outlook.com" userId="43a6423686daa4b8" providerId="LiveId" clId="{DF75F201-9641-4787-8230-77E588A32457}" dt="2023-12-28T09:00:28.667" v="526" actId="20577"/>
        <pc:sldMkLst>
          <pc:docMk/>
          <pc:sldMk cId="1901859364" sldId="259"/>
        </pc:sldMkLst>
        <pc:spChg chg="mod">
          <ac:chgData name="cvb.7519@outlook.com" userId="43a6423686daa4b8" providerId="LiveId" clId="{DF75F201-9641-4787-8230-77E588A32457}" dt="2023-12-28T08:56:35.893" v="411" actId="1076"/>
          <ac:spMkLst>
            <pc:docMk/>
            <pc:sldMk cId="1901859364" sldId="259"/>
            <ac:spMk id="2" creationId="{DFAF2E91-1F6B-527E-C6C9-38E9AFB050F3}"/>
          </ac:spMkLst>
        </pc:spChg>
        <pc:spChg chg="mod">
          <ac:chgData name="cvb.7519@outlook.com" userId="43a6423686daa4b8" providerId="LiveId" clId="{DF75F201-9641-4787-8230-77E588A32457}" dt="2023-12-28T08:59:46.140" v="468" actId="20577"/>
          <ac:spMkLst>
            <pc:docMk/>
            <pc:sldMk cId="1901859364" sldId="259"/>
            <ac:spMk id="3" creationId="{EA28F36B-7DAF-8A4F-0CD2-47B6B2C7FDEE}"/>
          </ac:spMkLst>
        </pc:spChg>
        <pc:spChg chg="add mod">
          <ac:chgData name="cvb.7519@outlook.com" userId="43a6423686daa4b8" providerId="LiveId" clId="{DF75F201-9641-4787-8230-77E588A32457}" dt="2023-12-28T08:59:05.862" v="429" actId="20577"/>
          <ac:spMkLst>
            <pc:docMk/>
            <pc:sldMk cId="1901859364" sldId="259"/>
            <ac:spMk id="4" creationId="{0552ED05-6577-70DB-8EE5-2E6EE171F563}"/>
          </ac:spMkLst>
        </pc:spChg>
        <pc:spChg chg="add mod">
          <ac:chgData name="cvb.7519@outlook.com" userId="43a6423686daa4b8" providerId="LiveId" clId="{DF75F201-9641-4787-8230-77E588A32457}" dt="2023-12-28T09:00:28.667" v="526" actId="20577"/>
          <ac:spMkLst>
            <pc:docMk/>
            <pc:sldMk cId="1901859364" sldId="259"/>
            <ac:spMk id="5" creationId="{8EB96C47-9C3B-5945-84B4-02E7D3DF40DD}"/>
          </ac:spMkLst>
        </pc:spChg>
      </pc:sldChg>
      <pc:sldChg chg="modSp add mod ord">
        <pc:chgData name="cvb.7519@outlook.com" userId="43a6423686daa4b8" providerId="LiveId" clId="{DF75F201-9641-4787-8230-77E588A32457}" dt="2023-12-28T09:04:36.490" v="586" actId="14100"/>
        <pc:sldMkLst>
          <pc:docMk/>
          <pc:sldMk cId="1117700176" sldId="260"/>
        </pc:sldMkLst>
        <pc:spChg chg="mod">
          <ac:chgData name="cvb.7519@outlook.com" userId="43a6423686daa4b8" providerId="LiveId" clId="{DF75F201-9641-4787-8230-77E588A32457}" dt="2023-12-28T09:04:36.490" v="586" actId="14100"/>
          <ac:spMkLst>
            <pc:docMk/>
            <pc:sldMk cId="1117700176" sldId="260"/>
            <ac:spMk id="2" creationId="{3EC41F72-C049-5D8C-A52F-4EA19E365BF8}"/>
          </ac:spMkLst>
        </pc:spChg>
        <pc:spChg chg="mod">
          <ac:chgData name="cvb.7519@outlook.com" userId="43a6423686daa4b8" providerId="LiveId" clId="{DF75F201-9641-4787-8230-77E588A32457}" dt="2023-12-28T09:04:17.534" v="584" actId="313"/>
          <ac:spMkLst>
            <pc:docMk/>
            <pc:sldMk cId="1117700176" sldId="260"/>
            <ac:spMk id="3" creationId="{33AF3DC9-8C63-3A7B-ADD2-BD00D48D3F54}"/>
          </ac:spMkLst>
        </pc:spChg>
      </pc:sldChg>
      <pc:sldChg chg="modSp new mod">
        <pc:chgData name="cvb.7519@outlook.com" userId="43a6423686daa4b8" providerId="LiveId" clId="{DF75F201-9641-4787-8230-77E588A32457}" dt="2023-12-28T09:51:16.889" v="925" actId="255"/>
        <pc:sldMkLst>
          <pc:docMk/>
          <pc:sldMk cId="2832039380" sldId="261"/>
        </pc:sldMkLst>
        <pc:spChg chg="mod">
          <ac:chgData name="cvb.7519@outlook.com" userId="43a6423686daa4b8" providerId="LiveId" clId="{DF75F201-9641-4787-8230-77E588A32457}" dt="2023-12-28T09:28:57.621" v="619" actId="20577"/>
          <ac:spMkLst>
            <pc:docMk/>
            <pc:sldMk cId="2832039380" sldId="261"/>
            <ac:spMk id="2" creationId="{7FBB23EA-8A05-F6F5-50FC-2C6A00AF3702}"/>
          </ac:spMkLst>
        </pc:spChg>
        <pc:spChg chg="mod">
          <ac:chgData name="cvb.7519@outlook.com" userId="43a6423686daa4b8" providerId="LiveId" clId="{DF75F201-9641-4787-8230-77E588A32457}" dt="2023-12-28T09:51:16.889" v="925" actId="255"/>
          <ac:spMkLst>
            <pc:docMk/>
            <pc:sldMk cId="2832039380" sldId="261"/>
            <ac:spMk id="3" creationId="{83EC9317-4FB0-62BB-1244-D2D297384A12}"/>
          </ac:spMkLst>
        </pc:spChg>
        <pc:spChg chg="mod">
          <ac:chgData name="cvb.7519@outlook.com" userId="43a6423686daa4b8" providerId="LiveId" clId="{DF75F201-9641-4787-8230-77E588A32457}" dt="2023-12-28T09:40:51.392" v="850" actId="255"/>
          <ac:spMkLst>
            <pc:docMk/>
            <pc:sldMk cId="2832039380" sldId="261"/>
            <ac:spMk id="4" creationId="{B2F9EC4C-F5C4-6918-6FE5-87E10D04BECE}"/>
          </ac:spMkLst>
        </pc:spChg>
      </pc:sldChg>
      <pc:sldChg chg="modSp add mod">
        <pc:chgData name="cvb.7519@outlook.com" userId="43a6423686daa4b8" providerId="LiveId" clId="{DF75F201-9641-4787-8230-77E588A32457}" dt="2023-12-28T09:51:00.369" v="924" actId="207"/>
        <pc:sldMkLst>
          <pc:docMk/>
          <pc:sldMk cId="138708472" sldId="262"/>
        </pc:sldMkLst>
        <pc:spChg chg="mod">
          <ac:chgData name="cvb.7519@outlook.com" userId="43a6423686daa4b8" providerId="LiveId" clId="{DF75F201-9641-4787-8230-77E588A32457}" dt="2023-12-28T09:50:43.917" v="916" actId="207"/>
          <ac:spMkLst>
            <pc:docMk/>
            <pc:sldMk cId="138708472" sldId="262"/>
            <ac:spMk id="3" creationId="{83EC9317-4FB0-62BB-1244-D2D297384A12}"/>
          </ac:spMkLst>
        </pc:spChg>
        <pc:spChg chg="mod">
          <ac:chgData name="cvb.7519@outlook.com" userId="43a6423686daa4b8" providerId="LiveId" clId="{DF75F201-9641-4787-8230-77E588A32457}" dt="2023-12-28T09:51:00.369" v="924" actId="207"/>
          <ac:spMkLst>
            <pc:docMk/>
            <pc:sldMk cId="138708472" sldId="262"/>
            <ac:spMk id="4" creationId="{B2F9EC4C-F5C4-6918-6FE5-87E10D04BECE}"/>
          </ac:spMkLst>
        </pc:spChg>
      </pc:sldChg>
      <pc:sldChg chg="modSp new del mod ord">
        <pc:chgData name="cvb.7519@outlook.com" userId="43a6423686daa4b8" providerId="LiveId" clId="{DF75F201-9641-4787-8230-77E588A32457}" dt="2023-12-28T09:38:24.461" v="789" actId="47"/>
        <pc:sldMkLst>
          <pc:docMk/>
          <pc:sldMk cId="2598329099" sldId="262"/>
        </pc:sldMkLst>
        <pc:spChg chg="mod">
          <ac:chgData name="cvb.7519@outlook.com" userId="43a6423686daa4b8" providerId="LiveId" clId="{DF75F201-9641-4787-8230-77E588A32457}" dt="2023-12-28T09:29:51.648" v="636"/>
          <ac:spMkLst>
            <pc:docMk/>
            <pc:sldMk cId="2598329099" sldId="262"/>
            <ac:spMk id="2" creationId="{4379D1E7-E7DE-3F4B-15DD-903E49AC1122}"/>
          </ac:spMkLst>
        </pc:spChg>
        <pc:spChg chg="mod">
          <ac:chgData name="cvb.7519@outlook.com" userId="43a6423686daa4b8" providerId="LiveId" clId="{DF75F201-9641-4787-8230-77E588A32457}" dt="2023-12-28T09:34:23.922" v="750" actId="6549"/>
          <ac:spMkLst>
            <pc:docMk/>
            <pc:sldMk cId="2598329099" sldId="262"/>
            <ac:spMk id="3" creationId="{1497D498-F996-BEC4-47C8-5723F4623463}"/>
          </ac:spMkLst>
        </pc:spChg>
      </pc:sldChg>
      <pc:sldChg chg="add del">
        <pc:chgData name="cvb.7519@outlook.com" userId="43a6423686daa4b8" providerId="LiveId" clId="{DF75F201-9641-4787-8230-77E588A32457}" dt="2023-12-28T09:36:21.193" v="758" actId="47"/>
        <pc:sldMkLst>
          <pc:docMk/>
          <pc:sldMk cId="837167192" sldId="263"/>
        </pc:sldMkLst>
      </pc:sldChg>
      <pc:sldChg chg="modSp add mod">
        <pc:chgData name="cvb.7519@outlook.com" userId="43a6423686daa4b8" providerId="LiveId" clId="{DF75F201-9641-4787-8230-77E588A32457}" dt="2023-12-28T09:52:56.618" v="955" actId="207"/>
        <pc:sldMkLst>
          <pc:docMk/>
          <pc:sldMk cId="2159530276" sldId="263"/>
        </pc:sldMkLst>
        <pc:spChg chg="mod">
          <ac:chgData name="cvb.7519@outlook.com" userId="43a6423686daa4b8" providerId="LiveId" clId="{DF75F201-9641-4787-8230-77E588A32457}" dt="2023-12-28T09:52:48.828" v="952" actId="207"/>
          <ac:spMkLst>
            <pc:docMk/>
            <pc:sldMk cId="2159530276" sldId="263"/>
            <ac:spMk id="3" creationId="{83EC9317-4FB0-62BB-1244-D2D297384A12}"/>
          </ac:spMkLst>
        </pc:spChg>
        <pc:spChg chg="mod">
          <ac:chgData name="cvb.7519@outlook.com" userId="43a6423686daa4b8" providerId="LiveId" clId="{DF75F201-9641-4787-8230-77E588A32457}" dt="2023-12-28T09:52:56.618" v="955" actId="207"/>
          <ac:spMkLst>
            <pc:docMk/>
            <pc:sldMk cId="2159530276" sldId="263"/>
            <ac:spMk id="4" creationId="{B2F9EC4C-F5C4-6918-6FE5-87E10D04BECE}"/>
          </ac:spMkLst>
        </pc:spChg>
      </pc:sldChg>
      <pc:sldChg chg="modSp new mod ord">
        <pc:chgData name="cvb.7519@outlook.com" userId="43a6423686daa4b8" providerId="LiveId" clId="{DF75F201-9641-4787-8230-77E588A32457}" dt="2023-12-28T10:07:50.131" v="1022" actId="255"/>
        <pc:sldMkLst>
          <pc:docMk/>
          <pc:sldMk cId="4131412062" sldId="264"/>
        </pc:sldMkLst>
        <pc:spChg chg="mod">
          <ac:chgData name="cvb.7519@outlook.com" userId="43a6423686daa4b8" providerId="LiveId" clId="{DF75F201-9641-4787-8230-77E588A32457}" dt="2023-12-28T10:04:56.447" v="985" actId="2711"/>
          <ac:spMkLst>
            <pc:docMk/>
            <pc:sldMk cId="4131412062" sldId="264"/>
            <ac:spMk id="2" creationId="{5E62C8A1-4D43-95E4-8647-404D78F79B14}"/>
          </ac:spMkLst>
        </pc:spChg>
        <pc:spChg chg="mod">
          <ac:chgData name="cvb.7519@outlook.com" userId="43a6423686daa4b8" providerId="LiveId" clId="{DF75F201-9641-4787-8230-77E588A32457}" dt="2023-12-28T10:07:50.131" v="1022" actId="255"/>
          <ac:spMkLst>
            <pc:docMk/>
            <pc:sldMk cId="4131412062" sldId="264"/>
            <ac:spMk id="3" creationId="{F83AEF69-8204-4D37-A8E0-71CE80AAB23A}"/>
          </ac:spMkLst>
        </pc:spChg>
      </pc:sldChg>
      <pc:sldChg chg="new del ord">
        <pc:chgData name="cvb.7519@outlook.com" userId="43a6423686daa4b8" providerId="LiveId" clId="{DF75F201-9641-4787-8230-77E588A32457}" dt="2023-12-28T10:10:10.289" v="1067" actId="47"/>
        <pc:sldMkLst>
          <pc:docMk/>
          <pc:sldMk cId="3578571146" sldId="265"/>
        </pc:sldMkLst>
      </pc:sldChg>
      <pc:sldChg chg="delSp modSp add mod">
        <pc:chgData name="cvb.7519@outlook.com" userId="43a6423686daa4b8" providerId="LiveId" clId="{DF75F201-9641-4787-8230-77E588A32457}" dt="2023-12-28T10:10:02.580" v="1064" actId="313"/>
        <pc:sldMkLst>
          <pc:docMk/>
          <pc:sldMk cId="500180183" sldId="266"/>
        </pc:sldMkLst>
        <pc:spChg chg="del mod">
          <ac:chgData name="cvb.7519@outlook.com" userId="43a6423686daa4b8" providerId="LiveId" clId="{DF75F201-9641-4787-8230-77E588A32457}" dt="2023-12-28T10:08:28.539" v="1026" actId="478"/>
          <ac:spMkLst>
            <pc:docMk/>
            <pc:sldMk cId="500180183" sldId="266"/>
            <ac:spMk id="2" creationId="{5E62C8A1-4D43-95E4-8647-404D78F79B14}"/>
          </ac:spMkLst>
        </pc:spChg>
        <pc:spChg chg="mod">
          <ac:chgData name="cvb.7519@outlook.com" userId="43a6423686daa4b8" providerId="LiveId" clId="{DF75F201-9641-4787-8230-77E588A32457}" dt="2023-12-28T10:10:02.580" v="1064" actId="313"/>
          <ac:spMkLst>
            <pc:docMk/>
            <pc:sldMk cId="500180183" sldId="266"/>
            <ac:spMk id="3" creationId="{F83AEF69-8204-4D37-A8E0-71CE80AAB23A}"/>
          </ac:spMkLst>
        </pc:spChg>
      </pc:sldChg>
      <pc:sldChg chg="add del ord">
        <pc:chgData name="cvb.7519@outlook.com" userId="43a6423686daa4b8" providerId="LiveId" clId="{DF75F201-9641-4787-8230-77E588A32457}" dt="2023-12-28T10:17:58.878" v="1076" actId="47"/>
        <pc:sldMkLst>
          <pc:docMk/>
          <pc:sldMk cId="2110222949" sldId="267"/>
        </pc:sldMkLst>
      </pc:sldChg>
      <pc:sldChg chg="addSp delSp modSp new mod">
        <pc:chgData name="cvb.7519@outlook.com" userId="43a6423686daa4b8" providerId="LiveId" clId="{DF75F201-9641-4787-8230-77E588A32457}" dt="2023-12-28T10:27:44.813" v="1213" actId="20577"/>
        <pc:sldMkLst>
          <pc:docMk/>
          <pc:sldMk cId="1941986349" sldId="268"/>
        </pc:sldMkLst>
        <pc:spChg chg="add mod">
          <ac:chgData name="cvb.7519@outlook.com" userId="43a6423686daa4b8" providerId="LiveId" clId="{DF75F201-9641-4787-8230-77E588A32457}" dt="2023-12-28T10:19:19.014" v="1113" actId="255"/>
          <ac:spMkLst>
            <pc:docMk/>
            <pc:sldMk cId="1941986349" sldId="268"/>
            <ac:spMk id="2" creationId="{08763813-37AE-ED49-034D-12A1D8A7A30A}"/>
          </ac:spMkLst>
        </pc:spChg>
        <pc:spChg chg="add mod">
          <ac:chgData name="cvb.7519@outlook.com" userId="43a6423686daa4b8" providerId="LiveId" clId="{DF75F201-9641-4787-8230-77E588A32457}" dt="2023-12-28T10:20:00.676" v="1119" actId="2711"/>
          <ac:spMkLst>
            <pc:docMk/>
            <pc:sldMk cId="1941986349" sldId="268"/>
            <ac:spMk id="3" creationId="{D2CFD694-D7B6-BF2B-D160-0B52349DBBB1}"/>
          </ac:spMkLst>
        </pc:spChg>
        <pc:spChg chg="add del mod">
          <ac:chgData name="cvb.7519@outlook.com" userId="43a6423686daa4b8" providerId="LiveId" clId="{DF75F201-9641-4787-8230-77E588A32457}" dt="2023-12-28T10:24:05.018" v="1124"/>
          <ac:spMkLst>
            <pc:docMk/>
            <pc:sldMk cId="1941986349" sldId="268"/>
            <ac:spMk id="4" creationId="{3C9B93B1-C79A-0783-06FE-DD3A17D1D501}"/>
          </ac:spMkLst>
        </pc:spChg>
        <pc:spChg chg="add del mod">
          <ac:chgData name="cvb.7519@outlook.com" userId="43a6423686daa4b8" providerId="LiveId" clId="{DF75F201-9641-4787-8230-77E588A32457}" dt="2023-12-28T10:24:51.309" v="1128"/>
          <ac:spMkLst>
            <pc:docMk/>
            <pc:sldMk cId="1941986349" sldId="268"/>
            <ac:spMk id="7" creationId="{3463AFC7-71E6-223F-870B-C21A5377EAEE}"/>
          </ac:spMkLst>
        </pc:spChg>
        <pc:spChg chg="add mod">
          <ac:chgData name="cvb.7519@outlook.com" userId="43a6423686daa4b8" providerId="LiveId" clId="{DF75F201-9641-4787-8230-77E588A32457}" dt="2023-12-28T10:26:44.272" v="1182" actId="12789"/>
          <ac:spMkLst>
            <pc:docMk/>
            <pc:sldMk cId="1941986349" sldId="268"/>
            <ac:spMk id="8" creationId="{EB59EEBF-1140-4922-6FF3-611F35AEF9DE}"/>
          </ac:spMkLst>
        </pc:spChg>
        <pc:spChg chg="add mod">
          <ac:chgData name="cvb.7519@outlook.com" userId="43a6423686daa4b8" providerId="LiveId" clId="{DF75F201-9641-4787-8230-77E588A32457}" dt="2023-12-28T10:27:44.813" v="1213" actId="20577"/>
          <ac:spMkLst>
            <pc:docMk/>
            <pc:sldMk cId="1941986349" sldId="268"/>
            <ac:spMk id="9" creationId="{3E2D3549-4C0F-DEFE-7AC1-2EE0F8132F16}"/>
          </ac:spMkLst>
        </pc:spChg>
        <pc:picChg chg="add mod">
          <ac:chgData name="cvb.7519@outlook.com" userId="43a6423686daa4b8" providerId="LiveId" clId="{DF75F201-9641-4787-8230-77E588A32457}" dt="2023-12-28T10:24:57.096" v="1129" actId="14100"/>
          <ac:picMkLst>
            <pc:docMk/>
            <pc:sldMk cId="1941986349" sldId="268"/>
            <ac:picMk id="6" creationId="{414693FF-428D-7619-921F-82F9FA107D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63813-37AE-ED49-034D-12A1D8A7A30A}"/>
              </a:ext>
            </a:extLst>
          </p:cNvPr>
          <p:cNvSpPr txBox="1"/>
          <p:nvPr/>
        </p:nvSpPr>
        <p:spPr>
          <a:xfrm>
            <a:off x="1953928" y="404261"/>
            <a:ext cx="8951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</a:rPr>
              <a:t>A Major Project on 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FD694-D7B6-BF2B-D160-0B52349DBBB1}"/>
              </a:ext>
            </a:extLst>
          </p:cNvPr>
          <p:cNvSpPr txBox="1"/>
          <p:nvPr/>
        </p:nvSpPr>
        <p:spPr>
          <a:xfrm>
            <a:off x="1299411" y="1307432"/>
            <a:ext cx="99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cap="none" dirty="0">
                <a:latin typeface="Arial Black" panose="020B0A04020102020204" pitchFamily="34" charset="0"/>
              </a:rPr>
              <a:t>Designing A Sales Dashboard in Excel</a:t>
            </a:r>
            <a:endParaRPr lang="en-IN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693FF-428D-7619-921F-82F9FA10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51" y="2145073"/>
            <a:ext cx="4015331" cy="2478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9EEBF-1140-4922-6FF3-611F35AEF9DE}"/>
              </a:ext>
            </a:extLst>
          </p:cNvPr>
          <p:cNvSpPr txBox="1"/>
          <p:nvPr/>
        </p:nvSpPr>
        <p:spPr>
          <a:xfrm>
            <a:off x="1636294" y="5488003"/>
            <a:ext cx="445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Submitted By – </a:t>
            </a:r>
            <a:r>
              <a:rPr lang="en-GB" sz="2000" dirty="0" err="1"/>
              <a:t>Chaitrali</a:t>
            </a:r>
            <a:r>
              <a:rPr lang="en-GB" sz="2000" dirty="0"/>
              <a:t> Vishal </a:t>
            </a:r>
            <a:r>
              <a:rPr lang="en-GB" sz="2000" dirty="0" err="1"/>
              <a:t>Bhusare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D3549-4C0F-DEFE-7AC1-2EE0F8132F16}"/>
              </a:ext>
            </a:extLst>
          </p:cNvPr>
          <p:cNvSpPr txBox="1"/>
          <p:nvPr/>
        </p:nvSpPr>
        <p:spPr>
          <a:xfrm>
            <a:off x="6833936" y="5488003"/>
            <a:ext cx="445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Under The Guidance– </a:t>
            </a:r>
            <a:r>
              <a:rPr lang="en-GB" sz="2000" dirty="0" err="1"/>
              <a:t>Simplilearn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19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1F72-C049-5D8C-A52F-4EA19E36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4" y="0"/>
            <a:ext cx="10572535" cy="1059701"/>
          </a:xfrm>
        </p:spPr>
        <p:txBody>
          <a:bodyPr/>
          <a:lstStyle/>
          <a:p>
            <a:pPr algn="just"/>
            <a:r>
              <a:rPr lang="en-GB" sz="3600" cap="none" dirty="0">
                <a:latin typeface="Arial Black" panose="020B0A04020102020204" pitchFamily="34" charset="0"/>
              </a:rPr>
              <a:t>Designing A Sales Dashboard in Excel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3DC9-8C63-3A7B-ADD2-BD00D48D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1376414"/>
            <a:ext cx="9904505" cy="4421886"/>
          </a:xfrm>
        </p:spPr>
        <p:txBody>
          <a:bodyPr>
            <a:normAutofit/>
          </a:bodyPr>
          <a:lstStyle/>
          <a:p>
            <a:r>
              <a:rPr lang="en-GB" sz="4000" dirty="0"/>
              <a:t>Name :- </a:t>
            </a:r>
            <a:r>
              <a:rPr lang="en-GB" sz="4000" dirty="0" err="1"/>
              <a:t>Chaitrali</a:t>
            </a:r>
            <a:r>
              <a:rPr lang="en-GB" sz="4000" dirty="0"/>
              <a:t> Vishal </a:t>
            </a:r>
            <a:r>
              <a:rPr lang="en-GB" sz="4000" dirty="0" err="1"/>
              <a:t>Bhusare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0083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2E91-1F6B-527E-C6C9-38E9AFB0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5006"/>
            <a:ext cx="9812136" cy="834897"/>
          </a:xfrm>
        </p:spPr>
        <p:txBody>
          <a:bodyPr>
            <a:normAutofit/>
          </a:bodyPr>
          <a:lstStyle/>
          <a:p>
            <a:pPr algn="ctr"/>
            <a:r>
              <a:rPr lang="en-GB" b="1" cap="none" dirty="0">
                <a:latin typeface="Arial Black" panose="020B0A04020102020204" pitchFamily="34" charset="0"/>
              </a:rPr>
              <a:t>Objectives</a:t>
            </a:r>
            <a:endParaRPr lang="en-IN" b="1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F36B-7DAF-8A4F-0CD2-47B6B2C7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7710"/>
            <a:ext cx="9905999" cy="1744997"/>
          </a:xfrm>
        </p:spPr>
        <p:txBody>
          <a:bodyPr/>
          <a:lstStyle/>
          <a:p>
            <a:r>
              <a:rPr lang="en-GB" dirty="0"/>
              <a:t>To Analyse the sales based on various product categories.</a:t>
            </a:r>
          </a:p>
          <a:p>
            <a:r>
              <a:rPr lang="en-GB" dirty="0"/>
              <a:t>To enable the users to be able to pick a product category and see trends month-by-month and product-by-product.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52ED05-6577-70DB-8EE5-2E6EE171F563}"/>
              </a:ext>
            </a:extLst>
          </p:cNvPr>
          <p:cNvSpPr txBox="1">
            <a:spLocks/>
          </p:cNvSpPr>
          <p:nvPr/>
        </p:nvSpPr>
        <p:spPr>
          <a:xfrm>
            <a:off x="860676" y="3250514"/>
            <a:ext cx="9812136" cy="834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cap="none" dirty="0">
                <a:latin typeface="Arial Black" panose="020B0A04020102020204" pitchFamily="34" charset="0"/>
              </a:rPr>
              <a:t>Prerequisites</a:t>
            </a:r>
            <a:endParaRPr lang="en-IN" b="1" cap="none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B96C47-9C3B-5945-84B4-02E7D3DF40DD}"/>
              </a:ext>
            </a:extLst>
          </p:cNvPr>
          <p:cNvSpPr txBox="1">
            <a:spLocks/>
          </p:cNvSpPr>
          <p:nvPr/>
        </p:nvSpPr>
        <p:spPr>
          <a:xfrm>
            <a:off x="1143000" y="4432818"/>
            <a:ext cx="9905999" cy="174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Creating charts and graphs in excel.</a:t>
            </a:r>
          </a:p>
          <a:p>
            <a:r>
              <a:rPr lang="en-GB" dirty="0"/>
              <a:t>Analysing data in excel.</a:t>
            </a:r>
          </a:p>
          <a:p>
            <a:r>
              <a:rPr lang="en-GB" dirty="0"/>
              <a:t>Formatting data in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85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1F72-C049-5D8C-A52F-4EA19E36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5" y="0"/>
            <a:ext cx="10524410" cy="1059701"/>
          </a:xfrm>
        </p:spPr>
        <p:txBody>
          <a:bodyPr/>
          <a:lstStyle/>
          <a:p>
            <a:pPr algn="ctr"/>
            <a:r>
              <a:rPr lang="en-GB" sz="3600" cap="none" dirty="0">
                <a:latin typeface="Arial Black" panose="020B0A04020102020204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3DC9-8C63-3A7B-ADD2-BD00D48D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2117558"/>
            <a:ext cx="9904505" cy="368074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A company wishes to add user control for product categories for customers to choose a category and view the trend month-by-month and product-by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product. They will use Excel to analyse sales based on product categories and create a sales dashboard that breaks down sales by product category.</a:t>
            </a:r>
            <a:endParaRPr lang="en-I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0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3EA-8A05-F6F5-50FC-2C6A00AF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Black" panose="020B0A04020102020204" pitchFamily="34" charset="0"/>
              </a:rPr>
              <a:t>Dataset Description</a:t>
            </a:r>
            <a:endParaRPr lang="en-IN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317-4FB0-62BB-1244-D2D297384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900" dirty="0"/>
              <a:t>Order ID</a:t>
            </a:r>
          </a:p>
          <a:p>
            <a:r>
              <a:rPr lang="en-IN" sz="2900" dirty="0">
                <a:solidFill>
                  <a:schemeClr val="bg1"/>
                </a:solidFill>
                <a:effectLst/>
              </a:rPr>
              <a:t>Order Date </a:t>
            </a:r>
          </a:p>
          <a:p>
            <a:r>
              <a:rPr lang="en-IN" sz="2900" dirty="0">
                <a:solidFill>
                  <a:schemeClr val="bg1"/>
                </a:solidFill>
                <a:effectLst/>
              </a:rPr>
              <a:t>Ship Date </a:t>
            </a:r>
          </a:p>
          <a:p>
            <a:r>
              <a:rPr lang="en-IN" sz="2900" dirty="0">
                <a:solidFill>
                  <a:schemeClr val="bg1"/>
                </a:solidFill>
                <a:effectLst/>
              </a:rPr>
              <a:t>Aging </a:t>
            </a:r>
          </a:p>
          <a:p>
            <a:r>
              <a:rPr lang="en-IN" sz="2900" dirty="0">
                <a:solidFill>
                  <a:schemeClr val="bg1"/>
                </a:solidFill>
                <a:effectLst/>
              </a:rPr>
              <a:t>Ship Mode</a:t>
            </a:r>
          </a:p>
          <a:p>
            <a:r>
              <a:rPr lang="en-IN" sz="2900" dirty="0">
                <a:solidFill>
                  <a:schemeClr val="bg1"/>
                </a:solidFill>
                <a:effectLst/>
              </a:rPr>
              <a:t>Product Category</a:t>
            </a:r>
          </a:p>
          <a:p>
            <a:r>
              <a:rPr lang="en-GB" sz="2900" dirty="0">
                <a:solidFill>
                  <a:schemeClr val="bg1"/>
                </a:solidFill>
                <a:effectLst/>
              </a:rPr>
              <a:t>Product</a:t>
            </a:r>
            <a:r>
              <a:rPr lang="en-GB" sz="2900" dirty="0">
                <a:solidFill>
                  <a:schemeClr val="bg1"/>
                </a:solidFill>
              </a:rPr>
              <a:t> </a:t>
            </a:r>
          </a:p>
          <a:p>
            <a:r>
              <a:rPr lang="en-GB" sz="2900" dirty="0">
                <a:solidFill>
                  <a:schemeClr val="bg1"/>
                </a:solidFill>
              </a:rPr>
              <a:t>Sales </a:t>
            </a:r>
            <a:r>
              <a:rPr lang="en-GB" sz="2900" dirty="0"/>
              <a:t>	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EC4C-F5C4-6918-6FE5-87E10D04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551371" cy="3541714"/>
          </a:xfrm>
        </p:spPr>
        <p:txBody>
          <a:bodyPr>
            <a:normAutofit fontScale="70000" lnSpcReduction="20000"/>
          </a:bodyPr>
          <a:lstStyle/>
          <a:p>
            <a:r>
              <a:rPr lang="en-GB" sz="2800" dirty="0">
                <a:solidFill>
                  <a:schemeClr val="bg1"/>
                </a:solidFill>
                <a:effectLst/>
              </a:rPr>
              <a:t>Unique order ID of a product Gender.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</a:rPr>
              <a:t>Order placement date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Shipment date of the placed order.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Used to create histogram bin.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Shipment mode of placed order</a:t>
            </a:r>
            <a:r>
              <a:rPr lang="en-GB" sz="2800" dirty="0">
                <a:solidFill>
                  <a:schemeClr val="bg1"/>
                </a:solidFill>
              </a:rPr>
              <a:t>.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</a:rPr>
              <a:t>Product category</a:t>
            </a:r>
            <a:r>
              <a:rPr lang="en-GB" sz="280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</a:rPr>
              <a:t>Name of the product</a:t>
            </a:r>
            <a:r>
              <a:rPr lang="en-GB" sz="280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IN" sz="2800" dirty="0">
                <a:solidFill>
                  <a:schemeClr val="bg1"/>
                </a:solidFill>
                <a:effectLst/>
              </a:rPr>
              <a:t>Sales amount.</a:t>
            </a:r>
            <a:endParaRPr lang="en-GB" sz="2800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0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3EA-8A05-F6F5-50FC-2C6A00AF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Black" panose="020B0A04020102020204" pitchFamily="34" charset="0"/>
              </a:rPr>
              <a:t>Dataset Description</a:t>
            </a:r>
            <a:endParaRPr lang="en-IN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317-4FB0-62BB-1244-D2D297384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0157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Quantity</a:t>
            </a:r>
          </a:p>
          <a:p>
            <a:r>
              <a:rPr lang="en-IN" sz="2000" dirty="0">
                <a:solidFill>
                  <a:schemeClr val="bg1"/>
                </a:solidFill>
              </a:rPr>
              <a:t>Discount</a:t>
            </a:r>
          </a:p>
          <a:p>
            <a:r>
              <a:rPr lang="en-IN" sz="2000" dirty="0">
                <a:solidFill>
                  <a:schemeClr val="bg1"/>
                </a:solidFill>
              </a:rPr>
              <a:t>Profit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Shipping Cost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Order Priority 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Customer ID 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Customer Name</a:t>
            </a:r>
          </a:p>
          <a:p>
            <a:r>
              <a:rPr lang="en-IN" sz="2000" dirty="0">
                <a:solidFill>
                  <a:schemeClr val="bg1"/>
                </a:solidFill>
              </a:rPr>
              <a:t>City</a:t>
            </a:r>
            <a:r>
              <a:rPr lang="en-IN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IN" sz="2000" dirty="0">
                <a:solidFill>
                  <a:schemeClr val="bg1"/>
                </a:solidFill>
              </a:rPr>
              <a:t>State</a:t>
            </a:r>
          </a:p>
          <a:p>
            <a:endParaRPr lang="en-IN" sz="2000" dirty="0">
              <a:solidFill>
                <a:schemeClr val="bg1"/>
              </a:solidFill>
              <a:effectLst/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EC4C-F5C4-6918-6FE5-87E10D04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5878629" cy="440157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effectLst/>
              </a:rPr>
              <a:t>The amount or number of a material.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A deduction from the usual cost of something.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A financial advantage or benefit.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The amount required to ship the placed order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r>
              <a:rPr lang="en-GB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Precedence of placed order.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Unique customer ID.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Name of the customer.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Unique city name.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Unique state name .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23EA-8A05-F6F5-50FC-2C6A00AF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Black" panose="020B0A04020102020204" pitchFamily="34" charset="0"/>
              </a:rPr>
              <a:t>Dataset Description</a:t>
            </a:r>
            <a:endParaRPr lang="en-IN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317-4FB0-62BB-1244-D2D297384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0157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effectLst/>
              </a:rPr>
              <a:t>Country </a:t>
            </a:r>
          </a:p>
          <a:p>
            <a:r>
              <a:rPr lang="en-IN" sz="2000" dirty="0">
                <a:solidFill>
                  <a:schemeClr val="bg1"/>
                </a:solidFill>
              </a:rPr>
              <a:t>Region</a:t>
            </a:r>
          </a:p>
          <a:p>
            <a:r>
              <a:rPr lang="en-IN" sz="2000" dirty="0">
                <a:solidFill>
                  <a:schemeClr val="bg1"/>
                </a:solidFill>
                <a:effectLst/>
              </a:rPr>
              <a:t>Months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EC4C-F5C4-6918-6FE5-87E10D04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5878629" cy="440157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effectLst/>
              </a:rPr>
              <a:t>Unique country name.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Especially the part of a country</a:t>
            </a:r>
          </a:p>
          <a:p>
            <a:r>
              <a:rPr lang="en-GB" sz="2000" dirty="0">
                <a:solidFill>
                  <a:schemeClr val="bg1"/>
                </a:solidFill>
                <a:effectLst/>
              </a:rPr>
              <a:t>The month of placing the order</a:t>
            </a:r>
          </a:p>
          <a:p>
            <a:endParaRPr lang="en-GB" dirty="0">
              <a:solidFill>
                <a:schemeClr val="bg1"/>
              </a:solidFill>
              <a:effectLst/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53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C8A1-4D43-95E4-8647-404D78F7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cap="none" dirty="0">
                <a:latin typeface="Arial Black" panose="020B0A04020102020204" pitchFamily="34" charset="0"/>
              </a:rPr>
              <a:t>Task to be performed</a:t>
            </a:r>
            <a:endParaRPr lang="en-IN" cap="none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EF69-8204-4D37-A8E0-71CE80AA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85039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Use the saved Sample E-Commerce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Prepare a table of Sales and Profit month-wise in a working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Prepare the sales table region-wise in the working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Create User Control Combo box for Product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Create a Column Chart of the month-wise table and region-wise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Link the table with a combo box.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200" b="0" i="0" dirty="0">
                <a:solidFill>
                  <a:schemeClr val="bg1"/>
                </a:solidFill>
                <a:effectLst/>
              </a:rPr>
              <a:t>Create a dashboard.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41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EF69-8204-4D37-A8E0-71CE80AA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4261"/>
            <a:ext cx="9905999" cy="51302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bg1"/>
                </a:solidFill>
                <a:effectLst/>
              </a:rPr>
              <a:t>Tools Required </a:t>
            </a:r>
            <a:r>
              <a:rPr lang="en-GB" sz="2000" b="0" i="0" dirty="0">
                <a:solidFill>
                  <a:schemeClr val="bg1"/>
                </a:solidFill>
                <a:effectLst/>
              </a:rPr>
              <a:t>- </a:t>
            </a:r>
            <a:r>
              <a:rPr lang="en-IN" sz="2000" b="0" i="0" dirty="0">
                <a:solidFill>
                  <a:schemeClr val="bg1"/>
                </a:solidFill>
                <a:effectLst/>
              </a:rPr>
              <a:t>Microsoft Excel, Data Analysis Add-in.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bg1"/>
                </a:solidFill>
                <a:effectLst/>
              </a:rPr>
              <a:t>Expected Deliverables:  </a:t>
            </a:r>
            <a:r>
              <a:rPr lang="en-GB" sz="2000" b="0" i="0" dirty="0">
                <a:solidFill>
                  <a:schemeClr val="bg1"/>
                </a:solidFill>
                <a:effectLst/>
              </a:rPr>
              <a:t>Design a sales dashboard that analyses the sales based on various product categories. The company wants to add user control for product category so that users can select a category and can see the trend month-wise and product-wise accordingly.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80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rgbClr val="000000"/>
      </a:lt1>
      <a:dk2>
        <a:srgbClr val="5DF0F6"/>
      </a:dk2>
      <a:lt2>
        <a:srgbClr val="DBEFF9"/>
      </a:lt2>
      <a:accent1>
        <a:srgbClr val="0DE7F0"/>
      </a:accent1>
      <a:accent2>
        <a:srgbClr val="0DE7F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402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Tw Cen MT</vt:lpstr>
      <vt:lpstr>Circuit</vt:lpstr>
      <vt:lpstr>PowerPoint Presentation</vt:lpstr>
      <vt:lpstr>Designing A Sales Dashboard in Excel</vt:lpstr>
      <vt:lpstr>Objectives</vt:lpstr>
      <vt:lpstr>Problem Statement</vt:lpstr>
      <vt:lpstr>Dataset Description</vt:lpstr>
      <vt:lpstr>Dataset Description</vt:lpstr>
      <vt:lpstr>Dataset Description</vt:lpstr>
      <vt:lpstr>Task to be performed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Sales dashboard in Excel</dc:title>
  <dc:creator>cvb.7519@outlook.com</dc:creator>
  <cp:lastModifiedBy>cvb.7519@outlook.com</cp:lastModifiedBy>
  <cp:revision>1</cp:revision>
  <dcterms:created xsi:type="dcterms:W3CDTF">2023-12-28T08:29:12Z</dcterms:created>
  <dcterms:modified xsi:type="dcterms:W3CDTF">2023-12-28T10:28:19Z</dcterms:modified>
</cp:coreProperties>
</file>