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950E0F-84FB-419C-28CC-36F75A9D076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8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5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0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8B63385-3FF3-0867-6B5E-71EEFB168B6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21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4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5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8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39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4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70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63CAF-7769-E54F-8605-93DD4D2BE11A}"/>
              </a:ext>
            </a:extLst>
          </p:cNvPr>
          <p:cNvSpPr txBox="1">
            <a:spLocks/>
          </p:cNvSpPr>
          <p:nvPr/>
        </p:nvSpPr>
        <p:spPr>
          <a:xfrm>
            <a:off x="183638" y="5295696"/>
            <a:ext cx="5256168" cy="1352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All Customers liked Cabin crew service and staff, general economy seats. </a:t>
            </a:r>
            <a:r>
              <a:rPr lang="en-GB" sz="1400" i="1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/>
              <a:t> </a:t>
            </a:r>
            <a:r>
              <a:rPr lang="en-GB" sz="1400" i="1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/>
              <a:t> in </a:t>
            </a:r>
            <a:r>
              <a:rPr lang="en-GB" sz="1400" i="1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/>
              <a:t> class.</a:t>
            </a:r>
          </a:p>
          <a:p>
            <a:r>
              <a:rPr lang="en-GB" sz="1200">
                <a:solidFill>
                  <a:srgbClr val="C00000"/>
                </a:solidFill>
              </a:rPr>
              <a:t>Focus on </a:t>
            </a:r>
            <a:r>
              <a:rPr lang="en-GB" sz="1200"/>
              <a:t>– Economy class service, seats, enhance inflight entertainment experience and importantly </a:t>
            </a:r>
            <a:r>
              <a:rPr lang="en-GB" sz="1200">
                <a:solidFill>
                  <a:srgbClr val="C00000"/>
                </a:solidFill>
              </a:rPr>
              <a:t>Delays</a:t>
            </a:r>
            <a:r>
              <a:rPr lang="en-GB" sz="1200"/>
              <a:t>. </a:t>
            </a:r>
            <a:r>
              <a:rPr lang="en-GB" sz="1200">
                <a:solidFill>
                  <a:srgbClr val="C00000"/>
                </a:solidFill>
              </a:rPr>
              <a:t>Enhance</a:t>
            </a:r>
            <a:r>
              <a:rPr lang="en-GB" sz="1200"/>
              <a:t> the experience of business class, it seems customers want value for money. </a:t>
            </a:r>
            <a:r>
              <a:rPr lang="en-GB" sz="1200">
                <a:solidFill>
                  <a:srgbClr val="C00000"/>
                </a:solidFill>
              </a:rPr>
              <a:t>Improve</a:t>
            </a:r>
            <a:r>
              <a:rPr lang="en-GB" sz="1200"/>
              <a:t> Customer service on refund requests and process. </a:t>
            </a:r>
            <a:endParaRPr lang="en-GB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D87B9B-1A0F-3353-B8C5-5666511732A5}"/>
              </a:ext>
            </a:extLst>
          </p:cNvPr>
          <p:cNvGrpSpPr/>
          <p:nvPr/>
        </p:nvGrpSpPr>
        <p:grpSpPr>
          <a:xfrm>
            <a:off x="162720" y="464781"/>
            <a:ext cx="2262074" cy="991056"/>
            <a:chOff x="558495" y="1385290"/>
            <a:chExt cx="2611789" cy="9910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514C8F-D840-55E6-F50A-76FA295E1401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Average Overall Rating</a:t>
              </a:r>
            </a:p>
            <a:p>
              <a:pPr algn="ctr"/>
              <a:r>
                <a:rPr lang="en-CA" sz="2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5 /10</a:t>
              </a:r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35F21642-CFE7-498A-4DFE-4E83846863B7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290BB4-C801-BA8F-411F-D99616911A3C}"/>
              </a:ext>
            </a:extLst>
          </p:cNvPr>
          <p:cNvSpPr/>
          <p:nvPr/>
        </p:nvSpPr>
        <p:spPr>
          <a:xfrm>
            <a:off x="2614721" y="474427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Reviews from </a:t>
            </a:r>
            <a:r>
              <a:rPr lang="en-CA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69</a:t>
            </a:r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Countries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95D804-8C66-BB89-E589-65BD6218AACE}"/>
              </a:ext>
            </a:extLst>
          </p:cNvPr>
          <p:cNvSpPr/>
          <p:nvPr/>
        </p:nvSpPr>
        <p:spPr>
          <a:xfrm>
            <a:off x="4721474" y="464781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3621</a:t>
            </a:r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Total reviews</a:t>
            </a:r>
          </a:p>
          <a:p>
            <a:pPr algn="ctr"/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collected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5EEA64-B49E-4366-AEF2-D9661756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51" y="2131439"/>
            <a:ext cx="2501076" cy="250107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80258BE-173D-0EB1-0C91-2CF64A163F56}"/>
              </a:ext>
            </a:extLst>
          </p:cNvPr>
          <p:cNvSpPr txBox="1">
            <a:spLocks/>
          </p:cNvSpPr>
          <p:nvPr/>
        </p:nvSpPr>
        <p:spPr>
          <a:xfrm>
            <a:off x="5695966" y="2131439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38F4F7-08E1-9397-475B-C7D3A9B1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1" y="2131439"/>
            <a:ext cx="5516874" cy="31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668</TotalTime>
  <Words>147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Corbel</vt:lpstr>
      <vt:lpstr>Mylius Modern</vt:lpstr>
      <vt:lpstr>Wingdings</vt:lpstr>
      <vt:lpstr>Banded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2</cp:revision>
  <dcterms:created xsi:type="dcterms:W3CDTF">2022-12-06T11:13:27Z</dcterms:created>
  <dcterms:modified xsi:type="dcterms:W3CDTF">2023-08-11T05:22:01Z</dcterms:modified>
</cp:coreProperties>
</file>