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113000" cy="21374100"/>
  <p:notesSz cx="6858000" cy="9144000"/>
  <p:embeddedFontLst>
    <p:embeddedFont>
      <p:font typeface="Poppins" charset="1" panose="00000500000000000000"/>
      <p:regular r:id="rId7"/>
    </p:embeddedFont>
    <p:embeddedFont>
      <p:font typeface="Poppins Bold" charset="1" panose="00000800000000000000"/>
      <p:regular r:id="rId8"/>
    </p:embeddedFont>
    <p:embeddedFont>
      <p:font typeface="Poppins Light" charset="1" panose="000004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402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008" y="1091"/>
            <a:ext cx="15154016" cy="8786809"/>
          </a:xfrm>
          <a:custGeom>
            <a:avLst/>
            <a:gdLst/>
            <a:ahLst/>
            <a:cxnLst/>
            <a:rect r="r" b="b" t="t" l="l"/>
            <a:pathLst>
              <a:path h="8786809" w="15154016">
                <a:moveTo>
                  <a:pt x="0" y="0"/>
                </a:moveTo>
                <a:lnTo>
                  <a:pt x="15154016" y="0"/>
                </a:lnTo>
                <a:lnTo>
                  <a:pt x="15154016" y="8786809"/>
                </a:lnTo>
                <a:lnTo>
                  <a:pt x="0" y="8786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1540" t="0" r="-154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534925" y="6648160"/>
            <a:ext cx="16211523" cy="3356393"/>
            <a:chOff x="0" y="0"/>
            <a:chExt cx="736600" cy="1525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6600" cy="152504"/>
            </a:xfrm>
            <a:custGeom>
              <a:avLst/>
              <a:gdLst/>
              <a:ahLst/>
              <a:cxnLst/>
              <a:rect r="r" b="b" t="t" l="l"/>
              <a:pathLst>
                <a:path h="152504" w="736600">
                  <a:moveTo>
                    <a:pt x="736600" y="0"/>
                  </a:moveTo>
                  <a:lnTo>
                    <a:pt x="736600" y="152504"/>
                  </a:lnTo>
                  <a:lnTo>
                    <a:pt x="368300" y="25504"/>
                  </a:lnTo>
                  <a:lnTo>
                    <a:pt x="0" y="152504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7D5B0">
                    <a:alpha val="100000"/>
                  </a:srgbClr>
                </a:gs>
                <a:gs pos="50000">
                  <a:srgbClr val="FFF1E1">
                    <a:alpha val="100000"/>
                  </a:srgbClr>
                </a:gs>
                <a:gs pos="100000">
                  <a:srgbClr val="F7D5B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736600" cy="101704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-534925" y="7561132"/>
            <a:ext cx="16211523" cy="15146168"/>
            <a:chOff x="0" y="0"/>
            <a:chExt cx="736600" cy="6881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36600" cy="688194"/>
            </a:xfrm>
            <a:custGeom>
              <a:avLst/>
              <a:gdLst/>
              <a:ahLst/>
              <a:cxnLst/>
              <a:rect r="r" b="b" t="t" l="l"/>
              <a:pathLst>
                <a:path h="688194" w="736600">
                  <a:moveTo>
                    <a:pt x="736600" y="0"/>
                  </a:moveTo>
                  <a:lnTo>
                    <a:pt x="736600" y="688194"/>
                  </a:lnTo>
                  <a:lnTo>
                    <a:pt x="368300" y="561194"/>
                  </a:lnTo>
                  <a:lnTo>
                    <a:pt x="0" y="688194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3B0011">
                    <a:alpha val="100000"/>
                  </a:srgbClr>
                </a:gs>
                <a:gs pos="100000">
                  <a:srgbClr val="67001D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736600" cy="637394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97870" y="13050428"/>
            <a:ext cx="7709496" cy="9274582"/>
          </a:xfrm>
          <a:custGeom>
            <a:avLst/>
            <a:gdLst/>
            <a:ahLst/>
            <a:cxnLst/>
            <a:rect r="r" b="b" t="t" l="l"/>
            <a:pathLst>
              <a:path h="9274582" w="7709496">
                <a:moveTo>
                  <a:pt x="0" y="0"/>
                </a:moveTo>
                <a:lnTo>
                  <a:pt x="7709496" y="0"/>
                </a:lnTo>
                <a:lnTo>
                  <a:pt x="7709496" y="9274581"/>
                </a:lnTo>
                <a:lnTo>
                  <a:pt x="0" y="927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42390" y="13050428"/>
            <a:ext cx="7709496" cy="9274582"/>
          </a:xfrm>
          <a:custGeom>
            <a:avLst/>
            <a:gdLst/>
            <a:ahLst/>
            <a:cxnLst/>
            <a:rect r="r" b="b" t="t" l="l"/>
            <a:pathLst>
              <a:path h="9274582" w="7709496">
                <a:moveTo>
                  <a:pt x="0" y="0"/>
                </a:moveTo>
                <a:lnTo>
                  <a:pt x="7709496" y="0"/>
                </a:lnTo>
                <a:lnTo>
                  <a:pt x="7709496" y="9274581"/>
                </a:lnTo>
                <a:lnTo>
                  <a:pt x="0" y="92745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072433" y="18642467"/>
            <a:ext cx="3543224" cy="999252"/>
            <a:chOff x="0" y="0"/>
            <a:chExt cx="1441044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41044" cy="406400"/>
            </a:xfrm>
            <a:custGeom>
              <a:avLst/>
              <a:gdLst/>
              <a:ahLst/>
              <a:cxnLst/>
              <a:rect r="r" b="b" t="t" l="l"/>
              <a:pathLst>
                <a:path h="406400" w="1441044">
                  <a:moveTo>
                    <a:pt x="1237844" y="0"/>
                  </a:moveTo>
                  <a:cubicBezTo>
                    <a:pt x="1350068" y="0"/>
                    <a:pt x="1441044" y="90976"/>
                    <a:pt x="1441044" y="203200"/>
                  </a:cubicBezTo>
                  <a:cubicBezTo>
                    <a:pt x="1441044" y="315424"/>
                    <a:pt x="1350068" y="406400"/>
                    <a:pt x="1237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67001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441044" cy="482600"/>
            </a:xfrm>
            <a:prstGeom prst="rect">
              <a:avLst/>
            </a:prstGeom>
          </p:spPr>
          <p:txBody>
            <a:bodyPr anchor="ctr" rtlCol="false" tIns="42990" lIns="42990" bIns="42990" rIns="42990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47650" y="5970050"/>
            <a:ext cx="5424700" cy="6312378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63500"/>
              <a:ext cx="698500" cy="6096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4282" y="6381274"/>
            <a:ext cx="3343112" cy="3890166"/>
            <a:chOff x="0" y="0"/>
            <a:chExt cx="6985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63500"/>
              <a:ext cx="698500" cy="6096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972774" y="6381274"/>
            <a:ext cx="3343112" cy="3890166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63500"/>
              <a:ext cx="698500" cy="6096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063788" y="6221556"/>
            <a:ext cx="4992425" cy="5809367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5"/>
              <a:stretch>
                <a:fillRect l="-37327" t="0" r="-37327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67482" y="6536271"/>
            <a:ext cx="3076711" cy="3580173"/>
            <a:chOff x="0" y="0"/>
            <a:chExt cx="6985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6"/>
              <a:stretch>
                <a:fillRect l="-48833" t="0" r="-25821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105974" y="6536271"/>
            <a:ext cx="3076711" cy="3580173"/>
            <a:chOff x="0" y="0"/>
            <a:chExt cx="698500" cy="812800"/>
          </a:xfrm>
        </p:grpSpPr>
        <p:sp>
          <p:nvSpPr>
            <p:cNvPr name="Freeform 28" id="28"/>
            <p:cNvSpPr/>
            <p:nvPr/>
          </p:nvSpPr>
          <p:spPr>
            <a:xfrm flipH="tru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0" y="203200"/>
                  </a:lnTo>
                  <a:lnTo>
                    <a:pt x="0" y="609600"/>
                  </a:lnTo>
                  <a:lnTo>
                    <a:pt x="349250" y="812800"/>
                  </a:lnTo>
                  <a:lnTo>
                    <a:pt x="698500" y="609600"/>
                  </a:lnTo>
                  <a:lnTo>
                    <a:pt x="69850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7"/>
              <a:stretch>
                <a:fillRect l="-93855" t="-12581" r="-27907" b="-14391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1107663">
            <a:off x="-1562295" y="12017652"/>
            <a:ext cx="5696606" cy="1790311"/>
            <a:chOff x="0" y="0"/>
            <a:chExt cx="1939691" cy="6096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939691" cy="609600"/>
            </a:xfrm>
            <a:custGeom>
              <a:avLst/>
              <a:gdLst/>
              <a:ahLst/>
              <a:cxnLst/>
              <a:rect r="r" b="b" t="t" l="l"/>
              <a:pathLst>
                <a:path h="609600" w="1939691">
                  <a:moveTo>
                    <a:pt x="1736491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1939691" y="609600"/>
                  </a:lnTo>
                  <a:lnTo>
                    <a:pt x="1736491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7D5B0">
                    <a:alpha val="69000"/>
                  </a:srgbClr>
                </a:gs>
                <a:gs pos="100000">
                  <a:srgbClr val="F7D5B0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101600" y="-76200"/>
              <a:ext cx="1736491" cy="6858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1107663">
            <a:off x="-627081" y="12369558"/>
            <a:ext cx="2057746" cy="848114"/>
            <a:chOff x="0" y="0"/>
            <a:chExt cx="1479049" cy="6096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79049" cy="609600"/>
            </a:xfrm>
            <a:custGeom>
              <a:avLst/>
              <a:gdLst/>
              <a:ahLst/>
              <a:cxnLst/>
              <a:rect r="r" b="b" t="t" l="l"/>
              <a:pathLst>
                <a:path h="609600" w="1479049">
                  <a:moveTo>
                    <a:pt x="1275849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1479049" y="609600"/>
                  </a:lnTo>
                  <a:lnTo>
                    <a:pt x="1275849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7D5B0">
                    <a:alpha val="100000"/>
                  </a:srgbClr>
                </a:gs>
                <a:gs pos="100000">
                  <a:srgbClr val="F7D5B0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101600" y="-76200"/>
              <a:ext cx="1275849" cy="6858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1022798">
            <a:off x="11019771" y="12057630"/>
            <a:ext cx="5578596" cy="1828699"/>
            <a:chOff x="0" y="0"/>
            <a:chExt cx="1859635" cy="6096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59635" cy="609600"/>
            </a:xfrm>
            <a:custGeom>
              <a:avLst/>
              <a:gdLst/>
              <a:ahLst/>
              <a:cxnLst/>
              <a:rect r="r" b="b" t="t" l="l"/>
              <a:pathLst>
                <a:path h="609600" w="1859635">
                  <a:moveTo>
                    <a:pt x="203200" y="0"/>
                  </a:moveTo>
                  <a:lnTo>
                    <a:pt x="1859635" y="0"/>
                  </a:lnTo>
                  <a:lnTo>
                    <a:pt x="165643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7D5B0">
                    <a:alpha val="0"/>
                  </a:srgbClr>
                </a:gs>
                <a:gs pos="100000">
                  <a:srgbClr val="F7D5B0">
                    <a:alpha val="69000"/>
                  </a:srgbClr>
                </a:gs>
              </a:gsLst>
              <a:lin ang="0"/>
            </a:gradFill>
          </p:spPr>
        </p:sp>
        <p:sp>
          <p:nvSpPr>
            <p:cNvPr name="TextBox 37" id="37"/>
            <p:cNvSpPr txBox="true"/>
            <p:nvPr/>
          </p:nvSpPr>
          <p:spPr>
            <a:xfrm>
              <a:off x="101600" y="-76200"/>
              <a:ext cx="1656435" cy="6858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1078202">
            <a:off x="13564216" y="12557572"/>
            <a:ext cx="2175937" cy="815400"/>
            <a:chOff x="0" y="0"/>
            <a:chExt cx="1626749" cy="609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626749" cy="609600"/>
            </a:xfrm>
            <a:custGeom>
              <a:avLst/>
              <a:gdLst/>
              <a:ahLst/>
              <a:cxnLst/>
              <a:rect r="r" b="b" t="t" l="l"/>
              <a:pathLst>
                <a:path h="609600" w="1626749">
                  <a:moveTo>
                    <a:pt x="203200" y="0"/>
                  </a:moveTo>
                  <a:lnTo>
                    <a:pt x="1626749" y="0"/>
                  </a:lnTo>
                  <a:lnTo>
                    <a:pt x="1423549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7D5B0">
                    <a:alpha val="0"/>
                  </a:srgbClr>
                </a:gs>
                <a:gs pos="100000">
                  <a:srgbClr val="F7D5B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101600" y="-76200"/>
              <a:ext cx="1423549" cy="685800"/>
            </a:xfrm>
            <a:prstGeom prst="rect">
              <a:avLst/>
            </a:prstGeom>
          </p:spPr>
          <p:txBody>
            <a:bodyPr anchor="ctr" rtlCol="false" tIns="71838" lIns="71838" bIns="71838" rIns="71838"/>
            <a:lstStyle/>
            <a:p>
              <a:pPr algn="ctr">
                <a:lnSpc>
                  <a:spcPts val="4028"/>
                </a:lnSpc>
              </a:pPr>
            </a:p>
          </p:txBody>
        </p:sp>
      </p:grpSp>
      <p:sp>
        <p:nvSpPr>
          <p:cNvPr name="AutoShape 41" id="41"/>
          <p:cNvSpPr/>
          <p:nvPr/>
        </p:nvSpPr>
        <p:spPr>
          <a:xfrm>
            <a:off x="7692100" y="15300703"/>
            <a:ext cx="0" cy="2282787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7395548" y="18848526"/>
            <a:ext cx="5652019" cy="50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 www.reallygreatsite.com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235901" y="2841845"/>
            <a:ext cx="12682214" cy="250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8"/>
              </a:lnSpc>
            </a:pPr>
            <a:r>
              <a:rPr lang="en-US" b="true" sz="9617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ANALYTICS AND INSIGHTS WEBINAR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899557" y="1876241"/>
            <a:ext cx="7354901" cy="718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9"/>
              </a:lnSpc>
            </a:pPr>
            <a:r>
              <a:rPr lang="en-US" sz="5246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POWER OF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538605" y="12412590"/>
            <a:ext cx="8042791" cy="127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7"/>
              </a:lnSpc>
              <a:spcBef>
                <a:spcPct val="0"/>
              </a:spcBef>
            </a:pPr>
            <a:r>
              <a:rPr lang="en-US" b="true" sz="7012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CHAD GIBBONS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34065" y="10548590"/>
            <a:ext cx="3743546" cy="89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5"/>
              </a:lnSpc>
              <a:spcBef>
                <a:spcPct val="0"/>
              </a:spcBef>
            </a:pPr>
            <a:r>
              <a:rPr lang="en-US" b="true" sz="4997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NEIL TRAN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772557" y="10548590"/>
            <a:ext cx="3743546" cy="89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5"/>
              </a:lnSpc>
              <a:spcBef>
                <a:spcPct val="0"/>
              </a:spcBef>
            </a:pPr>
            <a:r>
              <a:rPr lang="en-US" b="true" sz="4997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CHIDI EZE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605838" y="18777670"/>
            <a:ext cx="2432677" cy="624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1"/>
              </a:lnSpc>
              <a:spcBef>
                <a:spcPct val="0"/>
              </a:spcBef>
            </a:pPr>
            <a:r>
              <a:rPr lang="en-US" b="true" sz="3558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JOIN NOW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66572" y="13584275"/>
            <a:ext cx="4186856" cy="63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8"/>
              </a:lnSpc>
              <a:spcBef>
                <a:spcPct val="0"/>
              </a:spcBef>
            </a:pPr>
            <a:r>
              <a:rPr lang="en-US" sz="36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Special Speaker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14023" y="11366039"/>
            <a:ext cx="2983629" cy="45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Speaker one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152515" y="11366039"/>
            <a:ext cx="2983629" cy="45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7"/>
              </a:lnSpc>
              <a:spcBef>
                <a:spcPct val="0"/>
              </a:spcBef>
            </a:pPr>
            <a:r>
              <a:rPr lang="en-US" sz="256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Speaker two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258959" y="16261006"/>
            <a:ext cx="4407615" cy="99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123 Anywhere St., Any City, ST 12345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258959" y="15547112"/>
            <a:ext cx="4407615" cy="501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F7D5B0"/>
                </a:solidFill>
                <a:latin typeface="Poppins"/>
                <a:ea typeface="Poppins"/>
                <a:cs typeface="Poppins"/>
                <a:sym typeface="Poppins"/>
              </a:rPr>
              <a:t>Start At 8Am - 10Am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453426" y="13987566"/>
            <a:ext cx="4179156" cy="4246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8"/>
              </a:lnSpc>
              <a:spcBef>
                <a:spcPct val="0"/>
              </a:spcBef>
            </a:pPr>
            <a:r>
              <a:rPr lang="en-US" b="true" sz="23591">
                <a:solidFill>
                  <a:srgbClr val="F7D5B0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  <p:sp>
        <p:nvSpPr>
          <p:cNvPr name="TextBox 55" id="55"/>
          <p:cNvSpPr txBox="true"/>
          <p:nvPr/>
        </p:nvSpPr>
        <p:spPr>
          <a:xfrm rot="-5400000">
            <a:off x="5026263" y="15679944"/>
            <a:ext cx="2964987" cy="153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42"/>
              </a:lnSpc>
              <a:spcBef>
                <a:spcPct val="0"/>
              </a:spcBef>
            </a:pPr>
            <a:r>
              <a:rPr lang="en-US" b="true" sz="86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DAG2Bee1XoQ</dc:identifier>
  <dcterms:modified xsi:type="dcterms:W3CDTF">2011-08-01T06:04:30Z</dcterms:modified>
  <cp:revision>1</cp:revision>
  <dc:title>Beige and Red Gradient Geometric Business Webinar Poster</dc:title>
</cp:coreProperties>
</file>