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772400" cy="10058400"/>
  <p:notesSz cx="6858000" cy="9144000"/>
  <p:embeddedFontLst>
    <p:embeddedFont>
      <p:font typeface="Solway" charset="1" panose="00000500000000000000"/>
      <p:regular r:id="rId7"/>
    </p:embeddedFont>
    <p:embeddedFont>
      <p:font typeface="Yearbook Solid" charset="1" panose="02060503030206020404"/>
      <p:regular r:id="rId8"/>
    </p:embeddedFont>
    <p:embeddedFont>
      <p:font typeface="Solway Bold" charset="1" panose="000009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07239" y="-662094"/>
            <a:ext cx="2844800" cy="1556881"/>
          </a:xfrm>
          <a:custGeom>
            <a:avLst/>
            <a:gdLst/>
            <a:ahLst/>
            <a:cxnLst/>
            <a:rect r="r" b="b" t="t" l="l"/>
            <a:pathLst>
              <a:path h="1556881" w="2844800">
                <a:moveTo>
                  <a:pt x="0" y="0"/>
                </a:moveTo>
                <a:lnTo>
                  <a:pt x="2844800" y="0"/>
                </a:lnTo>
                <a:lnTo>
                  <a:pt x="2844800" y="1556881"/>
                </a:lnTo>
                <a:lnTo>
                  <a:pt x="0" y="155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906053" y="1676877"/>
            <a:ext cx="7761230" cy="3753613"/>
          </a:xfrm>
          <a:custGeom>
            <a:avLst/>
            <a:gdLst/>
            <a:ahLst/>
            <a:cxnLst/>
            <a:rect r="r" b="b" t="t" l="l"/>
            <a:pathLst>
              <a:path h="3753613" w="7761230">
                <a:moveTo>
                  <a:pt x="7761229" y="3753613"/>
                </a:moveTo>
                <a:lnTo>
                  <a:pt x="0" y="3753613"/>
                </a:lnTo>
                <a:lnTo>
                  <a:pt x="0" y="0"/>
                </a:lnTo>
                <a:lnTo>
                  <a:pt x="7761229" y="0"/>
                </a:lnTo>
                <a:lnTo>
                  <a:pt x="7761229" y="375361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00532" y="6655858"/>
            <a:ext cx="2844800" cy="1556881"/>
          </a:xfrm>
          <a:custGeom>
            <a:avLst/>
            <a:gdLst/>
            <a:ahLst/>
            <a:cxnLst/>
            <a:rect r="r" b="b" t="t" l="l"/>
            <a:pathLst>
              <a:path h="1556881" w="2844800">
                <a:moveTo>
                  <a:pt x="0" y="0"/>
                </a:moveTo>
                <a:lnTo>
                  <a:pt x="2844800" y="0"/>
                </a:lnTo>
                <a:lnTo>
                  <a:pt x="2844800" y="1556881"/>
                </a:lnTo>
                <a:lnTo>
                  <a:pt x="0" y="155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9143" y="8694388"/>
            <a:ext cx="2844800" cy="1556881"/>
          </a:xfrm>
          <a:custGeom>
            <a:avLst/>
            <a:gdLst/>
            <a:ahLst/>
            <a:cxnLst/>
            <a:rect r="r" b="b" t="t" l="l"/>
            <a:pathLst>
              <a:path h="1556881" w="2844800">
                <a:moveTo>
                  <a:pt x="0" y="0"/>
                </a:moveTo>
                <a:lnTo>
                  <a:pt x="2844800" y="0"/>
                </a:lnTo>
                <a:lnTo>
                  <a:pt x="2844800" y="1556882"/>
                </a:lnTo>
                <a:lnTo>
                  <a:pt x="0" y="1556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1991" y="7883984"/>
            <a:ext cx="5116809" cy="2474675"/>
          </a:xfrm>
          <a:custGeom>
            <a:avLst/>
            <a:gdLst/>
            <a:ahLst/>
            <a:cxnLst/>
            <a:rect r="r" b="b" t="t" l="l"/>
            <a:pathLst>
              <a:path h="2474675" w="5116809">
                <a:moveTo>
                  <a:pt x="5116808" y="0"/>
                </a:moveTo>
                <a:lnTo>
                  <a:pt x="0" y="0"/>
                </a:lnTo>
                <a:lnTo>
                  <a:pt x="0" y="2474675"/>
                </a:lnTo>
                <a:lnTo>
                  <a:pt x="5116808" y="2474675"/>
                </a:lnTo>
                <a:lnTo>
                  <a:pt x="51168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41400" y="8431268"/>
            <a:ext cx="1082256" cy="915932"/>
            <a:chOff x="0" y="0"/>
            <a:chExt cx="302994" cy="2564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994" cy="256429"/>
            </a:xfrm>
            <a:custGeom>
              <a:avLst/>
              <a:gdLst/>
              <a:ahLst/>
              <a:cxnLst/>
              <a:rect r="r" b="b" t="t" l="l"/>
              <a:pathLst>
                <a:path h="256429" w="302994">
                  <a:moveTo>
                    <a:pt x="128214" y="0"/>
                  </a:moveTo>
                  <a:lnTo>
                    <a:pt x="174779" y="0"/>
                  </a:lnTo>
                  <a:cubicBezTo>
                    <a:pt x="208784" y="0"/>
                    <a:pt x="241396" y="13508"/>
                    <a:pt x="265441" y="37553"/>
                  </a:cubicBezTo>
                  <a:cubicBezTo>
                    <a:pt x="289486" y="61598"/>
                    <a:pt x="302994" y="94210"/>
                    <a:pt x="302994" y="128214"/>
                  </a:cubicBezTo>
                  <a:lnTo>
                    <a:pt x="302994" y="128214"/>
                  </a:lnTo>
                  <a:cubicBezTo>
                    <a:pt x="302994" y="162219"/>
                    <a:pt x="289486" y="194831"/>
                    <a:pt x="265441" y="218876"/>
                  </a:cubicBezTo>
                  <a:cubicBezTo>
                    <a:pt x="241396" y="242921"/>
                    <a:pt x="208784" y="256429"/>
                    <a:pt x="174779" y="256429"/>
                  </a:cubicBezTo>
                  <a:lnTo>
                    <a:pt x="128214" y="256429"/>
                  </a:lnTo>
                  <a:cubicBezTo>
                    <a:pt x="94210" y="256429"/>
                    <a:pt x="61598" y="242921"/>
                    <a:pt x="37553" y="218876"/>
                  </a:cubicBezTo>
                  <a:cubicBezTo>
                    <a:pt x="13508" y="194831"/>
                    <a:pt x="0" y="162219"/>
                    <a:pt x="0" y="128214"/>
                  </a:cubicBezTo>
                  <a:lnTo>
                    <a:pt x="0" y="128214"/>
                  </a:lnTo>
                  <a:cubicBezTo>
                    <a:pt x="0" y="94210"/>
                    <a:pt x="13508" y="61598"/>
                    <a:pt x="37553" y="37553"/>
                  </a:cubicBezTo>
                  <a:cubicBezTo>
                    <a:pt x="61598" y="13508"/>
                    <a:pt x="94210" y="0"/>
                    <a:pt x="128214" y="0"/>
                  </a:cubicBezTo>
                  <a:close/>
                </a:path>
              </a:pathLst>
            </a:custGeom>
            <a:solidFill>
              <a:srgbClr val="9B49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02994" cy="285004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2370"/>
                </a:lnSpc>
              </a:pPr>
              <a:r>
                <a:rPr lang="en-US" sz="1693">
                  <a:solidFill>
                    <a:srgbClr val="EFE7DD"/>
                  </a:solidFill>
                  <a:latin typeface="Solway"/>
                  <a:ea typeface="Solway"/>
                  <a:cs typeface="Solway"/>
                  <a:sym typeface="Solway"/>
                </a:rPr>
                <a:t>JOIN</a:t>
              </a:r>
            </a:p>
            <a:p>
              <a:pPr algn="ctr">
                <a:lnSpc>
                  <a:spcPts val="2015"/>
                </a:lnSpc>
              </a:pPr>
              <a:r>
                <a:rPr lang="en-US" sz="1693">
                  <a:solidFill>
                    <a:srgbClr val="EFE7DD"/>
                  </a:solidFill>
                  <a:latin typeface="Solway"/>
                  <a:ea typeface="Solway"/>
                  <a:cs typeface="Solway"/>
                  <a:sym typeface="Solway"/>
                </a:rPr>
                <a:t>NOW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33656" y="3399861"/>
            <a:ext cx="3460287" cy="6920573"/>
            <a:chOff x="0" y="0"/>
            <a:chExt cx="317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3175000" y="0"/>
                  </a:moveTo>
                  <a:lnTo>
                    <a:pt x="3175000" y="6350000"/>
                  </a:lnTo>
                  <a:cubicBezTo>
                    <a:pt x="1421498" y="6350000"/>
                    <a:pt x="0" y="4928502"/>
                    <a:pt x="0" y="3175000"/>
                  </a:cubicBezTo>
                  <a:cubicBezTo>
                    <a:pt x="0" y="1421498"/>
                    <a:pt x="1421498" y="0"/>
                    <a:pt x="3175000" y="0"/>
                  </a:cubicBezTo>
                  <a:close/>
                </a:path>
              </a:pathLst>
            </a:custGeom>
            <a:blipFill>
              <a:blip r:embed="rId6"/>
              <a:stretch>
                <a:fillRect l="-160341" t="0" r="-160341" b="0"/>
              </a:stretch>
            </a:blipFill>
            <a:ln w="76200" cap="sq">
              <a:solidFill>
                <a:srgbClr val="9B4922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2190834" y="362949"/>
            <a:ext cx="533771" cy="6388639"/>
            <a:chOff x="0" y="0"/>
            <a:chExt cx="660400" cy="79042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7904242"/>
            </a:xfrm>
            <a:custGeom>
              <a:avLst/>
              <a:gdLst/>
              <a:ahLst/>
              <a:cxnLst/>
              <a:rect r="r" b="b" t="t" l="l"/>
              <a:pathLst>
                <a:path h="7904242" w="660400">
                  <a:moveTo>
                    <a:pt x="220252" y="7885172"/>
                  </a:moveTo>
                  <a:cubicBezTo>
                    <a:pt x="254109" y="7896686"/>
                    <a:pt x="292600" y="7904242"/>
                    <a:pt x="330378" y="7904242"/>
                  </a:cubicBezTo>
                  <a:cubicBezTo>
                    <a:pt x="368157" y="7904242"/>
                    <a:pt x="404509" y="7897764"/>
                    <a:pt x="438009" y="7886250"/>
                  </a:cubicBezTo>
                  <a:cubicBezTo>
                    <a:pt x="438723" y="7885892"/>
                    <a:pt x="439435" y="7885892"/>
                    <a:pt x="440148" y="7885532"/>
                  </a:cubicBezTo>
                  <a:cubicBezTo>
                    <a:pt x="565955" y="7839477"/>
                    <a:pt x="658618" y="7717863"/>
                    <a:pt x="660400" y="741821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412713"/>
                  </a:lnTo>
                  <a:cubicBezTo>
                    <a:pt x="1782" y="7718582"/>
                    <a:pt x="93019" y="7840197"/>
                    <a:pt x="220252" y="7885172"/>
                  </a:cubicBezTo>
                  <a:close/>
                </a:path>
              </a:pathLst>
            </a:custGeom>
            <a:solidFill>
              <a:srgbClr val="9B492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660400" cy="7805817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237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881532" y="5693967"/>
            <a:ext cx="2614534" cy="26145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5000" t="0" r="-25000" b="0"/>
              </a:stretch>
            </a:blipFill>
            <a:ln w="76200" cap="sq">
              <a:solidFill>
                <a:srgbClr val="9B4922"/>
              </a:solidFill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353306" y="3669352"/>
            <a:ext cx="935655" cy="4457762"/>
            <a:chOff x="0" y="0"/>
            <a:chExt cx="660400" cy="31463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3146358"/>
            </a:xfrm>
            <a:custGeom>
              <a:avLst/>
              <a:gdLst/>
              <a:ahLst/>
              <a:cxnLst/>
              <a:rect r="r" b="b" t="t" l="l"/>
              <a:pathLst>
                <a:path h="3146358" w="660400">
                  <a:moveTo>
                    <a:pt x="220252" y="3127289"/>
                  </a:moveTo>
                  <a:cubicBezTo>
                    <a:pt x="254109" y="3138803"/>
                    <a:pt x="292600" y="3146358"/>
                    <a:pt x="330378" y="3146358"/>
                  </a:cubicBezTo>
                  <a:cubicBezTo>
                    <a:pt x="368157" y="3146358"/>
                    <a:pt x="404509" y="3139881"/>
                    <a:pt x="438009" y="3128368"/>
                  </a:cubicBezTo>
                  <a:cubicBezTo>
                    <a:pt x="438723" y="3128008"/>
                    <a:pt x="439435" y="3128008"/>
                    <a:pt x="440148" y="3127649"/>
                  </a:cubicBezTo>
                  <a:cubicBezTo>
                    <a:pt x="565955" y="3081593"/>
                    <a:pt x="658618" y="2959979"/>
                    <a:pt x="660400" y="276602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763969"/>
                  </a:lnTo>
                  <a:cubicBezTo>
                    <a:pt x="1782" y="2960698"/>
                    <a:pt x="93019" y="3082313"/>
                    <a:pt x="220252" y="3127289"/>
                  </a:cubicBezTo>
                  <a:close/>
                </a:path>
              </a:pathLst>
            </a:custGeom>
            <a:solidFill>
              <a:srgbClr val="9B492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60400" cy="3047933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237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5400000">
            <a:off x="-361959" y="1644994"/>
            <a:ext cx="1384319" cy="1057116"/>
          </a:xfrm>
          <a:custGeom>
            <a:avLst/>
            <a:gdLst/>
            <a:ahLst/>
            <a:cxnLst/>
            <a:rect r="r" b="b" t="t" l="l"/>
            <a:pathLst>
              <a:path h="1057116" w="1384319">
                <a:moveTo>
                  <a:pt x="0" y="0"/>
                </a:moveTo>
                <a:lnTo>
                  <a:pt x="1384318" y="0"/>
                </a:lnTo>
                <a:lnTo>
                  <a:pt x="1384318" y="1057116"/>
                </a:lnTo>
                <a:lnTo>
                  <a:pt x="0" y="1057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33656" y="1481393"/>
            <a:ext cx="355143" cy="355143"/>
          </a:xfrm>
          <a:custGeom>
            <a:avLst/>
            <a:gdLst/>
            <a:ahLst/>
            <a:cxnLst/>
            <a:rect r="r" b="b" t="t" l="l"/>
            <a:pathLst>
              <a:path h="355143" w="355143">
                <a:moveTo>
                  <a:pt x="0" y="0"/>
                </a:moveTo>
                <a:lnTo>
                  <a:pt x="355143" y="0"/>
                </a:lnTo>
                <a:lnTo>
                  <a:pt x="355143" y="355143"/>
                </a:lnTo>
                <a:lnTo>
                  <a:pt x="0" y="355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41400" y="1305914"/>
            <a:ext cx="5689600" cy="198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7"/>
              </a:lnSpc>
            </a:pPr>
            <a:r>
              <a:rPr lang="en-US" sz="7546">
                <a:solidFill>
                  <a:srgbClr val="5C3420"/>
                </a:solidFill>
                <a:latin typeface="Yearbook Solid"/>
                <a:ea typeface="Yearbook Solid"/>
                <a:cs typeface="Yearbook Solid"/>
                <a:sym typeface="Yearbook Solid"/>
              </a:rPr>
              <a:t>Online Webinar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1400" y="673100"/>
            <a:ext cx="1905707" cy="25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7"/>
              </a:lnSpc>
            </a:pPr>
            <a:r>
              <a:rPr lang="en-US" sz="1505">
                <a:solidFill>
                  <a:srgbClr val="5C3420"/>
                </a:solidFill>
                <a:latin typeface="Solway"/>
                <a:ea typeface="Solway"/>
                <a:cs typeface="Solway"/>
                <a:sym typeface="Solway"/>
              </a:rPr>
              <a:t>@reallygreatsite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40300" y="8545476"/>
            <a:ext cx="3870960" cy="25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7"/>
              </a:lnSpc>
            </a:pPr>
            <a:r>
              <a:rPr lang="en-US" sz="1505">
                <a:solidFill>
                  <a:srgbClr val="5C3420"/>
                </a:solidFill>
                <a:latin typeface="Solway"/>
                <a:ea typeface="Solway"/>
                <a:cs typeface="Solway"/>
                <a:sym typeface="Solway"/>
              </a:rPr>
              <a:t>hello@reallygreatsite.com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1400" y="4027989"/>
            <a:ext cx="4610639" cy="10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7"/>
              </a:lnSpc>
            </a:pPr>
            <a:r>
              <a:rPr lang="en-US" sz="1505">
                <a:solidFill>
                  <a:srgbClr val="5C3420"/>
                </a:solidFill>
                <a:latin typeface="Solway"/>
                <a:ea typeface="Solway"/>
                <a:cs typeface="Solway"/>
                <a:sym typeface="Solway"/>
              </a:rPr>
              <a:t>Lorem ipsum dolor sit amet, consectetur adipiscing elit. Aliquam rhoncus hendrerit est nec pulvinar. Proin volutpat tortor vel eros pulvinar, eget pretium neque volutpat.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1400" y="5566856"/>
            <a:ext cx="2996960" cy="33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4"/>
              </a:lnSpc>
            </a:pPr>
            <a:r>
              <a:rPr lang="en-US" sz="1881">
                <a:solidFill>
                  <a:srgbClr val="EFE7DD"/>
                </a:solidFill>
                <a:latin typeface="Solway"/>
                <a:ea typeface="Solway"/>
                <a:cs typeface="Solway"/>
                <a:sym typeface="Solway"/>
              </a:rPr>
              <a:t>NOVEMBER 05, 2024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1400" y="5850608"/>
            <a:ext cx="2996960" cy="33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4"/>
              </a:lnSpc>
            </a:pPr>
            <a:r>
              <a:rPr lang="en-US" sz="1881">
                <a:solidFill>
                  <a:srgbClr val="EFE7DD"/>
                </a:solidFill>
                <a:latin typeface="Solway"/>
                <a:ea typeface="Solway"/>
                <a:cs typeface="Solway"/>
                <a:sym typeface="Solway"/>
              </a:rPr>
              <a:t>01:00 PM - 03:00 PM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0300" y="8935167"/>
            <a:ext cx="3870960" cy="25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7"/>
              </a:lnSpc>
            </a:pPr>
            <a:r>
              <a:rPr lang="en-US" sz="1505">
                <a:solidFill>
                  <a:srgbClr val="5C3420"/>
                </a:solidFill>
                <a:latin typeface="Solway"/>
                <a:ea typeface="Solway"/>
                <a:cs typeface="Solway"/>
                <a:sym typeface="Solway"/>
              </a:rPr>
              <a:t>www.reallygreatsite.com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1400" y="3361761"/>
            <a:ext cx="4610639" cy="35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069" spc="459">
                <a:solidFill>
                  <a:srgbClr val="EFE7DD"/>
                </a:solidFill>
                <a:latin typeface="Solway"/>
                <a:ea typeface="Solway"/>
                <a:cs typeface="Solway"/>
                <a:sym typeface="Solway"/>
              </a:rPr>
              <a:t>GROW YOUR BUSINESS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1400" y="6856695"/>
            <a:ext cx="2625791" cy="57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19"/>
              </a:lnSpc>
            </a:pPr>
            <a:r>
              <a:rPr lang="en-US" b="true" sz="2361">
                <a:solidFill>
                  <a:srgbClr val="5C3420"/>
                </a:solidFill>
                <a:latin typeface="Solway Bold"/>
                <a:ea typeface="Solway Bold"/>
                <a:cs typeface="Solway Bold"/>
                <a:sym typeface="Solway Bold"/>
              </a:rPr>
              <a:t>ADELINE PALMERSTON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1400" y="7482863"/>
            <a:ext cx="2642738" cy="21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3"/>
              </a:lnSpc>
            </a:pPr>
            <a:r>
              <a:rPr lang="en-US" sz="1641">
                <a:solidFill>
                  <a:srgbClr val="5C3420"/>
                </a:solidFill>
                <a:latin typeface="Solway"/>
                <a:ea typeface="Solway"/>
                <a:cs typeface="Solway"/>
                <a:sym typeface="Solway"/>
              </a:rPr>
              <a:t>MARKETING EXPERT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4052067" y="5360376"/>
            <a:ext cx="355143" cy="355143"/>
          </a:xfrm>
          <a:custGeom>
            <a:avLst/>
            <a:gdLst/>
            <a:ahLst/>
            <a:cxnLst/>
            <a:rect r="r" b="b" t="t" l="l"/>
            <a:pathLst>
              <a:path h="355143" w="355143">
                <a:moveTo>
                  <a:pt x="0" y="0"/>
                </a:moveTo>
                <a:lnTo>
                  <a:pt x="355143" y="0"/>
                </a:lnTo>
                <a:lnTo>
                  <a:pt x="355143" y="355143"/>
                </a:lnTo>
                <a:lnTo>
                  <a:pt x="0" y="355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27385" y="6607995"/>
            <a:ext cx="355143" cy="355143"/>
          </a:xfrm>
          <a:custGeom>
            <a:avLst/>
            <a:gdLst/>
            <a:ahLst/>
            <a:cxnLst/>
            <a:rect r="r" b="b" t="t" l="l"/>
            <a:pathLst>
              <a:path h="355143" w="355143">
                <a:moveTo>
                  <a:pt x="0" y="0"/>
                </a:moveTo>
                <a:lnTo>
                  <a:pt x="355143" y="0"/>
                </a:lnTo>
                <a:lnTo>
                  <a:pt x="355143" y="355143"/>
                </a:lnTo>
                <a:lnTo>
                  <a:pt x="0" y="355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DAG2BeckRJo</dc:identifier>
  <dcterms:modified xsi:type="dcterms:W3CDTF">2011-08-01T06:04:30Z</dcterms:modified>
  <cp:revision>1</cp:revision>
  <dc:title>Brown and Beige Minimalist Online Webinar Flyer</dc:title>
</cp:coreProperties>
</file>