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15113000"/>
  <p:notesSz cx="6858000" cy="9144000"/>
  <p:embeddedFontLst>
    <p:embeddedFont>
      <p:font typeface="Poppins Bold" charset="1" panose="00000800000000000000"/>
      <p:regular r:id="rId7"/>
    </p:embeddedFont>
    <p:embeddedFont>
      <p:font typeface="Arimo" charset="1" panose="020B0604020202020204"/>
      <p:regular r:id="rId8"/>
    </p:embeddedFont>
    <p:embeddedFont>
      <p:font typeface="Garet Light" charset="1" panose="00000000000000000000"/>
      <p:regular r:id="rId9"/>
    </p:embeddedFont>
    <p:embeddedFont>
      <p:font typeface="Poppins Ultra-Bold" charset="1" panose="00000900000000000000"/>
      <p:regular r:id="rId10"/>
    </p:embeddedFont>
    <p:embeddedFont>
      <p:font typeface="Garet Ultra-Bold" charset="1" panose="0000000000000000000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jpe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0692000" cy="15120000"/>
          </a:xfrm>
          <a:custGeom>
            <a:avLst/>
            <a:gdLst/>
            <a:ahLst/>
            <a:cxnLst/>
            <a:rect r="r" b="b" t="t" l="l"/>
            <a:pathLst>
              <a:path h="15120000" w="10692000">
                <a:moveTo>
                  <a:pt x="0" y="0"/>
                </a:moveTo>
                <a:lnTo>
                  <a:pt x="10692000" y="0"/>
                </a:lnTo>
                <a:lnTo>
                  <a:pt x="10692000" y="15120000"/>
                </a:lnTo>
                <a:lnTo>
                  <a:pt x="0" y="151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2822" t="-1511" r="-50161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02624" y="12223782"/>
            <a:ext cx="647969" cy="647969"/>
          </a:xfrm>
          <a:custGeom>
            <a:avLst/>
            <a:gdLst/>
            <a:ahLst/>
            <a:cxnLst/>
            <a:rect r="r" b="b" t="t" l="l"/>
            <a:pathLst>
              <a:path h="647969" w="647969">
                <a:moveTo>
                  <a:pt x="0" y="0"/>
                </a:moveTo>
                <a:lnTo>
                  <a:pt x="647969" y="0"/>
                </a:lnTo>
                <a:lnTo>
                  <a:pt x="647969" y="647969"/>
                </a:lnTo>
                <a:lnTo>
                  <a:pt x="0" y="64796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02624" y="11467834"/>
            <a:ext cx="647969" cy="647969"/>
          </a:xfrm>
          <a:custGeom>
            <a:avLst/>
            <a:gdLst/>
            <a:ahLst/>
            <a:cxnLst/>
            <a:rect r="r" b="b" t="t" l="l"/>
            <a:pathLst>
              <a:path h="647969" w="647969">
                <a:moveTo>
                  <a:pt x="0" y="0"/>
                </a:moveTo>
                <a:lnTo>
                  <a:pt x="647969" y="0"/>
                </a:lnTo>
                <a:lnTo>
                  <a:pt x="647969" y="647969"/>
                </a:lnTo>
                <a:lnTo>
                  <a:pt x="0" y="64796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34313" y="10056196"/>
            <a:ext cx="3634360" cy="699749"/>
            <a:chOff x="0" y="0"/>
            <a:chExt cx="886013" cy="1705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86013" cy="170590"/>
            </a:xfrm>
            <a:custGeom>
              <a:avLst/>
              <a:gdLst/>
              <a:ahLst/>
              <a:cxnLst/>
              <a:rect r="r" b="b" t="t" l="l"/>
              <a:pathLst>
                <a:path h="170590" w="886013">
                  <a:moveTo>
                    <a:pt x="23432" y="0"/>
                  </a:moveTo>
                  <a:lnTo>
                    <a:pt x="862580" y="0"/>
                  </a:lnTo>
                  <a:cubicBezTo>
                    <a:pt x="868795" y="0"/>
                    <a:pt x="874755" y="2469"/>
                    <a:pt x="879149" y="6863"/>
                  </a:cubicBezTo>
                  <a:cubicBezTo>
                    <a:pt x="883544" y="11258"/>
                    <a:pt x="886013" y="17218"/>
                    <a:pt x="886013" y="23432"/>
                  </a:cubicBezTo>
                  <a:lnTo>
                    <a:pt x="886013" y="147158"/>
                  </a:lnTo>
                  <a:cubicBezTo>
                    <a:pt x="886013" y="153373"/>
                    <a:pt x="883544" y="159333"/>
                    <a:pt x="879149" y="163727"/>
                  </a:cubicBezTo>
                  <a:cubicBezTo>
                    <a:pt x="874755" y="168122"/>
                    <a:pt x="868795" y="170590"/>
                    <a:pt x="862580" y="170590"/>
                  </a:cubicBezTo>
                  <a:lnTo>
                    <a:pt x="23432" y="170590"/>
                  </a:lnTo>
                  <a:cubicBezTo>
                    <a:pt x="17218" y="170590"/>
                    <a:pt x="11258" y="168122"/>
                    <a:pt x="6863" y="163727"/>
                  </a:cubicBezTo>
                  <a:cubicBezTo>
                    <a:pt x="2469" y="159333"/>
                    <a:pt x="0" y="153373"/>
                    <a:pt x="0" y="147158"/>
                  </a:cubicBezTo>
                  <a:lnTo>
                    <a:pt x="0" y="23432"/>
                  </a:lnTo>
                  <a:cubicBezTo>
                    <a:pt x="0" y="17218"/>
                    <a:pt x="2469" y="11258"/>
                    <a:pt x="6863" y="6863"/>
                  </a:cubicBezTo>
                  <a:cubicBezTo>
                    <a:pt x="11258" y="2469"/>
                    <a:pt x="17218" y="0"/>
                    <a:pt x="23432" y="0"/>
                  </a:cubicBezTo>
                  <a:close/>
                </a:path>
              </a:pathLst>
            </a:custGeom>
            <a:solidFill>
              <a:srgbClr val="F6921E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886013" cy="1991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18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992493" y="4169679"/>
            <a:ext cx="1946833" cy="0"/>
          </a:xfrm>
          <a:prstGeom prst="line">
            <a:avLst/>
          </a:prstGeom>
          <a:ln cap="flat" w="38100">
            <a:solidFill>
              <a:srgbClr val="012A3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true" flipV="false" rot="-5400000">
            <a:off x="168443" y="4110730"/>
            <a:ext cx="17287192" cy="6528892"/>
          </a:xfrm>
          <a:custGeom>
            <a:avLst/>
            <a:gdLst/>
            <a:ahLst/>
            <a:cxnLst/>
            <a:rect r="r" b="b" t="t" l="l"/>
            <a:pathLst>
              <a:path h="6528892" w="17287192">
                <a:moveTo>
                  <a:pt x="17287192" y="0"/>
                </a:moveTo>
                <a:lnTo>
                  <a:pt x="0" y="0"/>
                </a:lnTo>
                <a:lnTo>
                  <a:pt x="0" y="6528892"/>
                </a:lnTo>
                <a:lnTo>
                  <a:pt x="17287192" y="6528892"/>
                </a:lnTo>
                <a:lnTo>
                  <a:pt x="17287192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4880198" y="4464574"/>
            <a:ext cx="7196287" cy="719628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</a:ln>
          </p:spPr>
        </p:sp>
      </p:grpSp>
      <p:sp>
        <p:nvSpPr>
          <p:cNvPr name="Freeform 12" id="12"/>
          <p:cNvSpPr/>
          <p:nvPr/>
        </p:nvSpPr>
        <p:spPr>
          <a:xfrm flipH="false" flipV="false" rot="-5400000">
            <a:off x="4090326" y="13283835"/>
            <a:ext cx="461476" cy="1218458"/>
          </a:xfrm>
          <a:custGeom>
            <a:avLst/>
            <a:gdLst/>
            <a:ahLst/>
            <a:cxnLst/>
            <a:rect r="r" b="b" t="t" l="l"/>
            <a:pathLst>
              <a:path h="1218458" w="461476">
                <a:moveTo>
                  <a:pt x="0" y="0"/>
                </a:moveTo>
                <a:lnTo>
                  <a:pt x="461475" y="0"/>
                </a:lnTo>
                <a:lnTo>
                  <a:pt x="461475" y="1218458"/>
                </a:lnTo>
                <a:lnTo>
                  <a:pt x="0" y="121845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069200" y="2664114"/>
            <a:ext cx="7312628" cy="1486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516"/>
              </a:lnSpc>
            </a:pPr>
            <a:r>
              <a:rPr lang="en-US" sz="8225" b="true">
                <a:solidFill>
                  <a:srgbClr val="FF9F29"/>
                </a:solidFill>
                <a:latin typeface="Poppins Bold"/>
                <a:ea typeface="Poppins Bold"/>
                <a:cs typeface="Poppins Bold"/>
                <a:sym typeface="Poppins Bold"/>
              </a:rPr>
              <a:t>CONFERENCE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2624" y="1684485"/>
            <a:ext cx="6622619" cy="1647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20"/>
              </a:lnSpc>
            </a:pPr>
            <a:r>
              <a:rPr lang="en-US" sz="9086" b="true">
                <a:solidFill>
                  <a:srgbClr val="012A32"/>
                </a:solidFill>
                <a:latin typeface="Poppins Bold"/>
                <a:ea typeface="Poppins Bold"/>
                <a:cs typeface="Poppins Bold"/>
                <a:sym typeface="Poppins Bold"/>
              </a:rPr>
              <a:t>BUSINESS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-10800000">
            <a:off x="7507651" y="838504"/>
            <a:ext cx="519952" cy="1372855"/>
          </a:xfrm>
          <a:custGeom>
            <a:avLst/>
            <a:gdLst/>
            <a:ahLst/>
            <a:cxnLst/>
            <a:rect r="r" b="b" t="t" l="l"/>
            <a:pathLst>
              <a:path h="1372855" w="519952">
                <a:moveTo>
                  <a:pt x="0" y="0"/>
                </a:moveTo>
                <a:lnTo>
                  <a:pt x="519952" y="0"/>
                </a:lnTo>
                <a:lnTo>
                  <a:pt x="519952" y="1372855"/>
                </a:lnTo>
                <a:lnTo>
                  <a:pt x="0" y="137285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074820" y="1068602"/>
            <a:ext cx="504235" cy="415843"/>
          </a:xfrm>
          <a:custGeom>
            <a:avLst/>
            <a:gdLst/>
            <a:ahLst/>
            <a:cxnLst/>
            <a:rect r="r" b="b" t="t" l="l"/>
            <a:pathLst>
              <a:path h="415843" w="504235">
                <a:moveTo>
                  <a:pt x="0" y="0"/>
                </a:moveTo>
                <a:lnTo>
                  <a:pt x="504234" y="0"/>
                </a:lnTo>
                <a:lnTo>
                  <a:pt x="504234" y="415843"/>
                </a:lnTo>
                <a:lnTo>
                  <a:pt x="0" y="41584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074820" y="7340098"/>
            <a:ext cx="4076586" cy="5846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95"/>
              </a:lnSpc>
            </a:pPr>
            <a:r>
              <a:rPr lang="en-US" sz="3282" spc="187">
                <a:solidFill>
                  <a:srgbClr val="313538"/>
                </a:solidFill>
                <a:latin typeface="Arimo"/>
                <a:ea typeface="Arimo"/>
                <a:cs typeface="Arimo"/>
                <a:sym typeface="Arimo"/>
              </a:rPr>
              <a:t>22 JULY,2024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102624" y="4715684"/>
            <a:ext cx="4170631" cy="1700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7"/>
              </a:lnSpc>
            </a:pPr>
            <a:r>
              <a:rPr lang="en-US" sz="2426">
                <a:solidFill>
                  <a:srgbClr val="313538"/>
                </a:solidFill>
                <a:latin typeface="Garet Light"/>
                <a:ea typeface="Garet Light"/>
                <a:cs typeface="Garet Light"/>
                <a:sym typeface="Garet Light"/>
              </a:rPr>
              <a:t>LET'S EXCHANGE OPNIONS AND EXCHANGE IDEAS TO CORPORATE IN THIS BUSINESS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891667" y="11482124"/>
            <a:ext cx="3837620" cy="3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7"/>
              </a:lnSpc>
            </a:pPr>
            <a:r>
              <a:rPr lang="en-US" sz="1891">
                <a:solidFill>
                  <a:srgbClr val="313538"/>
                </a:solidFill>
                <a:latin typeface="Garet Light"/>
                <a:ea typeface="Garet Light"/>
                <a:cs typeface="Garet Light"/>
                <a:sym typeface="Garet Light"/>
              </a:rPr>
              <a:t>VISIT OUR WEBSITE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5032598" y="4616974"/>
            <a:ext cx="6978977" cy="6978977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3"/>
              <a:stretch>
                <a:fillRect l="0" t="-24906" r="0" b="-24906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972694" y="7794754"/>
            <a:ext cx="3957599" cy="1099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46"/>
              </a:lnSpc>
            </a:pPr>
            <a:r>
              <a:rPr lang="en-US" b="true" sz="6104" spc="-372">
                <a:solidFill>
                  <a:srgbClr val="012A32"/>
                </a:solidFill>
                <a:latin typeface="Poppins Bold"/>
                <a:ea typeface="Poppins Bold"/>
                <a:cs typeface="Poppins Bold"/>
                <a:sym typeface="Poppins Bold"/>
              </a:rPr>
              <a:t>08:00 AM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355866" y="9986136"/>
            <a:ext cx="3058067" cy="6911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3"/>
              </a:lnSpc>
            </a:pPr>
            <a:r>
              <a:rPr lang="en-US" b="true" sz="3795">
                <a:solidFill>
                  <a:srgbClr val="012A32"/>
                </a:solidFill>
                <a:latin typeface="Poppins Ultra-Bold"/>
                <a:ea typeface="Poppins Ultra-Bold"/>
                <a:cs typeface="Poppins Ultra-Bold"/>
                <a:sym typeface="Poppins Ultra-Bold"/>
              </a:rPr>
              <a:t>JOIN NOW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906488" y="12232420"/>
            <a:ext cx="4508849" cy="3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7"/>
              </a:lnSpc>
            </a:pPr>
            <a:r>
              <a:rPr lang="en-US" sz="1891">
                <a:solidFill>
                  <a:srgbClr val="313538"/>
                </a:solidFill>
                <a:latin typeface="Garet Light"/>
                <a:ea typeface="Garet Light"/>
                <a:cs typeface="Garet Light"/>
                <a:sym typeface="Garet Light"/>
              </a:rPr>
              <a:t>MORE INFORMATION CALL US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906488" y="12556688"/>
            <a:ext cx="3443795" cy="3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7"/>
              </a:lnSpc>
            </a:pPr>
            <a:r>
              <a:rPr lang="en-US" sz="1891" b="true">
                <a:solidFill>
                  <a:srgbClr val="012A32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+123-456-7890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891667" y="11757876"/>
            <a:ext cx="4820640" cy="3150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7"/>
              </a:lnSpc>
            </a:pPr>
            <a:r>
              <a:rPr lang="en-US" sz="1891" b="true">
                <a:solidFill>
                  <a:srgbClr val="012A32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WWW.REALLYGREATSITE.COM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59888" y="1011438"/>
            <a:ext cx="2021659" cy="5111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97"/>
              </a:lnSpc>
            </a:pPr>
            <a:r>
              <a:rPr lang="en-US" sz="1498" b="true">
                <a:solidFill>
                  <a:srgbClr val="012A32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BORCELLE COMPANY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DAGvNygzJ1w</dc:identifier>
  <dcterms:modified xsi:type="dcterms:W3CDTF">2011-08-01T06:04:30Z</dcterms:modified>
  <cp:revision>1</cp:revision>
  <dc:title>Dark Green and Orange Professional Business Conference Poster</dc:title>
</cp:coreProperties>
</file>