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772400" cy="10058400"/>
  <p:notesSz cx="6858000" cy="9144000"/>
  <p:embeddedFontLst>
    <p:embeddedFont>
      <p:font typeface="Cloud" charset="1" panose="02000000000000000000"/>
      <p:regular r:id="rId7"/>
    </p:embeddedFont>
    <p:embeddedFont>
      <p:font typeface="Pragmatica Bold" charset="1" panose="020B0703040502020204"/>
      <p:regular r:id="rId8"/>
    </p:embeddedFont>
    <p:embeddedFont>
      <p:font typeface="Cloud Italics" charset="1" panose="020000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46754" y="6578932"/>
            <a:ext cx="4160166" cy="4809828"/>
            <a:chOff x="0" y="0"/>
            <a:chExt cx="1236836" cy="14299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36836" cy="1429983"/>
            </a:xfrm>
            <a:custGeom>
              <a:avLst/>
              <a:gdLst/>
              <a:ahLst/>
              <a:cxnLst/>
              <a:rect r="r" b="b" t="t" l="l"/>
              <a:pathLst>
                <a:path h="1429983" w="1236836">
                  <a:moveTo>
                    <a:pt x="0" y="0"/>
                  </a:moveTo>
                  <a:lnTo>
                    <a:pt x="1236836" y="0"/>
                  </a:lnTo>
                  <a:lnTo>
                    <a:pt x="1236836" y="1429983"/>
                  </a:lnTo>
                  <a:lnTo>
                    <a:pt x="0" y="1429983"/>
                  </a:lnTo>
                  <a:close/>
                </a:path>
              </a:pathLst>
            </a:custGeom>
            <a:solidFill>
              <a:srgbClr val="5970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236836" cy="1458558"/>
            </a:xfrm>
            <a:prstGeom prst="rect">
              <a:avLst/>
            </a:prstGeom>
          </p:spPr>
          <p:txBody>
            <a:bodyPr anchor="ctr" rtlCol="false" tIns="47790" lIns="47790" bIns="47790" rIns="47790"/>
            <a:lstStyle/>
            <a:p>
              <a:pPr algn="ctr">
                <a:lnSpc>
                  <a:spcPts val="184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46754" y="4441501"/>
            <a:ext cx="4160166" cy="416016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D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7790" lIns="47790" bIns="47790" rIns="47790"/>
            <a:lstStyle/>
            <a:p>
              <a:pPr algn="ctr">
                <a:lnSpc>
                  <a:spcPts val="184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3104599" y="4599354"/>
            <a:ext cx="3844476" cy="3844461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3505" t="-6195" r="-5887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24202" y="8343294"/>
            <a:ext cx="1655788" cy="418555"/>
            <a:chOff x="0" y="0"/>
            <a:chExt cx="630776" cy="1594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0776" cy="159449"/>
            </a:xfrm>
            <a:custGeom>
              <a:avLst/>
              <a:gdLst/>
              <a:ahLst/>
              <a:cxnLst/>
              <a:rect r="r" b="b" t="t" l="l"/>
              <a:pathLst>
                <a:path h="159449" w="630776">
                  <a:moveTo>
                    <a:pt x="79725" y="0"/>
                  </a:moveTo>
                  <a:lnTo>
                    <a:pt x="551052" y="0"/>
                  </a:lnTo>
                  <a:cubicBezTo>
                    <a:pt x="572196" y="0"/>
                    <a:pt x="592474" y="8400"/>
                    <a:pt x="607426" y="23351"/>
                  </a:cubicBezTo>
                  <a:cubicBezTo>
                    <a:pt x="622377" y="38302"/>
                    <a:pt x="630776" y="58580"/>
                    <a:pt x="630776" y="79725"/>
                  </a:cubicBezTo>
                  <a:lnTo>
                    <a:pt x="630776" y="79725"/>
                  </a:lnTo>
                  <a:cubicBezTo>
                    <a:pt x="630776" y="100869"/>
                    <a:pt x="622377" y="121147"/>
                    <a:pt x="607426" y="136099"/>
                  </a:cubicBezTo>
                  <a:cubicBezTo>
                    <a:pt x="592474" y="151050"/>
                    <a:pt x="572196" y="159449"/>
                    <a:pt x="551052" y="159449"/>
                  </a:cubicBezTo>
                  <a:lnTo>
                    <a:pt x="79725" y="159449"/>
                  </a:lnTo>
                  <a:cubicBezTo>
                    <a:pt x="58580" y="159449"/>
                    <a:pt x="38302" y="151050"/>
                    <a:pt x="23351" y="136099"/>
                  </a:cubicBezTo>
                  <a:cubicBezTo>
                    <a:pt x="8400" y="121147"/>
                    <a:pt x="0" y="100869"/>
                    <a:pt x="0" y="79725"/>
                  </a:cubicBezTo>
                  <a:lnTo>
                    <a:pt x="0" y="79725"/>
                  </a:lnTo>
                  <a:cubicBezTo>
                    <a:pt x="0" y="58580"/>
                    <a:pt x="8400" y="38302"/>
                    <a:pt x="23351" y="23351"/>
                  </a:cubicBezTo>
                  <a:cubicBezTo>
                    <a:pt x="38302" y="8400"/>
                    <a:pt x="58580" y="0"/>
                    <a:pt x="79725" y="0"/>
                  </a:cubicBezTo>
                  <a:close/>
                </a:path>
              </a:pathLst>
            </a:custGeom>
            <a:solidFill>
              <a:srgbClr val="59706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630776" cy="188024"/>
            </a:xfrm>
            <a:prstGeom prst="rect">
              <a:avLst/>
            </a:prstGeom>
          </p:spPr>
          <p:txBody>
            <a:bodyPr anchor="ctr" rtlCol="false" tIns="47790" lIns="47790" bIns="47790" rIns="47790"/>
            <a:lstStyle/>
            <a:p>
              <a:pPr algn="ctr">
                <a:lnSpc>
                  <a:spcPts val="1843"/>
                </a:lnSpc>
              </a:pPr>
              <a:r>
                <a:rPr lang="en-US" sz="1317">
                  <a:solidFill>
                    <a:srgbClr val="FFFFFF"/>
                  </a:solidFill>
                  <a:latin typeface="Cloud"/>
                  <a:ea typeface="Cloud"/>
                  <a:cs typeface="Cloud"/>
                  <a:sym typeface="Cloud"/>
                </a:rPr>
                <a:t>Join Now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60370" y="5245931"/>
            <a:ext cx="626396" cy="599063"/>
          </a:xfrm>
          <a:custGeom>
            <a:avLst/>
            <a:gdLst/>
            <a:ahLst/>
            <a:cxnLst/>
            <a:rect r="r" b="b" t="t" l="l"/>
            <a:pathLst>
              <a:path h="599063" w="626396">
                <a:moveTo>
                  <a:pt x="0" y="0"/>
                </a:moveTo>
                <a:lnTo>
                  <a:pt x="626396" y="0"/>
                </a:lnTo>
                <a:lnTo>
                  <a:pt x="626396" y="599062"/>
                </a:lnTo>
                <a:lnTo>
                  <a:pt x="0" y="5990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689433" y="503728"/>
            <a:ext cx="417487" cy="377256"/>
          </a:xfrm>
          <a:custGeom>
            <a:avLst/>
            <a:gdLst/>
            <a:ahLst/>
            <a:cxnLst/>
            <a:rect r="r" b="b" t="t" l="l"/>
            <a:pathLst>
              <a:path h="377256" w="417487">
                <a:moveTo>
                  <a:pt x="0" y="0"/>
                </a:moveTo>
                <a:lnTo>
                  <a:pt x="417487" y="0"/>
                </a:lnTo>
                <a:lnTo>
                  <a:pt x="417487" y="377256"/>
                </a:lnTo>
                <a:lnTo>
                  <a:pt x="0" y="3772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>
            <a:off x="760370" y="7006956"/>
            <a:ext cx="571314" cy="4941"/>
          </a:xfrm>
          <a:prstGeom prst="line">
            <a:avLst/>
          </a:prstGeom>
          <a:ln cap="flat" w="38100">
            <a:solidFill>
              <a:srgbClr val="2B39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5981431" y="3645709"/>
            <a:ext cx="969517" cy="246099"/>
          </a:xfrm>
          <a:custGeom>
            <a:avLst/>
            <a:gdLst/>
            <a:ahLst/>
            <a:cxnLst/>
            <a:rect r="r" b="b" t="t" l="l"/>
            <a:pathLst>
              <a:path h="246099" w="969517">
                <a:moveTo>
                  <a:pt x="0" y="0"/>
                </a:moveTo>
                <a:lnTo>
                  <a:pt x="969517" y="0"/>
                </a:lnTo>
                <a:lnTo>
                  <a:pt x="969517" y="246099"/>
                </a:lnTo>
                <a:lnTo>
                  <a:pt x="0" y="2460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822162" y="8867204"/>
            <a:ext cx="2409349" cy="38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4"/>
              </a:lnSpc>
            </a:pPr>
            <a:r>
              <a:rPr lang="en-US" sz="2224" b="true">
                <a:solidFill>
                  <a:srgbClr val="FDFDFD"/>
                </a:solidFill>
                <a:latin typeface="Pragmatica Bold"/>
                <a:ea typeface="Pragmatica Bold"/>
                <a:cs typeface="Pragmatica Bold"/>
                <a:sym typeface="Pragmatica Bold"/>
              </a:rPr>
              <a:t>Sacha Dubois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00172" y="9201675"/>
            <a:ext cx="2081259" cy="33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0"/>
              </a:lnSpc>
            </a:pPr>
            <a:r>
              <a:rPr lang="en-US" sz="1921" i="true">
                <a:solidFill>
                  <a:srgbClr val="FDFDFD"/>
                </a:solidFill>
                <a:latin typeface="Cloud Italics"/>
                <a:ea typeface="Cloud Italics"/>
                <a:cs typeface="Cloud Italics"/>
                <a:sym typeface="Cloud Italics"/>
              </a:rPr>
              <a:t>Guest Stars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0370" y="6060252"/>
            <a:ext cx="1252793" cy="32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1"/>
              </a:lnSpc>
            </a:pPr>
            <a:r>
              <a:rPr lang="en-US" sz="1822">
                <a:solidFill>
                  <a:srgbClr val="2B3936"/>
                </a:solidFill>
                <a:latin typeface="Cloud"/>
                <a:ea typeface="Cloud"/>
                <a:cs typeface="Cloud"/>
                <a:sym typeface="Cloud"/>
              </a:rPr>
              <a:t>Date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60370" y="7166218"/>
            <a:ext cx="1004886" cy="32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1"/>
              </a:lnSpc>
            </a:pPr>
            <a:r>
              <a:rPr lang="en-US" sz="1822">
                <a:solidFill>
                  <a:srgbClr val="2B3936"/>
                </a:solidFill>
                <a:latin typeface="Cloud"/>
                <a:ea typeface="Cloud"/>
                <a:cs typeface="Cloud"/>
                <a:sym typeface="Cloud"/>
              </a:rPr>
              <a:t>Time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0370" y="6390477"/>
            <a:ext cx="1861898" cy="30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51"/>
              </a:lnSpc>
            </a:pPr>
            <a:r>
              <a:rPr lang="en-US" sz="1822" b="true">
                <a:solidFill>
                  <a:srgbClr val="2B3936"/>
                </a:solidFill>
                <a:latin typeface="Pragmatica Bold"/>
                <a:ea typeface="Pragmatica Bold"/>
                <a:cs typeface="Pragmatica Bold"/>
                <a:sym typeface="Pragmatica Bold"/>
              </a:rPr>
              <a:t>November 4th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60370" y="7492686"/>
            <a:ext cx="1420706" cy="30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51"/>
              </a:lnSpc>
            </a:pPr>
            <a:r>
              <a:rPr lang="en-US" sz="1822" b="true">
                <a:solidFill>
                  <a:srgbClr val="2B3936"/>
                </a:solidFill>
                <a:latin typeface="Pragmatica Bold"/>
                <a:ea typeface="Pragmatica Bold"/>
                <a:cs typeface="Pragmatica Bold"/>
                <a:sym typeface="Pragmatica Bold"/>
              </a:rPr>
              <a:t>09.00 AM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60370" y="8974321"/>
            <a:ext cx="1775385" cy="494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>
                <a:solidFill>
                  <a:srgbClr val="2B3936"/>
                </a:solidFill>
                <a:latin typeface="Cloud"/>
                <a:ea typeface="Cloud"/>
                <a:cs typeface="Cloud"/>
                <a:sym typeface="Cloud"/>
              </a:rPr>
              <a:t>123-456-7890</a:t>
            </a:r>
          </a:p>
          <a:p>
            <a:pPr algn="l">
              <a:lnSpc>
                <a:spcPts val="1399"/>
              </a:lnSpc>
            </a:pPr>
            <a:r>
              <a:rPr lang="en-US" sz="999">
                <a:solidFill>
                  <a:srgbClr val="2B3936"/>
                </a:solidFill>
                <a:latin typeface="Cloud"/>
                <a:ea typeface="Cloud"/>
                <a:cs typeface="Cloud"/>
                <a:sym typeface="Cloud"/>
              </a:rPr>
              <a:t>www.reallygreatsite.com</a:t>
            </a:r>
          </a:p>
          <a:p>
            <a:pPr algn="l">
              <a:lnSpc>
                <a:spcPts val="1399"/>
              </a:lnSpc>
            </a:pPr>
            <a:r>
              <a:rPr lang="en-US" sz="999">
                <a:solidFill>
                  <a:srgbClr val="2B3936"/>
                </a:solidFill>
                <a:latin typeface="Cloud"/>
                <a:ea typeface="Cloud"/>
                <a:cs typeface="Cloud"/>
                <a:sym typeface="Cloud"/>
              </a:rPr>
              <a:t>123 Anywhere st., Any City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-829495" y="-1326530"/>
            <a:ext cx="4160166" cy="4160166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DE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7790" lIns="47790" bIns="47790" rIns="47790"/>
            <a:lstStyle/>
            <a:p>
              <a:pPr algn="ctr">
                <a:lnSpc>
                  <a:spcPts val="1843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760370" y="1358292"/>
            <a:ext cx="6002467" cy="144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9"/>
              </a:lnSpc>
            </a:pPr>
            <a:r>
              <a:rPr lang="en-US" sz="6021" b="true">
                <a:solidFill>
                  <a:srgbClr val="2B3936"/>
                </a:solidFill>
                <a:latin typeface="Pragmatica Bold"/>
                <a:ea typeface="Pragmatica Bold"/>
                <a:cs typeface="Pragmatica Bold"/>
                <a:sym typeface="Pragmatica Bold"/>
              </a:rPr>
              <a:t>Global Market Strategies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60370" y="2816783"/>
            <a:ext cx="3390378" cy="630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8"/>
              </a:lnSpc>
            </a:pPr>
            <a:r>
              <a:rPr lang="en-US" sz="2240">
                <a:solidFill>
                  <a:srgbClr val="2B3936"/>
                </a:solidFill>
                <a:latin typeface="Cloud"/>
                <a:ea typeface="Cloud"/>
                <a:cs typeface="Cloud"/>
                <a:sym typeface="Cloud"/>
              </a:rPr>
              <a:t>Expanding Your Business Beyond Borders.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60370" y="590151"/>
            <a:ext cx="1861898" cy="213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2"/>
              </a:lnSpc>
            </a:pPr>
            <a:r>
              <a:rPr lang="en-US" sz="1511">
                <a:solidFill>
                  <a:srgbClr val="2B3936"/>
                </a:solidFill>
                <a:latin typeface="Cloud"/>
                <a:ea typeface="Cloud"/>
                <a:cs typeface="Cloud"/>
                <a:sym typeface="Cloud"/>
              </a:rPr>
              <a:t>Ingoude Company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60370" y="3830877"/>
            <a:ext cx="2570302" cy="732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1"/>
              </a:lnSpc>
            </a:pPr>
            <a:r>
              <a:rPr lang="en-US" sz="1323">
                <a:solidFill>
                  <a:srgbClr val="2B3936"/>
                </a:solidFill>
                <a:latin typeface="Cloud"/>
                <a:ea typeface="Cloud"/>
                <a:cs typeface="Cloud"/>
                <a:sym typeface="Cloud"/>
              </a:rPr>
              <a:t>Explore the various methods of entering new markets, from exports and partnerships to mergers and acquisitions.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2379889" y="5003551"/>
            <a:ext cx="484758" cy="484758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DE5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7790" lIns="47790" bIns="47790" rIns="47790"/>
            <a:lstStyle/>
            <a:p>
              <a:pPr algn="ctr">
                <a:lnSpc>
                  <a:spcPts val="1843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DAGvNxgVraQ</dc:identifier>
  <dcterms:modified xsi:type="dcterms:W3CDTF">2011-08-01T06:04:30Z</dcterms:modified>
  <cp:revision>1</cp:revision>
  <dc:title>Green and White Professional Webinar Flyer</dc:title>
</cp:coreProperties>
</file>