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0287000"/>
  <p:notesSz cx="6858000" cy="9144000"/>
  <p:embeddedFontLst>
    <p:embeddedFont>
      <p:font typeface="Poppins Light" charset="1" panose="00000400000000000000"/>
      <p:regular r:id="rId7"/>
    </p:embeddedFont>
    <p:embeddedFont>
      <p:font typeface="Poppins" charset="1" panose="00000500000000000000"/>
      <p:regular r:id="rId8"/>
    </p:embeddedFont>
    <p:embeddedFont>
      <p:font typeface="Yeseva One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jpe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691" t="0" r="-3869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4664" y="7728492"/>
            <a:ext cx="4149951" cy="6532330"/>
          </a:xfrm>
          <a:custGeom>
            <a:avLst/>
            <a:gdLst/>
            <a:ahLst/>
            <a:cxnLst/>
            <a:rect r="r" b="b" t="t" l="l"/>
            <a:pathLst>
              <a:path h="6532330" w="4149951">
                <a:moveTo>
                  <a:pt x="0" y="0"/>
                </a:moveTo>
                <a:lnTo>
                  <a:pt x="4149950" y="0"/>
                </a:lnTo>
                <a:lnTo>
                  <a:pt x="4149950" y="6532330"/>
                </a:lnTo>
                <a:lnTo>
                  <a:pt x="0" y="6532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64551" y="8719858"/>
            <a:ext cx="602504" cy="595726"/>
          </a:xfrm>
          <a:custGeom>
            <a:avLst/>
            <a:gdLst/>
            <a:ahLst/>
            <a:cxnLst/>
            <a:rect r="r" b="b" t="t" l="l"/>
            <a:pathLst>
              <a:path h="595726" w="602504">
                <a:moveTo>
                  <a:pt x="0" y="0"/>
                </a:moveTo>
                <a:lnTo>
                  <a:pt x="602504" y="0"/>
                </a:lnTo>
                <a:lnTo>
                  <a:pt x="602504" y="595726"/>
                </a:lnTo>
                <a:lnTo>
                  <a:pt x="0" y="595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018" y="8724174"/>
            <a:ext cx="2667448" cy="588855"/>
          </a:xfrm>
          <a:custGeom>
            <a:avLst/>
            <a:gdLst/>
            <a:ahLst/>
            <a:cxnLst/>
            <a:rect r="r" b="b" t="t" l="l"/>
            <a:pathLst>
              <a:path h="588855" w="2667448">
                <a:moveTo>
                  <a:pt x="0" y="0"/>
                </a:moveTo>
                <a:lnTo>
                  <a:pt x="2667448" y="0"/>
                </a:lnTo>
                <a:lnTo>
                  <a:pt x="2667448" y="588854"/>
                </a:lnTo>
                <a:lnTo>
                  <a:pt x="0" y="588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7812" y="973972"/>
            <a:ext cx="774661" cy="592968"/>
          </a:xfrm>
          <a:custGeom>
            <a:avLst/>
            <a:gdLst/>
            <a:ahLst/>
            <a:cxnLst/>
            <a:rect r="r" b="b" t="t" l="l"/>
            <a:pathLst>
              <a:path h="592968" w="774661">
                <a:moveTo>
                  <a:pt x="0" y="0"/>
                </a:moveTo>
                <a:lnTo>
                  <a:pt x="774661" y="0"/>
                </a:lnTo>
                <a:lnTo>
                  <a:pt x="774661" y="592967"/>
                </a:lnTo>
                <a:lnTo>
                  <a:pt x="0" y="5929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15926" y="1028700"/>
            <a:ext cx="4113352" cy="6495731"/>
            <a:chOff x="0" y="0"/>
            <a:chExt cx="12637948" cy="199576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37898" cy="19957669"/>
            </a:xfrm>
            <a:custGeom>
              <a:avLst/>
              <a:gdLst/>
              <a:ahLst/>
              <a:cxnLst/>
              <a:rect r="r" b="b" t="t" l="l"/>
              <a:pathLst>
                <a:path h="19957669" w="12637898">
                  <a:moveTo>
                    <a:pt x="11265281" y="0"/>
                  </a:moveTo>
                  <a:lnTo>
                    <a:pt x="1372616" y="1967611"/>
                  </a:lnTo>
                  <a:cubicBezTo>
                    <a:pt x="614553" y="1967611"/>
                    <a:pt x="0" y="2551557"/>
                    <a:pt x="0" y="3271901"/>
                  </a:cubicBezTo>
                  <a:lnTo>
                    <a:pt x="0" y="18653379"/>
                  </a:lnTo>
                  <a:cubicBezTo>
                    <a:pt x="0" y="19373723"/>
                    <a:pt x="614553" y="19957669"/>
                    <a:pt x="1372616" y="19957669"/>
                  </a:cubicBezTo>
                  <a:lnTo>
                    <a:pt x="11265281" y="17990058"/>
                  </a:lnTo>
                  <a:cubicBezTo>
                    <a:pt x="12023344" y="17990058"/>
                    <a:pt x="12637898" y="17406113"/>
                    <a:pt x="12637898" y="16685769"/>
                  </a:cubicBezTo>
                  <a:lnTo>
                    <a:pt x="12637898" y="1304290"/>
                  </a:lnTo>
                  <a:cubicBezTo>
                    <a:pt x="12637897" y="583946"/>
                    <a:pt x="12023344" y="0"/>
                    <a:pt x="11265281" y="0"/>
                  </a:cubicBezTo>
                  <a:close/>
                </a:path>
              </a:pathLst>
            </a:custGeom>
            <a:blipFill>
              <a:blip r:embed="rId11"/>
              <a:stretch>
                <a:fillRect l="-5839" t="-4496" r="-8479" b="-4498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394664" y="822029"/>
            <a:ext cx="4149951" cy="6532330"/>
          </a:xfrm>
          <a:custGeom>
            <a:avLst/>
            <a:gdLst/>
            <a:ahLst/>
            <a:cxnLst/>
            <a:rect r="r" b="b" t="t" l="l"/>
            <a:pathLst>
              <a:path h="6532330" w="4149951">
                <a:moveTo>
                  <a:pt x="0" y="0"/>
                </a:moveTo>
                <a:lnTo>
                  <a:pt x="4149950" y="0"/>
                </a:lnTo>
                <a:lnTo>
                  <a:pt x="4149950" y="6532329"/>
                </a:lnTo>
                <a:lnTo>
                  <a:pt x="0" y="65323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59399" y="8635213"/>
            <a:ext cx="2698901" cy="30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2"/>
              </a:lnSpc>
            </a:pPr>
            <a:r>
              <a:rPr lang="en-US" sz="170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MORE INFORMATION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59399" y="8886836"/>
            <a:ext cx="2698901" cy="45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25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+123-456-7890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6018" y="3696646"/>
            <a:ext cx="4114800" cy="150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3"/>
              </a:lnSpc>
            </a:pPr>
            <a:r>
              <a:rPr lang="en-US" sz="5599">
                <a:solidFill>
                  <a:srgbClr val="ED6918"/>
                </a:solidFill>
                <a:latin typeface="Yeseva One"/>
                <a:ea typeface="Yeseva One"/>
                <a:cs typeface="Yeseva One"/>
                <a:sym typeface="Yeseva One"/>
              </a:rPr>
              <a:t>Digital</a:t>
            </a:r>
          </a:p>
          <a:p>
            <a:pPr algn="l" marL="0" indent="0" lvl="0">
              <a:lnSpc>
                <a:spcPts val="5823"/>
              </a:lnSpc>
            </a:pPr>
            <a:r>
              <a:rPr lang="en-US" sz="5599">
                <a:solidFill>
                  <a:srgbClr val="ED6918"/>
                </a:solidFill>
                <a:latin typeface="Yeseva One"/>
                <a:ea typeface="Yeseva One"/>
                <a:cs typeface="Yeseva One"/>
                <a:sym typeface="Yeseva One"/>
              </a:rPr>
              <a:t>Marketing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6018" y="7826754"/>
            <a:ext cx="3441581" cy="50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1"/>
              </a:lnSpc>
              <a:spcBef>
                <a:spcPct val="0"/>
              </a:spcBef>
            </a:pPr>
            <a:r>
              <a:rPr lang="en-US" sz="3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 Am - 12 Pm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6018" y="2775289"/>
            <a:ext cx="4114800" cy="96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Webinar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5714" y="8765604"/>
            <a:ext cx="1808057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Sign 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6018" y="5334437"/>
            <a:ext cx="3441581" cy="65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1"/>
              </a:lnSpc>
            </a:pPr>
            <a:r>
              <a:rPr lang="en-US" sz="2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"Join Our Transformative Business Workshop"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018" y="6447417"/>
            <a:ext cx="34415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ED6918"/>
                </a:solidFill>
                <a:latin typeface="Yeseva One"/>
                <a:ea typeface="Yeseva One"/>
                <a:cs typeface="Yeseva One"/>
                <a:sym typeface="Yeseva One"/>
              </a:rPr>
              <a:t>Alfredo Torres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6018" y="7008757"/>
            <a:ext cx="3441581" cy="33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1"/>
              </a:lnSpc>
              <a:spcBef>
                <a:spcPct val="0"/>
              </a:spcBef>
            </a:pPr>
            <a:r>
              <a:rPr lang="en-US" sz="2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Senior Marketing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6018" y="7476249"/>
            <a:ext cx="3441581" cy="33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1"/>
              </a:lnSpc>
              <a:spcBef>
                <a:spcPct val="0"/>
              </a:spcBef>
            </a:pPr>
            <a:r>
              <a:rPr lang="en-US" sz="2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27 November, 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8332" y="983497"/>
            <a:ext cx="1831445" cy="58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3"/>
              </a:lnSpc>
            </a:pPr>
            <a:r>
              <a:rPr lang="en-US" sz="2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Aldenaire</a:t>
            </a:r>
          </a:p>
          <a:p>
            <a:pPr algn="l" marL="0" indent="0" lvl="0">
              <a:lnSpc>
                <a:spcPts val="2233"/>
              </a:lnSpc>
            </a:pPr>
            <a:r>
              <a:rPr lang="en-US" sz="2126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&amp; Partners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75501" y="-2604909"/>
            <a:ext cx="3154391" cy="4965244"/>
          </a:xfrm>
          <a:custGeom>
            <a:avLst/>
            <a:gdLst/>
            <a:ahLst/>
            <a:cxnLst/>
            <a:rect r="r" b="b" t="t" l="l"/>
            <a:pathLst>
              <a:path h="4965244" w="3154391">
                <a:moveTo>
                  <a:pt x="0" y="0"/>
                </a:moveTo>
                <a:lnTo>
                  <a:pt x="3154391" y="0"/>
                </a:lnTo>
                <a:lnTo>
                  <a:pt x="3154391" y="4965244"/>
                </a:lnTo>
                <a:lnTo>
                  <a:pt x="0" y="49652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DAGvNxm4TAg</dc:identifier>
  <dcterms:modified xsi:type="dcterms:W3CDTF">2011-08-01T06:04:30Z</dcterms:modified>
  <cp:revision>1</cp:revision>
  <dc:title>Orange and Black Marketing Workshop Instagram Post</dc:title>
</cp:coreProperties>
</file>