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10287000" cy="10287000"/>
  <p:notesSz cx="6858000" cy="9144000"/>
  <p:embeddedFontLst>
    <p:embeddedFont>
      <p:font typeface="Anton" charset="1" panose="00000500000000000000"/>
      <p:regular r:id="rId7"/>
    </p:embeddedFont>
    <p:embeddedFont>
      <p:font typeface="Codec Pro" charset="1" panose="00000500000000000000"/>
      <p:regular r:id="rId8"/>
    </p:embeddedFont>
    <p:embeddedFont>
      <p:font typeface="Codec Pro Bold" charset="1" panose="0000060000000000000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Relationship Id="rId9" Target="fonts/font9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12" Target="../media/image11.png" Type="http://schemas.openxmlformats.org/officeDocument/2006/relationships/image"/><Relationship Id="rId13" Target="../media/image12.svg" Type="http://schemas.openxmlformats.org/officeDocument/2006/relationships/image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Relationship Id="rId7" Target="../media/image6.pn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828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80461" y="-592328"/>
            <a:ext cx="11047922" cy="6970137"/>
            <a:chOff x="0" y="0"/>
            <a:chExt cx="2909741" cy="183575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09741" cy="1835756"/>
            </a:xfrm>
            <a:custGeom>
              <a:avLst/>
              <a:gdLst/>
              <a:ahLst/>
              <a:cxnLst/>
              <a:rect r="r" b="b" t="t" l="l"/>
              <a:pathLst>
                <a:path h="1835756" w="2909741">
                  <a:moveTo>
                    <a:pt x="0" y="0"/>
                  </a:moveTo>
                  <a:lnTo>
                    <a:pt x="2909741" y="0"/>
                  </a:lnTo>
                  <a:lnTo>
                    <a:pt x="2909741" y="1835756"/>
                  </a:lnTo>
                  <a:lnTo>
                    <a:pt x="0" y="1835756"/>
                  </a:lnTo>
                  <a:close/>
                </a:path>
              </a:pathLst>
            </a:custGeom>
            <a:solidFill>
              <a:srgbClr val="FFFFFF"/>
            </a:solidFill>
            <a:ln w="304800" cap="sq">
              <a:solidFill>
                <a:srgbClr val="FFBC49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0"/>
              <a:ext cx="2909741" cy="183575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2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662509" y="2406891"/>
            <a:ext cx="7014629" cy="701462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1828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2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53342" y="9293617"/>
            <a:ext cx="8580317" cy="692688"/>
            <a:chOff x="0" y="0"/>
            <a:chExt cx="2552424" cy="20605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552424" cy="206057"/>
            </a:xfrm>
            <a:custGeom>
              <a:avLst/>
              <a:gdLst/>
              <a:ahLst/>
              <a:cxnLst/>
              <a:rect r="r" b="b" t="t" l="l"/>
              <a:pathLst>
                <a:path h="206057" w="2552424">
                  <a:moveTo>
                    <a:pt x="46017" y="0"/>
                  </a:moveTo>
                  <a:lnTo>
                    <a:pt x="2506407" y="0"/>
                  </a:lnTo>
                  <a:cubicBezTo>
                    <a:pt x="2518612" y="0"/>
                    <a:pt x="2530316" y="4848"/>
                    <a:pt x="2538946" y="13478"/>
                  </a:cubicBezTo>
                  <a:cubicBezTo>
                    <a:pt x="2547576" y="22108"/>
                    <a:pt x="2552424" y="33812"/>
                    <a:pt x="2552424" y="46017"/>
                  </a:cubicBezTo>
                  <a:lnTo>
                    <a:pt x="2552424" y="160040"/>
                  </a:lnTo>
                  <a:cubicBezTo>
                    <a:pt x="2552424" y="172245"/>
                    <a:pt x="2547576" y="183949"/>
                    <a:pt x="2538946" y="192579"/>
                  </a:cubicBezTo>
                  <a:cubicBezTo>
                    <a:pt x="2530316" y="201209"/>
                    <a:pt x="2518612" y="206057"/>
                    <a:pt x="2506407" y="206057"/>
                  </a:cubicBezTo>
                  <a:lnTo>
                    <a:pt x="46017" y="206057"/>
                  </a:lnTo>
                  <a:cubicBezTo>
                    <a:pt x="33812" y="206057"/>
                    <a:pt x="22108" y="201209"/>
                    <a:pt x="13478" y="192579"/>
                  </a:cubicBezTo>
                  <a:cubicBezTo>
                    <a:pt x="4848" y="183949"/>
                    <a:pt x="0" y="172245"/>
                    <a:pt x="0" y="160040"/>
                  </a:cubicBezTo>
                  <a:lnTo>
                    <a:pt x="0" y="46017"/>
                  </a:lnTo>
                  <a:cubicBezTo>
                    <a:pt x="0" y="33812"/>
                    <a:pt x="4848" y="22108"/>
                    <a:pt x="13478" y="13478"/>
                  </a:cubicBezTo>
                  <a:cubicBezTo>
                    <a:pt x="22108" y="4848"/>
                    <a:pt x="33812" y="0"/>
                    <a:pt x="46017" y="0"/>
                  </a:cubicBezTo>
                  <a:close/>
                </a:path>
              </a:pathLst>
            </a:custGeom>
            <a:solidFill>
              <a:srgbClr val="FFBC49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2552424" cy="2441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5044418" y="2788800"/>
            <a:ext cx="6250812" cy="6250812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2"/>
              <a:stretch>
                <a:fillRect l="-40475" t="0" r="-9618" b="0"/>
              </a:stretch>
            </a:blipFill>
            <a:ln w="114300" cap="sq">
              <a:solidFill>
                <a:srgbClr val="FFBC49"/>
              </a:solidFill>
              <a:prstDash val="solid"/>
              <a:miter/>
            </a:ln>
          </p:spPr>
        </p:sp>
      </p:grpSp>
      <p:grpSp>
        <p:nvGrpSpPr>
          <p:cNvPr name="Group 13" id="13"/>
          <p:cNvGrpSpPr/>
          <p:nvPr/>
        </p:nvGrpSpPr>
        <p:grpSpPr>
          <a:xfrm rot="0">
            <a:off x="7909164" y="-182725"/>
            <a:ext cx="1524494" cy="2111174"/>
            <a:chOff x="0" y="0"/>
            <a:chExt cx="660400" cy="914545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60400" cy="914545"/>
            </a:xfrm>
            <a:custGeom>
              <a:avLst/>
              <a:gdLst/>
              <a:ahLst/>
              <a:cxnLst/>
              <a:rect r="r" b="b" t="t" l="l"/>
              <a:pathLst>
                <a:path h="914545" w="660400">
                  <a:moveTo>
                    <a:pt x="220252" y="895476"/>
                  </a:moveTo>
                  <a:cubicBezTo>
                    <a:pt x="254109" y="906990"/>
                    <a:pt x="292600" y="914545"/>
                    <a:pt x="330378" y="914545"/>
                  </a:cubicBezTo>
                  <a:cubicBezTo>
                    <a:pt x="368157" y="914545"/>
                    <a:pt x="404509" y="908068"/>
                    <a:pt x="438009" y="896554"/>
                  </a:cubicBezTo>
                  <a:cubicBezTo>
                    <a:pt x="438723" y="896195"/>
                    <a:pt x="439435" y="896195"/>
                    <a:pt x="440148" y="895836"/>
                  </a:cubicBezTo>
                  <a:cubicBezTo>
                    <a:pt x="565955" y="849780"/>
                    <a:pt x="658618" y="728166"/>
                    <a:pt x="660400" y="583783"/>
                  </a:cubicBezTo>
                  <a:lnTo>
                    <a:pt x="660400" y="0"/>
                  </a:lnTo>
                  <a:lnTo>
                    <a:pt x="0" y="0"/>
                  </a:lnTo>
                  <a:lnTo>
                    <a:pt x="0" y="583350"/>
                  </a:lnTo>
                  <a:cubicBezTo>
                    <a:pt x="1782" y="728885"/>
                    <a:pt x="93019" y="850500"/>
                    <a:pt x="220252" y="895476"/>
                  </a:cubicBezTo>
                  <a:close/>
                </a:path>
              </a:pathLst>
            </a:custGeom>
            <a:solidFill>
              <a:srgbClr val="5182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0"/>
              <a:ext cx="660400" cy="7875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532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28700" y="4961063"/>
            <a:ext cx="2830307" cy="525076"/>
            <a:chOff x="0" y="0"/>
            <a:chExt cx="843659" cy="156515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43659" cy="156515"/>
            </a:xfrm>
            <a:custGeom>
              <a:avLst/>
              <a:gdLst/>
              <a:ahLst/>
              <a:cxnLst/>
              <a:rect r="r" b="b" t="t" l="l"/>
              <a:pathLst>
                <a:path h="156515" w="843659">
                  <a:moveTo>
                    <a:pt x="78257" y="0"/>
                  </a:moveTo>
                  <a:lnTo>
                    <a:pt x="765401" y="0"/>
                  </a:lnTo>
                  <a:cubicBezTo>
                    <a:pt x="808622" y="0"/>
                    <a:pt x="843659" y="35037"/>
                    <a:pt x="843659" y="78257"/>
                  </a:cubicBezTo>
                  <a:lnTo>
                    <a:pt x="843659" y="78257"/>
                  </a:lnTo>
                  <a:cubicBezTo>
                    <a:pt x="843659" y="121478"/>
                    <a:pt x="808622" y="156515"/>
                    <a:pt x="765401" y="156515"/>
                  </a:cubicBezTo>
                  <a:lnTo>
                    <a:pt x="78257" y="156515"/>
                  </a:lnTo>
                  <a:cubicBezTo>
                    <a:pt x="35037" y="156515"/>
                    <a:pt x="0" y="121478"/>
                    <a:pt x="0" y="78257"/>
                  </a:cubicBezTo>
                  <a:lnTo>
                    <a:pt x="0" y="78257"/>
                  </a:lnTo>
                  <a:cubicBezTo>
                    <a:pt x="0" y="35037"/>
                    <a:pt x="35037" y="0"/>
                    <a:pt x="78257" y="0"/>
                  </a:cubicBezTo>
                  <a:close/>
                </a:path>
              </a:pathLst>
            </a:custGeom>
            <a:solidFill>
              <a:srgbClr val="5182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843659" cy="1946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8235087" y="346175"/>
            <a:ext cx="872647" cy="753650"/>
          </a:xfrm>
          <a:custGeom>
            <a:avLst/>
            <a:gdLst/>
            <a:ahLst/>
            <a:cxnLst/>
            <a:rect r="r" b="b" t="t" l="l"/>
            <a:pathLst>
              <a:path h="753650" w="872647">
                <a:moveTo>
                  <a:pt x="0" y="0"/>
                </a:moveTo>
                <a:lnTo>
                  <a:pt x="872648" y="0"/>
                </a:lnTo>
                <a:lnTo>
                  <a:pt x="872648" y="753650"/>
                </a:lnTo>
                <a:lnTo>
                  <a:pt x="0" y="7536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0" id="20"/>
          <p:cNvGrpSpPr/>
          <p:nvPr/>
        </p:nvGrpSpPr>
        <p:grpSpPr>
          <a:xfrm rot="0">
            <a:off x="910899" y="9352818"/>
            <a:ext cx="1993803" cy="574658"/>
            <a:chOff x="0" y="0"/>
            <a:chExt cx="593105" cy="170946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593105" cy="170946"/>
            </a:xfrm>
            <a:custGeom>
              <a:avLst/>
              <a:gdLst/>
              <a:ahLst/>
              <a:cxnLst/>
              <a:rect r="r" b="b" t="t" l="l"/>
              <a:pathLst>
                <a:path h="170946" w="593105">
                  <a:moveTo>
                    <a:pt x="85473" y="0"/>
                  </a:moveTo>
                  <a:lnTo>
                    <a:pt x="507632" y="0"/>
                  </a:lnTo>
                  <a:cubicBezTo>
                    <a:pt x="530301" y="0"/>
                    <a:pt x="552041" y="9005"/>
                    <a:pt x="568071" y="25034"/>
                  </a:cubicBezTo>
                  <a:cubicBezTo>
                    <a:pt x="584100" y="41064"/>
                    <a:pt x="593105" y="62804"/>
                    <a:pt x="593105" y="85473"/>
                  </a:cubicBezTo>
                  <a:lnTo>
                    <a:pt x="593105" y="85473"/>
                  </a:lnTo>
                  <a:cubicBezTo>
                    <a:pt x="593105" y="132678"/>
                    <a:pt x="554838" y="170946"/>
                    <a:pt x="507632" y="170946"/>
                  </a:cubicBezTo>
                  <a:lnTo>
                    <a:pt x="85473" y="170946"/>
                  </a:lnTo>
                  <a:cubicBezTo>
                    <a:pt x="62804" y="170946"/>
                    <a:pt x="41064" y="161941"/>
                    <a:pt x="25034" y="145912"/>
                  </a:cubicBezTo>
                  <a:cubicBezTo>
                    <a:pt x="9005" y="129882"/>
                    <a:pt x="0" y="108142"/>
                    <a:pt x="0" y="85473"/>
                  </a:cubicBezTo>
                  <a:lnTo>
                    <a:pt x="0" y="85473"/>
                  </a:lnTo>
                  <a:cubicBezTo>
                    <a:pt x="0" y="62804"/>
                    <a:pt x="9005" y="41064"/>
                    <a:pt x="25034" y="25034"/>
                  </a:cubicBezTo>
                  <a:cubicBezTo>
                    <a:pt x="41064" y="9005"/>
                    <a:pt x="62804" y="0"/>
                    <a:pt x="85473" y="0"/>
                  </a:cubicBezTo>
                  <a:close/>
                </a:path>
              </a:pathLst>
            </a:custGeom>
            <a:solidFill>
              <a:srgbClr val="1E1E1E"/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38100"/>
              <a:ext cx="593105" cy="20904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879"/>
                </a:lnSpc>
              </a:pPr>
            </a:p>
          </p:txBody>
        </p:sp>
      </p:grpSp>
      <p:sp>
        <p:nvSpPr>
          <p:cNvPr name="Freeform 23" id="23"/>
          <p:cNvSpPr/>
          <p:nvPr/>
        </p:nvSpPr>
        <p:spPr>
          <a:xfrm flipH="false" flipV="false" rot="5400000">
            <a:off x="2342883" y="9411713"/>
            <a:ext cx="456868" cy="456868"/>
          </a:xfrm>
          <a:custGeom>
            <a:avLst/>
            <a:gdLst/>
            <a:ahLst/>
            <a:cxnLst/>
            <a:rect r="r" b="b" t="t" l="l"/>
            <a:pathLst>
              <a:path h="456868" w="456868">
                <a:moveTo>
                  <a:pt x="0" y="0"/>
                </a:moveTo>
                <a:lnTo>
                  <a:pt x="456868" y="0"/>
                </a:lnTo>
                <a:lnTo>
                  <a:pt x="456868" y="456867"/>
                </a:lnTo>
                <a:lnTo>
                  <a:pt x="0" y="456867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4" id="24"/>
          <p:cNvSpPr/>
          <p:nvPr/>
        </p:nvSpPr>
        <p:spPr>
          <a:xfrm flipH="false" flipV="false" rot="0">
            <a:off x="735390" y="7057764"/>
            <a:ext cx="714787" cy="533410"/>
          </a:xfrm>
          <a:custGeom>
            <a:avLst/>
            <a:gdLst/>
            <a:ahLst/>
            <a:cxnLst/>
            <a:rect r="r" b="b" t="t" l="l"/>
            <a:pathLst>
              <a:path h="533410" w="714787">
                <a:moveTo>
                  <a:pt x="0" y="0"/>
                </a:moveTo>
                <a:lnTo>
                  <a:pt x="714787" y="0"/>
                </a:lnTo>
                <a:lnTo>
                  <a:pt x="714787" y="533410"/>
                </a:lnTo>
                <a:lnTo>
                  <a:pt x="0" y="5334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5" id="25"/>
          <p:cNvSpPr/>
          <p:nvPr/>
        </p:nvSpPr>
        <p:spPr>
          <a:xfrm flipH="false" flipV="false" rot="0">
            <a:off x="712733" y="7526017"/>
            <a:ext cx="714787" cy="533410"/>
          </a:xfrm>
          <a:custGeom>
            <a:avLst/>
            <a:gdLst/>
            <a:ahLst/>
            <a:cxnLst/>
            <a:rect r="r" b="b" t="t" l="l"/>
            <a:pathLst>
              <a:path h="533410" w="714787">
                <a:moveTo>
                  <a:pt x="0" y="0"/>
                </a:moveTo>
                <a:lnTo>
                  <a:pt x="714787" y="0"/>
                </a:lnTo>
                <a:lnTo>
                  <a:pt x="714787" y="533410"/>
                </a:lnTo>
                <a:lnTo>
                  <a:pt x="0" y="53341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735390" y="8039313"/>
            <a:ext cx="714787" cy="533410"/>
          </a:xfrm>
          <a:custGeom>
            <a:avLst/>
            <a:gdLst/>
            <a:ahLst/>
            <a:cxnLst/>
            <a:rect r="r" b="b" t="t" l="l"/>
            <a:pathLst>
              <a:path h="533410" w="714787">
                <a:moveTo>
                  <a:pt x="0" y="0"/>
                </a:moveTo>
                <a:lnTo>
                  <a:pt x="714787" y="0"/>
                </a:lnTo>
                <a:lnTo>
                  <a:pt x="714787" y="533409"/>
                </a:lnTo>
                <a:lnTo>
                  <a:pt x="0" y="533409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5976191" y="9429548"/>
            <a:ext cx="375556" cy="375556"/>
          </a:xfrm>
          <a:custGeom>
            <a:avLst/>
            <a:gdLst/>
            <a:ahLst/>
            <a:cxnLst/>
            <a:rect r="r" b="b" t="t" l="l"/>
            <a:pathLst>
              <a:path h="375556" w="375556">
                <a:moveTo>
                  <a:pt x="0" y="0"/>
                </a:moveTo>
                <a:lnTo>
                  <a:pt x="375555" y="0"/>
                </a:lnTo>
                <a:lnTo>
                  <a:pt x="375555" y="375555"/>
                </a:lnTo>
                <a:lnTo>
                  <a:pt x="0" y="37555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3865395" y="9438986"/>
            <a:ext cx="375872" cy="375872"/>
          </a:xfrm>
          <a:custGeom>
            <a:avLst/>
            <a:gdLst/>
            <a:ahLst/>
            <a:cxnLst/>
            <a:rect r="r" b="b" t="t" l="l"/>
            <a:pathLst>
              <a:path h="375872" w="375872">
                <a:moveTo>
                  <a:pt x="0" y="0"/>
                </a:moveTo>
                <a:lnTo>
                  <a:pt x="375872" y="0"/>
                </a:lnTo>
                <a:lnTo>
                  <a:pt x="375872" y="375873"/>
                </a:lnTo>
                <a:lnTo>
                  <a:pt x="0" y="37587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true" flipV="true" rot="0">
            <a:off x="-380461" y="-1639234"/>
            <a:ext cx="3934056" cy="4114800"/>
          </a:xfrm>
          <a:custGeom>
            <a:avLst/>
            <a:gdLst/>
            <a:ahLst/>
            <a:cxnLst/>
            <a:rect r="r" b="b" t="t" l="l"/>
            <a:pathLst>
              <a:path h="4114800" w="3934056">
                <a:moveTo>
                  <a:pt x="3934056" y="4114800"/>
                </a:moveTo>
                <a:lnTo>
                  <a:pt x="0" y="4114800"/>
                </a:lnTo>
                <a:lnTo>
                  <a:pt x="0" y="0"/>
                </a:lnTo>
                <a:lnTo>
                  <a:pt x="3934056" y="0"/>
                </a:lnTo>
                <a:lnTo>
                  <a:pt x="3934056" y="411480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1028700" y="914400"/>
            <a:ext cx="4714799" cy="9958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113"/>
              </a:lnSpc>
              <a:spcBef>
                <a:spcPct val="0"/>
              </a:spcBef>
            </a:pPr>
            <a:r>
              <a:rPr lang="en-US" sz="5795">
                <a:solidFill>
                  <a:srgbClr val="737373"/>
                </a:solidFill>
                <a:latin typeface="Anton"/>
                <a:ea typeface="Anton"/>
                <a:cs typeface="Anton"/>
                <a:sym typeface="Anton"/>
              </a:rPr>
              <a:t>FUNDRAISING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28700" y="1632794"/>
            <a:ext cx="6049261" cy="13354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919"/>
              </a:lnSpc>
              <a:spcBef>
                <a:spcPct val="0"/>
              </a:spcBef>
            </a:pPr>
            <a:r>
              <a:rPr lang="en-US" sz="7800">
                <a:solidFill>
                  <a:srgbClr val="51828D"/>
                </a:solidFill>
                <a:latin typeface="Anton"/>
                <a:ea typeface="Anton"/>
                <a:cs typeface="Anton"/>
                <a:sym typeface="Anton"/>
              </a:rPr>
              <a:t>CHARITY EVENT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28700" y="3266141"/>
            <a:ext cx="3764178" cy="10850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18"/>
              </a:lnSpc>
            </a:pPr>
            <a:r>
              <a:rPr lang="en-US" sz="1513">
                <a:solidFill>
                  <a:srgbClr val="1E1E1E"/>
                </a:solidFill>
                <a:latin typeface="Codec Pro"/>
                <a:ea typeface="Codec Pro"/>
                <a:cs typeface="Codec Pro"/>
                <a:sym typeface="Codec Pro"/>
              </a:rPr>
              <a:t>The Charity Fundraiser is your invitation to be a part of something extraordinary. Together, let's turn dreams into reality, one heartfelt donation at a time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554952" y="7158034"/>
            <a:ext cx="1995716" cy="29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1"/>
              </a:lnSpc>
            </a:pPr>
            <a:r>
              <a:rPr lang="en-US" sz="1701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Online Donations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554952" y="7626286"/>
            <a:ext cx="2458621" cy="29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1"/>
              </a:lnSpc>
            </a:pPr>
            <a:r>
              <a:rPr lang="en-US" sz="1701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Event Ticket Purchase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4336806" y="9583577"/>
            <a:ext cx="1338244" cy="23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4"/>
              </a:lnSpc>
            </a:pPr>
            <a:r>
              <a:rPr lang="en-US" sz="1238" b="true">
                <a:solidFill>
                  <a:srgbClr val="1E1E1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123-456-7890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4336806" y="9408248"/>
            <a:ext cx="618323" cy="2318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4"/>
              </a:lnSpc>
            </a:pPr>
            <a:r>
              <a:rPr lang="en-US" sz="1238">
                <a:solidFill>
                  <a:srgbClr val="1E1E1E"/>
                </a:solidFill>
                <a:latin typeface="Codec Pro"/>
                <a:ea typeface="Codec Pro"/>
                <a:cs typeface="Codec Pro"/>
                <a:sym typeface="Codec Pro"/>
              </a:rPr>
              <a:t>Call Us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6446996" y="9569700"/>
            <a:ext cx="2112135" cy="23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239" b="true">
                <a:solidFill>
                  <a:srgbClr val="1E1E1E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www.reallygreatsite.com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6446996" y="9391520"/>
            <a:ext cx="1928779" cy="235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35"/>
              </a:lnSpc>
            </a:pPr>
            <a:r>
              <a:rPr lang="en-US" sz="1239">
                <a:solidFill>
                  <a:srgbClr val="1E1E1E"/>
                </a:solidFill>
                <a:latin typeface="Codec Pro"/>
                <a:ea typeface="Codec Pro"/>
                <a:cs typeface="Codec Pro"/>
                <a:sym typeface="Codec Pro"/>
              </a:rPr>
              <a:t>For More Information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554952" y="8139582"/>
            <a:ext cx="2954364" cy="2947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1"/>
              </a:lnSpc>
            </a:pPr>
            <a:r>
              <a:rPr lang="en-US" sz="1701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Sponshorship Opportunities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092784" y="5015588"/>
            <a:ext cx="2702140" cy="4350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57"/>
              </a:lnSpc>
            </a:pPr>
            <a:r>
              <a:rPr lang="en-US" b="true" sz="2631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DONATE NOW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8040739" y="1233157"/>
            <a:ext cx="1261344" cy="3889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3"/>
              </a:lnSpc>
            </a:pPr>
            <a:r>
              <a:rPr lang="en-US" sz="2095">
                <a:solidFill>
                  <a:srgbClr val="FFFFFF"/>
                </a:solidFill>
                <a:latin typeface="Codec Pro"/>
                <a:ea typeface="Codec Pro"/>
                <a:cs typeface="Codec Pro"/>
                <a:sym typeface="Codec Pro"/>
              </a:rPr>
              <a:t>Borcelle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081853" y="9457428"/>
            <a:ext cx="1277897" cy="3669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6"/>
              </a:lnSpc>
            </a:pPr>
            <a:r>
              <a:rPr lang="en-US" sz="2213" b="true">
                <a:solidFill>
                  <a:srgbClr val="FFFFFF"/>
                </a:solidFill>
                <a:latin typeface="Codec Pro Bold"/>
                <a:ea typeface="Codec Pro Bold"/>
                <a:cs typeface="Codec Pro Bold"/>
                <a:sym typeface="Codec Pro Bold"/>
              </a:rPr>
              <a:t>VISIT US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DAGvNzqeLbI</dc:identifier>
  <dcterms:modified xsi:type="dcterms:W3CDTF">2011-08-01T06:04:30Z</dcterms:modified>
  <cp:revision>1</cp:revision>
  <dc:title>Teal and Beige Modern Fundraising Charity Event Instagram Post</dc:title>
</cp:coreProperties>
</file>