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21374100" cy="15113000"/>
  <p:notesSz cx="6858000" cy="9144000"/>
  <p:embeddedFontLst>
    <p:embeddedFont>
      <p:font typeface="Anton" charset="1" panose="00000500000000000000"/>
      <p:regular r:id="rId7"/>
    </p:embeddedFont>
    <p:embeddedFont>
      <p:font typeface="Open Sans Light" charset="1" panose="020B0306030504020204"/>
      <p:regular r:id="rId8"/>
    </p:embeddedFont>
    <p:embeddedFont>
      <p:font typeface="Montserrat Heavy" charset="1" panose="00000A00000000000000"/>
      <p:regular r:id="rId9"/>
    </p:embeddedFont>
    <p:embeddedFont>
      <p:font typeface="Montserrat Medium" charset="1" panose="00000600000000000000"/>
      <p:regular r:id="rId10"/>
    </p:embeddedFont>
    <p:embeddedFont>
      <p:font typeface="Montserrat Light" charset="1" panose="000004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jpe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21384000" cy="15120000"/>
          </a:xfrm>
          <a:custGeom>
            <a:avLst/>
            <a:gdLst/>
            <a:ahLst/>
            <a:cxnLst/>
            <a:rect r="r" b="b" t="t" l="l"/>
            <a:pathLst>
              <a:path h="15120000" w="21384000">
                <a:moveTo>
                  <a:pt x="0" y="0"/>
                </a:moveTo>
                <a:lnTo>
                  <a:pt x="21384000" y="0"/>
                </a:lnTo>
                <a:lnTo>
                  <a:pt x="21384000" y="15120000"/>
                </a:lnTo>
                <a:lnTo>
                  <a:pt x="0" y="151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65" t="-755" r="-3865" b="-755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1658129">
            <a:off x="9768001" y="7965429"/>
            <a:ext cx="11664383" cy="12481344"/>
          </a:xfrm>
          <a:custGeom>
            <a:avLst/>
            <a:gdLst/>
            <a:ahLst/>
            <a:cxnLst/>
            <a:rect r="r" b="b" t="t" l="l"/>
            <a:pathLst>
              <a:path h="12481344" w="11664383">
                <a:moveTo>
                  <a:pt x="0" y="0"/>
                </a:moveTo>
                <a:lnTo>
                  <a:pt x="11664383" y="0"/>
                </a:lnTo>
                <a:lnTo>
                  <a:pt x="11664383" y="12481344"/>
                </a:lnTo>
                <a:lnTo>
                  <a:pt x="0" y="124813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278193">
            <a:off x="9851780" y="-7841745"/>
            <a:ext cx="14883844" cy="15416411"/>
          </a:xfrm>
          <a:custGeom>
            <a:avLst/>
            <a:gdLst/>
            <a:ahLst/>
            <a:cxnLst/>
            <a:rect r="r" b="b" t="t" l="l"/>
            <a:pathLst>
              <a:path h="15416411" w="14883844">
                <a:moveTo>
                  <a:pt x="0" y="0"/>
                </a:moveTo>
                <a:lnTo>
                  <a:pt x="14883844" y="0"/>
                </a:lnTo>
                <a:lnTo>
                  <a:pt x="14883844" y="15416411"/>
                </a:lnTo>
                <a:lnTo>
                  <a:pt x="0" y="154164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8959616">
            <a:off x="-1574945" y="-5844575"/>
            <a:ext cx="10847181" cy="11606906"/>
          </a:xfrm>
          <a:custGeom>
            <a:avLst/>
            <a:gdLst/>
            <a:ahLst/>
            <a:cxnLst/>
            <a:rect r="r" b="b" t="t" l="l"/>
            <a:pathLst>
              <a:path h="11606906" w="10847181">
                <a:moveTo>
                  <a:pt x="0" y="0"/>
                </a:moveTo>
                <a:lnTo>
                  <a:pt x="10847182" y="0"/>
                </a:lnTo>
                <a:lnTo>
                  <a:pt x="10847182" y="11606906"/>
                </a:lnTo>
                <a:lnTo>
                  <a:pt x="0" y="116069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198540">
            <a:off x="10780965" y="7367328"/>
            <a:ext cx="11664383" cy="12481344"/>
          </a:xfrm>
          <a:custGeom>
            <a:avLst/>
            <a:gdLst/>
            <a:ahLst/>
            <a:cxnLst/>
            <a:rect r="r" b="b" t="t" l="l"/>
            <a:pathLst>
              <a:path h="12481344" w="11664383">
                <a:moveTo>
                  <a:pt x="0" y="0"/>
                </a:moveTo>
                <a:lnTo>
                  <a:pt x="11664383" y="0"/>
                </a:lnTo>
                <a:lnTo>
                  <a:pt x="11664383" y="12481344"/>
                </a:lnTo>
                <a:lnTo>
                  <a:pt x="0" y="124813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8995025">
            <a:off x="-1596670" y="-4317068"/>
            <a:ext cx="8727512" cy="9338777"/>
          </a:xfrm>
          <a:custGeom>
            <a:avLst/>
            <a:gdLst/>
            <a:ahLst/>
            <a:cxnLst/>
            <a:rect r="r" b="b" t="t" l="l"/>
            <a:pathLst>
              <a:path h="9338777" w="8727512">
                <a:moveTo>
                  <a:pt x="0" y="0"/>
                </a:moveTo>
                <a:lnTo>
                  <a:pt x="8727512" y="0"/>
                </a:lnTo>
                <a:lnTo>
                  <a:pt x="8727512" y="9338777"/>
                </a:lnTo>
                <a:lnTo>
                  <a:pt x="0" y="933877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5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252471">
            <a:off x="13889634" y="5965150"/>
            <a:ext cx="11664383" cy="12481344"/>
          </a:xfrm>
          <a:custGeom>
            <a:avLst/>
            <a:gdLst/>
            <a:ahLst/>
            <a:cxnLst/>
            <a:rect r="r" b="b" t="t" l="l"/>
            <a:pathLst>
              <a:path h="12481344" w="11664383">
                <a:moveTo>
                  <a:pt x="0" y="0"/>
                </a:moveTo>
                <a:lnTo>
                  <a:pt x="11664383" y="0"/>
                </a:lnTo>
                <a:lnTo>
                  <a:pt x="11664383" y="12481344"/>
                </a:lnTo>
                <a:lnTo>
                  <a:pt x="0" y="124813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9167714">
            <a:off x="-4561502" y="-3657855"/>
            <a:ext cx="8727512" cy="9338777"/>
          </a:xfrm>
          <a:custGeom>
            <a:avLst/>
            <a:gdLst/>
            <a:ahLst/>
            <a:cxnLst/>
            <a:rect r="r" b="b" t="t" l="l"/>
            <a:pathLst>
              <a:path h="9338777" w="8727512">
                <a:moveTo>
                  <a:pt x="0" y="0"/>
                </a:moveTo>
                <a:lnTo>
                  <a:pt x="8727512" y="0"/>
                </a:lnTo>
                <a:lnTo>
                  <a:pt x="8727512" y="9338777"/>
                </a:lnTo>
                <a:lnTo>
                  <a:pt x="0" y="933877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560499" y="4936099"/>
            <a:ext cx="8311501" cy="8279035"/>
            <a:chOff x="0" y="0"/>
            <a:chExt cx="6502400" cy="647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-23042" y="119185"/>
              <a:ext cx="6542159" cy="6244242"/>
            </a:xfrm>
            <a:custGeom>
              <a:avLst/>
              <a:gdLst/>
              <a:ahLst/>
              <a:cxnLst/>
              <a:rect r="r" b="b" t="t" l="l"/>
              <a:pathLst>
                <a:path h="6244242" w="6542159">
                  <a:moveTo>
                    <a:pt x="3271080" y="4996"/>
                  </a:moveTo>
                  <a:cubicBezTo>
                    <a:pt x="2154117" y="0"/>
                    <a:pt x="1119857" y="593026"/>
                    <a:pt x="559929" y="1559521"/>
                  </a:cubicBezTo>
                  <a:cubicBezTo>
                    <a:pt x="0" y="2526015"/>
                    <a:pt x="0" y="3718228"/>
                    <a:pt x="559929" y="4684723"/>
                  </a:cubicBezTo>
                  <a:cubicBezTo>
                    <a:pt x="1119857" y="5651217"/>
                    <a:pt x="2154117" y="6244243"/>
                    <a:pt x="3271080" y="6239248"/>
                  </a:cubicBezTo>
                  <a:cubicBezTo>
                    <a:pt x="4388043" y="6244243"/>
                    <a:pt x="5422303" y="5651217"/>
                    <a:pt x="5982231" y="4684723"/>
                  </a:cubicBezTo>
                  <a:cubicBezTo>
                    <a:pt x="6542160" y="3718229"/>
                    <a:pt x="6542160" y="2526015"/>
                    <a:pt x="5982231" y="1559521"/>
                  </a:cubicBezTo>
                  <a:cubicBezTo>
                    <a:pt x="5422303" y="593027"/>
                    <a:pt x="4388043" y="1"/>
                    <a:pt x="3271080" y="4996"/>
                  </a:cubicBezTo>
                  <a:close/>
                </a:path>
              </a:pathLst>
            </a:custGeom>
            <a:blipFill>
              <a:blip r:embed="rId11"/>
              <a:stretch>
                <a:fillRect l="-24665" t="0" r="-24665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73038" y="66269"/>
              <a:ext cx="6350000" cy="6349987"/>
            </a:xfrm>
            <a:custGeom>
              <a:avLst/>
              <a:gdLst/>
              <a:ahLst/>
              <a:cxnLst/>
              <a:rect r="r" b="b" t="t" l="l"/>
              <a:pathLst>
                <a:path h="6349987" w="6350000">
                  <a:moveTo>
                    <a:pt x="3175000" y="6349987"/>
                  </a:moveTo>
                  <a:cubicBezTo>
                    <a:pt x="1424279" y="6349987"/>
                    <a:pt x="0" y="4925733"/>
                    <a:pt x="0" y="3175038"/>
                  </a:cubicBezTo>
                  <a:cubicBezTo>
                    <a:pt x="0" y="1424317"/>
                    <a:pt x="1424292" y="0"/>
                    <a:pt x="3175000" y="0"/>
                  </a:cubicBezTo>
                  <a:cubicBezTo>
                    <a:pt x="4925733" y="0"/>
                    <a:pt x="6350000" y="1424330"/>
                    <a:pt x="6350000" y="3175038"/>
                  </a:cubicBezTo>
                  <a:cubicBezTo>
                    <a:pt x="6350000" y="4925720"/>
                    <a:pt x="4925733" y="6349987"/>
                    <a:pt x="3175000" y="6349987"/>
                  </a:cubicBezTo>
                  <a:close/>
                  <a:moveTo>
                    <a:pt x="3175000" y="115760"/>
                  </a:moveTo>
                  <a:cubicBezTo>
                    <a:pt x="1488135" y="115760"/>
                    <a:pt x="115760" y="1488148"/>
                    <a:pt x="115760" y="3175038"/>
                  </a:cubicBezTo>
                  <a:cubicBezTo>
                    <a:pt x="115760" y="4861915"/>
                    <a:pt x="1488135" y="6234265"/>
                    <a:pt x="3175000" y="6234265"/>
                  </a:cubicBezTo>
                  <a:cubicBezTo>
                    <a:pt x="4861852" y="6234265"/>
                    <a:pt x="6234265" y="4861890"/>
                    <a:pt x="6234265" y="3175038"/>
                  </a:cubicBezTo>
                  <a:cubicBezTo>
                    <a:pt x="6234265" y="1488148"/>
                    <a:pt x="4861852" y="115760"/>
                    <a:pt x="3175000" y="115760"/>
                  </a:cubicBezTo>
                  <a:close/>
                </a:path>
              </a:pathLst>
            </a:custGeom>
            <a:solidFill>
              <a:srgbClr val="FFAA29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512000" y="2100803"/>
            <a:ext cx="10922159" cy="3904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109"/>
              </a:lnSpc>
            </a:pPr>
            <a:r>
              <a:rPr lang="en-US" sz="1557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E-COMMERCE</a:t>
            </a:r>
          </a:p>
          <a:p>
            <a:pPr algn="l">
              <a:lnSpc>
                <a:spcPts val="15109"/>
              </a:lnSpc>
            </a:pPr>
            <a:r>
              <a:rPr lang="en-US" sz="15577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WEBINAR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12000" y="5647756"/>
            <a:ext cx="9279333" cy="932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02"/>
              </a:lnSpc>
            </a:pPr>
            <a:r>
              <a:rPr lang="en-US" sz="543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Grow your sales now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64042" y="7630145"/>
            <a:ext cx="1147335" cy="1274816"/>
          </a:xfrm>
          <a:custGeom>
            <a:avLst/>
            <a:gdLst/>
            <a:ahLst/>
            <a:cxnLst/>
            <a:rect r="r" b="b" t="t" l="l"/>
            <a:pathLst>
              <a:path h="1274816" w="1147335">
                <a:moveTo>
                  <a:pt x="0" y="0"/>
                </a:moveTo>
                <a:lnTo>
                  <a:pt x="1147335" y="0"/>
                </a:lnTo>
                <a:lnTo>
                  <a:pt x="1147335" y="1274816"/>
                </a:lnTo>
                <a:lnTo>
                  <a:pt x="0" y="127481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664042" y="9299522"/>
            <a:ext cx="1147335" cy="1147335"/>
          </a:xfrm>
          <a:custGeom>
            <a:avLst/>
            <a:gdLst/>
            <a:ahLst/>
            <a:cxnLst/>
            <a:rect r="r" b="b" t="t" l="l"/>
            <a:pathLst>
              <a:path h="1147335" w="1147335">
                <a:moveTo>
                  <a:pt x="0" y="0"/>
                </a:moveTo>
                <a:lnTo>
                  <a:pt x="1147335" y="0"/>
                </a:lnTo>
                <a:lnTo>
                  <a:pt x="1147335" y="1147334"/>
                </a:lnTo>
                <a:lnTo>
                  <a:pt x="0" y="114733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512000" y="12041390"/>
            <a:ext cx="2895466" cy="951675"/>
            <a:chOff x="0" y="0"/>
            <a:chExt cx="18454303" cy="606552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-50800" y="0"/>
              <a:ext cx="18555903" cy="6066790"/>
            </a:xfrm>
            <a:custGeom>
              <a:avLst/>
              <a:gdLst/>
              <a:ahLst/>
              <a:cxnLst/>
              <a:rect r="r" b="b" t="t" l="l"/>
              <a:pathLst>
                <a:path h="6066790" w="18555903">
                  <a:moveTo>
                    <a:pt x="1692910" y="0"/>
                  </a:moveTo>
                  <a:lnTo>
                    <a:pt x="1692910" y="6065520"/>
                  </a:lnTo>
                  <a:cubicBezTo>
                    <a:pt x="1710690" y="6066790"/>
                    <a:pt x="1728470" y="6066790"/>
                    <a:pt x="1746250" y="6066790"/>
                  </a:cubicBezTo>
                  <a:lnTo>
                    <a:pt x="16799492" y="6066790"/>
                  </a:lnTo>
                  <a:lnTo>
                    <a:pt x="16799492" y="0"/>
                  </a:lnTo>
                  <a:lnTo>
                    <a:pt x="1692910" y="0"/>
                  </a:lnTo>
                  <a:close/>
                  <a:moveTo>
                    <a:pt x="17256692" y="0"/>
                  </a:moveTo>
                  <a:lnTo>
                    <a:pt x="16799492" y="0"/>
                  </a:lnTo>
                  <a:lnTo>
                    <a:pt x="16799492" y="6065520"/>
                  </a:lnTo>
                  <a:lnTo>
                    <a:pt x="16809653" y="6065520"/>
                  </a:lnTo>
                  <a:cubicBezTo>
                    <a:pt x="17548792" y="6065520"/>
                    <a:pt x="18197762" y="5462270"/>
                    <a:pt x="18251103" y="4725670"/>
                  </a:cubicBezTo>
                  <a:lnTo>
                    <a:pt x="18501292" y="1338580"/>
                  </a:lnTo>
                  <a:cubicBezTo>
                    <a:pt x="18555903" y="603250"/>
                    <a:pt x="17995833" y="0"/>
                    <a:pt x="17256692" y="0"/>
                  </a:cubicBezTo>
                  <a:close/>
                  <a:moveTo>
                    <a:pt x="1299210" y="0"/>
                  </a:moveTo>
                  <a:cubicBezTo>
                    <a:pt x="560070" y="0"/>
                    <a:pt x="0" y="603250"/>
                    <a:pt x="54610" y="1339850"/>
                  </a:cubicBezTo>
                  <a:lnTo>
                    <a:pt x="304800" y="4726940"/>
                  </a:lnTo>
                  <a:cubicBezTo>
                    <a:pt x="358140" y="5445760"/>
                    <a:pt x="977900" y="6037580"/>
                    <a:pt x="1694180" y="6065520"/>
                  </a:cubicBezTo>
                  <a:lnTo>
                    <a:pt x="1694180" y="0"/>
                  </a:lnTo>
                  <a:lnTo>
                    <a:pt x="1299210" y="0"/>
                  </a:lnTo>
                  <a:close/>
                </a:path>
              </a:pathLst>
            </a:custGeom>
            <a:solidFill>
              <a:srgbClr val="FFAA29"/>
            </a:solidFill>
          </p:spPr>
        </p:sp>
      </p:grpSp>
      <p:sp>
        <p:nvSpPr>
          <p:cNvPr name="TextBox 19" id="19"/>
          <p:cNvSpPr txBox="true"/>
          <p:nvPr/>
        </p:nvSpPr>
        <p:spPr>
          <a:xfrm rot="0">
            <a:off x="1623107" y="12131568"/>
            <a:ext cx="2660888" cy="70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b="true" sz="4115">
                <a:solidFill>
                  <a:srgbClr val="04074D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JOIN US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586088" y="13167509"/>
            <a:ext cx="4866808" cy="440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20"/>
              </a:lnSpc>
            </a:pPr>
            <a:r>
              <a:rPr lang="en-US" b="true" sz="2586" spc="155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REALLYGREATSITE.COM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13535" y="7744445"/>
            <a:ext cx="1726152" cy="1147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7"/>
              </a:lnSpc>
            </a:pPr>
            <a:r>
              <a:rPr lang="en-US" sz="472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MAY</a:t>
            </a:r>
          </a:p>
          <a:p>
            <a:pPr algn="just">
              <a:lnSpc>
                <a:spcPts val="4487"/>
              </a:lnSpc>
            </a:pPr>
            <a:r>
              <a:rPr lang="en-US" sz="472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9TH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013535" y="9298893"/>
            <a:ext cx="2002620" cy="1147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87"/>
              </a:lnSpc>
            </a:pPr>
            <a:r>
              <a:rPr lang="en-US" sz="472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7:00</a:t>
            </a:r>
          </a:p>
          <a:p>
            <a:pPr algn="just">
              <a:lnSpc>
                <a:spcPts val="4487"/>
              </a:lnSpc>
            </a:pPr>
            <a:r>
              <a:rPr lang="en-US" sz="4723">
                <a:solidFill>
                  <a:srgbClr val="FFFFFF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DAGyju97qSQ</dc:identifier>
  <dcterms:modified xsi:type="dcterms:W3CDTF">2011-08-01T06:04:30Z</dcterms:modified>
  <cp:revision>1</cp:revision>
  <dc:title>Blue Orange Online Webinar Poster</dc:title>
</cp:coreProperties>
</file>