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2852400"/>
  <p:notesSz cx="6858000" cy="9144000"/>
  <p:embeddedFontLst>
    <p:embeddedFont>
      <p:font typeface="DM Sans" charset="1" panose="00000000000000000000"/>
      <p:regular r:id="rId7"/>
    </p:embeddedFont>
    <p:embeddedFont>
      <p:font typeface="Poppins Medium" charset="1" panose="00000600000000000000"/>
      <p:regular r:id="rId8"/>
    </p:embeddedFon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  <p:embeddedFont>
      <p:font typeface="DM Sans Bold" charset="1" panose="00000000000000000000"/>
      <p:regular r:id="rId11"/>
    </p:embeddedFont>
    <p:embeddedFont>
      <p:font typeface="Poppins Medium Italics" charset="1" panose="000006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2858750"/>
          </a:xfrm>
          <a:custGeom>
            <a:avLst/>
            <a:gdLst/>
            <a:ahLst/>
            <a:cxnLst/>
            <a:rect r="r" b="b" t="t" l="l"/>
            <a:pathLst>
              <a:path h="12858750" w="1028700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808" t="0" r="-4380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89536"/>
            <a:ext cx="8229600" cy="5634976"/>
            <a:chOff x="0" y="0"/>
            <a:chExt cx="2167467" cy="14841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67467" cy="1484109"/>
            </a:xfrm>
            <a:custGeom>
              <a:avLst/>
              <a:gdLst/>
              <a:ahLst/>
              <a:cxnLst/>
              <a:rect r="r" b="b" t="t" l="l"/>
              <a:pathLst>
                <a:path h="1484109" w="2167467">
                  <a:moveTo>
                    <a:pt x="56444" y="0"/>
                  </a:moveTo>
                  <a:lnTo>
                    <a:pt x="2111022" y="0"/>
                  </a:lnTo>
                  <a:cubicBezTo>
                    <a:pt x="2125992" y="0"/>
                    <a:pt x="2140349" y="5947"/>
                    <a:pt x="2150935" y="16532"/>
                  </a:cubicBezTo>
                  <a:cubicBezTo>
                    <a:pt x="2161520" y="27118"/>
                    <a:pt x="2167467" y="41474"/>
                    <a:pt x="2167467" y="56444"/>
                  </a:cubicBezTo>
                  <a:lnTo>
                    <a:pt x="2167467" y="1427665"/>
                  </a:lnTo>
                  <a:cubicBezTo>
                    <a:pt x="2167467" y="1442635"/>
                    <a:pt x="2161520" y="1456991"/>
                    <a:pt x="2150935" y="1467577"/>
                  </a:cubicBezTo>
                  <a:cubicBezTo>
                    <a:pt x="2140349" y="1478162"/>
                    <a:pt x="2125992" y="1484109"/>
                    <a:pt x="2111022" y="1484109"/>
                  </a:cubicBezTo>
                  <a:lnTo>
                    <a:pt x="56444" y="1484109"/>
                  </a:lnTo>
                  <a:cubicBezTo>
                    <a:pt x="41474" y="1484109"/>
                    <a:pt x="27118" y="1478162"/>
                    <a:pt x="16532" y="1467577"/>
                  </a:cubicBezTo>
                  <a:cubicBezTo>
                    <a:pt x="5947" y="1456991"/>
                    <a:pt x="0" y="1442635"/>
                    <a:pt x="0" y="1427665"/>
                  </a:cubicBezTo>
                  <a:lnTo>
                    <a:pt x="0" y="56444"/>
                  </a:lnTo>
                  <a:cubicBezTo>
                    <a:pt x="0" y="41474"/>
                    <a:pt x="5947" y="27118"/>
                    <a:pt x="16532" y="16532"/>
                  </a:cubicBezTo>
                  <a:cubicBezTo>
                    <a:pt x="27118" y="5947"/>
                    <a:pt x="41474" y="0"/>
                    <a:pt x="56444" y="0"/>
                  </a:cubicBez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67467" cy="1522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91398" y="3413415"/>
            <a:ext cx="3983438" cy="651983"/>
            <a:chOff x="0" y="0"/>
            <a:chExt cx="1049136" cy="1717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9136" cy="171716"/>
            </a:xfrm>
            <a:custGeom>
              <a:avLst/>
              <a:gdLst/>
              <a:ahLst/>
              <a:cxnLst/>
              <a:rect r="r" b="b" t="t" l="l"/>
              <a:pathLst>
                <a:path h="171716" w="1049136">
                  <a:moveTo>
                    <a:pt x="48588" y="0"/>
                  </a:moveTo>
                  <a:lnTo>
                    <a:pt x="1000548" y="0"/>
                  </a:lnTo>
                  <a:cubicBezTo>
                    <a:pt x="1013434" y="0"/>
                    <a:pt x="1025793" y="5119"/>
                    <a:pt x="1034905" y="14231"/>
                  </a:cubicBezTo>
                  <a:cubicBezTo>
                    <a:pt x="1044017" y="23343"/>
                    <a:pt x="1049136" y="35702"/>
                    <a:pt x="1049136" y="48588"/>
                  </a:cubicBezTo>
                  <a:lnTo>
                    <a:pt x="1049136" y="123128"/>
                  </a:lnTo>
                  <a:cubicBezTo>
                    <a:pt x="1049136" y="136014"/>
                    <a:pt x="1044017" y="148373"/>
                    <a:pt x="1034905" y="157485"/>
                  </a:cubicBezTo>
                  <a:cubicBezTo>
                    <a:pt x="1025793" y="166597"/>
                    <a:pt x="1013434" y="171716"/>
                    <a:pt x="1000548" y="171716"/>
                  </a:cubicBezTo>
                  <a:lnTo>
                    <a:pt x="48588" y="171716"/>
                  </a:lnTo>
                  <a:cubicBezTo>
                    <a:pt x="35702" y="171716"/>
                    <a:pt x="23343" y="166597"/>
                    <a:pt x="14231" y="157485"/>
                  </a:cubicBezTo>
                  <a:cubicBezTo>
                    <a:pt x="5119" y="148373"/>
                    <a:pt x="0" y="136014"/>
                    <a:pt x="0" y="123128"/>
                  </a:cubicBezTo>
                  <a:lnTo>
                    <a:pt x="0" y="48588"/>
                  </a:lnTo>
                  <a:cubicBezTo>
                    <a:pt x="0" y="35702"/>
                    <a:pt x="5119" y="23343"/>
                    <a:pt x="14231" y="14231"/>
                  </a:cubicBezTo>
                  <a:cubicBezTo>
                    <a:pt x="23343" y="5119"/>
                    <a:pt x="35702" y="0"/>
                    <a:pt x="48588" y="0"/>
                  </a:cubicBezTo>
                  <a:close/>
                </a:path>
              </a:pathLst>
            </a:custGeom>
            <a:solidFill>
              <a:srgbClr val="05E37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049136" cy="28601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5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44212" y="7029225"/>
            <a:ext cx="3714088" cy="4571185"/>
            <a:chOff x="0" y="0"/>
            <a:chExt cx="660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0400" cy="812800"/>
            </a:xfrm>
            <a:custGeom>
              <a:avLst/>
              <a:gdLst/>
              <a:ahLst/>
              <a:cxnLst/>
              <a:rect r="r" b="b" t="t" l="l"/>
              <a:pathLst>
                <a:path h="8128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8502"/>
                  </a:cubicBezTo>
                  <a:lnTo>
                    <a:pt x="660400" y="812800"/>
                  </a:lnTo>
                  <a:lnTo>
                    <a:pt x="0" y="812800"/>
                  </a:lnTo>
                  <a:lnTo>
                    <a:pt x="0" y="32886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5E37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07950"/>
              <a:ext cx="660400" cy="704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143500" y="6629287"/>
            <a:ext cx="4775710" cy="477571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4141" t="-1363" r="-33558" b="-10366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5544212" y="11030643"/>
            <a:ext cx="3716778" cy="1035623"/>
            <a:chOff x="0" y="0"/>
            <a:chExt cx="978905" cy="2727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8905" cy="272757"/>
            </a:xfrm>
            <a:custGeom>
              <a:avLst/>
              <a:gdLst/>
              <a:ahLst/>
              <a:cxnLst/>
              <a:rect r="r" b="b" t="t" l="l"/>
              <a:pathLst>
                <a:path h="272757" w="978905">
                  <a:moveTo>
                    <a:pt x="31244" y="0"/>
                  </a:moveTo>
                  <a:lnTo>
                    <a:pt x="947660" y="0"/>
                  </a:lnTo>
                  <a:cubicBezTo>
                    <a:pt x="964916" y="0"/>
                    <a:pt x="978905" y="13989"/>
                    <a:pt x="978905" y="31244"/>
                  </a:cubicBezTo>
                  <a:lnTo>
                    <a:pt x="978905" y="241512"/>
                  </a:lnTo>
                  <a:cubicBezTo>
                    <a:pt x="978905" y="249799"/>
                    <a:pt x="975613" y="257746"/>
                    <a:pt x="969753" y="263605"/>
                  </a:cubicBezTo>
                  <a:cubicBezTo>
                    <a:pt x="963894" y="269465"/>
                    <a:pt x="955947" y="272757"/>
                    <a:pt x="947660" y="272757"/>
                  </a:cubicBezTo>
                  <a:lnTo>
                    <a:pt x="31244" y="272757"/>
                  </a:lnTo>
                  <a:cubicBezTo>
                    <a:pt x="22958" y="272757"/>
                    <a:pt x="15011" y="269465"/>
                    <a:pt x="9151" y="263605"/>
                  </a:cubicBezTo>
                  <a:cubicBezTo>
                    <a:pt x="3292" y="257746"/>
                    <a:pt x="0" y="249799"/>
                    <a:pt x="0" y="241512"/>
                  </a:cubicBezTo>
                  <a:lnTo>
                    <a:pt x="0" y="31244"/>
                  </a:lnTo>
                  <a:cubicBezTo>
                    <a:pt x="0" y="22958"/>
                    <a:pt x="3292" y="15011"/>
                    <a:pt x="9151" y="9151"/>
                  </a:cubicBezTo>
                  <a:cubicBezTo>
                    <a:pt x="15011" y="3292"/>
                    <a:pt x="22958" y="0"/>
                    <a:pt x="31244" y="0"/>
                  </a:cubicBezTo>
                  <a:close/>
                </a:path>
              </a:pathLst>
            </a:custGeom>
            <a:solidFill>
              <a:srgbClr val="F5F5F6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978905" cy="3394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1559428"/>
            <a:ext cx="4008728" cy="470535"/>
            <a:chOff x="0" y="0"/>
            <a:chExt cx="1055797" cy="1239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55797" cy="123927"/>
            </a:xfrm>
            <a:custGeom>
              <a:avLst/>
              <a:gdLst/>
              <a:ahLst/>
              <a:cxnLst/>
              <a:rect r="r" b="b" t="t" l="l"/>
              <a:pathLst>
                <a:path h="123927" w="1055797">
                  <a:moveTo>
                    <a:pt x="61963" y="0"/>
                  </a:moveTo>
                  <a:lnTo>
                    <a:pt x="993833" y="0"/>
                  </a:lnTo>
                  <a:cubicBezTo>
                    <a:pt x="1028055" y="0"/>
                    <a:pt x="1055797" y="27742"/>
                    <a:pt x="1055797" y="61963"/>
                  </a:cubicBezTo>
                  <a:lnTo>
                    <a:pt x="1055797" y="61963"/>
                  </a:lnTo>
                  <a:cubicBezTo>
                    <a:pt x="1055797" y="78397"/>
                    <a:pt x="1049268" y="94158"/>
                    <a:pt x="1037648" y="105778"/>
                  </a:cubicBezTo>
                  <a:cubicBezTo>
                    <a:pt x="1026027" y="117399"/>
                    <a:pt x="1010267" y="123927"/>
                    <a:pt x="993833" y="123927"/>
                  </a:cubicBezTo>
                  <a:lnTo>
                    <a:pt x="61963" y="123927"/>
                  </a:lnTo>
                  <a:cubicBezTo>
                    <a:pt x="27742" y="123927"/>
                    <a:pt x="0" y="96185"/>
                    <a:pt x="0" y="61963"/>
                  </a:cubicBezTo>
                  <a:lnTo>
                    <a:pt x="0" y="61963"/>
                  </a:lnTo>
                  <a:cubicBezTo>
                    <a:pt x="0" y="27742"/>
                    <a:pt x="27742" y="0"/>
                    <a:pt x="61963" y="0"/>
                  </a:cubicBezTo>
                  <a:close/>
                </a:path>
              </a:pathLst>
            </a:custGeom>
            <a:solidFill>
              <a:srgbClr val="05E37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055797" cy="1715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www.reallygreatsite.com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1070" y="7358703"/>
            <a:ext cx="3930128" cy="2373712"/>
            <a:chOff x="0" y="0"/>
            <a:chExt cx="1035095" cy="6251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35095" cy="625175"/>
            </a:xfrm>
            <a:custGeom>
              <a:avLst/>
              <a:gdLst/>
              <a:ahLst/>
              <a:cxnLst/>
              <a:rect r="r" b="b" t="t" l="l"/>
              <a:pathLst>
                <a:path h="625175" w="1035095">
                  <a:moveTo>
                    <a:pt x="66976" y="0"/>
                  </a:moveTo>
                  <a:lnTo>
                    <a:pt x="968119" y="0"/>
                  </a:lnTo>
                  <a:cubicBezTo>
                    <a:pt x="985882" y="0"/>
                    <a:pt x="1002918" y="7056"/>
                    <a:pt x="1015478" y="19617"/>
                  </a:cubicBezTo>
                  <a:cubicBezTo>
                    <a:pt x="1028039" y="32177"/>
                    <a:pt x="1035095" y="49213"/>
                    <a:pt x="1035095" y="66976"/>
                  </a:cubicBezTo>
                  <a:lnTo>
                    <a:pt x="1035095" y="558199"/>
                  </a:lnTo>
                  <a:cubicBezTo>
                    <a:pt x="1035095" y="595189"/>
                    <a:pt x="1005109" y="625175"/>
                    <a:pt x="968119" y="625175"/>
                  </a:cubicBezTo>
                  <a:lnTo>
                    <a:pt x="66976" y="625175"/>
                  </a:lnTo>
                  <a:cubicBezTo>
                    <a:pt x="29986" y="625175"/>
                    <a:pt x="0" y="595189"/>
                    <a:pt x="0" y="558199"/>
                  </a:cubicBezTo>
                  <a:lnTo>
                    <a:pt x="0" y="66976"/>
                  </a:lnTo>
                  <a:cubicBezTo>
                    <a:pt x="0" y="29986"/>
                    <a:pt x="29986" y="0"/>
                    <a:pt x="669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5F5F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035095" cy="64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15441" y="8802119"/>
            <a:ext cx="603768" cy="603768"/>
          </a:xfrm>
          <a:custGeom>
            <a:avLst/>
            <a:gdLst/>
            <a:ahLst/>
            <a:cxnLst/>
            <a:rect r="r" b="b" t="t" l="l"/>
            <a:pathLst>
              <a:path h="603768" w="603768">
                <a:moveTo>
                  <a:pt x="0" y="0"/>
                </a:moveTo>
                <a:lnTo>
                  <a:pt x="603768" y="0"/>
                </a:lnTo>
                <a:lnTo>
                  <a:pt x="603768" y="603768"/>
                </a:lnTo>
                <a:lnTo>
                  <a:pt x="0" y="603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049763" y="4246373"/>
            <a:ext cx="176441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499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Topics: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1398" y="1711781"/>
            <a:ext cx="6996321" cy="160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true">
                <a:solidFill>
                  <a:srgbClr val="181C8A"/>
                </a:solidFill>
                <a:latin typeface="Poppins Bold"/>
                <a:ea typeface="Poppins Bold"/>
                <a:cs typeface="Poppins Bold"/>
                <a:sym typeface="Poppins Bold"/>
              </a:rPr>
              <a:t>Social Media Activation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00191" y="1226006"/>
            <a:ext cx="323723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3000" spc="8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WEBINAR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91398" y="4670890"/>
            <a:ext cx="618747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81C8A"/>
                </a:solidFill>
                <a:latin typeface="Poppins"/>
                <a:ea typeface="Poppins"/>
                <a:cs typeface="Poppins"/>
                <a:sym typeface="Poppins"/>
              </a:rPr>
              <a:t>Basics of social media platforms. 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81C8A"/>
                </a:solidFill>
                <a:latin typeface="Poppins"/>
                <a:ea typeface="Poppins"/>
                <a:cs typeface="Poppins"/>
                <a:sym typeface="Poppins"/>
              </a:rPr>
              <a:t>Creating a strong brand presence. 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181C8A"/>
                </a:solidFill>
                <a:latin typeface="Poppins"/>
                <a:ea typeface="Poppins"/>
                <a:cs typeface="Poppins"/>
                <a:sym typeface="Poppins"/>
              </a:rPr>
              <a:t>Dos and don’ts of branding online.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49763" y="3425082"/>
            <a:ext cx="430421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 Your Brand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39333" y="11071554"/>
            <a:ext cx="172653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trike="noStrike" u="none">
                <a:solidFill>
                  <a:srgbClr val="181C8A"/>
                </a:solidFill>
                <a:latin typeface="DM Sans"/>
                <a:ea typeface="DM Sans"/>
                <a:cs typeface="DM Sans"/>
                <a:sym typeface="DM Sans"/>
              </a:rPr>
              <a:t>Speaker: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04484" y="11427154"/>
            <a:ext cx="339623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181C8A"/>
                </a:solidFill>
                <a:latin typeface="DM Sans Bold"/>
                <a:ea typeface="DM Sans Bold"/>
                <a:cs typeface="DM Sans Bold"/>
                <a:sym typeface="DM Sans Bold"/>
              </a:rPr>
              <a:t>Estelle Darcy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47224" y="7695975"/>
            <a:ext cx="231202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5F5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Friday,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5F5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March 9, 2026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26536" y="10132465"/>
            <a:ext cx="371919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 i="true">
                <a:solidFill>
                  <a:srgbClr val="F5F5F6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Sign up now and boost your brand!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47224" y="8713478"/>
            <a:ext cx="22333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5F5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8.30 AM</a:t>
            </a:r>
          </a:p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F5F5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Till End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359852" y="7845726"/>
            <a:ext cx="559357" cy="533931"/>
          </a:xfrm>
          <a:custGeom>
            <a:avLst/>
            <a:gdLst/>
            <a:ahLst/>
            <a:cxnLst/>
            <a:rect r="r" b="b" t="t" l="l"/>
            <a:pathLst>
              <a:path h="533931" w="559357">
                <a:moveTo>
                  <a:pt x="0" y="0"/>
                </a:moveTo>
                <a:lnTo>
                  <a:pt x="559357" y="0"/>
                </a:lnTo>
                <a:lnTo>
                  <a:pt x="559357" y="533932"/>
                </a:lnTo>
                <a:lnTo>
                  <a:pt x="0" y="533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DAGyjWKuFUM</dc:identifier>
  <dcterms:modified xsi:type="dcterms:W3CDTF">2011-08-01T06:04:30Z</dcterms:modified>
  <cp:revision>1</cp:revision>
  <dc:title>Blue and Green Minimalist Bold Webinar Social Media Activation Instagram Post</dc:title>
</cp:coreProperties>
</file>