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287000" cy="10287000"/>
  <p:notesSz cx="6858000" cy="9144000"/>
  <p:embeddedFontLst>
    <p:embeddedFont>
      <p:font typeface="Poppins Bold" charset="1" panose="00000800000000000000"/>
      <p:regular r:id="rId7"/>
    </p:embeddedFont>
    <p:embeddedFont>
      <p:font typeface="Poppins Medium" charset="1" panose="00000600000000000000"/>
      <p:regular r:id="rId8"/>
    </p:embeddedFont>
    <p:embeddedFont>
      <p:font typeface="Brittany" charset="1" panose="00000000000000000000"/>
      <p:regular r:id="rId9"/>
    </p:embeddedFont>
    <p:embeddedFont>
      <p:font typeface="Poppins" charset="1" panose="00000500000000000000"/>
      <p:regular r:id="rId10"/>
    </p:embeddedFont>
    <p:embeddedFont>
      <p:font typeface="Poppins Italics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44520" y="5923380"/>
            <a:ext cx="13981218" cy="5344425"/>
            <a:chOff x="0" y="0"/>
            <a:chExt cx="1921484" cy="7345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21484" cy="734502"/>
            </a:xfrm>
            <a:custGeom>
              <a:avLst/>
              <a:gdLst/>
              <a:ahLst/>
              <a:cxnLst/>
              <a:rect r="r" b="b" t="t" l="l"/>
              <a:pathLst>
                <a:path h="734502" w="1921484">
                  <a:moveTo>
                    <a:pt x="203200" y="0"/>
                  </a:moveTo>
                  <a:lnTo>
                    <a:pt x="1921484" y="0"/>
                  </a:lnTo>
                  <a:lnTo>
                    <a:pt x="1718284" y="734502"/>
                  </a:lnTo>
                  <a:lnTo>
                    <a:pt x="0" y="734502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1E5F2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01600" y="38100"/>
              <a:ext cx="1718284" cy="6964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49066" y="3111640"/>
            <a:ext cx="5108342" cy="510834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0685" r="0" b="-39408"/>
              </a:stretch>
            </a:blipFill>
            <a:ln w="38100" cap="sq">
              <a:solidFill>
                <a:srgbClr val="FFCC00"/>
              </a:solidFill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true" flipV="false" rot="0">
            <a:off x="1028700" y="7072698"/>
            <a:ext cx="624537" cy="624537"/>
          </a:xfrm>
          <a:custGeom>
            <a:avLst/>
            <a:gdLst/>
            <a:ahLst/>
            <a:cxnLst/>
            <a:rect r="r" b="b" t="t" l="l"/>
            <a:pathLst>
              <a:path h="624537" w="624537">
                <a:moveTo>
                  <a:pt x="624537" y="0"/>
                </a:moveTo>
                <a:lnTo>
                  <a:pt x="0" y="0"/>
                </a:lnTo>
                <a:lnTo>
                  <a:pt x="0" y="624537"/>
                </a:lnTo>
                <a:lnTo>
                  <a:pt x="624537" y="624537"/>
                </a:lnTo>
                <a:lnTo>
                  <a:pt x="62453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16285" y="9267016"/>
            <a:ext cx="8854430" cy="445866"/>
            <a:chOff x="0" y="0"/>
            <a:chExt cx="8070674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70674" cy="406400"/>
            </a:xfrm>
            <a:custGeom>
              <a:avLst/>
              <a:gdLst/>
              <a:ahLst/>
              <a:cxnLst/>
              <a:rect r="r" b="b" t="t" l="l"/>
              <a:pathLst>
                <a:path h="406400" w="8070674">
                  <a:moveTo>
                    <a:pt x="7867474" y="0"/>
                  </a:moveTo>
                  <a:cubicBezTo>
                    <a:pt x="7979698" y="0"/>
                    <a:pt x="8070674" y="90976"/>
                    <a:pt x="8070674" y="203200"/>
                  </a:cubicBezTo>
                  <a:cubicBezTo>
                    <a:pt x="8070674" y="315424"/>
                    <a:pt x="7979698" y="406400"/>
                    <a:pt x="786747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CC00"/>
            </a:solidFill>
            <a:ln w="9525" cap="sq">
              <a:solidFill>
                <a:srgbClr val="1E5F2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07067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37371" y="8122487"/>
            <a:ext cx="1949805" cy="471477"/>
            <a:chOff x="0" y="0"/>
            <a:chExt cx="562236" cy="1359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62236" cy="135953"/>
            </a:xfrm>
            <a:custGeom>
              <a:avLst/>
              <a:gdLst/>
              <a:ahLst/>
              <a:cxnLst/>
              <a:rect r="r" b="b" t="t" l="l"/>
              <a:pathLst>
                <a:path h="135953" w="562236">
                  <a:moveTo>
                    <a:pt x="67976" y="0"/>
                  </a:moveTo>
                  <a:lnTo>
                    <a:pt x="494259" y="0"/>
                  </a:lnTo>
                  <a:cubicBezTo>
                    <a:pt x="512288" y="0"/>
                    <a:pt x="529578" y="7162"/>
                    <a:pt x="542326" y="19910"/>
                  </a:cubicBezTo>
                  <a:cubicBezTo>
                    <a:pt x="555074" y="32658"/>
                    <a:pt x="562236" y="49948"/>
                    <a:pt x="562236" y="67976"/>
                  </a:cubicBezTo>
                  <a:lnTo>
                    <a:pt x="562236" y="67976"/>
                  </a:lnTo>
                  <a:cubicBezTo>
                    <a:pt x="562236" y="86005"/>
                    <a:pt x="555074" y="103295"/>
                    <a:pt x="542326" y="116043"/>
                  </a:cubicBezTo>
                  <a:cubicBezTo>
                    <a:pt x="529578" y="128791"/>
                    <a:pt x="512288" y="135953"/>
                    <a:pt x="494259" y="135953"/>
                  </a:cubicBezTo>
                  <a:lnTo>
                    <a:pt x="67976" y="135953"/>
                  </a:lnTo>
                  <a:cubicBezTo>
                    <a:pt x="49948" y="135953"/>
                    <a:pt x="32658" y="128791"/>
                    <a:pt x="19910" y="116043"/>
                  </a:cubicBezTo>
                  <a:cubicBezTo>
                    <a:pt x="7162" y="103295"/>
                    <a:pt x="0" y="86005"/>
                    <a:pt x="0" y="67976"/>
                  </a:cubicBezTo>
                  <a:lnTo>
                    <a:pt x="0" y="67976"/>
                  </a:lnTo>
                  <a:cubicBezTo>
                    <a:pt x="0" y="49948"/>
                    <a:pt x="7162" y="32658"/>
                    <a:pt x="19910" y="19910"/>
                  </a:cubicBezTo>
                  <a:cubicBezTo>
                    <a:pt x="32658" y="7162"/>
                    <a:pt x="49948" y="0"/>
                    <a:pt x="67976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76200"/>
              <a:ext cx="562236" cy="2121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11687" y="7697235"/>
            <a:ext cx="2783101" cy="1071370"/>
            <a:chOff x="0" y="0"/>
            <a:chExt cx="732998" cy="28217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2998" cy="282171"/>
            </a:xfrm>
            <a:custGeom>
              <a:avLst/>
              <a:gdLst/>
              <a:ahLst/>
              <a:cxnLst/>
              <a:rect r="r" b="b" t="t" l="l"/>
              <a:pathLst>
                <a:path h="282171" w="732998">
                  <a:moveTo>
                    <a:pt x="69544" y="0"/>
                  </a:moveTo>
                  <a:lnTo>
                    <a:pt x="663454" y="0"/>
                  </a:lnTo>
                  <a:cubicBezTo>
                    <a:pt x="701862" y="0"/>
                    <a:pt x="732998" y="31136"/>
                    <a:pt x="732998" y="69544"/>
                  </a:cubicBezTo>
                  <a:lnTo>
                    <a:pt x="732998" y="212627"/>
                  </a:lnTo>
                  <a:cubicBezTo>
                    <a:pt x="732998" y="231072"/>
                    <a:pt x="725671" y="248760"/>
                    <a:pt x="712629" y="261803"/>
                  </a:cubicBezTo>
                  <a:cubicBezTo>
                    <a:pt x="699587" y="274845"/>
                    <a:pt x="681898" y="282171"/>
                    <a:pt x="663454" y="282171"/>
                  </a:cubicBezTo>
                  <a:lnTo>
                    <a:pt x="69544" y="282171"/>
                  </a:lnTo>
                  <a:cubicBezTo>
                    <a:pt x="31136" y="282171"/>
                    <a:pt x="0" y="251036"/>
                    <a:pt x="0" y="212627"/>
                  </a:cubicBezTo>
                  <a:lnTo>
                    <a:pt x="0" y="69544"/>
                  </a:lnTo>
                  <a:cubicBezTo>
                    <a:pt x="0" y="31136"/>
                    <a:pt x="31136" y="0"/>
                    <a:pt x="69544" y="0"/>
                  </a:cubicBezTo>
                  <a:close/>
                </a:path>
              </a:pathLst>
            </a:custGeom>
            <a:solidFill>
              <a:srgbClr val="FFCC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38100"/>
              <a:ext cx="732998" cy="244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true" flipV="true" rot="0">
            <a:off x="6736864" y="1981627"/>
            <a:ext cx="4114800" cy="1443921"/>
          </a:xfrm>
          <a:custGeom>
            <a:avLst/>
            <a:gdLst/>
            <a:ahLst/>
            <a:cxnLst/>
            <a:rect r="r" b="b" t="t" l="l"/>
            <a:pathLst>
              <a:path h="1443921" w="4114800">
                <a:moveTo>
                  <a:pt x="4114800" y="1443921"/>
                </a:moveTo>
                <a:lnTo>
                  <a:pt x="0" y="1443921"/>
                </a:lnTo>
                <a:lnTo>
                  <a:pt x="0" y="0"/>
                </a:lnTo>
                <a:lnTo>
                  <a:pt x="4114800" y="0"/>
                </a:lnTo>
                <a:lnTo>
                  <a:pt x="4114800" y="144392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3809648" y="9344693"/>
            <a:ext cx="290513" cy="290513"/>
          </a:xfrm>
          <a:custGeom>
            <a:avLst/>
            <a:gdLst/>
            <a:ahLst/>
            <a:cxnLst/>
            <a:rect r="r" b="b" t="t" l="l"/>
            <a:pathLst>
              <a:path h="290513" w="290513">
                <a:moveTo>
                  <a:pt x="0" y="0"/>
                </a:moveTo>
                <a:lnTo>
                  <a:pt x="290513" y="0"/>
                </a:lnTo>
                <a:lnTo>
                  <a:pt x="290513" y="290513"/>
                </a:lnTo>
                <a:lnTo>
                  <a:pt x="0" y="2905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5799" y="9344693"/>
            <a:ext cx="290513" cy="290513"/>
          </a:xfrm>
          <a:custGeom>
            <a:avLst/>
            <a:gdLst/>
            <a:ahLst/>
            <a:cxnLst/>
            <a:rect r="r" b="b" t="t" l="l"/>
            <a:pathLst>
              <a:path h="290513" w="290513">
                <a:moveTo>
                  <a:pt x="0" y="0"/>
                </a:moveTo>
                <a:lnTo>
                  <a:pt x="290513" y="0"/>
                </a:lnTo>
                <a:lnTo>
                  <a:pt x="290513" y="290513"/>
                </a:lnTo>
                <a:lnTo>
                  <a:pt x="0" y="2905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37371" y="1673770"/>
            <a:ext cx="8095079" cy="2935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87"/>
              </a:lnSpc>
            </a:pPr>
            <a:r>
              <a:rPr lang="en-US" sz="7387" spc="-214" b="true">
                <a:solidFill>
                  <a:srgbClr val="1E5F2F"/>
                </a:solidFill>
                <a:latin typeface="Poppins Bold"/>
                <a:ea typeface="Poppins Bold"/>
                <a:cs typeface="Poppins Bold"/>
                <a:sym typeface="Poppins Bold"/>
              </a:rPr>
              <a:t>Digital </a:t>
            </a:r>
          </a:p>
          <a:p>
            <a:pPr algn="l">
              <a:lnSpc>
                <a:spcPts val="7387"/>
              </a:lnSpc>
            </a:pPr>
            <a:r>
              <a:rPr lang="en-US" sz="7387" spc="-214" b="true">
                <a:solidFill>
                  <a:srgbClr val="1E5F2F"/>
                </a:solidFill>
                <a:latin typeface="Poppins Bold"/>
                <a:ea typeface="Poppins Bold"/>
                <a:cs typeface="Poppins Bold"/>
                <a:sym typeface="Poppins Bold"/>
              </a:rPr>
              <a:t>Marketing </a:t>
            </a:r>
          </a:p>
          <a:p>
            <a:pPr algn="l" marL="0" indent="0" lvl="0">
              <a:lnSpc>
                <a:spcPts val="7387"/>
              </a:lnSpc>
            </a:pPr>
            <a:r>
              <a:rPr lang="en-US" b="true" sz="7387" spc="-214">
                <a:solidFill>
                  <a:srgbClr val="1E5F2F"/>
                </a:solidFill>
                <a:latin typeface="Poppins Bold"/>
                <a:ea typeface="Poppins Bold"/>
                <a:cs typeface="Poppins Bold"/>
                <a:sym typeface="Poppins Bold"/>
              </a:rPr>
              <a:t>Expert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7424795" y="992612"/>
            <a:ext cx="346313" cy="453505"/>
          </a:xfrm>
          <a:custGeom>
            <a:avLst/>
            <a:gdLst/>
            <a:ahLst/>
            <a:cxnLst/>
            <a:rect r="r" b="b" t="t" l="l"/>
            <a:pathLst>
              <a:path h="453505" w="346313">
                <a:moveTo>
                  <a:pt x="0" y="0"/>
                </a:moveTo>
                <a:lnTo>
                  <a:pt x="346313" y="0"/>
                </a:lnTo>
                <a:lnTo>
                  <a:pt x="346313" y="453504"/>
                </a:lnTo>
                <a:lnTo>
                  <a:pt x="0" y="453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917638" y="1107224"/>
            <a:ext cx="1868015" cy="24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774"/>
              </a:lnSpc>
            </a:pPr>
            <a:r>
              <a:rPr lang="en-US" b="true" sz="1756" spc="-6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Salford &amp; Co.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28700" y="849323"/>
            <a:ext cx="2936551" cy="85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3"/>
              </a:lnSpc>
            </a:pPr>
            <a:r>
              <a:rPr lang="en-US" sz="4981">
                <a:solidFill>
                  <a:srgbClr val="000000"/>
                </a:solidFill>
                <a:latin typeface="Brittany"/>
                <a:ea typeface="Brittany"/>
                <a:cs typeface="Brittany"/>
                <a:sym typeface="Brittany"/>
              </a:rPr>
              <a:t>Webinar</a:t>
            </a:r>
          </a:p>
        </p:txBody>
      </p:sp>
      <p:sp>
        <p:nvSpPr>
          <p:cNvPr name="Freeform 24" id="24"/>
          <p:cNvSpPr/>
          <p:nvPr/>
        </p:nvSpPr>
        <p:spPr>
          <a:xfrm flipH="true" flipV="true" rot="-3531234">
            <a:off x="-1223717" y="64220"/>
            <a:ext cx="4114800" cy="1443921"/>
          </a:xfrm>
          <a:custGeom>
            <a:avLst/>
            <a:gdLst/>
            <a:ahLst/>
            <a:cxnLst/>
            <a:rect r="r" b="b" t="t" l="l"/>
            <a:pathLst>
              <a:path h="1443921" w="4114800">
                <a:moveTo>
                  <a:pt x="4114800" y="1443921"/>
                </a:moveTo>
                <a:lnTo>
                  <a:pt x="0" y="1443921"/>
                </a:lnTo>
                <a:lnTo>
                  <a:pt x="0" y="0"/>
                </a:lnTo>
                <a:lnTo>
                  <a:pt x="4114800" y="0"/>
                </a:lnTo>
                <a:lnTo>
                  <a:pt x="4114800" y="144392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6652920" y="9344693"/>
            <a:ext cx="290513" cy="290513"/>
          </a:xfrm>
          <a:custGeom>
            <a:avLst/>
            <a:gdLst/>
            <a:ahLst/>
            <a:cxnLst/>
            <a:rect r="r" b="b" t="t" l="l"/>
            <a:pathLst>
              <a:path h="290513" w="290513">
                <a:moveTo>
                  <a:pt x="0" y="0"/>
                </a:moveTo>
                <a:lnTo>
                  <a:pt x="290513" y="0"/>
                </a:lnTo>
                <a:lnTo>
                  <a:pt x="290513" y="290513"/>
                </a:lnTo>
                <a:lnTo>
                  <a:pt x="0" y="29051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02593" y="6289719"/>
            <a:ext cx="627438" cy="627438"/>
          </a:xfrm>
          <a:custGeom>
            <a:avLst/>
            <a:gdLst/>
            <a:ahLst/>
            <a:cxnLst/>
            <a:rect r="r" b="b" t="t" l="l"/>
            <a:pathLst>
              <a:path h="627438" w="627438">
                <a:moveTo>
                  <a:pt x="0" y="0"/>
                </a:moveTo>
                <a:lnTo>
                  <a:pt x="627438" y="0"/>
                </a:lnTo>
                <a:lnTo>
                  <a:pt x="627438" y="627438"/>
                </a:lnTo>
                <a:lnTo>
                  <a:pt x="0" y="62743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376391" y="9327992"/>
            <a:ext cx="1814473" cy="25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4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@reallygreatsite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128216" y="9352920"/>
            <a:ext cx="1814473" cy="25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4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+123-456-7890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999571" y="9327992"/>
            <a:ext cx="2356570" cy="255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0"/>
              </a:lnSpc>
            </a:pPr>
            <a:r>
              <a:rPr lang="en-US" sz="142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www.reallygreatsite.com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37371" y="4694655"/>
            <a:ext cx="4667951" cy="86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6"/>
              </a:lnSpc>
              <a:spcBef>
                <a:spcPct val="0"/>
              </a:spcBef>
            </a:pPr>
            <a:r>
              <a:rPr lang="en-US" sz="2788" i="true">
                <a:solidFill>
                  <a:srgbClr val="1E5F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Empowering You with Digital Expertise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86188" y="6357693"/>
            <a:ext cx="3259901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28 January, 2025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86188" y="7158472"/>
            <a:ext cx="2725949" cy="42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At 09.00 AM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33683" y="8162831"/>
            <a:ext cx="2357182" cy="333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10"/>
              </a:lnSpc>
              <a:spcBef>
                <a:spcPct val="0"/>
              </a:spcBef>
            </a:pPr>
            <a:r>
              <a:rPr lang="en-US" b="true" sz="186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JOIN NOW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813362" y="8069684"/>
            <a:ext cx="3779749" cy="506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4"/>
              </a:lnSpc>
            </a:pPr>
            <a:r>
              <a:rPr lang="en-US" sz="2903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Aaron Loeb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311687" y="7771557"/>
            <a:ext cx="2783101" cy="374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2"/>
              </a:lnSpc>
            </a:pPr>
            <a:r>
              <a:rPr lang="en-US" sz="2137" b="tru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Speaker 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DAGpRT_Hxjc</dc:identifier>
  <dcterms:modified xsi:type="dcterms:W3CDTF">2011-08-01T06:04:30Z</dcterms:modified>
  <cp:revision>1</cp:revision>
  <dc:title>Green White Minimalis Webinar Digital Marketing Expert Instagram Post </dc:title>
</cp:coreProperties>
</file>