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0287000" cy="12852400"/>
  <p:notesSz cx="6858000" cy="9144000"/>
  <p:embeddedFontLst>
    <p:embeddedFont>
      <p:font typeface="Montserrat Bold" charset="1" panose="00000800000000000000"/>
      <p:regular r:id="rId7"/>
    </p:embeddedFont>
    <p:embeddedFont>
      <p:font typeface="TAN Meringue" charset="1" panose="0000000000000000000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jpe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287000" cy="12858750"/>
          </a:xfrm>
          <a:custGeom>
            <a:avLst/>
            <a:gdLst/>
            <a:ahLst/>
            <a:cxnLst/>
            <a:rect r="r" b="b" t="t" l="l"/>
            <a:pathLst>
              <a:path h="12858750" w="10287000">
                <a:moveTo>
                  <a:pt x="0" y="0"/>
                </a:moveTo>
                <a:lnTo>
                  <a:pt x="10287000" y="0"/>
                </a:lnTo>
                <a:lnTo>
                  <a:pt x="10287000" y="12858750"/>
                </a:lnTo>
                <a:lnTo>
                  <a:pt x="0" y="128587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t="0" r="-1250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617753">
            <a:off x="-1328515" y="953816"/>
            <a:ext cx="10635235" cy="10577224"/>
          </a:xfrm>
          <a:custGeom>
            <a:avLst/>
            <a:gdLst/>
            <a:ahLst/>
            <a:cxnLst/>
            <a:rect r="r" b="b" t="t" l="l"/>
            <a:pathLst>
              <a:path h="10577224" w="10635235">
                <a:moveTo>
                  <a:pt x="0" y="0"/>
                </a:moveTo>
                <a:lnTo>
                  <a:pt x="10635234" y="0"/>
                </a:lnTo>
                <a:lnTo>
                  <a:pt x="10635234" y="10577224"/>
                </a:lnTo>
                <a:lnTo>
                  <a:pt x="0" y="105772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879870" y="8858250"/>
            <a:ext cx="3103766" cy="2971800"/>
          </a:xfrm>
          <a:custGeom>
            <a:avLst/>
            <a:gdLst/>
            <a:ahLst/>
            <a:cxnLst/>
            <a:rect r="r" b="b" t="t" l="l"/>
            <a:pathLst>
              <a:path h="2971800" w="3103766">
                <a:moveTo>
                  <a:pt x="0" y="0"/>
                </a:moveTo>
                <a:lnTo>
                  <a:pt x="3103766" y="0"/>
                </a:lnTo>
                <a:lnTo>
                  <a:pt x="3103766" y="2971800"/>
                </a:lnTo>
                <a:lnTo>
                  <a:pt x="0" y="2971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8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4344217" y="5516807"/>
            <a:ext cx="7466080" cy="7466050"/>
            <a:chOff x="0" y="0"/>
            <a:chExt cx="6350000" cy="63499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988F8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4667331" y="5839920"/>
            <a:ext cx="6819852" cy="6819824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7"/>
              <a:stretch>
                <a:fillRect l="-50093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061935" y="1057889"/>
            <a:ext cx="398821" cy="398821"/>
          </a:xfrm>
          <a:custGeom>
            <a:avLst/>
            <a:gdLst/>
            <a:ahLst/>
            <a:cxnLst/>
            <a:rect r="r" b="b" t="t" l="l"/>
            <a:pathLst>
              <a:path h="398821" w="398821">
                <a:moveTo>
                  <a:pt x="0" y="0"/>
                </a:moveTo>
                <a:lnTo>
                  <a:pt x="398822" y="0"/>
                </a:lnTo>
                <a:lnTo>
                  <a:pt x="398822" y="398822"/>
                </a:lnTo>
                <a:lnTo>
                  <a:pt x="0" y="3988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372383" y="-1254672"/>
            <a:ext cx="4114800" cy="3939847"/>
          </a:xfrm>
          <a:custGeom>
            <a:avLst/>
            <a:gdLst/>
            <a:ahLst/>
            <a:cxnLst/>
            <a:rect r="r" b="b" t="t" l="l"/>
            <a:pathLst>
              <a:path h="3939847" w="4114800">
                <a:moveTo>
                  <a:pt x="0" y="0"/>
                </a:moveTo>
                <a:lnTo>
                  <a:pt x="4114800" y="0"/>
                </a:lnTo>
                <a:lnTo>
                  <a:pt x="4114800" y="3939847"/>
                </a:lnTo>
                <a:lnTo>
                  <a:pt x="0" y="393984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8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61935" y="7080085"/>
            <a:ext cx="887778" cy="836126"/>
          </a:xfrm>
          <a:custGeom>
            <a:avLst/>
            <a:gdLst/>
            <a:ahLst/>
            <a:cxnLst/>
            <a:rect r="r" b="b" t="t" l="l"/>
            <a:pathLst>
              <a:path h="836126" w="887778">
                <a:moveTo>
                  <a:pt x="0" y="0"/>
                </a:moveTo>
                <a:lnTo>
                  <a:pt x="887779" y="0"/>
                </a:lnTo>
                <a:lnTo>
                  <a:pt x="887779" y="836125"/>
                </a:lnTo>
                <a:lnTo>
                  <a:pt x="0" y="8361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07751" y="8810625"/>
            <a:ext cx="1942940" cy="439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16"/>
              </a:lnSpc>
            </a:pPr>
            <a:r>
              <a:rPr lang="en-US" sz="2583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Speaker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07751" y="9202207"/>
            <a:ext cx="3514293" cy="439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16"/>
              </a:lnSpc>
            </a:pPr>
            <a:r>
              <a:rPr lang="en-US" sz="2583">
                <a:solidFill>
                  <a:srgbClr val="FFFFFF"/>
                </a:solidFill>
                <a:latin typeface="TAN Meringue"/>
                <a:ea typeface="TAN Meringue"/>
                <a:cs typeface="TAN Meringue"/>
                <a:sym typeface="TAN Meringue"/>
              </a:rPr>
              <a:t>Korina Villanueva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07751" y="3616111"/>
            <a:ext cx="7672706" cy="2521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97"/>
              </a:lnSpc>
            </a:pPr>
            <a:r>
              <a:rPr lang="en-US" sz="5191">
                <a:solidFill>
                  <a:srgbClr val="FFFFFF"/>
                </a:solidFill>
                <a:latin typeface="TAN Meringue"/>
                <a:ea typeface="TAN Meringue"/>
                <a:cs typeface="TAN Meringue"/>
                <a:sym typeface="TAN Meringue"/>
              </a:rPr>
              <a:t>Nurturing Balance and Harmony in a Busy World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10936815"/>
            <a:ext cx="2788469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654E4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Stay Tune On 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11311465"/>
            <a:ext cx="2788469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654E4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@reallygreatsite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42890" y="1031875"/>
            <a:ext cx="2615602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654E4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Studio Shodwe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61935" y="2923446"/>
            <a:ext cx="4989355" cy="588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22"/>
              </a:lnSpc>
            </a:pPr>
            <a:r>
              <a:rPr lang="en-US" sz="3444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Woman's Podcast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034685" y="7168741"/>
            <a:ext cx="2223807" cy="696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2"/>
              </a:lnSpc>
            </a:pPr>
            <a:r>
              <a:rPr lang="en-US" sz="2583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October 5,</a:t>
            </a:r>
          </a:p>
          <a:p>
            <a:pPr algn="l">
              <a:lnSpc>
                <a:spcPts val="2712"/>
              </a:lnSpc>
            </a:pPr>
            <a:r>
              <a:rPr lang="en-US" sz="2583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10am-01pm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DAGpOuTk1qo</dc:identifier>
  <dcterms:modified xsi:type="dcterms:W3CDTF">2011-08-01T06:04:30Z</dcterms:modified>
  <cp:revision>1</cp:revision>
  <dc:title>Purple Noise Gradient Woman's Podcast Instagram Post</dc:title>
</cp:coreProperties>
</file>