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1430000" cy="11430000"/>
  <p:notesSz cx="6858000" cy="9144000"/>
  <p:embeddedFontLst>
    <p:embeddedFont>
      <p:font typeface="Montaser Arabic Semi-Bold" charset="1" panose="00000700000000000000"/>
      <p:regular r:id="rId7"/>
    </p:embeddedFont>
    <p:embeddedFont>
      <p:font typeface="Montaser Arabic Extra-Light" charset="1" panose="00000300000000000000"/>
      <p:regular r:id="rId8"/>
    </p:embeddedFont>
    <p:embeddedFont>
      <p:font typeface="Montaser Arabic" charset="1" panose="000005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DAE0E6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66454" y="-2309454"/>
            <a:ext cx="4572000" cy="4572000"/>
          </a:xfrm>
          <a:custGeom>
            <a:avLst/>
            <a:gdLst/>
            <a:ahLst/>
            <a:cxnLst/>
            <a:rect r="r" b="b" t="t" l="l"/>
            <a:pathLst>
              <a:path h="4572000" w="4572000">
                <a:moveTo>
                  <a:pt x="0" y="0"/>
                </a:moveTo>
                <a:lnTo>
                  <a:pt x="4572000" y="0"/>
                </a:lnTo>
                <a:lnTo>
                  <a:pt x="4572000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90645" y="988439"/>
            <a:ext cx="9785621" cy="4547966"/>
            <a:chOff x="0" y="0"/>
            <a:chExt cx="2319555" cy="10780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19555" cy="1078036"/>
            </a:xfrm>
            <a:custGeom>
              <a:avLst/>
              <a:gdLst/>
              <a:ahLst/>
              <a:cxnLst/>
              <a:rect r="r" b="b" t="t" l="l"/>
              <a:pathLst>
                <a:path h="1078036" w="2319555">
                  <a:moveTo>
                    <a:pt x="27690" y="0"/>
                  </a:moveTo>
                  <a:lnTo>
                    <a:pt x="2291864" y="0"/>
                  </a:lnTo>
                  <a:cubicBezTo>
                    <a:pt x="2307157" y="0"/>
                    <a:pt x="2319555" y="12397"/>
                    <a:pt x="2319555" y="27690"/>
                  </a:cubicBezTo>
                  <a:lnTo>
                    <a:pt x="2319555" y="1050346"/>
                  </a:lnTo>
                  <a:cubicBezTo>
                    <a:pt x="2319555" y="1065639"/>
                    <a:pt x="2307157" y="1078036"/>
                    <a:pt x="2291864" y="1078036"/>
                  </a:cubicBezTo>
                  <a:lnTo>
                    <a:pt x="27690" y="1078036"/>
                  </a:lnTo>
                  <a:cubicBezTo>
                    <a:pt x="12397" y="1078036"/>
                    <a:pt x="0" y="1065639"/>
                    <a:pt x="0" y="1050346"/>
                  </a:cubicBezTo>
                  <a:lnTo>
                    <a:pt x="0" y="27690"/>
                  </a:lnTo>
                  <a:cubicBezTo>
                    <a:pt x="0" y="12397"/>
                    <a:pt x="12397" y="0"/>
                    <a:pt x="27690" y="0"/>
                  </a:cubicBezTo>
                  <a:close/>
                </a:path>
              </a:pathLst>
            </a:custGeom>
            <a:solidFill>
              <a:srgbClr val="95C5D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319555" cy="1116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375037" y="4608512"/>
            <a:ext cx="3911963" cy="5829300"/>
            <a:chOff x="0" y="0"/>
            <a:chExt cx="3663950" cy="54597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1750" y="31750"/>
              <a:ext cx="3600450" cy="5396230"/>
            </a:xfrm>
            <a:custGeom>
              <a:avLst/>
              <a:gdLst/>
              <a:ahLst/>
              <a:cxnLst/>
              <a:rect r="r" b="b" t="t" l="l"/>
              <a:pathLst>
                <a:path h="5396230" w="3600450">
                  <a:moveTo>
                    <a:pt x="3600450" y="5036820"/>
                  </a:moveTo>
                  <a:cubicBezTo>
                    <a:pt x="3600450" y="5236210"/>
                    <a:pt x="3439160" y="5396230"/>
                    <a:pt x="3241040" y="5396230"/>
                  </a:cubicBezTo>
                  <a:lnTo>
                    <a:pt x="359410" y="5396230"/>
                  </a:lnTo>
                  <a:cubicBezTo>
                    <a:pt x="160020" y="5396230"/>
                    <a:pt x="0" y="5234940"/>
                    <a:pt x="0" y="503682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503682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-144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63950" cy="5459730"/>
            </a:xfrm>
            <a:custGeom>
              <a:avLst/>
              <a:gdLst/>
              <a:ahLst/>
              <a:cxnLst/>
              <a:rect r="r" b="b" t="t" l="l"/>
              <a:pathLst>
                <a:path h="5459730" w="3663950">
                  <a:moveTo>
                    <a:pt x="3271520" y="5459730"/>
                  </a:moveTo>
                  <a:lnTo>
                    <a:pt x="391160" y="5459730"/>
                  </a:lnTo>
                  <a:cubicBezTo>
                    <a:pt x="175260" y="5459730"/>
                    <a:pt x="0" y="5284470"/>
                    <a:pt x="0" y="5068570"/>
                  </a:cubicBezTo>
                  <a:lnTo>
                    <a:pt x="0" y="39116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5067300"/>
                  </a:lnTo>
                  <a:cubicBezTo>
                    <a:pt x="3663950" y="5284470"/>
                    <a:pt x="3487420" y="5459730"/>
                    <a:pt x="3271520" y="545973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5067300"/>
                  </a:lnTo>
                  <a:cubicBezTo>
                    <a:pt x="63500" y="5248910"/>
                    <a:pt x="210820" y="5394960"/>
                    <a:pt x="391160" y="5394960"/>
                  </a:cubicBezTo>
                  <a:lnTo>
                    <a:pt x="3271520" y="5394960"/>
                  </a:lnTo>
                  <a:cubicBezTo>
                    <a:pt x="3453130" y="5394960"/>
                    <a:pt x="3599180" y="5247640"/>
                    <a:pt x="3599180" y="506730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5A838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90645" y="8942503"/>
            <a:ext cx="4543854" cy="4726561"/>
            <a:chOff x="0" y="0"/>
            <a:chExt cx="1077062" cy="11203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77062" cy="1120370"/>
            </a:xfrm>
            <a:custGeom>
              <a:avLst/>
              <a:gdLst/>
              <a:ahLst/>
              <a:cxnLst/>
              <a:rect r="r" b="b" t="t" l="l"/>
              <a:pathLst>
                <a:path h="1120370" w="1077062">
                  <a:moveTo>
                    <a:pt x="59634" y="0"/>
                  </a:moveTo>
                  <a:lnTo>
                    <a:pt x="1017428" y="0"/>
                  </a:lnTo>
                  <a:cubicBezTo>
                    <a:pt x="1033244" y="0"/>
                    <a:pt x="1048412" y="6283"/>
                    <a:pt x="1059595" y="17466"/>
                  </a:cubicBezTo>
                  <a:cubicBezTo>
                    <a:pt x="1070779" y="28650"/>
                    <a:pt x="1077062" y="43818"/>
                    <a:pt x="1077062" y="59634"/>
                  </a:cubicBezTo>
                  <a:lnTo>
                    <a:pt x="1077062" y="1060736"/>
                  </a:lnTo>
                  <a:cubicBezTo>
                    <a:pt x="1077062" y="1076552"/>
                    <a:pt x="1070779" y="1091720"/>
                    <a:pt x="1059595" y="1102904"/>
                  </a:cubicBezTo>
                  <a:cubicBezTo>
                    <a:pt x="1048412" y="1114087"/>
                    <a:pt x="1033244" y="1120370"/>
                    <a:pt x="1017428" y="1120370"/>
                  </a:cubicBezTo>
                  <a:lnTo>
                    <a:pt x="59634" y="1120370"/>
                  </a:lnTo>
                  <a:cubicBezTo>
                    <a:pt x="43818" y="1120370"/>
                    <a:pt x="28650" y="1114087"/>
                    <a:pt x="17466" y="1102904"/>
                  </a:cubicBezTo>
                  <a:cubicBezTo>
                    <a:pt x="6283" y="1091720"/>
                    <a:pt x="0" y="1076552"/>
                    <a:pt x="0" y="1060736"/>
                  </a:cubicBezTo>
                  <a:lnTo>
                    <a:pt x="0" y="59634"/>
                  </a:lnTo>
                  <a:cubicBezTo>
                    <a:pt x="0" y="43818"/>
                    <a:pt x="6283" y="28650"/>
                    <a:pt x="17466" y="17466"/>
                  </a:cubicBezTo>
                  <a:cubicBezTo>
                    <a:pt x="28650" y="6283"/>
                    <a:pt x="43818" y="0"/>
                    <a:pt x="59634" y="0"/>
                  </a:cubicBezTo>
                  <a:close/>
                </a:path>
              </a:pathLst>
            </a:custGeom>
            <a:solidFill>
              <a:srgbClr val="95C5D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77062" cy="1158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12633" y="9292536"/>
            <a:ext cx="2792802" cy="577639"/>
            <a:chOff x="0" y="0"/>
            <a:chExt cx="661997" cy="13692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1997" cy="136922"/>
            </a:xfrm>
            <a:custGeom>
              <a:avLst/>
              <a:gdLst/>
              <a:ahLst/>
              <a:cxnLst/>
              <a:rect r="r" b="b" t="t" l="l"/>
              <a:pathLst>
                <a:path h="136922" w="661997">
                  <a:moveTo>
                    <a:pt x="27721" y="0"/>
                  </a:moveTo>
                  <a:lnTo>
                    <a:pt x="634276" y="0"/>
                  </a:lnTo>
                  <a:cubicBezTo>
                    <a:pt x="641629" y="0"/>
                    <a:pt x="648679" y="2921"/>
                    <a:pt x="653878" y="8119"/>
                  </a:cubicBezTo>
                  <a:cubicBezTo>
                    <a:pt x="659077" y="13318"/>
                    <a:pt x="661997" y="20369"/>
                    <a:pt x="661997" y="27721"/>
                  </a:cubicBezTo>
                  <a:lnTo>
                    <a:pt x="661997" y="109201"/>
                  </a:lnTo>
                  <a:cubicBezTo>
                    <a:pt x="661997" y="116553"/>
                    <a:pt x="659077" y="123604"/>
                    <a:pt x="653878" y="128802"/>
                  </a:cubicBezTo>
                  <a:cubicBezTo>
                    <a:pt x="648679" y="134001"/>
                    <a:pt x="641629" y="136922"/>
                    <a:pt x="634276" y="136922"/>
                  </a:cubicBezTo>
                  <a:lnTo>
                    <a:pt x="27721" y="136922"/>
                  </a:lnTo>
                  <a:cubicBezTo>
                    <a:pt x="20369" y="136922"/>
                    <a:pt x="13318" y="134001"/>
                    <a:pt x="8119" y="128802"/>
                  </a:cubicBezTo>
                  <a:cubicBezTo>
                    <a:pt x="2921" y="123604"/>
                    <a:pt x="0" y="116553"/>
                    <a:pt x="0" y="109201"/>
                  </a:cubicBezTo>
                  <a:lnTo>
                    <a:pt x="0" y="27721"/>
                  </a:lnTo>
                  <a:cubicBezTo>
                    <a:pt x="0" y="20369"/>
                    <a:pt x="2921" y="13318"/>
                    <a:pt x="8119" y="8119"/>
                  </a:cubicBezTo>
                  <a:cubicBezTo>
                    <a:pt x="13318" y="2921"/>
                    <a:pt x="20369" y="0"/>
                    <a:pt x="27721" y="0"/>
                  </a:cubicBezTo>
                  <a:close/>
                </a:path>
              </a:pathLst>
            </a:custGeom>
            <a:solidFill>
              <a:srgbClr val="18496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661997" cy="175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6717434" y="2019442"/>
            <a:ext cx="493436" cy="548262"/>
          </a:xfrm>
          <a:custGeom>
            <a:avLst/>
            <a:gdLst/>
            <a:ahLst/>
            <a:cxnLst/>
            <a:rect r="r" b="b" t="t" l="l"/>
            <a:pathLst>
              <a:path h="548262" w="493436">
                <a:moveTo>
                  <a:pt x="0" y="0"/>
                </a:moveTo>
                <a:lnTo>
                  <a:pt x="493436" y="0"/>
                </a:lnTo>
                <a:lnTo>
                  <a:pt x="493436" y="548261"/>
                </a:lnTo>
                <a:lnTo>
                  <a:pt x="0" y="5482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717434" y="2925466"/>
            <a:ext cx="493436" cy="493436"/>
          </a:xfrm>
          <a:custGeom>
            <a:avLst/>
            <a:gdLst/>
            <a:ahLst/>
            <a:cxnLst/>
            <a:rect r="r" b="b" t="t" l="l"/>
            <a:pathLst>
              <a:path h="493436" w="493436">
                <a:moveTo>
                  <a:pt x="0" y="0"/>
                </a:moveTo>
                <a:lnTo>
                  <a:pt x="493436" y="0"/>
                </a:lnTo>
                <a:lnTo>
                  <a:pt x="493436" y="493436"/>
                </a:lnTo>
                <a:lnTo>
                  <a:pt x="0" y="4934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414614" y="873901"/>
            <a:ext cx="1880477" cy="229076"/>
          </a:xfrm>
          <a:custGeom>
            <a:avLst/>
            <a:gdLst/>
            <a:ahLst/>
            <a:cxnLst/>
            <a:rect r="r" b="b" t="t" l="l"/>
            <a:pathLst>
              <a:path h="229076" w="1880477">
                <a:moveTo>
                  <a:pt x="0" y="0"/>
                </a:moveTo>
                <a:lnTo>
                  <a:pt x="1880478" y="0"/>
                </a:lnTo>
                <a:lnTo>
                  <a:pt x="1880478" y="229077"/>
                </a:lnTo>
                <a:lnTo>
                  <a:pt x="0" y="2290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612633" y="2891196"/>
            <a:ext cx="4684595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6399" b="true">
                <a:solidFill>
                  <a:srgbClr val="184964"/>
                </a:solidFill>
                <a:latin typeface="Montaser Arabic Semi-Bold"/>
                <a:ea typeface="Montaser Arabic Semi-Bold"/>
                <a:cs typeface="Montaser Arabic Semi-Bold"/>
                <a:sym typeface="Montaser Arabic Semi-Bold"/>
              </a:rPr>
              <a:t>BUSINESS</a:t>
            </a:r>
          </a:p>
          <a:p>
            <a:pPr algn="l">
              <a:lnSpc>
                <a:spcPts val="6399"/>
              </a:lnSpc>
            </a:pPr>
            <a:r>
              <a:rPr lang="en-US" sz="6399" b="true">
                <a:solidFill>
                  <a:srgbClr val="184964"/>
                </a:solidFill>
                <a:latin typeface="Montaser Arabic Semi-Bold"/>
                <a:ea typeface="Montaser Arabic Semi-Bold"/>
                <a:cs typeface="Montaser Arabic Semi-Bold"/>
                <a:sym typeface="Montaser Arabic Semi-Bold"/>
              </a:rPr>
              <a:t>WEBINAR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12633" y="1919011"/>
            <a:ext cx="4684595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6399">
                <a:solidFill>
                  <a:srgbClr val="151920"/>
                </a:solidFill>
                <a:latin typeface="Montaser Arabic Extra-Light"/>
                <a:ea typeface="Montaser Arabic Extra-Light"/>
                <a:cs typeface="Montaser Arabic Extra-Light"/>
                <a:sym typeface="Montaser Arabic Extra-Light"/>
              </a:rPr>
              <a:t>ONLINE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73728" y="5993605"/>
            <a:ext cx="4762404" cy="135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MARKETING AND SALES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efforts optimization in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the digital age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12633" y="8024928"/>
            <a:ext cx="2342297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84964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Bailey Dupont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2633" y="7723303"/>
            <a:ext cx="218582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aser Arabic Extra-Light"/>
                <a:ea typeface="Montaser Arabic Extra-Light"/>
                <a:cs typeface="Montaser Arabic Extra-Light"/>
                <a:sym typeface="Montaser Arabic Extra-Light"/>
              </a:rPr>
              <a:t>Keynote Speaker 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04301" y="9355930"/>
            <a:ext cx="2409466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aser Arabic Extra-Light"/>
                <a:ea typeface="Montaser Arabic Extra-Light"/>
                <a:cs typeface="Montaser Arabic Extra-Light"/>
                <a:sym typeface="Montaser Arabic Extra-Light"/>
              </a:rPr>
              <a:t>Register Now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12633" y="10098088"/>
            <a:ext cx="350476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aser Arabic Extra-Light"/>
                <a:ea typeface="Montaser Arabic Extra-Light"/>
                <a:cs typeface="Montaser Arabic Extra-Light"/>
                <a:sym typeface="Montaser Arabic Extra-Light"/>
              </a:rPr>
              <a:t>www.reallygreatsite.com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414614" y="2068148"/>
            <a:ext cx="2533308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5192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July 17th, 2023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414614" y="2946759"/>
            <a:ext cx="2783247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5192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Start at 7.00 pm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8001000" y="8942503"/>
            <a:ext cx="4572000" cy="4572000"/>
          </a:xfrm>
          <a:custGeom>
            <a:avLst/>
            <a:gdLst/>
            <a:ahLst/>
            <a:cxnLst/>
            <a:rect r="r" b="b" t="t" l="l"/>
            <a:pathLst>
              <a:path h="4572000" w="4572000">
                <a:moveTo>
                  <a:pt x="0" y="0"/>
                </a:moveTo>
                <a:lnTo>
                  <a:pt x="4572000" y="0"/>
                </a:lnTo>
                <a:lnTo>
                  <a:pt x="4572000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DAGpRSiw7mU</dc:identifier>
  <dcterms:modified xsi:type="dcterms:W3CDTF">2011-08-01T06:04:30Z</dcterms:modified>
  <cp:revision>1</cp:revision>
  <dc:title>White And Blue Clean Online Business Webinar LinkedIn Post</dc:title>
</cp:coreProperties>
</file>