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287000" cy="10287000"/>
  <p:notesSz cx="6858000" cy="9144000"/>
  <p:embeddedFontLst>
    <p:embeddedFont>
      <p:font typeface="Saira Condensed Bold" charset="1" panose="00000806000000000000"/>
      <p:regular r:id="rId7"/>
    </p:embeddedFont>
    <p:embeddedFont>
      <p:font typeface="Montserrat Bold" charset="1" panose="00000800000000000000"/>
      <p:regular r:id="rId8"/>
    </p:embeddedFont>
    <p:embeddedFont>
      <p:font typeface="Saira Semi-Bold" charset="1" panose="00000700000000000000"/>
      <p:regular r:id="rId9"/>
    </p:embeddedFont>
    <p:embeddedFont>
      <p:font typeface="Montserrat Medium" charset="1" panose="00000600000000000000"/>
      <p:regular r:id="rId10"/>
    </p:embeddedFont>
    <p:embeddedFont>
      <p:font typeface="Poppins Semi-Bold" charset="1" panose="000007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24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50864" y="-3331192"/>
            <a:ext cx="6555139" cy="6555139"/>
          </a:xfrm>
          <a:custGeom>
            <a:avLst/>
            <a:gdLst/>
            <a:ahLst/>
            <a:cxnLst/>
            <a:rect r="r" b="b" t="t" l="l"/>
            <a:pathLst>
              <a:path h="6555139" w="6555139">
                <a:moveTo>
                  <a:pt x="0" y="0"/>
                </a:moveTo>
                <a:lnTo>
                  <a:pt x="6555138" y="0"/>
                </a:lnTo>
                <a:lnTo>
                  <a:pt x="6555138" y="6555139"/>
                </a:lnTo>
                <a:lnTo>
                  <a:pt x="0" y="65551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41989" y="7591824"/>
            <a:ext cx="6429836" cy="6429836"/>
          </a:xfrm>
          <a:custGeom>
            <a:avLst/>
            <a:gdLst/>
            <a:ahLst/>
            <a:cxnLst/>
            <a:rect r="r" b="b" t="t" l="l"/>
            <a:pathLst>
              <a:path h="6429836" w="6429836">
                <a:moveTo>
                  <a:pt x="0" y="0"/>
                </a:moveTo>
                <a:lnTo>
                  <a:pt x="6429836" y="0"/>
                </a:lnTo>
                <a:lnTo>
                  <a:pt x="6429836" y="6429835"/>
                </a:lnTo>
                <a:lnTo>
                  <a:pt x="0" y="6429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4153252" y="2437429"/>
            <a:ext cx="5475642" cy="5475642"/>
          </a:xfrm>
          <a:custGeom>
            <a:avLst/>
            <a:gdLst/>
            <a:ahLst/>
            <a:cxnLst/>
            <a:rect r="r" b="b" t="t" l="l"/>
            <a:pathLst>
              <a:path h="5475642" w="5475642">
                <a:moveTo>
                  <a:pt x="5475641" y="0"/>
                </a:moveTo>
                <a:lnTo>
                  <a:pt x="0" y="0"/>
                </a:lnTo>
                <a:lnTo>
                  <a:pt x="0" y="5475642"/>
                </a:lnTo>
                <a:lnTo>
                  <a:pt x="5475641" y="5475642"/>
                </a:lnTo>
                <a:lnTo>
                  <a:pt x="5475641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448093" y="4556667"/>
            <a:ext cx="7334228" cy="3491136"/>
            <a:chOff x="0" y="0"/>
            <a:chExt cx="4855822" cy="2311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55822" cy="2311400"/>
            </a:xfrm>
            <a:custGeom>
              <a:avLst/>
              <a:gdLst/>
              <a:ahLst/>
              <a:cxnLst/>
              <a:rect r="r" b="b" t="t" l="l"/>
              <a:pathLst>
                <a:path h="2311400" w="4855822">
                  <a:moveTo>
                    <a:pt x="4551022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4551022" y="2311400"/>
                  </a:lnTo>
                  <a:cubicBezTo>
                    <a:pt x="4719932" y="2311400"/>
                    <a:pt x="4855822" y="2175510"/>
                    <a:pt x="4855822" y="2006600"/>
                  </a:cubicBezTo>
                  <a:lnTo>
                    <a:pt x="4855822" y="304800"/>
                  </a:lnTo>
                  <a:cubicBezTo>
                    <a:pt x="4855822" y="135890"/>
                    <a:pt x="4719932" y="0"/>
                    <a:pt x="4551022" y="0"/>
                  </a:cubicBezTo>
                  <a:close/>
                </a:path>
              </a:pathLst>
            </a:custGeom>
            <a:solidFill>
              <a:srgbClr val="F3493A"/>
            </a:solidFill>
          </p:spPr>
        </p:sp>
      </p:grpSp>
      <p:sp>
        <p:nvSpPr>
          <p:cNvPr name="AutoShape 7" id="7"/>
          <p:cNvSpPr/>
          <p:nvPr/>
        </p:nvSpPr>
        <p:spPr>
          <a:xfrm rot="0">
            <a:off x="828675" y="8513864"/>
            <a:ext cx="3656019" cy="0"/>
          </a:xfrm>
          <a:prstGeom prst="line">
            <a:avLst/>
          </a:prstGeom>
          <a:ln cap="rnd" w="838200">
            <a:solidFill>
              <a:srgbClr val="F349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771525" y="6855804"/>
            <a:ext cx="4770476" cy="0"/>
          </a:xfrm>
          <a:prstGeom prst="line">
            <a:avLst/>
          </a:prstGeom>
          <a:ln cap="rnd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28675" y="1792947"/>
            <a:ext cx="5882582" cy="1422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2"/>
              </a:lnSpc>
            </a:pPr>
            <a:r>
              <a:rPr lang="en-US" sz="9993" b="true">
                <a:solidFill>
                  <a:srgbClr val="FFFFFF"/>
                </a:solidFill>
                <a:latin typeface="Saira Condensed Bold"/>
                <a:ea typeface="Saira Condensed Bold"/>
                <a:cs typeface="Saira Condensed Bold"/>
                <a:sym typeface="Saira Condensed Bold"/>
              </a:rPr>
              <a:t>PODCAST</a:t>
            </a: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548490" y="2832668"/>
            <a:ext cx="4685165" cy="4685165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6"/>
              <a:stretch>
                <a:fillRect l="-7929" t="-13892" r="223" b="-4849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55541" y="8675361"/>
            <a:ext cx="511859" cy="513322"/>
          </a:xfrm>
          <a:custGeom>
            <a:avLst/>
            <a:gdLst/>
            <a:ahLst/>
            <a:cxnLst/>
            <a:rect r="r" b="b" t="t" l="l"/>
            <a:pathLst>
              <a:path h="513322" w="511859">
                <a:moveTo>
                  <a:pt x="0" y="0"/>
                </a:moveTo>
                <a:lnTo>
                  <a:pt x="511860" y="0"/>
                </a:lnTo>
                <a:lnTo>
                  <a:pt x="511860" y="513321"/>
                </a:lnTo>
                <a:lnTo>
                  <a:pt x="0" y="5133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463868" y="1829189"/>
            <a:ext cx="1883767" cy="1883767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3493A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771525" y="7177150"/>
            <a:ext cx="369471" cy="358723"/>
          </a:xfrm>
          <a:custGeom>
            <a:avLst/>
            <a:gdLst/>
            <a:ahLst/>
            <a:cxnLst/>
            <a:rect r="r" b="b" t="t" l="l"/>
            <a:pathLst>
              <a:path h="358723" w="369471">
                <a:moveTo>
                  <a:pt x="0" y="0"/>
                </a:moveTo>
                <a:lnTo>
                  <a:pt x="369471" y="0"/>
                </a:lnTo>
                <a:lnTo>
                  <a:pt x="369471" y="358723"/>
                </a:lnTo>
                <a:lnTo>
                  <a:pt x="0" y="3587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56090" y="2918393"/>
            <a:ext cx="4695436" cy="142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2"/>
              </a:lnSpc>
            </a:pPr>
            <a:r>
              <a:rPr lang="en-US" sz="9993" b="true">
                <a:solidFill>
                  <a:srgbClr val="F3493A"/>
                </a:solidFill>
                <a:latin typeface="Saira Condensed Bold"/>
                <a:ea typeface="Saira Condensed Bold"/>
                <a:cs typeface="Saira Condensed Bold"/>
                <a:sym typeface="Saira Condensed Bold"/>
              </a:rPr>
              <a:t>TALKS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9473" y="8750604"/>
            <a:ext cx="2756101" cy="34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7"/>
              </a:lnSpc>
            </a:pPr>
            <a:r>
              <a:rPr lang="en-US" b="true" sz="2360" spc="2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LISTEN NOW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36344" y="1019175"/>
            <a:ext cx="4611290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9"/>
              </a:lnSpc>
            </a:pPr>
            <a:r>
              <a:rPr lang="en-US" b="true" sz="2499">
                <a:solidFill>
                  <a:srgbClr val="FFFFFF"/>
                </a:solidFill>
                <a:latin typeface="Saira Semi-Bold"/>
                <a:ea typeface="Saira Semi-Bold"/>
                <a:cs typeface="Saira Semi-Bold"/>
                <a:sym typeface="Saira Semi-Bold"/>
              </a:rPr>
              <a:t>REALLYGREATSITE.COM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80101" y="8571487"/>
            <a:ext cx="3767533" cy="87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59"/>
              </a:lnSpc>
            </a:pPr>
            <a:r>
              <a:rPr lang="en-US" b="true" sz="2542">
                <a:solidFill>
                  <a:srgbClr val="FFFFFF"/>
                </a:solidFill>
                <a:latin typeface="Saira Semi-Bold"/>
                <a:ea typeface="Saira Semi-Bold"/>
                <a:cs typeface="Saira Semi-Bold"/>
                <a:sym typeface="Saira Semi-Bold"/>
              </a:rPr>
              <a:t>JUNE 25, 2029</a:t>
            </a:r>
          </a:p>
          <a:p>
            <a:pPr algn="r">
              <a:lnSpc>
                <a:spcPts val="3559"/>
              </a:lnSpc>
              <a:spcBef>
                <a:spcPct val="0"/>
              </a:spcBef>
            </a:pPr>
            <a:r>
              <a:rPr lang="en-US" b="true" sz="2542">
                <a:solidFill>
                  <a:srgbClr val="FFFFFF"/>
                </a:solidFill>
                <a:latin typeface="Saira Semi-Bold"/>
                <a:ea typeface="Saira Semi-Bold"/>
                <a:cs typeface="Saira Semi-Bold"/>
                <a:sym typeface="Saira Semi-Bold"/>
              </a:rPr>
              <a:t>9.30 AM EST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2475" y="4869613"/>
            <a:ext cx="3513099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New Episode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2896" y="7111293"/>
            <a:ext cx="1508942" cy="41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7"/>
              </a:lnSpc>
              <a:spcBef>
                <a:spcPct val="0"/>
              </a:spcBef>
            </a:pPr>
            <a:r>
              <a:rPr lang="en-US" b="true" sz="236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Speaker: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791838" y="7101960"/>
            <a:ext cx="2807547" cy="41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7"/>
              </a:lnSpc>
              <a:spcBef>
                <a:spcPct val="0"/>
              </a:spcBef>
            </a:pPr>
            <a:r>
              <a:rPr lang="en-US" b="true" sz="236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Alice D. Grace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42950" y="5386055"/>
            <a:ext cx="4546740" cy="118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9"/>
              </a:lnSpc>
            </a:pPr>
            <a:r>
              <a:rPr lang="en-US" sz="3999" spc="-59" b="true">
                <a:solidFill>
                  <a:srgbClr val="FFFFFF"/>
                </a:solidFill>
                <a:latin typeface="Saira Semi-Bold"/>
                <a:ea typeface="Saira Semi-Bold"/>
                <a:cs typeface="Saira Semi-Bold"/>
                <a:sym typeface="Saira Semi-Bold"/>
              </a:rPr>
              <a:t>How to Build</a:t>
            </a:r>
          </a:p>
          <a:p>
            <a:pPr algn="l">
              <a:lnSpc>
                <a:spcPts val="4719"/>
              </a:lnSpc>
            </a:pPr>
            <a:r>
              <a:rPr lang="en-US" sz="3999" spc="-59" b="true">
                <a:solidFill>
                  <a:srgbClr val="FFFFFF"/>
                </a:solidFill>
                <a:latin typeface="Saira Semi-Bold"/>
                <a:ea typeface="Saira Semi-Bold"/>
                <a:cs typeface="Saira Semi-Bold"/>
                <a:sym typeface="Saira Semi-Bold"/>
              </a:rPr>
              <a:t>A Digital Agency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662578" y="2176349"/>
            <a:ext cx="1486346" cy="445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3015" b="tru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Eps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48249" y="2554102"/>
            <a:ext cx="1715005" cy="735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6"/>
              </a:lnSpc>
            </a:pPr>
            <a:r>
              <a:rPr lang="en-US" sz="4649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25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8200" y="599817"/>
            <a:ext cx="5427987" cy="1441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99"/>
              </a:lnSpc>
            </a:pPr>
            <a:r>
              <a:rPr lang="en-US" b="true" sz="8499">
                <a:solidFill>
                  <a:srgbClr val="F3493A"/>
                </a:solidFill>
                <a:latin typeface="Saira Condensed Bold"/>
                <a:ea typeface="Saira Condensed Bold"/>
                <a:cs typeface="Saira Condensed Bold"/>
                <a:sym typeface="Saira Condensed Bold"/>
              </a:rPr>
              <a:t>EXCLUSIVE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729278" y="7866728"/>
            <a:ext cx="611186" cy="583405"/>
          </a:xfrm>
          <a:custGeom>
            <a:avLst/>
            <a:gdLst/>
            <a:ahLst/>
            <a:cxnLst/>
            <a:rect r="r" b="b" t="t" l="l"/>
            <a:pathLst>
              <a:path h="583405" w="611186">
                <a:moveTo>
                  <a:pt x="0" y="0"/>
                </a:moveTo>
                <a:lnTo>
                  <a:pt x="611186" y="0"/>
                </a:lnTo>
                <a:lnTo>
                  <a:pt x="611186" y="583405"/>
                </a:lnTo>
                <a:lnTo>
                  <a:pt x="0" y="58340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DAGsG00FN1g</dc:identifier>
  <dcterms:modified xsi:type="dcterms:W3CDTF">2011-08-01T06:04:30Z</dcterms:modified>
  <cp:revision>1</cp:revision>
  <dc:title>Blue &amp; Red Modern Podcast Talks Instagram Post</dc:title>
</cp:coreProperties>
</file>