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7556500" cy="10693400"/>
  <p:notesSz cx="6858000" cy="9144000"/>
  <p:embeddedFontLst>
    <p:embeddedFont>
      <p:font typeface="Lato" charset="1" panose="020F0502020204030203"/>
      <p:regular r:id="rId7"/>
    </p:embeddedFont>
    <p:embeddedFont>
      <p:font typeface="Alice Bold" charset="1" panose="00000500000000000000"/>
      <p:regular r:id="rId8"/>
    </p:embeddedFont>
    <p:embeddedFont>
      <p:font typeface="Lato Bold" charset="1" panose="020F0502020204030203"/>
      <p:regular r:id="rId9"/>
    </p:embeddedFont>
    <p:embeddedFont>
      <p:font typeface="Lato Heavy" charset="1" panose="020F0502020204030203"/>
      <p:regular r:id="rId10"/>
    </p:embeddedFont>
    <p:embeddedFont>
      <p:font typeface="Alice" charset="1" panose="000005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2890449" cy="10692000"/>
            <a:chOff x="0" y="0"/>
            <a:chExt cx="994851" cy="3680032"/>
          </a:xfrm>
        </p:grpSpPr>
        <p:sp>
          <p:nvSpPr>
            <p:cNvPr name="Freeform 3" id="3"/>
            <p:cNvSpPr/>
            <p:nvPr/>
          </p:nvSpPr>
          <p:spPr>
            <a:xfrm flipH="false" flipV="false" rot="0">
              <a:off x="0" y="0"/>
              <a:ext cx="994851" cy="3680032"/>
            </a:xfrm>
            <a:custGeom>
              <a:avLst/>
              <a:gdLst/>
              <a:ahLst/>
              <a:cxnLst/>
              <a:rect r="r" b="b" t="t" l="l"/>
              <a:pathLst>
                <a:path h="3680032" w="994851">
                  <a:moveTo>
                    <a:pt x="0" y="0"/>
                  </a:moveTo>
                  <a:lnTo>
                    <a:pt x="994851" y="0"/>
                  </a:lnTo>
                  <a:lnTo>
                    <a:pt x="994851" y="3680032"/>
                  </a:lnTo>
                  <a:lnTo>
                    <a:pt x="0" y="3680032"/>
                  </a:lnTo>
                  <a:close/>
                </a:path>
              </a:pathLst>
            </a:custGeom>
            <a:solidFill>
              <a:srgbClr val="F1E7DE"/>
            </a:solidFill>
            <a:ln cap="sq">
              <a:noFill/>
              <a:prstDash val="solid"/>
              <a:miter/>
            </a:ln>
          </p:spPr>
        </p:sp>
        <p:sp>
          <p:nvSpPr>
            <p:cNvPr name="TextBox 4" id="4"/>
            <p:cNvSpPr txBox="true"/>
            <p:nvPr/>
          </p:nvSpPr>
          <p:spPr>
            <a:xfrm>
              <a:off x="0" y="-9525"/>
              <a:ext cx="994851" cy="3689557"/>
            </a:xfrm>
            <a:prstGeom prst="rect">
              <a:avLst/>
            </a:prstGeom>
          </p:spPr>
          <p:txBody>
            <a:bodyPr anchor="ctr" rtlCol="false" tIns="50800" lIns="50800" bIns="50800" rIns="50800"/>
            <a:lstStyle/>
            <a:p>
              <a:pPr algn="l" marL="0" indent="0" lvl="0">
                <a:lnSpc>
                  <a:spcPts val="1708"/>
                </a:lnSpc>
                <a:spcBef>
                  <a:spcPct val="0"/>
                </a:spcBef>
              </a:pPr>
            </a:p>
          </p:txBody>
        </p:sp>
      </p:grpSp>
      <p:grpSp>
        <p:nvGrpSpPr>
          <p:cNvPr name="Group 5" id="5"/>
          <p:cNvGrpSpPr/>
          <p:nvPr/>
        </p:nvGrpSpPr>
        <p:grpSpPr>
          <a:xfrm rot="0">
            <a:off x="1671994" y="713360"/>
            <a:ext cx="5512420" cy="1909125"/>
            <a:chOff x="0" y="0"/>
            <a:chExt cx="1975527" cy="684187"/>
          </a:xfrm>
        </p:grpSpPr>
        <p:sp>
          <p:nvSpPr>
            <p:cNvPr name="Freeform 6" id="6"/>
            <p:cNvSpPr/>
            <p:nvPr/>
          </p:nvSpPr>
          <p:spPr>
            <a:xfrm flipH="false" flipV="false" rot="0">
              <a:off x="0" y="0"/>
              <a:ext cx="1975527" cy="684187"/>
            </a:xfrm>
            <a:custGeom>
              <a:avLst/>
              <a:gdLst/>
              <a:ahLst/>
              <a:cxnLst/>
              <a:rect r="r" b="b" t="t" l="l"/>
              <a:pathLst>
                <a:path h="684187" w="1975527">
                  <a:moveTo>
                    <a:pt x="0" y="0"/>
                  </a:moveTo>
                  <a:lnTo>
                    <a:pt x="1975527" y="0"/>
                  </a:lnTo>
                  <a:lnTo>
                    <a:pt x="1975527" y="684187"/>
                  </a:lnTo>
                  <a:lnTo>
                    <a:pt x="0" y="684187"/>
                  </a:lnTo>
                  <a:close/>
                </a:path>
              </a:pathLst>
            </a:custGeom>
            <a:solidFill>
              <a:srgbClr val="F1E7DE"/>
            </a:solidFill>
            <a:ln w="9525" cap="sq">
              <a:solidFill>
                <a:srgbClr val="8D8782"/>
              </a:solidFill>
              <a:prstDash val="solid"/>
              <a:miter/>
            </a:ln>
          </p:spPr>
        </p:sp>
        <p:sp>
          <p:nvSpPr>
            <p:cNvPr name="TextBox 7" id="7"/>
            <p:cNvSpPr txBox="true"/>
            <p:nvPr/>
          </p:nvSpPr>
          <p:spPr>
            <a:xfrm>
              <a:off x="0" y="-9525"/>
              <a:ext cx="1975527" cy="693712"/>
            </a:xfrm>
            <a:prstGeom prst="rect">
              <a:avLst/>
            </a:prstGeom>
          </p:spPr>
          <p:txBody>
            <a:bodyPr anchor="ctr" rtlCol="false" tIns="50800" lIns="50800" bIns="50800" rIns="50800"/>
            <a:lstStyle/>
            <a:p>
              <a:pPr algn="ctr">
                <a:lnSpc>
                  <a:spcPts val="1708"/>
                </a:lnSpc>
              </a:pPr>
            </a:p>
          </p:txBody>
        </p:sp>
      </p:grpSp>
      <p:grpSp>
        <p:nvGrpSpPr>
          <p:cNvPr name="Group 8" id="8"/>
          <p:cNvGrpSpPr/>
          <p:nvPr/>
        </p:nvGrpSpPr>
        <p:grpSpPr>
          <a:xfrm rot="0">
            <a:off x="429615" y="4042410"/>
            <a:ext cx="167104" cy="167104"/>
            <a:chOff x="0" y="0"/>
            <a:chExt cx="27757" cy="27757"/>
          </a:xfrm>
        </p:grpSpPr>
        <p:sp>
          <p:nvSpPr>
            <p:cNvPr name="Freeform 9" id="9"/>
            <p:cNvSpPr/>
            <p:nvPr/>
          </p:nvSpPr>
          <p:spPr>
            <a:xfrm flipH="false" flipV="false" rot="0">
              <a:off x="0" y="0"/>
              <a:ext cx="27757" cy="27757"/>
            </a:xfrm>
            <a:custGeom>
              <a:avLst/>
              <a:gdLst/>
              <a:ahLst/>
              <a:cxnLst/>
              <a:rect r="r" b="b" t="t" l="l"/>
              <a:pathLst>
                <a:path h="27757" w="27757">
                  <a:moveTo>
                    <a:pt x="0" y="0"/>
                  </a:moveTo>
                  <a:lnTo>
                    <a:pt x="27757" y="0"/>
                  </a:lnTo>
                  <a:lnTo>
                    <a:pt x="27757" y="27757"/>
                  </a:lnTo>
                  <a:lnTo>
                    <a:pt x="0" y="27757"/>
                  </a:lnTo>
                  <a:close/>
                </a:path>
              </a:pathLst>
            </a:custGeom>
            <a:solidFill>
              <a:srgbClr val="000000">
                <a:alpha val="0"/>
              </a:srgbClr>
            </a:solidFill>
            <a:ln w="9525" cap="sq">
              <a:solidFill>
                <a:srgbClr val="8D8782"/>
              </a:solidFill>
              <a:prstDash val="solid"/>
              <a:miter/>
            </a:ln>
          </p:spPr>
        </p:sp>
        <p:sp>
          <p:nvSpPr>
            <p:cNvPr name="TextBox 10" id="10"/>
            <p:cNvSpPr txBox="true"/>
            <p:nvPr/>
          </p:nvSpPr>
          <p:spPr>
            <a:xfrm>
              <a:off x="0" y="-9525"/>
              <a:ext cx="27757" cy="37282"/>
            </a:xfrm>
            <a:prstGeom prst="rect">
              <a:avLst/>
            </a:prstGeom>
          </p:spPr>
          <p:txBody>
            <a:bodyPr anchor="ctr" rtlCol="false" tIns="50800" lIns="50800" bIns="50800" rIns="50800"/>
            <a:lstStyle/>
            <a:p>
              <a:pPr algn="l" marL="0" indent="0" lvl="0">
                <a:lnSpc>
                  <a:spcPts val="1708"/>
                </a:lnSpc>
                <a:spcBef>
                  <a:spcPct val="0"/>
                </a:spcBef>
              </a:pPr>
            </a:p>
          </p:txBody>
        </p:sp>
      </p:grpSp>
      <p:sp>
        <p:nvSpPr>
          <p:cNvPr name="Freeform 11" id="11"/>
          <p:cNvSpPr/>
          <p:nvPr/>
        </p:nvSpPr>
        <p:spPr>
          <a:xfrm flipH="false" flipV="false" rot="0">
            <a:off x="473194" y="4077010"/>
            <a:ext cx="70279" cy="105418"/>
          </a:xfrm>
          <a:custGeom>
            <a:avLst/>
            <a:gdLst/>
            <a:ahLst/>
            <a:cxnLst/>
            <a:rect r="r" b="b" t="t" l="l"/>
            <a:pathLst>
              <a:path h="105418" w="70279">
                <a:moveTo>
                  <a:pt x="0" y="0"/>
                </a:moveTo>
                <a:lnTo>
                  <a:pt x="70279" y="0"/>
                </a:lnTo>
                <a:lnTo>
                  <a:pt x="70279" y="105418"/>
                </a:lnTo>
                <a:lnTo>
                  <a:pt x="0" y="105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29615" y="3592068"/>
            <a:ext cx="167104" cy="167104"/>
            <a:chOff x="0" y="0"/>
            <a:chExt cx="27757" cy="27757"/>
          </a:xfrm>
        </p:grpSpPr>
        <p:sp>
          <p:nvSpPr>
            <p:cNvPr name="Freeform 13" id="13"/>
            <p:cNvSpPr/>
            <p:nvPr/>
          </p:nvSpPr>
          <p:spPr>
            <a:xfrm flipH="false" flipV="false" rot="0">
              <a:off x="0" y="0"/>
              <a:ext cx="27757" cy="27757"/>
            </a:xfrm>
            <a:custGeom>
              <a:avLst/>
              <a:gdLst/>
              <a:ahLst/>
              <a:cxnLst/>
              <a:rect r="r" b="b" t="t" l="l"/>
              <a:pathLst>
                <a:path h="27757" w="27757">
                  <a:moveTo>
                    <a:pt x="0" y="0"/>
                  </a:moveTo>
                  <a:lnTo>
                    <a:pt x="27757" y="0"/>
                  </a:lnTo>
                  <a:lnTo>
                    <a:pt x="27757" y="27757"/>
                  </a:lnTo>
                  <a:lnTo>
                    <a:pt x="0" y="27757"/>
                  </a:lnTo>
                  <a:close/>
                </a:path>
              </a:pathLst>
            </a:custGeom>
            <a:solidFill>
              <a:srgbClr val="000000">
                <a:alpha val="0"/>
              </a:srgbClr>
            </a:solidFill>
            <a:ln w="9525" cap="sq">
              <a:solidFill>
                <a:srgbClr val="8D8782"/>
              </a:solidFill>
              <a:prstDash val="solid"/>
              <a:miter/>
            </a:ln>
          </p:spPr>
        </p:sp>
        <p:sp>
          <p:nvSpPr>
            <p:cNvPr name="TextBox 14" id="14"/>
            <p:cNvSpPr txBox="true"/>
            <p:nvPr/>
          </p:nvSpPr>
          <p:spPr>
            <a:xfrm>
              <a:off x="0" y="-9525"/>
              <a:ext cx="27757" cy="37282"/>
            </a:xfrm>
            <a:prstGeom prst="rect">
              <a:avLst/>
            </a:prstGeom>
          </p:spPr>
          <p:txBody>
            <a:bodyPr anchor="ctr" rtlCol="false" tIns="50800" lIns="50800" bIns="50800" rIns="50800"/>
            <a:lstStyle/>
            <a:p>
              <a:pPr algn="l" marL="0" indent="0" lvl="0">
                <a:lnSpc>
                  <a:spcPts val="1708"/>
                </a:lnSpc>
                <a:spcBef>
                  <a:spcPct val="0"/>
                </a:spcBef>
              </a:pPr>
            </a:p>
          </p:txBody>
        </p:sp>
      </p:grpSp>
      <p:sp>
        <p:nvSpPr>
          <p:cNvPr name="Freeform 15" id="15"/>
          <p:cNvSpPr/>
          <p:nvPr/>
        </p:nvSpPr>
        <p:spPr>
          <a:xfrm flipH="false" flipV="false" rot="0">
            <a:off x="474656" y="3622774"/>
            <a:ext cx="77023" cy="105692"/>
          </a:xfrm>
          <a:custGeom>
            <a:avLst/>
            <a:gdLst/>
            <a:ahLst/>
            <a:cxnLst/>
            <a:rect r="r" b="b" t="t" l="l"/>
            <a:pathLst>
              <a:path h="105692" w="77023">
                <a:moveTo>
                  <a:pt x="0" y="0"/>
                </a:moveTo>
                <a:lnTo>
                  <a:pt x="77023" y="0"/>
                </a:lnTo>
                <a:lnTo>
                  <a:pt x="77023" y="105692"/>
                </a:lnTo>
                <a:lnTo>
                  <a:pt x="0" y="1056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474656" y="635622"/>
            <a:ext cx="2064609" cy="2064600"/>
            <a:chOff x="0" y="0"/>
            <a:chExt cx="6350000" cy="6349975"/>
          </a:xfrm>
        </p:grpSpPr>
        <p:sp>
          <p:nvSpPr>
            <p:cNvPr name="Freeform 17" id="17"/>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6"/>
              <a:stretch>
                <a:fillRect l="0" t="-16666" r="0" b="-16666"/>
              </a:stretch>
            </a:blipFill>
            <a:ln w="9525" cap="sq">
              <a:solidFill>
                <a:srgbClr val="8D8782"/>
              </a:solidFill>
              <a:prstDash val="solid"/>
              <a:miter/>
            </a:ln>
          </p:spPr>
        </p:sp>
      </p:grpSp>
      <p:grpSp>
        <p:nvGrpSpPr>
          <p:cNvPr name="Group 18" id="18"/>
          <p:cNvGrpSpPr/>
          <p:nvPr/>
        </p:nvGrpSpPr>
        <p:grpSpPr>
          <a:xfrm rot="0">
            <a:off x="429615" y="3824591"/>
            <a:ext cx="167104" cy="167104"/>
            <a:chOff x="0" y="0"/>
            <a:chExt cx="27757" cy="27757"/>
          </a:xfrm>
        </p:grpSpPr>
        <p:sp>
          <p:nvSpPr>
            <p:cNvPr name="Freeform 19" id="19"/>
            <p:cNvSpPr/>
            <p:nvPr/>
          </p:nvSpPr>
          <p:spPr>
            <a:xfrm flipH="false" flipV="false" rot="0">
              <a:off x="0" y="0"/>
              <a:ext cx="27757" cy="27757"/>
            </a:xfrm>
            <a:custGeom>
              <a:avLst/>
              <a:gdLst/>
              <a:ahLst/>
              <a:cxnLst/>
              <a:rect r="r" b="b" t="t" l="l"/>
              <a:pathLst>
                <a:path h="27757" w="27757">
                  <a:moveTo>
                    <a:pt x="0" y="0"/>
                  </a:moveTo>
                  <a:lnTo>
                    <a:pt x="27757" y="0"/>
                  </a:lnTo>
                  <a:lnTo>
                    <a:pt x="27757" y="27757"/>
                  </a:lnTo>
                  <a:lnTo>
                    <a:pt x="0" y="27757"/>
                  </a:lnTo>
                  <a:close/>
                </a:path>
              </a:pathLst>
            </a:custGeom>
            <a:solidFill>
              <a:srgbClr val="000000">
                <a:alpha val="0"/>
              </a:srgbClr>
            </a:solidFill>
            <a:ln w="9525" cap="sq">
              <a:solidFill>
                <a:srgbClr val="8D8782"/>
              </a:solidFill>
              <a:prstDash val="solid"/>
              <a:miter/>
            </a:ln>
          </p:spPr>
        </p:sp>
        <p:sp>
          <p:nvSpPr>
            <p:cNvPr name="TextBox 20" id="20"/>
            <p:cNvSpPr txBox="true"/>
            <p:nvPr/>
          </p:nvSpPr>
          <p:spPr>
            <a:xfrm>
              <a:off x="0" y="-9525"/>
              <a:ext cx="27757" cy="37282"/>
            </a:xfrm>
            <a:prstGeom prst="rect">
              <a:avLst/>
            </a:prstGeom>
          </p:spPr>
          <p:txBody>
            <a:bodyPr anchor="ctr" rtlCol="false" tIns="50800" lIns="50800" bIns="50800" rIns="50800"/>
            <a:lstStyle/>
            <a:p>
              <a:pPr algn="l" marL="0" indent="0" lvl="0">
                <a:lnSpc>
                  <a:spcPts val="1708"/>
                </a:lnSpc>
                <a:spcBef>
                  <a:spcPct val="0"/>
                </a:spcBef>
              </a:pPr>
            </a:p>
          </p:txBody>
        </p:sp>
      </p:grpSp>
      <p:sp>
        <p:nvSpPr>
          <p:cNvPr name="Freeform 21" id="21"/>
          <p:cNvSpPr/>
          <p:nvPr/>
        </p:nvSpPr>
        <p:spPr>
          <a:xfrm flipH="false" flipV="false" rot="0">
            <a:off x="460566" y="3859335"/>
            <a:ext cx="105203" cy="105203"/>
          </a:xfrm>
          <a:custGeom>
            <a:avLst/>
            <a:gdLst/>
            <a:ahLst/>
            <a:cxnLst/>
            <a:rect r="r" b="b" t="t" l="l"/>
            <a:pathLst>
              <a:path h="105203" w="105203">
                <a:moveTo>
                  <a:pt x="0" y="0"/>
                </a:moveTo>
                <a:lnTo>
                  <a:pt x="105203" y="0"/>
                </a:lnTo>
                <a:lnTo>
                  <a:pt x="105203" y="105203"/>
                </a:lnTo>
                <a:lnTo>
                  <a:pt x="0" y="1052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2" id="22"/>
          <p:cNvGrpSpPr/>
          <p:nvPr/>
        </p:nvGrpSpPr>
        <p:grpSpPr>
          <a:xfrm rot="0">
            <a:off x="1044363" y="9571141"/>
            <a:ext cx="972142" cy="69930"/>
            <a:chOff x="0" y="0"/>
            <a:chExt cx="348394" cy="25061"/>
          </a:xfrm>
        </p:grpSpPr>
        <p:sp>
          <p:nvSpPr>
            <p:cNvPr name="Freeform 23" id="23"/>
            <p:cNvSpPr/>
            <p:nvPr/>
          </p:nvSpPr>
          <p:spPr>
            <a:xfrm flipH="false" flipV="false" rot="0">
              <a:off x="0" y="0"/>
              <a:ext cx="348394" cy="25061"/>
            </a:xfrm>
            <a:custGeom>
              <a:avLst/>
              <a:gdLst/>
              <a:ahLst/>
              <a:cxnLst/>
              <a:rect r="r" b="b" t="t" l="l"/>
              <a:pathLst>
                <a:path h="25061" w="348394">
                  <a:moveTo>
                    <a:pt x="0" y="0"/>
                  </a:moveTo>
                  <a:lnTo>
                    <a:pt x="348394" y="0"/>
                  </a:lnTo>
                  <a:lnTo>
                    <a:pt x="348394" y="25061"/>
                  </a:lnTo>
                  <a:lnTo>
                    <a:pt x="0" y="25061"/>
                  </a:lnTo>
                  <a:close/>
                </a:path>
              </a:pathLst>
            </a:custGeom>
            <a:solidFill>
              <a:srgbClr val="2D2D30"/>
            </a:solidFill>
            <a:ln cap="sq">
              <a:noFill/>
              <a:prstDash val="solid"/>
              <a:miter/>
            </a:ln>
          </p:spPr>
        </p:sp>
        <p:sp>
          <p:nvSpPr>
            <p:cNvPr name="TextBox 24" id="24"/>
            <p:cNvSpPr txBox="true"/>
            <p:nvPr/>
          </p:nvSpPr>
          <p:spPr>
            <a:xfrm>
              <a:off x="0" y="-9525"/>
              <a:ext cx="348394" cy="34586"/>
            </a:xfrm>
            <a:prstGeom prst="rect">
              <a:avLst/>
            </a:prstGeom>
          </p:spPr>
          <p:txBody>
            <a:bodyPr anchor="ctr" rtlCol="false" tIns="50800" lIns="50800" bIns="50800" rIns="50800"/>
            <a:lstStyle/>
            <a:p>
              <a:pPr algn="ctr" marL="0" indent="0" lvl="0">
                <a:lnSpc>
                  <a:spcPts val="1708"/>
                </a:lnSpc>
                <a:spcBef>
                  <a:spcPct val="0"/>
                </a:spcBef>
              </a:pPr>
            </a:p>
          </p:txBody>
        </p:sp>
      </p:grpSp>
      <p:grpSp>
        <p:nvGrpSpPr>
          <p:cNvPr name="Group 25" id="25"/>
          <p:cNvGrpSpPr/>
          <p:nvPr/>
        </p:nvGrpSpPr>
        <p:grpSpPr>
          <a:xfrm rot="0">
            <a:off x="1044363" y="9821691"/>
            <a:ext cx="972142" cy="69930"/>
            <a:chOff x="0" y="0"/>
            <a:chExt cx="348394" cy="25061"/>
          </a:xfrm>
        </p:grpSpPr>
        <p:sp>
          <p:nvSpPr>
            <p:cNvPr name="Freeform 26" id="26"/>
            <p:cNvSpPr/>
            <p:nvPr/>
          </p:nvSpPr>
          <p:spPr>
            <a:xfrm flipH="false" flipV="false" rot="0">
              <a:off x="0" y="0"/>
              <a:ext cx="348394" cy="25061"/>
            </a:xfrm>
            <a:custGeom>
              <a:avLst/>
              <a:gdLst/>
              <a:ahLst/>
              <a:cxnLst/>
              <a:rect r="r" b="b" t="t" l="l"/>
              <a:pathLst>
                <a:path h="25061" w="348394">
                  <a:moveTo>
                    <a:pt x="0" y="0"/>
                  </a:moveTo>
                  <a:lnTo>
                    <a:pt x="348394" y="0"/>
                  </a:lnTo>
                  <a:lnTo>
                    <a:pt x="348394" y="25061"/>
                  </a:lnTo>
                  <a:lnTo>
                    <a:pt x="0" y="25061"/>
                  </a:lnTo>
                  <a:close/>
                </a:path>
              </a:pathLst>
            </a:custGeom>
            <a:solidFill>
              <a:srgbClr val="FFFFFF"/>
            </a:solidFill>
          </p:spPr>
        </p:sp>
        <p:sp>
          <p:nvSpPr>
            <p:cNvPr name="TextBox 27" id="27"/>
            <p:cNvSpPr txBox="true"/>
            <p:nvPr/>
          </p:nvSpPr>
          <p:spPr>
            <a:xfrm>
              <a:off x="0" y="-9525"/>
              <a:ext cx="348394" cy="34586"/>
            </a:xfrm>
            <a:prstGeom prst="rect">
              <a:avLst/>
            </a:prstGeom>
          </p:spPr>
          <p:txBody>
            <a:bodyPr anchor="ctr" rtlCol="false" tIns="50800" lIns="50800" bIns="50800" rIns="50800"/>
            <a:lstStyle/>
            <a:p>
              <a:pPr algn="ctr">
                <a:lnSpc>
                  <a:spcPts val="1708"/>
                </a:lnSpc>
              </a:pPr>
            </a:p>
          </p:txBody>
        </p:sp>
      </p:grpSp>
      <p:sp>
        <p:nvSpPr>
          <p:cNvPr name="TextBox 28" id="28"/>
          <p:cNvSpPr txBox="true"/>
          <p:nvPr/>
        </p:nvSpPr>
        <p:spPr>
          <a:xfrm rot="0">
            <a:off x="436155" y="9707209"/>
            <a:ext cx="793285" cy="230505"/>
          </a:xfrm>
          <a:prstGeom prst="rect">
            <a:avLst/>
          </a:prstGeom>
        </p:spPr>
        <p:txBody>
          <a:bodyPr anchor="t" rtlCol="false" tIns="0" lIns="0" bIns="0" rIns="0">
            <a:spAutoFit/>
          </a:bodyPr>
          <a:lstStyle/>
          <a:p>
            <a:pPr algn="l" marL="0" indent="0" lvl="0">
              <a:lnSpc>
                <a:spcPts val="1979"/>
              </a:lnSpc>
            </a:pPr>
            <a:r>
              <a:rPr lang="en-US" sz="1099">
                <a:solidFill>
                  <a:srgbClr val="2D2D30"/>
                </a:solidFill>
                <a:latin typeface="Lato"/>
                <a:ea typeface="Lato"/>
                <a:cs typeface="Lato"/>
                <a:sym typeface="Lato"/>
              </a:rPr>
              <a:t>French</a:t>
            </a:r>
          </a:p>
        </p:txBody>
      </p:sp>
      <p:grpSp>
        <p:nvGrpSpPr>
          <p:cNvPr name="Group 29" id="29"/>
          <p:cNvGrpSpPr/>
          <p:nvPr/>
        </p:nvGrpSpPr>
        <p:grpSpPr>
          <a:xfrm rot="0">
            <a:off x="1044363" y="9821691"/>
            <a:ext cx="619216" cy="69930"/>
            <a:chOff x="0" y="0"/>
            <a:chExt cx="221913" cy="25061"/>
          </a:xfrm>
        </p:grpSpPr>
        <p:sp>
          <p:nvSpPr>
            <p:cNvPr name="Freeform 30" id="30"/>
            <p:cNvSpPr/>
            <p:nvPr/>
          </p:nvSpPr>
          <p:spPr>
            <a:xfrm flipH="false" flipV="false" rot="0">
              <a:off x="0" y="0"/>
              <a:ext cx="221913" cy="25061"/>
            </a:xfrm>
            <a:custGeom>
              <a:avLst/>
              <a:gdLst/>
              <a:ahLst/>
              <a:cxnLst/>
              <a:rect r="r" b="b" t="t" l="l"/>
              <a:pathLst>
                <a:path h="25061" w="221913">
                  <a:moveTo>
                    <a:pt x="0" y="0"/>
                  </a:moveTo>
                  <a:lnTo>
                    <a:pt x="221913" y="0"/>
                  </a:lnTo>
                  <a:lnTo>
                    <a:pt x="221913" y="25061"/>
                  </a:lnTo>
                  <a:lnTo>
                    <a:pt x="0" y="25061"/>
                  </a:lnTo>
                  <a:close/>
                </a:path>
              </a:pathLst>
            </a:custGeom>
            <a:solidFill>
              <a:srgbClr val="2D2D30"/>
            </a:solidFill>
            <a:ln cap="sq">
              <a:noFill/>
              <a:prstDash val="solid"/>
              <a:miter/>
            </a:ln>
          </p:spPr>
        </p:sp>
        <p:sp>
          <p:nvSpPr>
            <p:cNvPr name="TextBox 31" id="31"/>
            <p:cNvSpPr txBox="true"/>
            <p:nvPr/>
          </p:nvSpPr>
          <p:spPr>
            <a:xfrm>
              <a:off x="0" y="-9525"/>
              <a:ext cx="221913" cy="34586"/>
            </a:xfrm>
            <a:prstGeom prst="rect">
              <a:avLst/>
            </a:prstGeom>
          </p:spPr>
          <p:txBody>
            <a:bodyPr anchor="ctr" rtlCol="false" tIns="50800" lIns="50800" bIns="50800" rIns="50800"/>
            <a:lstStyle/>
            <a:p>
              <a:pPr algn="ctr">
                <a:lnSpc>
                  <a:spcPts val="1708"/>
                </a:lnSpc>
              </a:pPr>
            </a:p>
          </p:txBody>
        </p:sp>
      </p:grpSp>
      <p:sp>
        <p:nvSpPr>
          <p:cNvPr name="AutoShape 32" id="32"/>
          <p:cNvSpPr/>
          <p:nvPr/>
        </p:nvSpPr>
        <p:spPr>
          <a:xfrm>
            <a:off x="3284302" y="3489904"/>
            <a:ext cx="3783493" cy="0"/>
          </a:xfrm>
          <a:prstGeom prst="line">
            <a:avLst/>
          </a:prstGeom>
          <a:ln cap="flat" w="9525">
            <a:solidFill>
              <a:srgbClr val="8D8782"/>
            </a:solidFill>
            <a:prstDash val="solid"/>
            <a:headEnd type="none" len="sm" w="sm"/>
            <a:tailEnd type="none" len="sm" w="sm"/>
          </a:ln>
        </p:spPr>
      </p:sp>
      <p:sp>
        <p:nvSpPr>
          <p:cNvPr name="AutoShape 33" id="33"/>
          <p:cNvSpPr/>
          <p:nvPr/>
        </p:nvSpPr>
        <p:spPr>
          <a:xfrm>
            <a:off x="3284302" y="4777834"/>
            <a:ext cx="3783493" cy="0"/>
          </a:xfrm>
          <a:prstGeom prst="line">
            <a:avLst/>
          </a:prstGeom>
          <a:ln cap="flat" w="9525">
            <a:solidFill>
              <a:srgbClr val="8D8782"/>
            </a:solidFill>
            <a:prstDash val="solid"/>
            <a:headEnd type="none" len="sm" w="sm"/>
            <a:tailEnd type="none" len="sm" w="sm"/>
          </a:ln>
        </p:spPr>
      </p:sp>
      <p:sp>
        <p:nvSpPr>
          <p:cNvPr name="AutoShape 34" id="34"/>
          <p:cNvSpPr/>
          <p:nvPr/>
        </p:nvSpPr>
        <p:spPr>
          <a:xfrm>
            <a:off x="3291930" y="9047154"/>
            <a:ext cx="3783493" cy="0"/>
          </a:xfrm>
          <a:prstGeom prst="line">
            <a:avLst/>
          </a:prstGeom>
          <a:ln cap="flat" w="9525">
            <a:solidFill>
              <a:srgbClr val="8D8782"/>
            </a:solidFill>
            <a:prstDash val="solid"/>
            <a:headEnd type="none" len="sm" w="sm"/>
            <a:tailEnd type="none" len="sm" w="sm"/>
          </a:ln>
        </p:spPr>
      </p:sp>
      <p:sp>
        <p:nvSpPr>
          <p:cNvPr name="AutoShape 35" id="35"/>
          <p:cNvSpPr/>
          <p:nvPr/>
        </p:nvSpPr>
        <p:spPr>
          <a:xfrm>
            <a:off x="436155" y="9395574"/>
            <a:ext cx="2454294" cy="0"/>
          </a:xfrm>
          <a:prstGeom prst="line">
            <a:avLst/>
          </a:prstGeom>
          <a:ln cap="flat" w="9525">
            <a:solidFill>
              <a:srgbClr val="8D8782"/>
            </a:solidFill>
            <a:prstDash val="solid"/>
            <a:headEnd type="none" len="sm" w="sm"/>
            <a:tailEnd type="none" len="sm" w="sm"/>
          </a:ln>
        </p:spPr>
      </p:sp>
      <p:sp>
        <p:nvSpPr>
          <p:cNvPr name="AutoShape 36" id="36"/>
          <p:cNvSpPr/>
          <p:nvPr/>
        </p:nvSpPr>
        <p:spPr>
          <a:xfrm>
            <a:off x="436432" y="7118992"/>
            <a:ext cx="2454294" cy="0"/>
          </a:xfrm>
          <a:prstGeom prst="line">
            <a:avLst/>
          </a:prstGeom>
          <a:ln cap="flat" w="9525">
            <a:solidFill>
              <a:srgbClr val="8D8782"/>
            </a:solidFill>
            <a:prstDash val="solid"/>
            <a:headEnd type="none" len="sm" w="sm"/>
            <a:tailEnd type="none" len="sm" w="sm"/>
          </a:ln>
        </p:spPr>
      </p:sp>
      <p:sp>
        <p:nvSpPr>
          <p:cNvPr name="AutoShape 37" id="37"/>
          <p:cNvSpPr/>
          <p:nvPr/>
        </p:nvSpPr>
        <p:spPr>
          <a:xfrm>
            <a:off x="436432" y="4975766"/>
            <a:ext cx="2454294" cy="0"/>
          </a:xfrm>
          <a:prstGeom prst="line">
            <a:avLst/>
          </a:prstGeom>
          <a:ln cap="flat" w="9525">
            <a:solidFill>
              <a:srgbClr val="8D8782"/>
            </a:solidFill>
            <a:prstDash val="solid"/>
            <a:headEnd type="none" len="sm" w="sm"/>
            <a:tailEnd type="none" len="sm" w="sm"/>
          </a:ln>
        </p:spPr>
      </p:sp>
      <p:sp>
        <p:nvSpPr>
          <p:cNvPr name="AutoShape 38" id="38"/>
          <p:cNvSpPr/>
          <p:nvPr/>
        </p:nvSpPr>
        <p:spPr>
          <a:xfrm>
            <a:off x="429615" y="3494666"/>
            <a:ext cx="2454294" cy="0"/>
          </a:xfrm>
          <a:prstGeom prst="line">
            <a:avLst/>
          </a:prstGeom>
          <a:ln cap="flat" w="9525">
            <a:solidFill>
              <a:srgbClr val="8D8782"/>
            </a:solidFill>
            <a:prstDash val="solid"/>
            <a:headEnd type="none" len="sm" w="sm"/>
            <a:tailEnd type="none" len="sm" w="sm"/>
          </a:ln>
        </p:spPr>
      </p:sp>
      <p:sp>
        <p:nvSpPr>
          <p:cNvPr name="TextBox 39" id="39"/>
          <p:cNvSpPr txBox="true"/>
          <p:nvPr/>
        </p:nvSpPr>
        <p:spPr>
          <a:xfrm rot="0">
            <a:off x="436155" y="9447604"/>
            <a:ext cx="793285" cy="230505"/>
          </a:xfrm>
          <a:prstGeom prst="rect">
            <a:avLst/>
          </a:prstGeom>
        </p:spPr>
        <p:txBody>
          <a:bodyPr anchor="t" rtlCol="false" tIns="0" lIns="0" bIns="0" rIns="0">
            <a:spAutoFit/>
          </a:bodyPr>
          <a:lstStyle/>
          <a:p>
            <a:pPr algn="l" marL="0" indent="0" lvl="0">
              <a:lnSpc>
                <a:spcPts val="1979"/>
              </a:lnSpc>
            </a:pPr>
            <a:r>
              <a:rPr lang="en-US" sz="1099" u="none">
                <a:solidFill>
                  <a:srgbClr val="2D2D30"/>
                </a:solidFill>
                <a:latin typeface="Lato"/>
                <a:ea typeface="Lato"/>
                <a:cs typeface="Lato"/>
                <a:sym typeface="Lato"/>
              </a:rPr>
              <a:t>English</a:t>
            </a:r>
          </a:p>
        </p:txBody>
      </p:sp>
      <p:sp>
        <p:nvSpPr>
          <p:cNvPr name="TextBox 40" id="40"/>
          <p:cNvSpPr txBox="true"/>
          <p:nvPr/>
        </p:nvSpPr>
        <p:spPr>
          <a:xfrm rot="0">
            <a:off x="3291930" y="3594199"/>
            <a:ext cx="3721301" cy="615315"/>
          </a:xfrm>
          <a:prstGeom prst="rect">
            <a:avLst/>
          </a:prstGeom>
        </p:spPr>
        <p:txBody>
          <a:bodyPr anchor="t" rtlCol="false" tIns="0" lIns="0" bIns="0" rIns="0">
            <a:spAutoFit/>
          </a:bodyPr>
          <a:lstStyle/>
          <a:p>
            <a:pPr algn="l">
              <a:lnSpc>
                <a:spcPts val="1260"/>
              </a:lnSpc>
            </a:pPr>
            <a:r>
              <a:rPr lang="en-US" sz="900">
                <a:solidFill>
                  <a:srgbClr val="2D2D30"/>
                </a:solidFill>
                <a:latin typeface="Lato"/>
                <a:ea typeface="Lato"/>
                <a:cs typeface="Lato"/>
                <a:sym typeface="Lato"/>
              </a:rPr>
              <a:t>I am a marketing manager, with more than 5 years of experience in the creative industry. I have received various awards, national and international. I have gained a lot of experience in my work as a marketing manager.</a:t>
            </a:r>
          </a:p>
        </p:txBody>
      </p:sp>
      <p:sp>
        <p:nvSpPr>
          <p:cNvPr name="TextBox 41" id="41"/>
          <p:cNvSpPr txBox="true"/>
          <p:nvPr/>
        </p:nvSpPr>
        <p:spPr>
          <a:xfrm rot="0">
            <a:off x="3291930" y="3224097"/>
            <a:ext cx="1984162" cy="225044"/>
          </a:xfrm>
          <a:prstGeom prst="rect">
            <a:avLst/>
          </a:prstGeom>
        </p:spPr>
        <p:txBody>
          <a:bodyPr anchor="t" rtlCol="false" tIns="0" lIns="0" bIns="0" rIns="0">
            <a:spAutoFit/>
          </a:bodyPr>
          <a:lstStyle/>
          <a:p>
            <a:pPr algn="l" marL="0" indent="0" lvl="0">
              <a:lnSpc>
                <a:spcPts val="1708"/>
              </a:lnSpc>
              <a:spcBef>
                <a:spcPct val="0"/>
              </a:spcBef>
            </a:pPr>
            <a:r>
              <a:rPr lang="en-US" sz="1400" spc="435" strike="noStrike" u="none">
                <a:solidFill>
                  <a:srgbClr val="2D2D30"/>
                </a:solidFill>
                <a:latin typeface="Alice Bold"/>
                <a:ea typeface="Alice Bold"/>
                <a:cs typeface="Alice Bold"/>
                <a:sym typeface="Alice Bold"/>
              </a:rPr>
              <a:t>ABOUT ME</a:t>
            </a:r>
          </a:p>
        </p:txBody>
      </p:sp>
      <p:sp>
        <p:nvSpPr>
          <p:cNvPr name="TextBox 42" id="42"/>
          <p:cNvSpPr txBox="true"/>
          <p:nvPr/>
        </p:nvSpPr>
        <p:spPr>
          <a:xfrm rot="0">
            <a:off x="429615" y="3224097"/>
            <a:ext cx="1795633" cy="225044"/>
          </a:xfrm>
          <a:prstGeom prst="rect">
            <a:avLst/>
          </a:prstGeom>
        </p:spPr>
        <p:txBody>
          <a:bodyPr anchor="t" rtlCol="false" tIns="0" lIns="0" bIns="0" rIns="0">
            <a:spAutoFit/>
          </a:bodyPr>
          <a:lstStyle/>
          <a:p>
            <a:pPr algn="l" marL="0" indent="0" lvl="0">
              <a:lnSpc>
                <a:spcPts val="1708"/>
              </a:lnSpc>
              <a:spcBef>
                <a:spcPct val="0"/>
              </a:spcBef>
            </a:pPr>
            <a:r>
              <a:rPr lang="en-US" sz="1400" spc="435" strike="noStrike" u="none">
                <a:solidFill>
                  <a:srgbClr val="2D2D30"/>
                </a:solidFill>
                <a:latin typeface="Alice Bold"/>
                <a:ea typeface="Alice Bold"/>
                <a:cs typeface="Alice Bold"/>
                <a:sym typeface="Alice Bold"/>
              </a:rPr>
              <a:t>CONTACT</a:t>
            </a:r>
          </a:p>
        </p:txBody>
      </p:sp>
      <p:sp>
        <p:nvSpPr>
          <p:cNvPr name="TextBox 43" id="43"/>
          <p:cNvSpPr txBox="true"/>
          <p:nvPr/>
        </p:nvSpPr>
        <p:spPr>
          <a:xfrm rot="0">
            <a:off x="3291930" y="8781348"/>
            <a:ext cx="1984162" cy="225044"/>
          </a:xfrm>
          <a:prstGeom prst="rect">
            <a:avLst/>
          </a:prstGeom>
        </p:spPr>
        <p:txBody>
          <a:bodyPr anchor="t" rtlCol="false" tIns="0" lIns="0" bIns="0" rIns="0">
            <a:spAutoFit/>
          </a:bodyPr>
          <a:lstStyle/>
          <a:p>
            <a:pPr algn="l" marL="0" indent="0" lvl="0">
              <a:lnSpc>
                <a:spcPts val="1708"/>
              </a:lnSpc>
              <a:spcBef>
                <a:spcPct val="0"/>
              </a:spcBef>
            </a:pPr>
            <a:r>
              <a:rPr lang="en-US" sz="1400" spc="435" strike="noStrike" u="none">
                <a:solidFill>
                  <a:srgbClr val="2D2D30"/>
                </a:solidFill>
                <a:latin typeface="Alice Bold"/>
                <a:ea typeface="Alice Bold"/>
                <a:cs typeface="Alice Bold"/>
                <a:sym typeface="Alice Bold"/>
              </a:rPr>
              <a:t>REFERENCES</a:t>
            </a:r>
          </a:p>
        </p:txBody>
      </p:sp>
      <p:sp>
        <p:nvSpPr>
          <p:cNvPr name="TextBox 44" id="44"/>
          <p:cNvSpPr txBox="true"/>
          <p:nvPr/>
        </p:nvSpPr>
        <p:spPr>
          <a:xfrm rot="0">
            <a:off x="3284302" y="4506749"/>
            <a:ext cx="2141288" cy="225044"/>
          </a:xfrm>
          <a:prstGeom prst="rect">
            <a:avLst/>
          </a:prstGeom>
        </p:spPr>
        <p:txBody>
          <a:bodyPr anchor="t" rtlCol="false" tIns="0" lIns="0" bIns="0" rIns="0">
            <a:spAutoFit/>
          </a:bodyPr>
          <a:lstStyle/>
          <a:p>
            <a:pPr algn="l" marL="0" indent="0" lvl="0">
              <a:lnSpc>
                <a:spcPts val="1708"/>
              </a:lnSpc>
              <a:spcBef>
                <a:spcPct val="0"/>
              </a:spcBef>
            </a:pPr>
            <a:r>
              <a:rPr lang="en-US" sz="1400" spc="435" strike="noStrike" u="none">
                <a:solidFill>
                  <a:srgbClr val="2D2D30"/>
                </a:solidFill>
                <a:latin typeface="Alice Bold"/>
                <a:ea typeface="Alice Bold"/>
                <a:cs typeface="Alice Bold"/>
                <a:sym typeface="Alice Bold"/>
              </a:rPr>
              <a:t>EXPERIENCE</a:t>
            </a:r>
          </a:p>
        </p:txBody>
      </p:sp>
      <p:sp>
        <p:nvSpPr>
          <p:cNvPr name="TextBox 45" id="45"/>
          <p:cNvSpPr txBox="true"/>
          <p:nvPr/>
        </p:nvSpPr>
        <p:spPr>
          <a:xfrm rot="0">
            <a:off x="429615" y="4706592"/>
            <a:ext cx="1927694" cy="225044"/>
          </a:xfrm>
          <a:prstGeom prst="rect">
            <a:avLst/>
          </a:prstGeom>
        </p:spPr>
        <p:txBody>
          <a:bodyPr anchor="t" rtlCol="false" tIns="0" lIns="0" bIns="0" rIns="0">
            <a:spAutoFit/>
          </a:bodyPr>
          <a:lstStyle/>
          <a:p>
            <a:pPr algn="l" marL="0" indent="0" lvl="0">
              <a:lnSpc>
                <a:spcPts val="1708"/>
              </a:lnSpc>
              <a:spcBef>
                <a:spcPct val="0"/>
              </a:spcBef>
            </a:pPr>
            <a:r>
              <a:rPr lang="en-US" sz="1400" spc="435" strike="noStrike" u="none">
                <a:solidFill>
                  <a:srgbClr val="2D2D30"/>
                </a:solidFill>
                <a:latin typeface="Alice Bold"/>
                <a:ea typeface="Alice Bold"/>
                <a:cs typeface="Alice Bold"/>
                <a:sym typeface="Alice Bold"/>
              </a:rPr>
              <a:t>EDUCATION</a:t>
            </a:r>
          </a:p>
        </p:txBody>
      </p:sp>
      <p:sp>
        <p:nvSpPr>
          <p:cNvPr name="TextBox 46" id="46"/>
          <p:cNvSpPr txBox="true"/>
          <p:nvPr/>
        </p:nvSpPr>
        <p:spPr>
          <a:xfrm rot="0">
            <a:off x="429615" y="6833671"/>
            <a:ext cx="1927694" cy="225044"/>
          </a:xfrm>
          <a:prstGeom prst="rect">
            <a:avLst/>
          </a:prstGeom>
        </p:spPr>
        <p:txBody>
          <a:bodyPr anchor="t" rtlCol="false" tIns="0" lIns="0" bIns="0" rIns="0">
            <a:spAutoFit/>
          </a:bodyPr>
          <a:lstStyle/>
          <a:p>
            <a:pPr algn="l" marL="0" indent="0" lvl="0">
              <a:lnSpc>
                <a:spcPts val="1708"/>
              </a:lnSpc>
              <a:spcBef>
                <a:spcPct val="0"/>
              </a:spcBef>
            </a:pPr>
            <a:r>
              <a:rPr lang="en-US" sz="1400" spc="435" strike="noStrike" u="none">
                <a:solidFill>
                  <a:srgbClr val="2D2D30"/>
                </a:solidFill>
                <a:latin typeface="Alice Bold"/>
                <a:ea typeface="Alice Bold"/>
                <a:cs typeface="Alice Bold"/>
                <a:sym typeface="Alice Bold"/>
              </a:rPr>
              <a:t>SKILLS</a:t>
            </a:r>
          </a:p>
        </p:txBody>
      </p:sp>
      <p:sp>
        <p:nvSpPr>
          <p:cNvPr name="TextBox 47" id="47"/>
          <p:cNvSpPr txBox="true"/>
          <p:nvPr/>
        </p:nvSpPr>
        <p:spPr>
          <a:xfrm rot="0">
            <a:off x="436155" y="9108260"/>
            <a:ext cx="1811384" cy="225044"/>
          </a:xfrm>
          <a:prstGeom prst="rect">
            <a:avLst/>
          </a:prstGeom>
        </p:spPr>
        <p:txBody>
          <a:bodyPr anchor="t" rtlCol="false" tIns="0" lIns="0" bIns="0" rIns="0">
            <a:spAutoFit/>
          </a:bodyPr>
          <a:lstStyle/>
          <a:p>
            <a:pPr algn="l" marL="0" indent="0" lvl="0">
              <a:lnSpc>
                <a:spcPts val="1708"/>
              </a:lnSpc>
              <a:spcBef>
                <a:spcPct val="0"/>
              </a:spcBef>
            </a:pPr>
            <a:r>
              <a:rPr lang="en-US" sz="1400" spc="435" strike="noStrike" u="none">
                <a:solidFill>
                  <a:srgbClr val="2D2D30"/>
                </a:solidFill>
                <a:latin typeface="Alice Bold"/>
                <a:ea typeface="Alice Bold"/>
                <a:cs typeface="Alice Bold"/>
                <a:sym typeface="Alice Bold"/>
              </a:rPr>
              <a:t>LANGUAGE</a:t>
            </a:r>
          </a:p>
        </p:txBody>
      </p:sp>
      <p:sp>
        <p:nvSpPr>
          <p:cNvPr name="TextBox 48" id="48"/>
          <p:cNvSpPr txBox="true"/>
          <p:nvPr/>
        </p:nvSpPr>
        <p:spPr>
          <a:xfrm rot="0">
            <a:off x="3291930" y="4986717"/>
            <a:ext cx="2272548" cy="298705"/>
          </a:xfrm>
          <a:prstGeom prst="rect">
            <a:avLst/>
          </a:prstGeom>
        </p:spPr>
        <p:txBody>
          <a:bodyPr anchor="t" rtlCol="false" tIns="0" lIns="0" bIns="0" rIns="0">
            <a:spAutoFit/>
          </a:bodyPr>
          <a:lstStyle/>
          <a:p>
            <a:pPr algn="l">
              <a:lnSpc>
                <a:spcPts val="2687"/>
              </a:lnSpc>
            </a:pPr>
            <a:r>
              <a:rPr lang="en-US" sz="1199" b="true">
                <a:solidFill>
                  <a:srgbClr val="2D2D30"/>
                </a:solidFill>
                <a:latin typeface="Lato Bold"/>
                <a:ea typeface="Lato Bold"/>
                <a:cs typeface="Lato Bold"/>
                <a:sym typeface="Lato Bold"/>
              </a:rPr>
              <a:t>Ginyard International Co.</a:t>
            </a:r>
          </a:p>
        </p:txBody>
      </p:sp>
      <p:sp>
        <p:nvSpPr>
          <p:cNvPr name="TextBox 49" id="49"/>
          <p:cNvSpPr txBox="true"/>
          <p:nvPr/>
        </p:nvSpPr>
        <p:spPr>
          <a:xfrm rot="0">
            <a:off x="3291930" y="6208771"/>
            <a:ext cx="2272548" cy="298705"/>
          </a:xfrm>
          <a:prstGeom prst="rect">
            <a:avLst/>
          </a:prstGeom>
        </p:spPr>
        <p:txBody>
          <a:bodyPr anchor="t" rtlCol="false" tIns="0" lIns="0" bIns="0" rIns="0">
            <a:spAutoFit/>
          </a:bodyPr>
          <a:lstStyle/>
          <a:p>
            <a:pPr algn="l">
              <a:lnSpc>
                <a:spcPts val="2687"/>
              </a:lnSpc>
            </a:pPr>
            <a:r>
              <a:rPr lang="en-US" sz="1199" b="true">
                <a:solidFill>
                  <a:srgbClr val="2D2D30"/>
                </a:solidFill>
                <a:latin typeface="Lato Bold"/>
                <a:ea typeface="Lato Bold"/>
                <a:cs typeface="Lato Bold"/>
                <a:sym typeface="Lato Bold"/>
              </a:rPr>
              <a:t>Arowwai Industries</a:t>
            </a:r>
          </a:p>
        </p:txBody>
      </p:sp>
      <p:sp>
        <p:nvSpPr>
          <p:cNvPr name="TextBox 50" id="50"/>
          <p:cNvSpPr txBox="true"/>
          <p:nvPr/>
        </p:nvSpPr>
        <p:spPr>
          <a:xfrm rot="0">
            <a:off x="3291930" y="7443527"/>
            <a:ext cx="2272548" cy="298705"/>
          </a:xfrm>
          <a:prstGeom prst="rect">
            <a:avLst/>
          </a:prstGeom>
        </p:spPr>
        <p:txBody>
          <a:bodyPr anchor="t" rtlCol="false" tIns="0" lIns="0" bIns="0" rIns="0">
            <a:spAutoFit/>
          </a:bodyPr>
          <a:lstStyle/>
          <a:p>
            <a:pPr algn="l">
              <a:lnSpc>
                <a:spcPts val="2687"/>
              </a:lnSpc>
            </a:pPr>
            <a:r>
              <a:rPr lang="en-US" sz="1199" b="true">
                <a:solidFill>
                  <a:srgbClr val="2D2D30"/>
                </a:solidFill>
                <a:latin typeface="Lato Bold"/>
                <a:ea typeface="Lato Bold"/>
                <a:cs typeface="Lato Bold"/>
                <a:sym typeface="Lato Bold"/>
              </a:rPr>
              <a:t>Salford &amp; Co.</a:t>
            </a:r>
          </a:p>
        </p:txBody>
      </p:sp>
      <p:sp>
        <p:nvSpPr>
          <p:cNvPr name="TextBox 51" id="51"/>
          <p:cNvSpPr txBox="true"/>
          <p:nvPr/>
        </p:nvSpPr>
        <p:spPr>
          <a:xfrm rot="0">
            <a:off x="3291930" y="5322472"/>
            <a:ext cx="3721301" cy="649986"/>
          </a:xfrm>
          <a:prstGeom prst="rect">
            <a:avLst/>
          </a:prstGeom>
        </p:spPr>
        <p:txBody>
          <a:bodyPr anchor="t" rtlCol="false" tIns="0" lIns="0" bIns="0" rIns="0">
            <a:spAutoFit/>
          </a:bodyPr>
          <a:lstStyle/>
          <a:p>
            <a:pPr algn="l">
              <a:lnSpc>
                <a:spcPts val="1287"/>
              </a:lnSpc>
            </a:pPr>
            <a:r>
              <a:rPr lang="en-US" sz="900">
                <a:solidFill>
                  <a:srgbClr val="2D2D30"/>
                </a:solidFill>
                <a:latin typeface="Lato"/>
                <a:ea typeface="Lato"/>
                <a:cs typeface="Lato"/>
                <a:sym typeface="Lato"/>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52" id="52"/>
          <p:cNvSpPr txBox="true"/>
          <p:nvPr/>
        </p:nvSpPr>
        <p:spPr>
          <a:xfrm rot="0">
            <a:off x="3291930" y="6544526"/>
            <a:ext cx="3721301" cy="649986"/>
          </a:xfrm>
          <a:prstGeom prst="rect">
            <a:avLst/>
          </a:prstGeom>
        </p:spPr>
        <p:txBody>
          <a:bodyPr anchor="t" rtlCol="false" tIns="0" lIns="0" bIns="0" rIns="0">
            <a:spAutoFit/>
          </a:bodyPr>
          <a:lstStyle/>
          <a:p>
            <a:pPr algn="l" marL="0" indent="0" lvl="1">
              <a:lnSpc>
                <a:spcPts val="1287"/>
              </a:lnSpc>
              <a:spcBef>
                <a:spcPct val="0"/>
              </a:spcBef>
            </a:pPr>
            <a:r>
              <a:rPr lang="en-US" sz="900" strike="noStrike" u="none">
                <a:solidFill>
                  <a:srgbClr val="2D2D30"/>
                </a:solidFill>
                <a:latin typeface="Lato"/>
                <a:ea typeface="Lato"/>
                <a:cs typeface="Lato"/>
                <a:sym typeface="Lato"/>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53" id="53"/>
          <p:cNvSpPr txBox="true"/>
          <p:nvPr/>
        </p:nvSpPr>
        <p:spPr>
          <a:xfrm rot="0">
            <a:off x="3291930" y="7779282"/>
            <a:ext cx="3721301" cy="649986"/>
          </a:xfrm>
          <a:prstGeom prst="rect">
            <a:avLst/>
          </a:prstGeom>
        </p:spPr>
        <p:txBody>
          <a:bodyPr anchor="t" rtlCol="false" tIns="0" lIns="0" bIns="0" rIns="0">
            <a:spAutoFit/>
          </a:bodyPr>
          <a:lstStyle/>
          <a:p>
            <a:pPr algn="l" marL="0" indent="0" lvl="1">
              <a:lnSpc>
                <a:spcPts val="1287"/>
              </a:lnSpc>
              <a:spcBef>
                <a:spcPct val="0"/>
              </a:spcBef>
            </a:pPr>
            <a:r>
              <a:rPr lang="en-US" sz="900" strike="noStrike" u="none">
                <a:solidFill>
                  <a:srgbClr val="2D2D30"/>
                </a:solidFill>
                <a:latin typeface="Lato"/>
                <a:ea typeface="Lato"/>
                <a:cs typeface="Lato"/>
                <a:sym typeface="Lato"/>
              </a:rPr>
              <a:t>Lorem ipsum dolor sit amet, consectetur adipiscing elit, sed do eiusmod tempor incididunt ut labore et dolore magna aliqua. Ut enim ad minim veniam, quis nostrud exercitation ullamco laboris nisi ut aliquip ex ea commodo consequat.</a:t>
            </a:r>
          </a:p>
        </p:txBody>
      </p:sp>
      <p:sp>
        <p:nvSpPr>
          <p:cNvPr name="TextBox 54" id="54"/>
          <p:cNvSpPr txBox="true"/>
          <p:nvPr/>
        </p:nvSpPr>
        <p:spPr>
          <a:xfrm rot="0">
            <a:off x="3291930" y="4811364"/>
            <a:ext cx="2595877" cy="233553"/>
          </a:xfrm>
          <a:prstGeom prst="rect">
            <a:avLst/>
          </a:prstGeom>
        </p:spPr>
        <p:txBody>
          <a:bodyPr anchor="t" rtlCol="false" tIns="0" lIns="0" bIns="0" rIns="0">
            <a:spAutoFit/>
          </a:bodyPr>
          <a:lstStyle/>
          <a:p>
            <a:pPr algn="l">
              <a:lnSpc>
                <a:spcPts val="2016"/>
              </a:lnSpc>
            </a:pPr>
            <a:r>
              <a:rPr lang="en-US" sz="900">
                <a:solidFill>
                  <a:srgbClr val="2D2D30"/>
                </a:solidFill>
                <a:latin typeface="Lato"/>
                <a:ea typeface="Lato"/>
                <a:cs typeface="Lato"/>
                <a:sym typeface="Lato"/>
              </a:rPr>
              <a:t>Marketing Manager</a:t>
            </a:r>
          </a:p>
        </p:txBody>
      </p:sp>
      <p:sp>
        <p:nvSpPr>
          <p:cNvPr name="TextBox 55" id="55"/>
          <p:cNvSpPr txBox="true"/>
          <p:nvPr/>
        </p:nvSpPr>
        <p:spPr>
          <a:xfrm rot="0">
            <a:off x="6279965" y="4811364"/>
            <a:ext cx="733266" cy="233553"/>
          </a:xfrm>
          <a:prstGeom prst="rect">
            <a:avLst/>
          </a:prstGeom>
        </p:spPr>
        <p:txBody>
          <a:bodyPr anchor="t" rtlCol="false" tIns="0" lIns="0" bIns="0" rIns="0">
            <a:spAutoFit/>
          </a:bodyPr>
          <a:lstStyle/>
          <a:p>
            <a:pPr algn="r">
              <a:lnSpc>
                <a:spcPts val="2016"/>
              </a:lnSpc>
            </a:pPr>
            <a:r>
              <a:rPr lang="en-US" sz="900">
                <a:solidFill>
                  <a:srgbClr val="2D2D30"/>
                </a:solidFill>
                <a:latin typeface="Lato"/>
                <a:ea typeface="Lato"/>
                <a:cs typeface="Lato"/>
                <a:sym typeface="Lato"/>
              </a:rPr>
              <a:t>2020 – 2023</a:t>
            </a:r>
          </a:p>
        </p:txBody>
      </p:sp>
      <p:sp>
        <p:nvSpPr>
          <p:cNvPr name="TextBox 56" id="56"/>
          <p:cNvSpPr txBox="true"/>
          <p:nvPr/>
        </p:nvSpPr>
        <p:spPr>
          <a:xfrm rot="0">
            <a:off x="3291930" y="6033418"/>
            <a:ext cx="2595877" cy="233553"/>
          </a:xfrm>
          <a:prstGeom prst="rect">
            <a:avLst/>
          </a:prstGeom>
        </p:spPr>
        <p:txBody>
          <a:bodyPr anchor="t" rtlCol="false" tIns="0" lIns="0" bIns="0" rIns="0">
            <a:spAutoFit/>
          </a:bodyPr>
          <a:lstStyle/>
          <a:p>
            <a:pPr algn="l">
              <a:lnSpc>
                <a:spcPts val="2016"/>
              </a:lnSpc>
            </a:pPr>
            <a:r>
              <a:rPr lang="en-US" sz="900">
                <a:solidFill>
                  <a:srgbClr val="2D2D30"/>
                </a:solidFill>
                <a:latin typeface="Lato"/>
                <a:ea typeface="Lato"/>
                <a:cs typeface="Lato"/>
                <a:sym typeface="Lato"/>
              </a:rPr>
              <a:t>Marketing Manager</a:t>
            </a:r>
          </a:p>
        </p:txBody>
      </p:sp>
      <p:sp>
        <p:nvSpPr>
          <p:cNvPr name="TextBox 57" id="57"/>
          <p:cNvSpPr txBox="true"/>
          <p:nvPr/>
        </p:nvSpPr>
        <p:spPr>
          <a:xfrm rot="0">
            <a:off x="3291930" y="7268174"/>
            <a:ext cx="2595877" cy="233553"/>
          </a:xfrm>
          <a:prstGeom prst="rect">
            <a:avLst/>
          </a:prstGeom>
        </p:spPr>
        <p:txBody>
          <a:bodyPr anchor="t" rtlCol="false" tIns="0" lIns="0" bIns="0" rIns="0">
            <a:spAutoFit/>
          </a:bodyPr>
          <a:lstStyle/>
          <a:p>
            <a:pPr algn="l">
              <a:lnSpc>
                <a:spcPts val="2016"/>
              </a:lnSpc>
            </a:pPr>
            <a:r>
              <a:rPr lang="en-US" sz="900">
                <a:solidFill>
                  <a:srgbClr val="2D2D30"/>
                </a:solidFill>
                <a:latin typeface="Lato"/>
                <a:ea typeface="Lato"/>
                <a:cs typeface="Lato"/>
                <a:sym typeface="Lato"/>
              </a:rPr>
              <a:t>Marketing Manager</a:t>
            </a:r>
          </a:p>
        </p:txBody>
      </p:sp>
      <p:sp>
        <p:nvSpPr>
          <p:cNvPr name="TextBox 58" id="58"/>
          <p:cNvSpPr txBox="true"/>
          <p:nvPr/>
        </p:nvSpPr>
        <p:spPr>
          <a:xfrm rot="0">
            <a:off x="5885070" y="9612496"/>
            <a:ext cx="1050621" cy="147108"/>
          </a:xfrm>
          <a:prstGeom prst="rect">
            <a:avLst/>
          </a:prstGeom>
        </p:spPr>
        <p:txBody>
          <a:bodyPr anchor="t" rtlCol="false" tIns="0" lIns="0" bIns="0" rIns="0">
            <a:spAutoFit/>
          </a:bodyPr>
          <a:lstStyle/>
          <a:p>
            <a:pPr algn="l">
              <a:lnSpc>
                <a:spcPts val="1159"/>
              </a:lnSpc>
            </a:pPr>
            <a:r>
              <a:rPr lang="en-US" sz="799" spc="-2">
                <a:solidFill>
                  <a:srgbClr val="2D2D30"/>
                </a:solidFill>
                <a:latin typeface="Lato"/>
                <a:ea typeface="Lato"/>
                <a:cs typeface="Lato"/>
                <a:sym typeface="Lato"/>
              </a:rPr>
              <a:t>123-456-7890</a:t>
            </a:r>
          </a:p>
        </p:txBody>
      </p:sp>
      <p:sp>
        <p:nvSpPr>
          <p:cNvPr name="TextBox 59" id="59"/>
          <p:cNvSpPr txBox="true"/>
          <p:nvPr/>
        </p:nvSpPr>
        <p:spPr>
          <a:xfrm rot="0">
            <a:off x="5885070" y="9797185"/>
            <a:ext cx="1346035" cy="147108"/>
          </a:xfrm>
          <a:prstGeom prst="rect">
            <a:avLst/>
          </a:prstGeom>
        </p:spPr>
        <p:txBody>
          <a:bodyPr anchor="t" rtlCol="false" tIns="0" lIns="0" bIns="0" rIns="0">
            <a:spAutoFit/>
          </a:bodyPr>
          <a:lstStyle/>
          <a:p>
            <a:pPr algn="l">
              <a:lnSpc>
                <a:spcPts val="1160"/>
              </a:lnSpc>
            </a:pPr>
            <a:r>
              <a:rPr lang="en-US" sz="800" spc="-2">
                <a:solidFill>
                  <a:srgbClr val="2D2D30"/>
                </a:solidFill>
                <a:latin typeface="Lato"/>
                <a:ea typeface="Lato"/>
                <a:cs typeface="Lato"/>
                <a:sym typeface="Lato"/>
              </a:rPr>
              <a:t>hello@reallygreatsite.com</a:t>
            </a:r>
          </a:p>
        </p:txBody>
      </p:sp>
      <p:sp>
        <p:nvSpPr>
          <p:cNvPr name="TextBox 60" id="60"/>
          <p:cNvSpPr txBox="true"/>
          <p:nvPr/>
        </p:nvSpPr>
        <p:spPr>
          <a:xfrm rot="0">
            <a:off x="5564478" y="9149267"/>
            <a:ext cx="1329918" cy="207645"/>
          </a:xfrm>
          <a:prstGeom prst="rect">
            <a:avLst/>
          </a:prstGeom>
        </p:spPr>
        <p:txBody>
          <a:bodyPr anchor="t" rtlCol="false" tIns="0" lIns="0" bIns="0" rIns="0">
            <a:spAutoFit/>
          </a:bodyPr>
          <a:lstStyle/>
          <a:p>
            <a:pPr algn="l">
              <a:lnSpc>
                <a:spcPts val="1679"/>
              </a:lnSpc>
            </a:pPr>
            <a:r>
              <a:rPr lang="en-US" b="true" sz="1199" spc="-2">
                <a:solidFill>
                  <a:srgbClr val="2D2D30"/>
                </a:solidFill>
                <a:latin typeface="Lato Heavy"/>
                <a:ea typeface="Lato Heavy"/>
                <a:cs typeface="Lato Heavy"/>
                <a:sym typeface="Lato Heavy"/>
              </a:rPr>
              <a:t>Bailey Dupont</a:t>
            </a:r>
          </a:p>
        </p:txBody>
      </p:sp>
      <p:sp>
        <p:nvSpPr>
          <p:cNvPr name="TextBox 61" id="61"/>
          <p:cNvSpPr txBox="true"/>
          <p:nvPr/>
        </p:nvSpPr>
        <p:spPr>
          <a:xfrm rot="0">
            <a:off x="5564478" y="9628599"/>
            <a:ext cx="419100" cy="124426"/>
          </a:xfrm>
          <a:prstGeom prst="rect">
            <a:avLst/>
          </a:prstGeom>
        </p:spPr>
        <p:txBody>
          <a:bodyPr anchor="t" rtlCol="false" tIns="0" lIns="0" bIns="0" rIns="0">
            <a:spAutoFit/>
          </a:bodyPr>
          <a:lstStyle/>
          <a:p>
            <a:pPr algn="just">
              <a:lnSpc>
                <a:spcPts val="943"/>
              </a:lnSpc>
            </a:pPr>
            <a:r>
              <a:rPr lang="en-US" b="true" sz="700" spc="-1">
                <a:solidFill>
                  <a:srgbClr val="2D2D30"/>
                </a:solidFill>
                <a:latin typeface="Lato Bold"/>
                <a:ea typeface="Lato Bold"/>
                <a:cs typeface="Lato Bold"/>
                <a:sym typeface="Lato Bold"/>
              </a:rPr>
              <a:t>Phone: </a:t>
            </a:r>
          </a:p>
        </p:txBody>
      </p:sp>
      <p:sp>
        <p:nvSpPr>
          <p:cNvPr name="TextBox 62" id="62"/>
          <p:cNvSpPr txBox="true"/>
          <p:nvPr/>
        </p:nvSpPr>
        <p:spPr>
          <a:xfrm rot="0">
            <a:off x="5564478" y="9813288"/>
            <a:ext cx="419100" cy="124426"/>
          </a:xfrm>
          <a:prstGeom prst="rect">
            <a:avLst/>
          </a:prstGeom>
        </p:spPr>
        <p:txBody>
          <a:bodyPr anchor="t" rtlCol="false" tIns="0" lIns="0" bIns="0" rIns="0">
            <a:spAutoFit/>
          </a:bodyPr>
          <a:lstStyle/>
          <a:p>
            <a:pPr algn="just">
              <a:lnSpc>
                <a:spcPts val="943"/>
              </a:lnSpc>
            </a:pPr>
            <a:r>
              <a:rPr lang="en-US" b="true" sz="700" spc="-1">
                <a:solidFill>
                  <a:srgbClr val="2D2D30"/>
                </a:solidFill>
                <a:latin typeface="Lato Bold"/>
                <a:ea typeface="Lato Bold"/>
                <a:cs typeface="Lato Bold"/>
                <a:sym typeface="Lato Bold"/>
              </a:rPr>
              <a:t>Email :</a:t>
            </a:r>
          </a:p>
        </p:txBody>
      </p:sp>
      <p:sp>
        <p:nvSpPr>
          <p:cNvPr name="TextBox 63" id="63"/>
          <p:cNvSpPr txBox="true"/>
          <p:nvPr/>
        </p:nvSpPr>
        <p:spPr>
          <a:xfrm rot="0">
            <a:off x="5564478" y="9371761"/>
            <a:ext cx="1545175" cy="165100"/>
          </a:xfrm>
          <a:prstGeom prst="rect">
            <a:avLst/>
          </a:prstGeom>
        </p:spPr>
        <p:txBody>
          <a:bodyPr anchor="t" rtlCol="false" tIns="0" lIns="0" bIns="0" rIns="0">
            <a:spAutoFit/>
          </a:bodyPr>
          <a:lstStyle/>
          <a:p>
            <a:pPr algn="l">
              <a:lnSpc>
                <a:spcPts val="1399"/>
              </a:lnSpc>
            </a:pPr>
            <a:r>
              <a:rPr lang="en-US" sz="999" spc="-2">
                <a:solidFill>
                  <a:srgbClr val="2D2D30"/>
                </a:solidFill>
                <a:latin typeface="Lato"/>
                <a:ea typeface="Lato"/>
                <a:cs typeface="Lato"/>
                <a:sym typeface="Lato"/>
              </a:rPr>
              <a:t>Wardiere Inc. / CEO</a:t>
            </a:r>
          </a:p>
        </p:txBody>
      </p:sp>
      <p:sp>
        <p:nvSpPr>
          <p:cNvPr name="TextBox 64" id="64"/>
          <p:cNvSpPr txBox="true"/>
          <p:nvPr/>
        </p:nvSpPr>
        <p:spPr>
          <a:xfrm rot="0">
            <a:off x="3661995" y="9612496"/>
            <a:ext cx="1050621" cy="147108"/>
          </a:xfrm>
          <a:prstGeom prst="rect">
            <a:avLst/>
          </a:prstGeom>
        </p:spPr>
        <p:txBody>
          <a:bodyPr anchor="t" rtlCol="false" tIns="0" lIns="0" bIns="0" rIns="0">
            <a:spAutoFit/>
          </a:bodyPr>
          <a:lstStyle/>
          <a:p>
            <a:pPr algn="l">
              <a:lnSpc>
                <a:spcPts val="1159"/>
              </a:lnSpc>
            </a:pPr>
            <a:r>
              <a:rPr lang="en-US" sz="799" spc="-2">
                <a:solidFill>
                  <a:srgbClr val="2D2D30"/>
                </a:solidFill>
                <a:latin typeface="Lato"/>
                <a:ea typeface="Lato"/>
                <a:cs typeface="Lato"/>
                <a:sym typeface="Lato"/>
              </a:rPr>
              <a:t>123-456-7890</a:t>
            </a:r>
          </a:p>
        </p:txBody>
      </p:sp>
      <p:sp>
        <p:nvSpPr>
          <p:cNvPr name="TextBox 65" id="65"/>
          <p:cNvSpPr txBox="true"/>
          <p:nvPr/>
        </p:nvSpPr>
        <p:spPr>
          <a:xfrm rot="0">
            <a:off x="3661995" y="9797185"/>
            <a:ext cx="1409453" cy="147108"/>
          </a:xfrm>
          <a:prstGeom prst="rect">
            <a:avLst/>
          </a:prstGeom>
        </p:spPr>
        <p:txBody>
          <a:bodyPr anchor="t" rtlCol="false" tIns="0" lIns="0" bIns="0" rIns="0">
            <a:spAutoFit/>
          </a:bodyPr>
          <a:lstStyle/>
          <a:p>
            <a:pPr algn="l">
              <a:lnSpc>
                <a:spcPts val="1159"/>
              </a:lnSpc>
            </a:pPr>
            <a:r>
              <a:rPr lang="en-US" sz="799" spc="-2">
                <a:solidFill>
                  <a:srgbClr val="2D2D30"/>
                </a:solidFill>
                <a:latin typeface="Lato"/>
                <a:ea typeface="Lato"/>
                <a:cs typeface="Lato"/>
                <a:sym typeface="Lato"/>
              </a:rPr>
              <a:t>hello@reallygreatsite.com</a:t>
            </a:r>
          </a:p>
        </p:txBody>
      </p:sp>
      <p:sp>
        <p:nvSpPr>
          <p:cNvPr name="TextBox 66" id="66"/>
          <p:cNvSpPr txBox="true"/>
          <p:nvPr/>
        </p:nvSpPr>
        <p:spPr>
          <a:xfrm rot="0">
            <a:off x="3291930" y="9149267"/>
            <a:ext cx="1329918" cy="207645"/>
          </a:xfrm>
          <a:prstGeom prst="rect">
            <a:avLst/>
          </a:prstGeom>
        </p:spPr>
        <p:txBody>
          <a:bodyPr anchor="t" rtlCol="false" tIns="0" lIns="0" bIns="0" rIns="0">
            <a:spAutoFit/>
          </a:bodyPr>
          <a:lstStyle/>
          <a:p>
            <a:pPr algn="l">
              <a:lnSpc>
                <a:spcPts val="1679"/>
              </a:lnSpc>
            </a:pPr>
            <a:r>
              <a:rPr lang="en-US" b="true" sz="1199" spc="-2">
                <a:solidFill>
                  <a:srgbClr val="2D2D30"/>
                </a:solidFill>
                <a:latin typeface="Lato Heavy"/>
                <a:ea typeface="Lato Heavy"/>
                <a:cs typeface="Lato Heavy"/>
                <a:sym typeface="Lato Heavy"/>
              </a:rPr>
              <a:t>Harumi Kobayashi</a:t>
            </a:r>
          </a:p>
        </p:txBody>
      </p:sp>
      <p:sp>
        <p:nvSpPr>
          <p:cNvPr name="TextBox 67" id="67"/>
          <p:cNvSpPr txBox="true"/>
          <p:nvPr/>
        </p:nvSpPr>
        <p:spPr>
          <a:xfrm rot="0">
            <a:off x="3291930" y="9628599"/>
            <a:ext cx="419100" cy="124426"/>
          </a:xfrm>
          <a:prstGeom prst="rect">
            <a:avLst/>
          </a:prstGeom>
        </p:spPr>
        <p:txBody>
          <a:bodyPr anchor="t" rtlCol="false" tIns="0" lIns="0" bIns="0" rIns="0">
            <a:spAutoFit/>
          </a:bodyPr>
          <a:lstStyle/>
          <a:p>
            <a:pPr algn="just">
              <a:lnSpc>
                <a:spcPts val="943"/>
              </a:lnSpc>
            </a:pPr>
            <a:r>
              <a:rPr lang="en-US" b="true" sz="700" spc="-1">
                <a:solidFill>
                  <a:srgbClr val="2D2D30"/>
                </a:solidFill>
                <a:latin typeface="Lato Bold"/>
                <a:ea typeface="Lato Bold"/>
                <a:cs typeface="Lato Bold"/>
                <a:sym typeface="Lato Bold"/>
              </a:rPr>
              <a:t>Phone: </a:t>
            </a:r>
          </a:p>
        </p:txBody>
      </p:sp>
      <p:sp>
        <p:nvSpPr>
          <p:cNvPr name="TextBox 68" id="68"/>
          <p:cNvSpPr txBox="true"/>
          <p:nvPr/>
        </p:nvSpPr>
        <p:spPr>
          <a:xfrm rot="0">
            <a:off x="3291930" y="9813288"/>
            <a:ext cx="419100" cy="124426"/>
          </a:xfrm>
          <a:prstGeom prst="rect">
            <a:avLst/>
          </a:prstGeom>
        </p:spPr>
        <p:txBody>
          <a:bodyPr anchor="t" rtlCol="false" tIns="0" lIns="0" bIns="0" rIns="0">
            <a:spAutoFit/>
          </a:bodyPr>
          <a:lstStyle/>
          <a:p>
            <a:pPr algn="just">
              <a:lnSpc>
                <a:spcPts val="943"/>
              </a:lnSpc>
            </a:pPr>
            <a:r>
              <a:rPr lang="en-US" b="true" sz="700" spc="-1">
                <a:solidFill>
                  <a:srgbClr val="2D2D30"/>
                </a:solidFill>
                <a:latin typeface="Lato Bold"/>
                <a:ea typeface="Lato Bold"/>
                <a:cs typeface="Lato Bold"/>
                <a:sym typeface="Lato Bold"/>
              </a:rPr>
              <a:t>Email :</a:t>
            </a:r>
          </a:p>
        </p:txBody>
      </p:sp>
      <p:sp>
        <p:nvSpPr>
          <p:cNvPr name="TextBox 69" id="69"/>
          <p:cNvSpPr txBox="true"/>
          <p:nvPr/>
        </p:nvSpPr>
        <p:spPr>
          <a:xfrm rot="0">
            <a:off x="3291930" y="9371761"/>
            <a:ext cx="1765135" cy="165100"/>
          </a:xfrm>
          <a:prstGeom prst="rect">
            <a:avLst/>
          </a:prstGeom>
        </p:spPr>
        <p:txBody>
          <a:bodyPr anchor="t" rtlCol="false" tIns="0" lIns="0" bIns="0" rIns="0">
            <a:spAutoFit/>
          </a:bodyPr>
          <a:lstStyle/>
          <a:p>
            <a:pPr algn="l">
              <a:lnSpc>
                <a:spcPts val="1399"/>
              </a:lnSpc>
            </a:pPr>
            <a:r>
              <a:rPr lang="en-US" sz="999" spc="-2">
                <a:solidFill>
                  <a:srgbClr val="2D2D30"/>
                </a:solidFill>
                <a:latin typeface="Lato"/>
                <a:ea typeface="Lato"/>
                <a:cs typeface="Lato"/>
                <a:sym typeface="Lato"/>
              </a:rPr>
              <a:t>Wardiere Inc. / CEO</a:t>
            </a:r>
          </a:p>
        </p:txBody>
      </p:sp>
      <p:sp>
        <p:nvSpPr>
          <p:cNvPr name="TextBox 70" id="70"/>
          <p:cNvSpPr txBox="true"/>
          <p:nvPr/>
        </p:nvSpPr>
        <p:spPr>
          <a:xfrm rot="0">
            <a:off x="681070" y="3594199"/>
            <a:ext cx="881004" cy="164973"/>
          </a:xfrm>
          <a:prstGeom prst="rect">
            <a:avLst/>
          </a:prstGeom>
        </p:spPr>
        <p:txBody>
          <a:bodyPr anchor="t" rtlCol="false" tIns="0" lIns="0" bIns="0" rIns="0">
            <a:spAutoFit/>
          </a:bodyPr>
          <a:lstStyle/>
          <a:p>
            <a:pPr algn="l">
              <a:lnSpc>
                <a:spcPts val="1206"/>
              </a:lnSpc>
            </a:pPr>
            <a:r>
              <a:rPr lang="en-US" sz="900" spc="14">
                <a:solidFill>
                  <a:srgbClr val="2D2D30"/>
                </a:solidFill>
                <a:latin typeface="Lato"/>
                <a:ea typeface="Lato"/>
                <a:cs typeface="Lato"/>
                <a:sym typeface="Lato"/>
              </a:rPr>
              <a:t> 9448669413</a:t>
            </a:r>
          </a:p>
        </p:txBody>
      </p:sp>
      <p:sp>
        <p:nvSpPr>
          <p:cNvPr name="TextBox 71" id="71"/>
          <p:cNvSpPr txBox="true"/>
          <p:nvPr/>
        </p:nvSpPr>
        <p:spPr>
          <a:xfrm rot="0">
            <a:off x="681070" y="3811369"/>
            <a:ext cx="1811384" cy="164973"/>
          </a:xfrm>
          <a:prstGeom prst="rect">
            <a:avLst/>
          </a:prstGeom>
        </p:spPr>
        <p:txBody>
          <a:bodyPr anchor="t" rtlCol="false" tIns="0" lIns="0" bIns="0" rIns="0">
            <a:spAutoFit/>
          </a:bodyPr>
          <a:lstStyle/>
          <a:p>
            <a:pPr algn="l">
              <a:lnSpc>
                <a:spcPts val="1206"/>
              </a:lnSpc>
            </a:pPr>
            <a:r>
              <a:rPr lang="en-US" sz="900" spc="14">
                <a:solidFill>
                  <a:srgbClr val="2D2D30"/>
                </a:solidFill>
                <a:latin typeface="Lato"/>
                <a:ea typeface="Lato"/>
                <a:cs typeface="Lato"/>
                <a:sym typeface="Lato"/>
              </a:rPr>
              <a:t>chaitanya1030@gmail.com</a:t>
            </a:r>
          </a:p>
        </p:txBody>
      </p:sp>
      <p:sp>
        <p:nvSpPr>
          <p:cNvPr name="TextBox 72" id="72"/>
          <p:cNvSpPr txBox="true"/>
          <p:nvPr/>
        </p:nvSpPr>
        <p:spPr>
          <a:xfrm rot="0">
            <a:off x="681070" y="4051863"/>
            <a:ext cx="1927694" cy="142875"/>
          </a:xfrm>
          <a:prstGeom prst="rect">
            <a:avLst/>
          </a:prstGeom>
        </p:spPr>
        <p:txBody>
          <a:bodyPr anchor="t" rtlCol="false" tIns="0" lIns="0" bIns="0" rIns="0">
            <a:spAutoFit/>
          </a:bodyPr>
          <a:lstStyle/>
          <a:p>
            <a:pPr algn="l">
              <a:lnSpc>
                <a:spcPts val="1080"/>
              </a:lnSpc>
            </a:pPr>
            <a:r>
              <a:rPr lang="en-US" sz="900" spc="-8">
                <a:solidFill>
                  <a:srgbClr val="2D2D30"/>
                </a:solidFill>
                <a:latin typeface="Lato"/>
                <a:ea typeface="Lato"/>
                <a:cs typeface="Lato"/>
                <a:sym typeface="Lato"/>
              </a:rPr>
              <a:t>Bengaluru </a:t>
            </a:r>
          </a:p>
        </p:txBody>
      </p:sp>
      <p:sp>
        <p:nvSpPr>
          <p:cNvPr name="TextBox 73" id="73"/>
          <p:cNvSpPr txBox="true"/>
          <p:nvPr/>
        </p:nvSpPr>
        <p:spPr>
          <a:xfrm rot="0">
            <a:off x="429796" y="5313963"/>
            <a:ext cx="2484396" cy="149492"/>
          </a:xfrm>
          <a:prstGeom prst="rect">
            <a:avLst/>
          </a:prstGeom>
        </p:spPr>
        <p:txBody>
          <a:bodyPr anchor="t" rtlCol="false" tIns="0" lIns="0" bIns="0" rIns="0">
            <a:spAutoFit/>
          </a:bodyPr>
          <a:lstStyle/>
          <a:p>
            <a:pPr algn="l">
              <a:lnSpc>
                <a:spcPts val="1272"/>
              </a:lnSpc>
            </a:pPr>
            <a:r>
              <a:rPr lang="en-US" sz="978" spc="-17">
                <a:solidFill>
                  <a:srgbClr val="2D2D30"/>
                </a:solidFill>
                <a:latin typeface="Lato"/>
                <a:ea typeface="Lato"/>
                <a:cs typeface="Lato"/>
                <a:sym typeface="Lato"/>
              </a:rPr>
              <a:t>MBA - Finance and BI &amp; Analytics - 85.45</a:t>
            </a:r>
          </a:p>
        </p:txBody>
      </p:sp>
      <p:sp>
        <p:nvSpPr>
          <p:cNvPr name="TextBox 74" id="74"/>
          <p:cNvSpPr txBox="true"/>
          <p:nvPr/>
        </p:nvSpPr>
        <p:spPr>
          <a:xfrm rot="0">
            <a:off x="429615" y="6011079"/>
            <a:ext cx="2143149" cy="165634"/>
          </a:xfrm>
          <a:prstGeom prst="rect">
            <a:avLst/>
          </a:prstGeom>
        </p:spPr>
        <p:txBody>
          <a:bodyPr anchor="t" rtlCol="false" tIns="0" lIns="0" bIns="0" rIns="0">
            <a:spAutoFit/>
          </a:bodyPr>
          <a:lstStyle/>
          <a:p>
            <a:pPr algn="l">
              <a:lnSpc>
                <a:spcPts val="1370"/>
              </a:lnSpc>
            </a:pPr>
            <a:r>
              <a:rPr lang="en-US" sz="978" spc="-2">
                <a:solidFill>
                  <a:srgbClr val="2D2D30"/>
                </a:solidFill>
                <a:latin typeface="Lato"/>
                <a:ea typeface="Lato"/>
                <a:cs typeface="Lato"/>
                <a:sym typeface="Lato"/>
              </a:rPr>
              <a:t>B.Sc - PCM - 89.5</a:t>
            </a:r>
          </a:p>
        </p:txBody>
      </p:sp>
      <p:sp>
        <p:nvSpPr>
          <p:cNvPr name="TextBox 75" id="75"/>
          <p:cNvSpPr txBox="true"/>
          <p:nvPr/>
        </p:nvSpPr>
        <p:spPr>
          <a:xfrm rot="0">
            <a:off x="429615" y="5096932"/>
            <a:ext cx="1946043" cy="165100"/>
          </a:xfrm>
          <a:prstGeom prst="rect">
            <a:avLst/>
          </a:prstGeom>
        </p:spPr>
        <p:txBody>
          <a:bodyPr anchor="t" rtlCol="false" tIns="0" lIns="0" bIns="0" rIns="0">
            <a:spAutoFit/>
          </a:bodyPr>
          <a:lstStyle/>
          <a:p>
            <a:pPr algn="l">
              <a:lnSpc>
                <a:spcPts val="1399"/>
              </a:lnSpc>
            </a:pPr>
            <a:r>
              <a:rPr lang="en-US" b="true" sz="999" spc="-2">
                <a:solidFill>
                  <a:srgbClr val="2D2D30"/>
                </a:solidFill>
                <a:latin typeface="Lato Heavy"/>
                <a:ea typeface="Lato Heavy"/>
                <a:cs typeface="Lato Heavy"/>
                <a:sym typeface="Lato Heavy"/>
              </a:rPr>
              <a:t>Kristu Jayanti University </a:t>
            </a:r>
          </a:p>
        </p:txBody>
      </p:sp>
      <p:sp>
        <p:nvSpPr>
          <p:cNvPr name="TextBox 76" id="76"/>
          <p:cNvSpPr txBox="true"/>
          <p:nvPr/>
        </p:nvSpPr>
        <p:spPr>
          <a:xfrm rot="0">
            <a:off x="429615" y="5798821"/>
            <a:ext cx="1861664" cy="165100"/>
          </a:xfrm>
          <a:prstGeom prst="rect">
            <a:avLst/>
          </a:prstGeom>
        </p:spPr>
        <p:txBody>
          <a:bodyPr anchor="t" rtlCol="false" tIns="0" lIns="0" bIns="0" rIns="0">
            <a:spAutoFit/>
          </a:bodyPr>
          <a:lstStyle/>
          <a:p>
            <a:pPr algn="l">
              <a:lnSpc>
                <a:spcPts val="1399"/>
              </a:lnSpc>
            </a:pPr>
            <a:r>
              <a:rPr lang="en-US" b="true" sz="999" spc="-2">
                <a:solidFill>
                  <a:srgbClr val="2D2D30"/>
                </a:solidFill>
                <a:latin typeface="Lato Heavy"/>
                <a:ea typeface="Lato Heavy"/>
                <a:cs typeface="Lato Heavy"/>
                <a:sym typeface="Lato Heavy"/>
              </a:rPr>
              <a:t>P C Jabin Science College </a:t>
            </a:r>
          </a:p>
        </p:txBody>
      </p:sp>
      <p:sp>
        <p:nvSpPr>
          <p:cNvPr name="TextBox 77" id="77"/>
          <p:cNvSpPr txBox="true"/>
          <p:nvPr/>
        </p:nvSpPr>
        <p:spPr>
          <a:xfrm rot="0">
            <a:off x="429615" y="5479597"/>
            <a:ext cx="996580" cy="155107"/>
          </a:xfrm>
          <a:prstGeom prst="rect">
            <a:avLst/>
          </a:prstGeom>
        </p:spPr>
        <p:txBody>
          <a:bodyPr anchor="t" rtlCol="false" tIns="0" lIns="0" bIns="0" rIns="0">
            <a:spAutoFit/>
          </a:bodyPr>
          <a:lstStyle/>
          <a:p>
            <a:pPr algn="l">
              <a:lnSpc>
                <a:spcPts val="1230"/>
              </a:lnSpc>
            </a:pPr>
            <a:r>
              <a:rPr lang="en-US" sz="879" spc="41">
                <a:solidFill>
                  <a:srgbClr val="2D2D30"/>
                </a:solidFill>
                <a:latin typeface="Lato"/>
                <a:ea typeface="Lato"/>
                <a:cs typeface="Lato"/>
                <a:sym typeface="Lato"/>
              </a:rPr>
              <a:t>2022 - 2024</a:t>
            </a:r>
          </a:p>
        </p:txBody>
      </p:sp>
      <p:sp>
        <p:nvSpPr>
          <p:cNvPr name="TextBox 78" id="78"/>
          <p:cNvSpPr txBox="true"/>
          <p:nvPr/>
        </p:nvSpPr>
        <p:spPr>
          <a:xfrm rot="0">
            <a:off x="429615" y="6181486"/>
            <a:ext cx="996580" cy="155107"/>
          </a:xfrm>
          <a:prstGeom prst="rect">
            <a:avLst/>
          </a:prstGeom>
        </p:spPr>
        <p:txBody>
          <a:bodyPr anchor="t" rtlCol="false" tIns="0" lIns="0" bIns="0" rIns="0">
            <a:spAutoFit/>
          </a:bodyPr>
          <a:lstStyle/>
          <a:p>
            <a:pPr algn="l">
              <a:lnSpc>
                <a:spcPts val="1230"/>
              </a:lnSpc>
            </a:pPr>
            <a:r>
              <a:rPr lang="en-US" sz="879" spc="41">
                <a:solidFill>
                  <a:srgbClr val="2D2D30"/>
                </a:solidFill>
                <a:latin typeface="Lato"/>
                <a:ea typeface="Lato"/>
                <a:cs typeface="Lato"/>
                <a:sym typeface="Lato"/>
              </a:rPr>
              <a:t>2019 - 2022</a:t>
            </a:r>
          </a:p>
        </p:txBody>
      </p:sp>
      <p:sp>
        <p:nvSpPr>
          <p:cNvPr name="TextBox 79" id="79"/>
          <p:cNvSpPr txBox="true"/>
          <p:nvPr/>
        </p:nvSpPr>
        <p:spPr>
          <a:xfrm rot="0">
            <a:off x="429615" y="7153965"/>
            <a:ext cx="1927694" cy="1465580"/>
          </a:xfrm>
          <a:prstGeom prst="rect">
            <a:avLst/>
          </a:prstGeom>
        </p:spPr>
        <p:txBody>
          <a:bodyPr anchor="t" rtlCol="false" tIns="0" lIns="0" bIns="0" rIns="0">
            <a:spAutoFit/>
          </a:bodyPr>
          <a:lstStyle/>
          <a:p>
            <a:pPr algn="l" marL="215899" indent="-107950" lvl="1">
              <a:lnSpc>
                <a:spcPts val="1959"/>
              </a:lnSpc>
              <a:buFont typeface="Arial"/>
              <a:buChar char="•"/>
            </a:pPr>
            <a:r>
              <a:rPr lang="en-US" sz="999" spc="-2">
                <a:solidFill>
                  <a:srgbClr val="2D2D30"/>
                </a:solidFill>
                <a:latin typeface="Lato"/>
                <a:ea typeface="Lato"/>
                <a:cs typeface="Lato"/>
                <a:sym typeface="Lato"/>
              </a:rPr>
              <a:t>Management Skills</a:t>
            </a:r>
          </a:p>
          <a:p>
            <a:pPr algn="l" marL="215899" indent="-107950" lvl="1">
              <a:lnSpc>
                <a:spcPts val="1959"/>
              </a:lnSpc>
              <a:buFont typeface="Arial"/>
              <a:buChar char="•"/>
            </a:pPr>
            <a:r>
              <a:rPr lang="en-US" sz="999" spc="-2">
                <a:solidFill>
                  <a:srgbClr val="2D2D30"/>
                </a:solidFill>
                <a:latin typeface="Lato"/>
                <a:ea typeface="Lato"/>
                <a:cs typeface="Lato"/>
                <a:sym typeface="Lato"/>
              </a:rPr>
              <a:t>Creativity</a:t>
            </a:r>
          </a:p>
          <a:p>
            <a:pPr algn="l" marL="215899" indent="-107950" lvl="1">
              <a:lnSpc>
                <a:spcPts val="1959"/>
              </a:lnSpc>
              <a:buFont typeface="Arial"/>
              <a:buChar char="•"/>
            </a:pPr>
            <a:r>
              <a:rPr lang="en-US" sz="999" spc="-2">
                <a:solidFill>
                  <a:srgbClr val="2D2D30"/>
                </a:solidFill>
                <a:latin typeface="Lato"/>
                <a:ea typeface="Lato"/>
                <a:cs typeface="Lato"/>
                <a:sym typeface="Lato"/>
              </a:rPr>
              <a:t>Digital Marketing</a:t>
            </a:r>
          </a:p>
          <a:p>
            <a:pPr algn="l" marL="215899" indent="-107950" lvl="1">
              <a:lnSpc>
                <a:spcPts val="1959"/>
              </a:lnSpc>
              <a:buFont typeface="Arial"/>
              <a:buChar char="•"/>
            </a:pPr>
            <a:r>
              <a:rPr lang="en-US" sz="999" spc="-2">
                <a:solidFill>
                  <a:srgbClr val="2D2D30"/>
                </a:solidFill>
                <a:latin typeface="Lato"/>
                <a:ea typeface="Lato"/>
                <a:cs typeface="Lato"/>
                <a:sym typeface="Lato"/>
              </a:rPr>
              <a:t>Negotiation</a:t>
            </a:r>
          </a:p>
          <a:p>
            <a:pPr algn="l" marL="215899" indent="-107950" lvl="1">
              <a:lnSpc>
                <a:spcPts val="1959"/>
              </a:lnSpc>
              <a:buFont typeface="Arial"/>
              <a:buChar char="•"/>
            </a:pPr>
            <a:r>
              <a:rPr lang="en-US" sz="999" spc="-2">
                <a:solidFill>
                  <a:srgbClr val="2D2D30"/>
                </a:solidFill>
                <a:latin typeface="Lato"/>
                <a:ea typeface="Lato"/>
                <a:cs typeface="Lato"/>
                <a:sym typeface="Lato"/>
              </a:rPr>
              <a:t>Critical Thinking</a:t>
            </a:r>
          </a:p>
          <a:p>
            <a:pPr algn="l" marL="215899" indent="-107950" lvl="1">
              <a:lnSpc>
                <a:spcPts val="1959"/>
              </a:lnSpc>
              <a:buFont typeface="Arial"/>
              <a:buChar char="•"/>
            </a:pPr>
            <a:r>
              <a:rPr lang="en-US" sz="999" spc="-2">
                <a:solidFill>
                  <a:srgbClr val="2D2D30"/>
                </a:solidFill>
                <a:latin typeface="Lato"/>
                <a:ea typeface="Lato"/>
                <a:cs typeface="Lato"/>
                <a:sym typeface="Lato"/>
              </a:rPr>
              <a:t>Leadership</a:t>
            </a:r>
          </a:p>
        </p:txBody>
      </p:sp>
      <p:sp>
        <p:nvSpPr>
          <p:cNvPr name="TextBox 80" id="80"/>
          <p:cNvSpPr txBox="true"/>
          <p:nvPr/>
        </p:nvSpPr>
        <p:spPr>
          <a:xfrm rot="0">
            <a:off x="3298772" y="1893138"/>
            <a:ext cx="2827688" cy="273685"/>
          </a:xfrm>
          <a:prstGeom prst="rect">
            <a:avLst/>
          </a:prstGeom>
        </p:spPr>
        <p:txBody>
          <a:bodyPr anchor="t" rtlCol="false" tIns="0" lIns="0" bIns="0" rIns="0">
            <a:spAutoFit/>
          </a:bodyPr>
          <a:lstStyle/>
          <a:p>
            <a:pPr algn="l">
              <a:lnSpc>
                <a:spcPts val="2240"/>
              </a:lnSpc>
              <a:spcBef>
                <a:spcPct val="0"/>
              </a:spcBef>
            </a:pPr>
            <a:r>
              <a:rPr lang="en-US" sz="1600" spc="108">
                <a:solidFill>
                  <a:srgbClr val="2D2D30"/>
                </a:solidFill>
                <a:latin typeface="Lato"/>
                <a:ea typeface="Lato"/>
                <a:cs typeface="Lato"/>
                <a:sym typeface="Lato"/>
              </a:rPr>
              <a:t>Analyst-Functional </a:t>
            </a:r>
          </a:p>
        </p:txBody>
      </p:sp>
      <p:sp>
        <p:nvSpPr>
          <p:cNvPr name="TextBox 81" id="81"/>
          <p:cNvSpPr txBox="true"/>
          <p:nvPr/>
        </p:nvSpPr>
        <p:spPr>
          <a:xfrm rot="0">
            <a:off x="3284302" y="1319532"/>
            <a:ext cx="2820060" cy="382270"/>
          </a:xfrm>
          <a:prstGeom prst="rect">
            <a:avLst/>
          </a:prstGeom>
        </p:spPr>
        <p:txBody>
          <a:bodyPr anchor="t" rtlCol="false" tIns="0" lIns="0" bIns="0" rIns="0">
            <a:spAutoFit/>
          </a:bodyPr>
          <a:lstStyle/>
          <a:p>
            <a:pPr algn="l">
              <a:lnSpc>
                <a:spcPts val="3079"/>
              </a:lnSpc>
            </a:pPr>
            <a:r>
              <a:rPr lang="en-US" sz="2199" spc="131">
                <a:solidFill>
                  <a:srgbClr val="2D2D30"/>
                </a:solidFill>
                <a:latin typeface="Alice"/>
                <a:ea typeface="Alice"/>
                <a:cs typeface="Alice"/>
                <a:sym typeface="Alice"/>
              </a:rPr>
              <a:t>CHAITANYA  V</a:t>
            </a:r>
          </a:p>
        </p:txBody>
      </p:sp>
      <p:sp>
        <p:nvSpPr>
          <p:cNvPr name="TextBox 82" id="82"/>
          <p:cNvSpPr txBox="true"/>
          <p:nvPr/>
        </p:nvSpPr>
        <p:spPr>
          <a:xfrm rot="0">
            <a:off x="6279965" y="6033418"/>
            <a:ext cx="733266" cy="233553"/>
          </a:xfrm>
          <a:prstGeom prst="rect">
            <a:avLst/>
          </a:prstGeom>
        </p:spPr>
        <p:txBody>
          <a:bodyPr anchor="t" rtlCol="false" tIns="0" lIns="0" bIns="0" rIns="0">
            <a:spAutoFit/>
          </a:bodyPr>
          <a:lstStyle/>
          <a:p>
            <a:pPr algn="r">
              <a:lnSpc>
                <a:spcPts val="2016"/>
              </a:lnSpc>
            </a:pPr>
            <a:r>
              <a:rPr lang="en-US" sz="900">
                <a:solidFill>
                  <a:srgbClr val="2D2D30"/>
                </a:solidFill>
                <a:latin typeface="Lato"/>
                <a:ea typeface="Lato"/>
                <a:cs typeface="Lato"/>
                <a:sym typeface="Lato"/>
              </a:rPr>
              <a:t>2019 - 2020</a:t>
            </a:r>
          </a:p>
        </p:txBody>
      </p:sp>
      <p:sp>
        <p:nvSpPr>
          <p:cNvPr name="TextBox 83" id="83"/>
          <p:cNvSpPr txBox="true"/>
          <p:nvPr/>
        </p:nvSpPr>
        <p:spPr>
          <a:xfrm rot="0">
            <a:off x="6279965" y="7268174"/>
            <a:ext cx="733266" cy="233553"/>
          </a:xfrm>
          <a:prstGeom prst="rect">
            <a:avLst/>
          </a:prstGeom>
        </p:spPr>
        <p:txBody>
          <a:bodyPr anchor="t" rtlCol="false" tIns="0" lIns="0" bIns="0" rIns="0">
            <a:spAutoFit/>
          </a:bodyPr>
          <a:lstStyle/>
          <a:p>
            <a:pPr algn="r">
              <a:lnSpc>
                <a:spcPts val="2016"/>
              </a:lnSpc>
            </a:pPr>
            <a:r>
              <a:rPr lang="en-US" sz="900">
                <a:solidFill>
                  <a:srgbClr val="2D2D30"/>
                </a:solidFill>
                <a:latin typeface="Lato"/>
                <a:ea typeface="Lato"/>
                <a:cs typeface="Lato"/>
                <a:sym typeface="Lato"/>
              </a:rPr>
              <a:t>2017- 2019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DAGwx9wXztE</dc:identifier>
  <dcterms:modified xsi:type="dcterms:W3CDTF">2011-08-01T06:04:30Z</dcterms:modified>
  <cp:revision>1</cp:revision>
  <dc:title>Beige and White Minimalist Resume A4</dc:title>
</cp:coreProperties>
</file>