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62e017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62e017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44dd8b53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44dd8b53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862e017d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862e017d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55465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55465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862e017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862e017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44dd8b53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44dd8b5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4dd8b5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4dd8b5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4dd8b5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4dd8b5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4dd8b53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4dd8b53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862e017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862e017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62e01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62e01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Stroke Detection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Chaitanya Padamata, Karthik Chellamuthu, Michael Dang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Plan + Next Steps </a:t>
            </a:r>
            <a:endParaRPr sz="23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 enhance the website, we plan to integrate a camera that connects with the built-in machine learning model to directly analyze facial features and return the probability of a stroke. Instead of a messaging feature, an LLM-chatbot will be incorporated to interact with users and provide real-time assistance.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threshold will be set, so if the model's stroke probability is between 90%-95%, an alert will appear. The user will then have the option to initiate an immediate 911 call and locate nearby emergency rooms by pressing a button, enhancing the platform's emergency response functionality.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Sample Technical Questions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technical challenges have you encountered so far in optimizing the AI model for real-time stroke detection, and what strategies have you considered to address them?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satisfied are you with the accuracy and performance of the current deep learning model (ResNet50), and do you believe the transition to a lightweight architecture like MobileNet would significantly impact detection capabilities?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From a user experience perspective, what features do you think are essential to implement in the frontend (e.g., live camera feed, real-time chatbot)? How can we make the platform more intuitive for non-technical users?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the potential risks or limitations of integrating real-time emergency response services (such as 911) into the platform, and how can we mitigate these challenges both technically and legally?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do you envision expanding the dataset to improve model generalization across diverse demographics, and what methods would you suggest for ensuring data integrity and ethical usage?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571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 you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Summarize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0550" y="1129050"/>
            <a:ext cx="45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Motivation</a:t>
            </a:r>
            <a:r>
              <a:rPr lang="en" sz="1100"/>
              <a:t>: </a:t>
            </a:r>
            <a:r>
              <a:rPr lang="en" sz="1100">
                <a:solidFill>
                  <a:schemeClr val="dk1"/>
                </a:solidFill>
              </a:rPr>
              <a:t>Early action is </a:t>
            </a:r>
            <a:r>
              <a:rPr b="1" lang="en" sz="1100">
                <a:solidFill>
                  <a:schemeClr val="dk1"/>
                </a:solidFill>
              </a:rPr>
              <a:t>crucial</a:t>
            </a:r>
            <a:r>
              <a:rPr lang="en" sz="1100">
                <a:solidFill>
                  <a:schemeClr val="dk1"/>
                </a:solidFill>
              </a:rPr>
              <a:t> in stroke cases, as the chances of survival significantly increase with immediate emergency treatment.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 Statement</a:t>
            </a:r>
            <a:r>
              <a:rPr lang="en" sz="1100"/>
              <a:t>: Stroke is a medical emergency where delayed treatment can lead to severe disability or death. Many victims do not receive timely treatment due to delays in recognizing symptoms and accessing emergency care.  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Proposal</a:t>
            </a:r>
            <a:r>
              <a:rPr lang="en" sz="1100"/>
              <a:t>: The recent advancements in AI and machine learning present an opportunity to develop a platform that can detect potential strokes early.</a:t>
            </a:r>
            <a:endParaRPr b="1" sz="1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25" y="445025"/>
            <a:ext cx="3958350" cy="22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300" y="2932450"/>
            <a:ext cx="2455594" cy="1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Progress</a:t>
            </a:r>
            <a:endParaRPr sz="23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Basic set-up for triangle model is completed. 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50" y="257650"/>
            <a:ext cx="2888849" cy="181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250" y="2856750"/>
            <a:ext cx="3034400" cy="190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90425"/>
            <a:ext cx="3530175" cy="2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5" y="0"/>
            <a:ext cx="8544699" cy="53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85000" y="217525"/>
            <a:ext cx="59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MongoDB Setup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6329"/>
            <a:ext cx="9144002" cy="393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8475"/>
            <a:ext cx="92318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6" y="-9375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Technical</a:t>
            </a:r>
            <a:endParaRPr sz="2300"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-8603" l="-9612" r="-7607" t="-8615"/>
          <a:stretch/>
        </p:blipFill>
        <p:spPr>
          <a:xfrm>
            <a:off x="2293225" y="2571750"/>
            <a:ext cx="4756851" cy="2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77825" y="1199150"/>
            <a:ext cx="75795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Since no suitable pre-existing models were found, we used a vanilla ResNet50 for the stroke classification task.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dataset consists of a total of 3770 images. Data augmentation techniques were applied to the images to improve the overall accuracy of the model.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</a:t>
            </a:r>
            <a:endParaRPr sz="2300"/>
          </a:p>
        </p:txBody>
      </p:sp>
      <p:sp>
        <p:nvSpPr>
          <p:cNvPr id="107" name="Google Shape;107;p21"/>
          <p:cNvSpPr txBox="1"/>
          <p:nvPr/>
        </p:nvSpPr>
        <p:spPr>
          <a:xfrm>
            <a:off x="346650" y="1072725"/>
            <a:ext cx="8141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current prototype model, using ResNet50, has achieved a high classification accuracy of 99.65% over the stroke and no-stroke dataset. This strong performance indicates the model’s potential in reliably identifying stroke symptoms from facial images.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475" y="2430025"/>
            <a:ext cx="6354251" cy="2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