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8" r:id="rId2"/>
    <p:sldId id="256" r:id="rId3"/>
    <p:sldId id="257" r:id="rId4"/>
    <p:sldId id="258" r:id="rId5"/>
    <p:sldId id="259" r:id="rId6"/>
    <p:sldId id="269" r:id="rId7"/>
    <p:sldId id="271" r:id="rId8"/>
    <p:sldId id="270"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103567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30098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21630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314434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49454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BA785D-6AE6-4DB3-BDDA-B626B04F2459}" type="datetimeFigureOut">
              <a:rPr lang="en-IN" smtClean="0"/>
              <a:t>17-03-2022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172753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BA785D-6AE6-4DB3-BDDA-B626B04F2459}" type="datetimeFigureOut">
              <a:rPr lang="en-IN" smtClean="0"/>
              <a:t>17-03-2022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816449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80827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110216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93366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5087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161200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A785D-6AE6-4DB3-BDDA-B626B04F2459}" type="datetimeFigureOut">
              <a:rPr lang="en-IN" smtClean="0"/>
              <a:t>17-03-2022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80221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A785D-6AE6-4DB3-BDDA-B626B04F2459}" type="datetimeFigureOut">
              <a:rPr lang="en-IN" smtClean="0"/>
              <a:t>17-03-2022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8878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A785D-6AE6-4DB3-BDDA-B626B04F2459}" type="datetimeFigureOut">
              <a:rPr lang="en-IN" smtClean="0"/>
              <a:t>17-03-2022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27312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32320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48778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BA785D-6AE6-4DB3-BDDA-B626B04F2459}" type="datetimeFigureOut">
              <a:rPr lang="en-IN" smtClean="0"/>
              <a:t>17-03-2022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733BF53-96E3-4087-A2CF-FB416AC4CB5D}" type="slidenum">
              <a:rPr lang="en-IN" smtClean="0"/>
              <a:t>‹#›</a:t>
            </a:fld>
            <a:endParaRPr lang="en-IN"/>
          </a:p>
        </p:txBody>
      </p:sp>
    </p:spTree>
    <p:extLst>
      <p:ext uri="{BB962C8B-B14F-4D97-AF65-F5344CB8AC3E}">
        <p14:creationId xmlns:p14="http://schemas.microsoft.com/office/powerpoint/2010/main" val="2156183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search?q=ai+full+form&amp;rlz=1C1CHBF_enIN950IN950&amp;sxsrf=APq-WBvfvwwqvBNZRZSdpiKegJr8K9y8Xg:1647233996672&amp;tbm=isch&amp;source=iu&amp;ictx=1&amp;vet=1&amp;fir=M5eb9EM1Fsr8nM%252Ce3o4mX5ETqtyDM%252C%252Fm%252F0mkz&amp;usg=AI4_-kRC124DaTDIug7W7xIO7uE00Hm3uA&amp;sa=X&amp;sqi=2&amp;ved=2ahUKEwiH4u7p6MT2AhVno4sKHc9sCrkQ_B16BAgnEAE#imgrc=M5eb9EM1Fsr8n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E5A4-814F-4F24-AD6C-C655D3E2A130}"/>
              </a:ext>
            </a:extLst>
          </p:cNvPr>
          <p:cNvSpPr>
            <a:spLocks noGrp="1"/>
          </p:cNvSpPr>
          <p:nvPr>
            <p:ph type="ctrTitle"/>
          </p:nvPr>
        </p:nvSpPr>
        <p:spPr>
          <a:xfrm>
            <a:off x="774701" y="3146612"/>
            <a:ext cx="10642598" cy="1012203"/>
          </a:xfrm>
        </p:spPr>
        <p:txBody>
          <a:bodyPr/>
          <a:lstStyle/>
          <a:p>
            <a:r>
              <a:rPr lang="en-IN" sz="4000" b="1" u="sng" dirty="0">
                <a:solidFill>
                  <a:schemeClr val="accent2">
                    <a:lumMod val="20000"/>
                    <a:lumOff val="80000"/>
                  </a:schemeClr>
                </a:solidFill>
              </a:rPr>
              <a:t>ZEROTH REVIEW OF UNIVERSITY PROJECT -II</a:t>
            </a:r>
          </a:p>
        </p:txBody>
      </p:sp>
      <p:pic>
        <p:nvPicPr>
          <p:cNvPr id="5" name="Picture 4">
            <a:extLst>
              <a:ext uri="{FF2B5EF4-FFF2-40B4-BE49-F238E27FC236}">
                <a16:creationId xmlns:a16="http://schemas.microsoft.com/office/drawing/2014/main" id="{84E37FA7-2F80-49A4-BFA4-671365C92EDC}"/>
              </a:ext>
            </a:extLst>
          </p:cNvPr>
          <p:cNvPicPr>
            <a:picLocks noChangeAspect="1"/>
          </p:cNvPicPr>
          <p:nvPr/>
        </p:nvPicPr>
        <p:blipFill>
          <a:blip r:embed="rId2"/>
          <a:stretch>
            <a:fillRect/>
          </a:stretch>
        </p:blipFill>
        <p:spPr>
          <a:xfrm>
            <a:off x="1380563" y="1200862"/>
            <a:ext cx="8825657" cy="1573950"/>
          </a:xfrm>
          <a:prstGeom prst="rect">
            <a:avLst/>
          </a:prstGeom>
        </p:spPr>
      </p:pic>
    </p:spTree>
    <p:extLst>
      <p:ext uri="{BB962C8B-B14F-4D97-AF65-F5344CB8AC3E}">
        <p14:creationId xmlns:p14="http://schemas.microsoft.com/office/powerpoint/2010/main" val="21305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209A-A2C3-4BC1-A4E9-C4591CF77BD9}"/>
              </a:ext>
            </a:extLst>
          </p:cNvPr>
          <p:cNvSpPr>
            <a:spLocks noGrp="1"/>
          </p:cNvSpPr>
          <p:nvPr>
            <p:ph type="title"/>
          </p:nvPr>
        </p:nvSpPr>
        <p:spPr/>
        <p:txBody>
          <a:bodyPr/>
          <a:lstStyle/>
          <a:p>
            <a:r>
              <a:rPr lang="en-IN" dirty="0">
                <a:solidFill>
                  <a:schemeClr val="accent4"/>
                </a:solidFill>
              </a:rPr>
              <a:t>HARDWARE REQUIREMENTS :</a:t>
            </a:r>
          </a:p>
        </p:txBody>
      </p:sp>
      <p:sp>
        <p:nvSpPr>
          <p:cNvPr id="3" name="Content Placeholder 2">
            <a:extLst>
              <a:ext uri="{FF2B5EF4-FFF2-40B4-BE49-F238E27FC236}">
                <a16:creationId xmlns:a16="http://schemas.microsoft.com/office/drawing/2014/main" id="{C2A98989-4BBA-43CD-BB1F-671387F709FC}"/>
              </a:ext>
            </a:extLst>
          </p:cNvPr>
          <p:cNvSpPr>
            <a:spLocks noGrp="1"/>
          </p:cNvSpPr>
          <p:nvPr>
            <p:ph idx="1"/>
          </p:nvPr>
        </p:nvSpPr>
        <p:spPr>
          <a:xfrm>
            <a:off x="1154954" y="2603500"/>
            <a:ext cx="9889564" cy="3416300"/>
          </a:xfrm>
        </p:spPr>
        <p:txBody>
          <a:bodyPr/>
          <a:lstStyle/>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System			: 	Pentium Dual Core.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Hard Disk 			: 	500 GB.</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Monitor			: 	15’’ LED</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Input Devices		: 	Keyboard, Mouse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Ram				: 	1GB.</a:t>
            </a:r>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60354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33F5-DE91-4AAE-8179-2F1A88287106}"/>
              </a:ext>
            </a:extLst>
          </p:cNvPr>
          <p:cNvSpPr>
            <a:spLocks noGrp="1"/>
          </p:cNvSpPr>
          <p:nvPr>
            <p:ph type="title"/>
          </p:nvPr>
        </p:nvSpPr>
        <p:spPr/>
        <p:txBody>
          <a:bodyPr/>
          <a:lstStyle/>
          <a:p>
            <a:r>
              <a:rPr lang="en-IN" dirty="0">
                <a:solidFill>
                  <a:schemeClr val="accent4"/>
                </a:solidFill>
              </a:rPr>
              <a:t>REFERENCE :</a:t>
            </a:r>
          </a:p>
        </p:txBody>
      </p:sp>
      <p:sp>
        <p:nvSpPr>
          <p:cNvPr id="3" name="Content Placeholder 2">
            <a:extLst>
              <a:ext uri="{FF2B5EF4-FFF2-40B4-BE49-F238E27FC236}">
                <a16:creationId xmlns:a16="http://schemas.microsoft.com/office/drawing/2014/main" id="{FAEC5588-5A4B-422D-A5BE-EC2C0B0A8288}"/>
              </a:ext>
            </a:extLst>
          </p:cNvPr>
          <p:cNvSpPr>
            <a:spLocks noGrp="1"/>
          </p:cNvSpPr>
          <p:nvPr>
            <p:ph idx="1"/>
          </p:nvPr>
        </p:nvSpPr>
        <p:spPr>
          <a:xfrm>
            <a:off x="1154954" y="2603500"/>
            <a:ext cx="10463305" cy="3416300"/>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Wang Yiying Department of Mathematics University of Liverpool,ZangYeze School of Computer Science Beijing Jiaotong University, “</a:t>
            </a:r>
            <a:r>
              <a:rPr lang="en-US" sz="1800" b="1" dirty="0">
                <a:effectLst/>
                <a:latin typeface="Times New Roman" panose="02020603050405020304" pitchFamily="18" charset="0"/>
                <a:ea typeface="Calibri" panose="020F0502020204030204" pitchFamily="34" charset="0"/>
                <a:cs typeface="Arial" panose="020B0604020202020204" pitchFamily="34" charset="0"/>
              </a:rPr>
              <a:t>Cryptocurrency Price Analysis With Artificial Intelligence In Web Application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2019 5th International Conference on Information Management (ICIM)IEEE Xplore: 16 May 2019, DOI: 10.1109/INFOMAN.2019.8714700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4495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E25E-6212-44E0-A974-58C9EBE58F88}"/>
              </a:ext>
            </a:extLst>
          </p:cNvPr>
          <p:cNvSpPr>
            <a:spLocks noGrp="1"/>
          </p:cNvSpPr>
          <p:nvPr>
            <p:ph type="ctrTitle"/>
          </p:nvPr>
        </p:nvSpPr>
        <p:spPr>
          <a:xfrm>
            <a:off x="1882588" y="2261809"/>
            <a:ext cx="8758519" cy="1595718"/>
          </a:xfrm>
        </p:spPr>
        <p:txBody>
          <a:bodyPr/>
          <a:lstStyle/>
          <a:p>
            <a:r>
              <a:rPr lang="en-US" sz="3600" b="1" u="sng" dirty="0">
                <a:effectLst/>
                <a:latin typeface="Times New Roman" panose="02020603050405020304" pitchFamily="18" charset="0"/>
                <a:ea typeface="Calibri" panose="020F0502020204030204" pitchFamily="34" charset="0"/>
                <a:cs typeface="Arial" panose="020B0604020202020204" pitchFamily="34" charset="0"/>
              </a:rPr>
              <a:t>CRYPTOCURRENCY PRICE ANALYSIS</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4" name="TextBox 3">
            <a:extLst>
              <a:ext uri="{FF2B5EF4-FFF2-40B4-BE49-F238E27FC236}">
                <a16:creationId xmlns:a16="http://schemas.microsoft.com/office/drawing/2014/main" id="{5A44A894-0B2A-4CF0-BD1D-CF4668D3DC21}"/>
              </a:ext>
            </a:extLst>
          </p:cNvPr>
          <p:cNvSpPr txBox="1"/>
          <p:nvPr/>
        </p:nvSpPr>
        <p:spPr>
          <a:xfrm>
            <a:off x="3195918" y="3059668"/>
            <a:ext cx="6391836" cy="338554"/>
          </a:xfrm>
          <a:prstGeom prst="rect">
            <a:avLst/>
          </a:prstGeom>
          <a:noFill/>
        </p:spPr>
        <p:txBody>
          <a:bodyPr wrap="square">
            <a:spAutoFit/>
          </a:bodyPr>
          <a:lstStyle/>
          <a:p>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WITH </a:t>
            </a:r>
            <a:r>
              <a:rPr lang="en-IN" sz="1600" dirty="0">
                <a:solidFill>
                  <a:schemeClr val="bg1"/>
                </a:solidFill>
                <a:effectLst/>
                <a:latin typeface="Times New Roman" panose="02020603050405020304" pitchFamily="18" charset="0"/>
                <a:cs typeface="Times New Roman" panose="02020603050405020304" pitchFamily="18" charset="0"/>
              </a:rPr>
              <a:t>ARTIFICIAL INTELLIGENCE IN WEB APPLICATION</a:t>
            </a:r>
          </a:p>
        </p:txBody>
      </p:sp>
      <p:sp>
        <p:nvSpPr>
          <p:cNvPr id="5" name="TextBox 4">
            <a:extLst>
              <a:ext uri="{FF2B5EF4-FFF2-40B4-BE49-F238E27FC236}">
                <a16:creationId xmlns:a16="http://schemas.microsoft.com/office/drawing/2014/main" id="{D1C01690-72AA-45E3-995C-2F18363A51EB}"/>
              </a:ext>
            </a:extLst>
          </p:cNvPr>
          <p:cNvSpPr txBox="1"/>
          <p:nvPr/>
        </p:nvSpPr>
        <p:spPr>
          <a:xfrm>
            <a:off x="4885764" y="1501640"/>
            <a:ext cx="2528048" cy="769441"/>
          </a:xfrm>
          <a:prstGeom prst="rect">
            <a:avLst/>
          </a:prstGeom>
          <a:noFill/>
        </p:spPr>
        <p:txBody>
          <a:bodyPr wrap="square">
            <a:spAutoFit/>
          </a:bodyPr>
          <a:lstStyle/>
          <a:p>
            <a:r>
              <a:rPr lang="en-IN" sz="4400" dirty="0">
                <a:solidFill>
                  <a:schemeClr val="accent4"/>
                </a:solidFill>
                <a:latin typeface="Times New Roman" panose="02020603050405020304" pitchFamily="18" charset="0"/>
                <a:cs typeface="Times New Roman" panose="02020603050405020304" pitchFamily="18" charset="0"/>
              </a:rPr>
              <a:t>TITLE:</a:t>
            </a:r>
            <a:endParaRPr lang="en-IN" sz="4400" dirty="0">
              <a:solidFill>
                <a:schemeClr val="accent4"/>
              </a:solidFill>
            </a:endParaRPr>
          </a:p>
        </p:txBody>
      </p:sp>
    </p:spTree>
    <p:extLst>
      <p:ext uri="{BB962C8B-B14F-4D97-AF65-F5344CB8AC3E}">
        <p14:creationId xmlns:p14="http://schemas.microsoft.com/office/powerpoint/2010/main" val="176174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525F-6D31-4954-BAFA-965C82B732E2}"/>
              </a:ext>
            </a:extLst>
          </p:cNvPr>
          <p:cNvSpPr>
            <a:spLocks noGrp="1"/>
          </p:cNvSpPr>
          <p:nvPr>
            <p:ph type="title"/>
          </p:nvPr>
        </p:nvSpPr>
        <p:spPr/>
        <p:txBody>
          <a:bodyPr/>
          <a:lstStyle/>
          <a:p>
            <a:r>
              <a:rPr lang="en-IN" sz="4800" dirty="0">
                <a:solidFill>
                  <a:schemeClr val="accent4"/>
                </a:solidFill>
              </a:rPr>
              <a:t>PREPARED BY:</a:t>
            </a:r>
          </a:p>
        </p:txBody>
      </p:sp>
      <p:sp>
        <p:nvSpPr>
          <p:cNvPr id="3" name="Content Placeholder 2">
            <a:extLst>
              <a:ext uri="{FF2B5EF4-FFF2-40B4-BE49-F238E27FC236}">
                <a16:creationId xmlns:a16="http://schemas.microsoft.com/office/drawing/2014/main" id="{8B5D86D3-706C-4555-B5E0-D357B9DB901C}"/>
              </a:ext>
            </a:extLst>
          </p:cNvPr>
          <p:cNvSpPr>
            <a:spLocks noGrp="1"/>
          </p:cNvSpPr>
          <p:nvPr>
            <p:ph idx="1"/>
          </p:nvPr>
        </p:nvSpPr>
        <p:spPr>
          <a:xfrm>
            <a:off x="1154954" y="2603499"/>
            <a:ext cx="6823634" cy="3582147"/>
          </a:xfrm>
        </p:spPr>
        <p:txBody>
          <a:bodyPr>
            <a:normAutofit/>
          </a:bodyPr>
          <a:lstStyle/>
          <a:p>
            <a:r>
              <a:rPr lang="en-IN" sz="2400" dirty="0"/>
              <a:t>A SRUJAN BABU(20181CSE0028)</a:t>
            </a:r>
          </a:p>
          <a:p>
            <a:r>
              <a:rPr lang="en-IN" sz="2400" dirty="0"/>
              <a:t>ALA SIVA SAI KIRAN TEJA (20181CSE0044)</a:t>
            </a:r>
          </a:p>
          <a:p>
            <a:r>
              <a:rPr lang="en-IN" sz="2400" dirty="0"/>
              <a:t>S VIVEK (20181CSE0719)</a:t>
            </a:r>
          </a:p>
          <a:p>
            <a:r>
              <a:rPr lang="en-IN" sz="2400" dirty="0"/>
              <a:t>B CHAITANYA KRISHNA(20181CSE0096)</a:t>
            </a:r>
          </a:p>
          <a:p>
            <a:r>
              <a:rPr lang="en-IN" sz="2400" dirty="0"/>
              <a:t>B CHAITANYA KUMAR(20181CSE0097)</a:t>
            </a:r>
          </a:p>
          <a:p>
            <a:endParaRPr lang="en-IN" sz="2400" dirty="0"/>
          </a:p>
        </p:txBody>
      </p:sp>
    </p:spTree>
    <p:extLst>
      <p:ext uri="{BB962C8B-B14F-4D97-AF65-F5344CB8AC3E}">
        <p14:creationId xmlns:p14="http://schemas.microsoft.com/office/powerpoint/2010/main" val="406133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6DB9-6203-48A3-8B5D-0D1A6C5B1B0E}"/>
              </a:ext>
            </a:extLst>
          </p:cNvPr>
          <p:cNvSpPr>
            <a:spLocks noGrp="1"/>
          </p:cNvSpPr>
          <p:nvPr>
            <p:ph type="title"/>
          </p:nvPr>
        </p:nvSpPr>
        <p:spPr/>
        <p:txBody>
          <a:bodyPr/>
          <a:lstStyle/>
          <a:p>
            <a:r>
              <a:rPr lang="en-IN" sz="4000" dirty="0">
                <a:solidFill>
                  <a:schemeClr val="accent4"/>
                </a:solidFill>
              </a:rPr>
              <a:t>INTRODUCTION :</a:t>
            </a:r>
          </a:p>
        </p:txBody>
      </p:sp>
      <p:sp>
        <p:nvSpPr>
          <p:cNvPr id="3" name="Content Placeholder 2">
            <a:extLst>
              <a:ext uri="{FF2B5EF4-FFF2-40B4-BE49-F238E27FC236}">
                <a16:creationId xmlns:a16="http://schemas.microsoft.com/office/drawing/2014/main" id="{FECE50EC-C78B-4325-BBDF-24E8492FD80D}"/>
              </a:ext>
            </a:extLst>
          </p:cNvPr>
          <p:cNvSpPr>
            <a:spLocks noGrp="1"/>
          </p:cNvSpPr>
          <p:nvPr>
            <p:ph idx="1"/>
          </p:nvPr>
        </p:nvSpPr>
        <p:spPr>
          <a:xfrm>
            <a:off x="573741" y="2474259"/>
            <a:ext cx="11134165" cy="3935506"/>
          </a:xfrm>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Cryptocurrency is playing an increasingly important role in reshaping the financial system due to its growing popular appeal and merchant acceptance.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While many people are making investments in Cryptocurrency, the dynamical features, uncertainty, the predictability of Cryptocurrency are still mostly unknown, which dramatically risk the investments. </a:t>
            </a:r>
            <a:br>
              <a:rPr lang="en-IN" b="0" i="0" u="none" strike="noStrike" dirty="0">
                <a:solidFill>
                  <a:srgbClr val="1A0DAB"/>
                </a:solidFill>
                <a:effectLst/>
                <a:latin typeface="arial" panose="020B0604020202020204" pitchFamily="34" charset="0"/>
                <a:hlinkClick r:id="rId2"/>
              </a:rPr>
            </a:b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86102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66AB-DC21-435D-B234-3B61A49C2868}"/>
              </a:ext>
            </a:extLst>
          </p:cNvPr>
          <p:cNvSpPr>
            <a:spLocks noGrp="1"/>
          </p:cNvSpPr>
          <p:nvPr>
            <p:ph type="title"/>
          </p:nvPr>
        </p:nvSpPr>
        <p:spPr/>
        <p:txBody>
          <a:bodyPr/>
          <a:lstStyle/>
          <a:p>
            <a:r>
              <a:rPr lang="en-IN" sz="4000" dirty="0">
                <a:solidFill>
                  <a:schemeClr val="accent4"/>
                </a:solidFill>
              </a:rPr>
              <a:t>OBJECTIVES :</a:t>
            </a:r>
          </a:p>
        </p:txBody>
      </p:sp>
      <p:sp>
        <p:nvSpPr>
          <p:cNvPr id="3" name="Content Placeholder 2">
            <a:extLst>
              <a:ext uri="{FF2B5EF4-FFF2-40B4-BE49-F238E27FC236}">
                <a16:creationId xmlns:a16="http://schemas.microsoft.com/office/drawing/2014/main" id="{DEC6575D-7CE0-4CD3-997B-684D6B75D382}"/>
              </a:ext>
            </a:extLst>
          </p:cNvPr>
          <p:cNvSpPr>
            <a:spLocks noGrp="1"/>
          </p:cNvSpPr>
          <p:nvPr>
            <p:ph idx="1"/>
          </p:nvPr>
        </p:nvSpPr>
        <p:spPr>
          <a:xfrm>
            <a:off x="819524" y="2621429"/>
            <a:ext cx="10552952" cy="3416300"/>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It is a matter to try to understand the factors that influence the value formation. In this study, we use advanced artificial intelligence frameworks of fully connected Artificial Neural Network (ANN) and Long Short-Term Memory (LSTM) Recurrent Neural Network to analyze the price dynamics of Bitcoin, Ethereum, and Ripple.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We find that ANN tends to rely more on long-term history while LSTM tends to rely more on short-term dynamics, which indicate the efficiency of LSTM to utilize useful information hidden in historical memory is stronger than ANN.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However, given enough historical information ANN can achieve a similar accuracy, compared with LSTM. This study provides a unique demonstration that Cryptocurrency market price is predictable. However, the explanation of the predictability could vary depending on the nature of the involved machine-learning model.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01068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9499-272D-4A8F-8F84-157ED8C9E4BD}"/>
              </a:ext>
            </a:extLst>
          </p:cNvPr>
          <p:cNvSpPr>
            <a:spLocks noGrp="1"/>
          </p:cNvSpPr>
          <p:nvPr>
            <p:ph type="title"/>
          </p:nvPr>
        </p:nvSpPr>
        <p:spPr/>
        <p:txBody>
          <a:bodyPr/>
          <a:lstStyle/>
          <a:p>
            <a:r>
              <a:rPr lang="en-IN" sz="3600" dirty="0">
                <a:solidFill>
                  <a:schemeClr val="accent4"/>
                </a:solidFill>
              </a:rPr>
              <a:t>ABSTRACT :</a:t>
            </a:r>
            <a:endParaRPr lang="en-IN" dirty="0"/>
          </a:p>
        </p:txBody>
      </p:sp>
      <p:sp>
        <p:nvSpPr>
          <p:cNvPr id="3" name="Content Placeholder 2">
            <a:extLst>
              <a:ext uri="{FF2B5EF4-FFF2-40B4-BE49-F238E27FC236}">
                <a16:creationId xmlns:a16="http://schemas.microsoft.com/office/drawing/2014/main" id="{31D118CC-6AA2-4319-9215-7C3B6A3CEA69}"/>
              </a:ext>
            </a:extLst>
          </p:cNvPr>
          <p:cNvSpPr>
            <a:spLocks noGrp="1"/>
          </p:cNvSpPr>
          <p:nvPr>
            <p:ph idx="1"/>
          </p:nvPr>
        </p:nvSpPr>
        <p:spPr>
          <a:xfrm>
            <a:off x="697754" y="2540747"/>
            <a:ext cx="11001187" cy="3416300"/>
          </a:xfrm>
        </p:spPr>
        <p:txBody>
          <a:bodyPr>
            <a:normAutofit/>
          </a:bodyPr>
          <a:lstStyle/>
          <a:p>
            <a:r>
              <a:rPr lang="en-US" dirty="0"/>
              <a:t>Economical field cryptocurrency  plays an important role in improving world transactions day by day without depending on any government body. </a:t>
            </a:r>
          </a:p>
          <a:p>
            <a:r>
              <a:rPr lang="en-US" dirty="0"/>
              <a:t>Day by day use of cryptocurrency transactions and acceptance from various merchants has been increased in recent day transactions. </a:t>
            </a:r>
          </a:p>
          <a:p>
            <a:r>
              <a:rPr lang="en-US" dirty="0"/>
              <a:t>Many people are investing on cryptocurrency for that we  need a dynamic web application to predict cryptocurrency.</a:t>
            </a:r>
          </a:p>
          <a:p>
            <a:r>
              <a:rPr lang="en-US" dirty="0"/>
              <a:t>Dramatically prediction of cryptocurrency is uncertainty due to lack of awareness on prediction of cryptocurrency data and market-risk. For that proper understanding of cryptocurrency we are going to develop artificial intelligence web application using python.</a:t>
            </a:r>
          </a:p>
          <a:p>
            <a:endParaRPr lang="en-US" dirty="0"/>
          </a:p>
          <a:p>
            <a:endParaRPr lang="en-IN" dirty="0"/>
          </a:p>
        </p:txBody>
      </p:sp>
    </p:spTree>
    <p:extLst>
      <p:ext uri="{BB962C8B-B14F-4D97-AF65-F5344CB8AC3E}">
        <p14:creationId xmlns:p14="http://schemas.microsoft.com/office/powerpoint/2010/main" val="144112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43B5-69CF-49D3-91B5-70DACEB089DD}"/>
              </a:ext>
            </a:extLst>
          </p:cNvPr>
          <p:cNvSpPr>
            <a:spLocks noGrp="1"/>
          </p:cNvSpPr>
          <p:nvPr>
            <p:ph type="title"/>
          </p:nvPr>
        </p:nvSpPr>
        <p:spPr/>
        <p:txBody>
          <a:bodyPr/>
          <a:lstStyle/>
          <a:p>
            <a:r>
              <a:rPr lang="en-IN" dirty="0">
                <a:solidFill>
                  <a:schemeClr val="accent4"/>
                </a:solidFill>
              </a:rPr>
              <a:t>Contd :</a:t>
            </a:r>
          </a:p>
        </p:txBody>
      </p:sp>
      <p:sp>
        <p:nvSpPr>
          <p:cNvPr id="3" name="Content Placeholder 2">
            <a:extLst>
              <a:ext uri="{FF2B5EF4-FFF2-40B4-BE49-F238E27FC236}">
                <a16:creationId xmlns:a16="http://schemas.microsoft.com/office/drawing/2014/main" id="{E8212229-E3EB-4268-93CB-9777717CF1D3}"/>
              </a:ext>
            </a:extLst>
          </p:cNvPr>
          <p:cNvSpPr>
            <a:spLocks noGrp="1"/>
          </p:cNvSpPr>
          <p:nvPr>
            <p:ph idx="1"/>
          </p:nvPr>
        </p:nvSpPr>
        <p:spPr>
          <a:xfrm>
            <a:off x="715684" y="2531782"/>
            <a:ext cx="10526058" cy="3416300"/>
          </a:xfrm>
        </p:spPr>
        <p:txBody>
          <a:bodyPr>
            <a:normAutofit/>
          </a:bodyPr>
          <a:lstStyle/>
          <a:p>
            <a:r>
              <a:rPr lang="en-US" sz="1800" dirty="0">
                <a:effectLst/>
                <a:latin typeface="Times New Roman" panose="02020603050405020304" pitchFamily="18" charset="0"/>
                <a:ea typeface="Times New Roman" panose="02020603050405020304" pitchFamily="18" charset="0"/>
              </a:rPr>
              <a:t>For this we are going to analyze various cryptocurrency data sets by that proper prediction of crypto currency using various neural techniques from where the prediction of cryptocurrency can achieve with our Artificial intelligence web application.</a:t>
            </a:r>
          </a:p>
          <a:p>
            <a:r>
              <a:rPr lang="en-US" sz="1800" dirty="0">
                <a:effectLst/>
                <a:latin typeface="Times New Roman" panose="02020603050405020304" pitchFamily="18" charset="0"/>
                <a:ea typeface="Times New Roman" panose="02020603050405020304" pitchFamily="18" charset="0"/>
              </a:rPr>
              <a:t> Due to previous historical cryptocurrency analysis we can predict similar price of present day cryptocurrency using our web application. </a:t>
            </a:r>
          </a:p>
          <a:p>
            <a:r>
              <a:rPr lang="en-US" sz="1800" dirty="0">
                <a:effectLst/>
                <a:latin typeface="Times New Roman" panose="02020603050405020304" pitchFamily="18" charset="0"/>
                <a:ea typeface="Times New Roman" panose="02020603050405020304" pitchFamily="18" charset="0"/>
              </a:rPr>
              <a:t>This study provides a unique method to study the market  price of cryptocurrency and depending on the nature of the market risk using artificial intelligence. </a:t>
            </a:r>
          </a:p>
        </p:txBody>
      </p:sp>
    </p:spTree>
    <p:extLst>
      <p:ext uri="{BB962C8B-B14F-4D97-AF65-F5344CB8AC3E}">
        <p14:creationId xmlns:p14="http://schemas.microsoft.com/office/powerpoint/2010/main" val="14822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859A-C96A-4B43-9D21-33F8F2B9925C}"/>
              </a:ext>
            </a:extLst>
          </p:cNvPr>
          <p:cNvSpPr>
            <a:spLocks noGrp="1"/>
          </p:cNvSpPr>
          <p:nvPr>
            <p:ph type="title"/>
          </p:nvPr>
        </p:nvSpPr>
        <p:spPr/>
        <p:txBody>
          <a:bodyPr/>
          <a:lstStyle/>
          <a:p>
            <a:r>
              <a:rPr lang="en-IN" sz="4000" dirty="0">
                <a:solidFill>
                  <a:schemeClr val="accent4"/>
                </a:solidFill>
              </a:rPr>
              <a:t>KEY FEATURES :</a:t>
            </a:r>
          </a:p>
        </p:txBody>
      </p:sp>
      <p:sp>
        <p:nvSpPr>
          <p:cNvPr id="3" name="Content Placeholder 2">
            <a:extLst>
              <a:ext uri="{FF2B5EF4-FFF2-40B4-BE49-F238E27FC236}">
                <a16:creationId xmlns:a16="http://schemas.microsoft.com/office/drawing/2014/main" id="{7CDB90D9-D6BB-47E8-8B04-3F842BEFEAB3}"/>
              </a:ext>
            </a:extLst>
          </p:cNvPr>
          <p:cNvSpPr>
            <a:spLocks noGrp="1"/>
          </p:cNvSpPr>
          <p:nvPr>
            <p:ph idx="1"/>
          </p:nvPr>
        </p:nvSpPr>
        <p:spPr/>
        <p:txBody>
          <a:bodyPr/>
          <a:lstStyle/>
          <a:p>
            <a:pPr marL="342900" lvl="0" indent="-342900">
              <a:lnSpc>
                <a:spcPct val="107000"/>
              </a:lnSpc>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secure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 scale and maintenance is easy. Furtherly can be integrated with different apps as stock market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695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C3FD-2777-4A0E-97A3-666071B57861}"/>
              </a:ext>
            </a:extLst>
          </p:cNvPr>
          <p:cNvSpPr>
            <a:spLocks noGrp="1"/>
          </p:cNvSpPr>
          <p:nvPr>
            <p:ph type="title"/>
          </p:nvPr>
        </p:nvSpPr>
        <p:spPr/>
        <p:txBody>
          <a:bodyPr/>
          <a:lstStyle/>
          <a:p>
            <a:r>
              <a:rPr lang="en-IN" dirty="0">
                <a:solidFill>
                  <a:schemeClr val="accent4"/>
                </a:solidFill>
              </a:rPr>
              <a:t>SOFTWARE REQUIREMENTS</a:t>
            </a:r>
          </a:p>
        </p:txBody>
      </p:sp>
      <p:sp>
        <p:nvSpPr>
          <p:cNvPr id="3" name="Content Placeholder 2">
            <a:extLst>
              <a:ext uri="{FF2B5EF4-FFF2-40B4-BE49-F238E27FC236}">
                <a16:creationId xmlns:a16="http://schemas.microsoft.com/office/drawing/2014/main" id="{E154DB0A-0BA9-4E06-83A2-3056F9FA0E2A}"/>
              </a:ext>
            </a:extLst>
          </p:cNvPr>
          <p:cNvSpPr>
            <a:spLocks noGrp="1"/>
          </p:cNvSpPr>
          <p:nvPr>
            <p:ph idx="1"/>
          </p:nvPr>
        </p:nvSpPr>
        <p:spPr>
          <a:xfrm>
            <a:off x="1154954" y="2603500"/>
            <a:ext cx="9342717" cy="3416300"/>
          </a:xfrm>
        </p:spPr>
        <p:txBody>
          <a:bodyPr/>
          <a:lstStyle/>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Operating system 		: 	Windows 7,8,8.1,10,11.</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Coding Language		:	Python</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Tool					:	PyCharm, Visual Studio Code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Database				:	MYSQL</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30446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609</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Calibri</vt:lpstr>
      <vt:lpstr>Century Gothic</vt:lpstr>
      <vt:lpstr>Times New Roman</vt:lpstr>
      <vt:lpstr>Wingdings</vt:lpstr>
      <vt:lpstr>Wingdings 3</vt:lpstr>
      <vt:lpstr>Ion Boardroom</vt:lpstr>
      <vt:lpstr>ZEROTH REVIEW OF UNIVERSITY PROJECT -II</vt:lpstr>
      <vt:lpstr>CRYPTOCURRENCY PRICE ANALYSIS </vt:lpstr>
      <vt:lpstr>PREPARED BY:</vt:lpstr>
      <vt:lpstr>INTRODUCTION :</vt:lpstr>
      <vt:lpstr>OBJECTIVES :</vt:lpstr>
      <vt:lpstr>ABSTRACT :</vt:lpstr>
      <vt:lpstr>Contd :</vt:lpstr>
      <vt:lpstr>KEY FEATURES :</vt:lpstr>
      <vt:lpstr>SOFTWARE REQUIREMENTS</vt:lpstr>
      <vt:lpstr>HARDWARE REQUIREMENTS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ANALYSIS WEB APPLICATION </dc:title>
  <dc:creator>chaitanya kumar</dc:creator>
  <cp:lastModifiedBy>chaitanya kumar</cp:lastModifiedBy>
  <cp:revision>16</cp:revision>
  <dcterms:created xsi:type="dcterms:W3CDTF">2022-03-14T04:24:20Z</dcterms:created>
  <dcterms:modified xsi:type="dcterms:W3CDTF">2022-03-17T16:57:15Z</dcterms:modified>
</cp:coreProperties>
</file>