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57" d="100"/>
          <a:sy n="57" d="100"/>
        </p:scale>
        <p:origin x="-96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2" y="4243430"/>
            <a:ext cx="10994761" cy="142524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2" y="5668673"/>
            <a:ext cx="10994761" cy="814427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tx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544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39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7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895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713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E:\websites\free-power-point-templates\2012\logos.png">
            <a:extLst>
              <a:ext uri="{FF2B5EF4-FFF2-40B4-BE49-F238E27FC236}">
                <a16:creationId xmlns:a16="http://schemas.microsoft.com/office/drawing/2014/main" xmlns="" id="{EE2D60B5-43F0-4B98-9695-396C9911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224409" y="3101621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4329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2" y="1596542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2" y="2614575"/>
            <a:ext cx="10994761" cy="3257701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9342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2" y="578507"/>
            <a:ext cx="8347873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2" y="1392937"/>
            <a:ext cx="8347873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6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411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43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2" y="1596542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789237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429002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4" y="2789237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4" y="3429002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17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507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593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8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D246-FD11-C248-B5C3-BAAA995D0C8D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8B32-C5BF-B04D-B0A6-76EAD0C36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56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AD246-FD11-C248-B5C3-BAAA995D0C8D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F8B32-C5BF-B04D-B0A6-76EAD0C36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8543D44-A5E8-4398-8707-A635A9ADAC0E}"/>
              </a:ext>
            </a:extLst>
          </p:cNvPr>
          <p:cNvSpPr txBox="1"/>
          <p:nvPr/>
        </p:nvSpPr>
        <p:spPr>
          <a:xfrm>
            <a:off x="-12198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357626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ctr" defTabSz="1219139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28C93-EB0D-5142-8CC3-1A208FC05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22" y="4243430"/>
            <a:ext cx="10994761" cy="11479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IMDB IOS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56CBE7-2534-D247-ADBB-0B8BA0AB9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17" y="5391397"/>
            <a:ext cx="11146079" cy="1330037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3600" b="1" dirty="0"/>
              <a:t>Submitted By</a:t>
            </a:r>
            <a:r>
              <a:rPr lang="en-US" sz="3600" dirty="0"/>
              <a:t>: </a:t>
            </a:r>
          </a:p>
          <a:p>
            <a:pPr algn="ctr"/>
            <a:r>
              <a:rPr lang="en-US" sz="3600" i="1" dirty="0"/>
              <a:t>Ajay Saradhi Reddy Chilukuri</a:t>
            </a:r>
          </a:p>
          <a:p>
            <a:pPr algn="ctr"/>
            <a:r>
              <a:rPr lang="en-US" sz="3600" i="1" dirty="0"/>
              <a:t>Jhansi Alugubelly</a:t>
            </a:r>
          </a:p>
          <a:p>
            <a:pPr algn="ctr"/>
            <a:r>
              <a:rPr lang="en-US" sz="3600" i="1" dirty="0"/>
              <a:t>Krishna Chaitanya </a:t>
            </a:r>
            <a:r>
              <a:rPr lang="en-US" sz="3600" i="1" smtClean="0"/>
              <a:t>Kandimalla</a:t>
            </a:r>
            <a:endParaRPr lang="en-US" dirty="0"/>
          </a:p>
          <a:p>
            <a:pPr algn="r"/>
            <a:endParaRPr lang="en-US" dirty="0"/>
          </a:p>
        </p:txBody>
      </p:sp>
      <p:pic>
        <p:nvPicPr>
          <p:cNvPr id="5" name="Picture 4" descr="A picture containing yellow, light&#10;&#10;Description automatically generated">
            <a:extLst>
              <a:ext uri="{FF2B5EF4-FFF2-40B4-BE49-F238E27FC236}">
                <a16:creationId xmlns:a16="http://schemas.microsoft.com/office/drawing/2014/main" xmlns="" id="{67DF7C68-BE41-714F-AE4D-17EB0823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1" y="4331925"/>
            <a:ext cx="2968982" cy="22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969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4BC27B3-4FD7-0047-A18E-1D4B1F18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578507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MVC MODEL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8C018A-AE4B-8242-92B7-BCCEF034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2" y="1392937"/>
            <a:ext cx="8347873" cy="46814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CONTROLLER:</a:t>
            </a:r>
            <a:r>
              <a:rPr lang="en-US" dirty="0"/>
              <a:t> In our application below are the responsible to the Controller</a:t>
            </a:r>
          </a:p>
          <a:p>
            <a:pPr marL="1276324" lvl="1" indent="-742950">
              <a:buFont typeface="+mj-lt"/>
              <a:buAutoNum type="arabicParenR"/>
            </a:pPr>
            <a:r>
              <a:rPr lang="en-US" dirty="0"/>
              <a:t>IMBdSearchViewController</a:t>
            </a:r>
          </a:p>
          <a:p>
            <a:pPr marL="1276324" lvl="1" indent="-742950">
              <a:buFont typeface="+mj-lt"/>
              <a:buAutoNum type="arabicParenR"/>
            </a:pPr>
            <a:r>
              <a:rPr lang="en-US" dirty="0"/>
              <a:t>IMDbResultViewController</a:t>
            </a:r>
          </a:p>
          <a:p>
            <a:pPr marL="1276324" lvl="1" indent="-742950">
              <a:buFont typeface="+mj-lt"/>
              <a:buAutoNum type="arabicParenR"/>
            </a:pPr>
            <a:r>
              <a:rPr lang="en-US" dirty="0"/>
              <a:t>IMDbWebsiteViewController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673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0466F-63E6-0945-97E3-FC870824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EXTRA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668B6-218C-BA43-870C-A5B66968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In our Project we used below extra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CocoaPods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UIPickerView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SDWebImage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IQKeyboardManagerSwift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5143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861F4-D5CA-2241-B94C-6566FC9C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CocoaPods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D459A1-FA69-0941-B34B-C005BED5C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CocoaPods manages library dependencies for your XCode projects.</a:t>
            </a:r>
          </a:p>
          <a:p>
            <a:r>
              <a:rPr lang="en-US" dirty="0"/>
              <a:t>The dependencies for your projects are specified in a single text file called a Podfile. CocoaPods will resolve dependencies between libraries, fetch the resulting source code, then link it together in an XCode workspace to build your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088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85D0C-F012-2C4B-AA63-36C23360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927099"/>
            <a:ext cx="10972800" cy="808039"/>
          </a:xfrm>
        </p:spPr>
        <p:txBody>
          <a:bodyPr anchor="ctr">
            <a:normAutofit/>
          </a:bodyPr>
          <a:lstStyle/>
          <a:p>
            <a:pPr algn="l"/>
            <a:r>
              <a:rPr lang="en-US" sz="4400" b="1" dirty="0"/>
              <a:t>UIPickerView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DA43B5-EEB1-B342-A2CF-B382E3CB8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300" y="1879601"/>
            <a:ext cx="5384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UIPickerView which is a UI element that can be used to select from multiple choices (like what a dropdown does for a webpage).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391F262-23CE-BA4F-91C0-3CCECD0B8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8902" y="2326589"/>
            <a:ext cx="5384800" cy="3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7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B84080-B7AD-534F-B62D-BB44A0DE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SDWebImage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BEE60D-A183-F249-8674-34F36EB0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392937"/>
            <a:ext cx="8654395" cy="14137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000" dirty="0"/>
              <a:t>This library provides an asynchronous image downloader with cache support as a UIImageView category.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CDAAF0B-2A71-C74B-9BD0-046678C91E45}"/>
              </a:ext>
            </a:extLst>
          </p:cNvPr>
          <p:cNvSpPr txBox="1">
            <a:spLocks/>
          </p:cNvSpPr>
          <p:nvPr/>
        </p:nvSpPr>
        <p:spPr>
          <a:xfrm>
            <a:off x="598620" y="3047237"/>
            <a:ext cx="834787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9139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IQKeyboardManager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F036596-29EE-8742-A910-14CF623ECF87}"/>
              </a:ext>
            </a:extLst>
          </p:cNvPr>
          <p:cNvSpPr txBox="1">
            <a:spLocks/>
          </p:cNvSpPr>
          <p:nvPr/>
        </p:nvSpPr>
        <p:spPr>
          <a:xfrm>
            <a:off x="292100" y="4051299"/>
            <a:ext cx="8347873" cy="2628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600" dirty="0"/>
              <a:t>Often while developing an app, We ran into an issues where the iPhone keyboard slide up and cover the UITextField/UITextView. IQKeyboardManager allows you to prevent issues of the keyboard sliding up and cover UITextField/UITextView without needing you to enter any code and no additional setup required. </a:t>
            </a:r>
          </a:p>
        </p:txBody>
      </p:sp>
    </p:spTree>
    <p:extLst>
      <p:ext uri="{BB962C8B-B14F-4D97-AF65-F5344CB8AC3E}">
        <p14:creationId xmlns:p14="http://schemas.microsoft.com/office/powerpoint/2010/main" xmlns="" val="352390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153CE89-86EE-3F49-BA3E-5A456350A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168" b="155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5078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3CC841-C24B-A048-B7C1-3092E7D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1011174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9DC808-4AC5-034D-9CEB-940A59D53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2" y="1774699"/>
            <a:ext cx="7298469" cy="425796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UI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UI 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MVC MODEL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EXTRA FEATURES </a:t>
            </a:r>
          </a:p>
        </p:txBody>
      </p:sp>
    </p:spTree>
    <p:extLst>
      <p:ext uri="{BB962C8B-B14F-4D97-AF65-F5344CB8AC3E}">
        <p14:creationId xmlns:p14="http://schemas.microsoft.com/office/powerpoint/2010/main" xmlns="" val="147021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EB761E-2105-1F4A-8B9A-21266C17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1596542"/>
            <a:ext cx="10994761" cy="1018033"/>
          </a:xfrm>
        </p:spPr>
        <p:txBody>
          <a:bodyPr anchor="ctr">
            <a:normAutofit/>
          </a:bodyPr>
          <a:lstStyle/>
          <a:p>
            <a:r>
              <a:rPr lang="en-US" b="1" dirty="0"/>
              <a:t>UI DESIGN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729A924-C7C4-46B5-B97A-58164317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3" y="2614575"/>
            <a:ext cx="10994755" cy="357246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4200" dirty="0"/>
              <a:t>Application was designed 5 Scenes in Main.Storyboard and 1 Launch Screen Scene in LaunchScreen.Storyboard</a:t>
            </a:r>
          </a:p>
          <a:p>
            <a:pPr marL="0" indent="0">
              <a:buNone/>
            </a:pPr>
            <a:endParaRPr lang="en-US" sz="4200" dirty="0"/>
          </a:p>
          <a:p>
            <a:pPr>
              <a:buFont typeface="Wingdings" pitchFamily="2" charset="2"/>
              <a:buChar char="Ø"/>
            </a:pPr>
            <a:r>
              <a:rPr lang="en-US" sz="4200" dirty="0"/>
              <a:t>The 5 Scenes in Main.Storyboard are as below</a:t>
            </a:r>
          </a:p>
          <a:p>
            <a:pPr marL="1276324" lvl="1" indent="-742950">
              <a:buAutoNum type="arabicParenR"/>
            </a:pPr>
            <a:r>
              <a:rPr lang="en-US" sz="3800" dirty="0"/>
              <a:t>Navigation Controller Scene</a:t>
            </a:r>
          </a:p>
          <a:p>
            <a:pPr marL="1276324" lvl="1" indent="-742950">
              <a:buFont typeface="Arial" pitchFamily="34" charset="0"/>
              <a:buAutoNum type="arabicParenR"/>
            </a:pPr>
            <a:r>
              <a:rPr lang="en-US" sz="3800" dirty="0"/>
              <a:t>IMDb Search Scene (Home Screen) </a:t>
            </a:r>
          </a:p>
          <a:p>
            <a:pPr marL="1276324" lvl="1" indent="-742950">
              <a:buFont typeface="Arial" pitchFamily="34" charset="0"/>
              <a:buAutoNum type="arabicParenR"/>
            </a:pPr>
            <a:r>
              <a:rPr lang="en-US" sz="3800" dirty="0"/>
              <a:t>Search Scene (To enter the movie name, type and year)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412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204E86-DFD2-8049-AB70-D4B8EFBA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1721921"/>
            <a:ext cx="10994761" cy="736271"/>
          </a:xfrm>
        </p:spPr>
        <p:txBody>
          <a:bodyPr>
            <a:noAutofit/>
          </a:bodyPr>
          <a:lstStyle/>
          <a:p>
            <a:r>
              <a:rPr lang="en-US" b="1" dirty="0"/>
              <a:t>UI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679625-7872-A04D-A9FC-F4405ACE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2" y="2614575"/>
            <a:ext cx="10994761" cy="3726848"/>
          </a:xfrm>
        </p:spPr>
        <p:txBody>
          <a:bodyPr>
            <a:normAutofit fontScale="85000" lnSpcReduction="20000"/>
          </a:bodyPr>
          <a:lstStyle/>
          <a:p>
            <a:pPr marL="1276324" lvl="1" indent="-742950">
              <a:buFont typeface="+mj-lt"/>
              <a:buAutoNum type="arabicParenR" startAt="4"/>
            </a:pPr>
            <a:r>
              <a:rPr lang="en-US" sz="3800" dirty="0"/>
              <a:t>Search Result Scene (This scene includes result of Search Scene like Movie Title, image, year and IMDB link)</a:t>
            </a:r>
          </a:p>
          <a:p>
            <a:pPr marL="1276324" lvl="1" indent="-742950">
              <a:buFont typeface="+mj-lt"/>
              <a:buAutoNum type="arabicParenR" startAt="4"/>
            </a:pPr>
            <a:r>
              <a:rPr lang="en-US" sz="3800" dirty="0"/>
              <a:t>Db Website View Controller Scene (It is browser scene which shows the IMDB page of the movie.)</a:t>
            </a:r>
          </a:p>
          <a:p>
            <a:pPr marL="0" indent="0">
              <a:buNone/>
            </a:pPr>
            <a:endParaRPr lang="en-US" sz="3500" dirty="0"/>
          </a:p>
          <a:p>
            <a:pPr>
              <a:buFont typeface="Wingdings" pitchFamily="2" charset="2"/>
              <a:buChar char="Ø"/>
            </a:pPr>
            <a:r>
              <a:rPr lang="en-US" sz="4200" dirty="0"/>
              <a:t>The LaunchScreen.Storyboard as one View Controller Scene which as UIImage View Element to show an IMDB image while launching the application. 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itchFamily="2" charset="2"/>
              <a:buChar char="Ø"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588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03952C4-FFF9-4091-8555-6A8620FF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578507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EA7342-AACB-CB45-A475-E2421F71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2" y="1392937"/>
            <a:ext cx="8347873" cy="46814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/>
              <a:t>User interface (</a:t>
            </a:r>
            <a:r>
              <a:rPr lang="en-US" sz="3600" b="1" dirty="0"/>
              <a:t>UI</a:t>
            </a:r>
            <a:r>
              <a:rPr lang="en-US" sz="3600" dirty="0"/>
              <a:t>) </a:t>
            </a:r>
            <a:r>
              <a:rPr lang="en-US" sz="3600" b="1" dirty="0"/>
              <a:t>elements</a:t>
            </a:r>
            <a:r>
              <a:rPr lang="en-US" sz="3600" dirty="0"/>
              <a:t> are the parts we use to build apps or websites. They add interactivity to a user interface, providing touchpoints for the user as they navigate their way around; think buttons, scrollbars, menu items and checkboxes.</a:t>
            </a:r>
          </a:p>
        </p:txBody>
      </p:sp>
    </p:spTree>
    <p:extLst>
      <p:ext uri="{BB962C8B-B14F-4D97-AF65-F5344CB8AC3E}">
        <p14:creationId xmlns:p14="http://schemas.microsoft.com/office/powerpoint/2010/main" xmlns="" val="58470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CF872E72-104F-4E5A-B9D9-375C0D0A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1587501"/>
            <a:ext cx="10996480" cy="762000"/>
          </a:xfrm>
        </p:spPr>
        <p:txBody>
          <a:bodyPr anchor="ctr">
            <a:noAutofit/>
          </a:bodyPr>
          <a:lstStyle/>
          <a:p>
            <a:r>
              <a:rPr lang="en-US" sz="4400" b="1" dirty="0"/>
              <a:t>UI ELEMENTS</a:t>
            </a:r>
            <a:endParaRPr lang="en-US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05E7698-B8C7-439A-832B-BB02079C3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2349500"/>
            <a:ext cx="12077700" cy="44068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dirty="0"/>
              <a:t>We used below UI Elements in our Application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UILabel</a:t>
            </a:r>
            <a:r>
              <a:rPr lang="en-US" sz="2400" dirty="0"/>
              <a:t> (Used for displaying static content)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UIText Field </a:t>
            </a:r>
            <a:r>
              <a:rPr lang="en-US" sz="2400" dirty="0"/>
              <a:t>(UI element that enables the app to get user input)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UIView</a:t>
            </a:r>
            <a:r>
              <a:rPr lang="en-US" sz="2400" dirty="0"/>
              <a:t> (UIView provides a structure for drawing, laying out subviews, and handling events within a rectangular region of its parent in the view hierarchy)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UINavigationBar</a:t>
            </a:r>
            <a:r>
              <a:rPr lang="en-US" sz="2400" dirty="0"/>
              <a:t> (Contains the navigation buttons)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UINavigationItem</a:t>
            </a:r>
            <a:r>
              <a:rPr lang="en-US" sz="2400" dirty="0"/>
              <a:t> (To be represented on the navigation bar, a navigation item must have a title)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UIButton</a:t>
            </a:r>
            <a:r>
              <a:rPr lang="en-US" sz="2400" dirty="0"/>
              <a:t> (Used for handling user actions.)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UIImageView</a:t>
            </a:r>
            <a:r>
              <a:rPr lang="en-US" sz="2400" dirty="0"/>
              <a:t> (Used to display a simple image or sequence of images)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UIScrollView</a:t>
            </a:r>
            <a:r>
              <a:rPr lang="en-US" sz="2400" dirty="0"/>
              <a:t> (Used to display content that is more than the area of screen)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WKWebView</a:t>
            </a:r>
            <a:r>
              <a:rPr lang="en-US" sz="2400" dirty="0"/>
              <a:t> (Displays embedded web content and enables content navigation)</a:t>
            </a:r>
          </a:p>
        </p:txBody>
      </p:sp>
    </p:spTree>
    <p:extLst>
      <p:ext uri="{BB962C8B-B14F-4D97-AF65-F5344CB8AC3E}">
        <p14:creationId xmlns:p14="http://schemas.microsoft.com/office/powerpoint/2010/main" xmlns="" val="193700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48853-50F9-AC4A-89EE-52EF49E2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578507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MVC MODEL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53B6C4-6F9B-A148-AB66-A390C04E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2" y="1392937"/>
            <a:ext cx="8347873" cy="46814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The Model-View-Controller concept describes 3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, a wrapper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View</a:t>
            </a:r>
            <a:r>
              <a:rPr lang="en-US" dirty="0"/>
              <a:t>, a representation of a user interface (UI)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Controller</a:t>
            </a:r>
            <a:r>
              <a:rPr lang="en-US" dirty="0"/>
              <a:t>, an intermediary between the </a:t>
            </a:r>
            <a:r>
              <a:rPr lang="en-US" i="1" dirty="0"/>
              <a:t>Model</a:t>
            </a:r>
            <a:r>
              <a:rPr lang="en-US" dirty="0"/>
              <a:t> and the </a:t>
            </a:r>
            <a:r>
              <a:rPr lang="en-US" i="1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156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4BC27B3-4FD7-0047-A18E-1D4B1F18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578507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MVC MODEL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8C018A-AE4B-8242-92B7-BCCEF034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2" y="1392937"/>
            <a:ext cx="8347873" cy="46814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MODEL:</a:t>
            </a:r>
            <a:r>
              <a:rPr lang="en-US" dirty="0"/>
              <a:t> In our application below are the responsible to the Models</a:t>
            </a:r>
          </a:p>
          <a:p>
            <a:pPr marL="1276324" lvl="1" indent="-742950">
              <a:buFont typeface="+mj-lt"/>
              <a:buAutoNum type="arabicParenR"/>
            </a:pPr>
            <a:r>
              <a:rPr lang="en-US" dirty="0" err="1"/>
              <a:t>emuns.swift</a:t>
            </a:r>
            <a:endParaRPr lang="en-US" dirty="0"/>
          </a:p>
          <a:p>
            <a:pPr marL="1276324" lvl="1" indent="-742950">
              <a:buFont typeface="+mj-lt"/>
              <a:buAutoNum type="arabicParenR"/>
            </a:pPr>
            <a:r>
              <a:rPr lang="en-US" dirty="0" err="1"/>
              <a:t>IMDbInfo.swift</a:t>
            </a:r>
            <a:endParaRPr lang="en-US" dirty="0"/>
          </a:p>
          <a:p>
            <a:pPr marL="1276324" lvl="1" indent="-742950">
              <a:buFont typeface="+mj-lt"/>
              <a:buAutoNum type="arabicParenR"/>
            </a:pPr>
            <a:r>
              <a:rPr lang="en-US" dirty="0" err="1"/>
              <a:t>apiRequest.swift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336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4BC27B3-4FD7-0047-A18E-1D4B1F18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2" y="578507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MVC MODEL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8C018A-AE4B-8242-92B7-BCCEF034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2" y="1392937"/>
            <a:ext cx="8347873" cy="53634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4000" b="1" dirty="0"/>
              <a:t>VIEW:</a:t>
            </a:r>
            <a:r>
              <a:rPr lang="en-US" sz="4000" dirty="0"/>
              <a:t> In our application below are the responsible to the 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UIText Field</a:t>
            </a:r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 err="1"/>
              <a:t>ContentTitle</a:t>
            </a:r>
            <a:endParaRPr lang="en-US" sz="3400" dirty="0"/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 err="1"/>
              <a:t>ContentType</a:t>
            </a:r>
            <a:endParaRPr lang="en-US" sz="3400" dirty="0"/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 err="1"/>
              <a:t>ContentYear</a:t>
            </a:r>
            <a:endParaRPr lang="en-US" sz="3400" dirty="0"/>
          </a:p>
          <a:p>
            <a:pPr marL="990574" lvl="1" indent="-457200">
              <a:buFont typeface="Wingdings" pitchFamily="2" charset="2"/>
              <a:buChar char="Ø"/>
            </a:pPr>
            <a:r>
              <a:rPr lang="en-US" dirty="0"/>
              <a:t>UILabel</a:t>
            </a:r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/>
              <a:t>Name</a:t>
            </a:r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/>
              <a:t>Year</a:t>
            </a:r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/>
              <a:t>Release Date</a:t>
            </a:r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/>
              <a:t>Rating</a:t>
            </a:r>
          </a:p>
          <a:p>
            <a:pPr marL="1809696" lvl="2" indent="-742950">
              <a:buFont typeface="+mj-lt"/>
              <a:buAutoNum type="arabicParenR"/>
            </a:pPr>
            <a:r>
              <a:rPr lang="en-US" sz="3400" dirty="0"/>
              <a:t>Plot</a:t>
            </a:r>
          </a:p>
          <a:p>
            <a:pPr marL="457200" lvl="2" indent="-457200">
              <a:buFont typeface="Wingdings" pitchFamily="2" charset="2"/>
              <a:buChar char="q"/>
            </a:pPr>
            <a:r>
              <a:rPr lang="en-US" sz="4000" dirty="0"/>
              <a:t>And we have some more UI Elements that belong to the Views.</a:t>
            </a:r>
          </a:p>
        </p:txBody>
      </p:sp>
    </p:spTree>
    <p:extLst>
      <p:ext uri="{BB962C8B-B14F-4D97-AF65-F5344CB8AC3E}">
        <p14:creationId xmlns:p14="http://schemas.microsoft.com/office/powerpoint/2010/main" xmlns="" val="191671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2" id="{E3354C01-5E80-0948-A18B-FB9F34E46EF5}" vid="{87CE95E1-BF93-3841-93AF-CBAF4F9245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512</Words>
  <Application>Microsoft Office PowerPoint</Application>
  <PresentationFormat>Custom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Theme2</vt:lpstr>
      <vt:lpstr>IMDB IOS APP</vt:lpstr>
      <vt:lpstr>CONTENTS</vt:lpstr>
      <vt:lpstr>UI DESIGN</vt:lpstr>
      <vt:lpstr>UI DESIGN</vt:lpstr>
      <vt:lpstr>UI ELEMENTS</vt:lpstr>
      <vt:lpstr>UI ELEMENTS</vt:lpstr>
      <vt:lpstr>MVC MODEL DESIGN</vt:lpstr>
      <vt:lpstr>MVC MODEL</vt:lpstr>
      <vt:lpstr>MVC MODEL</vt:lpstr>
      <vt:lpstr>MVC MODEL</vt:lpstr>
      <vt:lpstr>EXTRA FEATURES </vt:lpstr>
      <vt:lpstr>CocoaPods</vt:lpstr>
      <vt:lpstr>UIPickerView</vt:lpstr>
      <vt:lpstr>SDWebImage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IOS APP</dc:title>
  <dc:creator>AMORAMPU</dc:creator>
  <cp:lastModifiedBy>krishna chaitanya</cp:lastModifiedBy>
  <cp:revision>5</cp:revision>
  <dcterms:created xsi:type="dcterms:W3CDTF">2020-04-20T05:43:43Z</dcterms:created>
  <dcterms:modified xsi:type="dcterms:W3CDTF">2020-05-01T15:42:44Z</dcterms:modified>
</cp:coreProperties>
</file>