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tags+xml" PartName="/ppt/tags/tag3.xml"/>
  <Override ContentType="application/vnd.openxmlformats-officedocument.presentationml.slide+xml" PartName="/ppt/slides/slide2.xml"/>
  <Override ContentType="application/vnd.openxmlformats-officedocument.presentationml.tags+xml" PartName="/ppt/tags/tag4.xml"/>
  <Override ContentType="application/vnd.openxmlformats-officedocument.presentationml.slide+xml" PartName="/ppt/slides/slide3.xml"/>
  <Override ContentType="application/vnd.openxmlformats-officedocument.presentationml.tags+xml" PartName="/ppt/tags/tag5.xml"/>
  <Override ContentType="application/vnd.openxmlformats-officedocument.presentationml.slide+xml" PartName="/ppt/slides/slide4.xml"/>
  <Override ContentType="application/vnd.openxmlformats-officedocument.presentationml.tags+xml" PartName="/ppt/tags/tag6.xml"/>
  <Override ContentType="application/vnd.openxmlformats-officedocument.presentationml.slide+xml" PartName="/ppt/slides/slide5.xml"/>
  <Override ContentType="application/vnd.openxmlformats-officedocument.presentationml.tags+xml" PartName="/ppt/tags/tag7.xml"/>
  <Override ContentType="application/vnd.openxmlformats-officedocument.presentationml.slide+xml" PartName="/ppt/slides/slide6.xml"/>
  <Override ContentType="application/vnd.openxmlformats-officedocument.presentationml.tags+xml" PartName="/ppt/tags/tag8.xml"/>
  <Override ContentType="application/vnd.openxmlformats-officedocument.presentationml.slide+xml" PartName="/ppt/slides/slide7.xml"/>
  <Override ContentType="application/vnd.openxmlformats-officedocument.presentationml.tags+xml" PartName="/ppt/tags/tag9.xml"/>
  <Override ContentType="application/vnd.openxmlformats-officedocument.presentationml.slide+xml" PartName="/ppt/slides/slide8.xml"/>
  <Override ContentType="application/vnd.openxmlformats-officedocument.presentationml.tags+xml" PartName="/ppt/tags/tag10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gs+xml" PartName="/ppt/tags/tag11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x-fontdata" PartName="/ppt/fonts/font9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8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9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0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p : s l d I d   i d = " 2 7 3 "   r : i d = " r I d 2 2 " / > < p : s l d I d   i d = " 2 7 4 "   r : i d = " r I d 2 3 " / > < p : s l d I d   i d = " 2 7 5 "   r : i d = " r I d 2 4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A r c h i t e c t s   D a u g h t e r " / > < p : b o l d   r : i d = " r I d 2 6 " / > < / p : e m b e d d e d F o n t > < p : e m b e d d e d F o n t > < p : f o n t   t y p e f a c e = " L a t o " / > < p : r e g u l a r   r : i d = " r I d 2 7 " / > < p : b o l d   r : i d = " r I d 2 8 " / > < / p : e m b e d d e d F o n t > < p : e m b e d d e d F o n t > < p : f o n t   t y p e f a c e = " C a b i n " / > < p : r e g u l a r   r : i d = " r I d 2 9 " / > < / p : e m b e d d e d F o n t > < p : e m b e d d e d F o n t > < p : f o n t   t y p e f a c e = " Q u i c k s a n d " / > < p : r e g u l a r   r : i d = " r I d 3 0 " / > < p : b o l d   r : i d = " r I d 3 1 " / > < / p : e m b e d d e d F o n t > < p : e m b e d d e d F o n t > < p : f o n t   t y p e f a c e = " J u r a " / > < p : r e g u l a r   r : i d = " r I d 3 2 " / > < / p : e m b e d d e d F o n t > < p : e m b e d d e d F o n t > < p : f o n t   t y p e f a c e = " A l e g r e y a " / > < p : r e g u l a r   r : i d = " r I d 3 3 " / > < p : b o l d   r : i d = " r I d 3 4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s l i d e s / s l i d e 1 7 . x m l "   T y p e = " h t t p : / / s c h e m a s . o p e n x m l f o r m a t s . o r g / o f f i c e D o c u m e n t / 2 0 0 6 / r e l a t i o n s h i p s / s l i d e " / > < R e l a t i o n s h i p   I d = " r I d 2 2 "   T a r g e t = " s l i d e s / s l i d e 1 8 . x m l "   T y p e = " h t t p : / / s c h e m a s . o p e n x m l f o r m a t s . o r g / o f f i c e D o c u m e n t / 2 0 0 6 / r e l a t i o n s h i p s / s l i d e " / > < R e l a t i o n s h i p   I d = " r I d 2 3 "   T a r g e t = " s l i d e s / s l i d e 1 9 . x m l "   T y p e = " h t t p : / / s c h e m a s . o p e n x m l f o r m a t s . o r g / o f f i c e D o c u m e n t / 2 0 0 6 / r e l a t i o n s h i p s / s l i d e " / > < R e l a t i o n s h i p   I d = " r I d 2 4 "   T a r g e t = " s l i d e s / s l i d e 2 0 . x m l "   T y p e = " h t t p : / / s c h e m a s . o p e n x m l f o r m a t s . o r g / o f f i c e D o c u m e n t / 2 0 0 6 / r e l a t i o n s h i p s / s l i d e " / > < R e l a t i o n s h i p   I d = " r I d 2 5 "   T a r g e t = " t a b l e S t y l e s . x m l "   T y p e = " h t t p : / / s c h e m a s . o p e n x m l f o r m a t s . o r g / o f f i c e D o c u m e n t / 2 0 0 6 / r e l a t i o n s h i p s / t a b l e S t y l e s " / > < R e l a t i o n s h i p   I d = " r I d 2 6 "   T a r g e t = " f o n t s / f o n t 1 . f n t d a t a "   T y p e = " h t t p : / / s c h e m a s . o p e n x m l f o r m a t s . o r g / o f f i c e D o c u m e n t / 2 0 0 6 / r e l a t i o n s h i p s / f o n t " / > < R e l a t i o n s h i p   I d = " r I d 2 7 "   T a r g e t = " f o n t s / f o n t 2 . f n t d a t a "   T y p e = " h t t p : / / s c h e m a s . o p e n x m l f o r m a t s . o r g / o f f i c e D o c u m e n t / 2 0 0 6 / r e l a t i o n s h i p s / f o n t " / > < R e l a t i o n s h i p   I d = " r I d 2 8 "   T a r g e t = " f o n t s / f o n t 3 . f n t d a t a "   T y p e = " h t t p : / / s c h e m a s . o p e n x m l f o r m a t s . o r g / o f f i c e D o c u m e n t / 2 0 0 6 / r e l a t i o n s h i p s / f o n t " / > < R e l a t i o n s h i p   I d = " r I d 2 9 "   T a r g e t = " f o n t s / f o n t 4 . f n t d a t a "   T y p e = " h t t p : / / s c h e m a s . o p e n x m l f o r m a t s . o r g / o f f i c e D o c u m e n t / 2 0 0 6 / r e l a t i o n s h i p s / f o n t " / > < R e l a t i o n s h i p   I d = " r I d 3 0 "   T a r g e t = " f o n t s / f o n t 5 . f n t d a t a "   T y p e = " h t t p : / / s c h e m a s . o p e n x m l f o r m a t s . o r g / o f f i c e D o c u m e n t / 2 0 0 6 / r e l a t i o n s h i p s / f o n t " / > < R e l a t i o n s h i p   I d = " r I d 3 1 "   T a r g e t = " f o n t s / f o n t 6 . f n t d a t a "   T y p e = " h t t p : / / s c h e m a s . o p e n x m l f o r m a t s . o r g / o f f i c e D o c u m e n t / 2 0 0 6 / r e l a t i o n s h i p s / f o n t " / > < R e l a t i o n s h i p   I d = " r I d 3 2 "   T a r g e t = " f o n t s / f o n t 7 . f n t d a t a "   T y p e = " h t t p : / / s c h e m a s . o p e n x m l f o r m a t s . o r g / o f f i c e D o c u m e n t / 2 0 0 6 / r e l a t i o n s h i p s / f o n t " / > < R e l a t i o n s h i p   I d = " r I d 3 3 "   T a r g e t = " f o n t s / f o n t 8 . f n t d a t a "   T y p e = " h t t p : / / s c h e m a s . o p e n x m l f o r m a t s . o r g / o f f i c e D o c u m e n t / 2 0 0 6 / r e l a t i o n s h i p s / f o n t " / > < R e l a t i o n s h i p   I d = " r I d 3 4 "   T a r g e t = " f o n t s / f o n t 9 . f n t d a t a "   T y p e = " h t t p : / / s c h e m a s . o p e n x m l f o r m a t s . o r g / o f f i c e D o c u m e n t / 2 0 0 6 / r e l a t i o n s h i p s / f o n t " / > < R e l a t i o n s h i p   I d = " r I d 3 5 "   T a r g e t = " p r e s P r o p s . x m l "   T y p e = " h t t p : / / s c h e m a s . o p e n x m l f o r m a t s . o r g / o f f i c e D o c u m e n t / 2 0 0 6 / r e l a t i o n s h i p s / p r e s P r o p s " / > < R e l a t i o n s h i p   I d = " r I d 3 6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6 " > < a : e x t L s t > < a : e x t   u r i = " { 1 E 8 F 7 7 A F - F 7 3 3 - 4 6 4 B - 9 B 1 A - 0 4 2 B E F 7 8 C A 7 D } " > < a 1 6 : c r e a t i o n I d   x m l n s : a 1 6 = " h t t p : / / s c h e m a s . m i c r o s o f t . c o m / o f f i c e / d r a w i n g / 2 0 1 0 / m a i n "   i d = " { B C 6 F 9 A C 9 - 4 7 C 9 - 4 C 7 6 - A 1 F 0 - 5 B 0 A A A 8 F 2 D 3 D } " / > < / a : e x t > < / a : e x t L s t > < / p : c N v P r > < p : c N v S p P r / > < p : n v P r / > < / p : n v S p P r > < p : s p P r > < a : x f r m   r o t = " 0 " > < a : o f f   x = " 0 "   y = " 9 3 0 2 7 5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5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7 " > < a : e x t L s t > < a : e x t   u r i = " { 0 B 3 E D 8 C 9 - F 3 6 5 - 4 1 4 7 - 9 D B C - 5 A A E 9 1 E A B 8 3 C } " > < a 1 6 : c r e a t i o n I d   x m l n s : a 1 6 = " h t t p : / / s c h e m a s . m i c r o s o f t . c o m / o f f i c e / d r a w i n g / 2 0 1 0 / m a i n "   i d = " { B 8 D 6 B 5 6 3 - D 0 C C - 4 D C 4 - A 0 6 5 - C 2 1 F 5 A 8 4 8 B 9 F } " / > < / a : e x t > < / a : e x t L s t > < / p : c N v P r > < p : c N v S p P r / > < p : n v P r / > < / p : n v S p P r > < p : s p P r > < a : x f r m   r o t = " 0 " > < a : o f f   x = " 0 "   y = " 4 2 0 7 0 4 5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4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8 " > < a : e x t L s t > < a : e x t   u r i = " { E 7 0 D 2 3 3 5 - F 5 F 8 - 4 4 9 1 - 8 B 1 6 - 3 3 0 C 1 E 2 2 7 9 4 5 } " > < a 1 6 : c r e a t i o n I d   x m l n s : a 1 6 = " h t t p : / / s c h e m a s . m i c r o s o f t . c o m / o f f i c e / d r a w i n g / 2 0 1 0 / m a i n "   i d = " { 1 8 7 C 4 9 3 B - C 8 A 9 - 4 1 5 0 - 9 E 0 0 - 6 6 E 4 3 A 0 F 3 7 B C } " / > < / a : e x t > < / a : e x t L s t > < / p : c N v P r > < p : c N v S p P r / > < p : n v P r / > < / p : n v S p P r > < p : s p P r > < a : x f r m   r o t = " 0 " > < a : o f f   x = " 9 7 6 1 8 3 "   y = " 1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9 " > < a : e x t L s t > < a : e x t   u r i = " { 1 F A 6 F 7 6 E - B 8 2 0 - 4 8 B A - B 7 E A - 7 9 D B A 1 C C 4 2 2 5 } " > < a 1 6 : c r e a t i o n I d   x m l n s : a 1 6 = " h t t p : / / s c h e m a s . m i c r o s o f t . c o m / o f f i c e / d r a w i n g / 2 0 1 0 / m a i n "   i d = " { B B 0 5 6 2 6 2 - C 3 C E - 4 B 9 4 - B E 7 7 - 3 4 2 D 9 7 E B 7 7 B 9 } " / > < / a : e x t > < / a : e x t L s t > < / p : c N v P r > < p : c N v S p P r / > < p : n v P r / > < / p : n v S p P r > < p : s p P r > < a : x f r m   r o t = " 0 " > < a : o f f   x = " 4 2 4 3 6 7 7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0 " > < a : e x t L s t > < a : e x t   u r i = " { C E C B A 1 E A - B C 8 5 - 4 4 0 5 - 8 5 D C - F 7 7 3 1 5 6 4 1 5 B 6 } " > < a 1 6 : c r e a t i o n I d   x m l n s : a 1 6 = " h t t p : / / s c h e m a s . m i c r o s o f t . c o m / o f f i c e / d r a w i n g / 2 0 1 0 / m a i n "   i d = " { 4 B 7 4 D 0 D C - 9 1 2 4 - 4 F B F - A 3 7 9 - B 9 7 B 7 C E B F F 3 A } " / > < / a : e x t > < / a : e x t L s t > < / p : c N v P r > < p : c N v S p P r / > < p : n v P r / > < / p : n v S p P r > < p : s p P r > < a : x f r m   r o t = " 0 " > < a : o f f   x = " 7 5 1 1 5 3 6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7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1 " > < a : e x t L s t > < a : e x t   u r i = " { F B 3 F 8 8 1 8 - 5 0 9 6 - 4 A E B - 8 9 5 5 - C B 3 8 C 8 9 D B F 8 2 } " > < a 1 6 : c r e a t i o n I d   x m l n s : a 1 6 = " h t t p : / / s c h e m a s . m i c r o s o f t . c o m / o f f i c e / d r a w i n g / 2 0 1 0 / m a i n "   i d = " { F E 8 C B 6 0 F - F 8 2 3 - 4 E 6 5 - B B 2 6 - 0 C 7 F 5 2 4 E E A C C } " / > < / a : e x t > < / a : e x t L s t > < / p : c N v P r > < p : c N v S p P r / > < p : n v P r / > < / p : n v S p P r > < p : s p P r > < a : x f r m   r o t = " 0 " > < a : o f f   x = " 5 8 7 9 5 4 9 "   y = " 9 3 4 5 7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2 " > < a : e x t L s t > < a : e x t   u r i = " { A 4 5 1 6 7 6 D - 1 B 6 D - 4 2 E 8 - 8 1 7 5 - 1 2 4 D B D F 8 C A E A } " > < a 1 6 : c r e a t i o n I d   x m l n s : a 1 6 = " h t t p : / / s c h e m a s . m i c r o s o f t . c o m / o f f i c e / d r a w i n g / 2 0 1 0 / m a i n "   i d = " { 8 4 8 8 8 7 7 6 - D D 5 1 - 4 4 6 3 - A 2 4 0 - A 8 D 2 D 3 0 D 2 6 5 4 } " / > < / a : e x t > < / a : e x t L s t > < / p : c N v P r > < p : c N v S p P r / > < p : n v P r / > < / p : n v S p P r > < p : s p P r > < a : x f r m   r o t = " 0 " > < a : o f f   x = " 2 6 0 8 7 2 2 "   y = " 9 3 1 1 0 5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3 " > < a : e x t L s t > < a : e x t   u r i = " { 9 9 E B F A F 2 - 2 2 C A - 4 7 7 E - A B C B - 2 2 C C 4 D F F 4 3 4 C } " > < a 1 6 : c r e a t i o n I d   x m l n s : a 1 6 = " h t t p : / / s c h e m a s . m i c r o s o f t . c o m / o f f i c e / d r a w i n g / 2 0 1 0 / m a i n "   i d = " { 5 5 9 9 E 0 A 2 - E 0 F 3 - 4 1 D A - B D 1 6 - E 9 B 2 C 3 0 D 0 1 0 6 } " / > < / a : e x t > < / a : e x t L s t > < / p : c N v P r > < p : c N v S p P r / > < p : n v P r / > < / p : n v S p P r > < p : s p P r > < a : x f r m   r o t = " 0 " > < a : o f f   x = " 9 7 7 3 4 8 "   y = " 2 5 6 3 0 9 1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6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R e c t a n g l e   1 4 " > < a : e x t L s t > < a : e x t   u r i = " { A 1 E 4 A D 2 3 - D F D 5 - 4 A A D - 8 6 9 4 - 2 B 2 1 1 0 A A 7 9 B 1 } " > < a 1 6 : c r e a t i o n I d   x m l n s : a 1 6 = " h t t p : / / s c h e m a s . m i c r o s o f t . c o m / o f f i c e / d r a w i n g / 2 0 1 0 / m a i n "   i d = " { 3 7 5 2 8 9 1 D - 5 3 9 C - 4 5 3 4 - B D 6 A - 1 7 E D B 3 5 8 C 9 0 C } " / > < / a : e x t > < / a : e x t L s t > < / p : c N v P r > < p : c N v S p P r / > < p : n v P r / > < / p : n v S p P r > < p : s p P r > < a : x f r m   r o t = " 0 " > < a : o f f   x = " 4 2 4 2 9 5 5 "   y = " 2 5 6 5 4 0 0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5 " > < a : e x t L s t > < a : e x t   u r i = " { D C 7 1 E 8 F 0 - C 6 D B - 4 1 9 D - 8 D 0 9 - C D 7 E E 1 7 E F 3 1 D } " > < a 1 6 : c r e a t i o n I d   x m l n s : a 1 6 = " h t t p : / / s c h e m a s . m i c r o s o f t . c o m / o f f i c e / d r a w i n g / 2 0 1 0 / m a i n "   i d = " { 6 A 4 9 C 9 5 8 - 6 4 A 4 - 4 A 3 6 - 8 7 6 C - E 8 4 8 8 5 4 9 A 0 B E } " / > < / a : e x t > < / a : e x t L s t > < / p : c N v P r > < p : c N v S p P r / > < p : n v P r / > < / p : n v S p P r > < p : s p P r > < a : x f r m   r o t = " 0 " > < a : o f f   x = " 7 5 1 1 1 4 2 "   y = " 2 5 6 5 4 0 0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6 " > < a : e x t L s t > < a : e x t   u r i = " { 3 2 9 4 F D F D - 5 A 7 5 - 4 B 0 3 - 9 3 2 E - 7 C D A 2 0 E F 9 9 F 2 } " > < a 1 6 : c r e a t i o n I d   x m l n s : a 1 6 = " h t t p : / / s c h e m a s . m i c r o s o f t . c o m / o f f i c e / d r a w i n g / 2 0 1 0 / m a i n "   i d = " { 5 C 4 5 0 3 4 F - D C 9 C - 4 4 D 9 - A E D 6 - 5 2 C 3 4 E 6 C 1 C D 7 } " / > < / a : e x t > < / a : e x t L s t > < / p : c N v P r > < p : c N v S p P r / > < p : n v P r / > < / p : n v S p P r > < p : s p P r > < a : x f r m   r o t = " 0 " > < a : o f f   x = " 2 6 1 1 5 8 1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7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7 " > < a : e x t L s t > < a : e x t   u r i = " { 8 B 4 7 5 A 4 D - B A E 2 - 4 6 4 3 - 8 6 A 8 - E 4 3 7 E 6 A D D 0 D 1 } " > < a 1 6 : c r e a t i o n I d   x m l n s : a 1 6 = " h t t p : / / s c h e m a s . m i c r o s o f t . c o m / o f f i c e / d r a w i n g / 2 0 1 0 / m a i n "   i d = " { 5 2 9 E F A 1 0 - 0 E 0 C - 4 B 7 C - A 9 0 9 - D F E A 9 B 4 C 9 F A E } " / > < / a : e x t > < / a : e x t L s t > < / p : c N v P r > < p : c N v S p P r / > < p : n v P r / > < / p : n v S p P r > < p : s p P r > < a : x f r m   r o t = " 0 " > < a : o f f   x = " 5 8 8 1 2 5 3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2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R e c t a n g l e   1 8 " > < a : e x t L s t > < a : e x t   u r i = " { F 5 5 A E 9 7 1 - D C D 5 - 4 6 F 9 - 9 5 6 7 - 0 0 3 4 A 3 8 2 D B 9 9 } " > < a 1 6 : c r e a t i o n I d   x m l n s : a 1 6 = " h t t p : / / s c h e m a s . m i c r o s o f t . c o m / o f f i c e / d r a w i n g / 2 0 1 0 / m a i n "   i d = " { 2 6 E 8 D 6 F 9 - 2 7 1 0 - 4 4 D A - 9 1 E 0 - 6 E A B 3 B F E 2 6 B 3 } " / > < / a : e x t > < / a : e x t L s t > < / p : c N v P r > < p : c N v S p P r / > < p : n v P r / > < / p : n v S p P r > < p : s p P r > < a : x f r m   r o t = " 0 " > < a : o f f   x = " 6 8 3 1 9 2 "   y = " 1 " / > < a : e x t   c x = " 5 5 1 1 6 5 3 "   c y = " 4 4 5 9 7 6 0 " / > < / a : x f r m > < a : p r s t G e o m   p r s t = " r e c t " > < a : a v L s t / > < / a : p r s t G e o m > < a : g r a d F i l l   r o t W i t h S h a p e = " 1 " > < a : g s L s t > < a : g s   p o s = " 4 6 0 0 0 " > < a : s c h e m e C l r   v a l = " t x 1 " / > < / a : g s > < a : g s   p o s = " 1 0 0 0 0 0 " > < a : s c h e m e C l r   v a l = " t x 1 " > < a : l u m M o d   v a l = " 8 5 0 0 0 " / > < / a : s c h e m e C l r > < / a : g s > < / a : g s L s t > < a : l i n   a n g = " 1 6 2 0 0 0 0 0 "   s c a l e d = " 0 " / > < / a : g r a d F i l l > < a : l n > < a : n o F i l l / > < / a : l n > < a : e f f e c t L s t > < a : o u t e r S h d w   b l u r R a d = " 1 1 1 1 2 5 "   d i r = " 2 7 0 0 0 0 0 "   d i s t = " 6 3 5 0 0 " > < a : s r g b C l r   v a l = " 0 0 0 0 0 0 " > < a : a l p h a   v a l = " 3 5 0 0 0 " / > < / a : s r g b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T i t l e   1 " > < a : e x t L s t > < a : e x t   u r i = " { 5 0 C E 5 E F A - 6 A 7 F - 4 3 1 8 - A 0 B 9 - 8 9 C D 2 C A 7 B 5 3 E } " > < a 1 6 : c r e a t i o n I d   x m l n s : a 1 6 = " h t t p : / / s c h e m a s . m i c r o s o f t . c o m / o f f i c e / d r a w i n g / 2 0 1 0 / m a i n "   i d = " { 7 1 D D D E 9 A - F 8 7 8 - 4 5 7 4 - B 9 D A - E C 6 A 3 E 9 D 4 6 A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1 9 5 6 "   y = " 1 0 4 7 7 5 0 " / > < a : e x t   c x = " 4 5 8 8 9 3 2 "   c y = " 1 7 1 9 0 4 9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b = " 0 "   d i r t y = " 0 "   i = " 0 "   l a n g = " e n - U S "   s z = " 3 8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6 "   n a m e = " S u b t i t l e   2 " > < a : e x t L s t > < a : e x t   u r i = " { 9 F 6 0 A E 9 1 - 9 F B 7 - 4 4 E 8 - 9 6 A D - 0 C 2 D C F 6 E A 4 D A } " > < a 1 6 : c r e a t i o n I d   x m l n s : a 1 6 = " h t t p : / / s c h e m a s . m i c r o s o f t . c o m / o f f i c e / d r a w i n g / 2 0 1 0 / m a i n "   i d = " { E 6 4 7 2 F E 3 - 2 B 2 7 - 4 2 9 2 - B 0 3 E - 4 5 2 D F E C 6 F 2 2 A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1 1 1 9 5 6 "   y = " 2 8 6 0 1 2 0 " / > < a : e x t   c x = " 4 5 8 8 9 3 2 "   c y = " 8 2 0 0 9 0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a l g n = " l "   i n d e n t = " 0 "   l v l = " 0 "   m a r L = " 0 "   m a r R = " 0 "   r t l = " f a l s e " > < a : l n S p c > < a : s p c P c t   v a l = " 1 0 0 0 0 0 " / > < / a : l n S p c > < a : s p c B e f > < a : s p c P c t   v a l = " 2 0 0 0 0 " / > < / a : s p c B e f > < a : s p c A f t > < a : s p c P t s   v a l = " 0 " / > < / a : s p c A f t > < a : b u F o n t   t y p e f a c e = " Q u i c k s a n d " / > < a : b u N o n e / > < a : d e f R P r   b = " 0 "   d i r t y = " 0 "   i = " 0 "   l a n g = " e n - U S "   s z = " 1 8 0 0 " > < a : s o l i d F i l l > < a : s c h e m e C l r   v a l = " b g 1 " > < a : l u m M o d   v a l = " 5 0 0 0 0 " / > < a : l u m O f f   v a l = " 5 0 0 0 0 " / > < / a : s c h e m e C l r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c x n S p > < p : n v C x n S p P r > < p : c N v P r   i d = " 1 7 "   n a m e = " S t r a i g h t   C o n n e c t o r   2 1 " > < a : e x t L s t > < a : e x t   u r i = " { 8 8 9 1 9 6 0 5 - 6 B 1 E - 4 8 C 9 - 8 A 8 E - 8 3 D A 7 E 2 A B 8 9 7 } " > < a 1 6 : c r e a t i o n I d   x m l n s : a 1 6 = " h t t p : / / s c h e m a s . m i c r o s o f t . c o m / o f f i c e / d r a w i n g / 2 0 1 0 / m a i n "   i d = " { 6 0 6 6 4 B 0 0 - D F A 4 - 4 B 3 6 - B 9 8 0 - 5 B D 6 1 C F E 1 3 E C } " / > < / a : e x t > < / a : e x t L s t > < / p : c N v P r > < p : c N v C x n S p P r / > < p : n v P r / > < / p : n v C x n S p P r > < p : s p P r > < a : x f r m   r o t = " 0 " > < a : o f f   x = " 1 1 9 6 2 5 7 "   y = " 2 7 8 9 0 8 7 " / > < a : e x t   c x = " 4 4 9 0 0 6 5 "   c y = " 0 " / > < / a : x f r m > < a : p r s t G e o m   p r s t = " l i n e " > < a : a v L s t / > < / a : p r s t G e o m > < a : l n   w = " 6 3 5 0 " > < a : s o l i d F i l l > < a : s c h e m e C l r   v a l = " b g 2 " > < a : l u m M o d   v a l = " 7 5 0 0 0 " / > < a : l u m O f f   v a l = " 2 5 0 0 0 " / > < / a : s c h e m e C l r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8 "   n a m e = " S l i d e   N u m b e r   P l a c e h o l d e r   5 " > < a : e x t L s t > < a : e x t   u r i = " { 6 C 9 3 B D 2 F - E B 6 6 - 4 1 A 5 - 8 8 C 8 - C 4 A 1 C 7 F D 0 F E 2 } " > < a 1 6 : c r e a t i o n I d   x m l n s : a 1 6 = " h t t p : / / s c h e m a s . m i c r o s o f t . c o m / o f f i c e / d r a w i n g / 2 0 1 0 / m a i n "   i d = " { 1 9 2 E 6 1 6 5 - B 1 F 6 - 4 9 0 E - 8 E 1 5 - F C 1 7 4 5 6 E 3 5 5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3 2 3 7 8 0 "   y = " 4 7 0 5 3 5 0 " / > < a : e x t   c x = " 1 7 4 2 4 3 5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9 "   n a m e = " F o o t e r   P l a c e h o l d e r   4 " > < a : e x t L s t > < a : e x t   u r i = " { 2 8 F C 5 A 1 1 - C A A A - 4 B 1 8 - B C 3 9 - C 1 2 6 1 C E F 7 B 4 7 } " > < a 1 6 : c r e a t i o n I d   x m l n s : a 1 6 = " h t t p : / / s c h e m a s . m i c r o s o f t . c o m / o f f i c e / d r a w i n g / 2 0 1 0 / m a i n "   i d = " { B 7 6 9 2 B E 8 - 9 9 F 1 - 4 3 B 4 - 9 6 8 5 - A 6 B A A 0 E 2 C E 3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0 4 8 0 0 0 "   y = " 4 7 0 5 3 5 0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0 "   n a m e = " D a t e   P l a c e h o l d e r   3 " > < a : e x t L s t > < a : e x t   u r i = " { 5 6 F E F 9 7 2 - 8 0 E 5 - 4 F E 9 - A 4 7 3 - D 4 E 2 B B 4 C 9 8 4 F } " > < a 1 6 : c r e a t i o n I d   x m l n s : a 1 6 = " h t t p : / / s c h e m a s . m i c r o s o f t . c o m / o f f i c e / d r a w i n g / 2 0 1 0 / m a i n "   i d = " { 7 F E E C F C 3 - B 0 3 8 - 4 3 F 0 - A 0 4 D - 1 F 0 D C 3 F 4 8 A 3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1 0 8 4 6 4 9 "   y = " 4 7 0 5 3 5 0 " / > < a : e x t   c x = " 1 6 6 9 0 2 6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9 6 F 6 3 2 E - C D 5 F - 4 3 0 B - B A 6 F - A 0 1 5 2 F 3 F 3 2 D E } " > < p 1 4 : c r e a t i o n I d   x m l n s : p 1 4 = " h t t p : / / s c h e m a s . m i c r o s o f t . c o m / o f f i c e / p o w e r p o i n t / 2 0 1 0 / m a i n "   v a l = " 1 6 5 0 6 2 1 7 4 8 9 1 4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  I m a g e s ,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E D 8 D A A 7 - D E 9 F - 4 0 A 1 - A 6 F 1 - D F 0 C 5 E 2 E D 8 D 8 } " > < a 1 6 : c r e a t i o n I d   x m l n s : a 1 6 = " h t t p : / / s c h e m a s . m i c r o s o f t . c o m / o f f i c e / d r a w i n g / 2 0 1 0 / m a i n "   i d = " { A 6 7 6 B 7 9 8 - C 6 B 6 - 4 4 F 1 - A C E F - 8 A C 3 6 8 E D D D 2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1 5 6 C 7 0 9 C - 2 9 9 9 - 4 D D C - A 4 7 A - C A F C 6 6 1 2 1 7 6 0 } " > < a 1 6 : c r e a t i o n I d   x m l n s : a 1 6 = " h t t p : / / s c h e m a s . m i c r o s o f t . c o m / o f f i c e / d r a w i n g / 2 0 1 0 / m a i n "   i d = " { 4 3 D E F 3 7 B - 2 2 6 7 - 4 E 1 E - B 5 E 5 - 4 C 9 D F 1 0 3 1 0 A E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1 1 4 3 2 3 "   y = " 1 2 7 6 3 5 0 " / > < a : e x t   c x = " 2 1 3 3 6 0 0 "   c y = " 2 0 5 7 4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1 F 8 1 8 7 F 7 - 2 B 8 7 - 4 F 9 1 - B 5 D 4 - 9 A 0 D 2 1 D C 4 A 5 C } " > < a 1 6 : c r e a t i o n I d   x m l n s : a 1 6 = " h t t p : / / s c h e m a s . m i c r o s o f t . c o m / o f f i c e / d r a w i n g / 2 0 1 0 / m a i n "   i d = " { E F 4 6 1 9 9 2 - 4 0 1 4 - 4 D 1 9 - A 3 E 5 - C D F 8 3 5 7 C 0 1 D 4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1 1 4 3 2 3 "   y = " 3 4 0 9 9 5 0 " / > < a : e x t   c x = " 2 1 3 0 5 5 2 "   c y = " 6 0 7 7 5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l n S p c > < a : s p c P c t   v a l = " 1 0 0 0 0 0 " / > < / a : l n S p c > < a : b u C l r > < a : s c h e m e C l r   v a l = " b g 2 " / > < / a : b u C l r > < a : b u S z P c t   v a l = " 8 0 0 0 0 " / > < a : b u F o n t   t y p e f a c e = " Q u i c k s a n d " / > < a : b u N o n e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- 2 8 5 7 5 0 "   l v l = " 1 "   m a r L = " 7 4 2 9 5 0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i n d e n t = " - 2 2 8 6 0 0 "   l v l = " 2 "   m a r L = " 1 1 4 3 0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i n d e n t = " - 2 2 8 6 0 0 "   l v l = " 3 "   m a r L = " 1 6 0 0 2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i n d e n t = " - 2 2 8 6 0 0 "   l v l = " 4 "   m a r L = " 2 0 5 7 4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F 8 1 A 3 1 B 1 - D 9 F 9 - 4 8 7 F - B B 6 8 - 5 1 7 6 7 4 C 8 9 C C 3 } " > < a 1 6 : c r e a t i o n I d   x m l n s : a 1 6 = " h t t p : / / s c h e m a s . m i c r o s o f t . c o m / o f f i c e / d r a w i n g / 2 0 1 0 / m a i n "   i d = " { 8 0 D F 2 1 D 9 - E 5 C 8 - 4 5 7 E - 8 E 3 2 - 4 4 C D 3 E C C 5 D 2 C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4 9 0 8 6 2 "   y = " 1 2 7 6 3 5 0 " / > < a : e x t   c x = " 2 1 3 3 6 0 0 "   c y = " 2 0 5 7 4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E B 2 F D 1 0 D - 8 6 9 6 - 4 C E 7 - A 2 F 8 - C B F D 5 D E 5 0 F 0 D } " > < a 1 6 : c r e a t i o n I d   x m l n s : a 1 6 = " h t t p : / / s c h e m a s . m i c r o s o f t . c o m / o f f i c e / d r a w i n g / 2 0 1 0 / m a i n "   i d = " { D B C B 5 6 5 6 - 4 1 4 7 - 4 F 0 0 - 8 8 5 D - A 5 3 8 3 B 8 B F 2 7 B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4 9 3 9 1 0 "   y = " 3 4 0 9 9 5 0 " / > < a : e x t   c x = " 2 1 3 0 5 5 2 "   c y = " 6 0 7 7 5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l n S p c > < a : s p c P c t   v a l = " 9 5 0 0 0 " / > < / a : l n S p c > < a : b u C l r > < a : s c h e m e C l r   v a l = " b g 2 " / > < / a : b u C l r > < a : b u S z P c t   v a l = " 8 0 0 0 0 " / > < a : b u F o n t   t y p e f a c e = " Q u i c k s a n d " / > < a : b u N o n e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- 2 8 5 7 5 0 "   l v l = " 1 "   m a r L = " 7 4 2 9 5 0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i n d e n t = " - 2 2 8 6 0 0 "   l v l = " 2 "   m a r L = " 1 1 4 3 0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i n d e n t = " - 2 2 8 6 0 0 "   l v l = " 3 "   m a r L = " 1 6 0 0 2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i n d e n t = " - 2 2 8 6 0 0 "   l v l = " 4 "   m a r L = " 2 0 5 7 4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2 " > < a : e x t L s t > < a : e x t   u r i = " { B C 6 8 8 C D 5 - 3 8 D E - 4 9 F F - 9 F 2 5 - 0 B D 7 4 C 5 5 9 3 1 3 } " > < a 1 6 : c r e a t i o n I d   x m l n s : a 1 6 = " h t t p : / / s c h e m a s . m i c r o s o f t . c o m / o f f i c e / d r a w i n g / 2 0 1 0 / m a i n "   i d = " { 0 1 1 8 4 C 1 C - 7 3 6 4 - 4 7 9 D - A E 8 B - F 6 C F 5 1 0 5 9 0 9 9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5 8 6 7 4 0 0 "   y = " 1 2 7 6 3 5 0 " / > < a : e x t   c x = " 2 1 3 3 6 0 0 "   c y = " 2 0 5 7 4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2 7 4 D 3 E 9 4 - C 8 6 7 - 4 1 4 9 - 8 7 E F - 1 5 8 9 1 C E F C D B 0 } " > < a 1 6 : c r e a t i o n I d   x m l n s : a 1 6 = " h t t p : / / s c h e m a s . m i c r o s o f t . c o m / o f f i c e / d r a w i n g / 2 0 1 0 / m a i n "   i d = " { 2 A E 3 0 B 6 0 - 3 3 C C - 4 E 4 A - B A 0 0 - 7 E 2 E 3 3 4 A 8 3 5 E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5 8 7 0 4 4 8 "   y = " 3 4 0 9 9 5 0 " / > < a : e x t   c x = " 2 1 3 0 5 5 2 "   c y = " 6 0 7 7 5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l n S p c > < a : s p c P c t   v a l = " 9 5 0 0 0 " / > < / a : l n S p c > < a : b u C l r > < a : s c h e m e C l r   v a l = " b g 2 " / > < / a : b u C l r > < a : b u S z P c t   v a l = " 8 0 0 0 0 " / > < a : b u F o n t   t y p e f a c e = " Q u i c k s a n d " / > < a : b u N o n e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- 2 8 5 7 5 0 "   l v l = " 1 "   m a r L = " 7 4 2 9 5 0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i n d e n t = " - 2 2 8 6 0 0 "   l v l = " 2 "   m a r L = " 1 1 4 3 0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i n d e n t = " - 2 2 8 6 0 0 "   l v l = " 3 "   m a r L = " 1 6 0 0 2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i n d e n t = " - 2 2 8 6 0 0 "   l v l = " 4 "   m a r L = " 2 0 5 7 4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D a t e   P l a c e h o l d e r   4 " > < a : e x t L s t > < a : e x t   u r i = " { E 9 C 2 2 D 9 7 - 9 0 4 A - 4 D E D - A 9 6 4 - 4 E E E 6 8 3 2 6 2 D 5 } " > < a 1 6 : c r e a t i o n I d   x m l n s : a 1 6 = " h t t p : / / s c h e m a s . m i c r o s o f t . c o m / o f f i c e / d r a w i n g / 2 0 1 0 / m a i n "   i d = " { A 1 6 1 3 8 0 F - A 1 F B - 4 E F 1 - 8 B 6 C - 0 3 0 1 5 9 E 5 C C 8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5 " > < a : e x t L s t > < a : e x t   u r i = " { 1 A A 6 E B 0 9 - 3 2 D 1 - 4 6 8 8 - B 4 3 F - 5 9 C F 8 1 9 8 7 D C 2 } " > < a 1 6 : c r e a t i o n I d   x m l n s : a 1 6 = " h t t p : / / s c h e m a s . m i c r o s o f t . c o m / o f f i c e / d r a w i n g / 2 0 1 0 / m a i n "   i d = " { 1 E 7 8 C A 2 C - 7 9 B B - 4 7 B 8 - 9 D B A - C B 7 F C 4 0 6 8 C 6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S l i d e   N u m b e r   P l a c e h o l d e r   2 6 " > < a : e x t L s t > < a : e x t   u r i = " { 8 1 3 0 B C A 9 - C 0 6 F - 4 8 3 A - 8 4 A 8 - D 0 D C 8 0 A C F 4 B 0 } " > < a 1 6 : c r e a t i o n I d   x m l n s : a 1 6 = " h t t p : / / s c h e m a s . m i c r o s o f t . c o m / o f f i c e / d r a w i n g / 2 0 1 0 / m a i n "   i d = " { C 7 3 E E 6 C 1 - 4 7 8 4 - 4 C 5 7 - 9 7 0 E - B 3 8 8 0 F D D E C 4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B A 7 9 9 7 4 6 - D D 4 B - 4 E 7 3 - B 6 5 9 - D 8 4 0 C D 9 6 9 B F F } " > < p 1 4 : c r e a t i o n I d   x m l n s : p 1 4 = " h t t p : / / s c h e m a s . m i c r o s o f t . c o m / o f f i c e / p o w e r p o i n t / 2 0 1 0 / m a i n "   v a l = " 1 6 5 0 6 2 1 7 4 8 9 5 0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F o u r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8 C 5 4 1 D E - 0 C 4 7 - 4 6 2 8 - B F 0 4 - 5 4 9 D C 2 3 0 9 0 4 C } " > < a 1 6 : c r e a t i o n I d   x m l n s : a 1 6 = " h t t p : / / s c h e m a s . m i c r o s o f t . c o m / o f f i c e / d r a w i n g / 2 0 1 0 / m a i n "   i d = " { 6 8 D 3 D C 4 C - 7 A B 1 - 4 6 F 9 - 8 2 0 4 - D 8 5 2 6 9 F C 5 C 9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2 F D D 7 1 8 C - 1 6 4 D - 4 3 8 E - 9 A B 3 - 5 3 5 D 7 C 7 1 2 4 5 C } " > < a 1 6 : c r e a t i o n I d   x m l n s : a 1 6 = " h t t p : / / s c h e m a s . m i c r o s o f t . c o m / o f f i c e / d r a w i n g / 2 0 1 0 / m a i n "   i d = " { 7 5 5 7 7 A 8 F - 0 6 1 7 - 4 7 A 8 - 8 C 8 3 - 0 E 0 4 9 F D 4 7 F 6 9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1 1 4 3 2 3 "   y = " 1 4 2 8 7 5 0 " / > < a : e x t   c x = " 2 1 3 3 6 0 0 "   c y = " 2 5 9 0 8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9 1 0 8 2 8 3 7 - F C C 6 - 4 9 5 4 - A 1 D 4 - 2 5 2 C B C B 9 2 D D D } " > < a 1 6 : c r e a t i o n I d   x m l n s : a 1 6 = " h t t p : / / s c h e m a s . m i c r o s o f t . c o m / o f f i c e / d r a w i n g / 2 0 1 0 / m a i n "   i d = " { B 0 8 E 2 F E 1 - D 8 2 1 - 4 9 D 8 - B 0 B D - 3 A 9 E A 6 3 D A 9 E B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3 4 9 0 8 6 2 "   y = " 1 4 2 8 7 5 0 " / > < a : e x t   c x = " 2 1 3 3 6 0 0 "   c y = " 1 2 1 9 2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1 8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9 F 1 F F 2 3 B - 9 C 2 3 - 4 9 E C - B B B E - C C 9 5 B 4 0 3 A 2 5 4 } " > < a 1 6 : c r e a t i o n I d   x m l n s : a 1 6 = " h t t p : / / s c h e m a s . m i c r o s o f t . c o m / o f f i c e / d r a w i n g / 2 0 1 0 / m a i n "   i d = " { E 5 5 D 8 D 4 E - 4 0 6 5 - 4 3 9 D - 8 6 8 5 - 1 4 9 D D C 8 F 2 A 8 F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4 9 0 8 6 2 "   y = " 2 8 0 0 3 5 0 " / > < a : e x t   c x = " 2 1 3 3 6 0 0 "   c y = " 1 2 1 9 2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1 8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F 3 5 F 3 7 0 3 - 3 E C F - 4 F D 8 - B 4 B E - 1 1 2 0 A 1 B B 7 5 2 6 } " > < a 1 6 : c r e a t i o n I d   x m l n s : a 1 6 = " h t t p : / / s c h e m a s . m i c r o s o f t . c o m / o f f i c e / d r a w i n g / 2 0 1 0 / m a i n "   i d = " { C 0 E 2 2 0 5 0 - A C 2 1 - 4 7 C B - 9 4 4 B - 0 5 B 0 F 8 0 B 2 B D 0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5 8 6 7 4 0 0 "   y = " 1 4 2 8 7 5 0 " / > < a : e x t   c x = " 2 1 3 3 6 0 0 "   c y = " 2 5 9 0 8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F 9 9 2 E 8 B 0 - 1 D 9 B - 4 E C 2 - 8 A 3 1 - A C F B F 0 6 2 B D 8 B } " > < a 1 6 : c r e a t i o n I d   x m l n s : a 1 6 = " h t t p : / / s c h e m a s . m i c r o s o f t . c o m / o f f i c e / d r a w i n g / 2 0 1 0 / m a i n "   i d = " { 4 7 2 3 D 5 7 8 - B 7 D 9 - 4 C 1 C - A 8 0 0 - 0 6 7 2 1 C E 7 1 E 0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A 0 4 F C E C A - A 1 A E - 4 1 0 1 - A 5 E 3 - 2 1 7 6 8 0 B 4 5 7 B B } " > < a 1 6 : c r e a t i o n I d   x m l n s : a 1 6 = " h t t p : / / s c h e m a s . m i c r o s o f t . c o m / o f f i c e / d r a w i n g / 2 0 1 0 / m a i n "   i d = " { 6 F 9 6 D 9 8 2 - 1 8 8 C - 4 2 2 F - 9 E B 2 - 7 F 3 9 C E 3 B B F C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2 6 " > < a : e x t L s t > < a : e x t   u r i = " { 6 2 6 B 4 4 3 7 - 3 A F E - 4 A 8 4 - 8 A C F - 6 F 3 8 1 A 8 1 F 3 A 1 } " > < a 1 6 : c r e a t i o n I d   x m l n s : a 1 6 = " h t t p : / / s c h e m a s . m i c r o s o f t . c o m / o f f i c e / d r a w i n g / 2 0 1 0 / m a i n "   i d = " { B B C 6 D F 3 1 - 6 0 A 8 - 4 D F 2 - 8 8 4 2 - 8 F E 9 3 F D D A 2 F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D 3 5 7 1 7 5 F - D B 1 9 - 4 3 C 0 - B F D 8 - 6 8 3 4 D 0 6 D 3 9 1 0 } " > < p 1 4 : c r e a t i o n I d   x m l n s : p 1 4 = " h t t p : / / s c h e m a s . m i c r o s o f t . c o m / o f f i c e / p o w e r p o i n t / 2 0 1 0 / m a i n "   v a l = " 1 6 5 0 6 2 1 7 4 8 9 5 4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E B 7 4 9 8 A - F 7 8 B - 4 2 3 2 - 9 4 6 C - B 3 D 1 0 D E 6 3 8 B 3 } " > < a 1 6 : c r e a t i o n I d   x m l n s : a 1 6 = " h t t p : / / s c h e m a s . m i c r o s o f t . c o m / o f f i c e / d r a w i n g / 2 0 1 0 / m a i n "   i d = " { 5 1 3 3 7 D E D - D 7 A 8 - 4 B 0 C - 8 1 9 1 - 8 0 7 D E B F E 7 A 5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5 3 2 0 1 3 F - 2 A F 4 - 4 A F 3 - 9 1 1 6 - E D 6 D F 4 D 8 5 8 A C } " > < a 1 6 : c r e a t i o n I d   x m l n s : a 1 6 = " h t t p : / / s c h e m a s . m i c r o s o f t . c o m / o f f i c e / d r a w i n g / 2 0 1 0 / m a i n "   i d = " { 7 9 0 6 E A C 8 - 8 4 D A - 4 4 C 6 - 9 E 6 D - 1 0 5 A 4 F 5 C B F D 5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1 1 4 3 2 3 "   y = " 1 2 7 8 1 9 2 " / > < a : e x t   c x = " 6 9 0 7 1 6 2 "   c y = " 2 8 0 2 1 9 4 " / > < / a : x f r m > < a : p r s t G e o m   p r s t = " r e c t " > < a : a v L s t / > < / a : p r s t G e o m > < / p : s p P r > < p : t x B o d y > < a : b o d y P r   r t l C o l = " 0 " / > < a : l s t S t y l e > < a : l v l 1 p P r   i n d e n t = " - 2 5 5 5 9 9 "   l v l = " 0 "   m a r L = " 2 5 5 5 9 9 " > < a : l n S p c > < a : s p c P c t   v a l = " 1 0 0 0 0 0 " / > < / a : l n S p c > < a : b u C l r > < a : s c h e m e C l r   v a l = " b g 2 " / > < / a : b u C l r > < a : b u S z P c t   v a l = " 1 0 0 0 0 0 " / > < a : b u F o n t   t y p e f a c e = " A r i a l " / > < a : b u C h a r   c h a r = " " " / > < a : d e f R P r   b = " 0 "   d i r t y = " 0 "   i = " 0 "   l a n g = " e n - U S "   s z = " 1 8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- 2 8 5 7 5 0 "   l v l = " 1 "   m a r L = " 7 4 2 9 5 0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6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i n d e n t = " - 2 2 8 6 0 0 "   l v l = " 2 "   m a r L = " 1 1 4 3 0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4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i n d e n t = " - 2 2 8 6 0 0 "   l v l = " 3 "   m a r L = " 1 6 0 0 2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i n d e n t = " - 2 2 8 6 0 0 "   l v l = " 4 "   m a r L = " 2 0 5 7 4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6 5 F D 5 8 2 9 - 4 4 D 1 - 4 A A 0 - A C C 9 - A 7 F A E 4 E 4 E 2 4 2 } " > < a 1 6 : c r e a t i o n I d   x m l n s : a 1 6 = " h t t p : / / s c h e m a s . m i c r o s o f t . c o m / o f f i c e / d r a w i n g / 2 0 1 0 / m a i n "   i d = " { E C 9 1 A B 1 5 - 8 D 7 F - 4 2 3 7 - 8 5 5 8 - 9 A 8 C E 4 D 3 9 8 A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2 " > < a : e x t L s t > < a : e x t   u r i = " { F 9 8 9 B 0 B 6 - B 5 5 0 - 4 D 2 8 - B 3 9 9 - D 6 2 A 9 1 0 C 7 A 7 5 } " > < a 1 6 : c r e a t i o n I d   x m l n s : a 1 6 = " h t t p : / / s c h e m a s . m i c r o s o f t . c o m / o f f i c e / d r a w i n g / 2 0 1 0 / m a i n "   i d = " { 0 A 5 7 B 5 B E - 6 D A 7 - 4 F 8 8 - 8 5 8 A - 7 5 8 9 2 3 5 A C 8 F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3 " > < a : e x t L s t > < a : e x t   u r i = " { 0 F 4 9 A 9 9 B - 1 D E 2 - 4 0 A C - B 1 4 5 - 1 E 3 A 0 4 8 B 6 8 E 6 } " > < a 1 6 : c r e a t i o n I d   x m l n s : a 1 6 = " h t t p : / / s c h e m a s . m i c r o s o f t . c o m / o f f i c e / d r a w i n g / 2 0 1 0 / m a i n "   i d = " { C D 4 D 7 1 6 C - 4 C 1 4 - 4 8 2 D - 9 2 5 C - 2 5 6 A 8 2 E 2 F 2 C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0 8 5 5 5 A 4 6 - 1 3 2 2 - 4 8 5 2 - B 9 9 7 - 0 2 6 B 6 9 8 6 9 2 C 9 } " > < p 1 4 : c r e a t i o n I d   x m l n s : p 1 4 = " h t t p : / / s c h e m a s . m i c r o s o f t . c o m / o f f i c e / p o w e r p o i n t / 2 0 1 0 / m a i n "   v a l = " 1 6 5 0 6 2 1 7 4 8 9 1 8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6 " > < a : e x t L s t > < a : e x t   u r i = " { 5 A 2 4 F 6 6 3 - D 0 F F - 4 8 6 D - A 4 7 2 - C C 3 1 D 6 B A F 7 8 D } " > < a 1 6 : c r e a t i o n I d   x m l n s : a 1 6 = " h t t p : / / s c h e m a s . m i c r o s o f t . c o m / o f f i c e / d r a w i n g / 2 0 1 0 / m a i n "   i d = " { B A D B F 4 2 F - A C 1 1 - 4 8 E 9 - A C 8 3 - D B 0 C 4 4 A A F 9 9 0 } " / > < / a : e x t > < / a : e x t L s t > < / p : c N v P r > < p : c N v S p P r / > < p : n v P r / > < / p : n v S p P r > < p : s p P r > < a : x f r m   f l i p H = " t r u e "   r o t = " 0 " > < a : o f f   x = " 0 "   y = " 2 5 7 7 4 2 6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7 " > < a : e x t L s t > < a : e x t   u r i = " { 9 4 E 7 2 A 2 1 - C 3 9 7 - 4 6 9 C - 9 E 3 4 - D 6 5 5 E 5 7 A 0 B 4 2 } " > < a 1 6 : c r e a t i o n I d   x m l n s : a 1 6 = " h t t p : / / s c h e m a s . m i c r o s o f t . c o m / o f f i c e / d r a w i n g / 2 0 1 0 / m a i n "   i d = " { 1 2 E B E D 1 E - 2 3 6 4 - 4 1 3 2 - B 5 5 5 - 4 9 8 7 F B 5 6 D 0 1 C } " / > < / a : e x t > < / a : e x t L s t > < / p : c N v P r > < p : c N v S p P r / > < p : n v P r / > < / p : n v S p P r > < p : s p P r > < a : x f r m   f l i p H = " t r u e "   r o t = " 0 " > < a : o f f   x = " 0 "   y = " 1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8 " > < a : e x t L s t > < a : e x t   u r i = " { 1 C B 0 6 D 9 7 - 1 7 C B - 4 3 B E - 9 F 6 1 - D 1 1 6 E F 6 B 3 4 8 C } " > < a 1 6 : c r e a t i o n I d   x m l n s : a 1 6 = " h t t p : / / s c h e m a s . m i c r o s o f t . c o m / o f f i c e / d r a w i n g / 2 0 1 0 / m a i n "   i d = " { D B F D D B 8 3 - C D B 8 - 4 B C 0 - B 2 3 E - C 9 F A E C C B B C 2 9 } " / > < / a : e x t > < / a : e x t L s t > < / p : c N v P r > < p : c N v S p P r / > < p : n v P r / > < / p : n v S p P r > < p : s p P r > < a : x f r m   f l i p H = " t r u e "   r o t = " 0 " > < a : o f f   x = " 9 7 6 1 8 3 "   y = " 4 2 0 9 8 7 8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9 " > < a : e x t L s t > < a : e x t   u r i = " { 9 9 1 0 1 7 F B - C 0 8 6 - 4 9 D E - 9 F 6 D - F 8 A C 8 2 4 9 A B B C } " > < a 1 6 : c r e a t i o n I d   x m l n s : a 1 6 = " h t t p : / / s c h e m a s . m i c r o s o f t . c o m / o f f i c e / d r a w i n g / 2 0 1 0 / m a i n "   i d = " { F F 0 5 7 F E 8 - 0 B C C - 4 B 9 6 - 9 E 4 C - 9 5 A 9 D 2 5 2 D 0 1 A } " / > < / a : e x t > < / a : e x t L s t > < / p : c N v P r > < p : c N v S p P r / > < p : n v P r / > < / p : n v S p P r > < p : s p P r > < a : x f r m   f l i p H = " t r u e "   r o t = " 0 " > < a : o f f   x = " 4 2 4 3 6 7 7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0 " > < a : e x t L s t > < a : e x t   u r i = " { 3 8 D E 5 1 F F - 4 A 8 1 - 4 7 A 2 - 8 9 4 1 - 4 7 F 7 5 A 2 4 6 4 F 8 } " > < a 1 6 : c r e a t i o n I d   x m l n s : a 1 6 = " h t t p : / / s c h e m a s . m i c r o s o f t . c o m / o f f i c e / d r a w i n g / 2 0 1 0 / m a i n "   i d = " { 0 A 9 5 7 7 7 9 - A 9 5 3 - 4 A A 5 - 8 C C 0 - B E 2 1 6 1 0 B C 4 4 5 } " / > < / a : e x t > < / a : e x t L s t > < / p : c N v P r > < p : c N v S p P r / > < p : n v P r / > < / p : n v S p P r > < p : s p P r > < a : x f r m   f l i p H = " t r u e "   r o t = " 0 " > < a : o f f   x = " 7 5 1 1 5 3 6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1 " > < a : e x t L s t > < a : e x t   u r i = " { 6 7 B 6 A 8 A 6 - 5 F D 7 - 4 6 0 E - 8 D 2 6 - 5 1 0 0 D 1 3 A F 9 B D } " > < a 1 6 : c r e a t i o n I d   x m l n s : a 1 6 = " h t t p : / / s c h e m a s . m i c r o s o f t . c o m / o f f i c e / d r a w i n g / 2 0 1 0 / m a i n "   i d = " { 3 D 9 C 5 3 1 D - 9 9 7 0 - 4 3 5 D - B 8 F 0 - D A 1 A E 8 6 E E A E 5 } " / > < / a : e x t > < / a : e x t L s t > < / p : c N v P r > < p : c N v S p P r / > < p : n v P r / > < / p : n v S p P r > < p : s p P r > < a : x f r m   f l i p H = " t r u e "   r o t = " 0 " > < a : o f f   x = " 5 8 7 9 5 4 9 "   y = " 2 5 8 1 7 2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2 " > < a : e x t L s t > < a : e x t   u r i = " { 8 B D B 9 A E B - 1 5 0 0 - 4 1 5 5 - 9 9 2 5 - 0 B E 7 E 5 A B 8 7 F 0 } " > < a 1 6 : c r e a t i o n I d   x m l n s : a 1 6 = " h t t p : / / s c h e m a s . m i c r o s o f t . c o m / o f f i c e / d r a w i n g / 2 0 1 0 / m a i n "   i d = " { 6 E A F 1 B 7 5 - 5 4 1 6 - 4 B E 0 - 9 4 4 F - 6 D 8 1 F 1 7 5 3 1 8 3 } " / > < / a : e x t > < / a : e x t L s t > < / p : c N v P r > < p : c N v S p P r / > < p : n v P r / > < / p : n v S p P r > < p : s p P r > < a : x f r m   f l i p H = " t r u e "   r o t = " 0 " > < a : o f f   x = " 2 6 0 8 7 2 2 "   y = " 2 5 7 8 2 5 6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3 " > < a : e x t L s t > < a : e x t   u r i = " { 2 F 8 8 3 A D 5 - 7 A 0 6 - 4 0 8 E - B 8 9 D - F 8 C 5 3 8 A 8 A F 7 C } " > < a 1 6 : c r e a t i o n I d   x m l n s : a 1 6 = " h t t p : / / s c h e m a s . m i c r o s o f t . c o m / o f f i c e / d r a w i n g / 2 0 1 0 / m a i n "   i d = " { 4 9 5 7 3 D 5 0 - 2 E E 8 - 4 2 7 8 - B 3 3 6 - C F 5 F 9 4 B 0 9 F 8 8 } " / > < / a : e x t > < / a : e x t L s t > < / p : c N v P r > < p : c N v S p P r / > < p : n v P r / > < / p : n v S p P r > < p : s p P r > < a : x f r m   f l i p H = " t r u e "   r o t = " 0 " > < a : o f f   x = " 9 7 7 3 4 8 "   y = " 9 3 1 3 3 3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1 0 "   n a m e = " R e c t a n g l e   1 4 " > < a : e x t L s t > < a : e x t   u r i = " { 8 2 E 0 5 D F 2 - C 7 F 9 - 4 4 B 9 - 8 0 8 9 - 8 D E 2 3 C D 0 3 2 5 A } " > < a 1 6 : c r e a t i o n I d   x m l n s : a 1 6 = " h t t p : / / s c h e m a s . m i c r o s o f t . c o m / o f f i c e / d r a w i n g / 2 0 1 0 / m a i n "   i d = " { 9 6 9 8 2 E 5 F - 8 9 0 A - 4 8 0 6 - 8 7 2 A - 1 C 7 2 8 8 C 6 A E D 1 } " / > < / a : e x t > < / a : e x t L s t > < / p : c N v P r > < p : c N v S p P r / > < p : n v P r / > < / p : n v S p P r > < p : s p P r > < a : x f r m   f l i p H = " t r u e "   r o t = " 0 " > < a : o f f   x = " 4 2 4 2 9 5 5 "   y = " 9 3 3 6 4 2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5 " > < a : e x t L s t > < a : e x t   u r i = " { B 8 B B A C 9 7 - D C 0 B - 4 1 E 8 - 8 2 A 5 - 7 C A 5 C 3 9 9 2 8 E F } " > < a 1 6 : c r e a t i o n I d   x m l n s : a 1 6 = " h t t p : / / s c h e m a s . m i c r o s o f t . c o m / o f f i c e / d r a w i n g / 2 0 1 0 / m a i n "   i d = " { F E 2 6 3 B 1 8 - 9 5 4 3 - 4 B 0 8 - 9 D 9 F - 9 8 3 6 C 7 B D 6 3 2 5 } " / > < / a : e x t > < / a : e x t L s t > < / p : c N v P r > < p : c N v S p P r / > < p : n v P r / > < / p : n v S p P r > < p : s p P r > < a : x f r m   f l i p H = " t r u e "   r o t = " 0 " > < a : o f f   x = " 7 5 1 1 1 4 2 "   y = " 9 3 3 6 4 2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6 " > < a : e x t L s t > < a : e x t   u r i = " { 9 D 2 A F B B E - A 5 1 5 - 4 1 0 F - A 3 8 8 - F 9 9 A 3 1 6 1 6 8 D 3 } " > < a 1 6 : c r e a t i o n I d   x m l n s : a 1 6 = " h t t p : / / s c h e m a s . m i c r o s o f t . c o m / o f f i c e / d r a w i n g / 2 0 1 0 / m a i n "   i d = " { C 3 7 D 5 E 7 0 - 6 C A 6 - 4 C 8 7 - 8 2 3 0 - 2 D 3 B D A D 8 B 7 F 4 } " / > < / a : e x t > < / a : e x t L s t > < / p : c N v P r > < p : c N v S p P r / > < p : n v P r / > < / p : n v S p P r > < p : s p P r > < a : x f r m   f l i p H = " t r u e "   r o t = " 0 " > < a : o f f   x = " 2 6 1 1 5 8 1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7 " > < a : e x t L s t > < a : e x t   u r i = " { 7 B 1 5 4 1 5 C - 9 E 8 7 - 4 4 D 0 - 8 0 B A - 2 6 5 8 F 9 D 7 C 3 2 3 } " > < a 1 6 : c r e a t i o n I d   x m l n s : a 1 6 = " h t t p : / / s c h e m a s . m i c r o s o f t . c o m / o f f i c e / d r a w i n g / 2 0 1 0 / m a i n "   i d = " { C 4 A 1 C D E D - 8 1 E F - 4 9 A 1 - 9 B F E - 4 F 4 F 7 9 2 3 4 0 B 0 } " / > < / a : e x t > < / a : e x t L s t > < / p : c N v P r > < p : c N v S p P r / > < p : n v P r / > < / p : n v S p P r > < p : s p P r > < a : x f r m   f l i p H = " t r u e "   r o t = " 0 " > < a : o f f   x = " 5 8 8 1 2 5 3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T i t l e   1 " > < a : e x t L s t > < a : e x t   u r i = " { F 1 D C 1 9 C D - 6 D 2 C - 4 6 0 8 - 9 E F B - 6 0 F 1 A D F 7 7 7 3 B } " > < a 1 6 : c r e a t i o n I d   x m l n s : a 1 6 = " h t t p : / / s c h e m a s . m i c r o s o f t . c o m / o f f i c e / d r a w i n g / 2 0 1 0 / m a i n "   i d = " { C 8 D 5 7 F 8 9 - 4 F 8 1 - 4 2 E F - 8 A 5 0 - 5 7 D 0 5 8 D E 5 6 2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8 4 6 4 9 "   y = " 3 2 2 6 4 8 " / > < a : e x t   c x = " 6 9 8 1 5 6 6 "   c y = " 2 2 0 3 6 2 1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l "   l v l = " 0 " > < a : l n S p c > < a : s p c P c t   v a l = " 1 0 0 0 0 0 " / > < / a : l n S p c > < a : d e f R P r   b = " 0 "   c a p = " a l l "   d i r t y = " 0 "   i = " 0 "   l a n g = " e n - U S "   s z = " 4 0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5 "   n a m e = " T e x t   P l a c e h o l d e r   2 " > < a : e x t L s t > < a : e x t   u r i = " { 8 3 3 C 2 6 0 B - F 4 1 9 - 4 8 D D - A 0 D 5 - D E 5 F A B 5 0 8 7 8 E } " > < a 1 6 : c r e a t i o n I d   x m l n s : a 1 6 = " h t t p : / / s c h e m a s . m i c r o s o f t . c o m / o f f i c e / d r a w i n g / 2 0 1 0 / m a i n "   i d = " { 9 0 0 D C F D 7 - 3 8 B 4 - 4 4 F 3 - 9 7 1 9 - B 4 4 2 D F D 5 5 C 4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8 4 6 4 9 "   y = " 2 6 4 9 8 3 8 " / > < a : e x t   c x = " 6 9 8 1 5 6 8 "   c y = " 1 8 6 0 3 7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b u N o n e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c x n S p > < p : n v C x n S p P r > < p : c N v P r   i d = " 1 6 "   n a m e = " S t r a i g h t   C o n n e c t o r   2 0 " > < a : e x t L s t > < a : e x t   u r i = " { 7 9 F 1 C 3 3 1 - D 0 A B - 4 B 9 C - B 8 2 8 - 0 3 C 6 1 8 1 D B A C 1 } " > < a 1 6 : c r e a t i o n I d   x m l n s : a 1 6 = " h t t p : / / s c h e m a s . m i c r o s o f t . c o m / o f f i c e / d r a w i n g / 2 0 1 0 / m a i n "   i d = " { 1 A 4 B 1 D 1 5 - 0 D 6 5 - 4 5 5 E - A 2 E 2 - A A C 4 C A 9 B A 3 3 4 } " / > < / a : e x t > < / a : e x t L s t > < / p : c N v P r > < p : c N v C x n S p P r / > < p : n v P r / > < / p : n v C x n S p P r > < p : s p P r > < a : x f r m   r o t = " 0 " > < a : o f f   x = " 1 1 9 6 2 5 7 "   y = " 2 5 7 4 1 6 5 " / > < a : e x t   c x = " 6 7 6 0 1 2 0 "   c y = " 0 " / > < / a : x f r m > < a : p r s t G e o m   p r s t = " l i n e " > < a : a v L s t / > < / a : p r s t G e o m > < a : l n   w = " 6 3 5 0 " > < a : s o l i d F i l l > < a : s c h e m e C l r   v a l = " t x 1 " /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7 "   n a m e = " D a t e   P l a c e h o l d e r   4 " > < a : e x t L s t > < a : e x t   u r i = " { 4 3 F 1 7 3 4 4 - F B 2 F - 4 C 0 D - 9 B 8 C - 5 E A 0 3 C A 2 9 8 C 3 } " > < a 1 6 : c r e a t i o n I d   x m l n s : a 1 6 = " h t t p : / / s c h e m a s . m i c r o s o f t . c o m / o f f i c e / d r a w i n g / 2 0 1 0 / m a i n "   i d = " { 9 1 8 A 5 E B 1 - 7 6 1 E - 4 B 0 B - 8 C 8 3 - 9 3 2 6 A 0 4 2 7 7 E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8 "   n a m e = " F o o t e r   P l a c e h o l d e r   5 " > < a : e x t L s t > < a : e x t   u r i = " { E 2 0 D 2 1 F C - F 7 3 2 - 4 2 3 D - B F 3 D - A 9 C 6 C C 0 B 1 7 7 5 } " > < a 1 6 : c r e a t i o n I d   x m l n s : a 1 6 = " h t t p : / / s c h e m a s . m i c r o s o f t . c o m / o f f i c e / d r a w i n g / 2 0 1 0 / m a i n "   i d = " { 5 A 0 2 6 5 3 5 - F 0 3 B - 4 C 2 7 - B 0 C 2 - 8 9 D 1 1 0 F 0 5 7 A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9 "   n a m e = " S l i d e   N u m b e r   P l a c e h o l d e r   2 1 " > < a : e x t L s t > < a : e x t   u r i = " { A D E 3 1 1 2 D - 1 7 6 B - 4 4 6 E - B D C 7 - 0 1 5 3 A B 8 9 0 D 6 B } " > < a 1 6 : c r e a t i o n I d   x m l n s : a 1 6 = " h t t p : / / s c h e m a s . m i c r o s o f t . c o m / o f f i c e / d r a w i n g / 2 0 1 0 / m a i n "   i d = " { C E F 0 D B B D - A 1 4 0 - 4 7 3 4 - 9 9 2 8 - D 9 A 5 9 7 9 8 7 4 8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4 0 1 0 6 5 E 7 - 4 E 8 6 - 4 F B 4 - B F B 9 - C B 7 1 C F 5 1 3 1 A F } " > < p 1 4 : c r e a t i o n I d   x m l n s : p 1 4 = " h t t p : / / s c h e m a s . m i c r o s o f t . c o m / o f f i c e / p o w e r p o i n t / 2 0 1 0 / m a i n "   v a l = " 1 6 5 0 6 2 1 7 4 8 9 2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3 9 5 9 2 2 8 - A C E 4 - 4 1 F 6 - B 7 2 2 - D 8 D 7 1 4 E 9 5 8 0 7 } " > < a 1 6 : c r e a t i o n I d   x m l n s : a 1 6 = " h t t p : / / s c h e m a s . m i c r o s o f t . c o m / o f f i c e / d r a w i n g / 2 0 1 0 / m a i n "   i d = " { C 3 9 7 1 8 4 3 - 9 0 D 5 - 4 0 9 A - B 0 2 C - 6 6 0 A 2 E 8 0 4 E 1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8 6 9 F 0 9 9 F - 1 E 1 F - 4 A B 3 - 8 4 9 9 - 5 3 7 8 3 6 4 0 2 3 C 2 } " > < a 1 6 : c r e a t i o n I d   x m l n s : a 1 6 = " h t t p : / / s c h e m a s . m i c r o s o f t . c o m / o f f i c e / d r a w i n g / 2 0 1 0 / m a i n "   i d = " { 7 7 8 8 F E B 5 - 9 0 4 F - 4 8 1 4 - 9 F A C - 4 0 6 5 7 1 0 E 2 1 B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1 A 3 1 9 A 6 C - 1 9 D F - 4 5 9 4 - 8 F 5 8 - C 8 2 5 D A 5 5 0 1 8 6 } " > < a 1 6 : c r e a t i o n I d   x m l n s : a 1 6 = " h t t p : / / s c h e m a s . m i c r o s o f t . c o m / o f f i c e / d r a w i n g / 2 0 1 0 / m a i n "   i d = " { D 9 0 C 7 0 5 0 - E 6 5 C - 4 E 0 2 - 8 4 6 F - 5 7 C 7 3 4 2 2 C 3 7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F 2 2 F 2 1 4 2 - 5 D 0 0 - 4 E B 1 - B A 3 C - 7 C A 8 3 5 6 A 7 5 F E } " > < a 1 6 : c r e a t i o n I d   x m l n s : a 1 6 = " h t t p : / / s c h e m a s . m i c r o s o f t . c o m / o f f i c e / d r a w i n g / 2 0 1 0 / m a i n "   i d = " { 6 8 6 0 F 1 D 9 - 8 3 8 0 - 4 4 0 7 - 9 1 F 5 - D B D 0 C E 8 8 6 A 6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7 D 4 1 6 6 2 D - 9 9 3 A - 4 8 5 7 - B 6 5 3 - E F C 9 1 9 E F 2 D 5 1 } " > < a 1 6 : c r e a t i o n I d   x m l n s : a 1 6 = " h t t p : / / s c h e m a s . m i c r o s o f t . c o m / o f f i c e / d r a w i n g / 2 0 1 0 / m a i n "   i d = " { 2 E C 1 2 4 5 F - D 3 9 C - 4 C 5 9 - 9 9 3 6 - 1 8 E D 1 6 2 B A D 2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1 1 4 3 2 3 "   y = " 1 2 7 6 3 5 0 " / > < a : e x t   c x = " 3 3 8 1 4 7 7 "   c y = " 2 8 0 2 1 9 4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4 9 8 7 C 3 1 D - D E 5 C - 4 B 5 9 - 9 3 C 9 - 2 C 0 2 D 8 2 3 6 7 6 8 } " > < a 1 6 : c r e a t i o n I d   x m l n s : a 1 6 = " h t t p : / / s c h e m a s . m i c r o s o f t . c o m / o f f i c e / d r a w i n g / 2 0 1 0 / m a i n "   i d = " { 2 7 6 9 B 7 8 2 - 3 3 B A - 4 A 0 2 - 9 0 4 5 - 5 7 B E 1 8 B 8 B 6 3 6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4 8 2 0 0 "   y = " 1 2 7 6 3 5 0 " / > < a : e x t   c x = " 3 3 8 1 4 7 7 "   c y = " 2 8 0 2 1 9 4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e x t L s t > < p : e x t   u r i = " { 6 6 D 6 F 5 8 E - 8 9 A 0 - 4 B 7 B - 8 E 5 6 - 2 6 9 9 5 D A 3 6 A 5 0 } " > < p 1 4 : c r e a t i o n I d   x m l n s : p 1 4 = " h t t p : / / s c h e m a s . m i c r o s o f t . c o m / o f f i c e / p o w e r p o i n t / 2 0 1 0 / m a i n "   v a l = " 1 6 5 0 6 2 1 7 4 8 9 2 6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9 5 3 2 8 5 3 B - 8 B 1 5 - 4 2 2 3 - 8 C F 3 - 5 6 9 A B 0 5 D 0 9 D 4 } " > < a 1 6 : c r e a t i o n I d   x m l n s : a 1 6 = " h t t p : / / s c h e m a s . m i c r o s o f t . c o m / o f f i c e / d r a w i n g / 2 0 1 0 / m a i n "   i d = " { A 5 0 D 8 8 F 0 - F A 1 7 - 4 B 0 9 - A 2 D F - 8 3 B 7 0 1 8 6 4 3 9 7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1 1 1 2 5 0 "   y = " 1 3 1 2 3 3 2 " / > < a : e x t   c x = " 3 3 8 4 5 4 9 "   c y = " 5 7 1 5 0 1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i n d e n t = " 0 "   l v l = " 0 "   m a r L = " 0 " > < a : l n S p c > < a : s p c P c t   v a l = " 1 0 0 0 0 0 " / > < / a : l n S p c > < a : b u N o n e / > < a : d e f R P r   b = " 1 "   d i r t y = " 0 "   i = " 0 "   l a n g = " e n - U S "   s z = " 2 0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T i t l e   1 " > < a : e x t L s t > < a : e x t   u r i = " { F 5 9 2 1 9 2 F - 1 C D C - 4 0 1 9 - A A 7 4 - 9 F 1 E 1 D 3 6 4 0 B 7 } " > < a 1 6 : c r e a t i o n I d   x m l n s : a 1 6 = " h t t p : / / s c h e m a s . m i c r o s o f t . c o m / o f f i c e / d r a w i n g / 2 0 1 0 / m a i n "   i d = " { F 1 7 4 2 F 9 7 - 7 D A 1 - 4 7 6 0 - B F 9 2 - 7 8 B 1 0 4 8 1 7 E 1 F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3 3 0 C 5 6 D B - C A 7 7 - 4 4 D E - A B 0 6 - B 1 0 1 B B 7 D 2 0 F 0 } " > < a 1 6 : c r e a t i o n I d   x m l n s : a 1 6 = " h t t p : / / s c h e m a s . m i c r o s o f t . c o m / o f f i c e / d r a w i n g / 2 0 1 0 / m a i n "   i d = " { 2 5 6 C 9 2 0 8 - D 6 4 A - 4 D 8 3 - 9 A B 7 - B D 8 D 3 A F E 8 4 5 2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6 4 8 2 0 0 "   y = " 1 3 1 1 2 7 4 " / > < a : e x t   c x = " 3 3 7 2 9 0 8 "   c y = " 5 7 1 5 0 1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i n d e n t = " 0 "   l v l = " 0 "   m a r L = " 0 " > < a : l n S p c > < a : s p c P c t   v a l = " 1 0 0 0 0 0 " / > < / a : l n S p c > < a : b u N o n e / > < a : d e f R P r   b = " 1 "   d i r t y = " 0 "   i = " 0 "   l a n g = " e n - U S "   s z = " 2 0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6 8 7 A 4 2 E 1 - C 4 3 B - 4 4 9 8 - 8 6 0 8 - 1 C 4 E C 8 3 2 8 8 E 7 } " > < a 1 6 : c r e a t i o n I d   x m l n s : a 1 6 = " h t t p : / / s c h e m a s . m i c r o s o f t . c o m / o f f i c e / d r a w i n g / 2 0 1 0 / m a i n "   i d = " { F 9 A 4 9 D 3 9 - A B D C - 4 E 9 B - B 1 E 3 - B C 1 0 B E 0 3 F 7 D 7 } " / > < / a : e x t > < / a : e x t L s t > < / p : c N v P r > < p : c N v S p P r > < a : s p L o c k s   n o G r p = " t r u e " / > < / p : c N v S p P r > < p : n v P r > < p : p h   i d x = " 3 " / > < / p : n v P r > < / p : n v S p P r > < p : s p P r > < a : x f r m   r o t = " 0 " > < a : o f f   x = " 1 1 1 4 3 2 3 "   y = " 1 8 8 5 9 5 0 " / > < a : e x t   c x = " 3 3 8 1 4 7 7 "   c y = " 2 1 9 2 5 9 4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7 7 0 0 0 E E 5 - 0 4 4 1 - 4 4 F 3 - 9 F 0 F - 6 8 F 1 A 5 A B 8 1 0 B } " > < a 1 6 : c r e a t i o n I d   x m l n s : a 1 6 = " h t t p : / / s c h e m a s . m i c r o s o f t . c o m / o f f i c e / d r a w i n g / 2 0 1 0 / m a i n "   i d = " { 0 8 1 A 4 5 7 5 - E 4 9 D - 4 F 6 8 - B 3 3 7 - 3 0 F B 4 1 8 2 6 7 1 8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4 8 2 0 0 "   y = " 1 8 8 5 9 5 0 " / > < a : e x t   c x = " 3 3 8 1 4 7 7 "   c y = " 2 1 9 2 5 9 4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E 0 6 9 B 2 E C - A 4 A 3 - 4 9 E 6 - A 9 C 1 - E C C 9 F A 4 1 E C 3 8 } " > < a 1 6 : c r e a t i o n I d   x m l n s : a 1 6 = " h t t p : / / s c h e m a s . m i c r o s o f t . c o m / o f f i c e / d r a w i n g / 2 0 1 0 / m a i n "   i d = " { 4 6 D 9 C D B 7 - 5 3 C 7 - 4 F C 0 - 8 3 5 4 - 9 C 6 B C 9 6 9 8 4 5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2 " > < a : e x t L s t > < a : e x t   u r i = " { 0 C 7 D 2 1 8 B - 1 F 0 5 - 4 4 7 2 - A A 1 C - B 1 5 D E B 8 F 7 5 0 F } " > < a 1 6 : c r e a t i o n I d   x m l n s : a 1 6 = " h t t p : / / s c h e m a s . m i c r o s o f t . c o m / o f f i c e / d r a w i n g / 2 0 1 0 / m a i n "   i d = " { F B 3 C F 7 8 F - 1 0 D A - 4 B 1 4 - B F 7 A - 6 C B E 4 A A 3 2 5 A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3 " > < a : e x t L s t > < a : e x t   u r i = " { 8 8 7 B 5 A 4 1 - E 6 5 1 - 4 C 2 0 - B 6 8 6 - C D D 5 9 9 3 3 4 0 F A } " > < a 1 6 : c r e a t i o n I d   x m l n s : a 1 6 = " h t t p : / / s c h e m a s . m i c r o s o f t . c o m / o f f i c e / d r a w i n g / 2 0 1 0 / m a i n "   i d = " { A 9 A 3 5 D E 9 - 3 F C A - 4 7 2 A - A 5 8 E - A 6 4 3 2 A 1 C C B A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C 5 1 E 7 5 D 0 - C E D D - 4 A F 6 - 8 B 9 D - 0 3 9 9 2 C D 3 3 C 6 D } " > < p 1 4 : c r e a t i o n I d   x m l n s : p 1 4 = " h t t p : / / s c h e m a s . m i c r o s o f t . c o m / o f f i c e / p o w e r p o i n t / 2 0 1 0 / m a i n "   v a l = " 1 6 5 0 6 2 1 7 4 8 9 2 9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5 " > < a : e x t L s t > < a : e x t   u r i = " { 5 E C A 7 6 0 8 - B E 4 6 - 4 8 D A - B F 7 2 - A D 0 D 8 4 9 9 6 2 0 2 } " > < a 1 6 : c r e a t i o n I d   x m l n s : a 1 6 = " h t t p : / / s c h e m a s . m i c r o s o f t . c o m / o f f i c e / d r a w i n g / 2 0 1 0 / m a i n "   i d = " { 5 E 9 4 7 2 E C - F A 4 2 - 4 9 2 5 - A A 7 9 - 2 F 3 0 F 6 7 2 E C 5 B } " / > < / a : e x t > < / a : e x t L s t > < / p : c N v P r > < p : c N v S p P r / > < p : n v P r / > < / p : n v S p P r > < p : s p P r > < a : x f r m   f l i p H = " t r u e "   r o t = " 0 " > < a : o f f   x = " 0 "   y = " 2 5 7 7 4 2 6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6 " > < a : e x t L s t > < a : e x t   u r i = " { 1 F 1 F 2 9 9 2 - 2 F F 5 - 4 E C A - B 9 7 E - 6 A 0 F 5 3 0 B 5 C 2 0 } " > < a 1 6 : c r e a t i o n I d   x m l n s : a 1 6 = " h t t p : / / s c h e m a s . m i c r o s o f t . c o m / o f f i c e / d r a w i n g / 2 0 1 0 / m a i n "   i d = " { 1 5 5 5 A 6 F D - 0 D 2 0 - 4 9 2 3 - 8 1 6 F - B 5 4 1 9 F 3 0 7 D 7 C } " / > < / a : e x t > < / a : e x t L s t > < / p : c N v P r > < p : c N v S p P r / > < p : n v P r / > < / p : n v S p P r > < p : s p P r > < a : x f r m   f l i p H = " t r u e "   r o t = " 0 " > < a : o f f   x = " 0 "   y = " 1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7 " > < a : e x t L s t > < a : e x t   u r i = " { 2 A B A F 2 3 1 - 0 F F B - 4 D A 8 - B E C 9 - E A 2 1 8 B F 4 4 0 2 9 } " > < a 1 6 : c r e a t i o n I d   x m l n s : a 1 6 = " h t t p : / / s c h e m a s . m i c r o s o f t . c o m / o f f i c e / d r a w i n g / 2 0 1 0 / m a i n "   i d = " { 1 0 2 C D 6 2 5 - E F C 7 - 4 A 7 1 - 9 C E A - 9 2 F F C F D 1 0 B 5 8 } " / > < / a : e x t > < / a : e x t L s t > < / p : c N v P r > < p : c N v S p P r / > < p : n v P r / > < / p : n v S p P r > < p : s p P r > < a : x f r m   f l i p H = " t r u e "   r o t = " 0 " > < a : o f f   x = " 9 7 6 1 8 3 "   y = " 4 2 0 9 8 7 8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8 " > < a : e x t L s t > < a : e x t   u r i = " { 1 8 9 F A 6 E 2 - 4 C 6 6 - 4 2 4 A - A 0 A 3 - F A 0 5 8 3 A 7 E 7 B 2 } " > < a 1 6 : c r e a t i o n I d   x m l n s : a 1 6 = " h t t p : / / s c h e m a s . m i c r o s o f t . c o m / o f f i c e / d r a w i n g / 2 0 1 0 / m a i n "   i d = " { 7 1 B 1 1 8 6 3 - 2 B 0 6 - 4 4 5 5 - 8 2 1 B - 0 3 3 4 9 B B 3 A B 5 E } " / > < / a : e x t > < / a : e x t L s t > < / p : c N v P r > < p : c N v S p P r / > < p : n v P r / > < / p : n v S p P r > < p : s p P r > < a : x f r m   f l i p H = " t r u e "   r o t = " 0 " > < a : o f f   x = " 4 2 4 3 6 7 7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9 " > < a : e x t L s t > < a : e x t   u r i = " { F 0 D F A 9 0 0 - A 3 D 2 - 4 A 4 9 - 8 6 3 4 - 0 D 4 D A 0 D B 9 E 8 2 } " > < a 1 6 : c r e a t i o n I d   x m l n s : a 1 6 = " h t t p : / / s c h e m a s . m i c r o s o f t . c o m / o f f i c e / d r a w i n g / 2 0 1 0 / m a i n "   i d = " { 5 5 E 5 B A C B - 4 D C 4 - 4 F E E - 9 3 7 9 - 1 F F 1 9 B 7 D 3 D A 6 } " / > < / a : e x t > < / a : e x t L s t > < / p : c N v P r > < p : c N v S p P r / > < p : n v P r / > < / p : n v S p P r > < p : s p P r > < a : x f r m   f l i p H = " t r u e "   r o t = " 0 " > < a : o f f   x = " 7 5 1 1 5 3 6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0 " > < a : e x t L s t > < a : e x t   u r i = " { 2 B A 9 D 5 D A - 5 4 F B - 4 9 9 6 - A E C A - 7 F 0 8 1 D 8 D F 2 9 C } " > < a 1 6 : c r e a t i o n I d   x m l n s : a 1 6 = " h t t p : / / s c h e m a s . m i c r o s o f t . c o m / o f f i c e / d r a w i n g / 2 0 1 0 / m a i n "   i d = " { E 1 9 E 4 1 F A - 9 F 2 8 - 4 A 2 9 - 8 E F 1 - B 6 7 1 A D 5 1 B 7 0 4 } " / > < / a : e x t > < / a : e x t L s t > < / p : c N v P r > < p : c N v S p P r / > < p : n v P r / > < / p : n v S p P r > < p : s p P r > < a : x f r m   f l i p H = " t r u e "   r o t = " 0 " > < a : o f f   x = " 5 8 7 9 5 4 9 "   y = " 2 5 8 1 7 2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1 " > < a : e x t L s t > < a : e x t   u r i = " { 4 7 C 2 D F A A - 1 8 F 0 - 4 0 1 5 - 8 A 5 2 - E B 8 D E 5 A 8 9 7 E 4 } " > < a 1 6 : c r e a t i o n I d   x m l n s : a 1 6 = " h t t p : / / s c h e m a s . m i c r o s o f t . c o m / o f f i c e / d r a w i n g / 2 0 1 0 / m a i n "   i d = " { B E 5 F D 8 0 9 - F 9 B 7 - 4 0 C E - B B F 2 - B 0 A 4 8 9 8 A 9 F F 6 } " / > < / a : e x t > < / a : e x t L s t > < / p : c N v P r > < p : c N v S p P r / > < p : n v P r / > < / p : n v S p P r > < p : s p P r > < a : x f r m   f l i p H = " t r u e "   r o t = " 0 " > < a : o f f   x = " 2 6 0 8 7 2 2 "   y = " 2 5 7 8 2 5 6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2 " > < a : e x t L s t > < a : e x t   u r i = " { 1 D 1 C 0 C A 9 - C 7 2 9 - 4 5 7 1 - 8 3 5 0 - A C E 0 D 4 D A 1 9 4 1 } " > < a 1 6 : c r e a t i o n I d   x m l n s : a 1 6 = " h t t p : / / s c h e m a s . m i c r o s o f t . c o m / o f f i c e / d r a w i n g / 2 0 1 0 / m a i n "   i d = " { D 1 A 7 3 C 4 0 - 7 4 A 9 - 4 C 1 4 - 8 D 3 6 - 2 8 A 6 8 2 9 9 A B 1 1 } " / > < / a : e x t > < / a : e x t L s t > < / p : c N v P r > < p : c N v S p P r / > < p : n v P r / > < / p : n v S p P r > < p : s p P r > < a : x f r m   f l i p H = " t r u e "   r o t = " 0 " > < a : o f f   x = " 9 7 7 3 4 8 "   y = " 9 3 1 3 3 3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1 0 "   n a m e = " R e c t a n g l e   1 3 " > < a : e x t L s t > < a : e x t   u r i = " { C 3 1 2 7 9 5 7 - 3 C C 1 - 4 8 E D - B 8 9 0 - 8 8 5 2 2 7 C D 6 6 1 E } " > < a 1 6 : c r e a t i o n I d   x m l n s : a 1 6 = " h t t p : / / s c h e m a s . m i c r o s o f t . c o m / o f f i c e / d r a w i n g / 2 0 1 0 / m a i n "   i d = " { 6 6 F 3 1 B 1 E - F 6 5 5 - 4 B E 0 - 9 2 8 5 - 2 C A 4 5 A F F 2 E 6 E } " / > < / a : e x t > < / a : e x t L s t > < / p : c N v P r > < p : c N v S p P r / > < p : n v P r / > < / p : n v S p P r > < p : s p P r > < a : x f r m   f l i p H = " t r u e "   r o t = " 0 " > < a : o f f   x = " 4 2 4 2 9 5 5 "   y = " 9 3 3 6 4 2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4 " > < a : e x t L s t > < a : e x t   u r i = " { 0 1 6 C 3 E 0 8 - 7 9 1 1 - 4 7 3 7 - 9 D 7 2 - 1 3 A C 8 7 8 6 6 C A E } " > < a 1 6 : c r e a t i o n I d   x m l n s : a 1 6 = " h t t p : / / s c h e m a s . m i c r o s o f t . c o m / o f f i c e / d r a w i n g / 2 0 1 0 / m a i n "   i d = " { B F 3 0 6 E D 6 - A 8 2 5 - 4 E E 9 - A E E E - 3 E 0 1 1 F D 1 6 3 7 A } " / > < / a : e x t > < / a : e x t L s t > < / p : c N v P r > < p : c N v S p P r / > < p : n v P r / > < / p : n v S p P r > < p : s p P r > < a : x f r m   f l i p H = " t r u e "   r o t = " 0 " > < a : o f f   x = " 7 5 1 1 1 4 2 "   y = " 9 3 3 6 4 2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5 " > < a : e x t L s t > < a : e x t   u r i = " { 4 F F 8 A 9 A A - 1 B 4 F - 4 B E 2 - 8 6 7 A - 8 5 4 1 0 0 8 6 E 9 D 5 } " > < a 1 6 : c r e a t i o n I d   x m l n s : a 1 6 = " h t t p : / / s c h e m a s . m i c r o s o f t . c o m / o f f i c e / d r a w i n g / 2 0 1 0 / m a i n "   i d = " { E 8 D 0 A 7 B B - 3 8 2 7 - 4 1 B 3 - 9 B 4 6 - 5 E E D 5 8 4 E C 1 B 2 } " / > < / a : e x t > < / a : e x t L s t > < / p : c N v P r > < p : c N v S p P r / > < p : n v P r / > < / p : n v S p P r > < p : s p P r > < a : x f r m   f l i p H = " t r u e "   r o t = " 0 " > < a : o f f   x = " 2 6 1 1 5 8 1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6 " > < a : e x t L s t > < a : e x t   u r i = " { 5 E E 2 E E 1 4 - 2 9 0 1 - 4 5 1 D - A 9 0 B - 5 8 A 7 0 F D A B A 0 3 } " > < a 1 6 : c r e a t i o n I d   x m l n s : a 1 6 = " h t t p : / / s c h e m a s . m i c r o s o f t . c o m / o f f i c e / d r a w i n g / 2 0 1 0 / m a i n "   i d = " { 8 E D 2 F 5 1 3 - 2 B 5 5 - 4 9 E 7 - A D 7 5 - C 3 F 0 A 0 2 5 C 2 4 E } " / > < / a : e x t > < / a : e x t L s t > < / p : c N v P r > < p : c N v S p P r / > < p : n v P r / > < / p : n v S p P r > < p : s p P r > < a : x f r m   f l i p H = " t r u e "   r o t = " 0 " > < a : o f f   x = " 5 8 8 1 2 5 3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T i t l e   1 " > < a : e x t L s t > < a : e x t   u r i = " { 3 0 0 0 6 B 2 0 - 5 E B C - 4 B D 6 - 8 0 1 4 - 7 9 4 1 0 F E 3 A 0 5 F } " > < a 1 6 : c r e a t i o n I d   x m l n s : a 1 6 = " h t t p : / / s c h e m a s . m i c r o s o f t . c o m / o f f i c e / d r a w i n g / 2 0 1 0 / m a i n "   i d = " { 4 E 8 B 2 6 B 0 - 5 A B 4 - 4 B E 6 - A F A 3 - B 7 0 4 7 E D 2 9 5 0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8 4 6 4 9 "   y = " 3 2 2 6 4 8 " / > < a : e x t   c x = " 6 9 8 1 5 6 6 "   c y = " 2 2 0 3 6 2 1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l "   l v l = " 0 " > < a : l n S p c > < a : s p c P c t   v a l = " 1 0 0 0 0 0 " / > < / a : l n S p c > < a : d e f R P r   b = " 0 "   c a p = " a l l "   d i r t y = " 0 "   i = " 0 "   l a n g = " e n - U S "   s z = " 4 0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5 "   n a m e = " D a t e   P l a c e h o l d e r   1 " > < a : e x t L s t > < a : e x t   u r i = " { F 9 A 9 F 5 F 0 - 5 6 5 E - 4 2 5 B - A 7 A 0 - 0 D 5 1 5 4 F 4 A 3 F D } " > < a 1 6 : c r e a t i o n I d   x m l n s : a 1 6 = " h t t p : / / s c h e m a s . m i c r o s o f t . c o m / o f f i c e / d r a w i n g / 2 0 1 0 / m a i n "   i d = " { 9 F C B 9 0 D 5 - F 6 D 4 - 4 E F 6 - B B D 6 - 7 2 9 9 1 2 B 9 4 E 2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6 "   n a m e = " F o o t e r   P l a c e h o l d e r   2 " > < a : e x t L s t > < a : e x t   u r i = " { 4 2 5 A F 9 7 2 - 8 C 4 8 - 4 5 4 F - A F F D - 5 A 9 9 B A 9 6 A 0 2 9 } " > < a 1 6 : c r e a t i o n I d   x m l n s : a 1 6 = " h t t p : / / s c h e m a s . m i c r o s o f t . c o m / o f f i c e / d r a w i n g / 2 0 1 0 / m a i n "   i d = " { 7 4 A 9 6 F E F - 8 2 D 1 - 4 6 5 C - A E 9 7 - C E 2 C 1 2 0 3 7 7 0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S l i d e   N u m b e r   P l a c e h o l d e r   3 " > < a : e x t L s t > < a : e x t   u r i = " { F 3 5 6 8 0 2 D - B 9 8 A - 4 1 B E - B 8 7 C - C 9 C 3 4 B B E 2 B 8 B } " > < a 1 6 : c r e a t i o n I d   x m l n s : a 1 6 = " h t t p : / / s c h e m a s . m i c r o s o f t . c o m / o f f i c e / d r a w i n g / 2 0 1 0 / m a i n "   i d = " { E 8 B B 1 8 F 9 - 0 C 6 9 - 4 F 7 5 - A C 4 7 - 3 B 6 E A B 3 B D 0 2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1 C 6 8 5 0 E 5 - 4 C B A - 4 8 6 F - 9 B B 3 - A 9 1 E 3 A 7 F A 1 8 6 } " > < p 1 4 : c r e a t i o n I d   x m l n s : p 1 4 = " h t t p : / / s c h e m a s . m i c r o s o f t . c o m / o f f i c e / p o w e r p o i n t / 2 0 1 0 / m a i n "   v a l = " 1 6 5 0 6 2 1 7 4 8 9 3 2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4 4 " > < a : e x t L s t > < a : e x t   u r i = " { 9 7 5 B E 8 3 7 - 8 F 4 7 - 4 9 4 A - A 4 1 9 - 8 1 F C 6 1 2 1 7 3 E 0 } " > < a 1 6 : c r e a t i o n I d   x m l n s : a 1 6 = " h t t p : / / s c h e m a s . m i c r o s o f t . c o m / o f f i c e / d r a w i n g / 2 0 1 0 / m a i n "   i d = " { D 8 4 7 7 F B D - B 7 B C - 4 A 5 9 - 9 0 C F - 0 F C 7 6 D C 9 1 4 1 1 } " / > < / a : e x t > < / a : e x t L s t > < / p : c N v P r > < p : c N v S p P r / > < p : n v P r / > < / p : n v S p P r > < p : s p P r > < a : x f r m   r o t = " 0 " > < a : o f f   x = " 0 "   y = " 9 3 0 2 7 5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5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4 5 " > < a : e x t L s t > < a : e x t   u r i = " { 5 8 C C 7 9 9 9 - 0 B A 8 - 4 0 B 2 - 8 D 3 3 - 9 3 0 3 6 A 4 C B B 5 7 } " > < a 1 6 : c r e a t i o n I d   x m l n s : a 1 6 = " h t t p : / / s c h e m a s . m i c r o s o f t . c o m / o f f i c e / d r a w i n g / 2 0 1 0 / m a i n "   i d = " { C B 1 8 5 0 E C - 2 F 4 8 - 4 0 3 A - B 8 7 F - 4 2 D C B C 0 E A 0 9 0 } " / > < / a : e x t > < / a : e x t L s t > < / p : c N v P r > < p : c N v S p P r / > < p : n v P r / > < / p : n v S p P r > < p : s p P r > < a : x f r m   r o t = " 0 " > < a : o f f   x = " 0 "   y = " 4 2 0 7 0 4 5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4 6 " > < a : e x t L s t > < a : e x t   u r i = " { D C 0 F 4 C A 1 - 6 4 B 0 - 4 4 8 9 - 8 2 9 E - 2 4 F 0 3 F 0 2 2 9 A 6 } " > < a 1 6 : c r e a t i o n I d   x m l n s : a 1 6 = " h t t p : / / s c h e m a s . m i c r o s o f t . c o m / o f f i c e / d r a w i n g / 2 0 1 0 / m a i n "   i d = " { D 9 2 9 C F 0 7 - E E 8 0 - 4 9 7 2 - 8 B 4 7 - D E E 2 8 5 A 4 E 6 2 5 } " / > < / a : e x t > < / a : e x t L s t > < / p : c N v P r > < p : c N v S p P r / > < p : n v P r / > < / p : n v S p P r > < p : s p P r > < a : x f r m   r o t = " 0 " > < a : o f f   x = " 9 7 6 1 8 3 "   y = " 1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4 7 " > < a : e x t L s t > < a : e x t   u r i = " { B A A E D B F C - E F B 6 - 4 3 7 4 - 8 5 C C - 6 E 7 7 F 7 4 4 7 9 D C } " > < a 1 6 : c r e a t i o n I d   x m l n s : a 1 6 = " h t t p : / / s c h e m a s . m i c r o s o f t . c o m / o f f i c e / d r a w i n g / 2 0 1 0 / m a i n "   i d = " { 9 5 1 7 2 6 7 0 - 7 A 6 5 - 4 9 8 7 - A 0 A 8 - 5 9 B 6 5 3 E 9 F 7 0 D } " / > < / a : e x t > < / a : e x t L s t > < / p : c N v P r > < p : c N v S p P r / > < p : n v P r / > < / p : n v S p P r > < p : s p P r > < a : x f r m   r o t = " 0 " > < a : o f f   x = " 4 2 4 3 6 7 7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4 8 " > < a : e x t L s t > < a : e x t   u r i = " { C 3 0 4 0 2 C 2 - 5 9 6 B - 4 F 4 B - B 3 2 B - D 8 3 B 9 8 F 1 8 C 8 3 } " > < a 1 6 : c r e a t i o n I d   x m l n s : a 1 6 = " h t t p : / / s c h e m a s . m i c r o s o f t . c o m / o f f i c e / d r a w i n g / 2 0 1 0 / m a i n "   i d = " { 6 7 0 0 0 7 5 3 - 1 A 8 0 - 4 E F C - B 2 9 A - 5 E 5 A 6 F 9 A B 0 8 B } " / > < / a : e x t > < / a : e x t L s t > < / p : c N v P r > < p : c N v S p P r / > < p : n v P r / > < / p : n v S p P r > < p : s p P r > < a : x f r m   r o t = " 0 " > < a : o f f   x = " 7 5 1 1 5 3 6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7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4 9 " > < a : e x t L s t > < a : e x t   u r i = " { E 9 0 F 7 2 6 9 - E F 5 C - 4 0 A C - B 6 C F - D 5 C B 5 3 B 6 B 5 1 F } " > < a 1 6 : c r e a t i o n I d   x m l n s : a 1 6 = " h t t p : / / s c h e m a s . m i c r o s o f t . c o m / o f f i c e / d r a w i n g / 2 0 1 0 / m a i n "   i d = " { 2 E A 9 E 9 6 5 - 2 D 2 0 - 4 8 F 0 - 9 B F F - E D 6 C 0 F 8 3 1 C F C } " / > < / a : e x t > < / a : e x t L s t > < / p : c N v P r > < p : c N v S p P r / > < p : n v P r / > < / p : n v S p P r > < p : s p P r > < a : x f r m   r o t = " 0 " > < a : o f f   x = " 5 8 7 9 5 4 9 "   y = " 9 3 4 5 7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5 0 " > < a : e x t L s t > < a : e x t   u r i = " { B 4 0 1 5 A 6 C - 4 E F 8 - 4 F C 5 - 9 5 5 1 - C E B 7 1 D A 8 5 D 5 E } " > < a 1 6 : c r e a t i o n I d   x m l n s : a 1 6 = " h t t p : / / s c h e m a s . m i c r o s o f t . c o m / o f f i c e / d r a w i n g / 2 0 1 0 / m a i n "   i d = " { A 9 A 4 5 4 D 2 - C 1 0 5 - 4 5 7 C - B C 8 A - F 4 0 A 6 1 6 C 6 9 F C } " / > < / a : e x t > < / a : e x t L s t > < / p : c N v P r > < p : c N v S p P r / > < p : n v P r / > < / p : n v S p P r > < p : s p P r > < a : x f r m   r o t = " 0 " > < a : o f f   x = " 2 6 0 8 7 2 2 "   y = " 9 3 1 1 0 5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5 1 " > < a : e x t L s t > < a : e x t   u r i = " { 9 0 B 5 E 1 5 3 - 7 A F C - 4 4 3 0 - 9 2 7 4 - 6 D F 8 8 6 7 8 A B 1 A } " > < a 1 6 : c r e a t i o n I d   x m l n s : a 1 6 = " h t t p : / / s c h e m a s . m i c r o s o f t . c o m / o f f i c e / d r a w i n g / 2 0 1 0 / m a i n "   i d = " { 1 A 8 1 D 5 E 4 - C 2 2 B - 4 E 1 C - 9 8 9 6 - 6 8 E D A 1 F 0 4 B 9 1 } " / > < / a : e x t > < / a : e x t L s t > < / p : c N v P r > < p : c N v S p P r / > < p : n v P r / > < / p : n v S p P r > < p : s p P r > < a : x f r m   r o t = " 0 " > < a : o f f   x = " 9 7 7 3 4 8 "   y = " 2 5 6 3 0 9 1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6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R e c t a n g l e   5 2 " > < a : e x t L s t > < a : e x t   u r i = " { 0 C E 0 7 7 F C - 0 F 4 1 - 4 4 F B - A 9 7 A - 5 0 4 B 1 2 8 E 2 7 A A } " > < a 1 6 : c r e a t i o n I d   x m l n s : a 1 6 = " h t t p : / / s c h e m a s . m i c r o s o f t . c o m / o f f i c e / d r a w i n g / 2 0 1 0 / m a i n "   i d = " { B F C A A 0 7 E - 7 3 1 F - 4 F C 9 - A D 3 4 - 5 6 8 9 E 7 1 4 B 5 B 7 } " / > < / a : e x t > < / a : e x t L s t > < / p : c N v P r > < p : c N v S p P r / > < p : n v P r / > < / p : n v S p P r > < p : s p P r > < a : x f r m   r o t = " 0 " > < a : o f f   x = " 4 2 4 2 9 5 5 "   y = " 2 5 6 5 4 0 0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5 3 " > < a : e x t L s t > < a : e x t   u r i = " { 7 0 9 0 9 2 2 4 - 7 6 E E - 4 D E 5 - 9 4 F 2 - 3 1 5 8 F 8 B F 0 5 B 7 } " > < a 1 6 : c r e a t i o n I d   x m l n s : a 1 6 = " h t t p : / / s c h e m a s . m i c r o s o f t . c o m / o f f i c e / d r a w i n g / 2 0 1 0 / m a i n "   i d = " { 0 A A E D 6 B E - 1 4 A 0 - 4 B 7 C - A D E A - 1 7 4 8 8 2 9 6 F A 4 3 } " / > < / a : e x t > < / a : e x t L s t > < / p : c N v P r > < p : c N v S p P r / > < p : n v P r / > < / p : n v S p P r > < p : s p P r > < a : x f r m   r o t = " 0 " > < a : o f f   x = " 7 5 1 1 1 4 2 "   y = " 2 5 6 5 4 0 0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5 4 " > < a : e x t L s t > < a : e x t   u r i = " { E D 3 B A B A 1 - 5 9 4 F - 4 A E 6 - 9 8 6 E - 7 C 9 5 6 A A 9 2 E A 2 } " > < a 1 6 : c r e a t i o n I d   x m l n s : a 1 6 = " h t t p : / / s c h e m a s . m i c r o s o f t . c o m / o f f i c e / d r a w i n g / 2 0 1 0 / m a i n "   i d = " { F C 5 3 E 3 F 3 - 1 4 9 7 - 4 8 A 9 - A 0 5 E - A A B 2 9 1 C D D 5 9 B } " / > < / a : e x t > < / a : e x t L s t > < / p : c N v P r > < p : c N v S p P r / > < p : n v P r / > < / p : n v S p P r > < p : s p P r > < a : x f r m   r o t = " 0 " > < a : o f f   x = " 2 6 1 1 5 8 1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6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5 5 " > < a : e x t L s t > < a : e x t   u r i = " { F 6 2 E 6 E 5 3 - 2 A 3 B - 4 7 E 9 - B 6 9 A - D 2 0 B 1 C 1 6 E 2 A 3 } " > < a 1 6 : c r e a t i o n I d   x m l n s : a 1 6 = " h t t p : / / s c h e m a s . m i c r o s o f t . c o m / o f f i c e / d r a w i n g / 2 0 1 0 / m a i n "   i d = " { 1 4 8 3 7 3 6 A - 1 9 2 2 - 4 5 5 5 - 8 D 5 6 - 7 7 9 4 C 4 C 8 F 6 2 B } " / > < / a : e x t > < / a : e x t L s t > < / p : c N v P r > < p : c N v S p P r / > < p : n v P r / > < / p : n v S p P r > < p : s p P r > < a : x f r m   r o t = " 0 " > < a : o f f   x = " 5 8 8 1 2 5 3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6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D a t e   P l a c e h o l d e r   1 " > < a : e x t L s t > < a : e x t   u r i = " { 8 6 1 6 B 9 8 6 - B 2 E D - 4 D E C - A 4 6 A - B 0 F E 8 8 4 1 F E 8 F } " > < a 1 6 : c r e a t i o n I d   x m l n s : a 1 6 = " h t t p : / / s c h e m a s . m i c r o s o f t . c o m / o f f i c e / d r a w i n g / 2 0 1 0 / m a i n "   i d = " { 8 1 0 8 2 3 5 F - 3 1 4 7 - 4 0 D 2 - 8 7 8 8 - 7 1 7 C 2 4 E 0 B E 2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5 "   n a m e = " F o o t e r   P l a c e h o l d e r   2 " > < a : e x t L s t > < a : e x t   u r i = " { 8 B 1 9 F 9 A 8 - 5 B 0 A - 4 6 E 2 - 9 F B F - 5 2 3 D 3 B 6 1 3 A 1 2 } " > < a 1 6 : c r e a t i o n I d   x m l n s : a 1 6 = " h t t p : / / s c h e m a s . m i c r o s o f t . c o m / o f f i c e / d r a w i n g / 2 0 1 0 / m a i n "   i d = " { C 2 2 3 4 D 5 D - 0 A F E - 4 E 2 5 - 9 C 6 D - 9 2 5 5 C 3 B F 9 5 D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6 "   n a m e = " S l i d e   N u m b e r   P l a c e h o l d e r   3 " > < a : e x t L s t > < a : e x t   u r i = " { 8 F 5 0 7 B 9 D - A 6 9 5 - 4 C E F - 9 2 8 C - B 0 4 C F C 0 4 0 8 8 4 } " > < a 1 6 : c r e a t i o n I d   x m l n s : a 1 6 = " h t t p : / / s c h e m a s . m i c r o s o f t . c o m / o f f i c e / d r a w i n g / 2 0 1 0 / m a i n "   i d = " { F 1 3 A 5 3 5 9 - C 9 B 9 - 4 F 9 C - 9 1 F 4 - 9 D C F A E 7 8 1 D 7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0 7 4 9 7 1 4 0 - 6 2 F D - 4 0 8 8 - 8 8 7 F - F 5 1 E B 9 9 2 E 0 5 4 } " > < p 1 4 : c r e a t i o n I d   x m l n s : p 1 4 = " h t t p : / / s c h e m a s . m i c r o s o f t . c o m / o f f i c e / p o w e r p o i n t / 2 0 1 0 / m a i n "   v a l = " 1 6 5 0 6 2 1 7 4 8 9 3 5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7 " > < a : e x t L s t > < a : e x t   u r i = " { 1 7 0 D 9 B 5 B - 8 9 2 3 - 4 7 F E - A 3 5 3 - F 3 0 3 E B 1 5 5 1 8 B } " > < a 1 6 : c r e a t i o n I d   x m l n s : a 1 6 = " h t t p : / / s c h e m a s . m i c r o s o f t . c o m / o f f i c e / d r a w i n g / 2 0 1 0 / m a i n "   i d = " { D 7 0 2 B 7 8 3 - 8 E 0 4 - 4 7 7 B - 9 1 3 B - E E 9 F 8 D F 6 4 6 9 7 } " / > < / a : e x t > < / a : e x t L s t > < / p : c N v P r > < p : c N v S p P r / > < p : n v P r / > < / p : n v S p P r > < p : s p P r > < a : x f r m   f l i p H = " t r u e "   r o t = " 0 " > < a : o f f   x = " 0 "   y = " 2 5 7 7 4 2 6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8 " > < a : e x t L s t > < a : e x t   u r i = " { 2 F F A 6 4 3 6 - 7 7 F F - 4 A E B - B 6 7 7 - 0 4 A 7 5 5 0 B 2 F 7 3 } " > < a 1 6 : c r e a t i o n I d   x m l n s : a 1 6 = " h t t p : / / s c h e m a s . m i c r o s o f t . c o m / o f f i c e / d r a w i n g / 2 0 1 0 / m a i n "   i d = " { C 3 3 9 4 9 0 A - 7 B 6 4 - 4 7 A 1 - B 3 4 4 - 6 E 7 2 F A 4 1 1 3 F B } " / > < / a : e x t > < / a : e x t L s t > < / p : c N v P r > < p : c N v S p P r / > < p : n v P r / > < / p : n v S p P r > < p : s p P r > < a : x f r m   f l i p H = " t r u e "   r o t = " 0 " > < a : o f f   x = " 0 "   y = " 1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5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9 " > < a : e x t L s t > < a : e x t   u r i = " { C C 8 6 8 F 0 D - E D 6 5 - 4 9 1 3 - A 8 8 C - B D 1 3 7 B 8 8 1 B 5 4 } " > < a 1 6 : c r e a t i o n I d   x m l n s : a 1 6 = " h t t p : / / s c h e m a s . m i c r o s o f t . c o m / o f f i c e / d r a w i n g / 2 0 1 0 / m a i n "   i d = " { C D 2 E 0 0 5 D - 2 B D 3 - 4 0 4 6 - 8 7 9 8 - 8 4 D D A 2 F 9 E 2 4 D } " / > < / a : e x t > < / a : e x t L s t > < / p : c N v P r > < p : c N v S p P r / > < p : n v P r / > < / p : n v S p P r > < p : s p P r > < a : x f r m   f l i p H = " t r u e "   r o t = " 0 " > < a : o f f   x = " 9 7 6 1 8 3 "   y = " 4 2 0 9 8 7 8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1 0 " > < a : e x t L s t > < a : e x t   u r i = " { 4 A E 6 C E 3 6 - 1 3 5 6 - 4 7 A A - 8 9 E 6 - 3 D 0 1 C F 2 1 8 5 E 9 } " > < a 1 6 : c r e a t i o n I d   x m l n s : a 1 6 = " h t t p : / / s c h e m a s . m i c r o s o f t . c o m / o f f i c e / d r a w i n g / 2 0 1 0 / m a i n "   i d = " { 4 5 9 4 7 C 4 7 - E C 0 F - 4 6 D 2 - A 7 F 2 - 1 F C C 7 0 B 3 4 2 6 7 } " / > < / a : e x t > < / a : e x t L s t > < / p : c N v P r > < p : c N v S p P r / > < p : n v P r / > < / p : n v S p P r > < p : s p P r > < a : x f r m   f l i p H = " t r u e "   r o t = " 0 " > < a : o f f   x = " 4 2 4 3 6 7 7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1 " > < a : e x t L s t > < a : e x t   u r i = " { 8 1 8 E 9 9 6 8 - 3 8 4 B - 4 7 5 0 - 8 6 9 0 - F 6 D D 7 8 E B E 1 7 4 } " > < a 1 6 : c r e a t i o n I d   x m l n s : a 1 6 = " h t t p : / / s c h e m a s . m i c r o s o f t . c o m / o f f i c e / d r a w i n g / 2 0 1 0 / m a i n "   i d = " { B 9 4 A 4 B F 8 - 7 2 7 7 - 4 7 6 7 - B 2 9 2 - C F 7 A 2 B E 0 1 0 F C } " / > < / a : e x t > < / a : e x t L s t > < / p : c N v P r > < p : c N v S p P r / > < p : n v P r / > < / p : n v S p P r > < p : s p P r > < a : x f r m   f l i p H = " t r u e "   r o t = " 0 " > < a : o f f   x = " 7 5 1 1 5 3 6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2 " > < a : e x t L s t > < a : e x t   u r i = " { 1 E 1 D 3 B D A - F 4 7 9 - 4 C 5 7 - B C 7 E - D E 6 A 0 0 C 3 9 A 3 3 } " > < a 1 6 : c r e a t i o n I d   x m l n s : a 1 6 = " h t t p : / / s c h e m a s . m i c r o s o f t . c o m / o f f i c e / d r a w i n g / 2 0 1 0 / m a i n "   i d = " { 2 8 7 7 D E 5 D - 9 2 B 0 - 4 2 6 5 - 9 D D 4 - F E 4 B A 3 A 2 7 8 9 E } " / > < / a : e x t > < / a : e x t L s t > < / p : c N v P r > < p : c N v S p P r / > < p : n v P r / > < / p : n v S p P r > < p : s p P r > < a : x f r m   f l i p H = " t r u e "   r o t = " 0 " > < a : o f f   x = " 5 8 7 9 5 4 9 "   y = " 2 5 8 1 7 2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3 " > < a : e x t L s t > < a : e x t   u r i = " { C 6 1 2 8 0 0 1 - 1 1 B 1 - 4 1 0 4 - 8 2 9 B - A 1 4 6 5 7 F 5 8 A 6 B } " > < a 1 6 : c r e a t i o n I d   x m l n s : a 1 6 = " h t t p : / / s c h e m a s . m i c r o s o f t . c o m / o f f i c e / d r a w i n g / 2 0 1 0 / m a i n "   i d = " { 4 2 8 1 F 4 2 6 - E C 5 2 - 4 7 8 4 - 9 9 8 0 - B 4 E 8 E 1 D 3 4 E D 3 } " / > < / a : e x t > < / a : e x t L s t > < / p : c N v P r > < p : c N v S p P r / > < p : n v P r / > < / p : n v S p P r > < p : s p P r > < a : x f r m   f l i p H = " t r u e "   r o t = " 0 " > < a : o f f   x = " 2 6 0 8 7 2 2 "   y = " 2 5 7 8 2 5 6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4 " > < a : e x t L s t > < a : e x t   u r i = " { 6 4 6 B 5 7 9 1 - 3 2 8 E - 4 1 F 5 - 9 8 D 2 - F F F 1 D 6 7 1 5 B A 2 } " > < a 1 6 : c r e a t i o n I d   x m l n s : a 1 6 = " h t t p : / / s c h e m a s . m i c r o s o f t . c o m / o f f i c e / d r a w i n g / 2 0 1 0 / m a i n "   i d = " { 8 E 7 F 9 A E E - D 5 9 3 - 4 A E 5 - 8 4 6 9 - 3 1 2 3 7 6 6 6 C A 6 A } " / > < / a : e x t > < / a : e x t L s t > < / p : c N v P r > < p : c N v S p P r / > < p : n v P r / > < / p : n v S p P r > < p : s p P r > < a : x f r m   f l i p H = " t r u e "   r o t = " 0 " > < a : o f f   x = " 9 7 7 3 4 8 "   y = " 9 3 1 3 3 3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1 0 "   n a m e = " R e c t a n g l e   1 5 " > < a : e x t L s t > < a : e x t   u r i = " { 7 9 8 8 5 5 F F - 6 E 8 3 - 4 1 C 0 - A 2 E D - 5 7 B B 2 F 0 4 9 0 C D } " > < a 1 6 : c r e a t i o n I d   x m l n s : a 1 6 = " h t t p : / / s c h e m a s . m i c r o s o f t . c o m / o f f i c e / d r a w i n g / 2 0 1 0 / m a i n "   i d = " { 4 B 3 D B F E A - 4 C B 6 - 4 F 4 F - 9 6 A 4 - 6 8 7 1 4 9 F 8 3 4 6 B } " / > < / a : e x t > < / a : e x t L s t > < / p : c N v P r > < p : c N v S p P r / > < p : n v P r / > < / p : n v S p P r > < p : s p P r > < a : x f r m   f l i p H = " t r u e "   r o t = " 0 " > < a : o f f   x = " 4 2 4 2 9 5 5 "   y = " 9 3 3 6 4 2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6 " > < a : e x t L s t > < a : e x t   u r i = " { 0 B 5 C B 3 B B - F 1 C 6 - 4 E 7 E - 8 1 C 3 - 6 7 5 8 5 C D 5 2 9 D 6 } " > < a 1 6 : c r e a t i o n I d   x m l n s : a 1 6 = " h t t p : / / s c h e m a s . m i c r o s o f t . c o m / o f f i c e / d r a w i n g / 2 0 1 0 / m a i n "   i d = " { 4 B 1 5 2 F 0 9 - D 2 9 6 - 4 2 A 4 - 8 0 9 E - C 7 5 B A 0 0 6 B 8 E A } " / > < / a : e x t > < / a : e x t L s t > < / p : c N v P r > < p : c N v S p P r / > < p : n v P r / > < / p : n v S p P r > < p : s p P r > < a : x f r m   f l i p H = " t r u e "   r o t = " 0 " > < a : o f f   x = " 7 5 1 1 1 4 2 "   y = " 9 3 3 6 4 2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7 " > < a : e x t L s t > < a : e x t   u r i = " { E F 2 6 C 5 1 A - 0 4 8 F - 4 4 C 2 - 8 F 2 6 - A B 6 3 C 1 5 B B 9 D 8 } " > < a 1 6 : c r e a t i o n I d   x m l n s : a 1 6 = " h t t p : / / s c h e m a s . m i c r o s o f t . c o m / o f f i c e / d r a w i n g / 2 0 1 0 / m a i n "   i d = " { D 3 C 2 5 D 2 D - 8 2 4 6 - 4 3 F 2 - A D 9 7 - F 3 B D 2 9 2 8 1 C C 5 } " / > < / a : e x t > < / a : e x t L s t > < / p : c N v P r > < p : c N v S p P r / > < p : n v P r / > < / p : n v S p P r > < p : s p P r > < a : x f r m   f l i p H = " t r u e "   r o t = " 0 " > < a : o f f   x = " 2 6 1 1 5 8 1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8 " > < a : e x t L s t > < a : e x t   u r i = " { 7 7 7 6 5 C 9 D - 4 5 0 3 - 4 A 8 8 - 8 9 3 4 - 7 5 2 B 3 E E 5 B F 9 6 } " > < a 1 6 : c r e a t i o n I d   x m l n s : a 1 6 = " h t t p : / / s c h e m a s . m i c r o s o f t . c o m / o f f i c e / d r a w i n g / 2 0 1 0 / m a i n "   i d = " { F 0 0 D 9 5 7 8 - 6 5 D 7 - 4 9 3 3 - 9 B F 2 - A F D 8 0 8 8 1 5 E B 3 } " / > < / a : e x t > < / a : e x t L s t > < / p : c N v P r > < p : c N v S p P r / > < p : n v P r / > < / p : n v S p P r > < p : s p P r > < a : x f r m   f l i p H = " t r u e "   r o t = " 0 " > < a : o f f   x = " 5 8 8 1 2 5 3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R e c t a n g l e   1 9 " > < a : e x t L s t > < a : e x t   u r i = " { 6 D 2 C 1 B 2 5 - 6 7 E 9 - 4 1 4 7 - B 9 D E - 0 D F 8 B 8 0 D E 9 6 3 } " > < a 1 6 : c r e a t i o n I d   x m l n s : a 1 6 = " h t t p : / / s c h e m a s . m i c r o s o f t . c o m / o f f i c e / d r a w i n g / 2 0 1 0 / m a i n "   i d = " { 1 3 0 C B F 1 3 - E B 1 6 - 4 5 B B - B C 5 2 - 6 F E 4 9 4 B 5 C F 2 B } " / > < / a : e x t > < / a : e x t L s t > < / p : c N v P r > < p : c N v S p P r / > < p : n v P r / > < / p : n v S p P r > < p : s p P r > < a : x f r m   r o t = " 0 " > < a : o f f   x = " 6 8 3 1 9 4 "   y = " 1 " / > < a : e x t   c x = " 5 0 9 5 3 0 6 "   c y = " 4 4 5 9 7 6 0 " / > < / a : x f r m > < a : p r s t G e o m   p r s t = " r e c t " > < a : a v L s t / > < / a : p r s t G e o m > < a : g r a d F i l l   r o t W i t h S h a p e = " 1 " > < a : g s L s t > < a : g s   p o s = " 4 6 0 0 0 " > < a : s c h e m e C l r   v a l = " t x 1 " / > < / a : g s > < a : g s   p o s = " 1 0 0 0 0 0 " > < a : s c h e m e C l r   v a l = " t x 1 " > < a : l u m M o d   v a l = " 8 5 0 0 0 " / > < / a : s c h e m e C l r > < / a : g s > < / a : g s L s t > < a : l i n   a n g = " 1 6 2 0 0 0 0 0 "   s c a l e d = " 0 " / > < / a : g r a d F i l l > < a : l n > < a : n o F i l l / > < / a : l n > < a : e f f e c t L s t > < a : o u t e r S h d w   b l u r R a d = " 1 1 1 1 2 5 "   d i r = " 2 7 0 0 0 0 0 "   d i s t = " 6 3 5 0 0 " > < a : s r g b C l r   v a l = " 0 0 0 0 0 0 " > < a : a l p h a   v a l = " 3 5 0 0 0 " / > < / a : s r g b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T i t l e   1 " > < a : e x t L s t > < a : e x t   u r i = " { A D 6 5 C 0 9 7 - 9 0 3 D - 4 3 4 4 - 8 C 0 D - 7 3 E A A F B C D 0 E 5 } " > < a 1 6 : c r e a t i o n I d   x m l n s : a 1 6 = " h t t p : / / s c h e m a s . m i c r o s o f t . c o m / o f f i c e / d r a w i n g / 2 0 1 0 / m a i n "   i d = " { 8 D D 7 7 C D 6 - C 1 9 B - 4 4 F D - A B F 6 - 6 4 2 F 9 2 4 A F 8 2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2 0 1 8 3 4 "   y = " 2 0 8 4 1 0 " / > < a : e x t   c x = " 2 4 4 0 6 8 0 "   c y = " 1 1 5 1 6 8 4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b = " 0 "   d i r t y = " 0 "   i = " 0 "   l a n g = " e n - U S "   s z = " 2 4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6 "   n a m e = " T e x t   P l a c e h o l d e r   3 " > < a : e x t L s t > < a : e x t   u r i = " { 0 3 5 3 1 1 6 8 - 4 1 B 3 - 4 A 1 7 - 9 8 E 6 - 8 2 2 B 6 8 3 B D B 3 5 } " > < a 1 6 : c r e a t i o n I d   x m l n s : a 1 6 = " h t t p : / / s c h e m a s . m i c r o s o f t . c o m / o f f i c e / d r a w i n g / 2 0 1 0 / m a i n "   i d = " { 9 4 0 3 E E 1 D - B 9 C F - 4 2 1 A - A 0 4 2 - 8 D 7 6 0 8 E 3 C D 9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2 0 0 7 9 8 "   y = " 1 5 2 3 2 6 7 " / > < a : e x t   c x = " 2 4 4 0 4 9 2 "   c y = " 2 9 3 8 0 1 6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c x n S p > < p : n v C x n S p P r > < p : c N v P r   i d = " 1 7 "   n a m e = " S t r a i g h t   C o n n e c t o r   2 5 " > < a : e x t L s t > < a : e x t   u r i = " { 8 7 6 E 0 F 1 8 - 1 7 B 9 - 4 8 6 E - 9 8 F 9 - E 3 E E C F D D 3 4 6 C } " > < a 1 6 : c r e a t i o n I d   x m l n s : a 1 6 = " h t t p : / / s c h e m a s . m i c r o s o f t . c o m / o f f i c e / d r a w i n g / 2 0 1 0 / m a i n "   i d = " { 2 D A 3 E 9 B E - D 6 C F - 4 1 0 4 - 9 0 C 7 - A F 8 0 1 2 4 E C D E E } " / > < / a : e x t > < / a : e x t L s t > < / p : c N v P r > < p : c N v C x n S p P r / > < p : n v P r / > < / p : n v C x n S p P r > < p : s p P r > < a : x f r m   r o t = " 0 " > < a : o f f   x = " 6 2 8 5 6 0 6 "   y = " 1 4 2 9 5 3 7 " / > < a : e x t   c x = " 2 3 3 3 9 9 4 "   c y = " 0 " / > < / a : x f r m > < a : p r s t G e o m   p r s t = " l i n e " > < a : a v L s t / > < / a : p r s t G e o m > < a : l n   w = " 6 3 5 0 " > < a : s o l i d F i l l > < a : s c h e m e C l r   v a l = " t x 1 " /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8 "   n a m e = " D a t e   P l a c e h o l d e r   2 7 " > < a : e x t L s t > < a : e x t   u r i = " { 5 2 1 C 7 B F 0 - 7 D 0 3 - 4 9 2 1 - 8 F 7 F - 4 5 A B C 3 C 0 B D 7 5 } " > < a 1 6 : c r e a t i o n I d   x m l n s : a 1 6 = " h t t p : / / s c h e m a s . m i c r o s o f t . c o m / o f f i c e / d r a w i n g / 2 0 1 0 / m a i n "   i d = " { C D A 2 D 0 8 A - 8 E 5 8 - 4 0 7 1 - 8 7 B 4 - 5 D F 1 8 5 F 8 8 2 C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9 "   n a m e = " F o o t e r   P l a c e h o l d e r   2 8 " > < a : e x t L s t > < a : e x t   u r i = " { 3 1 7 6 9 A 6 1 - D 7 E F - 4 1 D F - 9 F F B - 7 5 3 7 F 9 2 9 6 C 8 1 } " > < a 1 6 : c r e a t i o n I d   x m l n s : a 1 6 = " h t t p : / / s c h e m a s . m i c r o s o f t . c o m / o f f i c e / d r a w i n g / 2 0 1 0 / m a i n "   i d = " { C 7 B 1 5 7 C 2 - 9 5 9 6 - 4 0 C 8 - B 6 9 2 - 0 8 5 0 4 B 5 4 5 7 6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0 "   n a m e = " S l i d e   N u m b e r   P l a c e h o l d e r   2 9 " > < a : e x t L s t > < a : e x t   u r i = " { F E B E D 2 D 4 - 0 1 C C - 4 E 0 3 - B 8 6 3 - C 3 9 C C 4 B 2 0 C 9 1 } " > < a 1 6 : c r e a t i o n I d   x m l n s : a 1 6 = " h t t p : / / s c h e m a s . m i c r o s o f t . c o m / o f f i c e / d r a w i n g / 2 0 1 0 / m a i n "   i d = " { A C 5 0 2 D 4 C - 9 4 6 E - 4 3 C 2 - 8 0 9 7 - A E C C 3 5 5 1 8 B A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1 "   n a m e = " C o n t e n t   P l a c e h o l d e r   2 " > < a : e x t L s t > < a : e x t   u r i = " { 6 3 B F 5 5 6 2 - 6 5 D 3 - 4 F 6 3 - 9 F C D - 2 2 A A 9 5 8 8 4 B 6 9 } " > < a 1 6 : c r e a t i o n I d   x m l n s : a 1 6 = " h t t p : / / s c h e m a s . m i c r o s o f t . c o m / o f f i c e / d r a w i n g / 2 0 1 0 / m a i n "   i d = " { D 2 1 D 6 A B D - C 8 1 7 - 4 4 3 2 - A D E 0 - E A 0 F 4 5 A C C D 5 B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1 0 6 6 8 0 0 "   y = " 2 8 5 7 5 0 " / > < a : e x t   c x = " 4 3 4 3 4 0 0 "   c y = " 3 8 1 0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e x t L s t > < p : e x t   u r i = " { B C F 9 E F D 0 - E 7 F 2 - 4 B 7 F - 8 8 E 5 - 5 F 2 C 2 4 A 1 8 2 6 7 } " > < p 1 4 : c r e a t i o n I d   x m l n s : p 1 4 = " h t t p : / / s c h e m a s . m i c r o s o f t . c o m / o f f i c e / p o w e r p o i n t / 2 0 1 0 / m a i n "   v a l = " 1 6 5 0 6 2 1 7 4 8 9 3 9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2 6 " > < a : e x t L s t > < a : e x t   u r i = " { D 8 0 B 5 E 4 6 - 4 C C 1 - 4 9 3 7 - A 2 0 B - 6 F B A 0 0 B 6 E 7 4 E } " > < a 1 6 : c r e a t i o n I d   x m l n s : a 1 6 = " h t t p : / / s c h e m a s . m i c r o s o f t . c o m / o f f i c e / d r a w i n g / 2 0 1 0 / m a i n "   i d = " { 2 B B 7 8 E 6 2 - E 1 2 F - 4 2 0 2 - 8 5 5 5 - 1 A 9 9 8 E 8 7 5 4 3 9 } " / > < / a : e x t > < / a : e x t L s t > < / p : c N v P r > < p : c N v S p P r / > < p : n v P r / > < / p : n v S p P r > < p : s p P r > < a : x f r m   f l i p H = " t r u e "   r o t = " 0 " > < a : o f f   x = " 0 "   y = " 2 5 7 7 4 2 6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2 7 " > < a : e x t L s t > < a : e x t   u r i = " { D D 4 6 2 8 B 7 - 3 3 2 6 - 4 C D F - 9 D 6 7 - 1 7 D 9 6 8 9 8 1 1 F 6 } " > < a 1 6 : c r e a t i o n I d   x m l n s : a 1 6 = " h t t p : / / s c h e m a s . m i c r o s o f t . c o m / o f f i c e / d r a w i n g / 2 0 1 0 / m a i n "   i d = " { 0 5 B 8 1 2 3 6 - E 5 8 1 - 4 8 4 5 - B 8 7 4 - 7 B 0 6 D 8 7 1 9 F 9 9 } " / > < / a : e x t > < / a : e x t L s t > < / p : c N v P r > < p : c N v S p P r / > < p : n v P r / > < / p : n v S p P r > < p : s p P r > < a : x f r m   f l i p H = " t r u e "   r o t = " 0 " > < a : o f f   x = " 0 "   y = " 0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2 8 " > < a : e x t L s t > < a : e x t   u r i = " { 9 B 3 0 E B F A - B 4 3 3 - 4 2 B 8 - A F D 4 - A 1 5 A 3 2 6 D 6 9 2 4 } " > < a 1 6 : c r e a t i o n I d   x m l n s : a 1 6 = " h t t p : / / s c h e m a s . m i c r o s o f t . c o m / o f f i c e / d r a w i n g / 2 0 1 0 / m a i n "   i d = " { B C F 9 9 2 7 D - 4 6 3 0 - 4 8 0 8 - B E 0 9 - 9 8 A D 2 1 2 6 6 0 7 D } " / > < / a : e x t > < / a : e x t L s t > < / p : c N v P r > < p : c N v S p P r / > < p : n v P r / > < / p : n v S p P r > < p : s p P r > < a : x f r m   f l i p H = " t r u e "   r o t = " 0 " > < a : o f f   x = " 9 7 6 1 8 3 "   y = " 4 2 0 9 8 7 8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2 9 " > < a : e x t L s t > < a : e x t   u r i = " { 9 6 0 1 1 E 9 A - C 1 B 8 - 4 2 1 C - 9 A E 9 - C 0 9 2 B 2 1 0 F 0 E B } " > < a 1 6 : c r e a t i o n I d   x m l n s : a 1 6 = " h t t p : / / s c h e m a s . m i c r o s o f t . c o m / o f f i c e / d r a w i n g / 2 0 1 0 / m a i n "   i d = " { A 9 F A 9 3 3 1 - E 8 7 E - 4 B D A - B F 4 9 - A C 8 E 5 7 7 5 6 4 5 3 } " / > < / a : e x t > < / a : e x t L s t > < / p : c N v P r > < p : c N v S p P r / > < p : n v P r / > < / p : n v S p P r > < p : s p P r > < a : x f r m   f l i p H = " t r u e "   r o t = " 0 " > < a : o f f   x = " 4 2 4 3 6 7 7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3 0 " > < a : e x t L s t > < a : e x t   u r i = " { D B 5 F 6 8 2 F - E E A 5 - 4 D 5 F - B 4 4 9 - F D D 0 3 E 4 8 F E 7 4 } " > < a 1 6 : c r e a t i o n I d   x m l n s : a 1 6 = " h t t p : / / s c h e m a s . m i c r o s o f t . c o m / o f f i c e / d r a w i n g / 2 0 1 0 / m a i n "   i d = " { B D 4 6 8 2 0 1 - 9 8 C 2 - 4 4 3 E - A C F B - 9 B F F 6 B C 0 0 2 3 0 } " / > < / a : e x t > < / a : e x t L s t > < / p : c N v P r > < p : c N v S p P r / > < p : n v P r / > < / p : n v S p P r > < p : s p P r > < a : x f r m   f l i p H = " t r u e "   r o t = " 0 " > < a : o f f   x = " 7 5 1 1 5 3 6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3 1 " > < a : e x t L s t > < a : e x t   u r i = " { 9 D 1 0 3 6 8 2 - 1 9 6 1 - 4 2 4 E - B D B 0 - 6 A 1 E 3 8 C 9 5 F F 9 } " > < a 1 6 : c r e a t i o n I d   x m l n s : a 1 6 = " h t t p : / / s c h e m a s . m i c r o s o f t . c o m / o f f i c e / d r a w i n g / 2 0 1 0 / m a i n "   i d = " { E 2 E 2 9 8 C 7 - D 4 E 8 - 4 D 9 3 - 8 D B B - 9 F 3 2 7 9 B E 5 7 8 A } " / > < / a : e x t > < / a : e x t L s t > < / p : c N v P r > < p : c N v S p P r / > < p : n v P r / > < / p : n v S p P r > < p : s p P r > < a : x f r m   f l i p H = " t r u e "   r o t = " 0 " > < a : o f f   x = " 5 8 7 9 5 4 9 "   y = " 2 5 8 1 7 2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3 2 " > < a : e x t L s t > < a : e x t   u r i = " { D C C 2 B 3 F 5 - D 3 5 C - 4 B 7 1 - 9 E 1 0 - 5 A 1 8 8 D 1 4 9 D 5 8 } " > < a 1 6 : c r e a t i o n I d   x m l n s : a 1 6 = " h t t p : / / s c h e m a s . m i c r o s o f t . c o m / o f f i c e / d r a w i n g / 2 0 1 0 / m a i n "   i d = " { 0 E 0 0 2 0 0 9 - 5 D 4 B - 4 D 2 C - A A D 9 - E 3 7 B A 7 2 4 5 2 3 A } " / > < / a : e x t > < / a : e x t L s t > < / p : c N v P r > < p : c N v S p P r / > < p : n v P r / > < / p : n v S p P r > < p : s p P r > < a : x f r m   f l i p H = " t r u e "   r o t = " 0 " > < a : o f f   x = " 2 6 0 8 7 2 2 "   y = " 2 5 7 8 2 5 6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3 3 " > < a : e x t L s t > < a : e x t   u r i = " { 8 5 A 5 D 4 4 6 - 1 5 2 7 - 4 C B 2 - 9 C 7 E - 3 A B 5 A 9 F B 1 7 A 4 } " > < a 1 6 : c r e a t i o n I d   x m l n s : a 1 6 = " h t t p : / / s c h e m a s . m i c r o s o f t . c o m / o f f i c e / d r a w i n g / 2 0 1 0 / m a i n "   i d = " { C 7 6 9 4 B 0 3 - C 4 F 4 - 4 B 4 F - 9 E 9 6 - 9 4 A 4 3 4 3 C 0 A 0 3 } " / > < / a : e x t > < / a : e x t L s t > < / p : c N v P r > < p : c N v S p P r / > < p : n v P r / > < / p : n v S p P r > < p : s p P r > < a : x f r m   f l i p H = " t r u e "   r o t = " 0 " > < a : o f f   x = " 9 7 7 3 4 8 "   y = " 9 3 1 3 3 3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1 0 "   n a m e = " R e c t a n g l e   3 4 " > < a : e x t L s t > < a : e x t   u r i = " { 3 D 3 4 2 D 1 6 - 2 1 8 C - 4 4 B C - B 1 4 E - 3 7 D 0 5 C A 6 5 6 A 6 } " > < a 1 6 : c r e a t i o n I d   x m l n s : a 1 6 = " h t t p : / / s c h e m a s . m i c r o s o f t . c o m / o f f i c e / d r a w i n g / 2 0 1 0 / m a i n "   i d = " { 4 4 B 7 5 A 4 B - 4 5 F 8 - 4 7 7 3 - 8 1 3 E - F 3 8 E D A D 9 C 3 3 3 } " / > < / a : e x t > < / a : e x t L s t > < / p : c N v P r > < p : c N v S p P r / > < p : n v P r / > < / p : n v S p P r > < p : s p P r > < a : x f r m   f l i p H = " t r u e "   r o t = " 0 " > < a : o f f   x = " 4 2 4 2 9 5 5 "   y = " 9 3 3 6 4 2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3 5 " > < a : e x t L s t > < a : e x t   u r i = " { 1 C 8 E C B 0 5 - 0 0 F 8 - 4 C D 1 - 9 6 8 B - 5 C 6 8 5 1 5 2 2 E C 9 } " > < a 1 6 : c r e a t i o n I d   x m l n s : a 1 6 = " h t t p : / / s c h e m a s . m i c r o s o f t . c o m / o f f i c e / d r a w i n g / 2 0 1 0 / m a i n "   i d = " { 8 2 B 8 1 4 3 C - B 4 6 3 - 4 6 7 1 - A D 3 5 - B 2 1 F 4 D E 0 4 8 2 4 } " / > < / a : e x t > < / a : e x t L s t > < / p : c N v P r > < p : c N v S p P r / > < p : n v P r / > < / p : n v S p P r > < p : s p P r > < a : x f r m   f l i p H = " t r u e "   r o t = " 0 " > < a : o f f   x = " 7 5 1 1 1 4 2 "   y = " 9 2 4 2 3 5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5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3 6 " > < a : e x t L s t > < a : e x t   u r i = " { E C C 7 F 5 F B - B 7 9 7 - 4 0 1 6 - 8 2 8 A - A C F F C 9 F E 8 6 1 8 } " > < a 1 6 : c r e a t i o n I d   x m l n s : a 1 6 = " h t t p : / / s c h e m a s . m i c r o s o f t . c o m / o f f i c e / d r a w i n g / 2 0 1 0 / m a i n "   i d = " { B A 5 0 8 9 0 F - 8 3 D 9 - 4 D F E - 9 1 D B - 0 E F C 1 0 7 7 1 8 7 3 } " / > < / a : e x t > < / a : e x t L s t > < / p : c N v P r > < p : c N v S p P r / > < p : n v P r / > < / p : n v S p P r > < p : s p P r > < a : x f r m   f l i p H = " t r u e "   r o t = " 0 " > < a : o f f   x = " 2 6 1 1 5 8 1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3 7 " > < a : e x t L s t > < a : e x t   u r i = " { D 3 3 2 9 7 7 3 - 2 4 4 7 - 4 E 0 A - 9 3 7 A - 3 5 D 1 B 0 E 9 F B F 9 } " > < a 1 6 : c r e a t i o n I d   x m l n s : a 1 6 = " h t t p : / / s c h e m a s . m i c r o s o f t . c o m / o f f i c e / d r a w i n g / 2 0 1 0 / m a i n "   i d = " { C 5 D 7 2 2 3 B - 3 3 C C - 4 6 9 B - A 3 6 E - 5 0 0 6 F 0 F 8 9 8 8 2 } " / > < / a : e x t > < / a : e x t L s t > < / p : c N v P r > < p : c N v S p P r / > < p : n v P r / > < / p : n v S p P r > < p : s p P r > < a : x f r m   f l i p H = " t r u e "   r o t = " 0 " > < a : o f f   x = " 5 8 8 1 2 5 3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R e c t a n g l e   3 8 " > < a : e x t L s t > < a : e x t   u r i = " { A 3 D 9 3 4 6 9 - D 7 C 2 - 4 7 2 4 - 8 A D F - B 4 1 A A 4 4 0 A F 9 C } " > < a 1 6 : c r e a t i o n I d   x m l n s : a 1 6 = " h t t p : / / s c h e m a s . m i c r o s o f t . c o m / o f f i c e / d r a w i n g / 2 0 1 0 / m a i n "   i d = " { 5 A 7 9 9 8 B 5 - E E 3 E - 4 5 7 B - 9 F 0 B - B E 7 1 B 9 C F 0 4 1 5 } " / > < / a : e x t > < / a : e x t L s t > < / p : c N v P r > < p : c N v S p P r / > < p : n v P r / > < / p : n v S p P r > < p : s p P r > < a : x f r m   r o t = " 0 " > < a : o f f   x = " 3 3 6 2 2 8 9 "   y = " 1 " / > < a : e x t   c x = " 5 0 9 5 3 0 6 "   c y = " 4 4 5 9 7 6 0 " / > < / a : x f r m > < a : p r s t G e o m   p r s t = " r e c t " > < a : a v L s t / > < / a : p r s t G e o m > < a : g r a d F i l l   r o t W i t h S h a p e = " 1 " > < a : g s L s t > < a : g s   p o s = " 4 6 0 0 0 " > < a : s c h e m e C l r   v a l = " t x 1 " / > < / a : g s > < a : g s   p o s = " 1 0 0 0 0 0 " > < a : s c h e m e C l r   v a l = " t x 1 " > < a : l u m M o d   v a l = " 8 5 0 0 0 " / > < / a : s c h e m e C l r > < / a : g s > < / a : g s L s t > < a : l i n   a n g = " 1 6 2 0 0 0 0 0 "   s c a l e d = " 0 " / > < / a : g r a d F i l l > < a : l n > < a : n o F i l l / > < / a : l n > < a : e f f e c t L s t > < a : o u t e r S h d w   b l u r R a d = " 1 1 1 1 2 5 "   d i r = " 2 7 0 0 0 0 0 "   d i s t = " 6 3 5 0 0 " > < a : s r g b C l r   v a l = " 0 0 0 0 0 0 " > < a : a l p h a   v a l = " 3 5 0 0 0 " / > < / a : s r g b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P i c t u r e   P l a c e h o l d e r   2 " > < a : e x t L s t > < a : e x t   u r i = " { D A 5 0 0 2 1 4 - D B F 0 - 4 E 6 2 - 8 7 9 2 - 3 D 3 5 D 8 9 7 E 5 F E } " > < a 1 6 : c r e a t i o n I d   x m l n s : a 1 6 = " h t t p : / / s c h e m a s . m i c r o s o f t . c o m / o f f i c e / d r a w i n g / 2 0 1 0 / m a i n "   i d = " { F C A 5 C E 2 1 - B B F A - 4 E 3 E - 8 1 4 C - 9 F 3 3 7 0 0 3 F F 2 B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3 8 2 5 8 7 5 "   y = " 4 6 1 9 6 2 " / > < a : e x t   c x = " 4 1 6 2 4 2 6 "   c y = " 3 5 3 2 1 8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6 "   n a m e = " T i t l e   1 " > < a : e x t L s t > < a : e x t   u r i = " { 6 9 0 A B E 6 7 - 3 4 E C - 4 1 E 8 - B 4 3 C - E 3 F 3 E 7 1 B 5 B A E } " > < a 1 6 : c r e a t i o n I d   x m l n s : a 1 6 = " h t t p : / / s c h e m a s . m i c r o s o f t . c o m / o f f i c e / d r a w i n g / 2 0 1 0 / m a i n "   i d = " { 1 F 1 1 B E C 1 - 4 5 0 7 - 4 8 7 8 - A F 1 D - 6 9 5 C 4 5 5 6 B 5 C E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4 3 6 8 0 3 "   y = " 2 0 8 4 1 0 " / > < a : e x t   c x = " 2 4 7 0 4 8 0 "   c y = " 1 1 5 1 6 8 4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b = " 0 "   d i r t y = " 0 "   i = " 0 "   l a n g = " e n - U S "   s z = " 2 4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7 "   n a m e = " T e x t   P l a c e h o l d e r   3 " > < a : e x t L s t > < a : e x t   u r i = " { C C 9 D 6 E 9 2 - 4 C 9 0 - 4 B C 7 - 8 2 7 C - E 7 8 0 9 3 8 E 4 4 6 F } " > < a 1 6 : c r e a t i o n I d   x m l n s : a 1 6 = " h t t p : / / s c h e m a s . m i c r o s o f t . c o m / o f f i c e / d r a w i n g / 2 0 1 0 / m a i n "   i d = " { 3 3 A F E 6 9 B - 8 2 2 1 - 4 8 6 6 - B 8 D 4 - 1 7 A 5 8 0 D 4 6 8 B 5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3 5 7 6 8 "   y = " 1 5 2 3 2 6 7 " / > < a : e x t   c x = " 2 4 7 0 2 9 1 "   c y = " 2 9 3 8 0 1 6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c x n S p > < p : n v C x n S p P r > < p : c N v P r   i d = " 1 8 "   n a m e = " S t r a i g h t   C o n n e c t o r   4 5 " > < a : e x t L s t > < a : e x t   u r i = " { F E E 7 5 C F 8 - 0 2 5 2 - 4 C 4 C - 8 9 B 7 - F A A C D D 4 4 0 9 7 7 } " > < a 1 6 : c r e a t i o n I d   x m l n s : a 1 6 = " h t t p : / / s c h e m a s . m i c r o s o f t . c o m / o f f i c e / d r a w i n g / 2 0 1 0 / m a i n "   i d = " { 7 A 0 6 B B 0 A - A 5 5 6 - 4 8 4 B - B 6 E 2 - C 9 8 4 C 3 3 8 8 3 9 2 } " / > < / a : e x t > < / a : e x t L s t > < / p : c N v P r > < p : c N v C x n S p P r / > < p : n v P r / > < / p : n v C x n S p P r > < p : s p P r > < a : x f r m   r o t = " 0 " > < a : o f f   x = " 5 2 0 5 7 5 "   y = " 1 4 2 9 5 3 7 " / > < a : e x t   c x = " 2 3 3 3 9 9 4 "   c y = " 0 " / > < / a : x f r m > < a : p r s t G e o m   p r s t = " l i n e " > < a : a v L s t / > < / a : p r s t G e o m > < a : l n   w = " 6 3 5 0 " > < a : s o l i d F i l l > < a : s c h e m e C l r   v a l = " t x 1 " /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9 "   n a m e = " D a t e   P l a c e h o l d e r   4 6 " > < a : e x t L s t > < a : e x t   u r i = " { 6 B 1 1 0 1 5 C - 4 7 6 9 - 4 A 6 9 - A 8 D 4 - A 2 2 B 1 C B 8 4 7 3 6 } " > < a 1 6 : c r e a t i o n I d   x m l n s : a 1 6 = " h t t p : / / s c h e m a s . m i c r o s o f t . c o m / o f f i c e / d r a w i n g / 2 0 1 0 / m a i n "   i d = " { 7 1 8 C 1 6 B 8 - B A B D - 4 B 5 7 - 8 4 3 A - 0 D F 3 8 2 7 D 5 B 2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2 0 "   n a m e = " F o o t e r   P l a c e h o l d e r   4 7 " > < a : e x t L s t > < a : e x t   u r i = " { C 8 5 A 1 6 A 3 - 5 C B B - 4 3 E 5 - A 8 6 C - D 8 1 9 1 0 E 5 7 C 3 0 } " > < a 1 6 : c r e a t i o n I d   x m l n s : a 1 6 = " h t t p : / / s c h e m a s . m i c r o s o f t . c o m / o f f i c e / d r a w i n g / 2 0 1 0 / m a i n "   i d = " { F 0 9 8 2 B 9 D - 5 5 5 A - 4 1 F C - 9 2 E F - 3 D D 1 B 0 E E 5 3 7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1 "   n a m e = " S l i d e   N u m b e r   P l a c e h o l d e r   4 8 " > < a : e x t L s t > < a : e x t   u r i = " { C 6 9 7 D 7 F 7 - 0 4 D 6 - 4 9 9 F - 9 E E F - 0 9 1 A 6 1 5 9 2 C A 5 } " > < a 1 6 : c r e a t i o n I d   x m l n s : a 1 6 = " h t t p : / / s c h e m a s . m i c r o s o f t . c o m / o f f i c e / d r a w i n g / 2 0 1 0 / m a i n "   i d = " { 8 D 6 F 9 9 1 4 - F 9 1 7 - 4 7 3 2 - B 7 8 6 - 3 D D 5 C 9 5 F D 4 C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3 1 B 0 0 B 3 F - D 0 C F - 4 D 9 E - A C 0 B - C 3 E 3 F 0 2 E 7 9 F A } " > < p 1 4 : c r e a t i o n I d   x m l n s : p 1 4 = " h t t p : / / s c h e m a s . m i c r o s o f t . c o m / o f f i c e / p o w e r p o i n t / 2 0 1 0 / m a i n "   v a l = " 1 6 5 0 6 2 1 7 4 8 9 4 4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2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3 " > < a : e x t L s t > < a : e x t   u r i = " { 9 B 7 4 1 7 F C - 2 C 0 B - 4 6 5 0 - 9 6 5 D - F 7 8 0 2 0 F 3 4 1 6 9 } " > < a 1 6 : c r e a t i o n I d   x m l n s : a 1 6 = " h t t p : / / s c h e m a s . m i c r o s o f t . c o m / o f f i c e / d r a w i n g / 2 0 1 0 / m a i n "   i d = " { F 1 E 9 4 0 3 C - 4 B A 9 - 4 2 1 3 - A F C 4 - A F B 6 0 A B 7 D 3 5 9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1 0 8 4 6 4 9 "   y = " 4 7 0 5 3 5 0 " / > < a : e x t   c x = " 1 6 6 9 0 2 6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4 " > < a : e x t L s t > < a : e x t   u r i = " { 5 0 4 E 5 1 4 B - 2 D 9 7 - 4 1 4 6 - B 6 1 9 - E B 9 2 5 9 4 E D 1 F 2 } " > < a 1 6 : c r e a t i o n I d   x m l n s : a 1 6 = " h t t p : / / s c h e m a s . m i c r o s o f t . c o m / o f f i c e / d r a w i n g / 2 0 1 0 / m a i n "   i d = " { 5 E 9 6 2 7 F E - 7 3 5 E - 4 4 4 F - A 4 3 5 - 0 C 5 F 2 3 C 4 6 5 F E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0 4 8 0 0 0 "   y = " 4 7 0 5 3 5 0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A 3 0 0 4 A 3 8 - 8 2 E D - 4 6 A F - A C 8 1 - 4 D 7 8 E 7 E A 5 F 3 F } " > < a 1 6 : c r e a t i o n I d   x m l n s : a 1 6 = " h t t p : / / s c h e m a s . m i c r o s o f t . c o m / o f f i c e / d r a w i n g / 2 0 1 0 / m a i n "   i d = " { 1 E 3 A E E 1 1 - 4 0 9 2 - 4 2 5 B - 9 4 0 4 - 9 5 8 D 5 0 E E 8 E F 2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3 2 3 7 8 0 "   y = " 4 7 0 5 3 5 0 " / > < a : e x t   c x = " 1 7 4 2 4 3 5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R e c t a n g l e   1 1 " > < a : e x t L s t > < a : e x t   u r i = " { 2 2 0 7 9 3 D A - 0 D A 3 - 4 7 A 4 - B 3 1 F - C 4 9 A 1 2 A 0 6 A A B } " > < a 1 6 : c r e a t i o n I d   x m l n s : a 1 6 = " h t t p : / / s c h e m a s . m i c r o s o f t . c o m / o f f i c e / d r a w i n g / 2 0 1 0 / m a i n "   i d = " { 0 2 6 A D C D E - D D 3 C - 4 3 B D - 8 5 7 E - 9 0 A 7 E 6 5 2 7 D 1 D } " / > < / a : e x t > < / a : e x t L s t > < / p : c N v P r > < p : c N v S p P r / > < p : n v P r / > < / p : n v S p P r > < p : s p P r > < a : x f r m   r o t = " 0 " > < a : o f f   x = " 0 "   y = " 9 3 0 2 7 5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9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2 " > < a : e x t L s t > < a : e x t   u r i = " { 6 F F B 2 7 E A - 9 0 6 D - 4 F 7 F - 8 2 3 D - 2 D 1 1 6 8 8 5 C E B 2 } " > < a 1 6 : c r e a t i o n I d   x m l n s : a 1 6 = " h t t p : / / s c h e m a s . m i c r o s o f t . c o m / o f f i c e / d r a w i n g / 2 0 1 0 / m a i n "   i d = " { 5 3 1 5 B D C C - 6 1 D E - 4 E D 3 - A 9 8 A - 1 9 D F 1 8 D 6 A 8 7 B } " / > < / a : e x t > < / a : e x t L s t > < / p : c N v P r > < p : c N v S p P r / > < p : n v P r / > < / p : n v S p P r > < p : s p P r > < a : x f r m   r o t = " 0 " > < a : o f f   x = " 0 "   y = " 4 2 0 7 0 4 5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3 " > < a : e x t L s t > < a : e x t   u r i = " { 4 D 8 A C C B A - C C C 0 - 4 C 8 C - B C 1 F - E 7 6 7 4 7 D 9 1 F 4 9 } " > < a 1 6 : c r e a t i o n I d   x m l n s : a 1 6 = " h t t p : / / s c h e m a s . m i c r o s o f t . c o m / o f f i c e / d r a w i n g / 2 0 1 0 / m a i n "   i d = " { 7 F 3 8 D 9 9 7 - F 9 F 3 - 4 4 B 7 - B 4 5 4 - D 6 8 6 3 E 7 8 B 5 0 5 } " / > < / a : e x t > < / a : e x t L s t > < / p : c N v P r > < p : c N v S p P r / > < p : n v P r / > < / p : n v S p P r > < p : s p P r > < a : x f r m   r o t = " 0 " > < a : o f f   x = " 9 7 6 1 8 3 "   y = " 1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4 " > < a : e x t L s t > < a : e x t   u r i = " { C 2 4 F 9 4 A F - 5 E F 2 - 4 B 5 3 - B A B C - 6 6 C 0 0 C D 2 4 E 3 B } " > < a 1 6 : c r e a t i o n I d   x m l n s : a 1 6 = " h t t p : / / s c h e m a s . m i c r o s o f t . c o m / o f f i c e / d r a w i n g / 2 0 1 0 / m a i n "   i d = " { 4 7 8 E 7 7 D 7 - 3 1 B C - 4 1 4 8 - 9 9 C 3 - 2 F 2 F 8 9 B 0 0 4 9 3 } " / > < / a : e x t > < / a : e x t L s t > < / p : c N v P r > < p : c N v S p P r / > < p : n v P r / > < / p : n v S p P r > < p : s p P r > < a : x f r m   r o t = " 0 " > < a : o f f   x = " 4 2 4 3 6 7 7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5 " > < a : e x t L s t > < a : e x t   u r i = " { D B C 0 8 6 F 4 - C 7 3 5 - 4 5 4 6 - A 5 5 D - E 9 F 6 A 2 B 4 6 B 8 D } " > < a 1 6 : c r e a t i o n I d   x m l n s : a 1 6 = " h t t p : / / s c h e m a s . m i c r o s o f t . c o m / o f f i c e / d r a w i n g / 2 0 1 0 / m a i n "   i d = " { E 8 0 E E 3 B 5 - 7 F D D - 4 9 F E - B C 2 D - A 4 2 D 8 3 6 3 C 2 6 8 } " / > < / a : e x t > < / a : e x t L s t > < / p : c N v P r > < p : c N v S p P r / > < p : n v P r / > < / p : n v S p P r > < p : s p P r > < a : x f r m   r o t = " 0 " > < a : o f f   x = " 7 5 1 1 5 3 6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R e c t a n g l e   1 6 " > < a : e x t L s t > < a : e x t   u r i = " { 9 5 0 6 6 4 3 C - A 7 2 7 - 4 2 6 9 - B 5 1 A - 5 C F 6 C 3 0 E B 9 3 F } " > < a 1 6 : c r e a t i o n I d   x m l n s : a 1 6 = " h t t p : / / s c h e m a s . m i c r o s o f t . c o m / o f f i c e / d r a w i n g / 2 0 1 0 / m a i n "   i d = " { 5 0 C 3 9 7 0 2 - 6 0 D 9 - 4 A 7 E - 9 9 C 9 - F 1 5 D 1 C D 4 7 A 3 3 } " / > < / a : e x t > < / a : e x t L s t > < / p : c N v P r > < p : c N v S p P r / > < p : n v P r / > < / p : n v S p P r > < p : s p P r > < a : x f r m   r o t = " 0 " > < a : o f f   x = " 5 8 7 9 5 4 9 "   y = " 9 3 4 5 7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7 " > < a : e x t L s t > < a : e x t   u r i = " { 8 F 1 9 4 3 1 9 - D D F 9 - 4 8 2 8 - 9 0 1 A - 3 5 C B 9 5 3 E 9 9 0 9 } " > < a 1 6 : c r e a t i o n I d   x m l n s : a 1 6 = " h t t p : / / s c h e m a s . m i c r o s o f t . c o m / o f f i c e / d r a w i n g / 2 0 1 0 / m a i n "   i d = " { B 5 5 6 3 B 7 C - 4 D A F - 4 D 5 E - 8 1 B D - 7 C 1 9 1 E 6 9 7 5 0 8 } " / > < / a : e x t > < / a : e x t L s t > < / p : c N v P r > < p : c N v S p P r / > < p : n v P r / > < / p : n v S p P r > < p : s p P r > < a : x f r m   r o t = " 0 " > < a : o f f   x = " 2 6 0 8 7 2 2 "   y = " 9 3 1 1 0 5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8 " > < a : e x t L s t > < a : e x t   u r i = " { E 1 C 9 B E 1 B - 6 A B 5 - 4 8 7 9 - A C 9 4 - D 9 6 0 1 6 D 7 7 D 0 E } " > < a 1 6 : c r e a t i o n I d   x m l n s : a 1 6 = " h t t p : / / s c h e m a s . m i c r o s o f t . c o m / o f f i c e / d r a w i n g / 2 0 1 0 / m a i n "   i d = " { E C 4 4 7 D 2 E - B A 6 4 - 4 A 5 F - B 2 F B - 8 7 E 2 F 9 1 A 9 A 3 4 } " / > < / a : e x t > < / a : e x t L s t > < / p : c N v P r > < p : c N v S p P r / > < p : n v P r / > < / p : n v S p P r > < p : s p P r > < a : x f r m   r o t = " 0 " > < a : o f f   x = " 9 7 7 3 4 8 "   y = " 2 5 6 3 0 9 1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9 " > < a : e x t L s t > < a : e x t   u r i = " { 4 9 6 5 9 4 B D - A 2 2 F - 4 4 1 4 - 9 6 7 3 - F C F D F 4 B 4 C A A 4 } " > < a 1 6 : c r e a t i o n I d   x m l n s : a 1 6 = " h t t p : / / s c h e m a s . m i c r o s o f t . c o m / o f f i c e / d r a w i n g / 2 0 1 0 / m a i n "   i d = " { 0 E F 0 D 1 C 4 - F 3 3 2 - 4 F 8 E - A C 3 3 - A 6 3 C 3 A D 7 7 7 4 E } " / > < / a : e x t > < / a : e x t L s t > < / p : c N v P r > < p : c N v S p P r / > < p : n v P r / > < / p : n v S p P r > < p : s p P r > < a : x f r m   r o t = " 0 " > < a : o f f   x = " 4 2 4 2 9 5 5 "   y = " 2 5 6 5 4 0 0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R e c t a n g l e   2 0 " > < a : e x t L s t > < a : e x t   u r i = " { 4 5 0 D 7 7 F 6 - 3 2 A 5 - 4 3 1 8 - B 0 2 5 - E 6 B B D 6 3 0 6 C C 1 } " > < a 1 6 : c r e a t i o n I d   x m l n s : a 1 6 = " h t t p : / / s c h e m a s . m i c r o s o f t . c o m / o f f i c e / d r a w i n g / 2 0 1 0 / m a i n "   i d = " { 5 3 D 8 7 9 7 7 - 3 2 F 0 - 4 7 7 7 - B E 1 B - 2 B 9 F B A 6 2 3 2 1 6 } " / > < / a : e x t > < / a : e x t L s t > < / p : c N v P r > < p : c N v S p P r / > < p : n v P r / > < / p : n v S p P r > < p : s p P r > < a : x f r m   r o t = " 0 " > < a : o f f   x = " 7 5 1 1 1 4 2 "   y = " 2 5 6 5 4 0 0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7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R e c t a n g l e   2 1 " > < a : e x t L s t > < a : e x t   u r i = " { C E 7 8 7 0 2 7 - E 0 F 6 - 4 7 6 F - 8 8 7 1 - 1 2 E 5 8 4 8 8 8 6 6 A } " > < a 1 6 : c r e a t i o n I d   x m l n s : a 1 6 = " h t t p : / / s c h e m a s . m i c r o s o f t . c o m / o f f i c e / d r a w i n g / 2 0 1 0 / m a i n "   i d = " { D B 3 3 C 7 E 2 - 9 2 F D - 4 9 7 8 - 9 F E 6 - A 1 4 5 A D 5 6 4 D 4 4 } " / > < / a : e x t > < / a : e x t L s t > < / p : c N v P r > < p : c N v S p P r / > < p : n v P r / > < / p : n v S p P r > < p : s p P r > < a : x f r m   r o t = " 0 " > < a : o f f   x = " 2 6 1 1 5 8 1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R e c t a n g l e   2 2 " > < a : e x t L s t > < a : e x t   u r i = " { 7 B B B 4 8 3 F - 1 5 A 6 - 4 3 A C - B 4 7 E - 3 3 6 6 C F 8 B F 1 1 8 } " > < a 1 6 : c r e a t i o n I d   x m l n s : a 1 6 = " h t t p : / / s c h e m a s . m i c r o s o f t . c o m / o f f i c e / d r a w i n g / 2 0 1 0 / m a i n "   i d = " { D F D A 3 1 4 8 - F F C B - 4 A 6 8 - 9 5 E A - 6 3 4 4 4 0 9 9 1 4 7 C } " / > < / a : e x t > < / a : e x t L s t > < / p : c N v P r > < p : c N v S p P r / > < p : n v P r / > < / p : n v S p P r > < p : s p P r > < a : x f r m   r o t = " 0 " > < a : o f f   x = " 5 8 8 1 2 5 3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R e c t a n g l e   2 3 " > < a : e x t L s t > < a : e x t   u r i = " { 5 C 1 A A 1 B F - 0 4 6 E - 4 8 F E - 8 5 0 9 - 8 8 7 8 1 D 7 4 3 E F 0 } " > < a 1 6 : c r e a t i o n I d   x m l n s : a 1 6 = " h t t p : / / s c h e m a s . m i c r o s o f t . c o m / o f f i c e / d r a w i n g / 2 0 1 0 / m a i n "   i d = " { 4 F 4 9 D D B 5 - 2 3 A A - 4 2 A B - B 0 9 4 - D C 6 3 1 0 A E D 8 9 A } " / > < / a : e x t > < / a : e x t L s t > < / p : c N v P r > < p : c N v S p P r / > < p : n v P r / > < / p : n v S p P r > < p : s p P r > < a : x f r m   r o t = " 0 " > < a : o f f   x = " 6 8 3 1 9 2 "   y = " 1 " / > < a : e x t   c x = " 7 7 7 0 6 6 8 "   c y = " 4 4 5 9 7 6 0 " / > < / a : x f r m > < a : p r s t G e o m   p r s t = " r e c t " > < a : a v L s t / > < / a : p r s t G e o m > < a : g r a d F i l l   r o t W i t h S h a p e = " 1 " > < a : g s L s t > < a : g s   p o s = " 4 6 0 0 0 " > < a : s c h e m e C l r   v a l = " t x 1 " / > < / a : g s > < a : g s   p o s = " 1 0 0 0 0 0 " > < a : s c h e m e C l r   v a l = " t x 1 " > < a : l u m M o d   v a l = " 8 5 0 0 0 " / > < / a : s c h e m e C l r > < / a : g s > < / a : g s L s t > < a : l i n   a n g = " 1 6 2 0 0 0 0 0 "   s c a l e d = " 0 " / > < / a : g r a d F i l l > < a : l n > < a : n o F i l l / > < / a : l n > < a : e f f e c t L s t > < a : o u t e r S h d w   b l u r R a d = " 1 1 1 1 2 5 "   d i r = " 2 7 0 0 0 0 0 "   d i s t = " 6 3 5 0 0 " > < a : s r g b C l r   v a l = " 0 0 0 0 0 0 " > < a : a l p h a   v a l = " 3 5 0 0 0 " / > < / a : s r g b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T i t l e   P l a c e h o l d e r   1 " > < a : e x t L s t > < a : e x t   u r i = " { 1 3 3 8 5 5 C 8 - F E 1 1 - 4 8 6 3 - 8 5 9 7 - 3 E B 4 2 A 7 6 3 D 8 9 } " > < a 1 6 : c r e a t i o n I d   x m l n s : a 1 6 = " h t t p : / / s c h e m a s . m i c r o s o f t . c o m / o f f i c e / d r a w i n g / 2 0 1 0 / m a i n "   i d = " { 8 C 9 A E 0 2 E - 3 2 9 9 - 4 0 3 4 - 9 1 5 D - 1 E 2 2 C 2 4 B F 3 4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6 0 0 0 "   y = " 3 5 2 7 9 9 " / > < a : e x t   c x = " 6 9 0 8 4 0 0 "   c y = " 8 5 3 1 9 9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9 "   n a m e = " T e x t   P l a c e h o l d e r   2 " > < a : e x t L s t > < a : e x t   u r i = " { F 9 E D C 9 E 6 - 4 0 4 C - 4 2 D D - B 7 C 9 - 4 2 E 7 E 0 6 8 8 7 3 B } " > < a 1 6 : c r e a t i o n I d   x m l n s : a 1 6 = " h t t p : / / s c h e m a s . m i c r o s o f t . c o m / o f f i c e / d r a w i n g / 2 0 1 0 / m a i n "   i d = " { 9 3 5 2 C C 2 C - C 3 7 C - 4 6 6 B - 9 1 F E - D D 2 8 A C 8 8 1 D 5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1 1 6 0 0 0 "   y = " 1 2 7 8 0 0 0 " / > < a : e x t   c x = " 6 9 0 8 4 0 0 "   c y = " 2 8 0 0 8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d k 1 "   b g 2 = " d k 2 "   f o l H l i n k = " f o l H l i n k "   h l i n k = " h l i n k "   t x 1 = " l t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s p c B e f > < a : s p c P c t   v a l = " 0 " / > < / a : s p c B e f > < a : b u N o n e / > < a : d e f R P r   b = " 0 "   b a s e l i n e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p : t i t l e S t y l e > < p : b o d y S t y l e > < a : l v l 1 p P r   a l g n = " l "   i n d e n t = " - 2 8 5 7 5 0 "   l v l = " 0 "   m a r L = " 2 8 5 7 5 0 "   r t l = " f a l s e " > < a : l n S p c > < a : s p c P c t   v a l = " 1 0 0 0 0 0 " / > < / a : l n S p c > < a : s p c B e f > < a : s p c P t s   v a l = " 1 2 0 0 " / > < / a : s p c B e f > < a : b u S z P c t   v a l = " 1 0 0 0 0 0 " / > < a : b u F o n t   t y p e f a c e = " W i n g d i n g s " / > < a : b u C h a r   c h a r = "�� " / > < a : d e f R P r   b = " 0 "   d i r t y = " 0 "   i = " 0 "   l a n g = " e n - U S "   s z = " 1 8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S z P c t   v a l = " 1 0 0 0 0 0 " / > < a : b u F o n t   t y p e f a c e = " Q u i c k s a n d " / > < a : b u C h a r   c h a r = "  " / > < a : d e f R P r   b = " 0 "   d i r t y = " 0 "   i = " 0 "   l a n g = " e n - U S "   s z = " 1 6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S z P c t   v a l = " 1 0 0 0 0 0 " / > < a : b u F o n t   t y p e f a c e = " Q u i c k s a n d " / > < a : b u C h a r   c h a r = " " " / > < a : d e f R P r   b = " 0 "   d i r t y = " 0 "   i = " 0 "   l a n g = " e n - U S "   s z = " 1 4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S z P c t   v a l = " 1 0 0 0 0 0 " / > < a : b u F o n t   t y p e f a c e = " Q u i c k s a n d " / > < a : b u C h a r   c h a r = " 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S z P c t   v a l = " 1 0 0 0 0 0 " /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1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6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7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8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9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0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4 0 6 6 6 9 6 - 2 D 8 E - 4 A 5 3 - 8 4 4 1 - 7 5 3 E 5 5 D 3 0 9 2 0 } " > < a 1 6 : c r e a t i o n I d   x m l n s : a 1 6 = " h t t p : / / s c h e m a s . m i c r o s o f t . c o m / o f f i c e / d r a w i n g / 2 0 1 0 / m a i n "   i d = " { E 2 7 1 3 C 6 5 - D A F D - 4 1 C 3 - 8 8 3 7 - 5 9 A 9 C D 8 8 6 1 0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  s z = " 2 4 0 0 " > < a : l a t i n   t y p e f a c e = " A l e g r e y a " / > < / a : r P r > < a : t > F L I G H T S   S E A R C H I N G   S Y S T E M < / a : t > < / a : r > < a : e n d P a r a R P r   b = " 1 "   d i r t y = " 0 "   l a n g = " e n - U S "   s z = " 2 4 0 0 " > < a : l a t i n   t y p e f a c e = " A l e g r e y a " / > < / a : e n d P a r a R P r > < / a : p > < / p : t x B o d y > < / p : s p > < p : s p > < p : n v S p P r > < p : c N v P r   i d = " 3 "   n a m e = " S u b t i t l e   2 " > < a : e x t L s t > < a : e x t   u r i = " { 5 2 7 4 E 8 D B - 0 2 9 C - 4 9 7 F - A C C 2 - 2 B 5 5 4 6 B 1 7 9 1 E } " > < a 1 6 : c r e a t i o n I d   x m l n s : a 1 6 = " h t t p : / / s c h e m a s . m i c r o s o f t . c o m / o f f i c e / d r a w i n g / 2 0 1 0 / m a i n "   i d = " { D B A 3 0 D 3 1 - 4 C C 2 - 4 D 1 7 - 9 A 6 D - 3 C 6 9 F 3 B A C 8 8 B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1 1 1 9 5 8 "   y = " 2 8 6 0 1 1 9 " / > < a : e x t   c x = " 4 5 8 8 9 3 5 "   c y = " 1 2 3 0 0 6 8 " / > < / a : x f r m > < / p : s p P r > < p : t x B o d y > < a : b o d y P r   r t l C o l = " 0 "   v e r t = " h o r z " > < a : n o r m A u t o f i t   f o n t S c a l e = " 9 2 5 0 0 "   l n S p c R e d u c t i o n = " 2 0 0 0 0 " / > < / a : b o d y P r > < a : l s t S t y l e / > < a : p > < a : p P r / > < a : r > < a : r P r   b = " 0 "   d i r t y = " 0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 1 9 B E E 1 0 0 1   -   B   C H A I T A N Y A   < / a : t > < / a : r > < a : r > < a : r P r   b = " 0 "   d i r t y = " 0 "   e r r = " 1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 K U M A R < / a : t > < / a : r > < a : r > < a : r P r   b = " 0 "   d i r t y = " 0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  < / a : t > < / a : r > < a : r > < a : r P r   b = " 0 "   d i r t y = " 0 "   e r r = " 1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 R E D D Y < / a : t > < / a : r > < / a : p > < a : p > < a : p P r / > < a : r > < a : r P r   b = " 0 "   d i r t y = " 0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 1 9 B E E 1 0 2 7   -   P   < / a : t > < / a : r > < a : r > < a : r P r   b = " 0 "   d i r t y = " 0 "   e r r = " 1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 G O W T H A M < / a : t > < / a : r > < / a : p > < a : p > < a : p P r / > < a : r > < a : r P r   b = " 0 "   d i r t y = " 0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 1 9 B E E 1 1 0 3   -   P   V   N   S   < / a : t > < / a : r > < a : r > < a : r P r   b = " 0 "   d i r t y = " 0 "   e r r = " 1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 S A I < / a : t > < / a : r > < a : r > < a : r P r   b = " 0 "   d i r t y = " 0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  S A R A N < / a : t > < / a : r > < / a : p > < a : p > < a : p P r / > < a : r > < a : r P r   b = " 0 "   d i r t y = " 0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 1 9 B E E 1 1 5 6   -   N   < / a : t > < / a : r > < a : r > < a : r P r   b = " 0 "   d i r t y = " 0 "   e r r = " 1 "   l a n g = " e n - U S "   s z = " 1 6 0 0 " > < a : s o l i d F i l l > < a : s c h e m e C l r   v a l = " a c c e n t 3 " > < a : l u m M o d   v a l = " 7 5 0 0 0 " / > < / a : s c h e m e C l r > < / a : s o l i d F i l l > < a : l a t i n   t y p e f a c e = " J u r a " / > < / a : r P r > < a : t > B H U V A N 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C 6 D E 3 0 5 5 - F 2 3 9 - 4 A 0 6 - 8 C A B - 0 7 1 3 9 6 E C 2 7 0 9 } " > < p 1 4 : c r e a t i o n I d   x m l n s : p 1 4 = " h t t p : / / s c h e m a s . m i c r o s o f t . c o m / o f f i c e / p o w e r p o i n t / 2 0 1 0 / m a i n "   v a l = " 1 6 5 0 6 2 1 7 4 8 9 6 1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C E A 1 0 4 9 - 4 2 A 5 - 4 8 C 8 - A 5 7 4 - 8 1 C 3 F 5 6 F A F B 9 } " > < a 1 6 : c r e a t i o n I d   x m l n s : a 1 6 = " h t t p : / / s c h e m a s . m i c r o s o f t . c o m / o f f i c e / d r a w i n g / 2 0 1 0 / m a i n "   i d = " { 4 0 4 D 8 A 8 1 - F 4 2 3 - 4 9 3 2 - B 8 2 7 - D A 4 C D 6 4 5 C B 3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c h e m e C l r   v a l = " a c c e n t 2 " > < a : l u m M o d   v a l = " 7 5 0 0 0 " / > < / a : s c h e m e C l r > < / a : s o l i d F i l l > < a : l a t i n   t y p e f a c e = " A l e g r e y a " / > < / a : r P r > < a : t > H E U R I S T I C   S E A R C H   < / a : t > < / a : r > < a : e n d P a r a R P r   b = " 0 "   d i r t y = " 0 "   l a n g = " e n - U S "   s z = " 2 8 0 0 " > < a : s o l i d F i l l > < a : s c h e m e C l r   v a l = " a c c e n t 2 " > < a : l u m M o d   v a l = " 7 5 0 0 0 " / > < / a : s c h e m e C l r > < / a : s o l i d F i l l > < a : l a t i n   t y p e f a c e = " A l e g r e y a " / > < / a : e n d P a r a R P r > < / a : p > < / p : t x B o d y > < / p : s p > < p : s p > < p : n v S p P r > < p : c N v P r   i d = " 3 "   n a m e = " C o n t e n t   P l a c e h o l d e r   2 " > < a : e x t L s t > < a : e x t   u r i = " { 6 D 8 7 0 6 6 3 - 2 D 5 A - 4 F 3 3 - B 0 6 C - 9 A 8 6 2 F E 7 0 A D 0 } " > < a 1 6 : c r e a t i o n I d   x m l n s : a 1 6 = " h t t p : / / s c h e m a s . m i c r o s o f t . c o m / o f f i c e / d r a w i n g / 2 0 1 0 / m a i n "   i d = " { E 7 1 6 A 2 B C - A 9 A E - 4 4 C E - 9 F 0 C - E 7 A 2 9 E C 4 8 E 5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0 "   d i r t y = " 0 "   l a n g = " e n - U S "   s z = " 2 0 0 0 " > < a : l a t i n   t y p e f a c e = " L a t o " / > < / a : r P r > < a : t > A   h e u r i s t i c   i s   a   t e c h n i q u e   t h a t   i s   u s e d   t o   s o l v e   a   p r o b l e m   f a s t e r   t h a n   t h e   c l a s s i c   m e t h o d s .   T h e s e   t e c h n i q u e s   a r e   u s e d   t o   f i n d   t h e   a p p r o x i m a t e   s o l u t i o n   o f   a   p r o b l e m   w h e n   c l a s s i c a l   m e t h o d s   d o   n o t .   H e u r i s t i c s   a r e   s a i d   t o   b e   t h e   p r o b l e m - s o l v i n g   t e c h n i q u e s   t h a t   r e s u l t   i n   p r a c t i c a l   a n d   q u i c k   s o l u t i o n s . < / a : t > < / a : r > < a : e n d P a r a R P r   b = " 0 "   d i r t y = " 0 "   l a n g = " e n - U S "   s z = " 2 0 0 0 " > < a : l a t i n   t y p e f a c e = " L a t o " / > < / a : e n d P a r a R P r > < / a : p > < / p : t x B o d y > < / p : s p > < / p : s p T r e e > < p : e x t L s t > < p : e x t   u r i = " { 8 D 8 B D 9 8 6 - 6 5 9 7 - 4 1 A D - B E 6 1 - 0 C 9 6 E 4 4 9 3 5 0 A } " > < p 1 4 : c r e a t i o n I d   x m l n s : p 1 4 = " h t t p : / / s c h e m a s . m i c r o s o f t . c o m / o f f i c e / p o w e r p o i n t / 2 0 1 0 / m a i n "   v a l = " 1 6 5 0 6 2 1 7 4 9 0 9 7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6 5 1 E 5 9 9 - 6 E 2 9 - 4 C D C - 9 C 7 F - 0 6 2 7 3 C 2 1 0 3 D 4 } " > < a 1 6 : c r e a t i o n I d   x m l n s : a 1 6 = " h t t p : / / s c h e m a s . m i c r o s o f t . c o m / o f f i c e / d r a w i n g / 2 0 1 0 / m a i n "   i d = " { C 3 1 5 7 F E E - C 7 3 1 - 4 8 8 1 - 8 3 2 6 - F 6 B B 6 E 8 A 7 E 8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9 A 7 3 5 6 4 - A 7 A A - 4 1 9 5 - 9 7 F 1 - C 7 B 7 E 2 4 5 2 6 D C } " > < a 1 6 : c r e a t i o n I d   x m l n s : a 1 6 = " h t t p : / / s c h e m a s . m i c r o s o f t . c o m / o f f i c e / d r a w i n g / 2 0 1 0 / m a i n "   i d = " { F 4 1 4 3 D 7 2 - 1 D C 8 - 4 D D 7 - 8 D 6 8 - C 5 3 4 1 B 9 E E 3 2 E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7 7 5 0 0 "   l n S p c R e d u c t i o n = " 2 0 0 0 0 " / > < / a : b o d y P r > < a : l s t S t y l e / > < a : p > < a : p P r / > < a : r > < a : r P r   d i r t y = " 0 "   e r r = " 1 "   l a n g = " e n - U S " > < a : l a t i n   t y p e f a c e = " L a t o " / > < / a : r P r > < a : t > s t r u c t < / a : t > < / a : r > < a : r > < a : r P r   d i r t y = " 0 "   l a n g = " e n - U S " > < a : l a t i n   t y p e f a c e = " L a t o " / > < / a : r P r > < a : t >   g r a p h   * t e m p 1 , * t e m p 2 ;   < / a : t > < / a : r > < a : b r > < a : r P r   d i r t y = " 0 "   l a n g = " e n - U S " / > < / a : b r > < a : r > < a : r P r   d i r t y = " 0 "   l a n g = " e n - U S " > < a : l a t i n   t y p e f a c e = " L a t o " / > < / a : r P r > < a : t > t e m p 1   =   a [ c i t y 1 i n d x ] ; < / a : t > < / a : r > < a : b r > < a : r P r   d i r t y = " 0 "   l a n g = " e n - U S " / > < / a : b r > < a : r > < a : r P r   d i r t y = " 0 "   l a n g = " e n - U S " > < a : l a t i n   t y p e f a c e = " L a t o " / > < / a : r P r > < a : t > i n t   < / a : t > < / a : r > < a : r > < a : r P r   d i r t y = " 0 "   e r r = " 1 "   l a n g = " e n - U S " > < a : l a t i n   t y p e f a c e = " L a t o " / > < / a : r P r > < a : t > c i t y m i n d x < / a : t > < / a : r > < a : r > < a : r P r   d i r t y = " 0 "   l a n g = " e n - U S " > < a : l a t i n   t y p e f a c e = " L a t o " / > < / a : r P r > < a : t > , < / a : t > < / a : r > < a : r > < a : r P r   d i r t y = " 0 "   e r r = " 1 "   l a n g = " e n - U S " > < a : l a t i n   t y p e f a c e = " L a t o " / > < / a : r P r > < a : t > m D i s t < / a : t > < / a : r > < a : r > < a : r P r   d i r t y = " 0 "   l a n g = " e n - U S " > < a : l a t i n   t y p e f a c e = " L a t o " / > < / a : r P r > < a : t >   =   5 0 0 0 ;   < / a : t > < / a : r > < a : b r > < a : r P r   d i r t y = " 0 "   l a n g = " e n - U S " / > < / a : b r > < a : r > < a : r P r   d i r t y = " 0 "   l a n g = " e n - U S " > < a : l a t i n   t y p e f a c e = " L a t o " / > < / a : r P r > < a : t > i n t   c   =   0 ; < / a : t > < / a : r > < a : b r > < a : r P r   d i r t y = " 0 "   l a n g = " e n - U S " / > < / a : b r > < a : r > < a : r P r   d i r t y = " 0 "   l a n g = " e n - U S " > < a : l a t i n   t y p e f a c e = " L a t o " / > < / a : r P r > < a : t > w h i l e ( t e m p 1 - & g t ; n e x t ! = N U L L ) {   < / a : t > < / a : r > < a : b r > < a : r P r   d i r t y = " 0 "   l a n g = " e n - U S " / > < / a : b r > < a : r > < a : r P r   d i r t y = " 0 "   l a n g = " e n - U S " > < a : l a t i n   t y p e f a c e = " L a t o " / > < / a : r P r > < a : t > t e m p 1   =   t e m p 1 - & g t ; n e x t ;   < / a : t > < / a : r > < a : b r > < a : r P r   d i r t y = " 0 "   l a n g = " e n - U S " / > < / a : b r > < a : r > < a : r P r   d i r t y = " 0 "   l a n g = " e n - U S " > < a : l a t i n   t y p e f a c e = " L a t o " / > < / a : r P r > < a : t > t e m p 2   =   a [ t e m p 1 - & g t ; d a t a ] ; < / a : t > < / a : r > < a : b r > < a : r P r   d i r t y = " 0 "   l a n g = " e n - U S " / > < / a : b r > < a : r > < a : r P r   d i r t y = " 0 "   l a n g = " e n - U S " > < a : l a t i n   t y p e f a c e = " L a t o " / > < / a : r P r > < a : t > w h i l e ( t e m p 2 - & g t ; n e x t   ! =   N U L L ) {   < / a : t > < / a : r > < a : b r > < a : r P r   d i r t y = " 0 "   l a n g = " e n - U S " / > < / a : b r > < a : r > < a : r P r   d i r t y = " 0 "   l a n g = " e n - U S " > < a : l a t i n   t y p e f a c e = " L a t o " / > < / a : r P r > < a : t > t e m p 2   =   t e m p 2 - & g t ; n e x t ; < / a : t > < / a : r > < a : b r > < a : r P r   d i r t y = " 0 "   l a n g = " e n - U S " / > < / a : b r > < a : r > < a : r P r   d i r t y = " 0 "   l a n g = " e n - U S " > < a : l a t i n   t y p e f a c e = " L a t o " / > < / a : r P r > < a : t > i f ( t e m p 2 - & g t ; d a t a   = =   c i t y 2 i n d x   & a m p ; & a m p ;   ( t e m p 2 - & g t ; w e i g h t   +   t e m p 1 - & g t ; w e i g h t ) & l t ; < / a : t > < / a : r > < a : r > < a : r P r   d i r t y = " 0 "   e r r = " 1 "   l a n g = " e n - U S " > < a : l a t i n   t y p e f a c e = " L a t o " / > < / a : r P r > < a : t > m D i s t < / a : t > < / a : r > < / a : p > < a : p > < a : p P r / > < a : r > < a : r P r   d i r t y = " 0 "   e r r = " 1 "   l a n g = " e n - U S " > < a : l a t i n   t y p e f a c e = " L a t o " / > < / a : r P r > < a : t > c i t y m i n d x < / a : t > < / a : r > < a : r > < a : r P r   d i r t y = " 0 "   l a n g = " e n - U S " > < a : l a t i n   t y p e f a c e = " L a t o " / > < / a : r P r > < a : t >   =   t e m p 1 - & g t ; d a t a ; < / a : t > < / a : r > < / a : p > < a : p > < a : p P r / > < a : r > < a : r P r   d i r t y = " 0 "   e r r = " 1 "   l a n g = " e n - U S " > < a : l a t i n   t y p e f a c e = " L a t o " / > < / a : r P r > < a : t > m D i s t < / a : t > < / a : r > < a : r > < a : r P r   d i r t y = " 0 "   l a n g = " e n - U S " > < a : l a t i n   t y p e f a c e = " L a t o " / > < / a : r P r > < a : t >   =   ( t e m p 2 - & g t ; w e i g h t   +   t e m p 1 - & g t ; w e i g h t ) ;   < / a : t > < / a : r > < a : b r > < a : r P r   d i r t y = " 0 "   l a n g = " e n - U S " / > < / a : b r > < a : r > < a : r P r   d i r t y = " 0 "   l a n g = " e n - U S " > < a : l a t i n   t y p e f a c e = " L a t o " / > < / a : r P r > < a : t > c   =   1 ; 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4 7 5 F 1 3 4 4 - A 7 D 4 - 4 6 C A - B 1 C C - 6 F 7 6 F 2 0 9 5 2 4 E } " > < p 1 4 : c r e a t i o n I d   x m l n s : p 1 4 = " h t t p : / / s c h e m a s . m i c r o s o f t . c o m / o f f i c e / p o w e r p o i n t / 2 0 1 0 / m a i n "   v a l = " 1 6 5 0 6 2 1 7 4 9 1 0 0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D 5 A B 6 0 0 - 6 E 7 A - 4 B 6 B - 9 0 B 2 - 4 2 8 8 0 E 4 F 6 C 5 A } " > < a 1 6 : c r e a t i o n I d   x m l n s : a 1 6 = " h t t p : / / s c h e m a s . m i c r o s o f t . c o m / o f f i c e / d r a w i n g / 2 0 1 0 / m a i n "   i d = " { 3 0 F 4 7 D A 0 - 7 7 1 A - 4 8 2 2 - 8 1 5 4 - A C 0 C 8 9 6 6 C 0 E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c h e m e C l r   v a l = " a c c e n t 2 " > < a : l u m M o d   v a l = " 7 5 0 0 0 " / > < / a : s c h e m e C l r > < / a : s o l i d F i l l > < a : l a t i n   t y p e f a c e = " A l e g r e y a " / > < / a : r P r > < a : t > F L O Y D   -   < / a : t > < / a : r > < a : r > < a : r P r   b = " 0 "   d i r t y = " 0 "   e r r = " 1 "   l a n g = " e n - U S "   s z = " 2 8 0 0 " > < a : s o l i d F i l l > < a : s c h e m e C l r   v a l = " a c c e n t 2 " > < a : l u m M o d   v a l = " 7 5 0 0 0 " / > < / a : s c h e m e C l r > < / a : s o l i d F i l l > < a : l a t i n   t y p e f a c e = " A l e g r e y a " / > < / a : r P r > < a : t > W A R S H A L L < / a : t > < / a : r > < a : e n d P a r a R P r   b = " 0 "   d i r t y = " 0 "   e r r = " 1 "   l a n g = " e n - U S "   s z = " 2 8 0 0 " > < a : s o l i d F i l l > < a : s c h e m e C l r   v a l = " a c c e n t 2 " > < a : l u m M o d   v a l = " 7 5 0 0 0 " / > < / a : s c h e m e C l r > < / a : s o l i d F i l l > < a : l a t i n   t y p e f a c e = " A l e g r e y a " / > < / a : e n d P a r a R P r > < / a : p > < / p : t x B o d y > < / p : s p > < p : s p > < p : n v S p P r > < p : c N v P r   i d = " 3 "   n a m e = " C o n t e n t   P l a c e h o l d e r   2 " > < a : e x t L s t > < a : e x t   u r i = " { 2 1 8 B E 5 0 5 - 3 E 5 A - 4 9 2 6 - A A B B - 0 9 E 8 D E F 5 F C 2 D } " > < a 1 6 : c r e a t i o n I d   x m l n s : a 1 6 = " h t t p : / / s c h e m a s . m i c r o s o f t . c o m / o f f i c e / d r a w i n g / 2 0 1 0 / m a i n "   i d = " { 9 7 A 2 3 6 1 3 - E B 8 F - 4 9 A 0 - A 9 2 3 - 2 F 8 6 9 D B 9 E 3 1 4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0 "   d i r t y = " 0 "   l a n g = " e n - U S "   s z = " 2 0 0 0 " > < a : l a t i n   t y p e f a c e = " L a t o " / > < / a : r P r > < a : t > F l o y d - W a r s h a l l   A l g o r i t h m   i s   a n   a l g o r i t h m   f o r < / a : t > < / a : r > < a : r > < a : r P r   b = " 0 "   d i r t y = " 0 "   l a n g = " e n - U S "   s z = " 2 0 0 0 " > < a : l a t i n   t y p e f a c e = " L a t o " / > < / a : r P r > < a : t > � < / a : t > < / a : r > < a : r > < a : r P r   b = " 1 "   d i r t y = " 0 "   l a n g = " e n - U S "   s z = " 2 0 0 0 " > < a : l a t i n   t y p e f a c e = " L a t o " / > < / a : r P r > < a : t > f i n d i n g   t h e   s h o r t e s t   p a t h   b e t w e e n   a l l   t h e   p a i r s   o f   v e r t i c e s   i n   a   w e i g h t e d   g r a p h < / a : t > < / a : r > < a : r > < a : r P r   b = " 0 "   d i r t y = " 0 "   l a n g = " e n - U S "   s z = " 2 0 0 0 " > < a : l a t i n   t y p e f a c e = " L a t o " / > < / a : r P r > < a : t > .   T h i s   a l g o r i t h m   w o r k s   f o r   b o t h   t h e   d i r e c t e d   a n d   u n d i r e c t e d   w e i g h t e d   g r a p h s .   B u t ,   i t   d o e s   n o t   w o r k   f o r   t h e   g r a p h s   w i t h   n e g a t i v e   c y c l e s .   I t s   m a i n l y   u s e d   i n   A d j a c e n c y   M a t r i x < / a : t > < / a : r > < a : e n d P a r a R P r   b = " 0 "   d i r t y = " 0 "   l a n g = " e n - U S "   s z = " 2 0 0 0 " > < a : l a t i n   t y p e f a c e = " L a t o " / > < / a : e n d P a r a R P r > < / a : p > < / p : t x B o d y > < / p : s p > < / p : s p T r e e > < p : e x t L s t > < p : e x t   u r i = " { F F 0 4 3 5 8 5 - 5 5 F F - 4 4 B 4 - 9 F 7 A - 5 3 7 7 A F C 7 9 5 2 E } " > < p 1 4 : c r e a t i o n I d   x m l n s : p 1 4 = " h t t p : / / s c h e m a s . m i c r o s o f t . c o m / o f f i c e / p o w e r p o i n t / 2 0 1 0 / m a i n "   v a l = " 1 6 5 0 6 2 1 7 4 9 1 0 2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8 B 5 6 3 0 0 - 5 8 3 5 - 4 8 F 9 - 8 1 C C - 1 2 9 C B 3 8 C 8 8 7 1 } " > < a 1 6 : c r e a t i o n I d   x m l n s : a 1 6 = " h t t p : / / s c h e m a s . m i c r o s o f t . c o m / o f f i c e / d r a w i n g / 2 0 1 0 / m a i n "   i d = " { 9 7 5 1 6 E A 4 - F 5 7 A - 4 8 0 7 - 9 C F 0 - E 1 E C 9 E 6 9 8 1 8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7 B 3 6 E E 1 7 - C F 1 4 - 4 A B 5 - A 2 7 3 - 0 6 8 A E 3 E 7 B 9 5 E } " > < a 1 6 : c r e a t i o n I d   x m l n s : a 1 6 = " h t t p : / / s c h e m a s . m i c r o s o f t . c o m / o f f i c e / d r a w i n g / 2 0 1 0 / m a i n "   i d = " { D E 0 5 4 7 9 5 - C B C A - 4 5 0 6 - 9 0 C F - 0 0 0 6 F 3 8 F E 5 0 E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9 2 5 0 0 "   l n S p c R e d u c t i o n = " 2 0 0 0 0 " / > < / a : b o d y P r > < a : l s t S t y l e / > < a : p > < a : p P r / > < a : r > < a : r P r   d i r t y = " 0 "   l a n g = " e n - U S " > < a : l a t i n   t y p e f a c e = " L a t o " / > < / a : r P r > < a : t > i n t   i , j , k ; < / a : t > < / a : r > < a : b r > < a : r P r   d i r t y = " 0 "   l a n g = " e n - U S " / > < / a : b r > < a : r > < a : r P r   d i r t y = " 0 "   l a n g = " e n - U S " > < a : l a t i n   t y p e f a c e = " L a t o " / > < / a : r P r > < a : t > f o r   ( i n t   k   =   0 ;   k   & l t ;   6 1 ;   k + + )   {   < / a : t > < / a : r > < a : b r > < a : r P r   d i r t y = " 0 "   l a n g = " e n - U S " / > < / a : b r > < a : r > < a : r P r   d i r t y = " 0 "   l a n g = " e n - U S " > < a : l a t i n   t y p e f a c e = " L a t o " / > < / a : r P r > < a : t > f o r   ( i n t   i   =   0 ;   i   & l t ;   6 1 ;   i + + )   { < / a : t > < / a : r > < a : b r > < a : r P r   d i r t y = " 0 "   l a n g = " e n - U S " / > < / a : b r > < a : r > < a : r P r   d i r t y = " 0 "   l a n g = " e n - U S " > < a : l a t i n   t y p e f a c e = " L a t o " / > < / a : r P r > < a : t > f o r   ( i n t   j   =   0 ;   j   & l t ;   6 1 ;   j + + )   {   < / a : t > < / a : r > < a : b r > < a : r P r   d i r t y = " 0 "   l a n g = " e n - U S " / > < / a : b r > < a : r > < a : r P r   d i r t y = " 0 "   l a n g = " e n - U S " > < a : l a t i n   t y p e f a c e = " L a t o " / > < / a : r P r > < a : t > i f ( d [ i ] [ j ]   & g t ;   d [ i ] [ k ]   +   d [ k ] [ j ] ) < / a : t > < / a : r > < a : b r > < a : r P r   d i r t y = " 0 "   l a n g = " e n - U S " / > < / a : b r > < a : r > < a : r P r   d i r t y = " 0 "   l a n g = " e n - U S " > < a : l a t i n   t y p e f a c e = " L a t o " / > < / a : r P r > < a : t > { < / a : t > < / a : r > < a : b r > < a : r P r   d i r t y = " 0 "   l a n g = " e n - U S " / > < / a : b r > < a : r > < a : r P r   d i r t y = " 0 "   l a n g = " e n - U S " > < a : l a t i n   t y p e f a c e = " L a t o " / > < / a : r P r > < a : t > d [ i ] [ j ]   =   d [ i ] [ k ]   +   d [ k ] [ j ] ;   < / a : t > < / a : r > < a : b r > < a : r P r   d i r t y = " 0 "   l a n g = " e n - U S " / > < / a : b r > < a : r > < a : r P r   d i r t y = " 0 "   l a n g = " e n - U S " > < a : l a t i n   t y p e f a c e = " L a t o " / > < / a : r P r > < a : t > p a t h [ i ] [ j ]   =   p a t h [ k ] [ j ] ; < / a : t > < / a : r > < a : b r > < a : r P r   d i r t y = " 0 "   l a n g = " e n - U S " / > < / a : b r > < a : r > < a : r P r   d i r t y = " 0 "   l a n g = " e n - U S " > < a : l a t i n   t y p e f a c e = " L a t o " / > < / a : r P r > < a : t > } < / a : t > < / a : r > < a : b r > < a : r P r   d i r t y = " 0 "   l a n g = " e n - U S " / > < / a : b r > < a : r > < a : r P r   d i r t y = " 0 "   l a n g = " e n - U S " > < a : l a t i n   t y p e f a c e = " L a t o " / > < / a : r P r > < a : t > } < / a : t > < / a : r > < a : b r > < a : r P r   d i r t y = " 0 "   l a n g = " e n - U S " / > < / a : b r > < a : r > < a : r P r   d i r t y = " 0 "   l a n g = " e n - U S " > < a : l a t i n   t y p e f a c e = " L a t o " / > < / a : r P r > < a : t > } < / a : t > < / a : r > < a : b r > < a : r P r   d i r t y = " 0 "   l a n g = " e n - U S " / > < / a : b r > < a : r > < a : r P r   d i r t y = " 0 "   l a n g = " e n - U S " > < a : l a t i n   t y p e f a c e = " L a t o " / > < / a : r P r > < a : t > } 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5 9 E 7 1 7 6 9 - 0 D 8 9 - 4 B 2 5 - 8 F C 8 - 7 5 8 4 1 E 0 1 4 3 9 1 } " > < p 1 4 : c r e a t i o n I d   x m l n s : p 1 4 = " h t t p : / / s c h e m a s . m i c r o s o f t . c o m / o f f i c e / p o w e r p o i n t / 2 0 1 0 / m a i n "   v a l = " 1 6 5 0 6 2 1 7 4 9 1 0 5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0 6 9 A 3 B 5 - B E D D - 4 2 E D - A 3 D 6 - D A 6 4 5 5 3 4 1 B 5 2 } " > < a 1 6 : c r e a t i o n I d   x m l n s : a 1 6 = " h t t p : / / s c h e m a s . m i c r o s o f t . c o m / o f f i c e / d r a w i n g / 2 0 1 0 / m a i n "   i d = " { 7 5 7 B 9 8 9 6 - 8 3 3 3 - 4 E E 9 - 8 5 4 A - 7 F 6 5 5 9 3 E F B 9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r g b C l r   v a l = " f f 0 0 0 0 " / > < / a : s o l i d F i l l > < a : l a t i n   t y p e f a c e = " A l e g r e y a " / > < / a : r P r > < a : t > R E S U L T < / a : t > < / a : r > < a : e n d P a r a R P r   b = " 0 "   d i r t y = " 0 "   l a n g = " e n - U S "   s z = " 2 8 0 0 " > < a : s o l i d F i l l > < a : s r g b C l r   v a l = " f f 0 0 0 0 " / > < / a : s o l i d F i l l > < a : l a t i n   t y p e f a c e = " A l e g r e y a " / > < / a : e n d P a r a R P r > < / a : p > < / p : t x B o d y > < / p : s p > < p : p i c > < p : n v P i c P r > < p : c N v P r   i d = " 3 "   n a m e = " C o n t e n t   P l a c e h o l d e r   2 " > < a : e x t L s t > < a : e x t   u r i = " { 3 9 8 8 2 3 F 4 - 4 2 D 6 - 4 F 8 D - B 7 A 2 - D 5 9 5 0 7 A 1 5 0 C B } " > < a 1 6 : c r e a t i o n I d   x m l n s : a 1 6 = " h t t p : / / s c h e m a s . m i c r o s o f t . c o m / o f f i c e / d r a w i n g / 2 0 1 0 / m a i n "   i d = " { 6 3 E 3 8 6 4 5 - A 3 F 9 - 4 0 D A - A C 6 A - 5 8 3 E 6 D D B 6 6 F 2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> < a : d u o t o n e > < a : s r g b C l r   v a l = " 0 0 0 0 0 0 " / > < a : s c h e m e C l r   v a l = " a c c e n t 1 " > < a : t i n t   v a l = " 4 5 0 0 0 " / > < a : s a t M o d   v a l = " 4 0 0 0 0 0 " / > < / a : s c h e m e C l r > < / a : d u o t o n e > < a : l u m   b r i g h t = " 4 3 0 0 0 "   c o n t r a s t = " 0 " / > < a : e x t L s t > < a : e x t   u r i = " { 7 D 3 1 6 4 3 5 - D 4 4 2 - 4 E 4 9 - 8 E B 3 - C F 1 1 5 4 3 8 B 1 B 9 } " > < a 1 4 : i m g P r o p s   x m l n s : a 1 4 = " h t t p : / / s c h e m a s . m i c r o s o f t . c o m / o f f i c e / d r a w i n g / 2 0 1 0 / m a i n " > < a 1 4 : i m g L a y e r > < a 1 4 : i m g E f f e c t > < a 1 4 : b r i g h t n e s s C o n t r a s t   b r i g h t = " 4 3 0 0 0 "   c o n t r a s t = " 0 " / > < / a 1 4 : i m g E f f e c t > < / a 1 4 : i m g L a y e r > < / a 1 4 : i m g P r o p s > < / a : e x t > < a : e x t   u r i = " { A 6 6 8 F 4 D C - E 2 5 A - 4 7 8 6 - A 6 2 A - 0 E 9 C 9 D 8 4 D C 4 A } " > < a 1 4 : u s e L o c a l D p i   x m l n s : a 1 4 = " h t t p : / / s c h e m a s . m i c r o s o f t . c o m / o f f i c e / d r a w i n g / 2 0 1 0 / m a i n "   v a l = " 0 " / > < / a : e x t > < / a : e x t L s t > < / a : b l i p > < a : s r c R e c t   b = " - 1 6 3 8 "   l = " 0 "   r = " 0 "   t = " - 1 6 3 8 " / > < a : s t r e t c h > < a : f i l l R e c t / > < / a : s t r e t c h > < / p : b l i p F i l l > < p : s p P r > < a : p r s t G e o m   p r s t = " r e c t " > < a : a v L s t / > < / a : p r s t G e o m > < a : n o F i l l / > < a : l n   c a p = " f l a t "   w = " 1 1 4 3 0 " > < a : s o l i d F i l l > < a : s r g b C l r   v a l = " f f f f f f " > < a : a l p h a   v a l = " 1 0 0 0 0 0 " / > < / a : s r g b C l r > < / a : s o l i d F i l l > < a : p r s t D a s h   v a l = " s o l i d " / > < a : r o u n d / > < / a : l n > < a : e f f e c t L s t > < a : o u t e r S h d w   b l u r R a d = " 5 0 8 0 0 "   d i r = " 2 7 0 0 0 0 0 "   d i s t = " 0 " > < a : s r g b C l r   v a l = " 5 b 5 b 5 b " > < a : a l p h a   v a l = " 3 9 9 9 9 " / > < / a : s r g b C l r > < / a : o u t e r S h d w > < / a : e f f e c t L s t > < / p : s p P r > < / p : p i c > < / p : s p T r e e > < p : e x t L s t > < p : e x t   u r i = " { 4 D 2 1 4 9 6 8 - 1 F E C - 4 3 4 B - B 6 D A - B 0 1 1 6 4 7 C 1 D 0 D } " > < p 1 4 : c r e a t i o n I d   x m l n s : p 1 4 = " h t t p : / / s c h e m a s . m i c r o s o f t . c o m / o f f i c e / p o w e r p o i n t / 2 0 1 0 / m a i n "   v a l = " 1 6 5 0 6 2 1 7 4 9 1 0 7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0 4 F 9 0 8 C - 4 D F A - 4 5 2 5 - B A 8 9 - 0 7 6 B D 5 0 C 0 A 2 C } " > < a 1 6 : c r e a t i o n I d   x m l n s : a 1 6 = " h t t p : / / s c h e m a s . m i c r o s o f t . c o m / o f f i c e / d r a w i n g / 2 0 1 0 / m a i n "   i d = " { B 4 1 B 5 2 0 C - D 5 F C - 4 4 6 B - B 0 8 5 - 6 6 8 0 9 2 F 2 0 A 6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5 E 3 8 7 A 9 7 - 0 8 8 C - 4 D A 1 - A 5 1 9 - B D 2 D 3 B 3 D F B E F } " > < a 1 6 : c r e a t i o n I d   x m l n s : a 1 6 = " h t t p : / / s c h e m a s . m i c r o s o f t . c o m / o f f i c e / d r a w i n g / 2 0 1 0 / m a i n "   i d = " { 4 7 7 5 5 8 4 9 - 8 9 5 D - 4 8 9 1 - 9 A A 1 - E F 5 5 F 8 0 6 3 B 1 B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> < a : d u o t o n e > < a : s r g b C l r   v a l = " 0 0 0 0 0 0 " / > < a : s c h e m e C l r   v a l = " a c c e n t 1 " > < a : t i n t   v a l = " 4 5 0 0 0 " / > < a : s a t M o d   v a l = " 4 0 0 0 0 0 " / > < / a : s c h e m e C l r > < / a : d u o t o n e > < a : l u m   b r i g h t = " 4 3 0 0 0 " / > < a : e x t L s t > < a : e x t   u r i = " { E 3 2 8 E 6 7 6 - A D A 8 - 4 F A B - 9 C 8 F - 4 E 1 9 C 9 C B 6 5 C 3 } " > < a 1 4 : i m g P r o p s   x m l n s : a 1 4 = " h t t p : / / s c h e m a s . m i c r o s o f t . c o m / o f f i c e / d r a w i n g / 2 0 1 0 / m a i n " > < a 1 4 : i m g L a y e r > < a 1 4 : i m g E f f e c t > < a 1 4 : b r i g h t n e s s C o n t r a s t   b r i g h t = " 4 3 0 0 0 " / > < / a 1 4 : i m g E f f e c t > < / a 1 4 : i m g L a y e r > < / a 1 4 : i m g P r o p s > < / a : e x t > < a : e x t   u r i = " { C E 7 F 7 F 3 5 - 4 F E 4 - 4 6 B 7 - 9 2 6 7 - 8 A 4 8 F 1 C 1 7 7 A E } " > < a 1 4 : u s e L o c a l D p i   x m l n s : a 1 4 = " h t t p : / / s c h e m a s . m i c r o s o f t . c o m / o f f i c e / d r a w i n g / 2 0 1 0 / m a i n "   v a l = " 0 " / > < / a : e x t > < / a : e x t L s t > < / a : b l i p > < a : s r c R e c t   b = " - 2 1 5 3 "   l = " 0 "   r = " 0 "   t = " - 2 1 5 3 " / > < a : s t r e t c h > < a : f i l l R e c t / > < / a : s t r e t c h > < / p : b l i p F i l l > < p : s p P r > < a : x f r m   r o t = " 0 " > < a : o f f   x = " 1 1 1 4 3 2 3 "   y = " 1 1 7 1 5 7 5 " / > < a : e x t   c x = " 6 9 0 7 1 6 2 "   c y = " 2 8 0 2 1 9 4 " / > < / a : x f r m > < a : n o F i l l / > < / p : s p P r > < / p : p i c > < / p : s p T r e e > < p : e x t L s t > < p : e x t   u r i = " { 1 4 D 8 7 9 F 3 - 2 C F 3 - 4 D 7 A - A 1 A 4 - A D A 8 8 E B E 6 8 8 A } " > < p 1 4 : c r e a t i o n I d   x m l n s : p 1 4 = " h t t p : / / s c h e m a s . m i c r o s o f t . c o m / o f f i c e / p o w e r p o i n t / 2 0 1 0 / m a i n "   v a l = " 1 6 5 0 6 2 1 7 4 9 1 0 9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E D C 0 3 7 E - 6 8 D C - 4 B 3 A - A 7 C B - 0 0 D 1 3 D 6 B D 2 F D } " > < a 1 6 : c r e a t i o n I d   x m l n s : a 1 6 = " h t t p : / / s c h e m a s . m i c r o s o f t . c o m / o f f i c e / d r a w i n g / 2 0 1 0 / m a i n "   i d = " { B 7 C 2 1 2 4 C - 0 7 D 4 - 4 7 6 F - 9 2 E F - B E A F 3 9 9 3 7 5 8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7 9 5 7 2 3 9 0 - B A A 8 - 4 3 3 2 - A 8 2 1 - 5 0 A 1 C A 8 8 9 9 A 7 } " > < a 1 6 : c r e a t i o n I d   x m l n s : a 1 6 = " h t t p : / / s c h e m a s . m i c r o s o f t . c o m / o f f i c e / d r a w i n g / 2 0 1 0 / m a i n "   i d = " { 4 A 4 9 9 C 4 E - A F D 6 - 4 9 6 E - 8 9 1 A - C 9 1 5 3 C B 1 E 6 E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> < a : d u o t o n e > < a : s r g b C l r   v a l = " 0 0 0 0 0 0 " / > < a : s c h e m e C l r   v a l = " a c c e n t 1 " > < a : t i n t   v a l = " 4 5 0 0 0 " / > < a : s a t M o d   v a l = " 4 0 0 0 0 0 " / > < / a : s c h e m e C l r > < / a : d u o t o n e > < a : l u m   b r i g h t = " 4 3 0 0 0 " / > < a : e x t L s t > < a : e x t   u r i = " { E D B B 0 E 8 5 - 0 5 D 7 - 4 4 8 3 - 9 C 4 B - C 8 D 4 F 9 3 0 5 E 2 2 } " > < a 1 4 : i m g P r o p s   x m l n s : a 1 4 = " h t t p : / / s c h e m a s . m i c r o s o f t . c o m / o f f i c e / d r a w i n g / 2 0 1 0 / m a i n " > < a 1 4 : i m g L a y e r > < a 1 4 : i m g E f f e c t > < a 1 4 : b r i g h t n e s s C o n t r a s t   b r i g h t = " 4 3 0 0 0 " / > < / a 1 4 : i m g E f f e c t > < / a 1 4 : i m g L a y e r > < / a 1 4 : i m g P r o p s > < / a : e x t > < a : e x t   u r i = " { E 3 C E 1 2 D 2 - 2 3 C D - 4 4 C 6 - 8 D 3 4 - B B D F B F F 3 D B D 6 } " > < a 1 4 : u s e L o c a l D p i   x m l n s : a 1 4 = " h t t p : / / s c h e m a s . m i c r o s o f t . c o m / o f f i c e / d r a w i n g / 2 0 1 0 / m a i n "   v a l = " 0 " / > < / a : e x t > < / a : e x t L s t > < / a : b l i p > < a : s r c R e c t   b = " - 8 2 5 5 "   l = " 0 "   r = " 0 "   t = " - 8 2 5 5 " / > < a : s t r e t c h > < a : f i l l R e c t / > < / a : s t r e t c h > < / p : b l i p F i l l > < p : s p P r > < a : x f r m   r o t = " 0 " > < a : o f f   x = " 1 1 1 4 3 2 3 "   y = " 1 1 7 1 5 7 5 " / > < a : e x t   c x = " 6 9 0 7 1 6 2 "   c y = " 2 8 0 2 1 9 4 " / > < / a : x f r m > < a : n o F i l l / > < / p : s p P r > < / p : p i c > < / p : s p T r e e > < p : e x t L s t > < p : e x t   u r i = " { B 7 3 2 5 1 1 0 - 4 3 9 3 - 4 0 E E - 8 1 A 8 - E 5 F E 2 4 0 D 9 0 D 3 } " > < p 1 4 : c r e a t i o n I d   x m l n s : p 1 4 = " h t t p : / / s c h e m a s . m i c r o s o f t . c o m / o f f i c e / p o w e r p o i n t / 2 0 1 0 / m a i n "   v a l = " 1 6 5 0 6 2 1 7 4 9 1 1 1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4 6 9 F B 2 F - E 0 F 9 - 4 D C 8 - 9 3 0 6 - C D 0 8 A 0 2 1 B D 7 1 } " > < a 1 6 : c r e a t i o n I d   x m l n s : a 1 6 = " h t t p : / / s c h e m a s . m i c r o s o f t . c o m / o f f i c e / d r a w i n g / 2 0 1 0 / m a i n "   i d = " { 1 E 2 4 0 1 D D - 5 8 9 1 - 4 4 2 F - 9 E 0 C - E 2 8 E F 3 B E 6 3 6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6 8 7 E 4 4 B 3 - 0 0 1 6 - 4 7 9 F - 9 6 D 4 - 7 2 8 6 7 3 5 E A 5 0 7 } " > < a 1 6 : c r e a t i o n I d   x m l n s : a 1 6 = " h t t p : / / s c h e m a s . m i c r o s o f t . c o m / o f f i c e / d r a w i n g / 2 0 1 0 / m a i n "   i d = " { E A A 9 F 7 7 D - 7 C F 5 - 4 9 7 4 - B F 9 4 - C D 0 7 6 D 8 D 7 4 3 0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> < a : d u o t o n e > < a : s r g b C l r   v a l = " 0 0 0 0 0 0 " / > < a : s c h e m e C l r   v a l = " a c c e n t 1 " > < a : t i n t   v a l = " 4 5 0 0 0 " / > < a : s a t M o d   v a l = " 4 0 0 0 0 0 " / > < / a : s c h e m e C l r > < / a : d u o t o n e > < a : l u m   b r i g h t = " 4 3 0 0 0 " / > < a : e x t L s t > < a : e x t   u r i = " { 8 9 7 F 0 A 1 E - 5 1 4 8 - 4 D 4 5 - A 7 1 F - E F A 7 2 0 C 2 5 7 C E } " > < a 1 4 : i m g P r o p s   x m l n s : a 1 4 = " h t t p : / / s c h e m a s . m i c r o s o f t . c o m / o f f i c e / d r a w i n g / 2 0 1 0 / m a i n " > < a 1 4 : i m g L a y e r > < a 1 4 : i m g E f f e c t > < a 1 4 : b r i g h t n e s s C o n t r a s t   b r i g h t = " 4 3 0 0 0 " / > < / a 1 4 : i m g E f f e c t > < / a 1 4 : i m g L a y e r > < / a 1 4 : i m g P r o p s > < / a : e x t > < a : e x t   u r i = " { 9 A 5 2 B C 7 2 - E 9 6 B - 4 0 9 5 - 9 6 2 E - 7 1 3 E D 3 7 C A 2 8 1 } " > < a 1 4 : u s e L o c a l D p i   x m l n s : a 1 4 = " h t t p : / / s c h e m a s . m i c r o s o f t . c o m / o f f i c e / d r a w i n g / 2 0 1 0 / m a i n "   v a l = " 0 " / > < / a : e x t > < / a : e x t L s t > < / a : b l i p > < a : s r c R e c t   b = " 0 "   l = " - 6 9 0 1 "   r = " - 6 9 0 1 "   t = " 0 " / > < a : s t r e t c h > < a : f i l l R e c t / > < / a : s t r e t c h > < / p : b l i p F i l l > < p : s p P r > < a : x f r m   r o t = " 0 " > < a : o f f   x = " 1 1 1 4 3 2 3 "   y = " 1 1 7 1 5 7 5 " / > < a : e x t   c x = " 6 9 0 7 1 6 2 "   c y = " 2 8 0 2 1 9 4 " / > < / a : x f r m > < a : n o F i l l / > < / p : s p P r > < / p : p i c > < / p : s p T r e e > < p : e x t L s t > < p : e x t   u r i = " { D E 2 2 7 1 9 6 - 8 9 7 6 - 4 8 9 B - B E B D - 1 D 2 0 6 3 3 4 3 5 1 B } " > < p 1 4 : c r e a t i o n I d   x m l n s : p 1 4 = " h t t p : / / s c h e m a s . m i c r o s o f t . c o m / o f f i c e / p o w e r p o i n t / 2 0 1 0 / m a i n "   v a l = " 1 6 5 0 6 2 1 7 4 9 1 1 3 " / > < / p : e x t > < / p : e x t L s t > < / p : c S l d > < p : c l r M a p O v r > < a : m a s t e r C l r M a p p i n g / > < / p : c l r M a p O v r > < / p : s l d >
</file>

<file path=ppt/slides/slide1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B 5 9 6 C 0 9 - 8 4 B 2 - 4 7 1 B - B 5 F 7 - 4 F 8 2 0 2 8 A F E 2 4 } " > < a 1 6 : c r e a t i o n I d   x m l n s : a 1 6 = " h t t p : / / s c h e m a s . m i c r o s o f t . c o m / o f f i c e / d r a w i n g / 2 0 1 0 / m a i n "   i d = " { D B D 9 0 A 1 C - 5 5 A D - 4 C 4 A - 8 3 1 1 - 0 5 4 9 D D D 9 4 9 7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r g b C l r   v a l = " f f 0 0 0 0 " / > < / a : s o l i d F i l l > < a : l a t i n   t y p e f a c e = " A l e g r e y a " / > < / a : r P r > < a : t > H E U R I S T I C   S E A R C H < / a : t > < / a : r > < a : e n d P a r a R P r   b = " 0 "   d i r t y = " 0 "   l a n g = " e n - U S "   s z = " 2 8 0 0 " > < a : s o l i d F i l l > < a : s r g b C l r   v a l = " f f 0 0 0 0 " / > < / a : s o l i d F i l l > < a : l a t i n   t y p e f a c e = " A l e g r e y a " / > < / a : e n d P a r a R P r > < / a : p > < / p : t x B o d y > < / p : s p > < p : p i c > < p : n v P i c P r > < p : c N v P r   i d = " 3 "   n a m e = " C o n t e n t   P l a c e h o l d e r   2 " > < a : e x t L s t > < a : e x t   u r i = " { 6 A 9 2 E D 0 0 - 1 D 1 A - 4 3 7 4 - 8 1 6 F - 6 F A 3 3 8 A 5 F 3 D 2 } " > < a 1 6 : c r e a t i o n I d   x m l n s : a 1 6 = " h t t p : / / s c h e m a s . m i c r o s o f t . c o m / o f f i c e / d r a w i n g / 2 0 1 0 / m a i n "   i d = " { 5 9 6 1 F D 8 0 - 1 5 9 7 - 4 B 8 A - 8 E 5 B - E 6 C 1 3 5 8 5 F 0 2 2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> < a : d u o t o n e > < a : s r g b C l r   v a l = " 0 0 0 0 0 0 " / > < a : s c h e m e C l r   v a l = " a c c e n t 1 " > < a : t i n t   v a l = " 4 5 0 0 0 " / > < a : s a t M o d   v a l = " 4 0 0 0 0 0 " / > < / a : s c h e m e C l r > < / a : d u o t o n e > < a : l u m   b r i g h t = " 4 3 0 0 0 " / > < a : e x t L s t > < a : e x t   u r i = " { 0 B 9 B 6 3 1 1 - 0 1 C C - 4 D 1 C - 8 5 7 A - 5 B 3 B 4 B 0 F E 0 B C } " > < a 1 4 : i m g P r o p s   x m l n s : a 1 4 = " h t t p : / / s c h e m a s . m i c r o s o f t . c o m / o f f i c e / d r a w i n g / 2 0 1 0 / m a i n " > < a 1 4 : i m g L a y e r > < a 1 4 : i m g E f f e c t > < a 1 4 : b r i g h t n e s s C o n t r a s t   b r i g h t = " 4 3 0 0 0 " / > < / a 1 4 : i m g E f f e c t > < / a 1 4 : i m g L a y e r > < / a 1 4 : i m g P r o p s > < / a : e x t > < a : e x t   u r i = " { 0 D 1 1 6 1 9 4 - 3 1 D 1 - 4 5 3 9 - 8 9 9 4 - 3 9 1 2 B D E 2 F 8 6 9 } " > < a 1 4 : u s e L o c a l D p i   x m l n s : a 1 4 = " h t t p : / / s c h e m a s . m i c r o s o f t . c o m / o f f i c e / d r a w i n g / 2 0 1 0 / m a i n "   v a l = " 0 " / > < / a : e x t > < / a : e x t L s t > < / a : b l i p > < a : s r c R e c t   b = " 0 "   l = " - 8 0 4 "   r = " - 8 0 4 "   t = " 0 " / > < a : s t r e t c h > < a : f i l l R e c t / > < / a : s t r e t c h > < / p : b l i p F i l l > < p : s p P r > < a : x f r m   r o t = " 0 " > < a : o f f   x = " 1 1 1 4 3 2 3 "   y = " 1 1 7 1 5 7 5 " / > < a : e x t   c x = " 6 9 0 7 1 6 2 "   c y = " 2 8 0 2 1 9 4 " / > < / a : x f r m > < a : n o F i l l / > < / p : s p P r > < / p : p i c > < / p : s p T r e e > < p : e x t L s t > < p : e x t   u r i = " { 5 7 3 8 9 1 2 5 - 9 A B 5 - 4 F 8 2 - A 8 B 6 - 9 8 A 5 6 B 0 B 7 7 7 B } " > < p 1 4 : c r e a t i o n I d   x m l n s : p 1 4 = " h t t p : / / s c h e m a s . m i c r o s o f t . c o m / o f f i c e / p o w e r p o i n t / 2 0 1 0 / m a i n "   v a l = " 1 6 5 0 6 2 1 7 4 9 1 1 5 " / > < / p : e x t > < / p : e x t L s t > < / p : c S l d > < p : c l r M a p O v r > < a : m a s t e r C l r M a p p i n g / > < / p : c l r M a p O v r > < / p : s l d >
</file>

<file path=ppt/slides/slide1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7 9 1 6 9 3 A - 1 F 8 1 - 4 A B 3 - 9 5 E F - E F 0 F 3 F 1 E 7 C 0 7 } " > < a 1 6 : c r e a t i o n I d   x m l n s : a 1 6 = " h t t p : / / s c h e m a s . m i c r o s o f t . c o m / o f f i c e / d r a w i n g / 2 0 1 0 / m a i n "   i d = " { 3 4 2 0 A 2 8 A - F 6 0 F - 4 B 3 A - 9 1 7 2 - 4 4 7 B B C B F 3 5 A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r g b C l r   v a l = " f f 0 0 0 0 " / > < / a : s o l i d F i l l > < a : l a t i n   t y p e f a c e = " A l e g r e y a " / > < / a : r P r > < a : t > F L O Y D   -   < / a : t > < / a : r > < a : r > < a : r P r   b = " 0 "   d i r t y = " 0 "   e r r = " 1 "   l a n g = " e n - U S "   s z = " 2 8 0 0 " > < a : s o l i d F i l l > < a : s r g b C l r   v a l = " f f 0 0 0 0 " / > < / a : s o l i d F i l l > < a : l a t i n   t y p e f a c e = " A l e g r e y a " / > < / a : r P r > < a : t > W A R S H A L L < / a : t > < / a : r > < a : r > < a : r P r   b = " 0 "   d i r t y = " 0 "   l a n g = " e n - U S "   s z = " 2 8 0 0 " > < a : s o l i d F i l l > < a : s r g b C l r   v a l = " f f 0 0 0 0 " / > < / a : s o l i d F i l l > < a : l a t i n   t y p e f a c e = " A l e g r e y a " / > < / a : r P r > < a : t >   < / a : t > < / a : r > < a : e n d P a r a R P r   b = " 0 "   d i r t y = " 0 "   l a n g = " e n - U S "   s z = " 2 8 0 0 " > < a : s o l i d F i l l > < a : s r g b C l r   v a l = " f f 0 0 0 0 " / > < / a : s o l i d F i l l > < a : l a t i n   t y p e f a c e = " A l e g r e y a " / > < / a : e n d P a r a R P r > < / a : p > < / p : t x B o d y > < / p : s p > < p : p i c > < p : n v P i c P r > < p : c N v P r   i d = " 3 "   n a m e = " C o n t e n t   P l a c e h o l d e r   2 " > < a : e x t L s t > < a : e x t   u r i = " { 5 7 5 C C D 5 C - 3 0 7 C - 4 B 0 8 - A A B A - C F 8 E 5 D 4 A A 2 7 4 } " > < a 1 6 : c r e a t i o n I d   x m l n s : a 1 6 = " h t t p : / / s c h e m a s . m i c r o s o f t . c o m / o f f i c e / d r a w i n g / 2 0 1 0 / m a i n "   i d = " { 3 5 C 2 E 1 E 5 - 1 1 0 C - 4 6 F 7 - 8 C C 3 - 5 A 8 5 4 8 A 3 B 9 8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> < a : d u o t o n e > < a : s r g b C l r   v a l = " 0 0 0 0 0 0 " / > < a : s c h e m e C l r   v a l = " a c c e n t 1 " > < a : t i n t   v a l = " 4 5 0 0 0 " / > < a : s a t M o d   v a l = " 4 0 0 0 0 0 " / > < / a : s c h e m e C l r > < / a : d u o t o n e > < a : l u m   b r i g h t = " 4 3 0 0 0 " / > < a : e x t L s t > < a : e x t   u r i = " { C 8 B C 1 D 5 4 - 7 8 3 7 - 4 B 8 E - 9 3 E 0 - A 4 B 8 A 5 E F 1 5 1 1 } " > < a 1 4 : i m g P r o p s   x m l n s : a 1 4 = " h t t p : / / s c h e m a s . m i c r o s o f t . c o m / o f f i c e / d r a w i n g / 2 0 1 0 / m a i n " > < a 1 4 : i m g L a y e r > < a 1 4 : i m g E f f e c t > < a 1 4 : b r i g h t n e s s C o n t r a s t   b r i g h t = " 4 3 0 0 0 " / > < / a 1 4 : i m g E f f e c t > < / a 1 4 : i m g L a y e r > < / a 1 4 : i m g P r o p s > < / a : e x t > < a : e x t   u r i = " { 5 B A F 5 B 3 7 - 9 0 E E - 4 A A E - 9 E 1 E - 5 A 4 8 3 0 4 E 7 F 1 B } " > < a 1 4 : u s e L o c a l D p i   x m l n s : a 1 4 = " h t t p : / / s c h e m a s . m i c r o s o f t . c o m / o f f i c e / d r a w i n g / 2 0 1 0 / m a i n "   v a l = " 0 " / > < / a : e x t > < / a : e x t L s t > < / a : b l i p > < a : s r c R e c t   b = " - 4 3 2 1 "   l = " 0 "   r = " 0 "   t = " - 4 3 2 1 " / > < a : s t r e t c h > < a : f i l l R e c t / > < / a : s t r e t c h > < / p : b l i p F i l l > < p : s p P r > < a : x f r m   r o t = " 0 " > < a : o f f   x = " 1 1 1 4 3 2 3 "   y = " 1 1 7 1 5 7 5 " / > < a : e x t   c x = " 6 9 0 7 1 6 2 "   c y = " 2 8 0 2 1 9 4 " / > < / a : x f r m > < a : n o F i l l / > < / p : s p P r > < / p : p i c > < / p : s p T r e e > < p : e x t L s t > < p : e x t   u r i = " { 1 6 1 4 E 7 9 A - C 1 B 4 - 4 5 B F - A A 7 C - 5 A 2 F 1 3 9 8 1 D 5 A } " > < p 1 4 : c r e a t i o n I d   x m l n s : p 1 4 = " h t t p : / / s c h e m a s . m i c r o s o f t . c o m / o f f i c e / p o w e r p o i n t / 2 0 1 0 / m a i n "   v a l = " 1 6 5 0 6 2 1 7 4 9 1 1 7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B 1 1 E 6 B D - D 5 4 6 - 4 9 A C - 9 C 5 B - 1 4 D B 0 C 9 1 6 6 D 5 } " > < a 1 6 : c r e a t i o n I d   x m l n s : a 1 6 = " h t t p : / / s c h e m a s . m i c r o s o f t . c o m / o f f i c e / d r a w i n g / 2 0 1 0 / m a i n "   i d = " { 6 F E 3 4 A 7 A - 7 4 0 C - 4 3 C E - 8 2 D D - 3 4 2 5 E C 2 2 4 2 F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c h e m e C l r   v a l = " a c c e n t 2 " > < a : l u m M o d   v a l = " 7 5 0 0 0 " / > < / a : s c h e m e C l r > < / a : s o l i d F i l l > < a : l a t i n   t y p e f a c e = " A l e g r e y a " / > < / a : r P r > < a : t > O B J E C T I V E < / a : t > < / a : r > < a : e n d P a r a R P r   b = " 0 "   d i r t y = " 0 "   l a n g = " e n - U S "   s z = " 2 8 0 0 " > < a : s o l i d F i l l > < a : s c h e m e C l r   v a l = " a c c e n t 2 " > < a : l u m M o d   v a l = " 7 5 0 0 0 " / > < / a : s c h e m e C l r > < / a : s o l i d F i l l > < a : l a t i n   t y p e f a c e = " A l e g r e y a " / > < / a : e n d P a r a R P r > < / a : p > < / p : t x B o d y > < / p : s p > < p : s p > < p : n v S p P r > < p : c N v P r   i d = " 3 "   n a m e = " C o n t e n t   P l a c e h o l d e r   2 " > < a : e x t L s t > < a : e x t   u r i = " { 8 A C 4 1 D 9 3 - 2 2 8 2 - 4 E B 6 - B 8 D B - E 9 3 3 6 E 2 E 9 B 2 E } " > < a 1 6 : c r e a t i o n I d   x m l n s : a 1 6 = " h t t p : / / s c h e m a s . m i c r o s o f t . c o m / o f f i c e / d r a w i n g / 2 0 1 0 / m a i n "   i d = " { 4 6 E 8 8 D 6 8 - 8 7 6 2 - 4 1 E D - 8 5 4 E - 1 A 7 3 C 2 A 1 4 F 9 B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  s z = " 2 4 0 0 " > < a : l a t i n   t y p e f a c e = " L a t o " / > < / a : r P r > < a : t >   W < / a : t > < / a : r > < a : r > < a : r P r   d i r t y = " 0 "   l a n g = " e n - U S "   s z = " 2 4 0 0 " > < a : l a t i n   t y p e f a c e = " L a t o " / > < / a : r P r > < a : t > e   c r e a t i n g   a   m o d e l   w h i c h   c a n   b e   u s e d   f o r     c o m m e r c i a l   f l i g h t   s e a r c h   e n g i n e   w h i c h   a l l o w s   < / a : t > < / a : r > < a : r > < a : r P r   d i r t y = " 0 "   l a n g = " e n - U S "   s z = " 2 4 0 0 " > < a : l a t i n   t y p e f a c e = " L a t o " / > < / a : r P r > < a : t > c l i e n t s   t o   g e t   i n f o   d i r e c t l y   o n   t h e i r   w e b s i t e   a n d   a l s o   s h o w s   t h e   s h o r t e s t   p a t h   a n d   d i s t a n c e   o f   s h o r t e s t   < / a : t > < / a : r > < a : r > < a : r P r   d i r t y = " 0 "   l a n g = " e n - U S "   s z = " 2 4 0 0 " > < a : l a t i n   t y p e f a c e = " L a t o " / > < / a : r P r > < a : t > p a t h   i f   t h e r e   i s   n o   d i r e c t   f l i g h t   c o n n e c t i o n . < / a : t > < / a : r > < a : e n d P a r a R P r   d i r t y = " 0 "   l a n g = " e n - U S "   s z = " 2 4 0 0 " > < a : l a t i n   t y p e f a c e = " L a t o " / > < / a : e n d P a r a R P r > < / a : p > < / p : t x B o d y > < / p : s p > < p : g r p S p > < p : n v G r p S p P r > < p : c N v P r   i d = " 4 "   n a m e = " " > < a : e x t L s t > < a : e x t   u r i = " { A 0 E 2 4 E A A - B C C 3 - 4 7 0 7 - 8 A 5 C - 9 F 7 D B D 2 B 5 D 5 E } " > < a 1 6 : c r e a t i o n I d   x m l n s : a 1 6 = " h t t p : / / s c h e m a s . m i c r o s o f t . c o m / o f f i c e / d r a w i n g / 2 0 1 0 / m a i n "   i d = " { 8 C 4 5 C 9 4 9 - D E D B - 4 5 8 8 - 9 9 4 9 - 9 5 F E 4 6 7 8 C 6 1 7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7 1 5 8 4 1 "   y = " 3 2 6 9 9 0 4 " / > < a : e x t   c x = " 8 0 3 4 6 2 "   c y = " 1 1 8 8 2 2 4 " / > < a : c h O f f   x = " 0 "   y = " 0 " / > < a : c h E x t   c x = " 1 9 9 7 0 7 5 "   c y = " 2 9 5 2 7 5 0 " / > < / a : x f r m > < a : s o l i d F i l l > < a : s c h e m e C l r   v a l = " b g 1 " / > < / a : s o l i d F i l l > < / p : g r p S p P r > < p : s p > < p : n v S p P r > < p : c N v P r   i d = " 5 "   n a m e = " " > < a : e x t L s t > < a : e x t   u r i = " { 1 9 E 9 5 0 0 B - 9 6 6 E - 4 F C C - B 7 7 0 - 2 1 F 5 9 B A 8 B 5 D 6 } " > < a 1 6 : c r e a t i o n I d   x m l n s : a 1 6 = " h t t p : / / s c h e m a s . m i c r o s o f t . c o m / o f f i c e / d r a w i n g / 2 0 1 0 / m a i n "   i d = " { 0 6 B 0 4 7 3 C - E 7 6 1 - 4 A 6 9 - 9 3 4 8 - 1 F 0 7 1 8 E A 4 7 5 1 } " / > < / a : e x t > < / a : e x t L s t > < / p : c N v P r > < p : c N v S p P r / > < p : n v P r / > < / p : n v S p P r > < p : s p P r > < a : x f r m   f l i p H = " f a l s e "   f l i p V = " f a l s e " > < a : o f f   x = " 1 5 3 9 8 7 5 "   y = " 1 2 6 9 9 9 9 " / > < a : e x t   c x = " 4 5 7 2 0 0 "   c y = " 3 0 1 6 2 5 " / > < / a : x f r m > < a : c u s t G e o m > < a : a v L s t / > < a : g d L s t / > < a : a h L s t / > < a : c x n L s t / > < a : r e c t   b = " b "   l = " 0 "   r = " r "   t = " 0 " / > < a : p a t h L s t > < a : p a t h   h = " 3 0 1 6 2 5 "   w = " 4 5 7 2 0 0 " > < a : m o v e T o > < a : p t   x = " 0 "   y = " 2 3 8 1 2 5 " / > < / a : m o v e T o > < a : l n T o > < a : p t   x = " 1 3 6 5 2 5 "   y = " 1 8 0 9 7 5 " / > < / a : l n T o > < a : l n T o > < a : p t   x = " 1 3 6 5 2 5 "   y = " 1 8 0 9 7 5 " / > < / a : l n T o > < a : l n T o > < a : p t   x = " 1 3 9 7 0 0 "   y = " 1 6 1 9 2 5 " / > < / a : l n T o > < a : l n T o > < a : p t   x = " 1 4 9 2 2 5 "   y = " 1 1 7 4 7 5 " / > < / a : l n T o > < a : l n T o > < a : p t   x = " 1 5 2 4 0 0 "   y = " 8 8 9 0 0 " / > < / a : l n T o > < a : l n T o > < a : p t   x = " 1 5 5 5 7 5 "   y = " 5 7 1 5 0 " / > < / a : l n T o > < a : l n T o > < a : p t   x = " 1 5 2 4 0 0 "   y = " 2 8 5 7 5 " / > < / a : l n T o > < a : l n T o > < a : p t   x = " 1 4 6 0 5 0 "   y = " 3 1 7 5 " / > < / a : l n T o > < a : l n T o > < a : p t   x = " 1 4 6 0 5 0 "   y = " 3 1 7 5 " / > < / a : l n T o > < a : l n T o > < a : p t   x = " 1 8 0 9 7 5 "   y = " 0 " / > < / a : l n T o > < a : l n T o > < a : p t   x = " 1 8 0 9 7 5 "   y = " 0 " / > < / a : l n T o > < a : l n T o > < a : p t   x = " 1 8 7 3 2 5 "   y = " 9 5 2 5 " / > < / a : l n T o > < a : l n T o > < a : p t   x = " 1 9 3 6 7 5 "   y = " 3 4 9 2 5 " / > < / a : l n T o > < a : l n T o > < a : p t   x = " 2 0 3 2 0 0 "   y = " 7 3 0 2 5 " / > < / a : l n T o > < a : l n T o > < a : p t   x = " 2 0 6 3 7 5 "   y = " 1 2 0 6 5 0 " / > < / a : l n T o > < a : l n T o > < a : p t   x = " 2 0 6 3 7 5 "   y = " 1 2 0 6 5 0 " / > < / a : l n T o > < a : l n T o > < a : p t   x = " 2 4 1 3 0 0 "   y = " 1 0 7 9 5 0 " / > < / a : l n T o > < a : l n T o > < a : p t   x = " 3 0 1 6 2 5 "   y = " 9 2 0 7 5 " / > < / a : l n T o > < a : l n T o > < a : p t   x = " 3 7 4 6 5 0 "   y = " 6 6 6 7 5 " / > < / a : l n T o > < a : l n T o > < a : p t   x = " 4 1 5 9 2 5 "   y = " 5 0 8 0 0 " / > < / a : l n T o > < a : l n T o > < a : p t   x = " 4 5 4 0 2 5 "   y = " 3 4 9 2 5 " / > < / a : l n T o > < a : l n T o > < a : p t   x = " 4 5 4 0 2 5 "   y = " 3 4 9 2 5 " / > < / a : l n T o > < a : l n T o > < a : p t   x = " 4 5 7 2 0 0 "   y = " 8 8 9 0 0 " / > < / a : l n T o > < a : l n T o > < a : p t   x = " 4 5 7 2 0 0 "   y = " 8 8 9 0 0 " / > < / a : l n T o > < a : l n T o > < a : p t   x = " 4 5 4 0 2 5 "   y = " 9 2 0 7 5 " / > < / a : l n T o > < a : l n T o > < a : p t   x = " 4 4 4 5 0 0 "   y = " 9 5 2 5 0 " / > < / a : l n T o > < a : l n T o > < a : p t   x = " 4 2 2 2 7 5 "   y = " 1 0 4 7 7 5 " / > < / a : l n T o > < a : l n T o > < a : p t   x = " 3 9 6 8 7 5 "   y = " 1 1 1 1 2 5 " / > < / a : l n T o > < a : l n T o > < a : p t   x = " 3 9 0 5 2 5 "   y = " 1 1 4 3 0 0 " / > < / a : l n T o > < a : l n T o > < a : p t   x = " 3 8 7 3 5 0 "   y = " 1 2 0 6 5 0 " / > < / a : l n T o > < a : l n T o > < a : p t   x = " 3 8 7 3 5 0 "   y = " 1 2 0 6 5 0 " / > < / a : l n T o > < a : l n T o > < a : p t   x = " 3 9 0 5 2 5 "   y = " 2 2 5 4 2 5 " / > < / a : l n T o > < a : l n T o > < a : p t   x = " 3 9 0 5 2 5 "   y = " 2 2 5 4 2 5 " / > < / a : l n T o > < a : l n T o > < a : p t   x = " 3 7 4 6 5 0 "   y = " 2 3 1 7 7 5 " / > < / a : l n T o > < a : l n T o > < a : p t   x = " 3 3 0 2 0 0 "   y = " 2 4 4 4 7 5 " / > < / a : l n T o > < a : l n T o > < a : p t   x = " 2 6 3 5 2 5 "   y = " 2 6 3 5 2 5 " / > < / a : l n T o > < a : l n T o > < a : p t   x = " 2 2 5 4 2 5 "   y = " 2 6 9 8 7 5 " / > < / a : l n T o > < a : l n T o > < a : p t   x = " 1 8 7 3 2 5 "   y = " 2 7 3 0 5 0 " / > < / a : l n T o > < a : l n T o > < a : p t   x = " 1 8 7 3 2 5 "   y = " 2 7 3 0 5 0 " / > < / a : l n T o > < a : l n T o > < a : p t   x = " 1 7 1 4 5 0 "   y = " 2 4 4 4 7 5 " / > < / a : l n T o > < a : l n T o > < a : p t   x = " 6 3 5 0 "   y = " 3 0 1 6 2 5 " / > < / a : l n T o > < a : l n T o > < a : p t   x = " 0 "   y = " 2 3 8 1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6 "   n a m e = " " > < a : e x t L s t > < a : e x t   u r i = " { 2 4 E A 3 0 D E - 0 5 5 A - 4 B F 2 - B 4 5 0 - 4 5 3 E 4 D 7 B 1 0 F 5 } " > < a 1 6 : c r e a t i o n I d   x m l n s : a 1 6 = " h t t p : / / s c h e m a s . m i c r o s o f t . c o m / o f f i c e / d r a w i n g / 2 0 1 0 / m a i n "   i d = " { 2 7 F 3 C B C 8 - 9 3 8 7 - 4 1 7 E - 9 A 3 5 - D 6 F 7 9 8 4 4 6 C F 6 } " / > < / a : e x t > < / a : e x t L s t > < / p : c N v P r > < p : c N v S p P r / > < p : n v P r / > < / p : n v S p P r > < p : s p P r > < a : x f r m   f l i p H = " f a l s e "   f l i p V = " f a l s e " > < a : o f f   x = " 1 8 1 6 1 0 0 "   y = " 1 3 5 8 9 0 0 " / > < a : e x t   c x = " 1 8 0 9 7 5 "   c y = " 6 0 3 2 5 " / > < / a : x f r m > < a : c u s t G e o m > < a : a v L s t / > < a : g d L s t / > < a : a h L s t / > < a : c x n L s t / > < a : r e c t   b = " b "   l = " 0 "   r = " r "   t = " 0 " / > < a : p a t h L s t > < a : p a t h   h = " 6 0 3 2 5 "   w = " 1 8 0 9 7 5 " > < a : m o v e T o > < a : p t   x = " 0 "   y = " 6 0 3 2 5 " / > < / a : m o v e T o > < a : l n T o > < a : p t   x = " 0 "   y = " 6 0 3 2 5 " / > < / a : l n T o > < a : l n T o > < a : p t   x = " 5 7 1 5 0 "   y = " 4 4 4 5 0 " / > < / a : l n T o > < a : l n T o > < a : p t   x = " 1 8 0 9 7 5 "   y = " 0 " / > < / a : l n T o > < / a : p a t h > < / a : p a t h L s t > < / a : c u s t G e o m > < a : n o F i l l / > < / p : s p P r > < / p : s p > < p : s p > < p : n v S p P r > < p : c N v P r   i d = " 7 "   n a m e = " " > < a : e x t L s t > < a : e x t   u r i = " { C C A D 1 5 9 9 - D 0 E A - 4 6 D E - 9 A 2 E - A B 3 6 A 0 6 8 9 7 1 9 } " > < a 1 6 : c r e a t i o n I d   x m l n s : a 1 6 = " h t t p : / / s c h e m a s . m i c r o s o f t . c o m / o f f i c e / d r a w i n g / 2 0 1 0 / m a i n "   i d = " { 5 6 2 B A D A 9 - B 8 0 B - 4 3 1 6 - A D 2 9 - A F 6 7 3 A 1 E D D 4 9 } " / > < / a : e x t > < / a : e x t L s t > < / p : c N v P r > < p : c N v S p P r / > < p : n v P r / > < / p : n v S p P r > < p : s p P r > < a : x f r m   f l i p H = " f a l s e "   f l i p V = " f a l s e " > < a : o f f   x = " 1 8 1 2 9 2 4 "   y = " 1 4 4 1 4 4 9 " / > < a : e x t   c x = " 1 0 7 9 5 0 "   c y = " 3 1 7 5 0 " / > < / a : x f r m > < a : c u s t G e o m > < a : a v L s t / > < a : g d L s t / > < a : a h L s t / > < a : c x n L s t / > < a : r e c t   b = " b "   l = " 0 "   r = " r "   t = " 0 " / > < a : p a t h L s t > < a : p a t h   h = " 3 1 7 5 0 "   w = " 1 0 7 9 5 0 " > < a : m o v e T o > < a : p t   x = " 0 "   y = " 3 1 7 5 0 " / > < / a : m o v e T o > < a : l n T o > < a : p t   x = " 0 "   y = " 3 1 7 5 0 " / > < / a : l n T o > < a : l n T o > < a : p t   x = " 1 2 7 0 0 "   y = " 2 8 5 7 5 " / > < / a : l n T o > < a : l n T o > < a : p t   x = " 1 0 7 9 5 0 "   y = " 0 " / > < / a : l n T o > < / a : p a t h > < / a : p a t h L s t > < / a : c u s t G e o m > < a : n o F i l l / > < / p : s p P r > < / p : s p > < p : s p > < p : n v S p P r > < p : c N v P r   i d = " 8 "   n a m e = " " > < a : e x t L s t > < a : e x t   u r i = " { F E 2 8 3 4 B 7 - B E E 8 - 4 F F E - B A C F - 3 1 A 9 9 7 2 6 6 C 1 3 } " > < a 1 6 : c r e a t i o n I d   x m l n s : a 1 6 = " h t t p : / / s c h e m a s . m i c r o s o f t . c o m / o f f i c e / d r a w i n g / 2 0 1 0 / m a i n "   i d = " { F 6 F E F 7 F B - 6 9 3 0 - 4 0 3 0 - A 1 9 F - A B F 8 0 2 A 3 F F 5 A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a : l n T o > < a : p t   x = " 0 "   y = " 0 " / > < / a : l n T o > < a : c l o s e / > < a : m o v e T o > < a : p t   x = " 1 5 5 5 7 5 "   y = " 7 3 0 2 5 " / > < / a : m o v e T o > < a : l n T o > < a : p t   x = " 1 7 7 8 0 0 "   y = " 1 7 7 8 0 0 " / > < / a : l n T o > < a : l n T o > < a : p t   x = " 1 6 8 2 7 5 "   y = " 1 7 7 8 0 0 " / > < / a : l n T o > < a : l n T o > < a : p t   x = " 1 3 3 3 5 0 "   y = " 9 2 0 7 5 " / > < / a : l n T o > < a : l n T o > < a : p t   x = " 1 3 3 3 5 0 "   y = " 9 2 0 7 5 " / > < / a : l n T o > < a : l n T o > < a : p t   x = " 1 3 0 1 7 5 "   y = " 8 8 9 0 0 " / > < / a : l n T o > < a : l n T o > < a : p t   x = " 1 2 3 8 2 5 "   y = " 8 8 9 0 0 " / > < / a : l n T o > < a : l n T o > < a : p t   x = " 1 2 3 8 2 5 "   y = " 8 8 9 0 0 " / > < / a : l n T o > < a : l n T o > < a : p t   x = " 1 2 0 6 5 0 "   y = " 9 2 0 7 5 " / > < / a : l n T o > < a : l n T o > < a : p t   x = " 1 2 0 6 5 0 "   y = " 9 5 2 5 0 " / > < / a : l n T o > < a : l n T o > < a : p t   x = " 1 2 7 0 0 0 "   y = " 1 1 1 1 2 5 " / > < / a : l n T o > < a : l n T o > < a : p t   x = " 1 0 4 7 7 5 "   y = " 1 4 6 0 5 0 " / > < / a : l n T o > < a : l n T o > < a : p t   x = " 1 0 4 7 7 5 "   y = " 1 4 6 0 5 0 " / > < / a : l n T o > < a : l n T o > < a : p t   x = " 1 0 4 7 7 5 "   y = " 1 5 2 4 0 0 " / > < / a : l n T o > < a : l n T o > < a : p t   x = " 1 3 0 1 7 5 "   y = " 2 4 4 4 7 5 " / > < / a : l n T o > < a : l n T o > < a : p t   x = " 1 3 0 1 7 5 "   y = " 2 4 4 4 7 5 " / > < / a : l n T o > < a : l n T o > < a : p t   x = " 1 3 3 3 5 0 "   y = " 2 4 7 6 5 0 " / > < / a : l n T o > < a : l n T o > < a : p t   x = " 1 7 4 6 2 5 "   y = " 2 8 5 7 5 0 " / > < / a : l n T o > < a : l n T o > < a : p t   x = " 1 6 1 9 2 5 "   y = " 3 0 1 6 2 5 " / > < / a : l n T o > < a : l n T o > < a : p t   x = " 1 1 4 3 0 0 "   y = " 2 7 3 0 5 0 " / > < / a : l n T o > < a : l n T o > < a : p t   x = " 6 9 8 5 0 "   y = " 1 6 1 9 2 5 " / > < / a : l n T o > < a : l n T o > < a : p t   x = " 9 5 2 5 0 "   y = " 9 5 2 5 " / > < / a : l n T o > < a : l n T o > < a : p t   x = " 1 3 3 3 5 0 "   y = " 1 2 7 0 0 " / > < / a : l n T o > < a : l n T o > < a : p t   x = " 1 3 3 3 5 0 "   y = " 3 1 7 5 0 " / > < / a : l n T o > < a : l n T o > < a : p t   x = " 1 3 3 3 5 0 "   y = " 3 1 7 5 0 " / > < / a : l n T o > < a : l n T o > < a : p t   x = " 1 3 0 1 7 5 "   y = " 3 1 7 5 0 " / > < / a : l n T o > < a : l n T o > < a : p t   x = " 1 3 0 1 7 5 "   y = " 3 1 7 5 0 " / > < / a : l n T o > < a : l n T o > < a : p t   x = " 1 2 7 0 0 0 "   y = " 3 4 9 2 5 " / > < / a : l n T o > < a : l n T o > < a : p t   x = " 1 3 0 1 7 5 "   y = " 4 1 2 7 5 " / > < / a : l n T o > < a : l n T o > < a : p t   x = " 1 5 5 5 7 5 "   y = " 7 3 0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C 3 F E 8 5 9 7 - C D B 4 - 4 8 C 8 - A 4 0 D - B 7 A E 8 5 B F 8 7 B E } " > < a 1 6 : c r e a t i o n I d   x m l n s : a 1 6 = " h t t p : / / s c h e m a s . m i c r o s o f t . c o m / o f f i c e / d r a w i n g / 2 0 1 0 / m a i n "   i d = " { 1 E 9 3 E 7 F A - A 0 C 7 - 4 6 F 7 - 8 3 5 1 - 6 A 0 2 D 2 B 9 B 3 1 3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2 7 4 F 3 A 7 4 - 8 E 2 4 - 4 8 3 E - 8 D D F - 2 6 5 C 5 D 6 5 9 8 D C } " > < a 1 6 : c r e a t i o n I d   x m l n s : a 1 6 = " h t t p : / / s c h e m a s . m i c r o s o f t . c o m / o f f i c e / d r a w i n g / 2 0 1 0 / m a i n "   i d = " { 9 E 2 B 7 3 F 7 - 3 A C 0 - 4 4 8 3 - A 7 B E - C B 3 2 3 B B D A B B F } " / > < / a : e x t > < / a : e x t L s t > < / p : c N v P r > < p : c N v S p P r / > < p : n v P r / > < / p : n v S p P r > < p : s p P r > < a : x f r m   f l i p H = " f a l s e "   f l i p V = " f a l s e " > < a : o f f   x = " 6 9 8 4 9 "   y = " 1 9 3 6 7 4 9 " / > < a : e x t   c x = " 1 0 7 9 5 0 "   c y = " 2 9 2 1 0 0 " / > < / a : x f r m > < a : c u s t G e o m > < a : a v L s t / > < a : g d L s t / > < a : a h L s t / > < a : c x n L s t / > < a : r e c t   b = " b "   l = " 0 "   r = " r "   t = " 0 " / > < a : p a t h L s t > < a : p a t h   h = " 2 9 2 1 0 0 "   w = " 1 0 7 9 5 0 " > < a : m o v e T o > < a : p t   x = " 8 5 7 2 5 "   y = " 6 3 5 0 0 " / > < / a : m o v e T o > < a : l n T o > < a : p t   x = " 1 0 7 9 5 0 "   y = " 1 6 8 2 7 5 " / > < / a : l n T o > < a : l n T o > < a : p t   x = " 9 8 4 2 5 "   y = " 1 6 8 2 7 5 " / > < / a : l n T o > < a : l n T o > < a : p t   x = " 6 3 5 0 0 "   y = " 8 2 5 5 0 " / > < / a : l n T o > < a : l n T o > < a : p t   x = " 6 3 5 0 0 "   y = " 8 2 5 5 0 " / > < / a : l n T o > < a : l n T o > < a : p t   x = " 6 0 3 2 5 "   y = " 7 9 3 7 5 " / > < / a : l n T o > < a : l n T o > < a : p t   x = " 5 3 9 7 5 "   y = " 7 9 3 7 5 " / > < / a : l n T o > < a : l n T o > < a : p t   x = " 5 3 9 7 5 "   y = " 7 9 3 7 5 " / > < / a : l n T o > < a : l n T o > < a : p t   x = " 5 0 8 0 0 "   y = " 8 2 5 5 0 " / > < / a : l n T o > < a : l n T o > < a : p t   x = " 5 0 8 0 0 "   y = " 8 5 7 2 5 " / > < / a : l n T o > < a : l n T o > < a : p t   x = " 5 7 1 5 0 "   y = " 1 0 1 6 0 0 " / > < / a : l n T o > < a : l n T o > < a : p t   x = " 3 4 9 2 5 "   y = " 1 3 6 5 2 5 " / > < / a : l n T o > < a : l n T o > < a : p t   x = " 3 4 9 2 5 "   y = " 1 3 6 5 2 5 " / > < / a : l n T o > < a : l n T o > < a : p t   x = " 3 4 9 2 5 "   y = " 1 4 2 8 7 5 " / > < / a : l n T o > < a : l n T o > < a : p t   x = " 6 0 3 2 5 "   y = " 2 3 4 9 5 0 " / > < / a : l n T o > < a : l n T o > < a : p t   x = " 6 0 3 2 5 "   y = " 2 3 4 9 5 0 " / > < / a : l n T o > < a : l n T o > < a : p t   x = " 6 3 5 0 0 "   y = " 2 3 8 1 2 5 " / > < / a : l n T o > < a : l n T o > < a : p t   x = " 1 0 4 7 7 5 "   y = " 2 7 6 2 2 5 " / > < / a : l n T o > < a : l n T o > < a : p t   x = " 9 2 0 7 5 "   y = " 2 9 2 1 0 0 " / > < / a : l n T o > < a : l n T o > < a : p t   x = " 4 4 4 5 0 "   y = " 2 6 3 5 2 5 " / > < / a : l n T o > < a : l n T o > < a : p t   x = " 0 "   y = " 1 5 2 4 0 0 " / > < / a : l n T o > < a : l n T o > < a : p t   x = " 2 5 4 0 0 "   y = " 0 " / > < / a : l n T o > < a : l n T o > < a : p t   x = " 6 3 5 0 0 "   y = " 3 1 7 5 " / > < / a : l n T o > < a : l n T o > < a : p t   x = " 6 3 5 0 0 "   y = " 2 2 2 2 5 " / > < / a : l n T o > < a : l n T o > < a : p t   x = " 6 3 5 0 0 "   y = " 2 2 2 2 5 " / > < / a : l n T o > < a : l n T o > < a : p t   x = " 6 0 3 2 5 "   y = " 2 2 2 2 5 " / > < / a : l n T o > < a : l n T o > < a : p t   x = " 6 0 3 2 5 "   y = " 2 2 2 2 5 " / > < / a : l n T o > < a : l n T o > < a : p t   x = " 5 7 1 5 0 "   y = " 2 5 4 0 0 " / > < / a : l n T o > < a : l n T o > < a : p t   x = " 6 0 3 2 5 "   y = " 3 1 7 5 0 " / > < / a : l n T o > < a : l n T o > < a : p t   x = " 8 5 7 2 5 "   y = " 6 3 5 0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A 8 1 5 1 C A 9 - 1 C E 6 - 4 5 6 E - A 4 6 0 - 1 7 F 8 A 9 2 6 F 5 1 3 } " > < a 1 6 : c r e a t i o n I d   x m l n s : a 1 6 = " h t t p : / / s c h e m a s . m i c r o s o f t . c o m / o f f i c e / d r a w i n g / 2 0 1 0 / m a i n "   i d = " { 0 8 C 2 A 6 D 5 - 6 6 A 7 - 4 E A F - A B 2 1 - 8 A 0 F E E C 4 D 5 1 4 } " / > < / a : e x t > < / a : e x t L s t > < / p : c N v P r > < p : c N v S p P r / > < p : n v P r / > < / p : n v S p P r > < p : s p P r > < a : x f r m   f l i p H = " f a l s e "   f l i p V = " f a l s e " > < a : o f f   x = " 3 3 6 5 4 9 "   y = " 1 2 7 6 3 5 0 " / > < a : e x t   c x = " 6 3 5 0 "   c y = " 3 1 7 5 " / > < / a : x f r m > < a : c u s t G e o m > < a : a v L s t / > < a : g d L s t / > < a : a h L s t / > < a : c x n L s t / > < a : r e c t   b = " b "   l = " 0 "   r = " r "   t = " 0 " / > < a : p a t h L s t > < a : p a t h   h = " 3 1 7 5 "   w = " 6 3 5 0 " > < a : m o v e T o > < a : p t   x = " 0 "   y = " 3 1 7 5 " / > < / a : m o v e T o > < a : l n T o > < a : p t   x = " 0 "   y = " 3 1 7 5 " / > < / a : l n T o > < a : l n T o > < a : p t   x = " 6 3 5 0 "   y = " 0 " / > < / a : l n T o > < a : l n T o > < a : p t   x = " 0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0 E B 0 1 7 C F - F 9 9 1 - 4 C 8 E - A A 7 5 - 8 E D B 6 5 B E C B 4 4 } " > < a 1 6 : c r e a t i o n I d   x m l n s : a 1 6 = " h t t p : / / s c h e m a s . m i c r o s o f t . c o m / o f f i c e / d r a w i n g / 2 0 1 0 / m a i n "   i d = " { D C D 0 E F C 9 - 6 B 6 0 - 4 B 4 6 - 9 D A 9 - 9 7 5 F D 5 C C 5 5 B B } " / > < / a : e x t > < / a : e x t L s t > < / p : c N v P r > < p : c N v S p P r / > < p : n v P r / > < / p : n v S p P r > < p : s p P r > < a : x f r m   f l i p H = " f a l s e "   f l i p V = " f a l s e " > < a : o f f   x = " 3 0 1 6 2 5 "   y = " 1 6 9 5 4 5 0 " / > < a : e x t   c x = " 3 1 7 5 "   c y = " 9 5 2 5 " / > < / a : x f r m > < a : c u s t G e o m > < a : a v L s t / > < a : g d L s t / > < a : a h L s t / > < a : c x n L s t / > < a : r e c t   b = " b "   l = " 0 "   r = " r "   t = " 0 " / > < a : p a t h L s t > < a : p a t h   h = " 9 5 2 5 "   w = " 3 1 7 5 " > < a : m o v e T o > < a : p t   x = " 3 1 7 5 "   y = " 9 5 2 5 " / > < / a : m o v e T o > < a : l n T o > < a : p t   x = " 0 "   y = " 0 " / > < / a : l n T o > < a : l n T o > < a : p t   x = " 0 "   y = " 0 " / > < / a : l n T o > < a : l n T o > < a : p t   x = " 0 "   y = " 6 3 5 0 " / > < / a : l n T o > < a : l n T o > < a : p t   x = " 3 1 7 5 "   y = " 9 5 2 5 " / > < / a : l n T o > < a : l n T o > < a : p t   x = " 3 1 7 5 "   y = " 9 5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8 0 2 D 7 B B 9 - 8 C 4 E - 4 0 2 3 - A 1 1 4 - F 9 0 D 9 F 0 9 0 6 2 3 } " > < a 1 6 : c r e a t i o n I d   x m l n s : a 1 6 = " h t t p : / / s c h e m a s . m i c r o s o f t . c o m / o f f i c e / d r a w i n g / 2 0 1 0 / m a i n "   i d = " { B B A 2 4 7 D F - 4 C 3 9 - 4 6 7 9 - A D A 1 - 7 1 7 1 5 C D 5 C 9 3 4 } " / > < / a : e x t > < / a : e x t L s t > < / p : c N v P r > < p : c N v S p P r / > < p : n v P r / > < / p : n v S p P r > < p : s p P r > < a : x f r m   f l i p H = " f a l s e "   f l i p V = " f a l s e " > < a : o f f   x = " 2 1 5 9 0 0 "   y = " 3 7 7 8 2 5 " / > < a : e x t   c x = " 7 5 5 6 5 0 "   c y = " 7 7 7 8 7 5 " / > < / a : x f r m > < a : c u s t G e o m > < a : a v L s t / > < a : g d L s t / > < a : a h L s t / > < a : c x n L s t / > < a : r e c t   b = " b "   l = " 0 "   r = " r "   t = " 0 " / > < a : p a t h L s t > < a : p a t h   h = " 7 7 7 8 7 5 "   w = " 7 5 5 6 5 0 " > < a : m o v e T o > < a : p t   x = " 6 7 6 2 7 5 "   y = " 0 " / > < / a : m o v e T o > < a : l n T o > < a : p t   x = " 7 5 5 6 5 0 "   y = " 5 8 7 3 7 5 " / > < / a : l n T o > < a : l n T o > < a : p t   x = " 5 4 2 9 2 5 "   y = " 6 8 8 9 7 5 " / > < / a : l n T o > < a : l n T o > < a : p t   x = " 5 4 2 9 2 5 "   y = " 7 6 5 1 7 5 " / > < / a : l n T o > < a : l n T o > < a : p t   x = " 3 6 1 9 5 0 "   y = " 7 7 7 8 7 5 " / > < / a : l n T o > < a : l n T o > < a : p t   x = " 3 6 1 9 5 0 "   y = " 6 9 2 1 5 0 " / > < / a : l n T o > < a : l n T o > < a : p t   x = " 1 2 7 0 0 0 "   y = " 6 2 2 3 0 0 " / > < / a : l n T o > < a : l n T o > < a : p t   x = " 1 2 7 0 0 0 "   y = " 4 7 6 2 5 0 " / > < / a : l n T o > < a : l n T o > < a : p t   x = " 1 2 7 0 0 0 "   y = " 4 7 6 2 5 0 " / > < / a : l n T o > < a : l n T o > < a : p t   x = " 1 0 7 9 5 0 "   y = " 4 6 6 7 2 5 " / > < / a : l n T o > < a : l n T o > < a : p t   x = " 8 8 9 0 0 "   y = " 4 5 4 0 2 5 " / > < / a : l n T o > < a : l n T o > < a : p t   x = " 6 3 5 0 0 "   y = " 4 4 1 3 2 5 " / > < / a : l n T o > < a : l n T o > < a : p t   x = " 4 1 2 7 5 "   y = " 4 1 9 1 0 0 " / > < / a : l n T o > < a : l n T o > < a : p t   x = " 2 2 2 2 5 "   y = " 3 9 6 8 7 5 " / > < / a : l n T o > < a : l n T o > < a : p t   x = " 1 2 7 0 0 "   y = " 3 8 1 0 0 0 " / > < / a : l n T o > < a : l n T o > < a : p t   x = " 6 3 5 0 "   y = " 3 6 8 3 0 0 " / > < / a : l n T o > < a : l n T o > < a : p t   x = " 0 "   y = " 3 5 2 4 2 5 " / > < / a : l n T o > < a : l n T o > < a : p t   x = " 0 "   y = " 3 3 3 3 7 5 " / > < / a : l n T o > < a : l n T o > < a : p t   x = " 0 "   y = " 3 3 3 3 7 5 " / > < / a : l n T o > < a : l n T o > < a : p t   x = " 0 "   y = " 3 1 7 5 0 0 " / > < / a : l n T o > < a : l n T o > < a : p t   x = " 3 1 7 5 "   y = " 3 0 4 8 0 0 " / > < / a : l n T o > < a : l n T o > < a : p t   x = " 9 5 2 5 "   y = " 2 9 8 4 5 0 " / > < / a : l n T o > < a : l n T o > < a : p t   x = " 1 5 8 7 5 "   y = " 2 9 2 1 0 0 " / > < / a : l n T o > < a : l n T o > < a : p t   x = " 2 2 2 2 5 "   y = " 2 8 8 9 2 5 " / > < / a : l n T o > < a : l n T o > < a : p t   x = " 3 1 7 5 0 "   y = " 2 8 8 9 2 5 " / > < / a : l n T o > < a : l n T o > < a : p t   x = " 5 3 9 7 5 "   y = " 2 9 2 1 0 0 " / > < / a : l n T o > < a : l n T o > < a : p t   x = " 7 3 0 2 5 "   y = " 2 9 8 4 5 0 " / > < / a : l n T o > < a : l n T o > < a : p t   x = " 9 2 0 7 5 "   y = " 3 1 1 1 5 0 " / > < / a : l n T o > < a : l n T o > < a : p t   x = " 1 1 1 1 2 5 "   y = " 3 2 0 6 7 5 " / > < / a : l n T o > < a : l n T o > < a : p t   x = " 1 5 8 7 5 0 "   y = " 2 5 4 0 0 " / > < / a : l n T o > < a : l n T o > < a : p t   x = " 6 7 6 2 7 5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4 "   n a m e = " " > < a : e x t L s t > < a : e x t   u r i = " { 7 E 1 3 C 9 9 0 - E B 6 F - 4 C A 4 - 8 3 3 9 - 8 C 1 B 7 9 3 D 9 D 3 B } " > < a 1 6 : c r e a t i o n I d   x m l n s : a 1 6 = " h t t p : / / s c h e m a s . m i c r o s o f t . c o m / o f f i c e / d r a w i n g / 2 0 1 0 / m a i n "   i d = " { 8 A B 3 9 B A 7 - 1 C 9 8 - 4 3 6 2 - B C 1 3 - 7 F 3 C F 6 C 5 D 0 2 C } " / > < / a : e x t > < / a : e x t L s t > < / p : c N v P r > < p : c N v S p P r / > < p : n v P r / > < / p : n v S p P r > < p : s p P r > < a : x f r m   f l i p H = " f a l s e "   f l i p V = " f a l s e " > < a : o f f   x = " 2 9 2 1 0 0 "   y = " 0 " / > < a : e x t   c x = " 6 6 9 9 2 5 "   c y = " 6 9 8 5 0 0 " / > < / a : x f r m > < a : c u s t G e o m > < a : a v L s t / > < a : g d L s t / > < a : a h L s t / > < a : c x n L s t / > < a : r e c t   b = " b "   l = " 0 "   r = " r "   t = " 0 " / > < a : p a t h L s t > < a : p a t h   h = " 6 9 8 5 0 0 "   w = " 6 6 9 9 2 5 " > < a : m o v e T o > < a : p t   x = " 0 "   y = " 3 1 4 3 2 5 " / > < / a : m o v e T o > < a : l n T o > < a : p t   x = " 0 "   y = " 3 1 4 3 2 5 " / > < / a : l n T o > < a : l n T o > < a : p t   x = " 1 9 0 5 0 "   y = " 4 5 7 2 0 0 " / > < / a : l n T o > < a : l n T o > < a : p t   x = " 3 1 7 5 0 "   y = " 5 8 1 0 2 5 " / > < / a : l n T o > < a : l n T o > < a : p t   x = " 3 4 9 2 5 "   y = " 6 4 4 5 2 5 " / > < / a : l n T o > < a : l n T o > < a : p t   x = " 3 4 9 2 5 "   y = " 6 9 8 5 0 0 " / > < / a : l n T o > < a : l n T o > < a : p t   x = " 3 4 9 2 5 "   y = " 6 9 8 5 0 0 " / > < / a : l n T o > < a : l n T o > < a : p t   x = " 4 7 6 2 5 "   y = " 6 8 8 9 7 5 " / > < / a : l n T o > < a : l n T o > < a : p t   x = " 6 6 6 7 5 "   y = " 6 6 9 9 2 5 " / > < / a : l n T o > < a : l n T o > < a : p t   x = " 8 5 7 2 5 "   y = " 6 4 7 7 0 0 " / > < / a : l n T o > < a : l n T o > < a : p t   x = " 1 0 4 7 7 5 "   y = " 6 1 5 9 5 0 " / > < / a : l n T o > < a : l n T o > < a : p t   x = " 1 2 0 6 5 0 "   y = " 5 8 1 0 2 5 " / > < / a : l n T o > < a : l n T o > < a : p t   x = " 1 3 6 5 2 5 "   y = " 5 3 3 4 0 0 " / > < / a : l n T o > < a : l n T o > < a : p t   x = " 1 4 6 0 5 0 "   y = " 4 7 9 4 2 5 " / > < / a : l n T o > < a : l n T o > < a : p t   x = " 1 5 2 4 0 0 "   y = " 4 1 9 1 0 0 " / > < / a : l n T o > < a : l n T o > < a : p t   x = " 1 5 2 4 0 0 "   y = " 4 1 9 1 0 0 " / > < / a : l n T o > < a : l n T o > < a : p t   x = " 4 2 5 4 5 0 "   y = " 4 1 5 9 2 5 " / > < / a : l n T o > < a : l n T o > < a : p t   x = " 6 0 6 4 2 5 "   y = " 4 1 2 7 5 0 " / > < / a : l n T o > < a : l n T o > < a : p t   x = " 6 0 6 4 2 5 "   y = " 4 1 2 7 5 0 " / > < / a : l n T o > < a : l n T o > < a : p t   x = " 6 1 2 7 7 5 "   y = " 4 0 3 2 2 5 " / > < / a : l n T o > < a : l n T o > < a : p t   x = " 6 3 1 8 2 5 "   y = " 3 8 1 0 0 0 " / > < / a : l n T o > < a : l n T o > < a : p t   x = " 6 4 1 3 5 0 "   y = " 3 6 5 1 2 5 " / > < / a : l n T o > < a : l n T o > < a : p t   x = " 6 5 0 8 7 5 "   y = " 3 4 2 9 0 0 " / > < / a : l n T o > < a : l n T o > < a : p t   x = " 6 6 0 4 0 0 "   y = " 3 2 0 6 7 5 " / > < / a : l n T o > < a : l n T o > < a : p t   x = " 6 6 6 7 5 0 "   y = " 2 9 5 2 7 5 " / > < / a : l n T o > < a : l n T o > < a : p t   x = " 6 6 9 9 2 5 "   y = " 2 6 6 7 0 0 " / > < / a : l n T o > < a : l n T o > < a : p t   x = " 6 6 9 9 2 5 "   y = " 2 3 4 9 5 0 " / > < / a : l n T o > < a : l n T o > < a : p t   x = " 6 6 3 5 7 5 "   y = " 2 0 0 0 2 5 " / > < / a : l n T o > < a : l n T o > < a : p t   x = " 6 5 4 0 5 0 "   y = " 1 6 5 1 0 0 " / > < / a : l n T o > < a : l n T o > < a : p t   x = " 6 3 5 0 0 0 "   y = " 1 2 7 0 0 0 " / > < / a : l n T o > < a : l n T o > < a : p t   x = " 6 0 9 6 0 0 "   y = " 8 5 7 2 5 " / > < / a : l n T o > < a : l n T o > < a : p t   x = " 5 7 4 6 7 5 "   y = " 4 4 4 5 0 " / > < / a : l n T o > < a : l n T o > < a : p t   x = " 5 3 0 2 2 5 "   y = " 0 " / > < / a : l n T o > < a : l n T o > < a : p t   x = " 5 3 0 2 2 5 "   y = " 0 " / > < / a : l n T o > < a : l n T o > < a : p t   x = " 4 9 8 4 7 5 "   y = " 1 2 3 8 2 5 " / > < / a : l n T o > < a : l n T o > < a : p t   x = " 4 9 8 4 7 5 "   y = " 1 2 3 8 2 5 " / > < / a : l n T o > < a : l n T o > < a : p t   x = " 4 5 7 2 0 0 "   y = " 1 4 2 8 7 5 " / > < / a : l n T o > < a : l n T o > < a : p t   x = " 3 4 6 0 7 5 "   y = " 1 9 3 6 7 5 " / > < / a : l n T o > < a : l n T o > < a : p t   x = " 2 7 3 0 5 0 "   y = " 2 2 5 4 2 5 " / > < / a : l n T o > < a : l n T o > < a : p t   x = " 1 8 7 3 2 5 "   y = " 2 5 7 1 7 5 " / > < / a : l n T o > < a : l n T o > < a : p t   x = " 9 5 2 5 0 "   y = " 2 8 5 7 5 0 " / > < / a : l n T o > < a : l n T o > < a : p t   x = " 0 "   y = " 3 1 4 3 2 5 " / > < / a : l n T o > < a : l n T o > < a : p t   x = " 0 "   y = " 3 1 4 3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5 "   n a m e = " " > < a : e x t L s t > < a : e x t   u r i = " { 5 5 9 8 2 9 F A - 4 4 0 D - 4 0 F F - 8 6 B 3 - 9 4 7 2 8 0 4 6 1 1 7 A } " > < a 1 6 : c r e a t i o n I d   x m l n s : a 1 6 = " h t t p : / / s c h e m a s . m i c r o s o f t . c o m / o f f i c e / d r a w i n g / 2 0 1 0 / m a i n "   i d = " { 4 2 9 4 4 C 0 0 - D 0 F 3 - 4 0 E 0 - 9 0 1 1 - E E 2 2 4 E 5 F 3 1 6 6 } " / > < / a : e x t > < / a : e x t L s t > < / p : c N v P r > < p : c N v S p P r / > < p : n v P r / > < / p : n v S p P r > < p : s p P r > < a : x f r m   f l i p H = " f a l s e "   f l i p V = " f a l s e " > < a : o f f   x = " 4 9 5 3 0 0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6 "   n a m e = " " > < a : e x t L s t > < a : e x t   u r i = " { 9 9 7 8 7 D F 8 - 1 2 1 A - 4 5 D C - A 0 4 3 - 4 8 C 1 B C 9 E A 5 B 9 } " > < a 1 6 : c r e a t i o n I d   x m l n s : a 1 6 = " h t t p : / / s c h e m a s . m i c r o s o f t . c o m / o f f i c e / d r a w i n g / 2 0 1 0 / m a i n "   i d = " { D 8 5 B B 3 3 E - 8 D 7 2 - 4 2 6 A - A 0 F 5 - B F F 9 5 3 7 9 6 7 7 D } " / > < / a : e x t > < / a : e x t L s t > < / p : c N v P r > < p : c N v S p P r / > < p : n v P r / > < / p : n v S p P r > < p : s p P r > < a : x f r m   f l i p H = " f a l s e "   f l i p V = " f a l s e " > < a : o f f   x = " 8 1 2 7 9 9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7 "   n a m e = " " > < a : e x t L s t > < a : e x t   u r i = " { B F 3 F 5 F E 8 - 7 4 F C - 4 9 7 B - B D C 6 - 1 E F 1 2 D 4 3 A F 8 F } " > < a 1 6 : c r e a t i o n I d   x m l n s : a 1 6 = " h t t p : / / s c h e m a s . m i c r o s o f t . c o m / o f f i c e / d r a w i n g / 2 0 1 0 / m a i n "   i d = " { B 8 2 A D F 1 A - 1 D D 3 - 4 3 B E - 9 6 E 6 - 2 5 F F 6 C E 2 5 9 5 B } " / > < / a : e x t > < / a : e x t L s t > < / p : c N v P r > < p : c N v S p P r / > < p : n v P r / > < / p : n v S p P r > < p : s p P r > < a : x f r m   f l i p H = " f a l s e "   f l i p V = " f a l s e " > < a : o f f   x = " 7 1 7 5 4 9 "   y = " 6 9 8 4 9 9 " / > < a : e x t   c x = " 1 4 9 2 2 5 "   c y = " 1 0 1 6 0 0 " / > < / a : x f r m > < a : c u s t G e o m > < a : a v L s t / > < a : g d L s t / > < a : a h L s t / > < a : c x n L s t / > < a : r e c t   b = " b "   l = " 0 "   r = " r "   t = " 0 " / > < a : p a t h L s t > < a : p a t h   h = " 1 0 1 6 0 0 "   w = " 1 4 9 2 2 5 " > < a : m o v e T o > < a : p t   x = " 2 8 5 7 5 "   y = " 0 " / > < / a : m o v e T o > < a : l n T o > < a : p t   x = " 2 8 5 7 5 "   y = " 0 " / > < / a : l n T o > < a : l n T o > < a : p t   x = " 4 7 6 2 5 "   y = " 3 1 7 5 " / > < / a : l n T o > < a : l n T o > < a : p t   x = " 8 8 9 0 0 "   y = " 1 5 8 7 5 " / > < / a : l n T o > < a : l n T o > < a : p t   x = " 1 1 1 1 2 5 "   y = " 2 5 4 0 0 " / > < / a : l n T o > < a : l n T o > < a : p t   x = " 1 3 0 1 7 5 "   y = " 3 8 1 0 0 " / > < / a : l n T o > < a : l n T o > < a : p t   x = " 1 3 9 7 0 0 "   y = " 4 4 4 5 0 " / > < / a : l n T o > < a : l n T o > < a : p t   x = " 1 4 6 0 5 0 "   y = " 5 3 9 7 5 " / > < / a : l n T o > < a : l n T o > < a : p t   x = " 1 4 9 2 2 5 "   y = " 6 3 5 0 0 " / > < / a : l n T o > < a : l n T o > < a : p t   x = " 1 4 9 2 2 5 "   y = " 7 3 0 2 5 " / > < / a : l n T o > < a : l n T o > < a : p t   x = " 1 4 9 2 2 5 "   y = " 7 3 0 2 5 " / > < / a : l n T o > < a : l n T o > < a : p t   x = " 1 4 9 2 2 5 "   y = " 8 5 7 2 5 " / > < / a : l n T o > < a : l n T o > < a : p t   x = " 1 4 2 8 7 5 "   y = " 9 2 0 7 5 " / > < / a : l n T o > < a : l n T o > < a : p t   x = " 1 3 6 5 2 5 "   y = " 9 8 4 2 5 " / > < / a : l n T o > < a : l n T o > < a : p t   x = " 1 2 7 0 0 0 "   y = " 1 0 1 6 0 0 " / > < / a : l n T o > < a : l n T o > < a : p t   x = " 1 0 1 6 0 0 "   y = " 1 0 1 6 0 0 " / > < / a : l n T o > < a : l n T o > < a : p t   x = " 7 6 2 0 0 "   y = " 9 8 4 2 5 " / > < / a : l n T o > < a : l n T o > < a : p t   x = " 4 7 6 2 5 "   y = " 9 2 0 7 5 " / > < / a : l n T o > < a : l n T o > < a : p t   x = " 2 2 2 2 5 "   y = " 8 2 5 5 0 " / > < / a : l n T o > < a : l n T o > < a : p t   x = " 0 "   y = " 7 3 0 2 5 " / > < / a : l n T o > < / a : p a t h > < / a : p a t h L s t > < / a : c u s t G e o m > < a : n o F i l l / > < / p : s p P r > < / p : s p > < p : s p > < p : n v S p P r > < p : c N v P r   i d = " 1 8 "   n a m e = " " > < a : e x t L s t > < a : e x t   u r i = " { B 9 9 4 F 3 D 5 - 0 9 3 B - 4 6 5 6 - B 6 6 2 - 0 6 F 0 6 3 4 C 2 7 6 F } " > < a 1 6 : c r e a t i o n I d   x m l n s : a 1 6 = " h t t p : / / s c h e m a s . m i c r o s o f t . c o m / o f f i c e / d r a w i n g / 2 0 1 0 / m a i n "   i d = " { 2 5 7 E F B 3 0 - F 7 B A - 4 3 D B - B 1 7 A - 2 1 8 7 5 C C 1 C A B 8 } " / > < / a : e x t > < / a : e x t L s t > < / p : c N v P r > < p : c N v S p P r / > < p : n v P r / > < / p : n v S p P r > < p : s p P r > < a : x f r m   f l i p H = " f a l s e "   f l i p V = " f a l s e " > < a : o f f   x = " 4 5 0 8 4 9 "   y = " 7 9 6 9 2 5 " / > < a : e x t   c x = " 4 2 8 6 2 5 "   c y = " 1 4 2 8 7 5 " / > < / a : x f r m > < a : c u s t G e o m > < a : a v L s t / > < a : g d L s t / > < a : a h L s t / > < a : c x n L s t / > < a : r e c t   b = " b "   l = " 0 "   r = " r "   t = " 0 " / > < a : p a t h L s t > < a : p a t h   h = " 1 4 2 8 7 5 "   w = " 4 2 8 6 2 5 " > < a : m o v e T o > < a : p t   x = " 3 4 2 9 0 0 "   y = " 0 " / > < / a : m o v e T o > < a : l n T o > < a : p t   x = " 3 4 2 9 0 0 "   y = " 0 " / > < / a : l n T o > < a : l n T o > < a : p t   x = " 3 6 8 3 0 0 "   y = " 2 8 5 7 5 " / > < / a : l n T o > < a : l n T o > < a : p t   x = " 3 9 6 8 7 5 "   y = " 5 3 9 7 5 " / > < / a : l n T o > < a : l n T o > < a : p t   x = " 4 1 2 7 5 0 "   y = " 6 3 5 0 0 " / > < / a : l n T o > < a : l n T o > < a : p t   x = " 4 2 8 6 2 5 "   y = " 7 3 0 2 5 " / > < / a : l n T o > < a : l n T o > < a : p t   x = " 4 2 8 6 2 5 "   y = " 7 3 0 2 5 " / > < / a : l n T o > < a : l n T o > < a : p t   x = " 3 7 1 4 7 5 "   y = " 6 9 8 5 0 " / > < / a : l n T o > < a : l n T o > < a : p t   x = " 2 8 8 9 2 5 "   y = " 6 3 5 0 0 " / > < / a : l n T o > < a : l n T o > < a : p t   x = " 2 3 4 9 5 0 "   y = " 6 3 5 0 0 " / > < / a : l n T o > < a : l n T o > < a : p t   x = " 1 7 1 4 5 0 "   y = " 6 3 5 0 0 " / > < / a : l n T o > < a : l n T o > < a : p t   x = " 9 2 0 7 5 "   y = " 6 6 6 7 5 " / > < / a : l n T o > < a : l n T o > < a : p t   x = " 0 "   y = " 7 3 0 2 5 " / > < / a : l n T o > < a : l n T o > < a : p t   x = " 0 "   y = " 7 3 0 2 5 " / > < / a : l n T o > < a : l n T o > < a : p t   x = " 3 1 7 5 "   y = " 7 9 3 7 5 " / > < / a : l n T o > < a : l n T o > < a : p t   x = " 1 5 8 7 5 "   y = " 9 2 0 7 5 " / > < / a : l n T o > < a : l n T o > < a : p t   x = " 3 8 1 0 0 "   y = " 1 0 7 9 5 0 " / > < / a : l n T o > < a : l n T o > < a : p t   x = " 7 3 0 2 5 "   y = " 1 2 3 8 2 5 " / > < / a : l n T o > < a : l n T o > < a : p t   x = " 9 2 0 7 5 "   y = " 1 3 0 1 7 5 " / > < / a : l n T o > < a : l n T o > < a : p t   x = " 1 1 7 4 7 5 "   y = " 1 3 6 5 2 5 " / > < / a : l n T o > < a : l n T o > < a : p t   x = " 1 4 6 0 5 0 "   y = " 1 3 9 7 0 0 " / > < / a : l n T o > < a : l n T o > < a : p t   x = " 1 7 7 8 0 0 "   y = " 1 4 2 8 7 5 " / > < / a : l n T o > < a : l n T o > < a : p t   x = " 2 1 2 7 2 5 "   y = " 1 4 2 8 7 5 " / > < / a : l n T o > < a : l n T o > < a : p t   x = " 2 5 0 8 2 5 "   y = " 1 3 9 7 0 0 " / > < / a : l n T o > < a : l n T o > < a : p t   x = " 2 9 5 2 7 5 "   y = " 1 3 3 3 5 0 " / > < / a : l n T o > < a : l n T o > < a : p t   x = " 3 4 2 9 0 0 "   y = " 1 2 0 6 5 0 " / > < / a : l n T o > < / a : p a t h > < / a : p a t h L s t > < / a : c u s t G e o m > < a : n o F i l l / > < / p : s p P r > < / p : s p > < p : s p > < p : n v S p P r > < p : c N v P r   i d = " 1 9 "   n a m e = " " > < a : e x t L s t > < a : e x t   u r i = " { C B C 7 1 C 5 4 - 8 8 D 9 - 4 E B D - 9 E 4 5 - 5 B 6 F D 1 A D 9 2 2 1 } " > < a 1 6 : c r e a t i o n I d   x m l n s : a 1 6 = " h t t p : / / s c h e m a s . m i c r o s o f t . c o m / o f f i c e / d r a w i n g / 2 0 1 0 / m a i n "   i d = " { 0 1 8 9 0 3 D 0 - 7 5 4 1 - 4 7 6 A - 9 6 7 B - 9 8 3 9 C C 7 8 2 2 4 A } " / > < / a : e x t > < / a : e x t L s t > < / p : c N v P r > < p : c N v S p P r / > < p : n v P r / > < / p : n v S p P r > < p : s p P r > < a : x f r m   f l i p H = " f a l s e "   f l i p V = " f a l s e " > < a : o f f   x = " 2 8 8 9 2 4 "   y = " 1 9 0 1 8 2 5 " / > < a : e x t   c x = " 7 7 7 8 7 5 "   c y = " 1 0 5 0 9 2 5 " / > < / a : x f r m > < a : c u s t G e o m > < a : a v L s t / > < a : g d L s t / > < a : a h L s t / > < a : c x n L s t / > < a : r e c t   b = " b "   l = " 0 "   r = " r "   t = " 0 " / > < a : p a t h L s t > < a : p a t h   h = " 1 0 5 0 9 2 5 "   w = " 7 7 7 8 7 5 " > < a : m o v e T o > < a : p t   x = " 3 4 9 2 5 "   y = " 9 5 2 5 " / > < / a : m o v e T o > < a : l n T o > < a : p t   x = " 1 7 7 8 0 0 "   y = " 9 0 8 0 5 0 " / > < / a : l n T o > < a : l n T o > < a : p t   x = " 0 "   y = " 1 0 5 0 9 2 5 " / > < / a : l n T o > < a : l n T o > < a : p t   x = " 2 6 9 8 7 5 "   y = " 1 0 3 8 2 2 5 " / > < / a : l n T o > < a : l n T o > < a : p t   x = " 2 8 5 7 5 0 "   y = " 2 8 2 5 7 5 " / > < / a : l n T o > < a : l n T o > < a : p t   x = " 4 6 3 5 5 0 "   y = " 2 7 9 4 0 0 " / > < / a : l n T o > < a : l n T o > < a : p t   x = " 4 6 3 5 5 0 "   y = " 1 0 3 5 0 5 0 " / > < / a : l n T o > < a : l n T o > < a : p t   x = " 7 7 7 8 7 5 "   y = " 1 0 5 0 9 2 5 " / > < / a : l n T o > < a : l n T o > < a : p t   x = " 5 4 9 2 7 5 "   y = " 9 0 1 7 0 0 " / > < / a : l n T o > < a : l n T o > < a : p t   x = " 7 1 1 2 0 0 "   y = " 0 " / > < / a : l n T o > < a : l n T o > < a : p t   x = " 3 4 9 2 5 "   y = " 9 5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0 "   n a m e = " " > < a : e x t L s t > < a : e x t   u r i = " { 2 3 D 5 B 1 0 1 - 7 2 B 4 - 4 A A 4 - B 9 4 D - E 8 2 C 4 F A 7 A 5 7 9 } " > < a 1 6 : c r e a t i o n I d   x m l n s : a 1 6 = " h t t p : / / s c h e m a s . m i c r o s o f t . c o m / o f f i c e / d r a w i n g / 2 0 1 0 / m a i n "   i d = " { 0 2 8 8 D B 5 A - 6 C 8 F - 4 2 F 6 - 9 B 6 2 - 7 9 E 0 3 B F 0 5 4 2 D } " / > < / a : e x t > < / a : e x t L s t > < / p : c N v P r > < p : c N v S p P r / > < p : n v P r / > < / p : n v S p P r > < p : s p P r > < a : x f r m   f l i p H = " f a l s e "   f l i p V = " f a l s e " > < a : o f f   x = " 8 1 2 7 9 9 "   y = " 5 3 9 7 5 0 " / > < a : e x t   c x = " 1 1 4 3 0 0 "   c y = " 1 2 3 8 2 5 " / > < / a : x f r m > < a : c u s t G e o m > < a : a v L s t / > < a : g d L s t / > < a : a h L s t / > < a : c x n L s t / > < a : r e c t   b = " b "   l = " 0 "   r = " r "   t = " 0 " / > < a : p a t h L s t > < a : p a t h   h = " 1 2 3 8 2 5 "   w = " 1 1 4 3 0 0 " > < a : m o v e T o > < a : p t   x = " 0 "   y = " 1 2 3 8 2 5 " / > < / a : m o v e T o > < a : l n T o > < a : p t   x = " 0 "   y = " 1 2 3 8 2 5 " / > < / a : l n T o > < a : l n T o > < a : p t   x = " 0 "   y = " 1 0 7 9 5 0 " / > < / a : l n T o > < a : l n T o > < a : p t   x = " 3 1 7 5 "   y = " 6 9 8 5 0 " / > < / a : l n T o > < a : l n T o > < a : p t   x = " 9 5 2 5 "   y = " 4 7 6 2 5 " / > < / a : l n T o > < a : l n T o > < a : p t   x = " 1 5 8 7 5 "   y = " 2 8 5 7 5 " / > < / a : l n T o > < a : l n T o > < a : p t   x = " 2 8 5 7 5 "   y = " 1 2 7 0 0 " / > < / a : l n T o > < a : l n T o > < a : p t   x = " 3 4 9 2 5 "   y = " 9 5 2 5 " / > < / a : l n T o > < a : l n T o > < a : p t   x = " 4 1 2 7 5 "   y = " 3 1 7 5 " / > < / a : l n T o > < a : l n T o > < a : p t   x = " 4 1 2 7 5 "   y = " 3 1 7 5 " / > < / a : l n T o > < a : l n T o > < a : p t   x = " 6 0 3 2 5 "   y = " 0 " / > < / a : l n T o > < a : l n T o > < a : p t   x = " 7 6 2 0 0 "   y = " 3 1 7 5 " / > < / a : l n T o > < a : l n T o > < a : p t   x = " 8 8 9 0 0 "   y = " 1 2 7 0 0 " / > < / a : l n T o > < a : l n T o > < a : p t   x = " 9 5 2 5 0 "   y = " 2 5 4 0 0 " / > < / a : l n T o > < a : l n T o > < a : p t   x = " 1 0 1 6 0 0 "   y = " 3 8 1 0 0 " / > < / a : l n T o > < a : l n T o > < a : p t   x = " 1 0 7 9 5 0 "   y = " 5 3 9 7 5 " / > < / a : l n T o > < a : l n T o > < a : p t   x = " 1 1 4 3 0 0 "   y = " 8 2 5 5 0 " / > < / a : l n T o > < / a : p a t h > < / a : p a t h L s t > < / a : c u s t G e o m > < a : n o F i l l / > < / p : s p P r > < / p : s p > < p : s p > < p : n v S p P r > < p : c N v P r   i d = " 2 1 "   n a m e = " " > < a : e x t L s t > < a : e x t   u r i = " { B 9 E 7 7 6 C 3 - 6 B 1 6 - 4 B D A - 9 7 A D - 5 E E F 7 A 2 0 D 6 6 0 } " > < a 1 6 : c r e a t i o n I d   x m l n s : a 1 6 = " h t t p : / / s c h e m a s . m i c r o s o f t . c o m / o f f i c e / d r a w i n g / 2 0 1 0 / m a i n "   i d = " { 9 1 1 9 F 0 7 5 - F A D 9 - 4 7 9 8 - 9 F 8 A - 8 9 E 4 F 8 4 9 D 3 9 7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a : l n T o > < a : p t   x = " 2 5 4 0 0 "   y = " 1 6 8 2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D 0 3 3 B 7 3 A - 7 3 8 C - 4 3 5 9 - B F 2 2 - 4 7 1 7 7 B 3 1 4 8 C 8 } " > < a 1 6 : c r e a t i o n I d   x m l n s : a 1 6 = " h t t p : / / s c h e m a s . m i c r o s o f t . c o m / o f f i c e / d r a w i n g / 2 0 1 0 / m a i n "   i d = " { 2 A 0 7 5 E B 4 - B 1 0 3 - 4 B 9 9 - 8 9 5 E - E F 5 B 3 7 B D C 7 B A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/ a : p a t h > < / a : p a t h L s t > < / a : c u s t G e o m > < a : n o F i l l / > < / p : s p P r > < / p : s p > < p : s p > < p : n v S p P r > < p : c N v P r   i d = " 2 3 "   n a m e = " " > < a : e x t L s t > < a : e x t   u r i = " { 1 5 A C 5 4 D 4 - F 4 8 B - 4 7 7 A - 9 F F 9 - 7 1 B 5 7 B 6 5 5 B 0 F } " > < a 1 6 : c r e a t i o n I d   x m l n s : a 1 6 = " h t t p : / / s c h e m a s . m i c r o s o f t . c o m / o f f i c e / d r a w i n g / 2 0 1 0 / m a i n "   i d = " { C 8 C 9 5 0 B 9 - D 9 3 C - 4 8 9 1 - 9 9 7 8 - C B D F 0 0 A 5 4 0 5 4 } " / > < / a : e x t > < / a : e x t L s t > < / p : c N v P r > < p : c N v S p P r / > < p : n v P r / > < / p : n v S p P r > < p : s p P r > < a : x f r m   f l i p H = " f a l s e "   f l i p V = " f a l s e " > < a : o f f   x = " 4 5 0 8 4 9 "   y = " 1 1 6 2 0 5 0 " / > < a : e x t   c x = " 2 9 2 1 0 0 "   c y = " 6 8 5 8 0 0 " / > < / a : x f r m > < a : c u s t G e o m > < a : a v L s t / > < a : g d L s t / > < a : a h L s t / > < a : c x n L s t / > < a : r e c t   b = " b "   l = " 0 "   r = " r "   t = " 0 " / > < a : p a t h L s t > < a : p a t h   h = " 6 8 5 8 0 0 "   w = " 2 9 2 1 0 0 " > < a : m o v e T o > < a : p t   x = " 2 6 6 7 0 0 "   y = " 1 3 3 3 5 0 " / > < / a : m o v e T o > < a : l n T o > < a : p t   x = " 1 9 0 5 0 0 "   y = " 2 0 0 0 2 5 " / > < / a : l n T o > < a : l n T o > < a : p t   x = " 2 9 2 1 0 0 "   y = " 5 9 6 9 0 0 " / > < / a : l n T o > < a : l n T o > < a : p t   x = " 1 2 3 8 2 5 "   y = " 6 8 5 8 0 0 " / > < / a : l n T o > < a : l n T o > < a : p t   x = " 0 "   y = " 5 9 6 9 0 0 " / > < / a : l n T o > < a : l n T o > < a : p t   x = " 9 5 2 5 0 "   y = " 2 0 3 2 0 0 " / > < / a : l n T o > < a : l n T o > < a : p t   x = " 3 4 9 2 5 "   y = " 1 3 3 3 5 0 " / > < / a : l n T o > < a : l n T o > < a : p t   x = " 9 2 0 7 5 "   y = " 6 3 5 0 " / > < / a : l n T o > < a : l n T o > < a : p t   x = " 2 1 5 9 0 0 "   y = " 0 " / > < / a : l n T o > < a : l n T o > < a : p t   x = " 2 6 6 7 0 0 "   y = " 1 3 3 3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4 "   n a m e = " " > < a : e x t L s t > < a : e x t   u r i = " { 1 7 8 8 F 9 E 4 - 0 D 9 7 - 4 3 7 2 - 8 9 1 2 - C 0 D C B 8 C 8 F A 4 F } " > < a 1 6 : c r e a t i o n I d   x m l n s : a 1 6 = " h t t p : / / s c h e m a s . m i c r o s o f t . c o m / o f f i c e / d r a w i n g / 2 0 1 0 / m a i n "   i d = " { E 6 E 6 F B 4 F - B 0 E 5 - 4 5 2 7 - B E 4 E - F C 1 0 9 8 7 F 8 3 4 4 } " / > < / a : e x t > < / a : e x t L s t > < / p : c N v P r > < p : c N v S p P r / > < p : n v P r / > < / p : n v S p P r > < p : s p P r > < a : x f r m   f l i p H = " f a l s e "   f l i p V = " f a l s e " > < a : o f f   x = " 1 5 0 8 1 2 4 "   y = " 1 4 2 8 7 5 0 " / > < a : e x t   c x = " 1 5 5 5 7 5 "   c y = " 1 8 7 3 2 5 " / > < / a : x f r m > < a : c u s t G e o m > < a : a v L s t / > < a : g d L s t / > < a : a h L s t / > < a : c x n L s t / > < a : r e c t   b = " b "   l = " 0 "   r = " r "   t = " 0 " / > < a : p a t h L s t > < a : p a t h   h = " 1 8 7 3 2 5 "   w = " 1 5 5 5 7 5 " > < a : m o v e T o > < a : p t   x = " 0 "   y = " 3 1 7 5 0 " / > < / a : m o v e T o > < a : l n T o > < a : p t   x = " 6 0 3 2 5 "   y = " 1 8 7 3 2 5 " / > < / a : l n T o > < a : l n T o > < a : p t   x = " 1 5 5 5 7 5 "   y = " 1 4 9 2 2 5 " / > < / a : l n T o > < a : l n T o > < a : p t   x = " 1 0 4 7 7 5 "   y = " 0 " / > < / a : l n T o > < a : l n T o > < a : p t   x = " 0 "   y = " 3 1 7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5 "   n a m e = " " > < a : e x t L s t > < a : e x t   u r i = " { D 7 6 9 1 B E 9 - E 5 F 1 - 4 4 1 F - 9 F A 7 - B A 0 0 E 5 7 3 9 F 0 7 } " > < a 1 6 : c r e a t i o n I d   x m l n s : a 1 6 = " h t t p : / / s c h e m a s . m i c r o s o f t . c o m / o f f i c e / d r a w i n g / 2 0 1 0 / m a i n "   i d = " { 9 4 4 4 1 1 8 2 - F 3 9 4 - 4 3 9 7 - 9 0 6 C - 2 1 A F C 7 D D D 6 9 1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a : l n T o > < a : p t   x = " 2 6 0 3 5 0 "   y = " 1 7 1 4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D A F A 1 A 2 1 - 1 0 B 4 - 4 8 1 2 - 8 2 0 8 - C 9 0 1 6 C 1 0 B 4 F 0 } " > < a 1 6 : c r e a t i o n I d   x m l n s : a 1 6 = " h t t p : / / s c h e m a s . m i c r o s o f t . c o m / o f f i c e / d r a w i n g / 2 0 1 0 / m a i n "   i d = " { 6 B 1 3 E 2 A B - E E C 8 - 4 0 A 7 - B 2 5 9 - 8 4 9 1 2 B 3 1 0 4 D 9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/ a : p a t h > < / a : p a t h L s t > < / a : c u s t G e o m > < a : n o F i l l / > < / p : s p P r > < / p : s p > < p : s p > < p : n v S p P r > < p : c N v P r   i d = " 2 7 "   n a m e = " " > < a : e x t L s t > < a : e x t   u r i = " { 2 4 A 2 3 9 E A - 1 9 0 D - 4 F 3 0 - 9 0 7 D - 0 1 F 9 B F A B 1 3 3 5 } " > < a 1 6 : c r e a t i o n I d   x m l n s : a 1 6 = " h t t p : / / s c h e m a s . m i c r o s o f t . c o m / o f f i c e / d r a w i n g / 2 0 1 0 / m a i n "   i d = " { 3 B 8 F 6 5 3 3 - 4 C 2 3 - 4 3 2 2 - 8 5 8 F - D 8 C A B 3 5 A 6 E 6 D } " / > < / a : e x t > < / a : e x t L s t > < / p : c N v P r > < p : c N v S p P r / > < p : n v P r / > < / p : n v S p P r > < p : s p P r > < a : x f r m   f l i p H = " f a l s e "   f l i p V = " f a l s e " > < a : o f f   x = " 0 "   y = " 1 8 0 9 7 5 0 " / > < a : e x t   c x = " 2 2 2 2 4 9 "   c y = " 1 8 4 1 5 0 " / > < / a : x f r m > < a : c u s t G e o m > < a : a v L s t / > < a : g d L s t / > < a : a h L s t / > < a : c x n L s t / > < a : r e c t   b = " b "   l = " 0 "   r = " r "   t = " 0 " / > < a : p a t h L s t > < a : p a t h   h = " 1 8 4 1 5 0 "   w = " 2 2 2 2 5 0 " > < a : m o v e T o > < a : p t   x = " 3 1 7 5 0 "   y = " 0 " / > < / a : m o v e T o > < a : l n T o > < a : p t   x = " 2 2 2 2 5 0 "   y = " 6 6 6 7 5 " / > < / a : l n T o > < a : l n T o > < a : p t   x = " 1 8 4 1 5 0 "   y = " 1 8 4 1 5 0 " / > < / a : l n T o > < a : l n T o > < a : p t   x = " 0 "   y = " 1 3 0 1 7 5 " / > < / a : l n T o > < a : l n T o > < a : p t   x = " 3 1 7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8 "   n a m e = " " > < a : e x t L s t > < a : e x t   u r i = " { 7 0 B 8 B F 2 5 - B F 6 F - 4 1 2 D - 8 1 D 0 - 2 A E 0 E 0 9 C C B F 7 } " > < a 1 6 : c r e a t i o n I d   x m l n s : a 1 6 = " h t t p : / / s c h e m a s . m i c r o s o f t . c o m / o f f i c e / d r a w i n g / 2 0 1 0 / m a i n "   i d = " { C 4 3 2 E 9 C F - F E 9 3 - 4 B 0 5 - 8 0 2 0 - F 1 9 2 5 3 E 8 C A 7 E } " / > < / a : e x t > < / a : e x t L s t > < / p : c N v P r > < p : c N v S p P r / > < p : n v P r / > < / p : n v S p P r > < p : s p P r > < a : x f r m   f l i p H = " f a l s e "   f l i p V = " f a l s e " > < a : o f f   x = " 4 1 5 9 2 5 "   y = " 1 1 3 9 8 2 5 " / > < a : e x t   c x = " 4 4 7 6 7 5 "   c y = " 1 9 3 6 7 4 " / > < / a : x f r m > < a : c u s t G e o m > < a : a v L s t / > < a : g d L s t / > < a : a h L s t / > < a : c x n L s t / > < a : r e c t   b = " b "   l = " 0 "   r = " r "   t = " 0 " / > < a : p a t h L s t > < a : p a t h   h = " 1 9 3 6 7 5 "   w = " 4 4 7 6 7 5 " > < a : m o v e T o > < a : p t   x = " 3 7 4 6 5 0 "   y = " 0 " / > < / a : m o v e T o > < a : l n T o > < a : p t   x = " 1 0 4 7 7 5 "   y = " 0 " / > < / a : l n T o > < a : l n T o > < a : p t   x = " 0 "   y = " 7 9 3 7 5 " / > < / a : l n T o > < a : l n T o > < a : p t   x = " 6 3 5 0 0 "   y = " 1 9 3 6 7 5 " / > < / a : l n T o > < a : l n T o > < a : p t   x = " 1 6 8 2 7 5 "   y = " 3 8 1 0 0 " / > < / a : l n T o > < a : l n T o > < a : p t   x = " 2 8 5 7 5 0 "   y = " 1 9 3 6 7 5 " / > < / a : l n T o > < a : l n T o > < a : p t   x = " 4 4 7 6 7 5 "   y = " 9 5 2 5 0 " / > < / a : l n T o > < a : l n T o > < a : p t   x = " 3 7 4 6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9 "   n a m e = " " > < a : e x t L s t > < a : e x t   u r i = " { 0 6 C D 6 5 D A - 0 A D D - 4 7 2 F - B B C B - F F D C E 7 4 4 B F 2 7 } " > < a 1 6 : c r e a t i o n I d   x m l n s : a 1 6 = " h t t p : / / s c h e m a s . m i c r o s o f t . c o m / o f f i c e / d r a w i n g / 2 0 1 0 / m a i n "   i d = " { 8 D 3 C C 9 F D - 7 D 1 7 - 4 8 8 7 - 8 7 6 7 - 2 4 A 2 7 7 3 7 D 5 6 7 } " / > < / a : e x t > < / a : e x t L s t > < / p : c N v P r > < p : c N v S p P r / > < p : n v P r / > < / p : n v S p P r > < p : s p P r > < a : x f r m   f l i p H = " f a l s e "   f l i p V = " f a l s e " > < a : o f f   x = " 4 1 2 7 4 9 "   y = " 5 1 1 1 7 5 " / > < a : e x t   c x = " 1 8 0 9 7 5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1 8 0 9 7 5 " > < a : m o v e T o > < a : p t   x = " 1 8 0 9 7 5 "   y = " 3 1 7 5 " / > < / a : m o v e T o > < a : l n T o > < a : p t   x = " 1 8 0 9 7 5 "   y = " 3 1 7 5 " / > < / a : l n T o > < a : l n T o > < a : p t   x = " 1 7 7 8 0 0 "   y = " 0 " / > < / a : l n T o > < a : l n T o > < a : p t   x = " 1 7 1 4 5 0 "   y = " 3 1 7 5 " / > < / a : l n T o > < a : l n T o > < a : p t   x = " 1 7 1 4 5 0 "   y = " 3 1 7 5 " / > < / a : l n T o > < a : l n T o > < a : p t   x = " 1 5 8 7 5 0 "   y = " 1 2 7 0 0 " / > < / a : l n T o > < a : l n T o > < a : p t   x = " 1 2 0 6 5 0 "   y = " 3 4 9 2 5 " / > < / a : l n T o > < a : l n T o > < a : p t   x = " 9 8 4 2 5 "   y = " 4 7 6 2 5 " / > < / a : l n T o > < a : l n T o > < a : p t   x = " 6 9 8 5 0 "   y = " 5 7 1 5 0 " / > < / a : l n T o > < a : l n T o > < a : p t   x = " 3 8 1 0 0 "   y = " 6 6 6 7 5 " / > < / a : l n T o > < a : l n T o > < a : p t   x = " 6 3 5 0 "   y = " 7 3 0 2 5 " / > < / a : l n T o > < a : l n T o > < a : p t   x = " 6 3 5 0 "   y = " 7 3 0 2 5 " / > < / a : l n T o > < a : l n T o > < a : p t   x = " 3 1 7 5 "   y = " 7 6 2 0 0 " / > < / a : l n T o > < a : l n T o > < a : p t   x = " 0 "   y = " 7 9 3 7 5 " / > < / a : l n T o > < a : l n T o > < a : p t   x = " 0 "   y = " 7 9 3 7 5 " / > < / a : l n T o > < a : l n T o > < a : p t   x = " 3 1 7 5 "   y = " 8 2 5 5 0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4 1 2 7 5 "   y = " 7 9 3 7 5 " / > < / a : l n T o > < a : l n T o > < a : p t   x = " 7 3 0 2 5 "   y = " 6 9 8 5 0 " / > < / a : l n T o > < a : l n T o > < a : p t   x = " 1 0 1 6 0 0 "   y = " 6 0 3 2 5 " / > < / a : l n T o > < a : l n T o > < a : p t   x = " 1 2 7 0 0 0 "   y = " 4 7 6 2 5 " / > < / a : l n T o > < a : l n T o > < a : p t   x = " 1 6 5 1 0 0 "   y = " 2 2 2 2 5 " / > < / a : l n T o > < a : l n T o > < a : p t   x = " 1 8 0 9 7 5 "   y = " 1 2 7 0 0 " / > < / a : l n T o > < a : l n T o > < a : p t   x = " 1 8 0 9 7 5 "   y = " 1 2 7 0 0 " / > < / a : l n T o > < a : l n T o > < a : p t   x = " 1 8 0 9 7 5 "   y = " 9 5 2 5 " / > < / a : l n T o > < a : l n T o > < a : p t   x = " 1 8 0 9 7 5 "   y = " 3 1 7 5 " / > < / a : l n T o > < a : l n T o > < a : p t   x = " 1 8 0 9 7 5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p : e x t L s t > < p : e x t   u r i = " { D A 6 E 7 4 4 6 - D 3 1 C - 4 1 B 6 - A 3 D 3 - 7 5 6 D 9 B 7 B 6 9 1 C } " > < p 1 4 : c r e a t i o n I d   x m l n s : p 1 4 = " h t t p : / / s c h e m a s . m i c r o s o f t . c o m / o f f i c e / p o w e r p o i n t / 2 0 1 0 / m a i n "   v a l = " 1 6 5 0 6 2 1 7 4 8 9 7 8 " / > < / p : e x t > < / p : e x t L s t > < / p : c S l d > < p : c l r M a p O v r > < a : m a s t e r C l r M a p p i n g / > < / p : c l r M a p O v r > < / p : s l d >
</file>

<file path=ppt/slides/slide2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7 3 2 5 E 2 8 - 1 C 8 3 - 4 E 3 2 - A B D 0 - F 6 2 6 F C D 4 2 6 C 6 } " > < a 1 6 : c r e a t i o n I d   x m l n s : a 1 6 = " h t t p : / / s c h e m a s . m i c r o s o f t . c o m / o f f i c e / d r a w i n g / 2 0 1 0 / m a i n "   i d = " { B D F F 9 D 5 9 - 7 5 0 7 - 4 C 6 3 - B 0 6 0 - F 2 4 2 0 1 3 8 6 1 B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E 1 C 8 6 2 3 - C F C 2 - 4 C A 7 - 8 9 A 9 - 2 2 8 A E C A 1 3 0 A 5 } " > < a 1 6 : c r e a t i o n I d   x m l n s : a 1 6 = " h t t p : / / s c h e m a s . m i c r o s o f t . c o m / o f f i c e / d r a w i n g / 2 0 1 0 / m a i n "   i d = " { 3 6 8 6 A 8 F E - 3 F 0 C - 4 6 A 9 - 9 E 2 9 - E F 1 9 0 7 D C A 4 A 3 } " / > < / a : e x t > < / a : e x t L s t > < / p : c N v P r > < p : c N v S p P r > < a : s p L o c k s   n o G r p = " t r u e " / > < / p : c N v S p P r > < p : n v P r > < p : p h   i d x = " 1 " / > < / p : n v P r > < / p : n v S p P r > < p : s p P r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/ p : s p P r > < p : t x B o d y > < a : b o d y P r   r t l C o l = " 0 " / > < a : l s t S t y l e / > < a : p > < a : p P r   i n d e n t = " 0 "   m a r L = " 0 " > < a : b u N o n e / > < / a : p P r > < a : r > < a : r P r   b = " 0 "   b a s e l i n e = " 0 "   c a p = " n o n e "   d i r t y = " 0 "   l a n g = " e n - U S "   s z = " 5 4 0 0 " > < a : s o l i d F i l l > < a : s c h e m e C l r   v a l = " a c c e n t 3 " > < a : l u m M o d   v a l = " 7 5 0 0 0 " / > < / a : s c h e m e C l r > < / a : s o l i d F i l l > < a : l a t i n   t y p e f a c e = " C a b i n " / > < / a : r P r > < a : t > T H A N K   Y O U . . ! ! ! < / a : t > < / a : r > < a : e n d P a r a R P r   b = " 0 "   b a s e l i n e = " 0 "   c a p = " n o n e "   d i r t y = " 0 "   l a n g = " e n - U S "   s z = " 5 4 0 0 " > < a : s o l i d F i l l > < a : s c h e m e C l r   v a l = " a c c e n t 3 " > < a : l u m M o d   v a l = " 7 5 0 0 0 " / > < / a : s c h e m e C l r > < / a : s o l i d F i l l > < a : l a t i n   t y p e f a c e = " C a b i n " / > < / a : e n d P a r a R P r > < / a : p > < / p : t x B o d y > < / p : s p > < p : g r p S p > < p : n v G r p S p P r > < p : c N v P r   i d = " 4 "   n a m e = " " > < a : e x t L s t > < a : e x t   u r i = " { 9 4 5 C 6 7 2 7 - 9 2 E 6 - 4 3 3 4 - 9 2 D 2 - 1 1 7 0 7 9 D 5 3 0 C D } " > < a 1 6 : c r e a t i o n I d   x m l n s : a 1 6 = " h t t p : / / s c h e m a s . m i c r o s o f t . c o m / o f f i c e / d r a w i n g / 2 0 1 0 / m a i n "   i d = " { 0 8 4 D 1 9 9 1 - 9 3 E 8 - 4 7 2 D - 8 7 9 A - D 2 D 3 F C B A 0 2 E 8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5 9 8 3 7 4 8 "   y = " 1 4 3 8 0 7 5 " / > < a : e x t   c x = " 9 9 2 9 7 1 "   c y = " 2 4 8 2 4 3 4 " / > < a : c h O f f   x = " 0 "   y = " 0 " / > < a : c h E x t   c x = " 1 1 5 2 5 2 5 "   c y = " 2 8 9 2 4 2 5 " / > < / a : x f r m > < a : s o l i d F i l l > < a : s c h e m e C l r   v a l = " b g 1 " / > < / a : s o l i d F i l l > < / p : g r p S p P r > < p : s p > < p : n v S p P r > < p : c N v P r   i d = " 5 "   n a m e = " " > < a : e x t L s t > < a : e x t   u r i = " { 8 4 4 9 5 8 5 D - 5 D F 1 - 4 3 2 2 - 9 1 5 3 - 9 C E B E E 1 5 9 6 0 C } " > < a 1 6 : c r e a t i o n I d   x m l n s : a 1 6 = " h t t p : / / s c h e m a s . m i c r o s o f t . c o m / o f f i c e / d r a w i n g / 2 0 1 0 / m a i n "   i d = " { A 1 C F 0 7 3 5 - E D 6 E - 4 6 D 7 - 9 C 6 2 - 2 9 F D B A 2 0 2 9 0 B } " / > < / a : e x t > < / a : e x t L s t > < / p : c N v P r > < p : c N v S p P r / > < p : n v P r / > < / p : n v S p P r > < p : s p P r > < a : x f r m   f l i p H = " f a l s e "   f l i p V = " f a l s e " > < a : o f f   x = " 4 5 0 8 5 0 "   y = " 2 3 9 3 9 5 0 " / > < a : e x t   c x = " 3 1 7 4 9 9 "   c y = " 3 6 5 1 2 5 " / > < / a : x f r m > < a : c u s t G e o m > < a : a v L s t / > < a : g d L s t / > < a : a h L s t / > < a : c x n L s t / > < a : r e c t   b = " b "   l = " 0 "   r = " r "   t = " 0 " / > < a : p a t h L s t > < a : p a t h   h = " 3 6 5 1 2 5 "   w = " 3 1 7 5 0 0 " > < a : m o v e T o > < a : p t   x = " 3 1 7 5 0 0 "   y = " 2 2 2 2 5 " / > < / a : m o v e T o > < a : l n T o > < a : p t   x = " 2 3 1 7 7 5 "   y = " 3 6 5 1 2 5 " / > < / a : l n T o > < a : l n T o > < a : p t   x = " 1 2 3 8 2 5 "   y = " 3 6 1 9 5 0 " / > < / a : l n T o > < a : l n T o > < a : p t   x = " 0 "   y = " 0 " / > < / a : l n T o > < a : l n T o > < a : p t   x = " 3 1 7 5 0 0 "   y = " 2 2 2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6 "   n a m e = " " > < a : e x t L s t > < a : e x t   u r i = " { 5 9 8 3 1 6 D 3 - 1 4 E 3 - 4 E 1 0 - A 4 E D - 1 0 D E F A 3 4 6 2 F C } " > < a 1 6 : c r e a t i o n I d   x m l n s : a 1 6 = " h t t p : / / s c h e m a s . m i c r o s o f t . c o m / o f f i c e / d r a w i n g / 2 0 1 0 / m a i n "   i d = " { F A 3 2 3 D C 7 - 3 B 7 E - 4 C C D - 8 F B 8 - A 3 9 C 6 5 D 4 0 B 6 2 } " / > < / a : e x t > < / a : e x t L s t > < / p : c N v P r > < p : c N v S p P r / > < p : n v P r / > < / p : n v S p P r > < p : s p P r > < a : x f r m   f l i p H = " f a l s e "   f l i p V = " f a l s e " > < a : o f f   x = " 4 6 6 7 2 5 "   y = " 2 7 4 3 2 0 0 " / > < a : e x t   c x = " 3 3 0 1 9 9 "   c y = " 1 4 9 2 2 5 " / > < / a : x f r m > < a : c u s t G e o m > < a : a v L s t / > < a : g d L s t / > < a : a h L s t / > < a : c x n L s t / > < a : r e c t   b = " b "   l = " 0 "   r = " r "   t = " 0 " / > < a : p a t h L s t > < a : p a t h   h = " 1 4 9 2 2 5 "   w = " 3 3 0 2 0 0 " > < a : m o v e T o > < a : p t   x = " 2 1 9 0 7 5 "   y = " 0 " / > < / a : m o v e T o > < a : l n T o > < a : p t   x = " 3 3 0 2 0 0 "   y = " 1 4 9 2 2 5 " / > < / a : l n T o > < a : l n T o > < a : p t   x = " 1 8 7 3 2 5 "   y = " 6 6 6 7 5 " / > < / a : l n T o > < a : l n T o > < a : p t   x = " 1 8 0 9 7 5 "   y = " 1 3 3 3 5 0 " / > < / a : l n T o > < a : l n T o > < a : p t   x = " 1 5 8 7 5 0 "   y = " 6 6 6 7 5 " / > < / a : l n T o > < a : l n T o > < a : p t   x = " 1 4 2 8 7 5 "   y = " 1 3 3 3 5 0 " / > < / a : l n T o > < a : l n T o > < a : p t   x = " 1 2 7 0 0 0 "   y = " 6 6 6 7 5 " / > < / a : l n T o > < a : l n T o > < a : p t   x = " 0 "   y = " 1 4 9 2 2 5 " / > < / a : l n T o > < a : l n T o > < a : p t   x = " 1 0 4 7 7 5 "   y = " 0 " / > < / a : l n T o > < a : l n T o > < a : p t   x = " 2 1 9 0 7 5 "   y = "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7 "   n a m e = " " > < a : e x t L s t > < a : e x t   u r i = " { E 9 F B 0 4 6 5 - C 3 0 3 - 4 D F D - 8 0 B C - 1 1 B 4 A E 6 B 6 E D C } " > < a 1 6 : c r e a t i o n I d   x m l n s : a 1 6 = " h t t p : / / s c h e m a s . m i c r o s o f t . c o m / o f f i c e / d r a w i n g / 2 0 1 0 / m a i n "   i d = " { 9 D 7 E 2 4 E F - 7 B A E - 4 C D 2 - 9 B 9 B - 5 2 5 A 7 1 7 B B D 1 0 } " / > < / a : e x t > < / a : e x t L s t > < / p : c N v P r > < p : c N v S p P r / > < p : n v P r / > < / p : n v S p P r > < p : s p P r > < a : x f r m   f l i p H = " f a l s e "   f l i p V = " f a l s e " > < a : o f f   x = " 2 9 2 1 0 0 "   y = " 1 1 0 1 7 2 5 " / > < a : e x t   c x = " 6 0 9 6 0 0 "   c y = " 4 0 9 5 7 5 " / > < / a : x f r m > < a : c u s t G e o m > < a : a v L s t / > < a : g d L s t / > < a : a h L s t / > < a : c x n L s t / > < a : r e c t   b = " b "   l = " 0 "   r = " r "   t = " 0 " / > < a : p a t h L s t > < a : p a t h   h = " 4 0 9 5 7 5 "   w = " 6 0 9 6 0 0 " > < a : m o v e T o > < a : p t   x = " 6 0 9 6 0 0 "   y = " 0 " / > < / a : m o v e T o > < a : l n T o > < a : p t   x = " 6 0 9 6 0 0 "   y = " 0 " / > < / a : l n T o > < a : l n T o > < a : p t   x = " 6 0 6 4 2 5 "   y = " 5 0 8 0 0 " / > < / a : l n T o > < a : l n T o > < a : p t   x = " 6 0 0 0 7 5 "   y = " 9 5 2 5 0 " / > < / a : l n T o > < a : l n T o > < a : p t   x = " 5 8 4 2 0 0 "   y = " 1 8 0 9 7 5 " / > < / a : l n T o > < a : l n T o > < a : p t   x = " 5 6 8 3 2 5 "   y = " 2 5 0 8 2 5 " / > < / a : l n T o > < a : l n T o > < a : p t   x = " 5 4 9 2 7 5 "   y = " 3 0 7 9 7 5 " / > < / a : l n T o > < a : l n T o > < a : p t   x = " 5 3 0 2 2 5 "   y = " 3 5 2 4 2 5 " / > < / a : l n T o > < a : l n T o > < a : p t   x = " 5 1 4 3 5 0 "   y = " 3 8 4 1 7 5 " / > < / a : l n T o > < a : l n T o > < a : p t   x = " 4 9 8 4 7 5 "   y = " 4 0 9 5 7 5 " / > < / a : l n T o > < a : l n T o > < a : p t   x = " 4 9 8 4 7 5 "   y = " 4 0 9 5 7 5 " / > < / a : l n T o > < a : l n T o > < a : p t   x = " 7 9 3 7 5 "   y = " 4 0 9 5 7 5 " / > < / a : l n T o > < a : l n T o > < a : p t   x = " 7 9 3 7 5 "   y = " 4 0 9 5 7 5 " / > < / a : l n T o > < a : l n T o > < a : p t   x = " 4 7 6 2 5 "   y = " 3 2 3 8 5 0 " / > < / a : l n T o > < a : l n T o > < a : p t   x = " 1 9 0 5 0 "   y = " 2 4 1 3 0 0 " / > < / a : l n T o > < a : l n T o > < a : p t   x = " 9 5 2 5 "   y = " 2 0 0 0 2 5 " / > < / a : l n T o > < a : l n T o > < a : p t   x = " 3 1 7 5 "   y = " 1 6 5 1 0 0 " / > < / a : l n T o > < a : l n T o > < a : p t   x = " 0 "   y = " 1 3 3 3 5 0 " / > < / a : l n T o > < a : l n T o > < a : p t   x = " 0 "   y = " 1 0 7 9 5 0 " / > < / a : l n T o > < a : l n T o > < a : p t   x = " 0 "   y = " 1 0 7 9 5 0 " / > < / a : l n T o > < a : l n T o > < a : p t   x = " 9 5 2 5 "   y = " 6 3 5 0 0 " / > < / a : l n T o > < a : l n T o > < a : p t   x = " 2 2 2 2 5 "   y = " 3 4 9 2 5 " / > < / a : l n T o > < a : l n T o > < a : p t   x = " 3 1 7 5 0 "   y = " 1 5 8 7 5 " / > < / a : l n T o > < a : l n T o > < a : p t   x = " 4 1 2 7 5 "   y = " 0 " / > < / a : l n T o > < a : l n T o > < a : p t   x = " 6 0 9 6 0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E 9 9 2 8 C F 8 - A C 7 5 - 4 A 4 E - A C B 6 - 2 C 5 C 3 3 9 B B 9 9 4 } " > < a 1 6 : c r e a t i o n I d   x m l n s : a 1 6 = " h t t p : / / s c h e m a s . m i c r o s o f t . c o m / o f f i c e / d r a w i n g / 2 0 1 0 / m a i n "   i d = " { F 2 2 D A A 3 A - F 2 1 A - 4 2 4 E - 9 E 6 9 - 4 2 6 9 6 D 7 1 D 1 2 E } " / > < / a : e x t > < / a : e x t L s t > < / p : c N v P r > < p : c N v S p P r / > < p : n v P r / > < / p : n v S p P r > < p : s p P r > < a : x f r m   f l i p H = " f a l s e "   f l i p V = " f a l s e " > < a : o f f   x = " 2 9 2 1 0 0 "   y = " 1 1 0 1 7 2 5 " / > < a : e x t   c x = " 6 0 9 6 0 0 "   c y = " 4 0 9 5 7 5 " / > < / a : x f r m > < a : c u s t G e o m > < a : a v L s t / > < a : g d L s t / > < a : a h L s t / > < a : c x n L s t / > < a : r e c t   b = " b "   l = " 0 "   r = " r "   t = " 0 " / > < a : p a t h L s t > < a : p a t h   h = " 4 0 9 5 7 5 "   w = " 6 0 9 6 0 0 " > < a : m o v e T o > < a : p t   x = " 6 0 9 6 0 0 "   y = " 0 " / > < / a : m o v e T o > < a : l n T o > < a : p t   x = " 6 0 9 6 0 0 "   y = " 0 " / > < / a : l n T o > < a : l n T o > < a : p t   x = " 6 0 6 4 2 5 "   y = " 5 0 8 0 0 " / > < / a : l n T o > < a : l n T o > < a : p t   x = " 6 0 0 0 7 5 "   y = " 9 5 2 5 0 " / > < / a : l n T o > < a : l n T o > < a : p t   x = " 5 8 4 2 0 0 "   y = " 1 8 0 9 7 5 " / > < / a : l n T o > < a : l n T o > < a : p t   x = " 5 6 8 3 2 5 "   y = " 2 5 0 8 2 5 " / > < / a : l n T o > < a : l n T o > < a : p t   x = " 5 4 9 2 7 5 "   y = " 3 0 7 9 7 5 " / > < / a : l n T o > < a : l n T o > < a : p t   x = " 5 3 0 2 2 5 "   y = " 3 5 2 4 2 5 " / > < / a : l n T o > < a : l n T o > < a : p t   x = " 5 1 4 3 5 0 "   y = " 3 8 4 1 7 5 " / > < / a : l n T o > < a : l n T o > < a : p t   x = " 4 9 8 4 7 5 "   y = " 4 0 9 5 7 5 " / > < / a : l n T o > < a : l n T o > < a : p t   x = " 4 9 8 4 7 5 "   y = " 4 0 9 5 7 5 " / > < / a : l n T o > < a : l n T o > < a : p t   x = " 7 9 3 7 5 "   y = " 4 0 9 5 7 5 " / > < / a : l n T o > < a : l n T o > < a : p t   x = " 7 9 3 7 5 "   y = " 4 0 9 5 7 5 " / > < / a : l n T o > < a : l n T o > < a : p t   x = " 4 7 6 2 5 "   y = " 3 2 3 8 5 0 " / > < / a : l n T o > < a : l n T o > < a : p t   x = " 1 9 0 5 0 "   y = " 2 4 1 3 0 0 " / > < / a : l n T o > < a : l n T o > < a : p t   x = " 9 5 2 5 "   y = " 2 0 0 0 2 5 " / > < / a : l n T o > < a : l n T o > < a : p t   x = " 3 1 7 5 "   y = " 1 6 5 1 0 0 " / > < / a : l n T o > < a : l n T o > < a : p t   x = " 0 "   y = " 1 3 3 3 5 0 " / > < / a : l n T o > < a : l n T o > < a : p t   x = " 0 "   y = " 1 0 7 9 5 0 " / > < / a : l n T o > < a : l n T o > < a : p t   x = " 0 "   y = " 1 0 7 9 5 0 " / > < / a : l n T o > < a : l n T o > < a : p t   x = " 9 5 2 5 "   y = " 6 3 5 0 0 " / > < / a : l n T o > < a : l n T o > < a : p t   x = " 2 2 2 2 5 "   y = " 3 4 9 2 5 " / > < / a : l n T o > < a : l n T o > < a : p t   x = " 3 1 7 5 0 "   y = " 1 5 8 7 5 " / > < / a : l n T o > < a : l n T o > < a : p t   x = " 4 1 2 7 5 "   y = " 0 " / > < / a : l n T o > < / a : p a t h > < / a : p a t h L s t > < / a : c u s t G e o m > < a : n o F i l l / > < / p : s p P r > < / p : s p > < p : s p > < p : n v S p P r > < p : c N v P r   i d = " 9 "   n a m e = " " > < a : e x t L s t > < a : e x t   u r i = " { 9 F 2 4 7 5 5 9 - 0 6 C 6 - 4 A 4 9 - B D 3 9 - 4 3 A D 4 A F 6 5 D 6 2 } " > < a 1 6 : c r e a t i o n I d   x m l n s : a 1 6 = " h t t p : / / s c h e m a s . m i c r o s o f t . c o m / o f f i c e / d r a w i n g / 2 0 1 0 / m a i n "   i d = " { F 5 5 E 6 C 3 1 - F 2 F 1 - 4 5 1 3 - 8 B C 9 - 8 C 1 C 0 4 F 0 0 5 2 8 } " / > < / a : e x t > < / a : e x t L s t > < / p : c N v P r > < p : c N v S p P r / > < p : n v P r / > < / p : n v S p P r > < p : s p P r > < a : x f r m   f l i p H = " f a l s e "   f l i p V = " f a l s e " > < a : o f f   x = " 2 1 2 7 2 5 "   y = " 5 3 6 5 7 5 " / > < a : e x t   c x = " 8 0 9 6 2 5 "   c y = " 4 5 7 2 0 0 " / > < / a : x f r m > < a : c u s t G e o m > < a : a v L s t / > < a : g d L s t / > < a : a h L s t / > < a : c x n L s t / > < a : r e c t   b = " b "   l = " 0 "   r = " r "   t = " 0 " / > < a : p a t h L s t > < a : p a t h   h = " 4 5 7 2 0 0 "   w = " 8 0 9 6 2 5 " > < a : m o v e T o > < a : p t   x = " 7 7 4 7 0 0 "   y = " 0 " / > < / a : m o v e T o > < a : l n T o > < a : p t   x = " 7 7 4 7 0 0 "   y = " 0 " / > < / a : l n T o > < a : l n T o > < a : p t   x = " 7 5 8 8 2 5 "   y = " 5 0 8 0 0 " / > < / a : l n T o > < a : l n T o > < a : p t   x = " 7 4 2 9 5 0 "   y = " 1 0 1 6 0 0 " / > < / a : l n T o > < a : l n T o > < a : p t   x = " 7 3 3 4 2 5 "   y = " 1 6 1 9 2 5 " / > < / a : l n T o > < a : l n T o > < a : p t   x = " 7 3 0 2 5 0 "   y = " 1 9 3 6 7 5 " / > < / a : l n T o > < a : l n T o > < a : p t   x = " 7 3 0 2 5 0 "   y = " 2 2 2 2 5 0 " / > < / a : l n T o > < a : l n T o > < a : p t   x = " 7 3 3 4 2 5 "   y = " 2 5 0 8 2 5 " / > < / a : l n T o > < a : l n T o > < a : p t   x = " 7 3 9 7 7 5 "   y = " 2 7 6 2 2 5 " / > < / a : l n T o > < a : l n T o > < a : p t   x = " 7 4 9 3 0 0 "   y = " 2 9 8 4 5 0 " / > < / a : l n T o > < a : l n T o > < a : p t   x = " 7 6 5 1 7 5 "   y = " 3 1 4 3 2 5 " / > < / a : l n T o > < a : l n T o > < a : p t   x = " 7 7 4 7 0 0 "   y = " 3 2 0 6 7 5 " / > < / a : l n T o > < a : l n T o > < a : p t   x = " 7 8 4 2 2 5 "   y = " 3 2 7 0 2 5 " / > < / a : l n T o > < a : l n T o > < a : p t   x = " 7 9 6 9 2 5 "   y = " 3 3 0 2 0 0 " / > < / a : l n T o > < a : l n T o > < a : p t   x = " 8 0 9 6 2 5 "   y = " 3 3 3 3 7 5 " / > < / a : l n T o > < a : l n T o > < a : p t   x = " 8 0 9 6 2 5 "   y = " 3 3 3 3 7 5 " / > < / a : l n T o > < a : l n T o > < a : p t   x = " 7 4 9 3 0 0 "   y = " 3 6 5 1 2 5 " / > < / a : l n T o > < a : l n T o > < a : p t   x = " 7 1 1 2 0 0 "   y = " 3 8 4 1 7 5 " / > < / a : l n T o > < a : l n T o > < a : p t   x = " 6 7 3 1 0 0 "   y = " 4 0 0 0 5 0 " / > < / a : l n T o > < a : l n T o > < a : p t   x = " 6 3 1 8 2 5 "   y = " 4 1 5 9 2 5 " / > < / a : l n T o > < a : l n T o > < a : p t   x = " 5 8 4 2 0 0 "   y = " 4 3 1 8 0 0 " / > < / a : l n T o > < a : l n T o > < a : p t   x = " 5 3 6 5 7 5 "   y = " 4 4 1 3 2 5 " / > < / a : l n T o > < a : l n T o > < a : p t   x = " 4 8 5 7 7 5 "   y = " 4 5 0 8 5 0 " / > < / a : l n T o > < a : l n T o > < a : p t   x = " 4 3 1 8 0 0 "   y = " 4 5 7 2 0 0 " / > < / a : l n T o > < a : l n T o > < a : p t   x = " 3 7 4 6 5 0 "   y = " 4 5 7 2 0 0 " / > < / a : l n T o > < a : l n T o > < a : p t   x = " 3 1 7 5 0 0 "   y = " 4 5 0 8 5 0 " / > < / a : l n T o > < a : l n T o > < a : p t   x = " 2 5 7 1 7 5 "   y = " 4 4 1 3 2 5 " / > < / a : l n T o > < a : l n T o > < a : p t   x = " 1 9 3 6 7 5 "   y = " 4 2 2 2 7 5 " / > < / a : l n T o > < a : l n T o > < a : p t   x = " 1 3 0 1 7 5 "   y = " 4 0 0 0 5 0 " / > < / a : l n T o > < a : l n T o > < a : p t   x = " 6 6 6 7 5 "   y = " 3 6 5 1 2 5 " / > < / a : l n T o > < a : l n T o > < a : p t   x = " 0 "   y = " 3 2 7 0 2 5 " / > < / a : l n T o > < a : l n T o > < a : p t   x = " 0 "   y = " 3 2 7 0 2 5 " / > < / a : l n T o > < a : l n T o > < a : p t   x = " 2 5 4 0 0 "   y = " 3 1 7 5 0 0 " / > < / a : l n T o > < a : l n T o > < a : p t   x = " 5 0 8 0 0 "   y = " 3 0 1 6 2 5 " / > < / a : l n T o > < a : l n T o > < a : p t   x = " 7 6 2 0 0 "   y = " 2 8 2 5 7 5 " / > < / a : l n T o > < a : l n T o > < a : p t   x = " 9 5 2 5 0 "   y = " 2 5 7 1 7 5 " / > < / a : l n T o > < a : l n T o > < a : p t   x = " 1 0 1 6 0 0 "   y = " 2 4 1 3 0 0 " / > < / a : l n T o > < a : l n T o > < a : p t   x = " 1 0 7 9 5 0 "   y = " 2 2 2 2 5 0 " / > < / a : l n T o > < a : l n T o > < a : p t   x = " 1 1 4 3 0 0 "   y = " 2 0 3 2 0 0 " / > < / a : l n T o > < a : l n T o > < a : p t   x = " 1 1 7 4 7 5 "   y = " 1 8 4 1 5 0 " / > < / a : l n T o > < a : l n T o > < a : p t   x = " 1 2 0 6 5 0 "   y = " 1 6 1 9 2 5 " / > < / a : l n T o > < a : l n T o > < a : p t   x = " 1 2 0 6 5 0 "   y = " 1 3 6 5 2 5 " / > < / a : l n T o > < a : l n T o > < a : p t   x = " 1 1 4 3 0 0 "   y = " 7 9 3 7 5 " / > < / a : l n T o > < a : l n T o > < a : p t   x = " 1 1 4 3 0 0 "   y = " 7 9 3 7 5 " / > < / a : l n T o > < a : l n T o > < a : p t   x = " 1 1 7 4 7 5 "   y = " 7 3 0 2 5 " / > < / a : l n T o > < a : l n T o > < a : p t   x = " 1 2 3 8 2 5 "   y = " 6 6 6 7 5 " / > < / a : l n T o > < a : l n T o > < a : p t   x = " 1 4 6 0 5 0 "   y = " 5 7 1 5 0 " / > < / a : l n T o > < a : l n T o > < a : p t   x = " 1 7 7 8 0 0 "   y = " 4 7 6 2 5 " / > < / a : l n T o > < a : l n T o > < a : p t   x = " 2 1 9 0 7 5 "   y = " 4 1 2 7 5 " / > < / a : l n T o > < a : l n T o > < a : p t   x = " 3 2 7 0 2 5 "   y = " 2 5 4 0 0 " / > < / a : l n T o > < a : l n T o > < a : p t   x = " 4 4 7 6 7 5 "   y = " 1 5 8 7 5 " / > < / a : l n T o > < a : l n T o > < a : p t   x = " 5 6 8 3 2 5 "   y = " 9 5 2 5 " / > < / a : l n T o > < a : l n T o > < a : p t   x = " 6 7 3 1 0 0 "   y = " 3 1 7 5 " / > < / a : l n T o > < a : l n T o > < a : p t   x = " 7 7 4 7 0 0 "   y = " 0 " / > < / a : l n T o > < a : l n T o > < a : p t   x = " 7 7 4 7 0 0 "   y = "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0 "   n a m e = " " > < a : e x t L s t > < a : e x t   u r i = " { 2 F B 2 1 7 B 6 - 8 2 C F - 4 6 2 D - 8 D E 3 - 7 0 2 4 4 C D D 6 F E 0 } " > < a 1 6 : c r e a t i o n I d   x m l n s : a 1 6 = " h t t p : / / s c h e m a s . m i c r o s o f t . c o m / o f f i c e / d r a w i n g / 2 0 1 0 / m a i n "   i d = " { 1 1 3 5 F F 7 6 - 1 1 2 F - 4 C E 8 - A 3 E 8 - D 1 7 8 D 1 2 C 3 7 7 9 } " / > < / a : e x t > < / a : e x t L s t > < / p : c N v P r > < p : c N v S p P r / > < p : n v P r / > < / p : n v S p P r > < p : s p P r > < a : x f r m   f l i p H = " f a l s e "   f l i p V = " f a l s e " > < a : o f f   x = " 4 9 2 1 2 4 "   y = " 8 0 3 2 7 4 " / > < a : e x t   c x = " 1 8 4 1 5 0 "   c y = " 4 4 4 4 9 9 " / > < / a : x f r m > < a : c u s t G e o m > < a : a v L s t / > < a : g d L s t / > < a : a h L s t / > < a : c x n L s t / > < a : r e c t   b = " b "   l = " 0 "   r = " r "   t = " 0 " / > < a : p a t h L s t > < a : p a t h   h = " 4 4 4 5 0 0 "   w = " 1 8 4 1 5 0 " > < a : m o v e T o > < a : p t   x = " 1 6 1 9 2 5 "   y = " 0 " / > < / a : m o v e T o > < a : l n T o > < a : p t   x = " 1 8 4 1 5 0 "   y = " 1 4 6 0 5 0 " / > < / a : l n T o > < a : l n T o > < a : p t   x = " 1 7 7 8 0 0 "   y = " 2 1 9 0 7 5 " / > < / a : l n T o > < a : l n T o > < a : p t   x = " 4 7 6 2 5 "   y = " 4 4 4 5 0 0 " / > < / a : l n T o > < a : l n T o > < a : p t   x = " 0 "   y = " 2 9 2 1 0 0 " / > < / a : l n T o > < a : l n T o > < a : p t   x = " 2 8 5 7 5 "   y = " 1 3 3 3 5 0 " / > < / a : l n T o > < a : l n T o > < a : p t   x = " 3 4 9 2 5 "   y = " 3 1 7 5 " / > < / a : l n T o > < a : l n T o > < a : p t   x = " 1 6 1 9 2 5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1 "   n a m e = " " > < a : e x t L s t > < a : e x t   u r i = " { 7 9 8 6 1 0 1 3 - 6 E A 8 - 4 3 9 5 - 8 7 E C - C 3 8 6 C C C F 6 C E 9 } " > < a 1 6 : c r e a t i o n I d   x m l n s : a 1 6 = " h t t p : / / s c h e m a s . m i c r o s o f t . c o m / o f f i c e / d r a w i n g / 2 0 1 0 / m a i n "   i d = " { 8 C 7 1 B 9 C A - 1 E 7 6 - 4 0 B 1 - 8 5 8 9 - A C C F 2 8 1 E 7 1 C 0 } " / > < / a : e x t > < / a : e x t L s t > < / p : c N v P r > < p : c N v S p P r / > < p : n v P r / > < / p : n v S p P r > < p : s p P r > < a : x f r m   f l i p H = " f a l s e "   f l i p V = " f a l s e " > < a : o f f   x = " 2 3 8 1 2 5 "   y = " 1 1 4 3 0 0 " / > < a : e x t   c x = " 8 1 2 8 0 0 "   c y = " 7 6 2 0 0 0 " / > < / a : x f r m > < a : c u s t G e o m > < a : a v L s t / > < a : g d L s t / > < a : a h L s t / > < a : c x n L s t / > < a : r e c t   b = " b "   l = " 0 "   r = " r "   t = " 0 " / > < a : p a t h L s t > < a : p a t h   h = " 7 6 2 0 0 0 "   w = " 8 1 2 8 0 0 " > < a : m o v e T o > < a : p t   x = " 5 0 8 0 0 "   y = " 3 9 6 8 7 5 " / > < / a : m o v e T o > < a : l n T o > < a : p t   x = " 5 0 8 0 0 "   y = " 3 9 6 8 7 5 " / > < / a : l n T o > < a : l n T o > < a : p t   x = " 4 4 4 5 0 "   y = " 4 0 3 2 2 5 " / > < / a : l n T o > < a : l n T o > < a : p t   x = " 2 5 4 0 0 "   y = " 4 2 2 2 7 5 " / > < / a : l n T o > < a : l n T o > < a : p t   x = " 1 5 8 7 5 "   y = " 4 3 1 8 0 0 " / > < / a : l n T o > < a : l n T o > < a : p t   x = " 9 5 2 5 "   y = " 4 4 7 6 7 5 " / > < / a : l n T o > < a : l n T o > < a : p t   x = " 3 1 7 5 "   y = " 4 6 0 3 7 5 " / > < / a : l n T o > < a : l n T o > < a : p t   x = " 0 "   y = " 4 7 3 0 7 5 " / > < / a : l n T o > < a : l n T o > < a : p t   x = " 0 "   y = " 4 7 3 0 7 5 " / > < / a : l n T o > < a : l n T o > < a : p t   x = " 1 2 7 0 0 "   y = " 4 9 8 4 7 5 " / > < / a : l n T o > < a : l n T o > < a : p t   x = " 3 1 7 5 0 "   y = " 5 2 7 0 5 0 " / > < / a : l n T o > < a : l n T o > < a : p t   x = " 5 7 1 5 0 "   y = " 5 6 1 9 7 5 " / > < / a : l n T o > < a : l n T o > < a : p t   x = " 9 5 2 5 0 "   y = " 6 0 0 0 7 5 " / > < / a : l n T o > < a : l n T o > < a : p t   x = " 1 3 6 5 2 5 "   y = " 6 3 8 1 7 5 " / > < / a : l n T o > < a : l n T o > < a : p t   x = " 1 8 0 9 7 5 "   y = " 6 7 9 4 5 0 " / > < / a : l n T o > < a : l n T o > < a : p t   x = " 2 3 1 7 7 5 "   y = " 7 2 3 9 0 0 " / > < / a : l n T o > < a : l n T o > < a : p t   x = " 2 8 5 7 5 0 "   y = " 7 6 2 0 0 0 " / > < / a : l n T o > < a : l n T o > < a : p t   x = " 2 8 5 7 5 0 "   y = " 7 6 2 0 0 0 " / > < / a : l n T o > < a : l n T o > < a : p t   x = " 3 2 3 8 5 0 "   y = " 7 5 2 4 7 5 " / > < / a : l n T o > < a : l n T o > < a : p t   x = " 3 7 4 6 5 0 "   y = " 7 3 3 4 2 5 " / > < / a : l n T o > < a : l n T o > < a : p t   x = " 4 3 1 8 0 0 "   y = " 7 0 4 8 5 0 " / > < / a : l n T o > < a : l n T o > < a : p t   x = " 4 9 2 1 2 5 "   y = " 6 6 9 9 2 5 " / > < / a : l n T o > < a : l n T o > < a : p t   x = " 5 5 2 4 5 0 "   y = " 6 2 8 6 5 0 " / > < / a : l n T o > < a : l n T o > < a : p t   x = " 5 8 1 0 2 5 "   y = " 6 0 6 4 2 5 " / > < / a : l n T o > < a : l n T o > < a : p t   x = " 6 0 6 4 2 5 "   y = " 5 8 1 0 2 5 " / > < / a : l n T o > < a : l n T o > < a : p t   x = " 6 2 8 6 5 0 "   y = " 5 5 5 6 2 5 " / > < / a : l n T o > < a : l n T o > < a : p t   x = " 6 4 7 7 0 0 "   y = " 5 3 0 2 2 5 " / > < / a : l n T o > < a : l n T o > < a : p t   x = " 6 6 3 5 7 5 "   y = " 5 0 1 6 5 0 " / > < / a : l n T o > < a : l n T o > < a : p t   x = " 6 7 3 1 0 0 "   y = " 4 7 6 2 5 0 " / > < / a : l n T o > < a : l n T o > < a : p t   x = " 6 7 3 1 0 0 "   y = " 4 7 6 2 5 0 " / > < / a : l n T o > < a : l n T o > < a : p t   x = " 6 9 2 1 5 0 "   y = " 4 7 3 0 7 5 " / > < / a : l n T o > < a : l n T o > < a : p t   x = " 7 1 1 2 0 0 "   y = " 4 6 6 7 2 5 " / > < / a : l n T o > < a : l n T o > < a : p t   x = " 7 3 0 2 5 0 "   y = " 4 5 4 0 2 5 " / > < / a : l n T o > < a : l n T o > < a : p t   x = " 7 5 2 4 7 5 "   y = " 4 4 1 3 2 5 " / > < / a : l n T o > < a : l n T o > < a : p t   x = " 7 7 4 7 0 0 "   y = " 4 2 2 2 7 5 " / > < / a : l n T o > < a : l n T o > < a : p t   x = " 7 9 0 5 7 5 "   y = " 4 0 3 2 2 5 " / > < / a : l n T o > < a : l n T o > < a : p t   x = " 8 0 6 4 5 0 "   y = " 3 8 1 0 0 0 " / > < / a : l n T o > < a : l n T o > < a : p t   x = " 8 1 2 8 0 0 "   y = " 3 5 5 6 0 0 " / > < / a : l n T o > < a : l n T o > < a : p t   x = " 8 1 2 8 0 0 "   y = " 3 5 5 6 0 0 " / > < / a : l n T o > < a : l n T o > < a : p t   x = " 8 1 2 8 0 0 "   y = " 3 4 2 9 0 0 " / > < / a : l n T o > < a : l n T o > < a : p t   x = " 8 1 2 8 0 0 "   y = " 3 3 3 3 7 5 " / > < / a : l n T o > < a : l n T o > < a : p t   x = " 8 0 6 4 5 0 "   y = " 3 2 7 0 2 5 " / > < / a : l n T o > < a : l n T o > < a : p t   x = " 8 0 0 1 0 0 "   y = " 3 2 3 8 5 0 " / > < / a : l n T o > < a : l n T o > < a : p t   x = " 7 9 0 5 7 5 "   y = " 3 2 0 6 7 5 " / > < / a : l n T o > < a : l n T o > < a : p t   x = " 7 8 1 0 5 0 "   y = " 3 2 0 6 7 5 " / > < / a : l n T o > < a : l n T o > < a : p t   x = " 7 5 8 8 2 5 "   y = " 3 2 0 6 7 5 " / > < / a : l n T o > < a : l n T o > < a : p t   x = " 7 3 6 6 0 0 "   y = " 3 2 3 8 5 0 " / > < / a : l n T o > < a : l n T o > < a : p t   x = " 7 1 7 5 5 0 "   y = " 3 3 0 2 0 0 " / > < / a : l n T o > < a : l n T o > < a : p t   x = " 6 9 8 5 0 0 "   y = " 3 3 9 7 2 5 " / > < / a : l n T o > < a : l n T o > < a : p t   x = " 6 9 8 5 0 0 "   y = " 3 3 9 7 2 5 " / > < / a : l n T o > < a : l n T o > < a : p t   x = " 6 9 5 3 2 5 "   y = " 3 2 3 8 5 0 " / > < / a : l n T o > < a : l n T o > < a : p t   x = " 6 8 5 8 0 0 "   y = " 2 8 5 7 5 0 " / > < / a : l n T o > < a : l n T o > < a : p t   x = " 6 6 6 7 5 0 "   y = " 2 3 1 7 7 5 " / > < / a : l n T o > < a : l n T o > < a : p t   x = " 6 5 4 0 5 0 "   y = " 2 0 3 2 0 0 " / > < / a : l n T o > < a : l n T o > < a : p t   x = " 6 3 8 1 7 5 "   y = " 1 7 1 4 5 0 " / > < / a : l n T o > < a : l n T o > < a : p t   x = " 6 1 5 9 5 0 "   y = " 1 3 9 7 0 0 " / > < / a : l n T o > < a : l n T o > < a : p t   x = " 5 9 0 5 5 0 "   y = " 1 0 7 9 5 0 " / > < / a : l n T o > < a : l n T o > < a : p t   x = " 5 6 1 9 7 5 "   y = " 7 9 3 7 5 " / > < / a : l n T o > < a : l n T o > < a : p t   x = " 5 3 0 2 2 5 "   y = " 5 3 9 7 5 " / > < / a : l n T o > < a : l n T o > < a : p t   x = " 4 9 2 1 2 5 "   y = " 3 1 7 5 0 " / > < / a : l n T o > < a : l n T o > < a : p t   x = " 4 5 0 8 5 0 "   y = " 1 5 8 7 5 " / > < / a : l n T o > < a : l n T o > < a : p t   x = " 4 0 0 0 5 0 "   y = " 3 1 7 5 " / > < / a : l n T o > < a : l n T o > < a : p t   x = " 3 7 4 6 5 0 "   y = " 0 " / > < / a : l n T o > < a : l n T o > < a : p t   x = " 3 4 6 0 7 5 "   y = " 0 " / > < / a : l n T o > < a : l n T o > < a : p t   x = " 3 4 6 0 7 5 "   y = " 0 " / > < / a : l n T o > < a : l n T o > < a : p t   x = " 3 1 4 3 2 5 "   y = " 0 " / > < / a : l n T o > < a : l n T o > < a : p t   x = " 2 8 2 5 7 5 "   y = " 3 1 7 5 " / > < / a : l n T o > < a : l n T o > < a : p t   x = " 2 5 7 1 7 5 "   y = " 9 5 2 5 " / > < / a : l n T o > < a : l n T o > < a : p t   x = " 2 3 1 7 7 5 "   y = " 1 5 8 7 5 " / > < / a : l n T o > < a : l n T o > < a : p t   x = " 2 0 6 3 7 5 "   y = " 2 5 4 0 0 " / > < / a : l n T o > < a : l n T o > < a : p t   x = " 1 8 4 1 5 0 "   y = " 3 4 9 2 5 " / > < / a : l n T o > < a : l n T o > < a : p t   x = " 1 6 5 1 0 0 "   y = " 4 7 6 2 5 " / > < / a : l n T o > < a : l n T o > < a : p t   x = " 1 4 9 2 2 5 "   y = " 6 0 3 2 5 " / > < / a : l n T o > < a : l n T o > < a : p t   x = " 1 3 3 3 5 0 "   y = " 7 3 0 2 5 " / > < / a : l n T o > < a : l n T o > < a : p t   x = " 1 1 7 4 7 5 "   y = " 8 8 9 0 0 " / > < / a : l n T o > < a : l n T o > < a : p t   x = " 9 5 2 5 0 "   y = " 1 2 3 8 2 5 " / > < / a : l n T o > < a : l n T o > < a : p t   x = " 7 6 2 0 0 "   y = " 1 5 8 7 5 0 " / > < / a : l n T o > < a : l n T o > < a : p t   x = " 6 3 5 0 0 "   y = " 1 9 6 8 5 0 " / > < / a : l n T o > < a : l n T o > < a : p t   x = " 5 3 9 7 5 "   y = " 2 3 1 7 7 5 " / > < / a : l n T o > < a : l n T o > < a : p t   x = " 5 0 8 0 0 "   y = " 2 6 9 8 7 5 " / > < / a : l n T o > < a : l n T o > < a : p t   x = " 4 7 6 2 5 "   y = " 3 0 1 6 2 5 " / > < / a : l n T o > < a : l n T o > < a : p t   x = " 4 7 6 2 5 "   y = " 3 3 3 3 7 5 " / > < / a : l n T o > < a : l n T o > < a : p t   x = " 4 7 6 2 5 "   y = " 3 7 7 8 2 5 " / > < / a : l n T o > < a : l n T o > < a : p t   x = " 5 0 8 0 0 "   y = " 3 9 6 8 7 5 " / > < / a : l n T o > < a : l n T o > < a : p t   x = " 5 0 8 0 0 "   y = " 3 9 6 8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2 "   n a m e = " " > < a : e x t L s t > < a : e x t   u r i = " { 5 6 9 E 5 D 0 2 - 2 3 6 B - 4 1 A F - 9 6 9 7 - 6 F 6 C E 4 4 A 0 D E B } " > < a 1 6 : c r e a t i o n I d   x m l n s : a 1 6 = " h t t p : / / s c h e m a s . m i c r o s o f t . c o m / o f f i c e / d r a w i n g / 2 0 1 0 / m a i n "   i d = " { 5 2 1 0 5 4 0 2 - F 1 8 6 - 4 6 D C - A 2 4 F - 9 A 3 0 3 9 E 5 1 4 F 9 } " / > < / a : e x t > < / a : e x t L s t > < / p : c N v P r > < p : c N v S p P r / > < p : n v P r / > < / p : n v S p P r > < p : s p P r > < a : x f r m   f l i p H = " f a l s e "   f l i p V = " f a l s e " > < a : o f f   x = " 6 6 3 5 7 4 "   y = " 4 3 8 1 5 0 " / > < a : e x t   c x = " 5 0 8 0 0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5 0 8 0 0 " > < a : m o v e T o > < a : p t   x = " 0 "   y = " 4 4 4 5 0 " / > < / a : m o v e T o > < a : l n T o > < a : p t   x = " 0 "   y = " 4 4 4 5 0 " / > < / a : l n T o > < a : l n T o > < a : p t   x = " 3 1 7 5 "   y = " 6 0 3 2 5 " / > < / a : l n T o > < a : l n T o > < a : p t   x = " 9 5 2 5 "   y = " 7 3 0 2 5 " / > < / a : l n T o > < a : l n T o > < a : p t   x = " 1 5 8 7 5 "   y = " 8 2 5 5 0 " / > < / a : l n T o > < a : l n T o > < a : p t   x = " 2 5 4 0 0 "   y = " 8 5 7 2 5 " / > < / a : l n T o > < a : l n T o > < a : p t   x = " 2 5 4 0 0 "   y = " 8 5 7 2 5 " / > < / a : l n T o > < a : l n T o > < a : p t   x = " 3 4 9 2 5 "   y = " 8 2 5 5 0 " / > < / a : l n T o > < a : l n T o > < a : p t   x = " 4 4 4 5 0 "   y = " 7 3 0 2 5 " / > < / a : l n T o > < a : l n T o > < a : p t   x = " 4 7 6 2 5 "   y = " 6 0 3 2 5 " / > < / a : l n T o > < a : l n T o > < a : p t   x = " 5 0 8 0 0 "   y = " 4 4 4 5 0 " / > < / a : l n T o > < a : l n T o > < a : p t   x = " 5 0 8 0 0 "   y = " 4 4 4 5 0 " / > < / a : l n T o > < a : l n T o > < a : p t   x = " 4 7 6 2 5 "   y = " 2 5 4 0 0 " / > < / a : l n T o > < a : l n T o > < a : p t   x = " 4 4 4 5 0 "   y = " 1 2 7 0 0 " / > < / a : l n T o > < a : l n T o > < a : p t   x = " 3 4 9 2 5 "   y = " 3 1 7 5 " / > < / a : l n T o > < a : l n T o > < a : p t   x = " 2 5 4 0 0 "   y = " 0 " / > < / a : l n T o > < a : l n T o > < a : p t   x = " 2 5 4 0 0 "   y = " 0 " / > < / a : l n T o > < a : l n T o > < a : p t   x = " 1 5 8 7 5 "   y = " 3 1 7 5 " / > < / a : l n T o > < a : l n T o > < a : p t   x = " 9 5 2 5 "   y = " 1 2 7 0 0 " / > < / a : l n T o > < a : l n T o > < a : p t   x = " 3 1 7 5 "   y = " 2 5 4 0 0 " / > < / a : l n T o > < a : l n T o > < a : p t   x = " 0 "   y = " 4 4 4 5 0 " / > < / a : l n T o > < a : l n T o > < a : p t   x = " 0 "   y = " 4 4 4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3 "   n a m e = " " > < a : e x t L s t > < a : e x t   u r i = " { C E B 7 C A B B - 8 4 2 0 - 4 8 C 0 - 9 0 7 9 - 5 7 1 F 7 8 6 D 1 6 A D } " > < a 1 6 : c r e a t i o n I d   x m l n s : a 1 6 = " h t t p : / / s c h e m a s . m i c r o s o f t . c o m / o f f i c e / d r a w i n g / 2 0 1 0 / m a i n "   i d = " { 6 4 A 1 E B C B - 7 2 8 A - 4 B B 5 - 9 1 C C - 1 8 4 8 C 4 D 6 2 4 2 4 } " / > < / a : e x t > < / a : e x t L s t > < / p : c N v P r > < p : c N v S p P r / > < p : n v P r / > < / p : n v S p P r > < p : s p P r > < a : x f r m   f l i p H = " f a l s e "   f l i p V = " f a l s e " > < a : o f f   x = " 3 5 8 7 7 4 "   y = " 4 3 8 1 5 0 " / > < a : e x t   c x = " 5 0 8 0 0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5 0 8 0 0 " > < a : m o v e T o > < a : p t   x = " 0 "   y = " 4 4 4 5 0 " / > < / a : m o v e T o > < a : l n T o > < a : p t   x = " 0 "   y = " 4 4 4 5 0 " / > < / a : l n T o > < a : l n T o > < a : p t   x = " 3 1 7 5 "   y = " 6 0 3 2 5 " / > < / a : l n T o > < a : l n T o > < a : p t   x = " 6 3 5 0 "   y = " 7 3 0 2 5 " / > < / a : l n T o > < a : l n T o > < a : p t   x = " 1 5 8 7 5 "   y = " 8 2 5 5 0 " / > < / a : l n T o > < a : l n T o > < a : p t   x = " 2 5 4 0 0 "   y = " 8 5 7 2 5 " / > < / a : l n T o > < a : l n T o > < a : p t   x = " 2 5 4 0 0 "   y = " 8 5 7 2 5 " / > < / a : l n T o > < a : l n T o > < a : p t   x = " 3 4 9 2 5 "   y = " 8 2 5 5 0 " / > < / a : l n T o > < a : l n T o > < a : p t   x = " 4 1 2 7 5 "   y = " 7 3 0 2 5 " / > < / a : l n T o > < a : l n T o > < a : p t   x = " 4 7 6 2 5 "   y = " 6 0 3 2 5 " / > < / a : l n T o > < a : l n T o > < a : p t   x = " 5 0 8 0 0 "   y = " 4 4 4 5 0 " / > < / a : l n T o > < a : l n T o > < a : p t   x = " 5 0 8 0 0 "   y = " 4 4 4 5 0 " / > < / a : l n T o > < a : l n T o > < a : p t   x = " 4 7 6 2 5 "   y = " 2 5 4 0 0 " / > < / a : l n T o > < a : l n T o > < a : p t   x = " 4 1 2 7 5 "   y = " 1 2 7 0 0 " / > < / a : l n T o > < a : l n T o > < a : p t   x = " 3 4 9 2 5 "   y = " 3 1 7 5 " / > < / a : l n T o > < a : l n T o > < a : p t   x = " 2 5 4 0 0 "   y = " 0 " / > < / a : l n T o > < a : l n T o > < a : p t   x = " 2 5 4 0 0 "   y = " 0 " / > < / a : l n T o > < a : l n T o > < a : p t   x = " 1 5 8 7 5 "   y = " 3 1 7 5 " / > < / a : l n T o > < a : l n T o > < a : p t   x = " 6 3 5 0 "   y = " 1 2 7 0 0 " / > < / a : l n T o > < a : l n T o > < a : p t   x = " 3 1 7 5 "   y = " 2 5 4 0 0 " / > < / a : l n T o > < a : l n T o > < a : p t   x = " 0 "   y = " 4 4 4 5 0 " / > < / a : l n T o > < a : l n T o > < a : p t   x = " 0 "   y = " 4 4 4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4 "   n a m e = " " > < a : e x t L s t > < a : e x t   u r i = " { 0 9 3 E 6 F 0 C - 0 9 F 2 - 4 9 6 2 - 8 9 8 5 - 6 E 0 3 3 8 C 3 B 6 F 4 } " > < a 1 6 : c r e a t i o n I d   x m l n s : a 1 6 = " h t t p : / / s c h e m a s . m i c r o s o f t . c o m / o f f i c e / d r a w i n g / 2 0 1 0 / m a i n "   i d = " { 7 B B C 3 B 2 5 - 0 D 2 F - 4 1 2 7 - B 9 C B - E F B B 0 A 0 4 0 B B E } " / > < / a : e x t > < / a : e x t L s t > < / p : c N v P r > < p : c N v S p P r / > < p : n v P r / > < / p : n v S p P r > < p : s p P r > < a : x f r m   f l i p H = " f a l s e "   f l i p V = " f a l s e " > < a : o f f   x = " 3 9 0 5 2 5 "   y = " 6 0 9 6 0 0 " / > < a : e x t   c x = " 2 5 4 0 0 0 "   c y = " 1 7 1 4 5 0 " / > < / a : x f r m > < a : c u s t G e o m > < a : a v L s t / > < a : g d L s t / > < a : a h L s t / > < a : c x n L s t / > < a : r e c t   b = " b "   l = " 0 "   r = " r "   t = " 0 " / > < a : p a t h L s t > < a : p a t h   h = " 1 7 1 4 5 0 "   w = " 2 5 4 0 0 0 " > < a : m o v e T o > < a : p t   x = " 4 1 2 7 5 "   y = " 0 " / > < / a : m o v e T o > < a : l n T o > < a : p t   x = " 4 1 2 7 5 "   y = " 0 " / > < / a : l n T o > < a : l n T o > < a : p t   x = " 3 1 7 5 0 "   y = " 1 5 8 7 5 " / > < / a : l n T o > < a : l n T o > < a : p t   x = " 1 5 8 7 5 "   y = " 3 1 7 5 0 " / > < / a : l n T o > < a : l n T o > < a : p t   x = " 0 "   y = " 5 0 8 0 0 " / > < / a : l n T o > < a : l n T o > < a : p t   x = " 0 "   y = " 5 0 8 0 0 " / > < / a : l n T o > < a : l n T o > < a : p t   x = " 3 1 7 5 "   y = " 5 7 1 5 0 " / > < / a : l n T o > < a : l n T o > < a : p t   x = " 1 2 7 0 0 "   y = " 6 0 3 2 5 " / > < / a : l n T o > < a : l n T o > < a : p t   x = " 2 5 4 0 0 "   y = " 6 3 5 0 0 " / > < / a : l n T o > < a : l n T o > < a : p t   x = " 3 8 1 0 0 "   y = " 6 3 5 0 0 " / > < / a : l n T o > < a : l n T o > < a : p t   x = " 6 9 8 5 0 "   y = " 6 0 3 2 5 " / > < / a : l n T o > < a : l n T o > < a : p t   x = " 1 0 7 9 5 0 "   y = " 5 7 1 5 0 " / > < / a : l n T o > < a : l n T o > < a : p t   x = " 1 4 6 0 5 0 "   y = " 5 3 9 7 5 " / > < / a : l n T o > < a : l n T o > < a : p t   x = " 1 8 4 1 5 0 "   y = " 5 7 1 5 0 " / > < / a : l n T o > < a : l n T o > < a : p t   x = " 2 0 3 2 0 0 "   y = " 6 0 3 2 5 " / > < / a : l n T o > < a : l n T o > < a : p t   x = " 2 2 2 2 5 0 "   y = " 6 9 8 5 0 " / > < / a : l n T o > < a : l n T o > < a : p t   x = " 2 3 8 1 2 5 "   y = " 7 9 3 7 5 " / > < / a : l n T o > < a : l n T o > < a : p t   x = " 2 5 4 0 0 0 "   y = " 9 2 0 7 5 " / > < / a : l n T o > < a : l n T o > < a : p t   x = " 2 5 4 0 0 0 "   y = " 9 2 0 7 5 " / > < / a : l n T o > < a : l n T o > < a : p t   x = " 2 4 4 4 7 5 "   y = " 1 0 4 7 7 5 " / > < / a : l n T o > < a : l n T o > < a : p t   x = " 2 1 5 9 0 0 "   y = " 1 3 0 1 7 5 " / > < / a : l n T o > < a : l n T o > < a : p t   x = " 2 0 0 0 2 5 "   y = " 1 4 2 8 7 5 " / > < / a : l n T o > < a : l n T o > < a : p t   x = " 1 7 7 8 0 0 "   y = " 1 5 5 5 7 5 " / > < / a : l n T o > < a : l n T o > < a : p t   x = " 1 5 2 4 0 0 "   y = " 1 6 5 1 0 0 " / > < / a : l n T o > < a : l n T o > < a : p t   x = " 1 2 7 0 0 0 "   y = " 1 7 1 4 5 0 " / > < / a : l n T o > < a : l n T o > < a : p t   x = " 1 2 7 0 0 0 "   y = " 1 7 1 4 5 0 " / > < / a : l n T o > < a : l n T o > < a : p t   x = " 9 2 0 7 5 "   y = " 1 3 0 1 7 5 " / > < / a : l n T o > < a : l n T o > < a : p t   x = " 3 4 9 2 5 "   y = " 6 3 5 0 0 " / > < / a : l n T o > < / a : p a t h > < / a : p a t h L s t > < / a : c u s t G e o m > < a : n o F i l l / > < / p : s p P r > < / p : s p > < p : s p > < p : n v S p P r > < p : c N v P r   i d = " 1 5 "   n a m e = " " > < a : e x t L s t > < a : e x t   u r i = " { 4 8 A 4 4 3 0 A - 2 1 4 6 - 4 D E 7 - B 8 C C - 0 9 B 7 B 9 B E E C F E } " > < a 1 6 : c r e a t i o n I d   x m l n s : a 1 6 = " h t t p : / / s c h e m a s . m i c r o s o f t . c o m / o f f i c e / d r a w i n g / 2 0 1 0 / m a i n "   i d = " { 7 1 B C 5 4 A F - 8 9 A 5 - 4 3 B 2 - A E D C - 1 D 5 8 9 3 C 3 8 D 9 4 } " / > < / a : e x t > < / a : e x t L s t > < / p : c N v P r > < p : c N v S p P r / > < p : n v P r / > < / p : n v S p P r > < p : s p P r > < a : x f r m   f l i p H = " f a l s e "   f l i p V = " f a l s e " > < a : o f f   x = " 2 8 5 7 5 0 "   y = " 3 4 2 9 0 0 " / > < a : e x t   c x = " 2 3 8 1 2 5 "   c y = " 2 7 3 0 5 0 " / > < / a : x f r m > < a : c u s t G e o m > < a : a v L s t / > < a : g d L s t / > < a : a h L s t / > < a : c x n L s t / > < a : r e c t   b = " b "   l = " 0 "   r = " r "   t = " 0 " / > < a : p a t h L s t > < a : p a t h   h = " 2 7 3 0 5 0 "   w = " 2 3 8 1 2 5 " > < a : m o v e T o > < a : p t   x = " 0 "   y = " 7 3 0 2 5 " / > < / a : m o v e T o > < a : l n T o > < a : p t   x = " 0 "   y = " 7 3 0 2 5 " / > < / a : l n T o > < a : l n T o > < a : p t   x = " 1 2 7 0 0 "   y = " 6 9 8 5 0 " / > < / a : l n T o > < a : l n T o > < a : p t   x = " 4 1 2 7 5 "   y = " 6 0 3 2 5 " / > < / a : l n T o > < a : l n T o > < a : p t   x = " 6 0 3 2 5 "   y = " 5 0 8 0 0 " / > < / a : l n T o > < a : l n T o > < a : p t   x = " 7 9 3 7 5 "   y = " 3 8 1 0 0 " / > < / a : l n T o > < a : l n T o > < a : p t   x = " 9 8 4 2 5 "   y = " 2 2 2 2 5 " / > < / a : l n T o > < a : l n T o > < a : p t   x = " 1 1 7 4 7 5 "   y = " 0 " / > < / a : l n T o > < a : l n T o > < a : p t   x = " 1 1 7 4 7 5 "   y = " 0 " / > < / a : l n T o > < a : l n T o > < a : p t   x = " 1 2 7 0 0 0 "   y = " 2 2 2 2 5 " / > < / a : l n T o > < a : l n T o > < a : p t   x = " 1 3 9 7 0 0 "   y = " 5 0 8 0 0 " / > < / a : l n T o > < a : l n T o > < a : p t   x = " 1 4 9 2 2 5 "   y = " 8 8 9 0 0 " / > < / a : l n T o > < a : l n T o > < a : p t   x = " 1 6 1 9 2 5 "   y = " 1 3 3 3 5 0 " / > < / a : l n T o > < a : l n T o > < a : p t   x = " 1 6 1 9 2 5 "   y = " 1 3 3 3 5 0 " / > < / a : l n T o > < a : l n T o > < a : p t   x = " 1 6 1 9 2 5 "   y = " 1 4 9 2 2 5 " / > < / a : l n T o > < a : l n T o > < a : p t   x = " 1 5 5 5 7 5 "   y = " 1 6 5 1 0 0 " / > < / a : l n T o > < a : l n T o > < a : p t   x = " 1 4 9 2 2 5 "   y = " 1 8 0 9 7 5 " / > < / a : l n T o > < a : l n T o > < a : p t   x = " 1 4 2 8 7 5 "   y = " 1 9 6 8 5 0 " / > < / a : l n T o > < a : l n T o > < a : p t   x = " 1 2 0 6 5 0 "   y = " 2 2 2 2 5 0 " / > < / a : l n T o > < a : l n T o > < a : p t   x = " 1 0 1 6 0 0 "   y = " 2 4 1 3 0 0 " / > < / a : l n T o > < a : l n T o > < a : p t   x = " 1 0 1 6 0 0 "   y = " 2 4 1 3 0 0 " / > < / a : l n T o > < a : l n T o > < a : p t   x = " 1 3 3 3 5 0 "   y = " 2 6 0 3 5 0 " / > < / a : l n T o > < a : l n T o > < a : p t   x = " 1 6 5 1 0 0 "   y = " 2 6 9 8 7 5 " / > < / a : l n T o > < a : l n T o > < a : p t   x = " 2 0 0 0 2 5 "   y = " 2 7 3 0 5 0 " / > < / a : l n T o > < a : l n T o > < a : p t   x = " 2 3 8 1 2 5 "   y = " 2 7 3 0 5 0 " / > < / a : l n T o > < / a : p a t h > < / a : p a t h L s t > < / a : c u s t G e o m > < a : n o F i l l / > < / p : s p P r > < / p : s p > < p : s p > < p : n v S p P r > < p : c N v P r   i d = " 1 6 "   n a m e = " " > < a : e x t L s t > < a : e x t   u r i = " { 9 B 3 6 5 E F D - 8 3 D F - 4 4 4 2 - B 8 5 A - F 7 5 4 3 5 0 F D 9 4 8 } " > < a 1 6 : c r e a t i o n I d   x m l n s : a 1 6 = " h t t p : / / s c h e m a s . m i c r o s o f t . c o m / o f f i c e / d r a w i n g / 2 0 1 0 / m a i n "   i d = " { D 2 7 1 5 D 1 E - C F 8 C - 4 D A E - A 3 1 F - 2 B C B 1 3 0 7 9 2 4 C } " / > < / a : e x t > < / a : e x t L s t > < / p : c N v P r > < p : c N v S p P r / > < p : n v P r / > < / p : n v S p P r > < p : s p P r > < a : x f r m   f l i p H = " f a l s e "   f l i p V = " f a l s e " > < a : o f f   x = " 2 5 0 8 2 4 "   y = " 0 " / > < a : e x t   c x = " 7 6 5 1 7 5 "   c y = " 4 5 4 0 2 5 " / > < / a : x f r m > < a : c u s t G e o m > < a : a v L s t / > < a : g d L s t / > < a : a h L s t / > < a : c x n L s t / > < a : r e c t   b = " b "   l = " 0 "   r = " r "   t = " 0 " / > < a : p a t h L s t > < a : p a t h   h = " 4 5 4 0 2 5 "   w = " 7 6 5 1 7 5 " > < a : m o v e T o > < a : p t   x = " 1 5 8 7 5 0 "   y = " 1 8 4 1 5 0 " / > < / a : m o v e T o > < a : l n T o > < a : p t   x = " 1 5 8 7 5 0 "   y = " 1 8 4 1 5 0 " / > < / a : l n T o > < a : l n T o > < a : p t   x = " 1 6 5 1 0 0 "   y = " 1 9 3 6 7 5 " / > < / a : l n T o > < a : l n T o > < a : p t   x = " 1 8 7 3 2 5 "   y = " 2 2 2 2 5 0 " / > < / a : l n T o > < a : l n T o > < a : p t   x = " 2 2 5 4 2 5 "   y = " 2 6 3 5 2 5 " / > < / a : l n T o > < a : l n T o > < a : p t   x = " 2 5 0 8 2 5 "   y = " 2 8 5 7 5 0 " / > < / a : l n T o > < a : l n T o > < a : p t   x = " 2 7 9 4 0 0 "   y = " 3 1 1 1 5 0 " / > < / a : l n T o > < a : l n T o > < a : p t   x = " 3 1 4 3 2 5 "   y = " 3 3 6 5 5 0 " / > < / a : l n T o > < a : l n T o > < a : p t   x = " 3 5 2 4 2 5 "   y = " 3 5 8 7 7 5 " / > < / a : l n T o > < a : l n T o > < a : p t   x = " 3 9 6 8 7 5 "   y = " 3 8 1 0 0 0 " / > < / a : l n T o > < a : l n T o > < a : p t   x = " 4 4 4 5 0 0 "   y = " 4 0 3 2 2 5 " / > < / a : l n T o > < a : l n T o > < a : p t   x = " 4 9 5 3 0 0 "   y = " 4 2 2 2 7 5 " / > < / a : l n T o > < a : l n T o > < a : p t   x = " 5 5 5 6 2 5 "   y = " 4 3 4 9 7 5 " / > < / a : l n T o > < a : l n T o > < a : p t   x = " 6 1 5 9 5 0 "   y = " 4 4 7 6 7 5 " / > < / a : l n T o > < a : l n T o > < a : p t   x = " 6 8 5 8 0 0 "   y = " 4 5 4 0 2 5 " / > < / a : l n T o > < a : l n T o > < a : p t   x = " 6 8 5 8 0 0 "   y = " 4 5 4 0 2 5 " / > < / a : l n T o > < a : l n T o > < a : p t   x = " 7 1 7 5 5 0 "   y = " 4 4 1 3 2 5 " / > < / a : l n T o > < a : l n T o > < a : p t   x = " 7 3 9 7 7 5 "   y = " 4 3 4 9 7 5 " / > < / a : l n T o > < a : l n T o > < a : p t   x = " 7 6 5 1 7 5 "   y = " 4 3 4 9 7 5 " / > < / a : l n T o > < a : l n T o > < a : p t   x = " 7 6 5 1 7 5 "   y = " 4 3 4 9 7 5 " / > < / a : l n T o > < a : l n T o > < a : p t   x = " 7 6 2 0 0 0 "   y = " 4 0 3 2 2 5 " / > < / a : l n T o > < a : l n T o > < a : p t   x = " 7 5 5 6 5 0 "   y = " 3 4 9 2 5 0 " / > < / a : l n T o > < a : l n T o > < a : p t   x = " 7 4 9 3 0 0 "   y = " 3 1 7 5 0 0 " / > < / a : l n T o > < a : l n T o > < a : p t   x = " 7 3 6 6 0 0 "   y = " 2 8 5 7 5 0 " / > < / a : l n T o > < a : l n T o > < a : p t   x = " 7 2 3 9 0 0 "   y = " 2 4 7 6 5 0 " / > < / a : l n T o > < a : l n T o > < a : p t   x = " 7 0 8 0 2 5 "   y = " 2 1 2 7 2 5 " / > < / a : l n T o > < a : l n T o > < a : p t   x = " 6 8 8 9 7 5 "   y = " 1 7 4 6 2 5 " / > < / a : l n T o > < a : l n T o > < a : p t   x = " 6 6 3 5 7 5 "   y = " 1 3 9 7 0 0 " / > < / a : l n T o > < a : l n T o > < a : p t   x = " 6 3 5 0 0 0 "   y = " 1 0 7 9 5 0 " / > < / a : l n T o > < a : l n T o > < a : p t   x = " 6 0 3 2 5 0 "   y = " 7 6 2 0 0 " / > < / a : l n T o > < a : l n T o > < a : p t   x = " 5 6 1 9 7 5 "   y = " 5 0 8 0 0 " / > < / a : l n T o > < a : l n T o > < a : p t   x = " 5 2 0 7 0 0 "   y = " 2 8 5 7 5 " / > < / a : l n T o > < a : l n T o > < a : p t   x = " 4 9 5 3 0 0 "   y = " 1 9 0 5 0 " / > < / a : l n T o > < a : l n T o > < a : p t   x = " 4 6 9 9 0 0 "   y = " 1 2 7 0 0 " / > < / a : l n T o > < a : l n T o > < a : p t   x = " 4 4 1 3 2 5 "   y = " 6 3 5 0 " / > < / a : l n T o > < a : l n T o > < a : p t   x = " 4 1 2 7 5 0 "   y = " 3 1 7 5 " / > < / a : l n T o > < a : l n T o > < a : p t   x = " 4 1 2 7 5 0 "   y = " 3 1 7 5 " / > < / a : l n T o > < a : l n T o > < a : p t   x = " 3 5 5 6 0 0 "   y = " 0 " / > < / a : l n T o > < a : l n T o > < a : p t   x = " 3 0 1 6 2 5 "   y = " 0 " / > < / a : l n T o > < a : l n T o > < a : p t   x = " 2 5 0 8 2 5 "   y = " 6 3 5 0 " / > < / a : l n T o > < a : l n T o > < a : p t   x = " 2 0 3 2 0 0 "   y = " 1 5 8 7 5 " / > < / a : l n T o > < a : l n T o > < a : p t   x = " 1 6 1 9 2 5 "   y = " 2 8 5 7 5 " / > < / a : l n T o > < a : l n T o > < a : p t   x = " 1 2 3 8 2 5 "   y = " 4 4 4 5 0 " / > < / a : l n T o > < a : l n T o > < a : p t   x = " 8 8 9 0 0 "   y = " 6 6 6 7 5 " / > < / a : l n T o > < a : l n T o > < a : p t   x = " 6 0 3 2 5 "   y = " 8 8 9 0 0 " / > < / a : l n T o > < a : l n T o > < a : p t   x = " 3 8 1 0 0 "   y = " 1 1 4 3 0 0 " / > < / a : l n T o > < a : l n T o > < a : p t   x = " 1 9 0 5 0 "   y = " 1 3 9 7 0 0 " / > < / a : l n T o > < a : l n T o > < a : p t   x = " 6 3 5 0 "   y = " 1 7 1 4 5 0 " / > < / a : l n T o > < a : l n T o > < a : p t   x = " 0 "   y = " 2 0 0 0 2 5 " / > < / a : l n T o > < a : l n T o > < a : p t   x = " 0 "   y = " 2 3 4 9 5 0 " / > < / a : l n T o > < a : l n T o > < a : p t   x = " 9 5 2 5 "   y = " 2 6 6 7 0 0 " / > < / a : l n T o > < a : l n T o > < a : p t   x = " 2 2 2 2 5 "   y = " 3 0 1 6 2 5 " / > < / a : l n T o > < a : l n T o > < a : p t   x = " 4 1 2 7 5 "   y = " 3 3 6 5 5 0 " / > < / a : l n T o > < a : l n T o > < a : p t   x = " 4 1 2 7 5 "   y = " 3 3 6 5 5 0 " / > < / a : l n T o > < a : l n T o > < a : p t   x = " 4 7 6 2 5 "   y = " 3 1 1 1 5 0 " / > < / a : l n T o > < a : l n T o > < a : p t   x = " 5 7 1 5 0 "   y = " 2 8 8 9 2 5 " / > < / a : l n T o > < a : l n T o > < a : p t   x = " 6 6 6 7 5 "   y = " 2 6 6 7 0 0 " / > < / a : l n T o > < a : l n T o > < a : p t   x = " 7 9 3 7 5 "   y = " 2 4 7 6 5 0 " / > < / a : l n T o > < a : l n T o > < a : p t   x = " 9 2 0 7 5 "   y = " 2 2 8 6 0 0 " / > < / a : l n T o > < a : l n T o > < a : p t   x = " 1 1 1 1 2 5 "   y = " 2 1 2 7 2 5 " / > < / a : l n T o > < a : l n T o > < a : p t   x = " 1 3 3 3 5 0 "   y = " 1 9 6 8 5 0 " / > < / a : l n T o > < a : l n T o > < a : p t   x = " 1 5 8 7 5 0 "   y = " 1 8 4 1 5 0 " / > < / a : l n T o > < a : l n T o > < a : p t   x = " 1 5 8 7 5 0 "   y = " 1 8 4 1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7 "   n a m e = " " > < a : e x t L s t > < a : e x t   u r i = " { 8 D 8 8 3 0 F 0 - 9 6 9 9 - 4 0 D A - A 7 2 E - 5 8 2 B A 2 3 8 5 C 9 A } " > < a 1 6 : c r e a t i o n I d   x m l n s : a 1 6 = " h t t p : / / s c h e m a s . m i c r o s o f t . c o m / o f f i c e / d r a w i n g / 2 0 1 0 / m a i n "   i d = " { 9 B B 2 C A C C - 0 B 9 2 - 4 C 2 5 - A B 9 7 - 7 A 6 6 0 7 0 4 7 A 3 C } " / > < / a : e x t > < / a : e x t L s t > < / p : c N v P r > < p : c N v S p P r / > < p : n v P r / > < / p : n v S p P r > < p : s p P r > < a : x f r m   f l i p H = " f a l s e "   f l i p V = " f a l s e " > < a : o f f   x = " 2 8 5 7 5 0 "   y = " 1 5 1 1 3 0 0 " / > < a : e x t   c x = " 6 6 0 3 9 9 "   c y = " 9 7 1 5 5 0 " / > < / a : x f r m > < a : c u s t G e o m > < a : a v L s t / > < a : g d L s t / > < a : a h L s t / > < a : c x n L s t / > < a : r e c t   b = " b "   l = " 0 "   r = " r "   t = " 0 " / > < a : p a t h L s t > < a : p a t h   h = " 9 7 1 5 5 0 "   w = " 6 6 0 4 0 0 " > < a : m o v e T o > < a : p t   x = " 5 0 4 8 2 5 "   y = " 0 " / > < / a : m o v e T o > < a : l n T o > < a : p t   x = " 5 0 4 8 2 5 "   y = " 0 " / > < / a : l n T o > < a : l n T o > < a : p t   x = " 5 2 0 7 0 0 "   y = " 1 5 8 7 5 " / > < / a : l n T o > < a : l n T o > < a : p t   x = " 5 3 9 7 5 0 "   y = " 3 4 9 2 5 " / > < / a : l n T o > < a : l n T o > < a : p t   x = " 5 6 1 9 7 5 "   y = " 6 0 3 2 5 " / > < / a : l n T o > < a : l n T o > < a : p t   x = " 5 8 7 3 7 5 "   y = " 9 5 2 5 0 " / > < / a : l n T o > < a : l n T o > < a : p t   x = " 6 1 2 7 7 5 "   y = " 1 3 9 7 0 0 " / > < / a : l n T o > < a : l n T o > < a : p t   x = " 6 3 8 1 7 5 "   y = " 1 9 0 5 0 0 " / > < / a : l n T o > < a : l n T o > < a : p t   x = " 6 6 0 4 0 0 "   y = " 2 5 0 8 2 5 " / > < / a : l n T o > < a : l n T o > < a : p t   x = " 6 6 0 4 0 0 "   y = " 2 5 0 8 2 5 " / > < / a : l n T o > < a : l n T o > < a : p t   x = " 6 4 4 5 2 5 "   y = " 3 4 9 2 5 0 " / > < / a : l n T o > < a : l n T o > < a : p t   x = " 6 2 2 3 0 0 "   y = " 4 4 4 5 0 0 " / > < / a : l n T o > < a : l n T o > < a : p t   x = " 6 0 3 2 5 0 "   y = " 5 3 3 4 0 0 " / > < / a : l n T o > < a : l n T o > < a : p t   x = " 5 7 7 8 5 0 "   y = " 6 1 9 1 2 5 " / > < / a : l n T o > < a : l n T o > < a : p t   x = " 5 5 5 6 2 5 "   y = " 7 0 1 6 7 5 " / > < / a : l n T o > < a : l n T o > < a : p t   x = " 5 2 7 0 5 0 "   y = " 7 8 7 4 0 0 " / > < / a : l n T o > < a : l n T o > < a : p t   x = " 4 6 6 7 2 5 "   y = " 9 6 2 0 2 5 " / > < / a : l n T o > < a : l n T o > < a : p t   x = " 4 6 6 7 2 5 "   y = " 9 6 2 0 2 5 " / > < / a : l n T o > < a : l n T o > < a : p t   x = " 4 3 1 8 0 0 "   y = " 9 6 8 3 7 5 " / > < / a : l n T o > < a : l n T o > < a : p t   x = " 3 9 3 7 0 0 "   y = " 9 7 1 5 5 0 " / > < / a : l n T o > < a : l n T o > < a : p t   x = " 3 5 5 6 0 0 "   y = " 9 7 1 5 5 0 " / > < / a : l n T o > < a : l n T o > < a : p t   x = " 3 2 0 6 7 5 "   y = " 9 7 1 5 5 0 " / > < / a : l n T o > < a : l n T o > < a : p t   x = " 2 5 0 8 2 5 "   y = " 9 6 2 0 2 5 " / > < / a : l n T o > < a : l n T o > < a : p t   x = " 1 8 7 3 2 5 "   y = " 9 4 9 3 2 5 " / > < / a : l n T o > < a : l n T o > < a : p t   x = " 1 8 7 3 2 5 "   y = " 9 4 9 3 2 5 " / > < / a : l n T o > < a : l n T o > < a : p t   x = " 1 6 5 1 0 0 "   y = " 8 8 5 8 2 5 " / > < / a : l n T o > < a : l n T o > < a : p t   x = " 1 3 9 7 0 0 "   y = " 8 1 2 8 0 0 " / > < / a : l n T o > < a : l n T o > < a : p t   x = " 8 8 9 0 0 "   y = " 6 3 8 1 7 5 " / > < / a : l n T o > < a : l n T o > < a : p t   x = " 6 3 5 0 0 "   y = " 5 4 6 1 0 0 " / > < / a : l n T o > < a : l n T o > < a : p t   x = " 3 8 1 0 0 "   y = " 4 5 0 8 5 0 " / > < / a : l n T o > < a : l n T o > < a : p t   x = " 1 5 8 7 5 "   y = " 3 5 5 6 0 0 " / > < / a : l n T o > < a : l n T o > < a : p t   x = " 0 "   y = " 2 6 3 5 2 5 " / > < / a : l n T o > < a : l n T o > < a : p t   x = " 0 "   y = " 2 6 3 5 2 5 " / > < / a : l n T o > < a : l n T o > < a : p t   x = " 3 1 7 5 "   y = " 2 2 5 4 2 5 " / > < / a : l n T o > < a : l n T o > < a : p t   x = " 9 5 2 5 "   y = " 1 9 3 6 7 5 " / > < / a : l n T o > < a : l n T o > < a : p t   x = " 1 9 0 5 0 "   y = " 1 6 5 1 0 0 " / > < / a : l n T o > < a : l n T o > < a : p t   x = " 2 8 5 7 5 "   y = " 1 3 6 5 2 5 " / > < / a : l n T o > < a : l n T o > < a : p t   x = " 5 0 8 0 0 "   y = " 7 6 2 0 0 " / > < / a : l n T o > < a : l n T o > < a : p t   x = " 8 5 7 2 5 "   y = " 0 " / > < / a : l n T o > < a : l n T o > < a : p t   x = " 8 5 7 2 5 "   y = " 0 " / > < / a : l n T o > < a : l n T o > < a : p t   x = " 5 0 4 8 2 5 "   y = " 0 " / > < / a : l n T o > < a : l n T o > < a : p t   x = " 5 0 4 8 2 5 "   y = "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8 "   n a m e = " " > < a : e x t L s t > < a : e x t   u r i = " { C 4 8 1 1 C 5 1 - B D 0 0 - 4 5 E B - B B F 3 - B 7 A E 0 C 7 2 5 3 1 E } " > < a 1 6 : c r e a t i o n I d   x m l n s : a 1 6 = " h t t p : / / s c h e m a s . m i c r o s o f t . c o m / o f f i c e / d r a w i n g / 2 0 1 0 / m a i n "   i d = " { E 4 1 D B 3 C D - 3 0 D E - 4 C 4 B - B C E 9 - 0 5 9 9 E 4 3 3 4 F F 4 } " / > < / a : e x t > < / a : e x t L s t > < / p : c N v P r > < p : c N v S p P r / > < p : n v P r / > < / p : n v S p P r > < p : s p P r > < a : x f r m   f l i p H = " f a l s e "   f l i p V = " f a l s e " > < a : o f f   x = " 0 "   y = " 9 9 3 7 7 5 " / > < a : e x t   c x = " 1 1 5 2 5 2 5 "   c y = " 4 1 5 9 2 4 " / > < / a : x f r m > < a : c u s t G e o m > < a : a v L s t / > < a : g d L s t / > < a : a h L s t / > < a : c x n L s t / > < a : r e c t   b = " b "   l = " 0 "   r = " r "   t = " 0 " / > < a : p a t h L s t > < a : p a t h   h = " 4 1 5 9 2 5 "   w = " 1 1 5 2 5 2 5 " > < a : m o v e T o > < a : p t   x = " 3 2 3 8 5 0 "   y = " 1 2 7 0 0 0 " / > < / a : m o v e T o > < a : l n T o > < a : p t   x = " 3 2 3 8 5 0 "   y = " 1 2 7 0 0 0 " / > < / a : l n T o > < a : l n T o > < a : p t   x = " 3 0 1 6 2 5 "   y = " 1 4 6 0 5 0 " / > < / a : l n T o > < a : l n T o > < a : p t   x = " 2 7 6 2 2 5 "   y = " 1 7 1 4 5 0 " / > < / a : l n T o > < a : l n T o > < a : p t   x = " 2 2 2 2 5 0 "   y = " 2 3 1 7 7 5 " / > < / a : l n T o > < a : l n T o > < a : p t   x = " 1 5 8 7 5 0 "   y = " 3 1 1 1 5 0 " / > < / a : l n T o > < a : l n T o > < a : p t   x = " 3 6 5 1 2 5 "   y = " 2 9 2 1 0 0 " / > < / a : l n T o > < a : l n T o > < a : p t   x = " 3 9 3 7 0 0 "   y = " 3 6 8 3 0 0 " / > < / a : l n T o > < a : l n T o > < a : p t   x = " 0 "   y = " 4 1 5 9 2 5 " / > < / a : l n T o > < a : l n T o > < a : p t   x = " 0 "   y = " 4 1 5 9 2 5 " / > < / a : l n T o > < a : l n T o > < a : p t   x = " 2 2 2 2 5 "   y = " 3 6 1 9 5 0 " / > < / a : l n T o > < a : l n T o > < a : p t   x = " 5 0 8 0 0 "   y = " 3 0 7 9 7 5 " / > < / a : l n T o > < a : l n T o > < a : p t   x = " 8 5 7 2 5 "   y = " 2 4 1 3 0 0 " / > < / a : l n T o > < a : l n T o > < a : p t   x = " 1 2 7 0 0 0 "   y = " 1 7 1 4 5 0 " / > < / a : l n T o > < a : l n T o > < a : p t   x = " 1 7 1 4 5 0 "   y = " 1 0 4 7 7 5 " / > < / a : l n T o > < a : l n T o > < a : p t   x = " 1 9 6 8 5 0 "   y = " 7 3 0 2 5 " / > < / a : l n T o > < a : l n T o > < a : p t   x = " 2 2 2 2 5 0 "   y = " 4 4 4 5 0 " / > < / a : l n T o > < a : l n T o > < a : p t   x = " 2 5 0 8 2 5 "   y = " 1 9 0 5 0 " / > < / a : l n T o > < a : l n T o > < a : p t   x = " 2 7 6 2 2 5 "   y = " 0 " / > < / a : l n T o > < a : l n T o > < a : p t   x = " 3 4 9 2 5 0 "   y = " 1 2 7 0 0 " / > < / a : l n T o > < a : l n T o > < a : p t   x = " 3 4 9 2 5 0 "   y = " 1 2 7 0 0 " / > < / a : l n T o > < a : l n T o > < a : p t   x = " 3 8 7 3 5 0 "   y = " 1 9 0 5 0 " / > < / a : l n T o > < a : l n T o > < a : p t   x = " 4 5 0 8 5 0 "   y = " 2 2 2 2 5 " / > < / a : l n T o > < a : l n T o > < a : p t   x = " 5 3 0 2 2 5 "   y = " 2 5 4 0 0 " / > < / a : l n T o > < a : l n T o > < a : p t   x = " 6 1 9 1 2 5 "   y = " 2 5 4 0 0 " / > < / a : l n T o > < a : l n T o > < a : p t   x = " 7 1 1 2 0 0 "   y = " 2 2 2 2 5 " / > < / a : l n T o > < a : l n T o > < a : p t   x = " 7 9 6 9 2 5 "   y = " 1 5 8 7 5 " / > < / a : l n T o > < a : l n T o > < a : p t   x = " 8 6 9 9 5 0 "   y = " 9 5 2 5 " / > < / a : l n T o > < a : l n T o > < a : p t   x = " 8 9 8 5 2 5 "   y = " 6 3 5 0 " / > < / a : l n T o > < a : l n T o > < a : p t   x = " 9 1 7 5 7 5 "   y = " 0 " / > < / a : l n T o > < a : l n T o > < a : p t   x = " 9 1 7 5 7 5 "   y = " 0 " / > < / a : l n T o > < a : l n T o > < a : p t   x = " 9 4 9 3 2 5 "   y = " 2 2 2 2 5 " / > < / a : l n T o > < a : l n T o > < a : p t   x = " 9 7 4 7 2 5 "   y = " 4 7 6 2 5 " / > < / a : l n T o > < a : l n T o > < a : p t   x = " 1 0 0 0 1 2 5 "   y = " 7 6 2 0 0 " / > < / a : l n T o > < a : l n T o > < a : p t   x = " 1 0 2 5 5 2 5 "   y = " 1 0 4 7 7 5 " / > < / a : l n T o > < a : l n T o > < a : p t   x = " 1 0 4 4 5 7 5 "   y = " 1 3 9 7 0 0 " / > < / a : l n T o > < a : l n T o > < a : p t   x = " 1 0 6 3 6 2 5 "   y = " 1 7 1 4 5 0 " / > < / a : l n T o > < a : l n T o > < a : p t   x = " 1 0 9 8 5 5 0 "   y = " 2 3 8 1 2 5 " / > < / a : l n T o > < a : l n T o > < a : p t   x = " 1 1 2 0 7 7 5 "   y = " 2 9 8 4 5 0 " / > < / a : l n T o > < a : l n T o > < a : p t   x = " 1 1 3 9 8 2 5 "   y = " 3 4 9 2 5 0 " / > < / a : l n T o > < a : l n T o > < a : p t   x = " 1 1 5 2 5 2 5 "   y = " 3 9 6 8 7 5 " / > < / a : l n T o > < a : l n T o > < a : p t   x = " 7 7 1 5 2 5 "   y = " 3 7 1 4 7 5 " / > < / a : l n T o > < a : l n T o > < a : p t   x = " 8 0 3 2 7 5 "   y = " 2 8 8 9 2 5 " / > < / a : l n T o > < a : l n T o > < a : p t   x = " 1 0 2 2 3 5 0 "   y = " 2 9 8 4 5 0 " / > < / a : l n T o > < a : l n T o > < a : p t   x = " 8 9 8 5 2 5 "   y = " 1 3 6 5 2 5 " / > < / a : l n T o > < a : l n T o > < a : p t   x = " 3 2 3 8 5 0 "   y = " 1 2 7 0 0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6 0 C A D 1 E 9 - E 9 B 2 - 4 C 1 F - A 0 D C - B 4 1 6 3 7 A C 2 0 1 6 } " > < a 1 6 : c r e a t i o n I d   x m l n s : a 1 6 = " h t t p : / / s c h e m a s . m i c r o s o f t . c o m / o f f i c e / d r a w i n g / 2 0 1 0 / m a i n "   i d = " { 0 3 7 7 6 F 8 4 - 8 9 4 7 - 4 2 2 2 - 9 6 E 3 - 3 6 9 3 C E 2 3 1 B D 7 } " / > < / a : e x t > < / a : e x t L s t > < / p : c N v P r > < p : c N v S p P r / > < p : n v P r / > < / p : n v S p P r > < p : s p P r > < a : x f r m   f l i p H = " f a l s e "   f l i p V = " f a l s e " > < a : o f f   x = " 0 "   y = " 9 9 3 7 7 5 " / > < a : e x t   c x = " 1 1 5 2 5 2 5 "   c y = " 4 1 5 9 2 4 " / > < / a : x f r m > < a : c u s t G e o m > < a : a v L s t / > < a : g d L s t / > < a : a h L s t / > < a : c x n L s t / > < a : r e c t   b = " b "   l = " 0 "   r = " r "   t = " 0 " / > < a : p a t h L s t > < a : p a t h   h = " 4 1 5 9 2 5 "   w = " 1 1 5 2 5 2 5 " > < a : m o v e T o > < a : p t   x = " 3 2 3 8 5 0 "   y = " 1 2 7 0 0 0 " / > < / a : m o v e T o > < a : l n T o > < a : p t   x = " 3 2 3 8 5 0 "   y = " 1 2 7 0 0 0 " / > < / a : l n T o > < a : l n T o > < a : p t   x = " 3 0 1 6 2 5 "   y = " 1 4 6 0 5 0 " / > < / a : l n T o > < a : l n T o > < a : p t   x = " 2 7 6 2 2 5 "   y = " 1 7 1 4 5 0 " / > < / a : l n T o > < a : l n T o > < a : p t   x = " 2 2 2 2 5 0 "   y = " 2 3 1 7 7 5 " / > < / a : l n T o > < a : l n T o > < a : p t   x = " 1 5 8 7 5 0 "   y = " 3 1 1 1 5 0 " / > < / a : l n T o > < a : l n T o > < a : p t   x = " 3 6 5 1 2 5 "   y = " 2 9 2 1 0 0 " / > < / a : l n T o > < a : l n T o > < a : p t   x = " 3 9 3 7 0 0 "   y = " 3 6 8 3 0 0 " / > < / a : l n T o > < a : l n T o > < a : p t   x = " 0 "   y = " 4 1 5 9 2 5 " / > < / a : l n T o > < a : l n T o > < a : p t   x = " 0 "   y = " 4 1 5 9 2 5 " / > < / a : l n T o > < a : l n T o > < a : p t   x = " 2 2 2 2 5 "   y = " 3 6 1 9 5 0 " / > < / a : l n T o > < a : l n T o > < a : p t   x = " 5 0 8 0 0 "   y = " 3 0 7 9 7 5 " / > < / a : l n T o > < a : l n T o > < a : p t   x = " 8 5 7 2 5 "   y = " 2 4 1 3 0 0 " / > < / a : l n T o > < a : l n T o > < a : p t   x = " 1 2 7 0 0 0 "   y = " 1 7 1 4 5 0 " / > < / a : l n T o > < a : l n T o > < a : p t   x = " 1 7 1 4 5 0 "   y = " 1 0 4 7 7 5 " / > < / a : l n T o > < a : l n T o > < a : p t   x = " 1 9 6 8 5 0 "   y = " 7 3 0 2 5 " / > < / a : l n T o > < a : l n T o > < a : p t   x = " 2 2 2 2 5 0 "   y = " 4 4 4 5 0 " / > < / a : l n T o > < a : l n T o > < a : p t   x = " 2 5 0 8 2 5 "   y = " 1 9 0 5 0 " / > < / a : l n T o > < a : l n T o > < a : p t   x = " 2 7 6 2 2 5 "   y = " 0 " / > < / a : l n T o > < a : l n T o > < a : p t   x = " 3 4 9 2 5 0 "   y = " 1 2 7 0 0 " / > < / a : l n T o > < a : l n T o > < a : p t   x = " 3 4 9 2 5 0 "   y = " 1 2 7 0 0 " / > < / a : l n T o > < a : l n T o > < a : p t   x = " 3 8 7 3 5 0 "   y = " 1 9 0 5 0 " / > < / a : l n T o > < a : l n T o > < a : p t   x = " 4 5 0 8 5 0 "   y = " 2 2 2 2 5 " / > < / a : l n T o > < a : l n T o > < a : p t   x = " 5 3 0 2 2 5 "   y = " 2 5 4 0 0 " / > < / a : l n T o > < a : l n T o > < a : p t   x = " 6 1 9 1 2 5 "   y = " 2 5 4 0 0 " / > < / a : l n T o > < a : l n T o > < a : p t   x = " 7 1 1 2 0 0 "   y = " 2 2 2 2 5 " / > < / a : l n T o > < a : l n T o > < a : p t   x = " 7 9 6 9 2 5 "   y = " 1 5 8 7 5 " / > < / a : l n T o > < a : l n T o > < a : p t   x = " 8 6 9 9 5 0 "   y = " 9 5 2 5 " / > < / a : l n T o > < a : l n T o > < a : p t   x = " 8 9 8 5 2 5 "   y = " 6 3 5 0 " / > < / a : l n T o > < a : l n T o > < a : p t   x = " 9 1 7 5 7 5 "   y = " 0 " / > < / a : l n T o > < a : l n T o > < a : p t   x = " 9 1 7 5 7 5 "   y = " 0 " / > < / a : l n T o > < a : l n T o > < a : p t   x = " 9 4 9 3 2 5 "   y = " 2 2 2 2 5 " / > < / a : l n T o > < a : l n T o > < a : p t   x = " 9 7 4 7 2 5 "   y = " 4 7 6 2 5 " / > < / a : l n T o > < a : l n T o > < a : p t   x = " 1 0 0 0 1 2 5 "   y = " 7 6 2 0 0 " / > < / a : l n T o > < a : l n T o > < a : p t   x = " 1 0 2 5 5 2 5 "   y = " 1 0 4 7 7 5 " / > < / a : l n T o > < a : l n T o > < a : p t   x = " 1 0 4 4 5 7 5 "   y = " 1 3 9 7 0 0 " / > < / a : l n T o > < a : l n T o > < a : p t   x = " 1 0 6 3 6 2 5 "   y = " 1 7 1 4 5 0 " / > < / a : l n T o > < a : l n T o > < a : p t   x = " 1 0 9 8 5 5 0 "   y = " 2 3 8 1 2 5 " / > < / a : l n T o > < a : l n T o > < a : p t   x = " 1 1 2 0 7 7 5 "   y = " 2 9 8 4 5 0 " / > < / a : l n T o > < a : l n T o > < a : p t   x = " 1 1 3 9 8 2 5 "   y = " 3 4 9 2 5 0 " / > < / a : l n T o > < a : l n T o > < a : p t   x = " 1 1 5 2 5 2 5 "   y = " 3 9 6 8 7 5 " / > < / a : l n T o > < a : l n T o > < a : p t   x = " 7 7 1 5 2 5 "   y = " 3 7 1 4 7 5 " / > < / a : l n T o > < a : l n T o > < a : p t   x = " 8 0 3 2 7 5 "   y = " 2 8 8 9 2 5 " / > < / a : l n T o > < a : l n T o > < a : p t   x = " 1 0 2 2 3 5 0 "   y = " 2 9 8 4 5 0 " / > < / a : l n T o > < a : l n T o > < a : p t   x = " 8 9 8 5 2 5 "   y = " 1 3 6 5 2 5 " / > < / a : l n T o > < / a : p a t h > < / a : p a t h L s t > < / a : c u s t G e o m > < a : n o F i l l / > < / p : s p P r > < / p : s p > < p : s p > < p : n v S p P r > < p : c N v P r   i d = " 2 0 "   n a m e = " " > < a : e x t L s t > < a : e x t   u r i = " { 5 3 2 C 4 4 F 3 - 6 E 9 1 - 4 4 2 6 - A 9 8 8 - 3 C 6 5 8 3 0 9 5 E A 9 } " > < a 1 6 : c r e a t i o n I d   x m l n s : a 1 6 = " h t t p : / / s c h e m a s . m i c r o s o f t . c o m / o f f i c e / d r a w i n g / 2 0 1 0 / m a i n "   i d = " { 2 D 6 F C 3 A A - 5 9 D D - 4 E 1 D - 9 3 E E - F 6 1 5 3 0 8 D 0 4 8 D } " / > < / a : e x t > < / a : e x t L s t > < / p : c N v P r > < p : c N v S p P r / > < p : n v P r / > < / p : n v S p P r > < p : s p P r > < a : x f r m   f l i p H = " f a l s e "   f l i p V = " f a l s e " > < a : o f f   x = " 5 3 9 7 5 0 "   y = " 9 2 3 9 2 5 " / > < a : e x t   c x = " 3 0 4 8 0 0 "   c y = " 3 2 3 8 5 0 " / > < / a : x f r m > < a : c u s t G e o m > < a : a v L s t / > < a : g d L s t / > < a : a h L s t / > < a : c x n L s t / > < a : r e c t   b = " b "   l = " 0 "   r = " r "   t = " 0 " / > < a : p a t h L s t > < a : p a t h   h = " 3 2 3 8 5 0 "   w = " 3 0 4 8 0 0 " > < a : m o v e T o > < a : p t   x = " 1 3 3 3 5 0 "   y = " 0 " / > < / a : m o v e T o > < a : l n T o > < a : p t   x = " 3 0 4 8 0 0 "   y = " 7 9 3 7 5 " / > < / a : l n T o > < a : l n T o > < a : p t   x = " 2 0 3 2 0 0 "   y = " 1 0 4 7 7 5 " / > < / a : l n T o > < a : l n T o > < a : p t   x = " 2 9 5 2 7 5 "   y = " 1 5 5 5 7 5 " / > < / a : l n T o > < a : l n T o > < a : p t   x = " 0 "   y = " 3 2 3 8 5 0 " / > < / a : l n T o > < a : l n T o > < a : p t   x = " 1 3 3 3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1 "   n a m e = " " > < a : e x t L s t > < a : e x t   u r i = " { 0 8 E B B F 0 D - F 2 D C - 4 0 B F - 9 B D 6 - E 6 6 A 0 E 6 7 3 5 8 B } " > < a 1 6 : c r e a t i o n I d   x m l n s : a 1 6 = " h t t p : / / s c h e m a s . m i c r o s o f t . c o m / o f f i c e / d r a w i n g / 2 0 1 0 / m a i n "   i d = " { 6 C D B 5 A 5 8 - 4 7 6 7 - 4 3 E 1 - B 7 1 1 - 0 0 D F 1 9 4 1 4 6 E F } " / > < / a : e x t > < / a : e x t L s t > < / p : c N v P r > < p : c N v S p P r / > < p : n v P r / > < / p : n v S p P r > < p : s p P r > < a : x f r m   f l i p H = " f a l s e "   f l i p V = " f a l s e " > < a : o f f   x = " 3 6 8 3 0 0 "   y = " 9 2 7 0 9 9 " / > < a : e x t   c x = " 1 7 1 4 5 0 "   c y = " 3 2 0 6 7 5 " / > < / a : x f r m > < a : c u s t G e o m > < a : a v L s t / > < a : g d L s t / > < a : a h L s t / > < a : c x n L s t / > < a : r e c t   b = " b "   l = " 0 "   r = " r "   t = " 0 " / > < a : p a t h L s t > < a : p a t h   h = " 3 2 0 6 7 5 "   w = " 1 7 1 4 5 0 " > < a : m o v e T o > < a : p t   x = " 1 5 2 4 0 0 "   y = " 0 " / > < / a : m o v e T o > < a : l n T o > < a : p t   x = " 6 3 5 0 "   y = " 7 6 2 0 0 " / > < / a : l n T o > < a : l n T o > < a : p t   x = " 1 0 4 7 7 5 "   y = " 1 0 1 6 0 0 " / > < / a : l n T o > < a : l n T o > < a : p t   x = " 0 "   y = " 1 4 6 0 5 0 " / > < / a : l n T o > < a : l n T o > < a : p t   x = " 1 7 1 4 5 0 "   y = " 3 2 0 6 7 5 " / > < / a : l n T o > < a : l n T o > < a : p t   x = " 1 5 2 4 0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2 "   n a m e = " " > < a : e x t L s t > < a : e x t   u r i = " { C 2 3 2 B 0 F 4 - 0 4 A 2 - 4 5 C 1 - 8 F 9 1 - 1 E A 8 5 9 F 6 3 F 2 A } " > < a 1 6 : c r e a t i o n I d   x m l n s : a 1 6 = " h t t p : / / s c h e m a s . m i c r o s o f t . c o m / o f f i c e / d r a w i n g / 2 0 1 0 / m a i n "   i d = " { 5 7 4 A 3 0 6 C - 1 C 0 F - 4 6 3 0 - A 8 9 7 - 0 E 1 E 0 A C C F 5 6 B } " / > < / a : e x t > < / a : e x t L s t > < / p : c N v P r > < p : c N v S p P r / > < p : n v P r / > < / p : n v S p P r > < p : s p P r > < a : x f r m   f l i p H = " f a l s e "   f l i p V = " f a l s e " > < a : o f f   x = " 4 6 6 7 2 5 "   y = " 1 0 6 3 6 2 5 " / > < a : e x t   c x = " 5 0 8 0 0 "   c y = " 1 7 7 8 0 0 " / > < / a : x f r m > < a : c u s t G e o m > < a : a v L s t / > < a : g d L s t / > < a : a h L s t / > < a : c x n L s t / > < a : r e c t   b = " b "   l = " 0 "   r = " r "   t = " 0 " / > < a : p a t h L s t > < a : p a t h   h = " 1 7 7 8 0 0 "   w = " 5 0 8 0 0 " > < a : m o v e T o > < a : p t   x = " 2 8 5 7 5 "   y = " 1 7 7 8 0 0 " / > < / a : m o v e T o > < a : l n T o > < a : p t   x = " 2 8 5 7 5 "   y = " 1 7 7 8 0 0 " / > < / a : l n T o > < a : l n T o > < a : p t   x = " 2 8 5 7 5 "   y = " 1 6 1 9 2 5 " / > < / a : l n T o > < a : l n T o > < a : p t   x = " 2 5 4 0 0 "   y = " 1 2 3 8 2 5 " / > < / a : l n T o > < a : l n T o > < a : p t   x = " 1 9 0 5 0 "   y = " 7 3 0 2 5 " / > < / a : l n T o > < a : l n T o > < a : p t   x = " 9 5 2 5 "   y = " 4 4 4 5 0 " / > < / a : l n T o > < a : l n T o > < a : p t   x = " 0 "   y = " 1 5 8 7 5 " / > < / a : l n T o > < a : l n T o > < a : p t   x = " 0 "   y = " 1 5 8 7 5 " / > < / a : l n T o > < a : l n T o > < a : p t   x = " 0 "   y = " 6 3 5 0 " / > < / a : l n T o > < a : l n T o > < a : p t   x = " 0 "   y = " 3 1 7 5 " / > < / a : l n T o > < a : l n T o > < a : p t   x = " 6 3 5 0 "   y = " 0 " / > < / a : l n T o > < a : l n T o > < a : p t   x = " 1 5 8 7 5 "   y = " 3 1 7 5 " / > < / a : l n T o > < a : l n T o > < a : p t   x = " 2 5 4 0 0 "   y = " 6 3 5 0 " / > < / a : l n T o > < a : l n T o > < a : p t   x = " 3 4 9 2 5 "   y = " 1 5 8 7 5 " / > < / a : l n T o > < a : l n T o > < a : p t   x = " 4 1 2 7 5 "   y = " 2 8 5 7 5 " / > < / a : l n T o > < a : l n T o > < a : p t   x = " 5 0 8 0 0 "   y = " 4 7 6 2 5 " / > < / a : l n T o > < a : l n T o > < a : p t   x = " 2 8 5 7 5 "   y = " 1 7 7 8 0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3 "   n a m e = " " > < a : e x t L s t > < a : e x t   u r i = " { 7 8 F 5 2 F E 8 - 2 F 5 6 - 4 C 7 1 - 8 A C F - A 2 A 8 E 3 1 6 6 2 0 6 } " > < a 1 6 : c r e a t i o n I d   x m l n s : a 1 6 = " h t t p : / / s c h e m a s . m i c r o s o f t . c o m / o f f i c e / d r a w i n g / 2 0 1 0 / m a i n "   i d = " { 9 9 6 0 7 B 8 A - 7 5 4 0 - 4 9 2 5 - 9 7 F 6 - 2 6 5 E 6 E A 9 A 3 2 4 } " / > < / a : e x t > < / a : e x t L s t > < / p : c N v P r > < p : c N v S p P r / > < p : n v P r / > < / p : n v S p P r > < p : s p P r > < a : x f r m   f l i p H = " f a l s e "   f l i p V = " f a l s e " > < a : o f f   x = " 4 6 6 7 2 5 "   y = " 1 0 6 3 6 2 5 " / > < a : e x t   c x = " 5 0 8 0 0 "   c y = " 1 7 7 8 0 0 " / > < / a : x f r m > < a : c u s t G e o m > < a : a v L s t / > < a : g d L s t / > < a : a h L s t / > < a : c x n L s t / > < a : r e c t   b = " b "   l = " 0 "   r = " r "   t = " 0 " / > < a : p a t h L s t > < a : p a t h   h = " 1 7 7 8 0 0 "   w = " 5 0 8 0 0 " > < a : m o v e T o > < a : p t   x = " 2 8 5 7 5 "   y = " 1 7 7 8 0 0 " / > < / a : m o v e T o > < a : l n T o > < a : p t   x = " 2 8 5 7 5 "   y = " 1 7 7 8 0 0 " / > < / a : l n T o > < a : l n T o > < a : p t   x = " 2 8 5 7 5 "   y = " 1 6 1 9 2 5 " / > < / a : l n T o > < a : l n T o > < a : p t   x = " 2 5 4 0 0 "   y = " 1 2 3 8 2 5 " / > < / a : l n T o > < a : l n T o > < a : p t   x = " 1 9 0 5 0 "   y = " 7 3 0 2 5 " / > < / a : l n T o > < a : l n T o > < a : p t   x = " 9 5 2 5 "   y = " 4 4 4 5 0 " / > < / a : l n T o > < a : l n T o > < a : p t   x = " 0 "   y = " 1 5 8 7 5 " / > < / a : l n T o > < a : l n T o > < a : p t   x = " 0 "   y = " 1 5 8 7 5 " / > < / a : l n T o > < a : l n T o > < a : p t   x = " 0 "   y = " 6 3 5 0 " / > < / a : l n T o > < a : l n T o > < a : p t   x = " 0 "   y = " 3 1 7 5 " / > < / a : l n T o > < a : l n T o > < a : p t   x = " 6 3 5 0 "   y = " 0 " / > < / a : l n T o > < a : l n T o > < a : p t   x = " 1 5 8 7 5 "   y = " 3 1 7 5 " / > < / a : l n T o > < a : l n T o > < a : p t   x = " 2 5 4 0 0 "   y = " 6 3 5 0 " / > < / a : l n T o > < a : l n T o > < a : p t   x = " 3 4 9 2 5 "   y = " 1 5 8 7 5 " / > < / a : l n T o > < a : l n T o > < a : p t   x = " 4 1 2 7 5 "   y = " 2 8 5 7 5 " / > < / a : l n T o > < a : l n T o > < a : p t   x = " 5 0 8 0 0 "   y = " 4 7 6 2 5 " / > < / a : l n T o > < / a : p a t h > < / a : p a t h L s t > < / a : c u s t G e o m > < a : n o F i l l / > < / p : s p P r > < / p : s p > < p : s p > < p : n v S p P r > < p : c N v P r   i d = " 2 4 "   n a m e = " " > < a : e x t L s t > < a : e x t   u r i = " { F 9 C D B 0 9 1 - B 4 A 8 - 4 E 9 3 - A 1 9 E - 1 D 3 1 6 1 5 D 4 A 6 8 } " > < a 1 6 : c r e a t i o n I d   x m l n s : a 1 6 = " h t t p : / / s c h e m a s . m i c r o s o f t . c o m / o f f i c e / d r a w i n g / 2 0 1 0 / m a i n "   i d = " { 7 5 7 D 8 9 9 6 - 4 D 5 1 - 4 3 9 E - B A B 6 - 7 3 0 6 0 3 C E 6 3 4 3 } " / > < / a : e x t > < / a : e x t L s t > < / p : c N v P r > < p : c N v S p P r / > < p : n v P r / > < / p : n v S p P r > < p : s p P r > < a : x f r m   f l i p H = " f a l s e "   f l i p V = " f a l s e " > < a : o f f   x = " 3 7 1 4 7 5 "   y = " 9 7 7 9 0 0 " / > < a : e x t   c x = " 2 1 2 7 2 5 "   c y = " 3 8 4 1 7 5 " / > < / a : x f r m > < a : c u s t G e o m > < a : a v L s t / > < a : g d L s t / > < a : a h L s t / > < a : c x n L s t / > < a : r e c t   b = " b "   l = " 0 "   r = " r "   t = " 0 " / > < a : p a t h L s t > < a : p a t h   h = " 3 8 4 1 7 5 "   w = " 2 1 2 7 2 5 " > < a : m o v e T o > < a : p t   x = " 0 "   y = " 3 2 7 0 2 5 " / > < / a : m o v e T o > < a : l n T o > < a : p t   x = " 0 "   y = " 3 2 7 0 2 5 " / > < / a : l n T o > < a : l n T o > < a : p t   x = " 1 9 0 5 0 "   y = " 3 3 0 2 0 0 " / > < / a : l n T o > < a : l n T o > < a : p t   x = " 3 4 9 2 5 "   y = " 3 3 0 2 0 0 " / > < / a : l n T o > < a : l n T o > < a : p t   x = " 5 7 1 5 0 "   y = " 3 2 7 0 2 5 " / > < / a : l n T o > < a : l n T o > < a : p t   x = " 7 9 3 7 5 "   y = " 3 2 0 6 7 5 " / > < / a : l n T o > < a : l n T o > < a : p t   x = " 9 8 4 2 5 "   y = " 3 1 4 3 2 5 " / > < / a : l n T o > < a : l n T o > < a : p t   x = " 1 0 4 7 7 5 "   y = " 3 0 7 9 7 5 " / > < / a : l n T o > < a : l n T o > < a : p t   x = " 1 1 1 1 2 5 "   y = " 2 9 8 4 5 0 " / > < / a : l n T o > < a : l n T o > < a : p t   x = " 1 1 7 4 7 5 "   y = " 2 9 2 1 0 0 " / > < / a : l n T o > < a : l n T o > < a : p t   x = " 1 1 7 4 7 5 "   y = " 2 7 9 4 0 0 " / > < / a : l n T o > < a : l n T o > < a : p t   x = " 1 1 7 4 7 5 "   y = " 2 7 9 4 0 0 " / > < / a : l n T o > < a : l n T o > < a : p t   x = " 1 3 9 7 0 0 "   y = " 1 5 2 4 0 0 " / > < / a : l n T o > < a : l n T o > < a : p t   x = " 1 5 2 4 0 0 "   y = " 1 0 4 7 7 5 " / > < / a : l n T o > < a : l n T o > < a : p t   x = " 1 6 5 1 0 0 "   y = " 6 3 5 0 0 " / > < / a : l n T o > < a : l n T o > < a : p t   x = " 1 7 4 6 2 5 "   y = " 3 4 9 2 5 " / > < / a : l n T o > < a : l n T o > < a : p t   x = " 1 8 7 3 2 5 "   y = " 1 5 8 7 5 " / > < / a : l n T o > < a : l n T o > < a : p t   x = " 2 0 0 0 2 5 "   y = " 3 1 7 5 " / > < / a : l n T o > < a : l n T o > < a : p t   x = " 2 0 6 3 7 5 "   y = " 0 " / > < / a : l n T o > < a : l n T o > < a : p t   x = " 2 1 2 7 2 5 "   y = " 3 1 7 5 " / > < / a : l n T o > < a : l n T o > < a : p t   x = " 2 1 2 7 2 5 "   y = " 3 7 4 6 5 0 " / > < / a : l n T o > < a : l n T o > < a : p t   x = " 2 1 2 7 2 5 "   y = " 3 7 4 6 5 0 " / > < / a : l n T o > < a : l n T o > < a : p t   x = " 2 0 6 3 7 5 "   y = " 3 7 7 8 2 5 " / > < / a : l n T o > < a : l n T o > < a : p t   x = " 1 9 3 6 7 5 "   y = " 3 7 7 8 2 5 " / > < / a : l n T o > < a : l n T o > < a : p t   x = " 1 8 4 1 5 0 "   y = " 3 7 7 8 2 5 " / > < / a : l n T o > < a : l n T o > < a : p t   x = " 1 7 4 6 2 5 "   y = " 3 7 1 4 7 5 " / > < / a : l n T o > < a : l n T o > < a : p t   x = " 1 6 5 1 0 0 "   y = " 3 6 1 9 5 0 " / > < / a : l n T o > < a : l n T o > < a : p t   x = " 1 5 2 4 0 0 "   y = " 3 4 6 0 7 5 " / > < / a : l n T o > < a : l n T o > < a : p t   x = " 1 5 2 4 0 0 "   y = " 3 4 6 0 7 5 " / > < / a : l n T o > < a : l n T o > < a : p t   x = " 2 2 2 2 5 "   y = " 3 8 4 1 7 5 " / > < / a : l n T o > < a : l n T o > < a : p t   x = " 0 "   y = " 3 2 7 0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5 "   n a m e = " " > < a : e x t L s t > < a : e x t   u r i = " { 5 7 7 0 4 A 7 1 - 4 E B C - 4 1 7 D - 9 C 8 2 - A 6 D D F 4 4 D 8 F A 9 } " > < a 1 6 : c r e a t i o n I d   x m l n s : a 1 6 = " h t t p : / / s c h e m a s . m i c r o s o f t . c o m / o f f i c e / d r a w i n g / 2 0 1 0 / m a i n "   i d = " { D 7 2 2 0 B A 2 - E C A 3 - 4 6 B A - A 4 8 3 - 8 3 4 5 A E A 5 D 2 C 6 } " / > < / a : e x t > < / a : e x t L s t > < / p : c N v P r > < p : c N v S p P r / > < p : n v P r / > < / p : n v S p P r > < p : s p P r > < a : x f r m   f l i p H = " f a l s e "   f l i p V = " f a l s e " > < a : o f f   x = " 3 4 9 2 5 0 "   y = " 1 2 1 6 0 2 5 " / > < a : e x t   c x = " 1 5 2 4 0 0 "   c y = " 1 7 7 8 0 0 " / > < / a : x f r m > < a : c u s t G e o m > < a : a v L s t / > < a : g d L s t / > < a : a h L s t / > < a : c x n L s t / > < a : r e c t   b = " b "   l = " 0 "   r = " r "   t = " 0 " / > < a : p a t h L s t > < a : p a t h   h = " 1 7 7 8 0 0 "   w = " 1 5 2 4 0 0 " > < a : m o v e T o > < a : p t   x = " 5 3 9 7 5 "   y = " 1 7 7 8 0 0 " / > < / a : m o v e T o > < a : l n T o > < a : p t   x = " 1 5 2 4 0 0 "   y = " 1 6 1 9 2 5 " / > < / a : l n T o > < a : l n T o > < a : p t   x = " 1 0 4 7 7 5 "   y = " 0 " / > < / a : l n T o > < a : l n T o > < a : p t   x = " 0 "   y = " 2 5 4 0 0 " / > < / a : l n T o > < a : l n T o > < a : p t   x = " 5 3 9 7 5 "   y = " 1 7 7 8 0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6 "   n a m e = " " > < a : e x t L s t > < a : e x t   u r i = " { 3 8 9 9 0 C 1 6 - 9 2 9 C - 4 F C 2 - 8 E 8 B - 6 D D 6 2 4 E 0 F 0 C F } " > < a 1 6 : c r e a t i o n I d   x m l n s : a 1 6 = " h t t p : / / s c h e m a s . m i c r o s o f t . c o m / o f f i c e / d r a w i n g / 2 0 1 0 / m a i n "   i d = " { B 4 8 3 E B 4 E - F 5 2 F - 4 7 9 9 - 8 6 4 7 - 0 8 6 F 6 8 B 8 8 8 A B } " / > < / a : e x t > < / a : e x t L s t > < / p : c N v P r > < p : c N v S p P r / > < p : n v P r / > < / p : n v S p P r > < p : s p P r > < a : x f r m   f l i p H = " f a l s e "   f l i p V = " f a l s e " > < a : o f f   x = " 6 5 0 8 7 5 "   y = " 1 0 6 6 8 0 0 " / > < a : e x t   c x = " 5 0 8 0 0 "   c y = " 1 7 4 6 2 5 " / > < / a : x f r m > < a : c u s t G e o m > < a : a v L s t / > < a : g d L s t / > < a : a h L s t / > < a : c x n L s t / > < a : r e c t   b = " b "   l = " 0 "   r = " r "   t = " 0 " / > < a : p a t h L s t > < a : p a t h   h = " 1 7 4 6 2 5 "   w = " 5 0 8 0 0 " > < a : m o v e T o > < a : p t   x = " 2 2 2 2 5 "   y = " 1 7 4 6 2 5 " / > < / a : m o v e T o > < a : l n T o > < a : p t   x = " 2 2 2 2 5 "   y = " 1 7 4 6 2 5 " / > < / a : l n T o > < a : l n T o > < a : p t   x = " 2 2 2 2 5 "   y = " 1 5 8 7 5 0 " / > < / a : l n T o > < a : l n T o > < a : p t   x = " 2 2 2 2 5 "   y = " 1 2 3 8 2 5 " / > < / a : l n T o > < a : l n T o > < a : p t   x = " 3 1 7 5 0 "   y = " 6 9 8 5 0 " / > < / a : l n T o > < a : l n T o > < a : p t   x = " 3 8 1 0 0 "   y = " 4 4 4 5 0 " / > < / a : l n T o > < a : l n T o > < a : p t   x = " 5 0 8 0 0 "   y = " 1 5 8 7 5 " / > < / a : l n T o > < a : l n T o > < a : p t   x = " 5 0 8 0 0 "   y = " 1 5 8 7 5 " / > < / a : l n T o > < a : l n T o > < a : p t   x = " 5 0 8 0 0 "   y = " 6 3 5 0 " / > < / a : l n T o > < a : l n T o > < a : p t   x = " 4 7 6 2 5 "   y = " 0 " / > < / a : l n T o > < a : l n T o > < a : p t   x = " 4 4 4 5 0 "   y = " 0 " / > < / a : l n T o > < a : l n T o > < a : p t   x = " 3 4 9 2 5 "   y = " 0 " / > < / a : l n T o > < a : l n T o > < a : p t   x = " 2 5 4 0 0 "   y = " 6 3 5 0 " / > < / a : l n T o > < a : l n T o > < a : p t   x = " 1 5 8 7 5 "   y = " 1 5 8 7 5 " / > < / a : l n T o > < a : l n T o > < a : p t   x = " 6 3 5 0 "   y = " 2 8 5 7 5 " / > < / a : l n T o > < a : l n T o > < a : p t   x = " 0 "   y = " 4 4 4 5 0 " / > < / a : l n T o > < a : l n T o > < a : p t   x = " 2 2 2 2 5 "   y = " 1 7 4 6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7 "   n a m e = " " > < a : e x t L s t > < a : e x t   u r i = " { B 9 1 6 A 3 4 D - 8 1 3 2 - 4 9 A D - 8 2 2 3 - 1 4 B 4 1 8 6 4 9 C 7 4 } " > < a 1 6 : c r e a t i o n I d   x m l n s : a 1 6 = " h t t p : / / s c h e m a s . m i c r o s o f t . c o m / o f f i c e / d r a w i n g / 2 0 1 0 / m a i n "   i d = " { 5 1 F C E E 4 4 - F B E 0 - 4 B 4 7 - 8 3 9 A - 4 6 7 7 A 7 D E C 2 1 7 } " / > < / a : e x t > < / a : e x t L s t > < / p : c N v P r > < p : c N v S p P r / > < p : n v P r / > < / p : n v S p P r > < p : s p P r > < a : x f r m   f l i p H = " f a l s e "   f l i p V = " f a l s e " > < a : o f f   x = " 6 5 0 8 7 5 "   y = " 1 0 6 6 8 0 0 " / > < a : e x t   c x = " 5 0 8 0 0 "   c y = " 1 7 4 6 2 5 " / > < / a : x f r m > < a : c u s t G e o m > < a : a v L s t / > < a : g d L s t / > < a : a h L s t / > < a : c x n L s t / > < a : r e c t   b = " b "   l = " 0 "   r = " r "   t = " 0 " / > < a : p a t h L s t > < a : p a t h   h = " 1 7 4 6 2 5 "   w = " 5 0 8 0 0 " > < a : m o v e T o > < a : p t   x = " 2 2 2 2 5 "   y = " 1 7 4 6 2 5 " / > < / a : m o v e T o > < a : l n T o > < a : p t   x = " 2 2 2 2 5 "   y = " 1 7 4 6 2 5 " / > < / a : l n T o > < a : l n T o > < a : p t   x = " 2 2 2 2 5 "   y = " 1 5 8 7 5 0 " / > < / a : l n T o > < a : l n T o > < a : p t   x = " 2 2 2 2 5 "   y = " 1 2 3 8 2 5 " / > < / a : l n T o > < a : l n T o > < a : p t   x = " 3 1 7 5 0 "   y = " 6 9 8 5 0 " / > < / a : l n T o > < a : l n T o > < a : p t   x = " 3 8 1 0 0 "   y = " 4 4 4 5 0 " / > < / a : l n T o > < a : l n T o > < a : p t   x = " 5 0 8 0 0 "   y = " 1 5 8 7 5 " / > < / a : l n T o > < a : l n T o > < a : p t   x = " 5 0 8 0 0 "   y = " 1 5 8 7 5 " / > < / a : l n T o > < a : l n T o > < a : p t   x = " 5 0 8 0 0 "   y = " 6 3 5 0 " / > < / a : l n T o > < a : l n T o > < a : p t   x = " 4 7 6 2 5 "   y = " 0 " / > < / a : l n T o > < a : l n T o > < a : p t   x = " 4 4 4 5 0 "   y = " 0 " / > < / a : l n T o > < a : l n T o > < a : p t   x = " 3 4 9 2 5 "   y = " 0 " / > < / a : l n T o > < a : l n T o > < a : p t   x = " 2 5 4 0 0 "   y = " 6 3 5 0 " / > < / a : l n T o > < a : l n T o > < a : p t   x = " 1 5 8 7 5 "   y = " 1 5 8 7 5 " / > < / a : l n T o > < a : l n T o > < a : p t   x = " 6 3 5 0 "   y = " 2 8 5 7 5 " / > < / a : l n T o > < a : l n T o > < a : p t   x = " 0 "   y = " 4 4 4 5 0 " / > < / a : l n T o > < / a : p a t h > < / a : p a t h L s t > < / a : c u s t G e o m > < a : n o F i l l / > < / p : s p P r > < / p : s p > < p : s p > < p : n v S p P r > < p : c N v P r   i d = " 2 8 "   n a m e = " " > < a : e x t L s t > < a : e x t   u r i = " { E 9 4 B A 9 6 9 - B F 7 6 - 4 D B A - B E 3 3 - A 8 C F A 8 1 1 2 8 5 D } " > < a 1 6 : c r e a t i o n I d   x m l n s : a 1 6 = " h t t p : / / s c h e m a s . m i c r o s o f t . c o m / o f f i c e / d r a w i n g / 2 0 1 0 / m a i n "   i d = " { 6 B 6 9 5 B 8 4 - 6 9 9 8 - 4 A 3 6 - B 7 1 2 - F B 7 1 6 5 3 9 6 3 B 2 } " / > < / a : e x t > < / a : e x t L s t > < / p : c N v P r > < p : c N v S p P r / > < p : n v P r / > < / p : n v S p P r > < p : s p P r > < a : x f r m   f l i p H = " f a l s e "   f l i p V = " f a l s e " > < a : o f f   x = " 5 8 1 0 2 5 "   y = " 9 7 7 9 0 0 " / > < a : e x t   c x = " 2 1 2 7 2 5 "   c y = " 3 8 7 3 4 9 " / > < / a : x f r m > < a : c u s t G e o m > < a : a v L s t / > < a : g d L s t / > < a : a h L s t / > < a : c x n L s t / > < a : r e c t   b = " b "   l = " 0 "   r = " r "   t = " 0 " / > < a : p a t h L s t > < a : p a t h   h = " 3 8 7 3 5 0 "   w = " 2 1 2 7 2 5 " > < a : m o v e T o > < a : p t   x = " 2 1 2 7 2 5 "   y = " 3 3 0 2 0 0 " / > < / a : m o v e T o > < a : l n T o > < a : p t   x = " 2 1 2 7 2 5 "   y = " 3 3 0 2 0 0 " / > < / a : l n T o > < a : l n T o > < a : p t   x = " 1 9 3 6 7 5 "   y = " 3 3 0 2 0 0 " / > < / a : l n T o > < a : l n T o > < a : p t   x = " 1 7 7 8 0 0 "   y = " 3 3 0 2 0 0 " / > < / a : l n T o > < a : l n T o > < a : p t   x = " 1 5 5 5 7 5 "   y = " 3 2 7 0 2 5 " / > < / a : l n T o > < a : l n T o > < a : p t   x = " 1 3 6 5 2 5 "   y = " 3 2 3 8 5 0 " / > < / a : l n T o > < a : l n T o > < a : p t   x = " 1 1 7 4 7 5 "   y = " 3 1 4 3 2 5 " / > < / a : l n T o > < a : l n T o > < a : p t   x = " 1 0 7 9 5 0 "   y = " 3 0 7 9 7 5 " / > < / a : l n T o > < a : l n T o > < a : p t   x = " 1 0 1 6 0 0 "   y = " 3 0 1 6 2 5 " / > < / a : l n T o > < a : l n T o > < a : p t   x = " 9 8 4 2 5 "   y = " 2 9 2 1 0 0 " / > < / a : l n T o > < a : l n T o > < a : p t   x = " 9 5 2 5 0 "   y = " 2 8 2 5 7 5 " / > < / a : l n T o > < a : l n T o > < a : p t   x = " 9 5 2 5 0 "   y = " 2 8 2 5 7 5 " / > < / a : l n T o > < a : l n T o > < a : p t   x = " 7 3 0 2 5 "   y = " 1 5 2 4 0 0 " / > < / a : l n T o > < a : l n T o > < a : p t   x = " 6 3 5 0 0 "   y = " 1 0 4 7 7 5 " / > < / a : l n T o > < a : l n T o > < a : p t   x = " 5 0 8 0 0 "   y = " 6 3 5 0 0 " / > < / a : l n T o > < a : l n T o > < a : p t   x = " 4 1 2 7 5 "   y = " 3 4 9 2 5 " / > < / a : l n T o > < a : l n T o > < a : p t   x = " 2 8 5 7 5 "   y = " 1 5 8 7 5 " / > < / a : l n T o > < a : l n T o > < a : p t   x = " 1 5 8 7 5 "   y = " 3 1 7 5 " / > < / a : l n T o > < a : l n T o > < a : p t   x = " 9 5 2 5 "   y = " 0 " / > < / a : l n T o > < a : l n T o > < a : p t   x = " 3 1 7 5 "   y = " 3 1 7 5 " / > < / a : l n T o > < a : l n T o > < a : p t   x = " 0 "   y = " 3 7 4 6 5 0 " / > < / a : l n T o > < a : l n T o > < a : p t   x = " 0 "   y = " 3 7 4 6 5 0 " / > < / a : l n T o > < a : l n T o > < a : p t   x = " 6 3 5 0 "   y = " 3 7 7 8 2 5 " / > < / a : l n T o > < a : l n T o > < a : p t   x = " 1 9 0 5 0 "   y = " 3 7 7 8 2 5 " / > < / a : l n T o > < a : l n T o > < a : p t   x = " 2 8 5 7 5 "   y = " 3 7 7 8 2 5 " / > < / a : l n T o > < a : l n T o > < a : p t   x = " 3 8 1 0 0 "   y = " 3 7 1 4 7 5 " / > < / a : l n T o > < a : l n T o > < a : p t   x = " 4 7 6 2 5 "   y = " 3 6 1 9 5 0 " / > < / a : l n T o > < a : l n T o > < a : p t   x = " 6 0 3 2 5 "   y = " 3 4 9 2 5 0 " / > < / a : l n T o > < a : l n T o > < a : p t   x = " 6 0 3 2 5 "   y = " 3 4 9 2 5 0 " / > < / a : l n T o > < a : l n T o > < a : p t   x = " 1 9 0 5 0 0 "   y = " 3 8 7 3 5 0 " / > < / a : l n T o > < a : l n T o > < a : p t   x = " 2 1 2 7 2 5 "   y = " 3 3 0 2 0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9 "   n a m e = " " > < a : e x t L s t > < a : e x t   u r i = " { 9 0 5 9 2 C 2 4 - 1 B F D - 4 B C D - B 7 7 8 - C C E A 6 0 5 A 6 6 9 4 } " > < a 1 6 : c r e a t i o n I d   x m l n s : a 1 6 = " h t t p : / / s c h e m a s . m i c r o s o f t . c o m / o f f i c e / d r a w i n g / 2 0 1 0 / m a i n "   i d = " { 7 1 A B 0 4 5 2 - 5 F C 4 - 4 2 A 3 - A B A C - 3 F D E E 5 0 4 E 1 0 6 } " / > < / a : e x t > < / a : e x t L s t > < / p : c N v P r > < p : c N v S p P r / > < p : n v P r / > < / p : n v S p P r > < p : s p P r > < a : x f r m   f l i p H = " f a l s e "   f l i p V = " f a l s e " > < a : o f f   x = " 6 6 3 5 7 4 "   y = " 1 2 1 6 0 2 5 " / > < a : e x t   c x = " 1 5 2 4 0 0 "   c y = " 1 8 0 9 7 5 " / > < / a : x f r m > < a : c u s t G e o m > < a : a v L s t / > < a : g d L s t / > < a : a h L s t / > < a : c x n L s t / > < a : r e c t   b = " b "   l = " 0 "   r = " r "   t = " 0 " / > < a : p a t h L s t > < a : p a t h   h = " 1 8 0 9 7 5 "   w = " 1 5 2 4 0 0 " > < a : m o v e T o > < a : p t   x = " 9 8 4 2 5 "   y = " 1 8 0 9 7 5 " / > < / a : m o v e T o > < a : l n T o > < a : p t   x = " 0 "   y = " 1 6 1 9 2 5 " / > < / a : l n T o > < a : l n T o > < a : p t   x = " 5 0 8 0 0 "   y = " 0 " / > < / a : l n T o > < a : l n T o > < a : p t   x = " 1 5 2 4 0 0 "   y = " 2 5 4 0 0 " / > < / a : l n T o > < a : l n T o > < a : p t   x = " 9 8 4 2 5 "   y = " 1 8 0 9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/ p : g r p S p > < / p : s p T r e e > < p : e x t L s t > < p : e x t   u r i = " { F 1 0 9 6 D 3 5 - A 6 0 9 - 4 A 6 D - 9 A C E - D 2 4 B 4 5 8 A 0 F 8 A } " > < p 1 4 : c r e a t i o n I d   x m l n s : p 1 4 = " h t t p : / / s c h e m a s . m i c r o s o f t . c o m / o f f i c e / p o w e r p o i n t / 2 0 1 0 / m a i n "   v a l = " 1 6 5 0 6 2 1 7 4 9 1 2 4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A E 2 A 9 2 B - C F 5 1 - 4 D A E - 8 E A 2 - 2 2 A E 0 D E E F D 0 B } " > < a 1 6 : c r e a t i o n I d   x m l n s : a 1 6 = " h t t p : / / s c h e m a s . m i c r o s o f t . c o m / o f f i c e / d r a w i n g / 2 0 1 0 / m a i n "   i d = " { 0 9 3 B 0 9 4 5 - 9 1 8 2 - 4 0 3 8 - B 5 1 E - 3 A 3 1 6 1 E 6 0 F 8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r g b C l r   v a l = " c e 1 e 1 b " / > < / a : s o l i d F i l l > < a : l a t i n   t y p e f a c e = " A l e g r e y a " / > < / a : r P r > < a : t > P R O J E C T   D E S C R I P T I O N < / a : t > < / a : r > < a : e n d P a r a R P r   b = " 0 "   d i r t y = " 0 "   l a n g = " e n - U S "   s z = " 2 8 0 0 " > < a : s o l i d F i l l > < a : s r g b C l r   v a l = " c e 1 e 1 b " / > < / a : s o l i d F i l l > < a : l a t i n   t y p e f a c e = " A l e g r e y a " / > < / a : e n d P a r a R P r > < / a : p > < / p : t x B o d y > < / p : s p > < p : s p > < p : n v S p P r > < p : c N v P r   i d = " 3 "   n a m e = " C o n t e n t   P l a c e h o l d e r   2 " > < a : e x t L s t > < a : e x t   u r i = " { 0 8 4 9 E 4 5 6 - 3 D 9 2 - 4 A 4 4 - 8 E 6 6 - 7 0 7 0 8 A F 0 C 8 9 B } " > < a 1 6 : c r e a t i o n I d   x m l n s : a 1 6 = " h t t p : / / s c h e m a s . m i c r o s o f t . c o m / o f f i c e / d r a w i n g / 2 0 1 0 / m a i n "   i d = " { 6 B A 7 7 5 C 0 - B 3 1 2 - 4 8 A A - 9 8 C 0 - 8 3 7 5 C 0 3 F 4 0 A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e n - U S "   s z = " 2 4 0 0 " > < a : l a t i n   t y p e f a c e = " L a t o " / > < / a : r P r > < a : t > O u r   i d e a   i s   t o   c r e a t e   a   d a t a b a s e   o f   6 1   c i t i e s   u s i n g   b o t h   a d j a c e n c y   l i s t   a n d   < / a : t > < / a : r > < a : r > < a : r P r   d i r t y = " 0 "   l a n g = " e n - U S "   s z = " 2 4 0 0 " > < a : l a t i n   t y p e f a c e = " L a t o " / > < / a : r P r > < a : t > a d j a c e n c y < / a : t > < / a : r > < a : r > < a : r P r   d i r t y = " 0 "   l a n g = " e n - U S "   s z = " 2 4 0 0 " > < a : l a t i n   t y p e f a c e = " L a t o " / > < / a : r P r > < a : t >   < / a : t > < / a : r > < a : r > < a : r P r   d i r t y = " 0 "   l a n g = " e n - U S "   s z = " 2 4 0 0 " > < a : l a t i n   t y p e f a c e = " L a t o " / > < / a : r P r > < a : t > m a t r i x < / a : t > < / a : r > < a : r > < a : r P r   d i r t y = " 0 "   l a n g = " e n - U S "   s z = " 2 4 0 0 " > < a : l a t i n   t y p e f a c e = " L a t o " / > < / a : r P r > < a : t > .   T o   < / a : t > < / a : r > < a : r > < a : r P r   d i r t y = " 0 "   l a n g = " e n - U S "   s z = " 2 4 0 0 " > < a : l a t i n   t y p e f a c e = " L a t o " / > < / a : r P r > < a : t > c h e c k   f o r   a   d i r e c t   f l i g h t   c o n n e c t i o n   i n   c a s e   o f   a d j a c e n c y   l i s t   w e   u s e d   a   t r a v e r s a l   a l g o r i t h m   o f     < / a : t > < / a : r > < a : r > < a : r P r   d i r t y = " 0 "   l a n g = " e n - U S "   s z = " 2 4 0 0 " > < a : l a t i n   t y p e f a c e = " L a t o " / > < / a : r P r > < a : t > l i n k e d   l i s t   a n d   i n   c a s e   o f   a d j a c e n c y   l i s t   w e   u s e d   a   s i m p l e   i f   c o n d i t i o n .   < / a : t > < / a : r > < a : e n d P a r a R P r   d i r t y = " 0 "   l a n g = " e n - U S "   s z = " 2 4 0 0 " > < a : l a t i n   t y p e f a c e = " L a t o " / > < / a : e n d P a r a R P r > < / a : p > < / p : t x B o d y > < / p : s p > < p : g r p S p > < p : n v G r p S p P r > < p : c N v P r   i d = " 4 "   n a m e = " " > < a : e x t L s t > < a : e x t   u r i = " { 8 9 9 3 2 9 C 7 - B 1 B C - 4 6 D C - B 3 2 B - D 8 D D 2 7 B D 0 5 D C } " > < a 1 6 : c r e a t i o n I d   x m l n s : a 1 6 = " h t t p : / / s c h e m a s . m i c r o s o f t . c o m / o f f i c e / d r a w i n g / 2 0 1 0 / m a i n "   i d = " { B 6 1 9 1 6 4 1 - 2 C E A - 4 5 E F - 9 9 4 7 - B C 0 C 3 0 3 1 0 9 4 2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6 7 3 9 0 3 "   y = " 3 3 9 9 4 2 4 " / > < a : e x t   c x = " 7 1 5 8 7 9 "   c y = " 1 0 5 8 7 0 3 " / > < a : c h O f f   x = " 0 "   y = " 0 " / > < a : c h E x t   c x = " 1 9 9 7 0 7 5 "   c y = " 2 9 5 2 7 5 0 " / > < / a : x f r m > < a : s o l i d F i l l > < a : s c h e m e C l r   v a l = " b g 1 " / > < / a : s o l i d F i l l > < / p : g r p S p P r > < p : s p > < p : n v S p P r > < p : c N v P r   i d = " 5 "   n a m e = " " > < a : e x t L s t > < a : e x t   u r i = " { 4 0 8 E D F 3 8 - A A 3 D - 4 5 7 A - A 0 7 2 - 1 1 F 0 0 7 8 C 9 0 3 C } " > < a 1 6 : c r e a t i o n I d   x m l n s : a 1 6 = " h t t p : / / s c h e m a s . m i c r o s o f t . c o m / o f f i c e / d r a w i n g / 2 0 1 0 / m a i n "   i d = " { 3 1 6 B 7 D 6 9 - 4 7 9 E - 4 5 A C - 9 9 6 5 - 2 4 B E 9 A C 8 0 2 3 E } " / > < / a : e x t > < / a : e x t L s t > < / p : c N v P r > < p : c N v S p P r / > < p : n v P r / > < / p : n v S p P r > < p : s p P r > < a : x f r m   f l i p H = " f a l s e "   f l i p V = " f a l s e " > < a : o f f   x = " 1 5 3 9 8 7 5 "   y = " 1 2 6 9 9 9 9 " / > < a : e x t   c x = " 4 5 7 2 0 0 "   c y = " 3 0 1 6 2 5 " / > < / a : x f r m > < a : c u s t G e o m > < a : a v L s t / > < a : g d L s t / > < a : a h L s t / > < a : c x n L s t / > < a : r e c t   b = " b "   l = " 0 "   r = " r "   t = " 0 " / > < a : p a t h L s t > < a : p a t h   h = " 3 0 1 6 2 5 "   w = " 4 5 7 2 0 0 " > < a : m o v e T o > < a : p t   x = " 0 "   y = " 2 3 8 1 2 5 " / > < / a : m o v e T o > < a : l n T o > < a : p t   x = " 1 3 6 5 2 5 "   y = " 1 8 0 9 7 5 " / > < / a : l n T o > < a : l n T o > < a : p t   x = " 1 3 6 5 2 5 "   y = " 1 8 0 9 7 5 " / > < / a : l n T o > < a : l n T o > < a : p t   x = " 1 3 9 7 0 0 "   y = " 1 6 1 9 2 5 " / > < / a : l n T o > < a : l n T o > < a : p t   x = " 1 4 9 2 2 5 "   y = " 1 1 7 4 7 5 " / > < / a : l n T o > < a : l n T o > < a : p t   x = " 1 5 2 4 0 0 "   y = " 8 8 9 0 0 " / > < / a : l n T o > < a : l n T o > < a : p t   x = " 1 5 5 5 7 5 "   y = " 5 7 1 5 0 " / > < / a : l n T o > < a : l n T o > < a : p t   x = " 1 5 2 4 0 0 "   y = " 2 8 5 7 5 " / > < / a : l n T o > < a : l n T o > < a : p t   x = " 1 4 6 0 5 0 "   y = " 3 1 7 5 " / > < / a : l n T o > < a : l n T o > < a : p t   x = " 1 4 6 0 5 0 "   y = " 3 1 7 5 " / > < / a : l n T o > < a : l n T o > < a : p t   x = " 1 8 0 9 7 5 "   y = " 0 " / > < / a : l n T o > < a : l n T o > < a : p t   x = " 1 8 0 9 7 5 "   y = " 0 " / > < / a : l n T o > < a : l n T o > < a : p t   x = " 1 8 7 3 2 5 "   y = " 9 5 2 5 " / > < / a : l n T o > < a : l n T o > < a : p t   x = " 1 9 3 6 7 5 "   y = " 3 4 9 2 5 " / > < / a : l n T o > < a : l n T o > < a : p t   x = " 2 0 3 2 0 0 "   y = " 7 3 0 2 5 " / > < / a : l n T o > < a : l n T o > < a : p t   x = " 2 0 6 3 7 5 "   y = " 1 2 0 6 5 0 " / > < / a : l n T o > < a : l n T o > < a : p t   x = " 2 0 6 3 7 5 "   y = " 1 2 0 6 5 0 " / > < / a : l n T o > < a : l n T o > < a : p t   x = " 2 4 1 3 0 0 "   y = " 1 0 7 9 5 0 " / > < / a : l n T o > < a : l n T o > < a : p t   x = " 3 0 1 6 2 5 "   y = " 9 2 0 7 5 " / > < / a : l n T o > < a : l n T o > < a : p t   x = " 3 7 4 6 5 0 "   y = " 6 6 6 7 5 " / > < / a : l n T o > < a : l n T o > < a : p t   x = " 4 1 5 9 2 5 "   y = " 5 0 8 0 0 " / > < / a : l n T o > < a : l n T o > < a : p t   x = " 4 5 4 0 2 5 "   y = " 3 4 9 2 5 " / > < / a : l n T o > < a : l n T o > < a : p t   x = " 4 5 4 0 2 5 "   y = " 3 4 9 2 5 " / > < / a : l n T o > < a : l n T o > < a : p t   x = " 4 5 7 2 0 0 "   y = " 8 8 9 0 0 " / > < / a : l n T o > < a : l n T o > < a : p t   x = " 4 5 7 2 0 0 "   y = " 8 8 9 0 0 " / > < / a : l n T o > < a : l n T o > < a : p t   x = " 4 5 4 0 2 5 "   y = " 9 2 0 7 5 " / > < / a : l n T o > < a : l n T o > < a : p t   x = " 4 4 4 5 0 0 "   y = " 9 5 2 5 0 " / > < / a : l n T o > < a : l n T o > < a : p t   x = " 4 2 2 2 7 5 "   y = " 1 0 4 7 7 5 " / > < / a : l n T o > < a : l n T o > < a : p t   x = " 3 9 6 8 7 5 "   y = " 1 1 1 1 2 5 " / > < / a : l n T o > < a : l n T o > < a : p t   x = " 3 9 0 5 2 5 "   y = " 1 1 4 3 0 0 " / > < / a : l n T o > < a : l n T o > < a : p t   x = " 3 8 7 3 5 0 "   y = " 1 2 0 6 5 0 " / > < / a : l n T o > < a : l n T o > < a : p t   x = " 3 8 7 3 5 0 "   y = " 1 2 0 6 5 0 " / > < / a : l n T o > < a : l n T o > < a : p t   x = " 3 9 0 5 2 5 "   y = " 2 2 5 4 2 5 " / > < / a : l n T o > < a : l n T o > < a : p t   x = " 3 9 0 5 2 5 "   y = " 2 2 5 4 2 5 " / > < / a : l n T o > < a : l n T o > < a : p t   x = " 3 7 4 6 5 0 "   y = " 2 3 1 7 7 5 " / > < / a : l n T o > < a : l n T o > < a : p t   x = " 3 3 0 2 0 0 "   y = " 2 4 4 4 7 5 " / > < / a : l n T o > < a : l n T o > < a : p t   x = " 2 6 3 5 2 5 "   y = " 2 6 3 5 2 5 " / > < / a : l n T o > < a : l n T o > < a : p t   x = " 2 2 5 4 2 5 "   y = " 2 6 9 8 7 5 " / > < / a : l n T o > < a : l n T o > < a : p t   x = " 1 8 7 3 2 5 "   y = " 2 7 3 0 5 0 " / > < / a : l n T o > < a : l n T o > < a : p t   x = " 1 8 7 3 2 5 "   y = " 2 7 3 0 5 0 " / > < / a : l n T o > < a : l n T o > < a : p t   x = " 1 7 1 4 5 0 "   y = " 2 4 4 4 7 5 " / > < / a : l n T o > < a : l n T o > < a : p t   x = " 6 3 5 0 "   y = " 3 0 1 6 2 5 " / > < / a : l n T o > < a : l n T o > < a : p t   x = " 0 "   y = " 2 3 8 1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6 "   n a m e = " " > < a : e x t L s t > < a : e x t   u r i = " { 4 E C B 8 F D B - A 7 E 6 - 4 8 C 2 - 9 1 5 A - 6 5 7 1 3 C 9 6 C A 0 E } " > < a 1 6 : c r e a t i o n I d   x m l n s : a 1 6 = " h t t p : / / s c h e m a s . m i c r o s o f t . c o m / o f f i c e / d r a w i n g / 2 0 1 0 / m a i n "   i d = " { C 9 7 C D D 6 2 - 3 B 1 A - 4 3 9 A - 8 2 B 3 - B 2 6 8 9 E C C 5 9 8 5 } " / > < / a : e x t > < / a : e x t L s t > < / p : c N v P r > < p : c N v S p P r / > < p : n v P r / > < / p : n v S p P r > < p : s p P r > < a : x f r m   f l i p H = " f a l s e "   f l i p V = " f a l s e " > < a : o f f   x = " 1 8 1 6 1 0 0 "   y = " 1 3 5 8 9 0 0 " / > < a : e x t   c x = " 1 8 0 9 7 5 "   c y = " 6 0 3 2 5 " / > < / a : x f r m > < a : c u s t G e o m > < a : a v L s t / > < a : g d L s t / > < a : a h L s t / > < a : c x n L s t / > < a : r e c t   b = " b "   l = " 0 "   r = " r "   t = " 0 " / > < a : p a t h L s t > < a : p a t h   h = " 6 0 3 2 5 "   w = " 1 8 0 9 7 5 " > < a : m o v e T o > < a : p t   x = " 0 "   y = " 6 0 3 2 5 " / > < / a : m o v e T o > < a : l n T o > < a : p t   x = " 0 "   y = " 6 0 3 2 5 " / > < / a : l n T o > < a : l n T o > < a : p t   x = " 5 7 1 5 0 "   y = " 4 4 4 5 0 " / > < / a : l n T o > < a : l n T o > < a : p t   x = " 1 8 0 9 7 5 "   y = " 0 " / > < / a : l n T o > < / a : p a t h > < / a : p a t h L s t > < / a : c u s t G e o m > < a : n o F i l l / > < / p : s p P r > < / p : s p > < p : s p > < p : n v S p P r > < p : c N v P r   i d = " 7 "   n a m e = " " > < a : e x t L s t > < a : e x t   u r i = " { F D 5 4 2 4 5 7 - E 4 8 E - 4 B F C - 8 7 4 3 - A 3 6 2 5 E B C B C 9 F } " > < a 1 6 : c r e a t i o n I d   x m l n s : a 1 6 = " h t t p : / / s c h e m a s . m i c r o s o f t . c o m / o f f i c e / d r a w i n g / 2 0 1 0 / m a i n "   i d = " { 3 8 A A 2 3 3 C - 4 A 8 E - 4 1 8 D - B A 5 F - 5 E 4 1 2 0 C 8 F 5 6 C } " / > < / a : e x t > < / a : e x t L s t > < / p : c N v P r > < p : c N v S p P r / > < p : n v P r / > < / p : n v S p P r > < p : s p P r > < a : x f r m   f l i p H = " f a l s e "   f l i p V = " f a l s e " > < a : o f f   x = " 1 8 1 2 9 2 4 "   y = " 1 4 4 1 4 4 9 " / > < a : e x t   c x = " 1 0 7 9 5 0 "   c y = " 3 1 7 5 0 " / > < / a : x f r m > < a : c u s t G e o m > < a : a v L s t / > < a : g d L s t / > < a : a h L s t / > < a : c x n L s t / > < a : r e c t   b = " b "   l = " 0 "   r = " r "   t = " 0 " / > < a : p a t h L s t > < a : p a t h   h = " 3 1 7 5 0 "   w = " 1 0 7 9 5 0 " > < a : m o v e T o > < a : p t   x = " 0 "   y = " 3 1 7 5 0 " / > < / a : m o v e T o > < a : l n T o > < a : p t   x = " 0 "   y = " 3 1 7 5 0 " / > < / a : l n T o > < a : l n T o > < a : p t   x = " 1 2 7 0 0 "   y = " 2 8 5 7 5 " / > < / a : l n T o > < a : l n T o > < a : p t   x = " 1 0 7 9 5 0 "   y = " 0 " / > < / a : l n T o > < / a : p a t h > < / a : p a t h L s t > < / a : c u s t G e o m > < a : n o F i l l / > < / p : s p P r > < / p : s p > < p : s p > < p : n v S p P r > < p : c N v P r   i d = " 8 "   n a m e = " " > < a : e x t L s t > < a : e x t   u r i = " { B 8 E 4 B 6 F E - D 7 1 E - 4 A E 6 - 8 4 0 A - 1 7 D 2 9 D E 2 8 8 D A } " > < a 1 6 : c r e a t i o n I d   x m l n s : a 1 6 = " h t t p : / / s c h e m a s . m i c r o s o f t . c o m / o f f i c e / d r a w i n g / 2 0 1 0 / m a i n "   i d = " { D E E 8 6 9 B 7 - B A A 4 - 4 9 C C - B E F E - 2 2 5 0 4 D F 7 2 F B C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a : l n T o > < a : p t   x = " 0 "   y = " 0 " / > < / a : l n T o > < a : c l o s e / > < a : m o v e T o > < a : p t   x = " 1 5 5 5 7 5 "   y = " 7 3 0 2 5 " / > < / a : m o v e T o > < a : l n T o > < a : p t   x = " 1 7 7 8 0 0 "   y = " 1 7 7 8 0 0 " / > < / a : l n T o > < a : l n T o > < a : p t   x = " 1 6 8 2 7 5 "   y = " 1 7 7 8 0 0 " / > < / a : l n T o > < a : l n T o > < a : p t   x = " 1 3 3 3 5 0 "   y = " 9 2 0 7 5 " / > < / a : l n T o > < a : l n T o > < a : p t   x = " 1 3 3 3 5 0 "   y = " 9 2 0 7 5 " / > < / a : l n T o > < a : l n T o > < a : p t   x = " 1 3 0 1 7 5 "   y = " 8 8 9 0 0 " / > < / a : l n T o > < a : l n T o > < a : p t   x = " 1 2 3 8 2 5 "   y = " 8 8 9 0 0 " / > < / a : l n T o > < a : l n T o > < a : p t   x = " 1 2 3 8 2 5 "   y = " 8 8 9 0 0 " / > < / a : l n T o > < a : l n T o > < a : p t   x = " 1 2 0 6 5 0 "   y = " 9 2 0 7 5 " / > < / a : l n T o > < a : l n T o > < a : p t   x = " 1 2 0 6 5 0 "   y = " 9 5 2 5 0 " / > < / a : l n T o > < a : l n T o > < a : p t   x = " 1 2 7 0 0 0 "   y = " 1 1 1 1 2 5 " / > < / a : l n T o > < a : l n T o > < a : p t   x = " 1 0 4 7 7 5 "   y = " 1 4 6 0 5 0 " / > < / a : l n T o > < a : l n T o > < a : p t   x = " 1 0 4 7 7 5 "   y = " 1 4 6 0 5 0 " / > < / a : l n T o > < a : l n T o > < a : p t   x = " 1 0 4 7 7 5 "   y = " 1 5 2 4 0 0 " / > < / a : l n T o > < a : l n T o > < a : p t   x = " 1 3 0 1 7 5 "   y = " 2 4 4 4 7 5 " / > < / a : l n T o > < a : l n T o > < a : p t   x = " 1 3 0 1 7 5 "   y = " 2 4 4 4 7 5 " / > < / a : l n T o > < a : l n T o > < a : p t   x = " 1 3 3 3 5 0 "   y = " 2 4 7 6 5 0 " / > < / a : l n T o > < a : l n T o > < a : p t   x = " 1 7 4 6 2 5 "   y = " 2 8 5 7 5 0 " / > < / a : l n T o > < a : l n T o > < a : p t   x = " 1 6 1 9 2 5 "   y = " 3 0 1 6 2 5 " / > < / a : l n T o > < a : l n T o > < a : p t   x = " 1 1 4 3 0 0 "   y = " 2 7 3 0 5 0 " / > < / a : l n T o > < a : l n T o > < a : p t   x = " 6 9 8 5 0 "   y = " 1 6 1 9 2 5 " / > < / a : l n T o > < a : l n T o > < a : p t   x = " 9 5 2 5 0 "   y = " 9 5 2 5 " / > < / a : l n T o > < a : l n T o > < a : p t   x = " 1 3 3 3 5 0 "   y = " 1 2 7 0 0 " / > < / a : l n T o > < a : l n T o > < a : p t   x = " 1 3 3 3 5 0 "   y = " 3 1 7 5 0 " / > < / a : l n T o > < a : l n T o > < a : p t   x = " 1 3 3 3 5 0 "   y = " 3 1 7 5 0 " / > < / a : l n T o > < a : l n T o > < a : p t   x = " 1 3 0 1 7 5 "   y = " 3 1 7 5 0 " / > < / a : l n T o > < a : l n T o > < a : p t   x = " 1 3 0 1 7 5 "   y = " 3 1 7 5 0 " / > < / a : l n T o > < a : l n T o > < a : p t   x = " 1 2 7 0 0 0 "   y = " 3 4 9 2 5 " / > < / a : l n T o > < a : l n T o > < a : p t   x = " 1 3 0 1 7 5 "   y = " 4 1 2 7 5 " / > < / a : l n T o > < a : l n T o > < a : p t   x = " 1 5 5 5 7 5 "   y = " 7 3 0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6 B 0 E 3 4 2 8 - 1 E 1 1 - 4 C A A - 9 2 3 8 - 0 1 D E 6 7 8 B 9 6 F 7 } " > < a 1 6 : c r e a t i o n I d   x m l n s : a 1 6 = " h t t p : / / s c h e m a s . m i c r o s o f t . c o m / o f f i c e / d r a w i n g / 2 0 1 0 / m a i n "   i d = " { 6 1 2 C 5 0 8 C - 1 4 6 4 - 4 0 6 9 - A 6 7 C - 2 B 1 D 3 4 4 A C 2 E 4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B A 7 0 F D E 2 - D F 0 0 - 4 1 5 5 - B A 2 3 - 5 4 9 4 3 7 8 0 9 0 7 D } " > < a 1 6 : c r e a t i o n I d   x m l n s : a 1 6 = " h t t p : / / s c h e m a s . m i c r o s o f t . c o m / o f f i c e / d r a w i n g / 2 0 1 0 / m a i n "   i d = " { E C 2 7 F 6 2 E - 6 4 F 7 - 4 7 E 2 - 9 1 4 4 - 3 9 B A 7 0 F 0 2 7 9 3 } " / > < / a : e x t > < / a : e x t L s t > < / p : c N v P r > < p : c N v S p P r / > < p : n v P r / > < / p : n v S p P r > < p : s p P r > < a : x f r m   f l i p H = " f a l s e "   f l i p V = " f a l s e " > < a : o f f   x = " 6 9 8 4 9 "   y = " 1 9 3 6 7 4 9 " / > < a : e x t   c x = " 1 0 7 9 5 0 "   c y = " 2 9 2 1 0 0 " / > < / a : x f r m > < a : c u s t G e o m > < a : a v L s t / > < a : g d L s t / > < a : a h L s t / > < a : c x n L s t / > < a : r e c t   b = " b "   l = " 0 "   r = " r "   t = " 0 " / > < a : p a t h L s t > < a : p a t h   h = " 2 9 2 1 0 0 "   w = " 1 0 7 9 5 0 " > < a : m o v e T o > < a : p t   x = " 8 5 7 2 5 "   y = " 6 3 5 0 0 " / > < / a : m o v e T o > < a : l n T o > < a : p t   x = " 1 0 7 9 5 0 "   y = " 1 6 8 2 7 5 " / > < / a : l n T o > < a : l n T o > < a : p t   x = " 9 8 4 2 5 "   y = " 1 6 8 2 7 5 " / > < / a : l n T o > < a : l n T o > < a : p t   x = " 6 3 5 0 0 "   y = " 8 2 5 5 0 " / > < / a : l n T o > < a : l n T o > < a : p t   x = " 6 3 5 0 0 "   y = " 8 2 5 5 0 " / > < / a : l n T o > < a : l n T o > < a : p t   x = " 6 0 3 2 5 "   y = " 7 9 3 7 5 " / > < / a : l n T o > < a : l n T o > < a : p t   x = " 5 3 9 7 5 "   y = " 7 9 3 7 5 " / > < / a : l n T o > < a : l n T o > < a : p t   x = " 5 3 9 7 5 "   y = " 7 9 3 7 5 " / > < / a : l n T o > < a : l n T o > < a : p t   x = " 5 0 8 0 0 "   y = " 8 2 5 5 0 " / > < / a : l n T o > < a : l n T o > < a : p t   x = " 5 0 8 0 0 "   y = " 8 5 7 2 5 " / > < / a : l n T o > < a : l n T o > < a : p t   x = " 5 7 1 5 0 "   y = " 1 0 1 6 0 0 " / > < / a : l n T o > < a : l n T o > < a : p t   x = " 3 4 9 2 5 "   y = " 1 3 6 5 2 5 " / > < / a : l n T o > < a : l n T o > < a : p t   x = " 3 4 9 2 5 "   y = " 1 3 6 5 2 5 " / > < / a : l n T o > < a : l n T o > < a : p t   x = " 3 4 9 2 5 "   y = " 1 4 2 8 7 5 " / > < / a : l n T o > < a : l n T o > < a : p t   x = " 6 0 3 2 5 "   y = " 2 3 4 9 5 0 " / > < / a : l n T o > < a : l n T o > < a : p t   x = " 6 0 3 2 5 "   y = " 2 3 4 9 5 0 " / > < / a : l n T o > < a : l n T o > < a : p t   x = " 6 3 5 0 0 "   y = " 2 3 8 1 2 5 " / > < / a : l n T o > < a : l n T o > < a : p t   x = " 1 0 4 7 7 5 "   y = " 2 7 6 2 2 5 " / > < / a : l n T o > < a : l n T o > < a : p t   x = " 9 2 0 7 5 "   y = " 2 9 2 1 0 0 " / > < / a : l n T o > < a : l n T o > < a : p t   x = " 4 4 4 5 0 "   y = " 2 6 3 5 2 5 " / > < / a : l n T o > < a : l n T o > < a : p t   x = " 0 "   y = " 1 5 2 4 0 0 " / > < / a : l n T o > < a : l n T o > < a : p t   x = " 2 5 4 0 0 "   y = " 0 " / > < / a : l n T o > < a : l n T o > < a : p t   x = " 6 3 5 0 0 "   y = " 3 1 7 5 " / > < / a : l n T o > < a : l n T o > < a : p t   x = " 6 3 5 0 0 "   y = " 2 2 2 2 5 " / > < / a : l n T o > < a : l n T o > < a : p t   x = " 6 3 5 0 0 "   y = " 2 2 2 2 5 " / > < / a : l n T o > < a : l n T o > < a : p t   x = " 6 0 3 2 5 "   y = " 2 2 2 2 5 " / > < / a : l n T o > < a : l n T o > < a : p t   x = " 6 0 3 2 5 "   y = " 2 2 2 2 5 " / > < / a : l n T o > < a : l n T o > < a : p t   x = " 5 7 1 5 0 "   y = " 2 5 4 0 0 " / > < / a : l n T o > < a : l n T o > < a : p t   x = " 6 0 3 2 5 "   y = " 3 1 7 5 0 " / > < / a : l n T o > < a : l n T o > < a : p t   x = " 8 5 7 2 5 "   y = " 6 3 5 0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F C 2 A E 2 C F - 1 9 4 0 - 4 8 3 7 - 8 1 C 9 - 1 2 F C 4 9 7 7 9 D F 3 } " > < a 1 6 : c r e a t i o n I d   x m l n s : a 1 6 = " h t t p : / / s c h e m a s . m i c r o s o f t . c o m / o f f i c e / d r a w i n g / 2 0 1 0 / m a i n "   i d = " { 1 8 2 F 0 9 A C - 4 1 E 4 - 4 4 D C - A 7 6 0 - C 0 D 5 3 A A 9 9 E C 9 } " / > < / a : e x t > < / a : e x t L s t > < / p : c N v P r > < p : c N v S p P r / > < p : n v P r / > < / p : n v S p P r > < p : s p P r > < a : x f r m   f l i p H = " f a l s e "   f l i p V = " f a l s e " > < a : o f f   x = " 3 3 6 5 4 9 "   y = " 1 2 7 6 3 5 0 " / > < a : e x t   c x = " 6 3 5 0 "   c y = " 3 1 7 5 " / > < / a : x f r m > < a : c u s t G e o m > < a : a v L s t / > < a : g d L s t / > < a : a h L s t / > < a : c x n L s t / > < a : r e c t   b = " b "   l = " 0 "   r = " r "   t = " 0 " / > < a : p a t h L s t > < a : p a t h   h = " 3 1 7 5 "   w = " 6 3 5 0 " > < a : m o v e T o > < a : p t   x = " 0 "   y = " 3 1 7 5 " / > < / a : m o v e T o > < a : l n T o > < a : p t   x = " 0 "   y = " 3 1 7 5 " / > < / a : l n T o > < a : l n T o > < a : p t   x = " 6 3 5 0 "   y = " 0 " / > < / a : l n T o > < a : l n T o > < a : p t   x = " 0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6 8 5 B 5 1 5 A - D 0 E B - 4 3 2 C - 8 C A E - 2 D 2 8 7 A 4 F D 5 6 7 } " > < a 1 6 : c r e a t i o n I d   x m l n s : a 1 6 = " h t t p : / / s c h e m a s . m i c r o s o f t . c o m / o f f i c e / d r a w i n g / 2 0 1 0 / m a i n "   i d = " { 6 0 0 9 B 2 A 7 - D 8 1 3 - 4 4 8 E - 8 3 E B - B 1 B 6 A F 4 9 E C 3 5 } " / > < / a : e x t > < / a : e x t L s t > < / p : c N v P r > < p : c N v S p P r / > < p : n v P r / > < / p : n v S p P r > < p : s p P r > < a : x f r m   f l i p H = " f a l s e "   f l i p V = " f a l s e " > < a : o f f   x = " 3 0 1 6 2 5 "   y = " 1 6 9 5 4 5 0 " / > < a : e x t   c x = " 3 1 7 5 "   c y = " 9 5 2 5 " / > < / a : x f r m > < a : c u s t G e o m > < a : a v L s t / > < a : g d L s t / > < a : a h L s t / > < a : c x n L s t / > < a : r e c t   b = " b "   l = " 0 "   r = " r "   t = " 0 " / > < a : p a t h L s t > < a : p a t h   h = " 9 5 2 5 "   w = " 3 1 7 5 " > < a : m o v e T o > < a : p t   x = " 3 1 7 5 "   y = " 9 5 2 5 " / > < / a : m o v e T o > < a : l n T o > < a : p t   x = " 0 "   y = " 0 " / > < / a : l n T o > < a : l n T o > < a : p t   x = " 0 "   y = " 0 " / > < / a : l n T o > < a : l n T o > < a : p t   x = " 0 "   y = " 6 3 5 0 " / > < / a : l n T o > < a : l n T o > < a : p t   x = " 3 1 7 5 "   y = " 9 5 2 5 " / > < / a : l n T o > < a : l n T o > < a : p t   x = " 3 1 7 5 "   y = " 9 5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F 4 0 B 2 5 D 8 - A 0 B 6 - 4 E 4 B - 8 4 4 E - 6 B A 5 F 0 8 2 9 2 8 3 } " > < a 1 6 : c r e a t i o n I d   x m l n s : a 1 6 = " h t t p : / / s c h e m a s . m i c r o s o f t . c o m / o f f i c e / d r a w i n g / 2 0 1 0 / m a i n "   i d = " { 8 4 0 4 9 5 3 3 - C C 5 6 - 4 5 A 7 - 8 3 E A - D F 9 2 F 7 4 A 8 B 1 4 } " / > < / a : e x t > < / a : e x t L s t > < / p : c N v P r > < p : c N v S p P r / > < p : n v P r / > < / p : n v S p P r > < p : s p P r > < a : x f r m   f l i p H = " f a l s e "   f l i p V = " f a l s e " > < a : o f f   x = " 2 1 5 9 0 0 "   y = " 3 7 7 8 2 5 " / > < a : e x t   c x = " 7 5 5 6 5 0 "   c y = " 7 7 7 8 7 5 " / > < / a : x f r m > < a : c u s t G e o m > < a : a v L s t / > < a : g d L s t / > < a : a h L s t / > < a : c x n L s t / > < a : r e c t   b = " b "   l = " 0 "   r = " r "   t = " 0 " / > < a : p a t h L s t > < a : p a t h   h = " 7 7 7 8 7 5 "   w = " 7 5 5 6 5 0 " > < a : m o v e T o > < a : p t   x = " 6 7 6 2 7 5 "   y = " 0 " / > < / a : m o v e T o > < a : l n T o > < a : p t   x = " 7 5 5 6 5 0 "   y = " 5 8 7 3 7 5 " / > < / a : l n T o > < a : l n T o > < a : p t   x = " 5 4 2 9 2 5 "   y = " 6 8 8 9 7 5 " / > < / a : l n T o > < a : l n T o > < a : p t   x = " 5 4 2 9 2 5 "   y = " 7 6 5 1 7 5 " / > < / a : l n T o > < a : l n T o > < a : p t   x = " 3 6 1 9 5 0 "   y = " 7 7 7 8 7 5 " / > < / a : l n T o > < a : l n T o > < a : p t   x = " 3 6 1 9 5 0 "   y = " 6 9 2 1 5 0 " / > < / a : l n T o > < a : l n T o > < a : p t   x = " 1 2 7 0 0 0 "   y = " 6 2 2 3 0 0 " / > < / a : l n T o > < a : l n T o > < a : p t   x = " 1 2 7 0 0 0 "   y = " 4 7 6 2 5 0 " / > < / a : l n T o > < a : l n T o > < a : p t   x = " 1 2 7 0 0 0 "   y = " 4 7 6 2 5 0 " / > < / a : l n T o > < a : l n T o > < a : p t   x = " 1 0 7 9 5 0 "   y = " 4 6 6 7 2 5 " / > < / a : l n T o > < a : l n T o > < a : p t   x = " 8 8 9 0 0 "   y = " 4 5 4 0 2 5 " / > < / a : l n T o > < a : l n T o > < a : p t   x = " 6 3 5 0 0 "   y = " 4 4 1 3 2 5 " / > < / a : l n T o > < a : l n T o > < a : p t   x = " 4 1 2 7 5 "   y = " 4 1 9 1 0 0 " / > < / a : l n T o > < a : l n T o > < a : p t   x = " 2 2 2 2 5 "   y = " 3 9 6 8 7 5 " / > < / a : l n T o > < a : l n T o > < a : p t   x = " 1 2 7 0 0 "   y = " 3 8 1 0 0 0 " / > < / a : l n T o > < a : l n T o > < a : p t   x = " 6 3 5 0 "   y = " 3 6 8 3 0 0 " / > < / a : l n T o > < a : l n T o > < a : p t   x = " 0 "   y = " 3 5 2 4 2 5 " / > < / a : l n T o > < a : l n T o > < a : p t   x = " 0 "   y = " 3 3 3 3 7 5 " / > < / a : l n T o > < a : l n T o > < a : p t   x = " 0 "   y = " 3 3 3 3 7 5 " / > < / a : l n T o > < a : l n T o > < a : p t   x = " 0 "   y = " 3 1 7 5 0 0 " / > < / a : l n T o > < a : l n T o > < a : p t   x = " 3 1 7 5 "   y = " 3 0 4 8 0 0 " / > < / a : l n T o > < a : l n T o > < a : p t   x = " 9 5 2 5 "   y = " 2 9 8 4 5 0 " / > < / a : l n T o > < a : l n T o > < a : p t   x = " 1 5 8 7 5 "   y = " 2 9 2 1 0 0 " / > < / a : l n T o > < a : l n T o > < a : p t   x = " 2 2 2 2 5 "   y = " 2 8 8 9 2 5 " / > < / a : l n T o > < a : l n T o > < a : p t   x = " 3 1 7 5 0 "   y = " 2 8 8 9 2 5 " / > < / a : l n T o > < a : l n T o > < a : p t   x = " 5 3 9 7 5 "   y = " 2 9 2 1 0 0 " / > < / a : l n T o > < a : l n T o > < a : p t   x = " 7 3 0 2 5 "   y = " 2 9 8 4 5 0 " / > < / a : l n T o > < a : l n T o > < a : p t   x = " 9 2 0 7 5 "   y = " 3 1 1 1 5 0 " / > < / a : l n T o > < a : l n T o > < a : p t   x = " 1 1 1 1 2 5 "   y = " 3 2 0 6 7 5 " / > < / a : l n T o > < a : l n T o > < a : p t   x = " 1 5 8 7 5 0 "   y = " 2 5 4 0 0 " / > < / a : l n T o > < a : l n T o > < a : p t   x = " 6 7 6 2 7 5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4 "   n a m e = " " > < a : e x t L s t > < a : e x t   u r i = " { 1 F 1 9 2 F C 0 - 9 C F 8 - 4 1 6 B - A 8 D 4 - A C C 7 8 3 D E E F E 0 } " > < a 1 6 : c r e a t i o n I d   x m l n s : a 1 6 = " h t t p : / / s c h e m a s . m i c r o s o f t . c o m / o f f i c e / d r a w i n g / 2 0 1 0 / m a i n "   i d = " { F 5 9 0 E 9 F 4 - 7 5 2 4 - 4 8 7 8 - B 4 A F - 0 3 0 0 8 5 0 D 3 E 1 3 } " / > < / a : e x t > < / a : e x t L s t > < / p : c N v P r > < p : c N v S p P r / > < p : n v P r / > < / p : n v S p P r > < p : s p P r > < a : x f r m   f l i p H = " f a l s e "   f l i p V = " f a l s e " > < a : o f f   x = " 2 9 2 1 0 0 "   y = " 0 " / > < a : e x t   c x = " 6 6 9 9 2 5 "   c y = " 6 9 8 5 0 0 " / > < / a : x f r m > < a : c u s t G e o m > < a : a v L s t / > < a : g d L s t / > < a : a h L s t / > < a : c x n L s t / > < a : r e c t   b = " b "   l = " 0 "   r = " r "   t = " 0 " / > < a : p a t h L s t > < a : p a t h   h = " 6 9 8 5 0 0 "   w = " 6 6 9 9 2 5 " > < a : m o v e T o > < a : p t   x = " 0 "   y = " 3 1 4 3 2 5 " / > < / a : m o v e T o > < a : l n T o > < a : p t   x = " 0 "   y = " 3 1 4 3 2 5 " / > < / a : l n T o > < a : l n T o > < a : p t   x = " 1 9 0 5 0 "   y = " 4 5 7 2 0 0 " / > < / a : l n T o > < a : l n T o > < a : p t   x = " 3 1 7 5 0 "   y = " 5 8 1 0 2 5 " / > < / a : l n T o > < a : l n T o > < a : p t   x = " 3 4 9 2 5 "   y = " 6 4 4 5 2 5 " / > < / a : l n T o > < a : l n T o > < a : p t   x = " 3 4 9 2 5 "   y = " 6 9 8 5 0 0 " / > < / a : l n T o > < a : l n T o > < a : p t   x = " 3 4 9 2 5 "   y = " 6 9 8 5 0 0 " / > < / a : l n T o > < a : l n T o > < a : p t   x = " 4 7 6 2 5 "   y = " 6 8 8 9 7 5 " / > < / a : l n T o > < a : l n T o > < a : p t   x = " 6 6 6 7 5 "   y = " 6 6 9 9 2 5 " / > < / a : l n T o > < a : l n T o > < a : p t   x = " 8 5 7 2 5 "   y = " 6 4 7 7 0 0 " / > < / a : l n T o > < a : l n T o > < a : p t   x = " 1 0 4 7 7 5 "   y = " 6 1 5 9 5 0 " / > < / a : l n T o > < a : l n T o > < a : p t   x = " 1 2 0 6 5 0 "   y = " 5 8 1 0 2 5 " / > < / a : l n T o > < a : l n T o > < a : p t   x = " 1 3 6 5 2 5 "   y = " 5 3 3 4 0 0 " / > < / a : l n T o > < a : l n T o > < a : p t   x = " 1 4 6 0 5 0 "   y = " 4 7 9 4 2 5 " / > < / a : l n T o > < a : l n T o > < a : p t   x = " 1 5 2 4 0 0 "   y = " 4 1 9 1 0 0 " / > < / a : l n T o > < a : l n T o > < a : p t   x = " 1 5 2 4 0 0 "   y = " 4 1 9 1 0 0 " / > < / a : l n T o > < a : l n T o > < a : p t   x = " 4 2 5 4 5 0 "   y = " 4 1 5 9 2 5 " / > < / a : l n T o > < a : l n T o > < a : p t   x = " 6 0 6 4 2 5 "   y = " 4 1 2 7 5 0 " / > < / a : l n T o > < a : l n T o > < a : p t   x = " 6 0 6 4 2 5 "   y = " 4 1 2 7 5 0 " / > < / a : l n T o > < a : l n T o > < a : p t   x = " 6 1 2 7 7 5 "   y = " 4 0 3 2 2 5 " / > < / a : l n T o > < a : l n T o > < a : p t   x = " 6 3 1 8 2 5 "   y = " 3 8 1 0 0 0 " / > < / a : l n T o > < a : l n T o > < a : p t   x = " 6 4 1 3 5 0 "   y = " 3 6 5 1 2 5 " / > < / a : l n T o > < a : l n T o > < a : p t   x = " 6 5 0 8 7 5 "   y = " 3 4 2 9 0 0 " / > < / a : l n T o > < a : l n T o > < a : p t   x = " 6 6 0 4 0 0 "   y = " 3 2 0 6 7 5 " / > < / a : l n T o > < a : l n T o > < a : p t   x = " 6 6 6 7 5 0 "   y = " 2 9 5 2 7 5 " / > < / a : l n T o > < a : l n T o > < a : p t   x = " 6 6 9 9 2 5 "   y = " 2 6 6 7 0 0 " / > < / a : l n T o > < a : l n T o > < a : p t   x = " 6 6 9 9 2 5 "   y = " 2 3 4 9 5 0 " / > < / a : l n T o > < a : l n T o > < a : p t   x = " 6 6 3 5 7 5 "   y = " 2 0 0 0 2 5 " / > < / a : l n T o > < a : l n T o > < a : p t   x = " 6 5 4 0 5 0 "   y = " 1 6 5 1 0 0 " / > < / a : l n T o > < a : l n T o > < a : p t   x = " 6 3 5 0 0 0 "   y = " 1 2 7 0 0 0 " / > < / a : l n T o > < a : l n T o > < a : p t   x = " 6 0 9 6 0 0 "   y = " 8 5 7 2 5 " / > < / a : l n T o > < a : l n T o > < a : p t   x = " 5 7 4 6 7 5 "   y = " 4 4 4 5 0 " / > < / a : l n T o > < a : l n T o > < a : p t   x = " 5 3 0 2 2 5 "   y = " 0 " / > < / a : l n T o > < a : l n T o > < a : p t   x = " 5 3 0 2 2 5 "   y = " 0 " / > < / a : l n T o > < a : l n T o > < a : p t   x = " 4 9 8 4 7 5 "   y = " 1 2 3 8 2 5 " / > < / a : l n T o > < a : l n T o > < a : p t   x = " 4 9 8 4 7 5 "   y = " 1 2 3 8 2 5 " / > < / a : l n T o > < a : l n T o > < a : p t   x = " 4 5 7 2 0 0 "   y = " 1 4 2 8 7 5 " / > < / a : l n T o > < a : l n T o > < a : p t   x = " 3 4 6 0 7 5 "   y = " 1 9 3 6 7 5 " / > < / a : l n T o > < a : l n T o > < a : p t   x = " 2 7 3 0 5 0 "   y = " 2 2 5 4 2 5 " / > < / a : l n T o > < a : l n T o > < a : p t   x = " 1 8 7 3 2 5 "   y = " 2 5 7 1 7 5 " / > < / a : l n T o > < a : l n T o > < a : p t   x = " 9 5 2 5 0 "   y = " 2 8 5 7 5 0 " / > < / a : l n T o > < a : l n T o > < a : p t   x = " 0 "   y = " 3 1 4 3 2 5 " / > < / a : l n T o > < a : l n T o > < a : p t   x = " 0 "   y = " 3 1 4 3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5 "   n a m e = " " > < a : e x t L s t > < a : e x t   u r i = " { 5 1 5 3 D 0 5 8 - 9 8 6 2 - 4 3 D 0 - B 0 3 6 - 0 7 C 5 F B A 8 6 C 5 D } " > < a 1 6 : c r e a t i o n I d   x m l n s : a 1 6 = " h t t p : / / s c h e m a s . m i c r o s o f t . c o m / o f f i c e / d r a w i n g / 2 0 1 0 / m a i n "   i d = " { 5 6 C 6 E F 4 0 - 1 D 5 1 - 4 4 F 2 - 9 5 D 6 - C D B D 1 5 1 1 7 0 D A } " / > < / a : e x t > < / a : e x t L s t > < / p : c N v P r > < p : c N v S p P r / > < p : n v P r / > < / p : n v S p P r > < p : s p P r > < a : x f r m   f l i p H = " f a l s e "   f l i p V = " f a l s e " > < a : o f f   x = " 4 9 5 3 0 0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6 "   n a m e = " " > < a : e x t L s t > < a : e x t   u r i = " { 7 5 B 2 7 E E E - 5 2 7 3 - 4 4 C 4 - 8 D 9 D - 0 0 6 1 B A 6 8 3 D 6 7 } " > < a 1 6 : c r e a t i o n I d   x m l n s : a 1 6 = " h t t p : / / s c h e m a s . m i c r o s o f t . c o m / o f f i c e / d r a w i n g / 2 0 1 0 / m a i n "   i d = " { E 2 E 4 6 E C D - F 4 2 1 - 4 A 8 2 - 8 9 4 A - 9 A B 5 F 6 3 7 1 0 B 1 } " / > < / a : e x t > < / a : e x t L s t > < / p : c N v P r > < p : c N v S p P r / > < p : n v P r / > < / p : n v S p P r > < p : s p P r > < a : x f r m   f l i p H = " f a l s e "   f l i p V = " f a l s e " > < a : o f f   x = " 8 1 2 7 9 9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7 "   n a m e = " " > < a : e x t L s t > < a : e x t   u r i = " { 4 A A 3 F 7 3 6 - A 5 2 6 - 4 6 D D - A F D 9 - C 4 E E 4 E A 1 8 9 B 0 } " > < a 1 6 : c r e a t i o n I d   x m l n s : a 1 6 = " h t t p : / / s c h e m a s . m i c r o s o f t . c o m / o f f i c e / d r a w i n g / 2 0 1 0 / m a i n "   i d = " { D F F 1 2 0 F 9 - D 3 8 4 - 4 C 8 2 - A E A D - 9 7 9 7 D B 1 A 2 C E F } " / > < / a : e x t > < / a : e x t L s t > < / p : c N v P r > < p : c N v S p P r / > < p : n v P r / > < / p : n v S p P r > < p : s p P r > < a : x f r m   f l i p H = " f a l s e "   f l i p V = " f a l s e " > < a : o f f   x = " 7 1 7 5 4 9 "   y = " 6 9 8 4 9 9 " / > < a : e x t   c x = " 1 4 9 2 2 5 "   c y = " 1 0 1 6 0 0 " / > < / a : x f r m > < a : c u s t G e o m > < a : a v L s t / > < a : g d L s t / > < a : a h L s t / > < a : c x n L s t / > < a : r e c t   b = " b "   l = " 0 "   r = " r "   t = " 0 " / > < a : p a t h L s t > < a : p a t h   h = " 1 0 1 6 0 0 "   w = " 1 4 9 2 2 5 " > < a : m o v e T o > < a : p t   x = " 2 8 5 7 5 "   y = " 0 " / > < / a : m o v e T o > < a : l n T o > < a : p t   x = " 2 8 5 7 5 "   y = " 0 " / > < / a : l n T o > < a : l n T o > < a : p t   x = " 4 7 6 2 5 "   y = " 3 1 7 5 " / > < / a : l n T o > < a : l n T o > < a : p t   x = " 8 8 9 0 0 "   y = " 1 5 8 7 5 " / > < / a : l n T o > < a : l n T o > < a : p t   x = " 1 1 1 1 2 5 "   y = " 2 5 4 0 0 " / > < / a : l n T o > < a : l n T o > < a : p t   x = " 1 3 0 1 7 5 "   y = " 3 8 1 0 0 " / > < / a : l n T o > < a : l n T o > < a : p t   x = " 1 3 9 7 0 0 "   y = " 4 4 4 5 0 " / > < / a : l n T o > < a : l n T o > < a : p t   x = " 1 4 6 0 5 0 "   y = " 5 3 9 7 5 " / > < / a : l n T o > < a : l n T o > < a : p t   x = " 1 4 9 2 2 5 "   y = " 6 3 5 0 0 " / > < / a : l n T o > < a : l n T o > < a : p t   x = " 1 4 9 2 2 5 "   y = " 7 3 0 2 5 " / > < / a : l n T o > < a : l n T o > < a : p t   x = " 1 4 9 2 2 5 "   y = " 7 3 0 2 5 " / > < / a : l n T o > < a : l n T o > < a : p t   x = " 1 4 9 2 2 5 "   y = " 8 5 7 2 5 " / > < / a : l n T o > < a : l n T o > < a : p t   x = " 1 4 2 8 7 5 "   y = " 9 2 0 7 5 " / > < / a : l n T o > < a : l n T o > < a : p t   x = " 1 3 6 5 2 5 "   y = " 9 8 4 2 5 " / > < / a : l n T o > < a : l n T o > < a : p t   x = " 1 2 7 0 0 0 "   y = " 1 0 1 6 0 0 " / > < / a : l n T o > < a : l n T o > < a : p t   x = " 1 0 1 6 0 0 "   y = " 1 0 1 6 0 0 " / > < / a : l n T o > < a : l n T o > < a : p t   x = " 7 6 2 0 0 "   y = " 9 8 4 2 5 " / > < / a : l n T o > < a : l n T o > < a : p t   x = " 4 7 6 2 5 "   y = " 9 2 0 7 5 " / > < / a : l n T o > < a : l n T o > < a : p t   x = " 2 2 2 2 5 "   y = " 8 2 5 5 0 " / > < / a : l n T o > < a : l n T o > < a : p t   x = " 0 "   y = " 7 3 0 2 5 " / > < / a : l n T o > < / a : p a t h > < / a : p a t h L s t > < / a : c u s t G e o m > < a : n o F i l l / > < / p : s p P r > < / p : s p > < p : s p > < p : n v S p P r > < p : c N v P r   i d = " 1 8 "   n a m e = " " > < a : e x t L s t > < a : e x t   u r i = " { D 4 A 9 9 E 8 4 - 5 6 B 8 - 4 7 7 4 - A E 4 D - 8 6 A E F 2 0 B 5 5 B 3 } " > < a 1 6 : c r e a t i o n I d   x m l n s : a 1 6 = " h t t p : / / s c h e m a s . m i c r o s o f t . c o m / o f f i c e / d r a w i n g / 2 0 1 0 / m a i n "   i d = " { B C 1 8 C 2 8 8 - 5 A D 8 - 4 2 A D - B B A 3 - 8 8 E E E C B 0 6 D C A } " / > < / a : e x t > < / a : e x t L s t > < / p : c N v P r > < p : c N v S p P r / > < p : n v P r / > < / p : n v S p P r > < p : s p P r > < a : x f r m   f l i p H = " f a l s e "   f l i p V = " f a l s e " > < a : o f f   x = " 4 5 0 8 4 9 "   y = " 7 9 6 9 2 5 " / > < a : e x t   c x = " 4 2 8 6 2 5 "   c y = " 1 4 2 8 7 5 " / > < / a : x f r m > < a : c u s t G e o m > < a : a v L s t / > < a : g d L s t / > < a : a h L s t / > < a : c x n L s t / > < a : r e c t   b = " b "   l = " 0 "   r = " r "   t = " 0 " / > < a : p a t h L s t > < a : p a t h   h = " 1 4 2 8 7 5 "   w = " 4 2 8 6 2 5 " > < a : m o v e T o > < a : p t   x = " 3 4 2 9 0 0 "   y = " 0 " / > < / a : m o v e T o > < a : l n T o > < a : p t   x = " 3 4 2 9 0 0 "   y = " 0 " / > < / a : l n T o > < a : l n T o > < a : p t   x = " 3 6 8 3 0 0 "   y = " 2 8 5 7 5 " / > < / a : l n T o > < a : l n T o > < a : p t   x = " 3 9 6 8 7 5 "   y = " 5 3 9 7 5 " / > < / a : l n T o > < a : l n T o > < a : p t   x = " 4 1 2 7 5 0 "   y = " 6 3 5 0 0 " / > < / a : l n T o > < a : l n T o > < a : p t   x = " 4 2 8 6 2 5 "   y = " 7 3 0 2 5 " / > < / a : l n T o > < a : l n T o > < a : p t   x = " 4 2 8 6 2 5 "   y = " 7 3 0 2 5 " / > < / a : l n T o > < a : l n T o > < a : p t   x = " 3 7 1 4 7 5 "   y = " 6 9 8 5 0 " / > < / a : l n T o > < a : l n T o > < a : p t   x = " 2 8 8 9 2 5 "   y = " 6 3 5 0 0 " / > < / a : l n T o > < a : l n T o > < a : p t   x = " 2 3 4 9 5 0 "   y = " 6 3 5 0 0 " / > < / a : l n T o > < a : l n T o > < a : p t   x = " 1 7 1 4 5 0 "   y = " 6 3 5 0 0 " / > < / a : l n T o > < a : l n T o > < a : p t   x = " 9 2 0 7 5 "   y = " 6 6 6 7 5 " / > < / a : l n T o > < a : l n T o > < a : p t   x = " 0 "   y = " 7 3 0 2 5 " / > < / a : l n T o > < a : l n T o > < a : p t   x = " 0 "   y = " 7 3 0 2 5 " / > < / a : l n T o > < a : l n T o > < a : p t   x = " 3 1 7 5 "   y = " 7 9 3 7 5 " / > < / a : l n T o > < a : l n T o > < a : p t   x = " 1 5 8 7 5 "   y = " 9 2 0 7 5 " / > < / a : l n T o > < a : l n T o > < a : p t   x = " 3 8 1 0 0 "   y = " 1 0 7 9 5 0 " / > < / a : l n T o > < a : l n T o > < a : p t   x = " 7 3 0 2 5 "   y = " 1 2 3 8 2 5 " / > < / a : l n T o > < a : l n T o > < a : p t   x = " 9 2 0 7 5 "   y = " 1 3 0 1 7 5 " / > < / a : l n T o > < a : l n T o > < a : p t   x = " 1 1 7 4 7 5 "   y = " 1 3 6 5 2 5 " / > < / a : l n T o > < a : l n T o > < a : p t   x = " 1 4 6 0 5 0 "   y = " 1 3 9 7 0 0 " / > < / a : l n T o > < a : l n T o > < a : p t   x = " 1 7 7 8 0 0 "   y = " 1 4 2 8 7 5 " / > < / a : l n T o > < a : l n T o > < a : p t   x = " 2 1 2 7 2 5 "   y = " 1 4 2 8 7 5 " / > < / a : l n T o > < a : l n T o > < a : p t   x = " 2 5 0 8 2 5 "   y = " 1 3 9 7 0 0 " / > < / a : l n T o > < a : l n T o > < a : p t   x = " 2 9 5 2 7 5 "   y = " 1 3 3 3 5 0 " / > < / a : l n T o > < a : l n T o > < a : p t   x = " 3 4 2 9 0 0 "   y = " 1 2 0 6 5 0 " / > < / a : l n T o > < / a : p a t h > < / a : p a t h L s t > < / a : c u s t G e o m > < a : n o F i l l / > < / p : s p P r > < / p : s p > < p : s p > < p : n v S p P r > < p : c N v P r   i d = " 1 9 "   n a m e = " " > < a : e x t L s t > < a : e x t   u r i = " { 5 0 B 5 2 7 9 4 - 4 2 C C - 4 E 8 0 - 8 5 D 4 - 9 F 5 5 9 B 1 E 3 0 0 5 } " > < a 1 6 : c r e a t i o n I d   x m l n s : a 1 6 = " h t t p : / / s c h e m a s . m i c r o s o f t . c o m / o f f i c e / d r a w i n g / 2 0 1 0 / m a i n "   i d = " { 0 5 A C 4 7 8 5 - 2 6 2 B - 4 8 0 2 - B 8 7 F - 6 8 E F 9 6 2 B 9 9 0 2 } " / > < / a : e x t > < / a : e x t L s t > < / p : c N v P r > < p : c N v S p P r / > < p : n v P r / > < / p : n v S p P r > < p : s p P r > < a : x f r m   f l i p H = " f a l s e "   f l i p V = " f a l s e " > < a : o f f   x = " 2 8 8 9 2 4 "   y = " 1 9 0 1 8 2 5 " / > < a : e x t   c x = " 7 7 7 8 7 5 "   c y = " 1 0 5 0 9 2 5 " / > < / a : x f r m > < a : c u s t G e o m > < a : a v L s t / > < a : g d L s t / > < a : a h L s t / > < a : c x n L s t / > < a : r e c t   b = " b "   l = " 0 "   r = " r "   t = " 0 " / > < a : p a t h L s t > < a : p a t h   h = " 1 0 5 0 9 2 5 "   w = " 7 7 7 8 7 5 " > < a : m o v e T o > < a : p t   x = " 3 4 9 2 5 "   y = " 9 5 2 5 " / > < / a : m o v e T o > < a : l n T o > < a : p t   x = " 1 7 7 8 0 0 "   y = " 9 0 8 0 5 0 " / > < / a : l n T o > < a : l n T o > < a : p t   x = " 0 "   y = " 1 0 5 0 9 2 5 " / > < / a : l n T o > < a : l n T o > < a : p t   x = " 2 6 9 8 7 5 "   y = " 1 0 3 8 2 2 5 " / > < / a : l n T o > < a : l n T o > < a : p t   x = " 2 8 5 7 5 0 "   y = " 2 8 2 5 7 5 " / > < / a : l n T o > < a : l n T o > < a : p t   x = " 4 6 3 5 5 0 "   y = " 2 7 9 4 0 0 " / > < / a : l n T o > < a : l n T o > < a : p t   x = " 4 6 3 5 5 0 "   y = " 1 0 3 5 0 5 0 " / > < / a : l n T o > < a : l n T o > < a : p t   x = " 7 7 7 8 7 5 "   y = " 1 0 5 0 9 2 5 " / > < / a : l n T o > < a : l n T o > < a : p t   x = " 5 4 9 2 7 5 "   y = " 9 0 1 7 0 0 " / > < / a : l n T o > < a : l n T o > < a : p t   x = " 7 1 1 2 0 0 "   y = " 0 " / > < / a : l n T o > < a : l n T o > < a : p t   x = " 3 4 9 2 5 "   y = " 9 5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0 "   n a m e = " " > < a : e x t L s t > < a : e x t   u r i = " { E 5 D D 9 5 9 6 - 9 2 8 E - 4 9 E A - B A 7 F - A 9 6 6 8 7 4 9 B 1 F 5 } " > < a 1 6 : c r e a t i o n I d   x m l n s : a 1 6 = " h t t p : / / s c h e m a s . m i c r o s o f t . c o m / o f f i c e / d r a w i n g / 2 0 1 0 / m a i n "   i d = " { B B 5 6 C E 0 1 - 4 5 E D - 4 E F D - 8 3 0 1 - 7 7 6 0 8 3 8 B 3 7 1 6 } " / > < / a : e x t > < / a : e x t L s t > < / p : c N v P r > < p : c N v S p P r / > < p : n v P r / > < / p : n v S p P r > < p : s p P r > < a : x f r m   f l i p H = " f a l s e "   f l i p V = " f a l s e " > < a : o f f   x = " 8 1 2 7 9 9 "   y = " 5 3 9 7 5 0 " / > < a : e x t   c x = " 1 1 4 3 0 0 "   c y = " 1 2 3 8 2 5 " / > < / a : x f r m > < a : c u s t G e o m > < a : a v L s t / > < a : g d L s t / > < a : a h L s t / > < a : c x n L s t / > < a : r e c t   b = " b "   l = " 0 "   r = " r "   t = " 0 " / > < a : p a t h L s t > < a : p a t h   h = " 1 2 3 8 2 5 "   w = " 1 1 4 3 0 0 " > < a : m o v e T o > < a : p t   x = " 0 "   y = " 1 2 3 8 2 5 " / > < / a : m o v e T o > < a : l n T o > < a : p t   x = " 0 "   y = " 1 2 3 8 2 5 " / > < / a : l n T o > < a : l n T o > < a : p t   x = " 0 "   y = " 1 0 7 9 5 0 " / > < / a : l n T o > < a : l n T o > < a : p t   x = " 3 1 7 5 "   y = " 6 9 8 5 0 " / > < / a : l n T o > < a : l n T o > < a : p t   x = " 9 5 2 5 "   y = " 4 7 6 2 5 " / > < / a : l n T o > < a : l n T o > < a : p t   x = " 1 5 8 7 5 "   y = " 2 8 5 7 5 " / > < / a : l n T o > < a : l n T o > < a : p t   x = " 2 8 5 7 5 "   y = " 1 2 7 0 0 " / > < / a : l n T o > < a : l n T o > < a : p t   x = " 3 4 9 2 5 "   y = " 9 5 2 5 " / > < / a : l n T o > < a : l n T o > < a : p t   x = " 4 1 2 7 5 "   y = " 3 1 7 5 " / > < / a : l n T o > < a : l n T o > < a : p t   x = " 4 1 2 7 5 "   y = " 3 1 7 5 " / > < / a : l n T o > < a : l n T o > < a : p t   x = " 6 0 3 2 5 "   y = " 0 " / > < / a : l n T o > < a : l n T o > < a : p t   x = " 7 6 2 0 0 "   y = " 3 1 7 5 " / > < / a : l n T o > < a : l n T o > < a : p t   x = " 8 8 9 0 0 "   y = " 1 2 7 0 0 " / > < / a : l n T o > < a : l n T o > < a : p t   x = " 9 5 2 5 0 "   y = " 2 5 4 0 0 " / > < / a : l n T o > < a : l n T o > < a : p t   x = " 1 0 1 6 0 0 "   y = " 3 8 1 0 0 " / > < / a : l n T o > < a : l n T o > < a : p t   x = " 1 0 7 9 5 0 "   y = " 5 3 9 7 5 " / > < / a : l n T o > < a : l n T o > < a : p t   x = " 1 1 4 3 0 0 "   y = " 8 2 5 5 0 " / > < / a : l n T o > < / a : p a t h > < / a : p a t h L s t > < / a : c u s t G e o m > < a : n o F i l l / > < / p : s p P r > < / p : s p > < p : s p > < p : n v S p P r > < p : c N v P r   i d = " 2 1 "   n a m e = " " > < a : e x t L s t > < a : e x t   u r i = " { 2 9 1 B 2 4 4 D - E B 4 1 - 4 2 0 C - 8 8 F 1 - 6 E 6 A B 3 A C E 6 C 0 } " > < a 1 6 : c r e a t i o n I d   x m l n s : a 1 6 = " h t t p : / / s c h e m a s . m i c r o s o f t . c o m / o f f i c e / d r a w i n g / 2 0 1 0 / m a i n "   i d = " { 4 D F B 0 2 3 F - 2 E A C - 4 8 A 8 - 8 F 0 5 - 1 6 9 7 C 3 8 F C E 1 6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a : l n T o > < a : p t   x = " 2 5 4 0 0 "   y = " 1 6 8 2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1 D B 0 4 1 5 5 - B 2 B 6 - 4 5 6 7 - 8 C 0 A - E 8 3 3 5 4 2 2 2 0 6 6 } " > < a 1 6 : c r e a t i o n I d   x m l n s : a 1 6 = " h t t p : / / s c h e m a s . m i c r o s o f t . c o m / o f f i c e / d r a w i n g / 2 0 1 0 / m a i n "   i d = " { A 7 8 4 1 F 5 1 - A 5 8 B - 4 8 B B - 8 2 8 C - 0 A A E 3 6 E B 3 A 0 6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/ a : p a t h > < / a : p a t h L s t > < / a : c u s t G e o m > < a : n o F i l l / > < / p : s p P r > < / p : s p > < p : s p > < p : n v S p P r > < p : c N v P r   i d = " 2 3 "   n a m e = " " > < a : e x t L s t > < a : e x t   u r i = " { A B E 1 3 C 7 1 - 9 E B 3 - 4 8 B 2 - A D B 9 - F C 1 9 8 5 E 4 B F A 0 } " > < a 1 6 : c r e a t i o n I d   x m l n s : a 1 6 = " h t t p : / / s c h e m a s . m i c r o s o f t . c o m / o f f i c e / d r a w i n g / 2 0 1 0 / m a i n "   i d = " { 6 0 5 9 0 5 D B - 9 7 7 C - 4 5 7 9 - 8 8 C D - 3 5 5 4 E 5 3 C 3 5 4 6 } " / > < / a : e x t > < / a : e x t L s t > < / p : c N v P r > < p : c N v S p P r / > < p : n v P r / > < / p : n v S p P r > < p : s p P r > < a : x f r m   f l i p H = " f a l s e "   f l i p V = " f a l s e " > < a : o f f   x = " 4 5 0 8 4 9 "   y = " 1 1 6 2 0 5 0 " / > < a : e x t   c x = " 2 9 2 1 0 0 "   c y = " 6 8 5 8 0 0 " / > < / a : x f r m > < a : c u s t G e o m > < a : a v L s t / > < a : g d L s t / > < a : a h L s t / > < a : c x n L s t / > < a : r e c t   b = " b "   l = " 0 "   r = " r "   t = " 0 " / > < a : p a t h L s t > < a : p a t h   h = " 6 8 5 8 0 0 "   w = " 2 9 2 1 0 0 " > < a : m o v e T o > < a : p t   x = " 2 6 6 7 0 0 "   y = " 1 3 3 3 5 0 " / > < / a : m o v e T o > < a : l n T o > < a : p t   x = " 1 9 0 5 0 0 "   y = " 2 0 0 0 2 5 " / > < / a : l n T o > < a : l n T o > < a : p t   x = " 2 9 2 1 0 0 "   y = " 5 9 6 9 0 0 " / > < / a : l n T o > < a : l n T o > < a : p t   x = " 1 2 3 8 2 5 "   y = " 6 8 5 8 0 0 " / > < / a : l n T o > < a : l n T o > < a : p t   x = " 0 "   y = " 5 9 6 9 0 0 " / > < / a : l n T o > < a : l n T o > < a : p t   x = " 9 5 2 5 0 "   y = " 2 0 3 2 0 0 " / > < / a : l n T o > < a : l n T o > < a : p t   x = " 3 4 9 2 5 "   y = " 1 3 3 3 5 0 " / > < / a : l n T o > < a : l n T o > < a : p t   x = " 9 2 0 7 5 "   y = " 6 3 5 0 " / > < / a : l n T o > < a : l n T o > < a : p t   x = " 2 1 5 9 0 0 "   y = " 0 " / > < / a : l n T o > < a : l n T o > < a : p t   x = " 2 6 6 7 0 0 "   y = " 1 3 3 3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4 "   n a m e = " " > < a : e x t L s t > < a : e x t   u r i = " { 0 1 4 7 5 E 7 A - 2 1 C 2 - 4 5 C 0 - B F 2 A - 8 9 F D A F 5 3 6 3 B 6 } " > < a 1 6 : c r e a t i o n I d   x m l n s : a 1 6 = " h t t p : / / s c h e m a s . m i c r o s o f t . c o m / o f f i c e / d r a w i n g / 2 0 1 0 / m a i n "   i d = " { F 3 0 0 D C 1 7 - 1 3 A 3 - 4 9 8 2 - B 4 7 D - 7 3 B 2 C E C 9 0 0 0 2 } " / > < / a : e x t > < / a : e x t L s t > < / p : c N v P r > < p : c N v S p P r / > < p : n v P r / > < / p : n v S p P r > < p : s p P r > < a : x f r m   f l i p H = " f a l s e "   f l i p V = " f a l s e " > < a : o f f   x = " 1 5 0 8 1 2 4 "   y = " 1 4 2 8 7 5 0 " / > < a : e x t   c x = " 1 5 5 5 7 5 "   c y = " 1 8 7 3 2 5 " / > < / a : x f r m > < a : c u s t G e o m > < a : a v L s t / > < a : g d L s t / > < a : a h L s t / > < a : c x n L s t / > < a : r e c t   b = " b "   l = " 0 "   r = " r "   t = " 0 " / > < a : p a t h L s t > < a : p a t h   h = " 1 8 7 3 2 5 "   w = " 1 5 5 5 7 5 " > < a : m o v e T o > < a : p t   x = " 0 "   y = " 3 1 7 5 0 " / > < / a : m o v e T o > < a : l n T o > < a : p t   x = " 6 0 3 2 5 "   y = " 1 8 7 3 2 5 " / > < / a : l n T o > < a : l n T o > < a : p t   x = " 1 5 5 5 7 5 "   y = " 1 4 9 2 2 5 " / > < / a : l n T o > < a : l n T o > < a : p t   x = " 1 0 4 7 7 5 "   y = " 0 " / > < / a : l n T o > < a : l n T o > < a : p t   x = " 0 "   y = " 3 1 7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5 "   n a m e = " " > < a : e x t L s t > < a : e x t   u r i = " { 1 B 4 8 4 A F C - 2 0 F 5 - 4 E 9 A - 9 C B E - 5 A 4 4 8 F 3 F 8 A 1 C } " > < a 1 6 : c r e a t i o n I d   x m l n s : a 1 6 = " h t t p : / / s c h e m a s . m i c r o s o f t . c o m / o f f i c e / d r a w i n g / 2 0 1 0 / m a i n "   i d = " { B D 7 2 4 D 0 1 - 4 E F C - 4 1 C D - A 5 B 1 - C F C C 1 3 6 3 5 9 D 1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a : l n T o > < a : p t   x = " 2 6 0 3 5 0 "   y = " 1 7 1 4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1 1 5 9 B 0 5 F - 2 7 E 7 - 4 5 5 6 - 9 C A 3 - 1 A 5 0 0 9 8 C 8 1 8 A } " > < a 1 6 : c r e a t i o n I d   x m l n s : a 1 6 = " h t t p : / / s c h e m a s . m i c r o s o f t . c o m / o f f i c e / d r a w i n g / 2 0 1 0 / m a i n "   i d = " { 0 E F F B 7 D 5 - C A 9 7 - 4 2 9 E - 9 8 C 3 - F 2 A 7 B B B A B 4 4 C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/ a : p a t h > < / a : p a t h L s t > < / a : c u s t G e o m > < a : n o F i l l / > < / p : s p P r > < / p : s p > < p : s p > < p : n v S p P r > < p : c N v P r   i d = " 2 7 "   n a m e = " " > < a : e x t L s t > < a : e x t   u r i = " { 8 1 7 5 4 0 2 C - 3 3 6 A - 4 C 9 A - B A C C - 2 0 3 7 6 F 6 4 C 4 0 9 } " > < a 1 6 : c r e a t i o n I d   x m l n s : a 1 6 = " h t t p : / / s c h e m a s . m i c r o s o f t . c o m / o f f i c e / d r a w i n g / 2 0 1 0 / m a i n "   i d = " { E 4 A 3 6 B 1 F - 1 9 F 3 - 4 8 9 C - 9 A 9 5 - 3 3 F 3 E 7 3 9 8 9 8 5 } " / > < / a : e x t > < / a : e x t L s t > < / p : c N v P r > < p : c N v S p P r / > < p : n v P r / > < / p : n v S p P r > < p : s p P r > < a : x f r m   f l i p H = " f a l s e "   f l i p V = " f a l s e " > < a : o f f   x = " 0 "   y = " 1 8 0 9 7 5 0 " / > < a : e x t   c x = " 2 2 2 2 4 9 "   c y = " 1 8 4 1 5 0 " / > < / a : x f r m > < a : c u s t G e o m > < a : a v L s t / > < a : g d L s t / > < a : a h L s t / > < a : c x n L s t / > < a : r e c t   b = " b "   l = " 0 "   r = " r "   t = " 0 " / > < a : p a t h L s t > < a : p a t h   h = " 1 8 4 1 5 0 "   w = " 2 2 2 2 5 0 " > < a : m o v e T o > < a : p t   x = " 3 1 7 5 0 "   y = " 0 " / > < / a : m o v e T o > < a : l n T o > < a : p t   x = " 2 2 2 2 5 0 "   y = " 6 6 6 7 5 " / > < / a : l n T o > < a : l n T o > < a : p t   x = " 1 8 4 1 5 0 "   y = " 1 8 4 1 5 0 " / > < / a : l n T o > < a : l n T o > < a : p t   x = " 0 "   y = " 1 3 0 1 7 5 " / > < / a : l n T o > < a : l n T o > < a : p t   x = " 3 1 7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8 "   n a m e = " " > < a : e x t L s t > < a : e x t   u r i = " { 3 7 9 C 1 5 3 8 - F 8 E 0 - 4 3 1 1 - B 3 5 C - E F C A 5 C 6 7 1 1 1 A } " > < a 1 6 : c r e a t i o n I d   x m l n s : a 1 6 = " h t t p : / / s c h e m a s . m i c r o s o f t . c o m / o f f i c e / d r a w i n g / 2 0 1 0 / m a i n "   i d = " { 5 A 7 8 B 0 5 2 - 1 D C 8 - 4 2 8 E - 9 E 9 4 - 6 D D 0 E E A 3 F A F C } " / > < / a : e x t > < / a : e x t L s t > < / p : c N v P r > < p : c N v S p P r / > < p : n v P r / > < / p : n v S p P r > < p : s p P r > < a : x f r m   f l i p H = " f a l s e "   f l i p V = " f a l s e " > < a : o f f   x = " 4 1 5 9 2 5 "   y = " 1 1 3 9 8 2 5 " / > < a : e x t   c x = " 4 4 7 6 7 5 "   c y = " 1 9 3 6 7 4 " / > < / a : x f r m > < a : c u s t G e o m > < a : a v L s t / > < a : g d L s t / > < a : a h L s t / > < a : c x n L s t / > < a : r e c t   b = " b "   l = " 0 "   r = " r "   t = " 0 " / > < a : p a t h L s t > < a : p a t h   h = " 1 9 3 6 7 5 "   w = " 4 4 7 6 7 5 " > < a : m o v e T o > < a : p t   x = " 3 7 4 6 5 0 "   y = " 0 " / > < / a : m o v e T o > < a : l n T o > < a : p t   x = " 1 0 4 7 7 5 "   y = " 0 " / > < / a : l n T o > < a : l n T o > < a : p t   x = " 0 "   y = " 7 9 3 7 5 " / > < / a : l n T o > < a : l n T o > < a : p t   x = " 6 3 5 0 0 "   y = " 1 9 3 6 7 5 " / > < / a : l n T o > < a : l n T o > < a : p t   x = " 1 6 8 2 7 5 "   y = " 3 8 1 0 0 " / > < / a : l n T o > < a : l n T o > < a : p t   x = " 2 8 5 7 5 0 "   y = " 1 9 3 6 7 5 " / > < / a : l n T o > < a : l n T o > < a : p t   x = " 4 4 7 6 7 5 "   y = " 9 5 2 5 0 " / > < / a : l n T o > < a : l n T o > < a : p t   x = " 3 7 4 6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9 "   n a m e = " " > < a : e x t L s t > < a : e x t   u r i = " { D 2 2 B D A 7 A - 1 2 7 1 - 4 3 A F - B 1 3 4 - F 2 D 9 9 4 4 4 C 9 3 2 } " > < a 1 6 : c r e a t i o n I d   x m l n s : a 1 6 = " h t t p : / / s c h e m a s . m i c r o s o f t . c o m / o f f i c e / d r a w i n g / 2 0 1 0 / m a i n "   i d = " { F D 1 8 9 9 C 8 - 3 0 4 2 - 4 3 6 2 - B 3 3 E - D 4 8 C 4 3 9 4 0 1 C 7 } " / > < / a : e x t > < / a : e x t L s t > < / p : c N v P r > < p : c N v S p P r / > < p : n v P r / > < / p : n v S p P r > < p : s p P r > < a : x f r m   f l i p H = " f a l s e "   f l i p V = " f a l s e " > < a : o f f   x = " 4 1 2 7 4 9 "   y = " 5 1 1 1 7 5 " / > < a : e x t   c x = " 1 8 0 9 7 5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1 8 0 9 7 5 " > < a : m o v e T o > < a : p t   x = " 1 8 0 9 7 5 "   y = " 3 1 7 5 " / > < / a : m o v e T o > < a : l n T o > < a : p t   x = " 1 8 0 9 7 5 "   y = " 3 1 7 5 " / > < / a : l n T o > < a : l n T o > < a : p t   x = " 1 7 7 8 0 0 "   y = " 0 " / > < / a : l n T o > < a : l n T o > < a : p t   x = " 1 7 1 4 5 0 "   y = " 3 1 7 5 " / > < / a : l n T o > < a : l n T o > < a : p t   x = " 1 7 1 4 5 0 "   y = " 3 1 7 5 " / > < / a : l n T o > < a : l n T o > < a : p t   x = " 1 5 8 7 5 0 "   y = " 1 2 7 0 0 " / > < / a : l n T o > < a : l n T o > < a : p t   x = " 1 2 0 6 5 0 "   y = " 3 4 9 2 5 " / > < / a : l n T o > < a : l n T o > < a : p t   x = " 9 8 4 2 5 "   y = " 4 7 6 2 5 " / > < / a : l n T o > < a : l n T o > < a : p t   x = " 6 9 8 5 0 "   y = " 5 7 1 5 0 " / > < / a : l n T o > < a : l n T o > < a : p t   x = " 3 8 1 0 0 "   y = " 6 6 6 7 5 " / > < / a : l n T o > < a : l n T o > < a : p t   x = " 6 3 5 0 "   y = " 7 3 0 2 5 " / > < / a : l n T o > < a : l n T o > < a : p t   x = " 6 3 5 0 "   y = " 7 3 0 2 5 " / > < / a : l n T o > < a : l n T o > < a : p t   x = " 3 1 7 5 "   y = " 7 6 2 0 0 " / > < / a : l n T o > < a : l n T o > < a : p t   x = " 0 "   y = " 7 9 3 7 5 " / > < / a : l n T o > < a : l n T o > < a : p t   x = " 0 "   y = " 7 9 3 7 5 " / > < / a : l n T o > < a : l n T o > < a : p t   x = " 3 1 7 5 "   y = " 8 2 5 5 0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4 1 2 7 5 "   y = " 7 9 3 7 5 " / > < / a : l n T o > < a : l n T o > < a : p t   x = " 7 3 0 2 5 "   y = " 6 9 8 5 0 " / > < / a : l n T o > < a : l n T o > < a : p t   x = " 1 0 1 6 0 0 "   y = " 6 0 3 2 5 " / > < / a : l n T o > < a : l n T o > < a : p t   x = " 1 2 7 0 0 0 "   y = " 4 7 6 2 5 " / > < / a : l n T o > < a : l n T o > < a : p t   x = " 1 6 5 1 0 0 "   y = " 2 2 2 2 5 " / > < / a : l n T o > < a : l n T o > < a : p t   x = " 1 8 0 9 7 5 "   y = " 1 2 7 0 0 " / > < / a : l n T o > < a : l n T o > < a : p t   x = " 1 8 0 9 7 5 "   y = " 1 2 7 0 0 " / > < / a : l n T o > < a : l n T o > < a : p t   x = " 1 8 0 9 7 5 "   y = " 9 5 2 5 " / > < / a : l n T o > < a : l n T o > < a : p t   x = " 1 8 0 9 7 5 "   y = " 3 1 7 5 " / > < / a : l n T o > < a : l n T o > < a : p t   x = " 1 8 0 9 7 5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p : e x t L s t > < p : e x t   u r i = " { 6 C 1 F 4 1 B A - 7 B A A - 4 0 7 4 - 8 A E 5 - 2 B 3 4 5 7 A 7 C B C C } " > < p 1 4 : c r e a t i o n I d   x m l n s : p 1 4 = " h t t p : / / s c h e m a s . m i c r o s o f t . c o m / o f f i c e / p o w e r p o i n t / 2 0 1 0 / m a i n "   v a l = " 1 6 5 0 6 2 1 7 4 8 9 9 7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E 5 0 9 6 3 D - A 1 F 4 - 4 0 D 3 - 9 2 E E - 1 A 9 7 1 C 2 A D 5 4 3 } " > < a 1 6 : c r e a t i o n I d   x m l n s : a 1 6 = " h t t p : / / s c h e m a s . m i c r o s o f t . c o m / o f f i c e / d r a w i n g / 2 0 1 0 / m a i n "   i d = " { 5 7 B 7 8 C 3 3 - 4 0 3 2 - 4 1 6 5 - A D 0 A - D 6 4 A A E 8 A 1 2 E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2 2 7 D 9 8 2 4 - A F A C - 4 C 6 5 - 8 7 C F - 9 6 B E B A B 2 9 F 9 0 } " > < a 1 6 : c r e a t i o n I d   x m l n s : a 1 6 = " h t t p : / / s c h e m a s . m i c r o s o f t . c o m / o f f i c e / d r a w i n g / 2 0 1 0 / m a i n "   i d = " { 1 9 F F D 2 A 8 - 3 2 A 1 - 4 B A A - B 5 C 6 - 0 1 9 4 8 E 4 F F E F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A u t o f i t / > < / a : b o d y P r > < a : l s t S t y l e / > < a : p > < a : p P r / > < a : r > < a : r P r   d i r t y = " 0 "   l a n g = " e n - U S "   s z = " 2 0 0 0 " > < a : l a t i n   t y p e f a c e = " L a t o " / > < / a : r P r > < a : t > I f   t h e r e   i s   n o   d i r e c t   f l i g h t     < / a : t > < / a : r > < a : r > < a : r P r   d i r t y = " 0 "   l a n g = " e n - U S "   s z = " 2 0 0 0 " > < a : l a t i n   t y p e f a c e = " L a t o " / > < / a : r P r > < a : t > c o n n e c t i o n ,   w e   u s e d   t w o   d i f f e r e n t   a l g o r i t h m s   w h i c h   a r e   F l o y d   W a r s h a l l   a n d   g r e e d y   a p p r o a c h   < / a : t > < / a : r > < a : r > < a : r P r   d i r t y = " 0 "   l a n g = " e n - U S "   s z = " 2 0 0 0 " > < a : l a t i n   t y p e f a c e = " L a t o " / > < / a : r P r > < a : t > a l g o r i t h m s   t o   f i n d   t h e   s h o r t e s t   p a t h   a n d   t h e   d i s t a n c e   o f   s h o r t e s t   p a t h   b e t w e e n   t h e   t w o   c i t i e s .   W e     < / a : t > < / a : r > < a : r > < a : r P r   d i r t y = " 0 "   l a n g = " e n - U S "   s z = " 2 0 0 0 " > < a : l a t i n   t y p e f a c e = " L a t o " / > < / a : r P r > < a : t > u s e d   a d j a c e n c y   o r   d i s t a n c e   m a t r i x   f o r   F l o y d   W a r s h a l l   a l g o r i t h m   b e c a u s e   t h e   a l g o r i t h m   r e q u i r e s   < / a : t > < / a : r > < a : r > < a : r P r   d i r t y = " 0 "   l a n g = " e n - U S "   s z = " 2 0 0 0 " > < a : l a t i n   t y p e f a c e = " L a t o " / > < / a : r P r > < a : t > i t . < / a : t > < / a : r > < a : e n d P a r a R P r   d i r t y = " 0 "   l a n g = " e n - U S "   s z = " 2 0 0 0 " > < a : l a t i n   t y p e f a c e = " L a t o " / > < / a : e n d P a r a R P r > < / a : p > < / p : t x B o d y > < / p : s p > < p : g r p S p > < p : n v G r p S p P r > < p : c N v P r   i d = " 4 "   n a m e = " " > < a : e x t L s t > < a : e x t   u r i = " { D 3 4 E 3 2 7 E - 8 1 7 B - 4 8 5 3 - 8 6 2 3 - 6 5 2 1 3 4 4 2 8 3 9 0 } " > < a 1 6 : c r e a t i o n I d   x m l n s : a 1 6 = " h t t p : / / s c h e m a s . m i c r o s o f t . c o m / o f f i c e / d r a w i n g / 2 0 1 0 / m a i n "   i d = " { 3 3 1 7 0 6 E A - 6 2 9 A - 4 A 1 2 - 9 2 8 6 - 7 3 6 6 4 7 B 7 6 B D 0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6 7 3 9 0 3 "   y = " 3 2 5 8 3 9 7 " / > < a : e x t   c x = " 8 2 8 5 1 3 "   c y = " 1 2 2 5 2 6 7 " / > < a : c h O f f   x = " 0 "   y = " 0 " / > < a : c h E x t   c x = " 1 9 9 7 0 7 5 "   c y = " 2 9 5 2 7 5 0 " / > < / a : x f r m > < a : s o l i d F i l l > < a : s c h e m e C l r   v a l = " b g 1 " / > < / a : s o l i d F i l l > < / p : g r p S p P r > < p : s p > < p : n v S p P r > < p : c N v P r   i d = " 5 "   n a m e = " " > < a : e x t L s t > < a : e x t   u r i = " { 1 2 A 9 2 F B B - 0 B E 3 - 4 C 0 5 - B 9 B 5 - 2 A 2 D 9 3 D 5 F 6 1 1 } " > < a 1 6 : c r e a t i o n I d   x m l n s : a 1 6 = " h t t p : / / s c h e m a s . m i c r o s o f t . c o m / o f f i c e / d r a w i n g / 2 0 1 0 / m a i n "   i d = " { 1 A 5 7 F 4 A 1 - 3 F 2 3 - 4 3 F 9 - 8 6 A F - F B 0 0 E C 4 4 6 3 B B } " / > < / a : e x t > < / a : e x t L s t > < / p : c N v P r > < p : c N v S p P r / > < p : n v P r / > < / p : n v S p P r > < p : s p P r > < a : x f r m   f l i p H = " f a l s e "   f l i p V = " f a l s e " > < a : o f f   x = " 1 5 3 9 8 7 5 "   y = " 1 2 6 9 9 9 9 " / > < a : e x t   c x = " 4 5 7 2 0 0 "   c y = " 3 0 1 6 2 5 " / > < / a : x f r m > < a : c u s t G e o m > < a : a v L s t / > < a : g d L s t / > < a : a h L s t / > < a : c x n L s t / > < a : r e c t   b = " b "   l = " 0 "   r = " r "   t = " 0 " / > < a : p a t h L s t > < a : p a t h   h = " 3 0 1 6 2 5 "   w = " 4 5 7 2 0 0 " > < a : m o v e T o > < a : p t   x = " 0 "   y = " 2 3 8 1 2 5 " / > < / a : m o v e T o > < a : l n T o > < a : p t   x = " 1 3 6 5 2 5 "   y = " 1 8 0 9 7 5 " / > < / a : l n T o > < a : l n T o > < a : p t   x = " 1 3 6 5 2 5 "   y = " 1 8 0 9 7 5 " / > < / a : l n T o > < a : l n T o > < a : p t   x = " 1 3 9 7 0 0 "   y = " 1 6 1 9 2 5 " / > < / a : l n T o > < a : l n T o > < a : p t   x = " 1 4 9 2 2 5 "   y = " 1 1 7 4 7 5 " / > < / a : l n T o > < a : l n T o > < a : p t   x = " 1 5 2 4 0 0 "   y = " 8 8 9 0 0 " / > < / a : l n T o > < a : l n T o > < a : p t   x = " 1 5 5 5 7 5 "   y = " 5 7 1 5 0 " / > < / a : l n T o > < a : l n T o > < a : p t   x = " 1 5 2 4 0 0 "   y = " 2 8 5 7 5 " / > < / a : l n T o > < a : l n T o > < a : p t   x = " 1 4 6 0 5 0 "   y = " 3 1 7 5 " / > < / a : l n T o > < a : l n T o > < a : p t   x = " 1 4 6 0 5 0 "   y = " 3 1 7 5 " / > < / a : l n T o > < a : l n T o > < a : p t   x = " 1 8 0 9 7 5 "   y = " 0 " / > < / a : l n T o > < a : l n T o > < a : p t   x = " 1 8 0 9 7 5 "   y = " 0 " / > < / a : l n T o > < a : l n T o > < a : p t   x = " 1 8 7 3 2 5 "   y = " 9 5 2 5 " / > < / a : l n T o > < a : l n T o > < a : p t   x = " 1 9 3 6 7 5 "   y = " 3 4 9 2 5 " / > < / a : l n T o > < a : l n T o > < a : p t   x = " 2 0 3 2 0 0 "   y = " 7 3 0 2 5 " / > < / a : l n T o > < a : l n T o > < a : p t   x = " 2 0 6 3 7 5 "   y = " 1 2 0 6 5 0 " / > < / a : l n T o > < a : l n T o > < a : p t   x = " 2 0 6 3 7 5 "   y = " 1 2 0 6 5 0 " / > < / a : l n T o > < a : l n T o > < a : p t   x = " 2 4 1 3 0 0 "   y = " 1 0 7 9 5 0 " / > < / a : l n T o > < a : l n T o > < a : p t   x = " 3 0 1 6 2 5 "   y = " 9 2 0 7 5 " / > < / a : l n T o > < a : l n T o > < a : p t   x = " 3 7 4 6 5 0 "   y = " 6 6 6 7 5 " / > < / a : l n T o > < a : l n T o > < a : p t   x = " 4 1 5 9 2 5 "   y = " 5 0 8 0 0 " / > < / a : l n T o > < a : l n T o > < a : p t   x = " 4 5 4 0 2 5 "   y = " 3 4 9 2 5 " / > < / a : l n T o > < a : l n T o > < a : p t   x = " 4 5 4 0 2 5 "   y = " 3 4 9 2 5 " / > < / a : l n T o > < a : l n T o > < a : p t   x = " 4 5 7 2 0 0 "   y = " 8 8 9 0 0 " / > < / a : l n T o > < a : l n T o > < a : p t   x = " 4 5 7 2 0 0 "   y = " 8 8 9 0 0 " / > < / a : l n T o > < a : l n T o > < a : p t   x = " 4 5 4 0 2 5 "   y = " 9 2 0 7 5 " / > < / a : l n T o > < a : l n T o > < a : p t   x = " 4 4 4 5 0 0 "   y = " 9 5 2 5 0 " / > < / a : l n T o > < a : l n T o > < a : p t   x = " 4 2 2 2 7 5 "   y = " 1 0 4 7 7 5 " / > < / a : l n T o > < a : l n T o > < a : p t   x = " 3 9 6 8 7 5 "   y = " 1 1 1 1 2 5 " / > < / a : l n T o > < a : l n T o > < a : p t   x = " 3 9 0 5 2 5 "   y = " 1 1 4 3 0 0 " / > < / a : l n T o > < a : l n T o > < a : p t   x = " 3 8 7 3 5 0 "   y = " 1 2 0 6 5 0 " / > < / a : l n T o > < a : l n T o > < a : p t   x = " 3 8 7 3 5 0 "   y = " 1 2 0 6 5 0 " / > < / a : l n T o > < a : l n T o > < a : p t   x = " 3 9 0 5 2 5 "   y = " 2 2 5 4 2 5 " / > < / a : l n T o > < a : l n T o > < a : p t   x = " 3 9 0 5 2 5 "   y = " 2 2 5 4 2 5 " / > < / a : l n T o > < a : l n T o > < a : p t   x = " 3 7 4 6 5 0 "   y = " 2 3 1 7 7 5 " / > < / a : l n T o > < a : l n T o > < a : p t   x = " 3 3 0 2 0 0 "   y = " 2 4 4 4 7 5 " / > < / a : l n T o > < a : l n T o > < a : p t   x = " 2 6 3 5 2 5 "   y = " 2 6 3 5 2 5 " / > < / a : l n T o > < a : l n T o > < a : p t   x = " 2 2 5 4 2 5 "   y = " 2 6 9 8 7 5 " / > < / a : l n T o > < a : l n T o > < a : p t   x = " 1 8 7 3 2 5 "   y = " 2 7 3 0 5 0 " / > < / a : l n T o > < a : l n T o > < a : p t   x = " 1 8 7 3 2 5 "   y = " 2 7 3 0 5 0 " / > < / a : l n T o > < a : l n T o > < a : p t   x = " 1 7 1 4 5 0 "   y = " 2 4 4 4 7 5 " / > < / a : l n T o > < a : l n T o > < a : p t   x = " 6 3 5 0 "   y = " 3 0 1 6 2 5 " / > < / a : l n T o > < a : l n T o > < a : p t   x = " 0 "   y = " 2 3 8 1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6 "   n a m e = " " > < a : e x t L s t > < a : e x t   u r i = " { 6 2 E 7 D 7 E E - F F B 4 - 4 0 8 C - A 9 4 9 - 2 C D 1 A 9 6 2 C C 2 7 } " > < a 1 6 : c r e a t i o n I d   x m l n s : a 1 6 = " h t t p : / / s c h e m a s . m i c r o s o f t . c o m / o f f i c e / d r a w i n g / 2 0 1 0 / m a i n "   i d = " { 9 0 E D A 0 1 E - 4 F E C - 4 C 7 B - B 6 9 8 - F A D A B C 9 A 0 B C 6 } " / > < / a : e x t > < / a : e x t L s t > < / p : c N v P r > < p : c N v S p P r / > < p : n v P r / > < / p : n v S p P r > < p : s p P r > < a : x f r m   f l i p H = " f a l s e "   f l i p V = " f a l s e " > < a : o f f   x = " 1 8 1 6 1 0 0 "   y = " 1 3 5 8 9 0 0 " / > < a : e x t   c x = " 1 8 0 9 7 5 "   c y = " 6 0 3 2 5 " / > < / a : x f r m > < a : c u s t G e o m > < a : a v L s t / > < a : g d L s t / > < a : a h L s t / > < a : c x n L s t / > < a : r e c t   b = " b "   l = " 0 "   r = " r "   t = " 0 " / > < a : p a t h L s t > < a : p a t h   h = " 6 0 3 2 5 "   w = " 1 8 0 9 7 5 " > < a : m o v e T o > < a : p t   x = " 0 "   y = " 6 0 3 2 5 " / > < / a : m o v e T o > < a : l n T o > < a : p t   x = " 0 "   y = " 6 0 3 2 5 " / > < / a : l n T o > < a : l n T o > < a : p t   x = " 5 7 1 5 0 "   y = " 4 4 4 5 0 " / > < / a : l n T o > < a : l n T o > < a : p t   x = " 1 8 0 9 7 5 "   y = " 0 " / > < / a : l n T o > < / a : p a t h > < / a : p a t h L s t > < / a : c u s t G e o m > < a : n o F i l l / > < / p : s p P r > < / p : s p > < p : s p > < p : n v S p P r > < p : c N v P r   i d = " 7 "   n a m e = " " > < a : e x t L s t > < a : e x t   u r i = " { 6 4 A 9 2 7 7 3 - A F 9 3 - 4 2 4 0 - B F 6 8 - 5 7 D 1 5 7 5 9 1 9 1 7 } " > < a 1 6 : c r e a t i o n I d   x m l n s : a 1 6 = " h t t p : / / s c h e m a s . m i c r o s o f t . c o m / o f f i c e / d r a w i n g / 2 0 1 0 / m a i n "   i d = " { B 0 4 A 1 C E F - C A 6 3 - 4 4 4 4 - B C 8 8 - 6 F E 1 E 6 F 0 C E A 1 } " / > < / a : e x t > < / a : e x t L s t > < / p : c N v P r > < p : c N v S p P r / > < p : n v P r / > < / p : n v S p P r > < p : s p P r > < a : x f r m   f l i p H = " f a l s e "   f l i p V = " f a l s e " > < a : o f f   x = " 1 8 1 2 9 2 4 "   y = " 1 4 4 1 4 4 9 " / > < a : e x t   c x = " 1 0 7 9 5 0 "   c y = " 3 1 7 5 0 " / > < / a : x f r m > < a : c u s t G e o m > < a : a v L s t / > < a : g d L s t / > < a : a h L s t / > < a : c x n L s t / > < a : r e c t   b = " b "   l = " 0 "   r = " r "   t = " 0 " / > < a : p a t h L s t > < a : p a t h   h = " 3 1 7 5 0 "   w = " 1 0 7 9 5 0 " > < a : m o v e T o > < a : p t   x = " 0 "   y = " 3 1 7 5 0 " / > < / a : m o v e T o > < a : l n T o > < a : p t   x = " 0 "   y = " 3 1 7 5 0 " / > < / a : l n T o > < a : l n T o > < a : p t   x = " 1 2 7 0 0 "   y = " 2 8 5 7 5 " / > < / a : l n T o > < a : l n T o > < a : p t   x = " 1 0 7 9 5 0 "   y = " 0 " / > < / a : l n T o > < / a : p a t h > < / a : p a t h L s t > < / a : c u s t G e o m > < a : n o F i l l / > < / p : s p P r > < / p : s p > < p : s p > < p : n v S p P r > < p : c N v P r   i d = " 8 "   n a m e = " " > < a : e x t L s t > < a : e x t   u r i = " { 0 F 2 4 9 C A A - 8 E 7 A - 4 B 0 2 - 9 C 5 7 - 3 A 5 B E 9 B 4 B 2 3 9 } " > < a 1 6 : c r e a t i o n I d   x m l n s : a 1 6 = " h t t p : / / s c h e m a s . m i c r o s o f t . c o m / o f f i c e / d r a w i n g / 2 0 1 0 / m a i n "   i d = " { E 8 8 1 A 9 4 B - 1 3 0 E - 4 9 A 4 - 9 B 5 5 - A 7 D 4 1 F 5 E 4 3 5 7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a : l n T o > < a : p t   x = " 0 "   y = " 0 " / > < / a : l n T o > < a : c l o s e / > < a : m o v e T o > < a : p t   x = " 1 5 5 5 7 5 "   y = " 7 3 0 2 5 " / > < / a : m o v e T o > < a : l n T o > < a : p t   x = " 1 7 7 8 0 0 "   y = " 1 7 7 8 0 0 " / > < / a : l n T o > < a : l n T o > < a : p t   x = " 1 6 8 2 7 5 "   y = " 1 7 7 8 0 0 " / > < / a : l n T o > < a : l n T o > < a : p t   x = " 1 3 3 3 5 0 "   y = " 9 2 0 7 5 " / > < / a : l n T o > < a : l n T o > < a : p t   x = " 1 3 3 3 5 0 "   y = " 9 2 0 7 5 " / > < / a : l n T o > < a : l n T o > < a : p t   x = " 1 3 0 1 7 5 "   y = " 8 8 9 0 0 " / > < / a : l n T o > < a : l n T o > < a : p t   x = " 1 2 3 8 2 5 "   y = " 8 8 9 0 0 " / > < / a : l n T o > < a : l n T o > < a : p t   x = " 1 2 3 8 2 5 "   y = " 8 8 9 0 0 " / > < / a : l n T o > < a : l n T o > < a : p t   x = " 1 2 0 6 5 0 "   y = " 9 2 0 7 5 " / > < / a : l n T o > < a : l n T o > < a : p t   x = " 1 2 0 6 5 0 "   y = " 9 5 2 5 0 " / > < / a : l n T o > < a : l n T o > < a : p t   x = " 1 2 7 0 0 0 "   y = " 1 1 1 1 2 5 " / > < / a : l n T o > < a : l n T o > < a : p t   x = " 1 0 4 7 7 5 "   y = " 1 4 6 0 5 0 " / > < / a : l n T o > < a : l n T o > < a : p t   x = " 1 0 4 7 7 5 "   y = " 1 4 6 0 5 0 " / > < / a : l n T o > < a : l n T o > < a : p t   x = " 1 0 4 7 7 5 "   y = " 1 5 2 4 0 0 " / > < / a : l n T o > < a : l n T o > < a : p t   x = " 1 3 0 1 7 5 "   y = " 2 4 4 4 7 5 " / > < / a : l n T o > < a : l n T o > < a : p t   x = " 1 3 0 1 7 5 "   y = " 2 4 4 4 7 5 " / > < / a : l n T o > < a : l n T o > < a : p t   x = " 1 3 3 3 5 0 "   y = " 2 4 7 6 5 0 " / > < / a : l n T o > < a : l n T o > < a : p t   x = " 1 7 4 6 2 5 "   y = " 2 8 5 7 5 0 " / > < / a : l n T o > < a : l n T o > < a : p t   x = " 1 6 1 9 2 5 "   y = " 3 0 1 6 2 5 " / > < / a : l n T o > < a : l n T o > < a : p t   x = " 1 1 4 3 0 0 "   y = " 2 7 3 0 5 0 " / > < / a : l n T o > < a : l n T o > < a : p t   x = " 6 9 8 5 0 "   y = " 1 6 1 9 2 5 " / > < / a : l n T o > < a : l n T o > < a : p t   x = " 9 5 2 5 0 "   y = " 9 5 2 5 " / > < / a : l n T o > < a : l n T o > < a : p t   x = " 1 3 3 3 5 0 "   y = " 1 2 7 0 0 " / > < / a : l n T o > < a : l n T o > < a : p t   x = " 1 3 3 3 5 0 "   y = " 3 1 7 5 0 " / > < / a : l n T o > < a : l n T o > < a : p t   x = " 1 3 3 3 5 0 "   y = " 3 1 7 5 0 " / > < / a : l n T o > < a : l n T o > < a : p t   x = " 1 3 0 1 7 5 "   y = " 3 1 7 5 0 " / > < / a : l n T o > < a : l n T o > < a : p t   x = " 1 3 0 1 7 5 "   y = " 3 1 7 5 0 " / > < / a : l n T o > < a : l n T o > < a : p t   x = " 1 2 7 0 0 0 "   y = " 3 4 9 2 5 " / > < / a : l n T o > < a : l n T o > < a : p t   x = " 1 3 0 1 7 5 "   y = " 4 1 2 7 5 " / > < / a : l n T o > < a : l n T o > < a : p t   x = " 1 5 5 5 7 5 "   y = " 7 3 0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4 7 E A 3 3 E C - 1 9 1 A - 4 6 3 3 - 8 1 5 C - B 5 9 C 9 7 2 2 5 6 D 8 } " > < a 1 6 : c r e a t i o n I d   x m l n s : a 1 6 = " h t t p : / / s c h e m a s . m i c r o s o f t . c o m / o f f i c e / d r a w i n g / 2 0 1 0 / m a i n "   i d = " { A 2 6 E 7 6 8 4 - 5 5 8 9 - 4 1 7 C - B F 4 2 - B F 1 D 7 0 D 3 B 0 5 8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F 7 D 6 E 0 7 D - 8 0 8 E - 4 1 2 8 - 9 F 3 6 - A A D 1 9 2 D 1 0 7 D 6 } " > < a 1 6 : c r e a t i o n I d   x m l n s : a 1 6 = " h t t p : / / s c h e m a s . m i c r o s o f t . c o m / o f f i c e / d r a w i n g / 2 0 1 0 / m a i n "   i d = " { 4 1 E B 9 8 3 7 - B 0 F 0 - 4 8 F 4 - 8 3 A 5 - 8 7 F 3 7 8 6 0 E D E D } " / > < / a : e x t > < / a : e x t L s t > < / p : c N v P r > < p : c N v S p P r / > < p : n v P r / > < / p : n v S p P r > < p : s p P r > < a : x f r m   f l i p H = " f a l s e "   f l i p V = " f a l s e " > < a : o f f   x = " 6 9 8 4 9 "   y = " 1 9 3 6 7 4 9 " / > < a : e x t   c x = " 1 0 7 9 5 0 "   c y = " 2 9 2 1 0 0 " / > < / a : x f r m > < a : c u s t G e o m > < a : a v L s t / > < a : g d L s t / > < a : a h L s t / > < a : c x n L s t / > < a : r e c t   b = " b "   l = " 0 "   r = " r "   t = " 0 " / > < a : p a t h L s t > < a : p a t h   h = " 2 9 2 1 0 0 "   w = " 1 0 7 9 5 0 " > < a : m o v e T o > < a : p t   x = " 8 5 7 2 5 "   y = " 6 3 5 0 0 " / > < / a : m o v e T o > < a : l n T o > < a : p t   x = " 1 0 7 9 5 0 "   y = " 1 6 8 2 7 5 " / > < / a : l n T o > < a : l n T o > < a : p t   x = " 9 8 4 2 5 "   y = " 1 6 8 2 7 5 " / > < / a : l n T o > < a : l n T o > < a : p t   x = " 6 3 5 0 0 "   y = " 8 2 5 5 0 " / > < / a : l n T o > < a : l n T o > < a : p t   x = " 6 3 5 0 0 "   y = " 8 2 5 5 0 " / > < / a : l n T o > < a : l n T o > < a : p t   x = " 6 0 3 2 5 "   y = " 7 9 3 7 5 " / > < / a : l n T o > < a : l n T o > < a : p t   x = " 5 3 9 7 5 "   y = " 7 9 3 7 5 " / > < / a : l n T o > < a : l n T o > < a : p t   x = " 5 3 9 7 5 "   y = " 7 9 3 7 5 " / > < / a : l n T o > < a : l n T o > < a : p t   x = " 5 0 8 0 0 "   y = " 8 2 5 5 0 " / > < / a : l n T o > < a : l n T o > < a : p t   x = " 5 0 8 0 0 "   y = " 8 5 7 2 5 " / > < / a : l n T o > < a : l n T o > < a : p t   x = " 5 7 1 5 0 "   y = " 1 0 1 6 0 0 " / > < / a : l n T o > < a : l n T o > < a : p t   x = " 3 4 9 2 5 "   y = " 1 3 6 5 2 5 " / > < / a : l n T o > < a : l n T o > < a : p t   x = " 3 4 9 2 5 "   y = " 1 3 6 5 2 5 " / > < / a : l n T o > < a : l n T o > < a : p t   x = " 3 4 9 2 5 "   y = " 1 4 2 8 7 5 " / > < / a : l n T o > < a : l n T o > < a : p t   x = " 6 0 3 2 5 "   y = " 2 3 4 9 5 0 " / > < / a : l n T o > < a : l n T o > < a : p t   x = " 6 0 3 2 5 "   y = " 2 3 4 9 5 0 " / > < / a : l n T o > < a : l n T o > < a : p t   x = " 6 3 5 0 0 "   y = " 2 3 8 1 2 5 " / > < / a : l n T o > < a : l n T o > < a : p t   x = " 1 0 4 7 7 5 "   y = " 2 7 6 2 2 5 " / > < / a : l n T o > < a : l n T o > < a : p t   x = " 9 2 0 7 5 "   y = " 2 9 2 1 0 0 " / > < / a : l n T o > < a : l n T o > < a : p t   x = " 4 4 4 5 0 "   y = " 2 6 3 5 2 5 " / > < / a : l n T o > < a : l n T o > < a : p t   x = " 0 "   y = " 1 5 2 4 0 0 " / > < / a : l n T o > < a : l n T o > < a : p t   x = " 2 5 4 0 0 "   y = " 0 " / > < / a : l n T o > < a : l n T o > < a : p t   x = " 6 3 5 0 0 "   y = " 3 1 7 5 " / > < / a : l n T o > < a : l n T o > < a : p t   x = " 6 3 5 0 0 "   y = " 2 2 2 2 5 " / > < / a : l n T o > < a : l n T o > < a : p t   x = " 6 3 5 0 0 "   y = " 2 2 2 2 5 " / > < / a : l n T o > < a : l n T o > < a : p t   x = " 6 0 3 2 5 "   y = " 2 2 2 2 5 " / > < / a : l n T o > < a : l n T o > < a : p t   x = " 6 0 3 2 5 "   y = " 2 2 2 2 5 " / > < / a : l n T o > < a : l n T o > < a : p t   x = " 5 7 1 5 0 "   y = " 2 5 4 0 0 " / > < / a : l n T o > < a : l n T o > < a : p t   x = " 6 0 3 2 5 "   y = " 3 1 7 5 0 " / > < / a : l n T o > < a : l n T o > < a : p t   x = " 8 5 7 2 5 "   y = " 6 3 5 0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F 6 B D 0 A 0 3 - 5 5 0 A - 4 9 A 7 - 9 1 A B - B D B A 5 F D 0 C B 1 8 } " > < a 1 6 : c r e a t i o n I d   x m l n s : a 1 6 = " h t t p : / / s c h e m a s . m i c r o s o f t . c o m / o f f i c e / d r a w i n g / 2 0 1 0 / m a i n "   i d = " { A 2 9 D 4 1 2 E - 0 0 0 0 - 4 1 D 1 - A 4 8 F - 2 4 6 9 A 1 E 0 4 1 7 5 } " / > < / a : e x t > < / a : e x t L s t > < / p : c N v P r > < p : c N v S p P r / > < p : n v P r / > < / p : n v S p P r > < p : s p P r > < a : x f r m   f l i p H = " f a l s e "   f l i p V = " f a l s e " > < a : o f f   x = " 3 3 6 5 4 9 "   y = " 1 2 7 6 3 5 0 " / > < a : e x t   c x = " 6 3 5 0 "   c y = " 3 1 7 5 " / > < / a : x f r m > < a : c u s t G e o m > < a : a v L s t / > < a : g d L s t / > < a : a h L s t / > < a : c x n L s t / > < a : r e c t   b = " b "   l = " 0 "   r = " r "   t = " 0 " / > < a : p a t h L s t > < a : p a t h   h = " 3 1 7 5 "   w = " 6 3 5 0 " > < a : m o v e T o > < a : p t   x = " 0 "   y = " 3 1 7 5 " / > < / a : m o v e T o > < a : l n T o > < a : p t   x = " 0 "   y = " 3 1 7 5 " / > < / a : l n T o > < a : l n T o > < a : p t   x = " 6 3 5 0 "   y = " 0 " / > < / a : l n T o > < a : l n T o > < a : p t   x = " 0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E 0 E D 3 6 B 1 - 5 4 A 0 - 4 9 7 B - A 3 6 E - 7 8 F 4 0 9 8 A C E D 4 } " > < a 1 6 : c r e a t i o n I d   x m l n s : a 1 6 = " h t t p : / / s c h e m a s . m i c r o s o f t . c o m / o f f i c e / d r a w i n g / 2 0 1 0 / m a i n "   i d = " { C 9 6 D E 7 C D - E D A 4 - 4 9 A A - 9 0 2 C - A 4 4 F B 8 5 9 3 5 1 3 } " / > < / a : e x t > < / a : e x t L s t > < / p : c N v P r > < p : c N v S p P r / > < p : n v P r / > < / p : n v S p P r > < p : s p P r > < a : x f r m   f l i p H = " f a l s e "   f l i p V = " f a l s e " > < a : o f f   x = " 3 0 1 6 2 5 "   y = " 1 6 9 5 4 5 0 " / > < a : e x t   c x = " 3 1 7 5 "   c y = " 9 5 2 5 " / > < / a : x f r m > < a : c u s t G e o m > < a : a v L s t / > < a : g d L s t / > < a : a h L s t / > < a : c x n L s t / > < a : r e c t   b = " b "   l = " 0 "   r = " r "   t = " 0 " / > < a : p a t h L s t > < a : p a t h   h = " 9 5 2 5 "   w = " 3 1 7 5 " > < a : m o v e T o > < a : p t   x = " 3 1 7 5 "   y = " 9 5 2 5 " / > < / a : m o v e T o > < a : l n T o > < a : p t   x = " 0 "   y = " 0 " / > < / a : l n T o > < a : l n T o > < a : p t   x = " 0 "   y = " 0 " / > < / a : l n T o > < a : l n T o > < a : p t   x = " 0 "   y = " 6 3 5 0 " / > < / a : l n T o > < a : l n T o > < a : p t   x = " 3 1 7 5 "   y = " 9 5 2 5 " / > < / a : l n T o > < a : l n T o > < a : p t   x = " 3 1 7 5 "   y = " 9 5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6 1 2 F E A 9 E - A D 3 2 - 4 8 7 5 - 9 A 2 9 - B F 9 2 8 E 0 1 0 2 F 6 } " > < a 1 6 : c r e a t i o n I d   x m l n s : a 1 6 = " h t t p : / / s c h e m a s . m i c r o s o f t . c o m / o f f i c e / d r a w i n g / 2 0 1 0 / m a i n "   i d = " { 9 F 3 E 0 8 3 8 - 2 6 E B - 4 2 2 8 - 9 8 7 F - B 5 6 3 F 6 B C F D 3 C } " / > < / a : e x t > < / a : e x t L s t > < / p : c N v P r > < p : c N v S p P r / > < p : n v P r / > < / p : n v S p P r > < p : s p P r > < a : x f r m   f l i p H = " f a l s e "   f l i p V = " f a l s e " > < a : o f f   x = " 2 1 5 9 0 0 "   y = " 3 7 7 8 2 5 " / > < a : e x t   c x = " 7 5 5 6 5 0 "   c y = " 7 7 7 8 7 5 " / > < / a : x f r m > < a : c u s t G e o m > < a : a v L s t / > < a : g d L s t / > < a : a h L s t / > < a : c x n L s t / > < a : r e c t   b = " b "   l = " 0 "   r = " r "   t = " 0 " / > < a : p a t h L s t > < a : p a t h   h = " 7 7 7 8 7 5 "   w = " 7 5 5 6 5 0 " > < a : m o v e T o > < a : p t   x = " 6 7 6 2 7 5 "   y = " 0 " / > < / a : m o v e T o > < a : l n T o > < a : p t   x = " 7 5 5 6 5 0 "   y = " 5 8 7 3 7 5 " / > < / a : l n T o > < a : l n T o > < a : p t   x = " 5 4 2 9 2 5 "   y = " 6 8 8 9 7 5 " / > < / a : l n T o > < a : l n T o > < a : p t   x = " 5 4 2 9 2 5 "   y = " 7 6 5 1 7 5 " / > < / a : l n T o > < a : l n T o > < a : p t   x = " 3 6 1 9 5 0 "   y = " 7 7 7 8 7 5 " / > < / a : l n T o > < a : l n T o > < a : p t   x = " 3 6 1 9 5 0 "   y = " 6 9 2 1 5 0 " / > < / a : l n T o > < a : l n T o > < a : p t   x = " 1 2 7 0 0 0 "   y = " 6 2 2 3 0 0 " / > < / a : l n T o > < a : l n T o > < a : p t   x = " 1 2 7 0 0 0 "   y = " 4 7 6 2 5 0 " / > < / a : l n T o > < a : l n T o > < a : p t   x = " 1 2 7 0 0 0 "   y = " 4 7 6 2 5 0 " / > < / a : l n T o > < a : l n T o > < a : p t   x = " 1 0 7 9 5 0 "   y = " 4 6 6 7 2 5 " / > < / a : l n T o > < a : l n T o > < a : p t   x = " 8 8 9 0 0 "   y = " 4 5 4 0 2 5 " / > < / a : l n T o > < a : l n T o > < a : p t   x = " 6 3 5 0 0 "   y = " 4 4 1 3 2 5 " / > < / a : l n T o > < a : l n T o > < a : p t   x = " 4 1 2 7 5 "   y = " 4 1 9 1 0 0 " / > < / a : l n T o > < a : l n T o > < a : p t   x = " 2 2 2 2 5 "   y = " 3 9 6 8 7 5 " / > < / a : l n T o > < a : l n T o > < a : p t   x = " 1 2 7 0 0 "   y = " 3 8 1 0 0 0 " / > < / a : l n T o > < a : l n T o > < a : p t   x = " 6 3 5 0 "   y = " 3 6 8 3 0 0 " / > < / a : l n T o > < a : l n T o > < a : p t   x = " 0 "   y = " 3 5 2 4 2 5 " / > < / a : l n T o > < a : l n T o > < a : p t   x = " 0 "   y = " 3 3 3 3 7 5 " / > < / a : l n T o > < a : l n T o > < a : p t   x = " 0 "   y = " 3 3 3 3 7 5 " / > < / a : l n T o > < a : l n T o > < a : p t   x = " 0 "   y = " 3 1 7 5 0 0 " / > < / a : l n T o > < a : l n T o > < a : p t   x = " 3 1 7 5 "   y = " 3 0 4 8 0 0 " / > < / a : l n T o > < a : l n T o > < a : p t   x = " 9 5 2 5 "   y = " 2 9 8 4 5 0 " / > < / a : l n T o > < a : l n T o > < a : p t   x = " 1 5 8 7 5 "   y = " 2 9 2 1 0 0 " / > < / a : l n T o > < a : l n T o > < a : p t   x = " 2 2 2 2 5 "   y = " 2 8 8 9 2 5 " / > < / a : l n T o > < a : l n T o > < a : p t   x = " 3 1 7 5 0 "   y = " 2 8 8 9 2 5 " / > < / a : l n T o > < a : l n T o > < a : p t   x = " 5 3 9 7 5 "   y = " 2 9 2 1 0 0 " / > < / a : l n T o > < a : l n T o > < a : p t   x = " 7 3 0 2 5 "   y = " 2 9 8 4 5 0 " / > < / a : l n T o > < a : l n T o > < a : p t   x = " 9 2 0 7 5 "   y = " 3 1 1 1 5 0 " / > < / a : l n T o > < a : l n T o > < a : p t   x = " 1 1 1 1 2 5 "   y = " 3 2 0 6 7 5 " / > < / a : l n T o > < a : l n T o > < a : p t   x = " 1 5 8 7 5 0 "   y = " 2 5 4 0 0 " / > < / a : l n T o > < a : l n T o > < a : p t   x = " 6 7 6 2 7 5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4 "   n a m e = " " > < a : e x t L s t > < a : e x t   u r i = " { C 3 E 3 D 3 D 2 - B 1 1 0 - 4 6 4 A - A F C A - B 2 3 7 D 5 B B 0 F B E } " > < a 1 6 : c r e a t i o n I d   x m l n s : a 1 6 = " h t t p : / / s c h e m a s . m i c r o s o f t . c o m / o f f i c e / d r a w i n g / 2 0 1 0 / m a i n "   i d = " { 5 6 8 3 1 C F 4 - 7 2 3 0 - 4 8 8 E - A 2 2 0 - F F 0 7 2 4 2 F 1 0 3 8 } " / > < / a : e x t > < / a : e x t L s t > < / p : c N v P r > < p : c N v S p P r / > < p : n v P r / > < / p : n v S p P r > < p : s p P r > < a : x f r m   f l i p H = " f a l s e "   f l i p V = " f a l s e " > < a : o f f   x = " 2 9 2 1 0 0 "   y = " 0 " / > < a : e x t   c x = " 6 6 9 9 2 5 "   c y = " 6 9 8 5 0 0 " / > < / a : x f r m > < a : c u s t G e o m > < a : a v L s t / > < a : g d L s t / > < a : a h L s t / > < a : c x n L s t / > < a : r e c t   b = " b "   l = " 0 "   r = " r "   t = " 0 " / > < a : p a t h L s t > < a : p a t h   h = " 6 9 8 5 0 0 "   w = " 6 6 9 9 2 5 " > < a : m o v e T o > < a : p t   x = " 0 "   y = " 3 1 4 3 2 5 " / > < / a : m o v e T o > < a : l n T o > < a : p t   x = " 0 "   y = " 3 1 4 3 2 5 " / > < / a : l n T o > < a : l n T o > < a : p t   x = " 1 9 0 5 0 "   y = " 4 5 7 2 0 0 " / > < / a : l n T o > < a : l n T o > < a : p t   x = " 3 1 7 5 0 "   y = " 5 8 1 0 2 5 " / > < / a : l n T o > < a : l n T o > < a : p t   x = " 3 4 9 2 5 "   y = " 6 4 4 5 2 5 " / > < / a : l n T o > < a : l n T o > < a : p t   x = " 3 4 9 2 5 "   y = " 6 9 8 5 0 0 " / > < / a : l n T o > < a : l n T o > < a : p t   x = " 3 4 9 2 5 "   y = " 6 9 8 5 0 0 " / > < / a : l n T o > < a : l n T o > < a : p t   x = " 4 7 6 2 5 "   y = " 6 8 8 9 7 5 " / > < / a : l n T o > < a : l n T o > < a : p t   x = " 6 6 6 7 5 "   y = " 6 6 9 9 2 5 " / > < / a : l n T o > < a : l n T o > < a : p t   x = " 8 5 7 2 5 "   y = " 6 4 7 7 0 0 " / > < / a : l n T o > < a : l n T o > < a : p t   x = " 1 0 4 7 7 5 "   y = " 6 1 5 9 5 0 " / > < / a : l n T o > < a : l n T o > < a : p t   x = " 1 2 0 6 5 0 "   y = " 5 8 1 0 2 5 " / > < / a : l n T o > < a : l n T o > < a : p t   x = " 1 3 6 5 2 5 "   y = " 5 3 3 4 0 0 " / > < / a : l n T o > < a : l n T o > < a : p t   x = " 1 4 6 0 5 0 "   y = " 4 7 9 4 2 5 " / > < / a : l n T o > < a : l n T o > < a : p t   x = " 1 5 2 4 0 0 "   y = " 4 1 9 1 0 0 " / > < / a : l n T o > < a : l n T o > < a : p t   x = " 1 5 2 4 0 0 "   y = " 4 1 9 1 0 0 " / > < / a : l n T o > < a : l n T o > < a : p t   x = " 4 2 5 4 5 0 "   y = " 4 1 5 9 2 5 " / > < / a : l n T o > < a : l n T o > < a : p t   x = " 6 0 6 4 2 5 "   y = " 4 1 2 7 5 0 " / > < / a : l n T o > < a : l n T o > < a : p t   x = " 6 0 6 4 2 5 "   y = " 4 1 2 7 5 0 " / > < / a : l n T o > < a : l n T o > < a : p t   x = " 6 1 2 7 7 5 "   y = " 4 0 3 2 2 5 " / > < / a : l n T o > < a : l n T o > < a : p t   x = " 6 3 1 8 2 5 "   y = " 3 8 1 0 0 0 " / > < / a : l n T o > < a : l n T o > < a : p t   x = " 6 4 1 3 5 0 "   y = " 3 6 5 1 2 5 " / > < / a : l n T o > < a : l n T o > < a : p t   x = " 6 5 0 8 7 5 "   y = " 3 4 2 9 0 0 " / > < / a : l n T o > < a : l n T o > < a : p t   x = " 6 6 0 4 0 0 "   y = " 3 2 0 6 7 5 " / > < / a : l n T o > < a : l n T o > < a : p t   x = " 6 6 6 7 5 0 "   y = " 2 9 5 2 7 5 " / > < / a : l n T o > < a : l n T o > < a : p t   x = " 6 6 9 9 2 5 "   y = " 2 6 6 7 0 0 " / > < / a : l n T o > < a : l n T o > < a : p t   x = " 6 6 9 9 2 5 "   y = " 2 3 4 9 5 0 " / > < / a : l n T o > < a : l n T o > < a : p t   x = " 6 6 3 5 7 5 "   y = " 2 0 0 0 2 5 " / > < / a : l n T o > < a : l n T o > < a : p t   x = " 6 5 4 0 5 0 "   y = " 1 6 5 1 0 0 " / > < / a : l n T o > < a : l n T o > < a : p t   x = " 6 3 5 0 0 0 "   y = " 1 2 7 0 0 0 " / > < / a : l n T o > < a : l n T o > < a : p t   x = " 6 0 9 6 0 0 "   y = " 8 5 7 2 5 " / > < / a : l n T o > < a : l n T o > < a : p t   x = " 5 7 4 6 7 5 "   y = " 4 4 4 5 0 " / > < / a : l n T o > < a : l n T o > < a : p t   x = " 5 3 0 2 2 5 "   y = " 0 " / > < / a : l n T o > < a : l n T o > < a : p t   x = " 5 3 0 2 2 5 "   y = " 0 " / > < / a : l n T o > < a : l n T o > < a : p t   x = " 4 9 8 4 7 5 "   y = " 1 2 3 8 2 5 " / > < / a : l n T o > < a : l n T o > < a : p t   x = " 4 9 8 4 7 5 "   y = " 1 2 3 8 2 5 " / > < / a : l n T o > < a : l n T o > < a : p t   x = " 4 5 7 2 0 0 "   y = " 1 4 2 8 7 5 " / > < / a : l n T o > < a : l n T o > < a : p t   x = " 3 4 6 0 7 5 "   y = " 1 9 3 6 7 5 " / > < / a : l n T o > < a : l n T o > < a : p t   x = " 2 7 3 0 5 0 "   y = " 2 2 5 4 2 5 " / > < / a : l n T o > < a : l n T o > < a : p t   x = " 1 8 7 3 2 5 "   y = " 2 5 7 1 7 5 " / > < / a : l n T o > < a : l n T o > < a : p t   x = " 9 5 2 5 0 "   y = " 2 8 5 7 5 0 " / > < / a : l n T o > < a : l n T o > < a : p t   x = " 0 "   y = " 3 1 4 3 2 5 " / > < / a : l n T o > < a : l n T o > < a : p t   x = " 0 "   y = " 3 1 4 3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5 "   n a m e = " " > < a : e x t L s t > < a : e x t   u r i = " { 2 F 6 3 A F 3 E - C D A 0 - 4 4 1 5 - 8 A A 4 - 2 5 F 9 6 A 5 4 0 6 4 5 } " > < a 1 6 : c r e a t i o n I d   x m l n s : a 1 6 = " h t t p : / / s c h e m a s . m i c r o s o f t . c o m / o f f i c e / d r a w i n g / 2 0 1 0 / m a i n "   i d = " { D 6 4 9 3 0 C 5 - B 6 1 B - 4 2 F B - A A B F - A 4 6 2 2 C 9 5 8 F A E } " / > < / a : e x t > < / a : e x t L s t > < / p : c N v P r > < p : c N v S p P r / > < p : n v P r / > < / p : n v S p P r > < p : s p P r > < a : x f r m   f l i p H = " f a l s e "   f l i p V = " f a l s e " > < a : o f f   x = " 4 9 5 3 0 0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6 "   n a m e = " " > < a : e x t L s t > < a : e x t   u r i = " { 1 7 7 A F C 6 E - 2 A E 4 - 4 8 9 6 - B 5 1 9 - A F 1 1 9 C 7 9 E C C A } " > < a 1 6 : c r e a t i o n I d   x m l n s : a 1 6 = " h t t p : / / s c h e m a s . m i c r o s o f t . c o m / o f f i c e / d r a w i n g / 2 0 1 0 / m a i n "   i d = " { F 9 0 C 8 3 E B - B 8 A 1 - 4 E A A - B 9 1 C - 7 6 4 9 5 2 6 E 3 3 1 0 } " / > < / a : e x t > < / a : e x t L s t > < / p : c N v P r > < p : c N v S p P r / > < p : n v P r / > < / p : n v S p P r > < p : s p P r > < a : x f r m   f l i p H = " f a l s e "   f l i p V = " f a l s e " > < a : o f f   x = " 8 1 2 7 9 9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7 "   n a m e = " " > < a : e x t L s t > < a : e x t   u r i = " { E 6 1 A 9 2 0 D - 0 2 A 2 - 4 5 E 7 - 8 4 D A - A 3 2 A 5 D 7 6 8 9 B 1 } " > < a 1 6 : c r e a t i o n I d   x m l n s : a 1 6 = " h t t p : / / s c h e m a s . m i c r o s o f t . c o m / o f f i c e / d r a w i n g / 2 0 1 0 / m a i n "   i d = " { 1 F 1 C D E C 8 - 1 0 4 3 - 4 E 1 3 - 8 A 3 D - 0 F 7 A A 8 D E 4 E 3 5 } " / > < / a : e x t > < / a : e x t L s t > < / p : c N v P r > < p : c N v S p P r / > < p : n v P r / > < / p : n v S p P r > < p : s p P r > < a : x f r m   f l i p H = " f a l s e "   f l i p V = " f a l s e " > < a : o f f   x = " 7 1 7 5 4 9 "   y = " 6 9 8 4 9 9 " / > < a : e x t   c x = " 1 4 9 2 2 5 "   c y = " 1 0 1 6 0 0 " / > < / a : x f r m > < a : c u s t G e o m > < a : a v L s t / > < a : g d L s t / > < a : a h L s t / > < a : c x n L s t / > < a : r e c t   b = " b "   l = " 0 "   r = " r "   t = " 0 " / > < a : p a t h L s t > < a : p a t h   h = " 1 0 1 6 0 0 "   w = " 1 4 9 2 2 5 " > < a : m o v e T o > < a : p t   x = " 2 8 5 7 5 "   y = " 0 " / > < / a : m o v e T o > < a : l n T o > < a : p t   x = " 2 8 5 7 5 "   y = " 0 " / > < / a : l n T o > < a : l n T o > < a : p t   x = " 4 7 6 2 5 "   y = " 3 1 7 5 " / > < / a : l n T o > < a : l n T o > < a : p t   x = " 8 8 9 0 0 "   y = " 1 5 8 7 5 " / > < / a : l n T o > < a : l n T o > < a : p t   x = " 1 1 1 1 2 5 "   y = " 2 5 4 0 0 " / > < / a : l n T o > < a : l n T o > < a : p t   x = " 1 3 0 1 7 5 "   y = " 3 8 1 0 0 " / > < / a : l n T o > < a : l n T o > < a : p t   x = " 1 3 9 7 0 0 "   y = " 4 4 4 5 0 " / > < / a : l n T o > < a : l n T o > < a : p t   x = " 1 4 6 0 5 0 "   y = " 5 3 9 7 5 " / > < / a : l n T o > < a : l n T o > < a : p t   x = " 1 4 9 2 2 5 "   y = " 6 3 5 0 0 " / > < / a : l n T o > < a : l n T o > < a : p t   x = " 1 4 9 2 2 5 "   y = " 7 3 0 2 5 " / > < / a : l n T o > < a : l n T o > < a : p t   x = " 1 4 9 2 2 5 "   y = " 7 3 0 2 5 " / > < / a : l n T o > < a : l n T o > < a : p t   x = " 1 4 9 2 2 5 "   y = " 8 5 7 2 5 " / > < / a : l n T o > < a : l n T o > < a : p t   x = " 1 4 2 8 7 5 "   y = " 9 2 0 7 5 " / > < / a : l n T o > < a : l n T o > < a : p t   x = " 1 3 6 5 2 5 "   y = " 9 8 4 2 5 " / > < / a : l n T o > < a : l n T o > < a : p t   x = " 1 2 7 0 0 0 "   y = " 1 0 1 6 0 0 " / > < / a : l n T o > < a : l n T o > < a : p t   x = " 1 0 1 6 0 0 "   y = " 1 0 1 6 0 0 " / > < / a : l n T o > < a : l n T o > < a : p t   x = " 7 6 2 0 0 "   y = " 9 8 4 2 5 " / > < / a : l n T o > < a : l n T o > < a : p t   x = " 4 7 6 2 5 "   y = " 9 2 0 7 5 " / > < / a : l n T o > < a : l n T o > < a : p t   x = " 2 2 2 2 5 "   y = " 8 2 5 5 0 " / > < / a : l n T o > < a : l n T o > < a : p t   x = " 0 "   y = " 7 3 0 2 5 " / > < / a : l n T o > < / a : p a t h > < / a : p a t h L s t > < / a : c u s t G e o m > < a : n o F i l l / > < / p : s p P r > < / p : s p > < p : s p > < p : n v S p P r > < p : c N v P r   i d = " 1 8 "   n a m e = " " > < a : e x t L s t > < a : e x t   u r i = " { A 3 2 8 1 6 D 2 - 6 3 B 9 - 4 2 7 4 - 9 5 6 9 - A E 4 0 C F 5 8 F 0 0 9 } " > < a 1 6 : c r e a t i o n I d   x m l n s : a 1 6 = " h t t p : / / s c h e m a s . m i c r o s o f t . c o m / o f f i c e / d r a w i n g / 2 0 1 0 / m a i n "   i d = " { 4 3 4 D 7 3 9 D - 3 3 1 D - 4 4 4 E - 9 8 0 9 - B 5 F 2 5 D 0 6 2 2 9 F } " / > < / a : e x t > < / a : e x t L s t > < / p : c N v P r > < p : c N v S p P r / > < p : n v P r / > < / p : n v S p P r > < p : s p P r > < a : x f r m   f l i p H = " f a l s e "   f l i p V = " f a l s e " > < a : o f f   x = " 4 5 0 8 4 9 "   y = " 7 9 6 9 2 5 " / > < a : e x t   c x = " 4 2 8 6 2 5 "   c y = " 1 4 2 8 7 5 " / > < / a : x f r m > < a : c u s t G e o m > < a : a v L s t / > < a : g d L s t / > < a : a h L s t / > < a : c x n L s t / > < a : r e c t   b = " b "   l = " 0 "   r = " r "   t = " 0 " / > < a : p a t h L s t > < a : p a t h   h = " 1 4 2 8 7 5 "   w = " 4 2 8 6 2 5 " > < a : m o v e T o > < a : p t   x = " 3 4 2 9 0 0 "   y = " 0 " / > < / a : m o v e T o > < a : l n T o > < a : p t   x = " 3 4 2 9 0 0 "   y = " 0 " / > < / a : l n T o > < a : l n T o > < a : p t   x = " 3 6 8 3 0 0 "   y = " 2 8 5 7 5 " / > < / a : l n T o > < a : l n T o > < a : p t   x = " 3 9 6 8 7 5 "   y = " 5 3 9 7 5 " / > < / a : l n T o > < a : l n T o > < a : p t   x = " 4 1 2 7 5 0 "   y = " 6 3 5 0 0 " / > < / a : l n T o > < a : l n T o > < a : p t   x = " 4 2 8 6 2 5 "   y = " 7 3 0 2 5 " / > < / a : l n T o > < a : l n T o > < a : p t   x = " 4 2 8 6 2 5 "   y = " 7 3 0 2 5 " / > < / a : l n T o > < a : l n T o > < a : p t   x = " 3 7 1 4 7 5 "   y = " 6 9 8 5 0 " / > < / a : l n T o > < a : l n T o > < a : p t   x = " 2 8 8 9 2 5 "   y = " 6 3 5 0 0 " / > < / a : l n T o > < a : l n T o > < a : p t   x = " 2 3 4 9 5 0 "   y = " 6 3 5 0 0 " / > < / a : l n T o > < a : l n T o > < a : p t   x = " 1 7 1 4 5 0 "   y = " 6 3 5 0 0 " / > < / a : l n T o > < a : l n T o > < a : p t   x = " 9 2 0 7 5 "   y = " 6 6 6 7 5 " / > < / a : l n T o > < a : l n T o > < a : p t   x = " 0 "   y = " 7 3 0 2 5 " / > < / a : l n T o > < a : l n T o > < a : p t   x = " 0 "   y = " 7 3 0 2 5 " / > < / a : l n T o > < a : l n T o > < a : p t   x = " 3 1 7 5 "   y = " 7 9 3 7 5 " / > < / a : l n T o > < a : l n T o > < a : p t   x = " 1 5 8 7 5 "   y = " 9 2 0 7 5 " / > < / a : l n T o > < a : l n T o > < a : p t   x = " 3 8 1 0 0 "   y = " 1 0 7 9 5 0 " / > < / a : l n T o > < a : l n T o > < a : p t   x = " 7 3 0 2 5 "   y = " 1 2 3 8 2 5 " / > < / a : l n T o > < a : l n T o > < a : p t   x = " 9 2 0 7 5 "   y = " 1 3 0 1 7 5 " / > < / a : l n T o > < a : l n T o > < a : p t   x = " 1 1 7 4 7 5 "   y = " 1 3 6 5 2 5 " / > < / a : l n T o > < a : l n T o > < a : p t   x = " 1 4 6 0 5 0 "   y = " 1 3 9 7 0 0 " / > < / a : l n T o > < a : l n T o > < a : p t   x = " 1 7 7 8 0 0 "   y = " 1 4 2 8 7 5 " / > < / a : l n T o > < a : l n T o > < a : p t   x = " 2 1 2 7 2 5 "   y = " 1 4 2 8 7 5 " / > < / a : l n T o > < a : l n T o > < a : p t   x = " 2 5 0 8 2 5 "   y = " 1 3 9 7 0 0 " / > < / a : l n T o > < a : l n T o > < a : p t   x = " 2 9 5 2 7 5 "   y = " 1 3 3 3 5 0 " / > < / a : l n T o > < a : l n T o > < a : p t   x = " 3 4 2 9 0 0 "   y = " 1 2 0 6 5 0 " / > < / a : l n T o > < / a : p a t h > < / a : p a t h L s t > < / a : c u s t G e o m > < a : n o F i l l / > < / p : s p P r > < / p : s p > < p : s p > < p : n v S p P r > < p : c N v P r   i d = " 1 9 "   n a m e = " " > < a : e x t L s t > < a : e x t   u r i = " { B 9 D 8 1 8 F 7 - 5 4 5 E - 4 4 B A - B 3 B 9 - 4 3 1 C 1 E C 7 7 D 1 8 } " > < a 1 6 : c r e a t i o n I d   x m l n s : a 1 6 = " h t t p : / / s c h e m a s . m i c r o s o f t . c o m / o f f i c e / d r a w i n g / 2 0 1 0 / m a i n "   i d = " { D F 8 7 A 5 F B - B 3 3 A - 4 C 3 E - B D C 7 - F E 7 B D A 2 1 E A 6 6 } " / > < / a : e x t > < / a : e x t L s t > < / p : c N v P r > < p : c N v S p P r / > < p : n v P r / > < / p : n v S p P r > < p : s p P r > < a : x f r m   f l i p H = " f a l s e "   f l i p V = " f a l s e " > < a : o f f   x = " 2 8 8 9 2 4 "   y = " 1 9 0 1 8 2 5 " / > < a : e x t   c x = " 7 7 7 8 7 5 "   c y = " 1 0 5 0 9 2 5 " / > < / a : x f r m > < a : c u s t G e o m > < a : a v L s t / > < a : g d L s t / > < a : a h L s t / > < a : c x n L s t / > < a : r e c t   b = " b "   l = " 0 "   r = " r "   t = " 0 " / > < a : p a t h L s t > < a : p a t h   h = " 1 0 5 0 9 2 5 "   w = " 7 7 7 8 7 5 " > < a : m o v e T o > < a : p t   x = " 3 4 9 2 5 "   y = " 9 5 2 5 " / > < / a : m o v e T o > < a : l n T o > < a : p t   x = " 1 7 7 8 0 0 "   y = " 9 0 8 0 5 0 " / > < / a : l n T o > < a : l n T o > < a : p t   x = " 0 "   y = " 1 0 5 0 9 2 5 " / > < / a : l n T o > < a : l n T o > < a : p t   x = " 2 6 9 8 7 5 "   y = " 1 0 3 8 2 2 5 " / > < / a : l n T o > < a : l n T o > < a : p t   x = " 2 8 5 7 5 0 "   y = " 2 8 2 5 7 5 " / > < / a : l n T o > < a : l n T o > < a : p t   x = " 4 6 3 5 5 0 "   y = " 2 7 9 4 0 0 " / > < / a : l n T o > < a : l n T o > < a : p t   x = " 4 6 3 5 5 0 "   y = " 1 0 3 5 0 5 0 " / > < / a : l n T o > < a : l n T o > < a : p t   x = " 7 7 7 8 7 5 "   y = " 1 0 5 0 9 2 5 " / > < / a : l n T o > < a : l n T o > < a : p t   x = " 5 4 9 2 7 5 "   y = " 9 0 1 7 0 0 " / > < / a : l n T o > < a : l n T o > < a : p t   x = " 7 1 1 2 0 0 "   y = " 0 " / > < / a : l n T o > < a : l n T o > < a : p t   x = " 3 4 9 2 5 "   y = " 9 5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0 "   n a m e = " " > < a : e x t L s t > < a : e x t   u r i = " { B B 4 F 5 B A A - 6 A 1 9 - 4 E 9 A - A 1 8 8 - E A F 6 7 C 2 4 0 1 5 4 } " > < a 1 6 : c r e a t i o n I d   x m l n s : a 1 6 = " h t t p : / / s c h e m a s . m i c r o s o f t . c o m / o f f i c e / d r a w i n g / 2 0 1 0 / m a i n "   i d = " { 8 B C 2 0 0 E C - C 5 F 2 - 4 5 A D - 9 7 6 B - 7 5 F A A 4 7 C B 2 D E } " / > < / a : e x t > < / a : e x t L s t > < / p : c N v P r > < p : c N v S p P r / > < p : n v P r / > < / p : n v S p P r > < p : s p P r > < a : x f r m   f l i p H = " f a l s e "   f l i p V = " f a l s e " > < a : o f f   x = " 8 1 2 7 9 9 "   y = " 5 3 9 7 5 0 " / > < a : e x t   c x = " 1 1 4 3 0 0 "   c y = " 1 2 3 8 2 5 " / > < / a : x f r m > < a : c u s t G e o m > < a : a v L s t / > < a : g d L s t / > < a : a h L s t / > < a : c x n L s t / > < a : r e c t   b = " b "   l = " 0 "   r = " r "   t = " 0 " / > < a : p a t h L s t > < a : p a t h   h = " 1 2 3 8 2 5 "   w = " 1 1 4 3 0 0 " > < a : m o v e T o > < a : p t   x = " 0 "   y = " 1 2 3 8 2 5 " / > < / a : m o v e T o > < a : l n T o > < a : p t   x = " 0 "   y = " 1 2 3 8 2 5 " / > < / a : l n T o > < a : l n T o > < a : p t   x = " 0 "   y = " 1 0 7 9 5 0 " / > < / a : l n T o > < a : l n T o > < a : p t   x = " 3 1 7 5 "   y = " 6 9 8 5 0 " / > < / a : l n T o > < a : l n T o > < a : p t   x = " 9 5 2 5 "   y = " 4 7 6 2 5 " / > < / a : l n T o > < a : l n T o > < a : p t   x = " 1 5 8 7 5 "   y = " 2 8 5 7 5 " / > < / a : l n T o > < a : l n T o > < a : p t   x = " 2 8 5 7 5 "   y = " 1 2 7 0 0 " / > < / a : l n T o > < a : l n T o > < a : p t   x = " 3 4 9 2 5 "   y = " 9 5 2 5 " / > < / a : l n T o > < a : l n T o > < a : p t   x = " 4 1 2 7 5 "   y = " 3 1 7 5 " / > < / a : l n T o > < a : l n T o > < a : p t   x = " 4 1 2 7 5 "   y = " 3 1 7 5 " / > < / a : l n T o > < a : l n T o > < a : p t   x = " 6 0 3 2 5 "   y = " 0 " / > < / a : l n T o > < a : l n T o > < a : p t   x = " 7 6 2 0 0 "   y = " 3 1 7 5 " / > < / a : l n T o > < a : l n T o > < a : p t   x = " 8 8 9 0 0 "   y = " 1 2 7 0 0 " / > < / a : l n T o > < a : l n T o > < a : p t   x = " 9 5 2 5 0 "   y = " 2 5 4 0 0 " / > < / a : l n T o > < a : l n T o > < a : p t   x = " 1 0 1 6 0 0 "   y = " 3 8 1 0 0 " / > < / a : l n T o > < a : l n T o > < a : p t   x = " 1 0 7 9 5 0 "   y = " 5 3 9 7 5 " / > < / a : l n T o > < a : l n T o > < a : p t   x = " 1 1 4 3 0 0 "   y = " 8 2 5 5 0 " / > < / a : l n T o > < / a : p a t h > < / a : p a t h L s t > < / a : c u s t G e o m > < a : n o F i l l / > < / p : s p P r > < / p : s p > < p : s p > < p : n v S p P r > < p : c N v P r   i d = " 2 1 "   n a m e = " " > < a : e x t L s t > < a : e x t   u r i = " { 9 F 5 1 9 6 B 7 - 3 6 6 8 - 4 0 3 E - B E 1 2 - D F B C 6 C 3 1 4 5 5 D } " > < a 1 6 : c r e a t i o n I d   x m l n s : a 1 6 = " h t t p : / / s c h e m a s . m i c r o s o f t . c o m / o f f i c e / d r a w i n g / 2 0 1 0 / m a i n "   i d = " { 6 D A 6 1 F 6 0 - 9 D 3 E - 4 E 6 C - A F 1 F - F 8 1 A 6 A 5 2 8 5 B B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a : l n T o > < a : p t   x = " 2 5 4 0 0 "   y = " 1 6 8 2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1 E 4 C 8 B 9 2 - 4 4 C D - 4 3 1 A - B 2 7 0 - B 9 9 0 E 6 1 2 2 1 4 8 } " > < a 1 6 : c r e a t i o n I d   x m l n s : a 1 6 = " h t t p : / / s c h e m a s . m i c r o s o f t . c o m / o f f i c e / d r a w i n g / 2 0 1 0 / m a i n "   i d = " { A A 0 1 8 C B D - D A 8 1 - 4 A B D - 8 B B 9 - 2 7 4 D C E 0 8 C A B 2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/ a : p a t h > < / a : p a t h L s t > < / a : c u s t G e o m > < a : n o F i l l / > < / p : s p P r > < / p : s p > < p : s p > < p : n v S p P r > < p : c N v P r   i d = " 2 3 "   n a m e = " " > < a : e x t L s t > < a : e x t   u r i = " { A E 9 E E 5 B B - 6 1 D 8 - 4 4 A F - B 3 B F - 6 4 0 6 8 3 1 6 9 A 3 4 } " > < a 1 6 : c r e a t i o n I d   x m l n s : a 1 6 = " h t t p : / / s c h e m a s . m i c r o s o f t . c o m / o f f i c e / d r a w i n g / 2 0 1 0 / m a i n "   i d = " { A 8 D 0 E 0 0 8 - D 1 7 A - 4 7 2 2 - B A 7 4 - D E 0 7 6 0 E 9 6 C 8 C } " / > < / a : e x t > < / a : e x t L s t > < / p : c N v P r > < p : c N v S p P r / > < p : n v P r / > < / p : n v S p P r > < p : s p P r > < a : x f r m   f l i p H = " f a l s e "   f l i p V = " f a l s e " > < a : o f f   x = " 4 5 0 8 4 9 "   y = " 1 1 6 2 0 5 0 " / > < a : e x t   c x = " 2 9 2 1 0 0 "   c y = " 6 8 5 8 0 0 " / > < / a : x f r m > < a : c u s t G e o m > < a : a v L s t / > < a : g d L s t / > < a : a h L s t / > < a : c x n L s t / > < a : r e c t   b = " b "   l = " 0 "   r = " r "   t = " 0 " / > < a : p a t h L s t > < a : p a t h   h = " 6 8 5 8 0 0 "   w = " 2 9 2 1 0 0 " > < a : m o v e T o > < a : p t   x = " 2 6 6 7 0 0 "   y = " 1 3 3 3 5 0 " / > < / a : m o v e T o > < a : l n T o > < a : p t   x = " 1 9 0 5 0 0 "   y = " 2 0 0 0 2 5 " / > < / a : l n T o > < a : l n T o > < a : p t   x = " 2 9 2 1 0 0 "   y = " 5 9 6 9 0 0 " / > < / a : l n T o > < a : l n T o > < a : p t   x = " 1 2 3 8 2 5 "   y = " 6 8 5 8 0 0 " / > < / a : l n T o > < a : l n T o > < a : p t   x = " 0 "   y = " 5 9 6 9 0 0 " / > < / a : l n T o > < a : l n T o > < a : p t   x = " 9 5 2 5 0 "   y = " 2 0 3 2 0 0 " / > < / a : l n T o > < a : l n T o > < a : p t   x = " 3 4 9 2 5 "   y = " 1 3 3 3 5 0 " / > < / a : l n T o > < a : l n T o > < a : p t   x = " 9 2 0 7 5 "   y = " 6 3 5 0 " / > < / a : l n T o > < a : l n T o > < a : p t   x = " 2 1 5 9 0 0 "   y = " 0 " / > < / a : l n T o > < a : l n T o > < a : p t   x = " 2 6 6 7 0 0 "   y = " 1 3 3 3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4 "   n a m e = " " > < a : e x t L s t > < a : e x t   u r i = " { C 8 C C 7 8 C 8 - 9 9 7 1 - 4 E 3 0 - B 9 C A - 0 C 3 E 1 B 2 E 0 E 0 E } " > < a 1 6 : c r e a t i o n I d   x m l n s : a 1 6 = " h t t p : / / s c h e m a s . m i c r o s o f t . c o m / o f f i c e / d r a w i n g / 2 0 1 0 / m a i n "   i d = " { 4 B D 3 4 A C 6 - 6 7 A 6 - 4 1 F A - 8 8 4 A - C F 4 B 2 6 E C F D 5 0 } " / > < / a : e x t > < / a : e x t L s t > < / p : c N v P r > < p : c N v S p P r / > < p : n v P r / > < / p : n v S p P r > < p : s p P r > < a : x f r m   f l i p H = " f a l s e "   f l i p V = " f a l s e " > < a : o f f   x = " 1 5 0 8 1 2 4 "   y = " 1 4 2 8 7 5 0 " / > < a : e x t   c x = " 1 5 5 5 7 5 "   c y = " 1 8 7 3 2 5 " / > < / a : x f r m > < a : c u s t G e o m > < a : a v L s t / > < a : g d L s t / > < a : a h L s t / > < a : c x n L s t / > < a : r e c t   b = " b "   l = " 0 "   r = " r "   t = " 0 " / > < a : p a t h L s t > < a : p a t h   h = " 1 8 7 3 2 5 "   w = " 1 5 5 5 7 5 " > < a : m o v e T o > < a : p t   x = " 0 "   y = " 3 1 7 5 0 " / > < / a : m o v e T o > < a : l n T o > < a : p t   x = " 6 0 3 2 5 "   y = " 1 8 7 3 2 5 " / > < / a : l n T o > < a : l n T o > < a : p t   x = " 1 5 5 5 7 5 "   y = " 1 4 9 2 2 5 " / > < / a : l n T o > < a : l n T o > < a : p t   x = " 1 0 4 7 7 5 "   y = " 0 " / > < / a : l n T o > < a : l n T o > < a : p t   x = " 0 "   y = " 3 1 7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5 "   n a m e = " " > < a : e x t L s t > < a : e x t   u r i = " { C 2 5 B 8 B 3 3 - 9 B 2 7 - 4 4 5 E - A 2 B C - A D F 5 2 C 8 A F 4 C F } " > < a 1 6 : c r e a t i o n I d   x m l n s : a 1 6 = " h t t p : / / s c h e m a s . m i c r o s o f t . c o m / o f f i c e / d r a w i n g / 2 0 1 0 / m a i n "   i d = " { 7 C 5 F F B 2 E - 1 6 A F - 4 B B 6 - 9 C 2 7 - C 4 A 1 3 B 3 D 4 1 1 2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a : l n T o > < a : p t   x = " 2 6 0 3 5 0 "   y = " 1 7 1 4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C E 1 0 B 4 6 3 - 0 3 5 A - 4 B 5 1 - B 5 A 3 - 5 E 8 4 F 5 C E 9 E F 3 } " > < a 1 6 : c r e a t i o n I d   x m l n s : a 1 6 = " h t t p : / / s c h e m a s . m i c r o s o f t . c o m / o f f i c e / d r a w i n g / 2 0 1 0 / m a i n "   i d = " { F 7 D 8 8 2 2 4 - C E A 0 - 4 B 3 6 - A D 2 2 - 4 B 1 1 2 3 F 6 0 A 1 D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/ a : p a t h > < / a : p a t h L s t > < / a : c u s t G e o m > < a : n o F i l l / > < / p : s p P r > < / p : s p > < p : s p > < p : n v S p P r > < p : c N v P r   i d = " 2 7 "   n a m e = " " > < a : e x t L s t > < a : e x t   u r i = " { 4 5 B E A 1 0 E - C 5 C 1 - 4 D 6 C - A F 5 5 - C 4 C 7 F D 5 A 6 4 1 7 } " > < a 1 6 : c r e a t i o n I d   x m l n s : a 1 6 = " h t t p : / / s c h e m a s . m i c r o s o f t . c o m / o f f i c e / d r a w i n g / 2 0 1 0 / m a i n "   i d = " { 8 1 E C 7 6 A C - B 0 5 6 - 4 0 F B - 9 B 7 D - A 3 0 3 1 5 0 6 6 E 6 E } " / > < / a : e x t > < / a : e x t L s t > < / p : c N v P r > < p : c N v S p P r / > < p : n v P r / > < / p : n v S p P r > < p : s p P r > < a : x f r m   f l i p H = " f a l s e "   f l i p V = " f a l s e " > < a : o f f   x = " 0 "   y = " 1 8 0 9 7 5 0 " / > < a : e x t   c x = " 2 2 2 2 4 9 "   c y = " 1 8 4 1 5 0 " / > < / a : x f r m > < a : c u s t G e o m > < a : a v L s t / > < a : g d L s t / > < a : a h L s t / > < a : c x n L s t / > < a : r e c t   b = " b "   l = " 0 "   r = " r "   t = " 0 " / > < a : p a t h L s t > < a : p a t h   h = " 1 8 4 1 5 0 "   w = " 2 2 2 2 5 0 " > < a : m o v e T o > < a : p t   x = " 3 1 7 5 0 "   y = " 0 " / > < / a : m o v e T o > < a : l n T o > < a : p t   x = " 2 2 2 2 5 0 "   y = " 6 6 6 7 5 " / > < / a : l n T o > < a : l n T o > < a : p t   x = " 1 8 4 1 5 0 "   y = " 1 8 4 1 5 0 " / > < / a : l n T o > < a : l n T o > < a : p t   x = " 0 "   y = " 1 3 0 1 7 5 " / > < / a : l n T o > < a : l n T o > < a : p t   x = " 3 1 7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8 "   n a m e = " " > < a : e x t L s t > < a : e x t   u r i = " { E 0 5 F D B D 0 - E B 7 8 - 4 B 9 B - 9 B E 5 - 1 9 A 8 C 1 D D 4 B C 2 } " > < a 1 6 : c r e a t i o n I d   x m l n s : a 1 6 = " h t t p : / / s c h e m a s . m i c r o s o f t . c o m / o f f i c e / d r a w i n g / 2 0 1 0 / m a i n "   i d = " { B A 3 B 7 E B 5 - 0 9 1 2 - 4 6 8 A - A 7 6 7 - 0 8 C B F 6 A A 1 1 6 4 } " / > < / a : e x t > < / a : e x t L s t > < / p : c N v P r > < p : c N v S p P r / > < p : n v P r / > < / p : n v S p P r > < p : s p P r > < a : x f r m   f l i p H = " f a l s e "   f l i p V = " f a l s e " > < a : o f f   x = " 4 1 5 9 2 5 "   y = " 1 1 3 9 8 2 5 " / > < a : e x t   c x = " 4 4 7 6 7 5 "   c y = " 1 9 3 6 7 4 " / > < / a : x f r m > < a : c u s t G e o m > < a : a v L s t / > < a : g d L s t / > < a : a h L s t / > < a : c x n L s t / > < a : r e c t   b = " b "   l = " 0 "   r = " r "   t = " 0 " / > < a : p a t h L s t > < a : p a t h   h = " 1 9 3 6 7 5 "   w = " 4 4 7 6 7 5 " > < a : m o v e T o > < a : p t   x = " 3 7 4 6 5 0 "   y = " 0 " / > < / a : m o v e T o > < a : l n T o > < a : p t   x = " 1 0 4 7 7 5 "   y = " 0 " / > < / a : l n T o > < a : l n T o > < a : p t   x = " 0 "   y = " 7 9 3 7 5 " / > < / a : l n T o > < a : l n T o > < a : p t   x = " 6 3 5 0 0 "   y = " 1 9 3 6 7 5 " / > < / a : l n T o > < a : l n T o > < a : p t   x = " 1 6 8 2 7 5 "   y = " 3 8 1 0 0 " / > < / a : l n T o > < a : l n T o > < a : p t   x = " 2 8 5 7 5 0 "   y = " 1 9 3 6 7 5 " / > < / a : l n T o > < a : l n T o > < a : p t   x = " 4 4 7 6 7 5 "   y = " 9 5 2 5 0 " / > < / a : l n T o > < a : l n T o > < a : p t   x = " 3 7 4 6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9 "   n a m e = " " > < a : e x t L s t > < a : e x t   u r i = " { F E A 5 F 7 8 5 - 2 A 2 D - 4 B 5 2 - 9 7 5 1 - B 4 6 8 E 4 B A 3 7 9 B } " > < a 1 6 : c r e a t i o n I d   x m l n s : a 1 6 = " h t t p : / / s c h e m a s . m i c r o s o f t . c o m / o f f i c e / d r a w i n g / 2 0 1 0 / m a i n "   i d = " { 9 D 8 E E 0 0 6 - 4 A 2 E - 4 3 0 D - A 5 4 1 - 8 B 1 E 9 2 8 B 5 4 5 F } " / > < / a : e x t > < / a : e x t L s t > < / p : c N v P r > < p : c N v S p P r / > < p : n v P r / > < / p : n v S p P r > < p : s p P r > < a : x f r m   f l i p H = " f a l s e "   f l i p V = " f a l s e " > < a : o f f   x = " 4 1 2 7 4 9 "   y = " 5 1 1 1 7 5 " / > < a : e x t   c x = " 1 8 0 9 7 5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1 8 0 9 7 5 " > < a : m o v e T o > < a : p t   x = " 1 8 0 9 7 5 "   y = " 3 1 7 5 " / > < / a : m o v e T o > < a : l n T o > < a : p t   x = " 1 8 0 9 7 5 "   y = " 3 1 7 5 " / > < / a : l n T o > < a : l n T o > < a : p t   x = " 1 7 7 8 0 0 "   y = " 0 " / > < / a : l n T o > < a : l n T o > < a : p t   x = " 1 7 1 4 5 0 "   y = " 3 1 7 5 " / > < / a : l n T o > < a : l n T o > < a : p t   x = " 1 7 1 4 5 0 "   y = " 3 1 7 5 " / > < / a : l n T o > < a : l n T o > < a : p t   x = " 1 5 8 7 5 0 "   y = " 1 2 7 0 0 " / > < / a : l n T o > < a : l n T o > < a : p t   x = " 1 2 0 6 5 0 "   y = " 3 4 9 2 5 " / > < / a : l n T o > < a : l n T o > < a : p t   x = " 9 8 4 2 5 "   y = " 4 7 6 2 5 " / > < / a : l n T o > < a : l n T o > < a : p t   x = " 6 9 8 5 0 "   y = " 5 7 1 5 0 " / > < / a : l n T o > < a : l n T o > < a : p t   x = " 3 8 1 0 0 "   y = " 6 6 6 7 5 " / > < / a : l n T o > < a : l n T o > < a : p t   x = " 6 3 5 0 "   y = " 7 3 0 2 5 " / > < / a : l n T o > < a : l n T o > < a : p t   x = " 6 3 5 0 "   y = " 7 3 0 2 5 " / > < / a : l n T o > < a : l n T o > < a : p t   x = " 3 1 7 5 "   y = " 7 6 2 0 0 " / > < / a : l n T o > < a : l n T o > < a : p t   x = " 0 "   y = " 7 9 3 7 5 " / > < / a : l n T o > < a : l n T o > < a : p t   x = " 0 "   y = " 7 9 3 7 5 " / > < / a : l n T o > < a : l n T o > < a : p t   x = " 3 1 7 5 "   y = " 8 2 5 5 0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4 1 2 7 5 "   y = " 7 9 3 7 5 " / > < / a : l n T o > < a : l n T o > < a : p t   x = " 7 3 0 2 5 "   y = " 6 9 8 5 0 " / > < / a : l n T o > < a : l n T o > < a : p t   x = " 1 0 1 6 0 0 "   y = " 6 0 3 2 5 " / > < / a : l n T o > < a : l n T o > < a : p t   x = " 1 2 7 0 0 0 "   y = " 4 7 6 2 5 " / > < / a : l n T o > < a : l n T o > < a : p t   x = " 1 6 5 1 0 0 "   y = " 2 2 2 2 5 " / > < / a : l n T o > < a : l n T o > < a : p t   x = " 1 8 0 9 7 5 "   y = " 1 2 7 0 0 " / > < / a : l n T o > < a : l n T o > < a : p t   x = " 1 8 0 9 7 5 "   y = " 1 2 7 0 0 " / > < / a : l n T o > < a : l n T o > < a : p t   x = " 1 8 0 9 7 5 "   y = " 9 5 2 5 " / > < / a : l n T o > < a : l n T o > < a : p t   x = " 1 8 0 9 7 5 "   y = " 3 1 7 5 " / > < / a : l n T o > < a : l n T o > < a : p t   x = " 1 8 0 9 7 5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p : e x t L s t > < p : e x t   u r i = " { 3 7 1 B B 0 E B - 1 7 8 6 - 4 A 7 F - 9 F D E - 4 4 9 4 F 8 2 4 B 2 8 5 } " > < p 1 4 : c r e a t i o n I d   x m l n s : p 1 4 = " h t t p : / / s c h e m a s . m i c r o s o f t . c o m / o f f i c e / p o w e r p o i n t / 2 0 1 0 / m a i n "   v a l = " 1 6 5 0 6 2 1 7 4 9 0 1 2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5 7 0 1 B C 6 - 2 3 D 1 - 4 B 0 8 - B 1 8 E - 6 1 E 3 7 F 9 5 6 E D 9 } " > < a 1 6 : c r e a t i o n I d   x m l n s : a 1 6 = " h t t p : / / s c h e m a s . m i c r o s o f t . c o m / o f f i c e / d r a w i n g / 2 0 1 0 / m a i n "   i d = " { B B A A 2 C 2 5 - A 4 8 D - 4 6 1 3 - B 4 C 9 - 9 0 1 5 4 4 B 5 9 B D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0 "   y = " 3 5 2 3 2 0 " / > < a : e x t   c x = " 6 9 0 7 1 5 8 "   c y = " 8 5 2 1 2 5 " / > < / a : x f r m > < / p : s p P r > < p : t x B o d y > < a : b o d y P r   r t l C o l = " 0 " / > < a : l s t S t y l e / > < a : p > < a : p P r / > < a : r > < a : r P r   b = " 0 "   d i r t y = " 0 "   l a n g = " e n - U S "   s z = " 2 8 0 0 " > < a : s o l i d F i l l > < a : s r g b C l r   v a l = " c e 1 e 1 b " / > < / a : s o l i d F i l l > < a : l a t i n   t y p e f a c e = " A l e g r e y a " / > < / a : r P r > < a : t > F E A T U R E S   T O   B E   I M P L E M E N T E D < / a : t > < / a : r > < a : e n d P a r a R P r   b = " 0 "   d i r t y = " 0 "   l a n g = " e n - U S "   s z = " 2 8 0 0 " > < a : s o l i d F i l l > < a : s r g b C l r   v a l = " c e 1 e 1 b " / > < / a : s o l i d F i l l > < a : l a t i n   t y p e f a c e = " A l e g r e y a " / > < / a : e n d P a r a R P r > < / a : p > < / p : t x B o d y > < / p : s p > < p : s p > < p : n v S p P r > < p : c N v P r   i d = " 3 "   n a m e = " C o n t e n t   P l a c e h o l d e r   2 " > < a : e x t L s t > < a : e x t   u r i = " { 4 0 6 B B 3 5 2 - 6 5 F 3 - 4 5 0 2 - 8 2 5 E - C 4 8 3 7 7 E B C 4 9 4 } " > < a 1 6 : c r e a t i o n I d   x m l n s : a 1 6 = " h t t p : / / s c h e m a s . m i c r o s o f t . c o m / o f f i c e / d r a w i n g / 2 0 1 0 / m a i n "   i d = " { 8 2 A A F F 2 9 - 7 2 8 5 - 4 5 2 A - 9 6 0 6 - 3 6 D 0 6 3 1 7 8 1 D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0 "   d i r t y = " 0 "   l a n g = " e n - U S " > < a : l a t i n   t y p e f a c e = " L a t o " / > < / a : r P r > < a : t > W e   a r e   g o i n g   t o   i m p l e m e n t   t h e   d a t a b a s e   f o r   t h e   c i t i e s   b y   u s i n g   t h e   a d j a c e n c y   l i s t   a n d   m a t r i x   s o   t h a t   a < / a : t > < / a : r > < a : r > < a : r P r   b = " 0 "   d i r t y = " 0 "   l a n g = " e n - U S " > < a : l a t i n   t y p e f a c e = " L a t o " / > < / a : r P r > < a : t > d j a c e n c y   l i s t   u s e s     a r r a y s   a n d   g o n n a   c r e a t e   a   l i n k e d     < / a : t > < / a : r > < a : r > < a : r P r   b = " 0 "   d i r t y = " 0 "   l a n g = " e n - U S " > < a : l a t i n   t y p e f a c e = " L a t o " / > < / a : r P r > < a : t > l i s t   f r o m   e a c h   e l e m e n t   o f   t h e   a r r a y ,   e a c h   n o d e   o f   t h e   l i n k e d   l i s t   c o n t a i n s   t w o   i n t e g e r s   o n e   i s   < / a : t > < / a : r > < a : b r > < a : r P r   b = " 0 "   d i r t y = " 0 "   l a n g = " e n - U S " > < a : l a t i n   t y p e f a c e = " L a t o " / > < / a : r P r > < / a : b r > < a : r > < a : r P r   b = " 0 "   d i r t y = " 0 "   l a n g = " e n - U S " > < a : l a t i n   t y p e f a c e = " L a t o " / > < / a : r P r > < a : t > d a t a ,   w h i c h   s t o r e   t h e   c i t y   n u m b e r   < / a : t > < / a : r > < a : r > < a : r P r   b = " 0 "   d i r t y = " 0 "   l a n g = " e n - U S " > < a : l a t i n   t y p e f a c e = " L a t o " / > < / a : r P r > < a : t > a n d   a n o t h e r   < / a : t > < / a : r > < a : r > < a : r P r   b = " 0 "   d i r t y = " 0 "   l a n g = " e n - U S " > < a : l a t i n   t y p e f a c e = " L a t o " / > < / a : r P r > < a : t > i s   w e i g h t   w h i c h   s t o r e s   t h e   d i s t a n c e s   b e t w e e n   t h e   p a r e n t   c i t y   < / a : t > < / a : r > < a : r > < a : r P r   b = " 0 "   d i r t y = " 0 "   l a n g = " e n - U S " > < a : l a t i n   t y p e f a c e = " L a t o " / > < / a : r P r > < a : t > a n d   c i t y   w h i c h   i s   d e n o t e d   b y   i t s   n u m b e r   i n   d a t a < / a : t > < / a : r > < a : e n d P a r a R P r   b = " 0 "   d i r t y = " 0 "   l a n g = " e n - U S " > < a : l a t i n   t y p e f a c e = " L a t o " / > < / a : e n d P a r a R P r > < / a : p > < / p : t x B o d y > < / p : s p > < p : g r p S p > < p : n v G r p S p P r > < p : c N v P r   i d = " 4 "   n a m e = " " > < a : e x t L s t > < a : e x t   u r i = " { 5 1 8 E F 6 B 3 - 3 4 9 5 - 4 A F 9 - A 2 2 0 - 7 5 B B D A 7 9 6 A 4 3 } " > < a 1 6 : c r e a t i o n I d   x m l n s : a 1 6 = " h t t p : / / s c h e m a s . m i c r o s o f t . c o m / o f f i c e / d r a w i n g / 2 0 1 0 / m a i n "   i d = " { 7 8 3 F C 8 1 2 - D 2 1 B - 4 6 1 B - A 7 5 1 - 9 9 9 3 1 9 D 5 C 9 A A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6 7 3 9 0 3 "   y = " 3 2 5 8 3 9 7 " / > < a : e x t   c x = " 8 2 8 5 1 3 "   c y = " 1 2 2 5 2 6 7 " / > < a : c h O f f   x = " 0 "   y = " 0 " / > < a : c h E x t   c x = " 1 9 9 7 0 7 5 "   c y = " 2 9 5 2 7 5 0 " / > < / a : x f r m > < a : s o l i d F i l l > < a : s c h e m e C l r   v a l = " b g 1 " / > < / a : s o l i d F i l l > < / p : g r p S p P r > < p : s p > < p : n v S p P r > < p : c N v P r   i d = " 5 "   n a m e = " " > < a : e x t L s t > < a : e x t   u r i = " { C 4 5 9 0 2 8 F - 1 8 1 2 - 4 F 0 2 - 8 0 E F - 2 6 D A 4 F A E 1 5 F 9 } " > < a 1 6 : c r e a t i o n I d   x m l n s : a 1 6 = " h t t p : / / s c h e m a s . m i c r o s o f t . c o m / o f f i c e / d r a w i n g / 2 0 1 0 / m a i n "   i d = " { 6 0 9 5 6 B D A - 1 8 5 E - 4 5 A D - 8 F 0 B - 6 1 1 F 2 6 6 3 2 F 9 1 } " / > < / a : e x t > < / a : e x t L s t > < / p : c N v P r > < p : c N v S p P r / > < p : n v P r / > < / p : n v S p P r > < p : s p P r > < a : x f r m   f l i p H = " f a l s e "   f l i p V = " f a l s e " > < a : o f f   x = " 1 5 3 9 8 7 5 "   y = " 1 2 6 9 9 9 9 " / > < a : e x t   c x = " 4 5 7 2 0 0 "   c y = " 3 0 1 6 2 5 " / > < / a : x f r m > < a : c u s t G e o m > < a : a v L s t / > < a : g d L s t / > < a : a h L s t / > < a : c x n L s t / > < a : r e c t   b = " b "   l = " 0 "   r = " r "   t = " 0 " / > < a : p a t h L s t > < a : p a t h   h = " 3 0 1 6 2 5 "   w = " 4 5 7 2 0 0 " > < a : m o v e T o > < a : p t   x = " 0 "   y = " 2 3 8 1 2 5 " / > < / a : m o v e T o > < a : l n T o > < a : p t   x = " 1 3 6 5 2 5 "   y = " 1 8 0 9 7 5 " / > < / a : l n T o > < a : l n T o > < a : p t   x = " 1 3 6 5 2 5 "   y = " 1 8 0 9 7 5 " / > < / a : l n T o > < a : l n T o > < a : p t   x = " 1 3 9 7 0 0 "   y = " 1 6 1 9 2 5 " / > < / a : l n T o > < a : l n T o > < a : p t   x = " 1 4 9 2 2 5 "   y = " 1 1 7 4 7 5 " / > < / a : l n T o > < a : l n T o > < a : p t   x = " 1 5 2 4 0 0 "   y = " 8 8 9 0 0 " / > < / a : l n T o > < a : l n T o > < a : p t   x = " 1 5 5 5 7 5 "   y = " 5 7 1 5 0 " / > < / a : l n T o > < a : l n T o > < a : p t   x = " 1 5 2 4 0 0 "   y = " 2 8 5 7 5 " / > < / a : l n T o > < a : l n T o > < a : p t   x = " 1 4 6 0 5 0 "   y = " 3 1 7 5 " / > < / a : l n T o > < a : l n T o > < a : p t   x = " 1 4 6 0 5 0 "   y = " 3 1 7 5 " / > < / a : l n T o > < a : l n T o > < a : p t   x = " 1 8 0 9 7 5 "   y = " 0 " / > < / a : l n T o > < a : l n T o > < a : p t   x = " 1 8 0 9 7 5 "   y = " 0 " / > < / a : l n T o > < a : l n T o > < a : p t   x = " 1 8 7 3 2 5 "   y = " 9 5 2 5 " / > < / a : l n T o > < a : l n T o > < a : p t   x = " 1 9 3 6 7 5 "   y = " 3 4 9 2 5 " / > < / a : l n T o > < a : l n T o > < a : p t   x = " 2 0 3 2 0 0 "   y = " 7 3 0 2 5 " / > < / a : l n T o > < a : l n T o > < a : p t   x = " 2 0 6 3 7 5 "   y = " 1 2 0 6 5 0 " / > < / a : l n T o > < a : l n T o > < a : p t   x = " 2 0 6 3 7 5 "   y = " 1 2 0 6 5 0 " / > < / a : l n T o > < a : l n T o > < a : p t   x = " 2 4 1 3 0 0 "   y = " 1 0 7 9 5 0 " / > < / a : l n T o > < a : l n T o > < a : p t   x = " 3 0 1 6 2 5 "   y = " 9 2 0 7 5 " / > < / a : l n T o > < a : l n T o > < a : p t   x = " 3 7 4 6 5 0 "   y = " 6 6 6 7 5 " / > < / a : l n T o > < a : l n T o > < a : p t   x = " 4 1 5 9 2 5 "   y = " 5 0 8 0 0 " / > < / a : l n T o > < a : l n T o > < a : p t   x = " 4 5 4 0 2 5 "   y = " 3 4 9 2 5 " / > < / a : l n T o > < a : l n T o > < a : p t   x = " 4 5 4 0 2 5 "   y = " 3 4 9 2 5 " / > < / a : l n T o > < a : l n T o > < a : p t   x = " 4 5 7 2 0 0 "   y = " 8 8 9 0 0 " / > < / a : l n T o > < a : l n T o > < a : p t   x = " 4 5 7 2 0 0 "   y = " 8 8 9 0 0 " / > < / a : l n T o > < a : l n T o > < a : p t   x = " 4 5 4 0 2 5 "   y = " 9 2 0 7 5 " / > < / a : l n T o > < a : l n T o > < a : p t   x = " 4 4 4 5 0 0 "   y = " 9 5 2 5 0 " / > < / a : l n T o > < a : l n T o > < a : p t   x = " 4 2 2 2 7 5 "   y = " 1 0 4 7 7 5 " / > < / a : l n T o > < a : l n T o > < a : p t   x = " 3 9 6 8 7 5 "   y = " 1 1 1 1 2 5 " / > < / a : l n T o > < a : l n T o > < a : p t   x = " 3 9 0 5 2 5 "   y = " 1 1 4 3 0 0 " / > < / a : l n T o > < a : l n T o > < a : p t   x = " 3 8 7 3 5 0 "   y = " 1 2 0 6 5 0 " / > < / a : l n T o > < a : l n T o > < a : p t   x = " 3 8 7 3 5 0 "   y = " 1 2 0 6 5 0 " / > < / a : l n T o > < a : l n T o > < a : p t   x = " 3 9 0 5 2 5 "   y = " 2 2 5 4 2 5 " / > < / a : l n T o > < a : l n T o > < a : p t   x = " 3 9 0 5 2 5 "   y = " 2 2 5 4 2 5 " / > < / a : l n T o > < a : l n T o > < a : p t   x = " 3 7 4 6 5 0 "   y = " 2 3 1 7 7 5 " / > < / a : l n T o > < a : l n T o > < a : p t   x = " 3 3 0 2 0 0 "   y = " 2 4 4 4 7 5 " / > < / a : l n T o > < a : l n T o > < a : p t   x = " 2 6 3 5 2 5 "   y = " 2 6 3 5 2 5 " / > < / a : l n T o > < a : l n T o > < a : p t   x = " 2 2 5 4 2 5 "   y = " 2 6 9 8 7 5 " / > < / a : l n T o > < a : l n T o > < a : p t   x = " 1 8 7 3 2 5 "   y = " 2 7 3 0 5 0 " / > < / a : l n T o > < a : l n T o > < a : p t   x = " 1 8 7 3 2 5 "   y = " 2 7 3 0 5 0 " / > < / a : l n T o > < a : l n T o > < a : p t   x = " 1 7 1 4 5 0 "   y = " 2 4 4 4 7 5 " / > < / a : l n T o > < a : l n T o > < a : p t   x = " 6 3 5 0 "   y = " 3 0 1 6 2 5 " / > < / a : l n T o > < a : l n T o > < a : p t   x = " 0 "   y = " 2 3 8 1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6 "   n a m e = " " > < a : e x t L s t > < a : e x t   u r i = " { B 9 8 F 0 E 1 8 - 8 C A 4 - 4 0 C 8 - 8 B D 7 - D E E A 8 F 0 2 6 1 E D } " > < a 1 6 : c r e a t i o n I d   x m l n s : a 1 6 = " h t t p : / / s c h e m a s . m i c r o s o f t . c o m / o f f i c e / d r a w i n g / 2 0 1 0 / m a i n "   i d = " { A C 8 4 6 4 B 2 - 0 8 4 7 - 4 7 0 1 - 8 5 5 F - 3 1 1 4 D E 2 F 4 A 1 1 } " / > < / a : e x t > < / a : e x t L s t > < / p : c N v P r > < p : c N v S p P r / > < p : n v P r / > < / p : n v S p P r > < p : s p P r > < a : x f r m   f l i p H = " f a l s e "   f l i p V = " f a l s e " > < a : o f f   x = " 1 8 1 6 1 0 0 "   y = " 1 3 5 8 9 0 0 " / > < a : e x t   c x = " 1 8 0 9 7 5 "   c y = " 6 0 3 2 5 " / > < / a : x f r m > < a : c u s t G e o m > < a : a v L s t / > < a : g d L s t / > < a : a h L s t / > < a : c x n L s t / > < a : r e c t   b = " b "   l = " 0 "   r = " r "   t = " 0 " / > < a : p a t h L s t > < a : p a t h   h = " 6 0 3 2 5 "   w = " 1 8 0 9 7 5 " > < a : m o v e T o > < a : p t   x = " 0 "   y = " 6 0 3 2 5 " / > < / a : m o v e T o > < a : l n T o > < a : p t   x = " 0 "   y = " 6 0 3 2 5 " / > < / a : l n T o > < a : l n T o > < a : p t   x = " 5 7 1 5 0 "   y = " 4 4 4 5 0 " / > < / a : l n T o > < a : l n T o > < a : p t   x = " 1 8 0 9 7 5 "   y = " 0 " / > < / a : l n T o > < / a : p a t h > < / a : p a t h L s t > < / a : c u s t G e o m > < a : n o F i l l / > < / p : s p P r > < / p : s p > < p : s p > < p : n v S p P r > < p : c N v P r   i d = " 7 "   n a m e = " " > < a : e x t L s t > < a : e x t   u r i = " { D 5 F 6 E 4 A F - 8 3 2 4 - 4 7 6 E - B 7 3 8 - 9 7 0 9 A 2 F C 9 C 4 1 } " > < a 1 6 : c r e a t i o n I d   x m l n s : a 1 6 = " h t t p : / / s c h e m a s . m i c r o s o f t . c o m / o f f i c e / d r a w i n g / 2 0 1 0 / m a i n "   i d = " { 5 B 0 4 8 8 5 D - C 7 A 5 - 4 6 1 A - 9 0 B 7 - C 6 A C B B F C 6 C 2 D } " / > < / a : e x t > < / a : e x t L s t > < / p : c N v P r > < p : c N v S p P r / > < p : n v P r / > < / p : n v S p P r > < p : s p P r > < a : x f r m   f l i p H = " f a l s e "   f l i p V = " f a l s e " > < a : o f f   x = " 1 8 1 2 9 2 4 "   y = " 1 4 4 1 4 4 9 " / > < a : e x t   c x = " 1 0 7 9 5 0 "   c y = " 3 1 7 5 0 " / > < / a : x f r m > < a : c u s t G e o m > < a : a v L s t / > < a : g d L s t / > < a : a h L s t / > < a : c x n L s t / > < a : r e c t   b = " b "   l = " 0 "   r = " r "   t = " 0 " / > < a : p a t h L s t > < a : p a t h   h = " 3 1 7 5 0 "   w = " 1 0 7 9 5 0 " > < a : m o v e T o > < a : p t   x = " 0 "   y = " 3 1 7 5 0 " / > < / a : m o v e T o > < a : l n T o > < a : p t   x = " 0 "   y = " 3 1 7 5 0 " / > < / a : l n T o > < a : l n T o > < a : p t   x = " 1 2 7 0 0 "   y = " 2 8 5 7 5 " / > < / a : l n T o > < a : l n T o > < a : p t   x = " 1 0 7 9 5 0 "   y = " 0 " / > < / a : l n T o > < / a : p a t h > < / a : p a t h L s t > < / a : c u s t G e o m > < a : n o F i l l / > < / p : s p P r > < / p : s p > < p : s p > < p : n v S p P r > < p : c N v P r   i d = " 8 "   n a m e = " " > < a : e x t L s t > < a : e x t   u r i = " { D A 5 4 1 2 E 2 - B 3 0 3 - 4 A 7 D - A 9 B 6 - A 6 2 E 9 E 6 1 2 8 A 6 } " > < a 1 6 : c r e a t i o n I d   x m l n s : a 1 6 = " h t t p : / / s c h e m a s . m i c r o s o f t . c o m / o f f i c e / d r a w i n g / 2 0 1 0 / m a i n "   i d = " { 4 B 3 C 5 4 D E - 4 C 7 6 - 4 7 C 6 - A 2 4 C - 9 2 A D 3 F D D 3 8 2 7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a : l n T o > < a : p t   x = " 0 "   y = " 0 " / > < / a : l n T o > < a : c l o s e / > < a : m o v e T o > < a : p t   x = " 1 5 5 5 7 5 "   y = " 7 3 0 2 5 " / > < / a : m o v e T o > < a : l n T o > < a : p t   x = " 1 7 7 8 0 0 "   y = " 1 7 7 8 0 0 " / > < / a : l n T o > < a : l n T o > < a : p t   x = " 1 6 8 2 7 5 "   y = " 1 7 7 8 0 0 " / > < / a : l n T o > < a : l n T o > < a : p t   x = " 1 3 3 3 5 0 "   y = " 9 2 0 7 5 " / > < / a : l n T o > < a : l n T o > < a : p t   x = " 1 3 3 3 5 0 "   y = " 9 2 0 7 5 " / > < / a : l n T o > < a : l n T o > < a : p t   x = " 1 3 0 1 7 5 "   y = " 8 8 9 0 0 " / > < / a : l n T o > < a : l n T o > < a : p t   x = " 1 2 3 8 2 5 "   y = " 8 8 9 0 0 " / > < / a : l n T o > < a : l n T o > < a : p t   x = " 1 2 3 8 2 5 "   y = " 8 8 9 0 0 " / > < / a : l n T o > < a : l n T o > < a : p t   x = " 1 2 0 6 5 0 "   y = " 9 2 0 7 5 " / > < / a : l n T o > < a : l n T o > < a : p t   x = " 1 2 0 6 5 0 "   y = " 9 5 2 5 0 " / > < / a : l n T o > < a : l n T o > < a : p t   x = " 1 2 7 0 0 0 "   y = " 1 1 1 1 2 5 " / > < / a : l n T o > < a : l n T o > < a : p t   x = " 1 0 4 7 7 5 "   y = " 1 4 6 0 5 0 " / > < / a : l n T o > < a : l n T o > < a : p t   x = " 1 0 4 7 7 5 "   y = " 1 4 6 0 5 0 " / > < / a : l n T o > < a : l n T o > < a : p t   x = " 1 0 4 7 7 5 "   y = " 1 5 2 4 0 0 " / > < / a : l n T o > < a : l n T o > < a : p t   x = " 1 3 0 1 7 5 "   y = " 2 4 4 4 7 5 " / > < / a : l n T o > < a : l n T o > < a : p t   x = " 1 3 0 1 7 5 "   y = " 2 4 4 4 7 5 " / > < / a : l n T o > < a : l n T o > < a : p t   x = " 1 3 3 3 5 0 "   y = " 2 4 7 6 5 0 " / > < / a : l n T o > < a : l n T o > < a : p t   x = " 1 7 4 6 2 5 "   y = " 2 8 5 7 5 0 " / > < / a : l n T o > < a : l n T o > < a : p t   x = " 1 6 1 9 2 5 "   y = " 3 0 1 6 2 5 " / > < / a : l n T o > < a : l n T o > < a : p t   x = " 1 1 4 3 0 0 "   y = " 2 7 3 0 5 0 " / > < / a : l n T o > < a : l n T o > < a : p t   x = " 6 9 8 5 0 "   y = " 1 6 1 9 2 5 " / > < / a : l n T o > < a : l n T o > < a : p t   x = " 9 5 2 5 0 "   y = " 9 5 2 5 " / > < / a : l n T o > < a : l n T o > < a : p t   x = " 1 3 3 3 5 0 "   y = " 1 2 7 0 0 " / > < / a : l n T o > < a : l n T o > < a : p t   x = " 1 3 3 3 5 0 "   y = " 3 1 7 5 0 " / > < / a : l n T o > < a : l n T o > < a : p t   x = " 1 3 3 3 5 0 "   y = " 3 1 7 5 0 " / > < / a : l n T o > < a : l n T o > < a : p t   x = " 1 3 0 1 7 5 "   y = " 3 1 7 5 0 " / > < / a : l n T o > < a : l n T o > < a : p t   x = " 1 3 0 1 7 5 "   y = " 3 1 7 5 0 " / > < / a : l n T o > < a : l n T o > < a : p t   x = " 1 2 7 0 0 0 "   y = " 3 4 9 2 5 " / > < / a : l n T o > < a : l n T o > < a : p t   x = " 1 3 0 1 7 5 "   y = " 4 1 2 7 5 " / > < / a : l n T o > < a : l n T o > < a : p t   x = " 1 5 5 5 7 5 "   y = " 7 3 0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5 F 8 2 B A 9 C - 1 9 1 6 - 4 C 0 C - 8 1 E A - C 4 D 6 0 4 0 5 0 2 9 2 } " > < a 1 6 : c r e a t i o n I d   x m l n s : a 1 6 = " h t t p : / / s c h e m a s . m i c r o s o f t . c o m / o f f i c e / d r a w i n g / 2 0 1 0 / m a i n "   i d = " { A E E 5 4 6 0 E - C C 2 7 - 4 8 B F - B 0 3 D - 1 6 E 7 C 4 3 7 1 B 9 5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5 B C 5 E 9 6 4 - E 5 0 4 - 4 D 7 9 - 8 C 0 0 - A A 6 2 5 2 8 D D 7 D 5 } " > < a 1 6 : c r e a t i o n I d   x m l n s : a 1 6 = " h t t p : / / s c h e m a s . m i c r o s o f t . c o m / o f f i c e / d r a w i n g / 2 0 1 0 / m a i n "   i d = " { A 0 3 A E 7 8 C - 8 C 1 D - 4 6 F B - A 1 2 F - 2 5 0 B E E 2 A 3 A D 9 } " / > < / a : e x t > < / a : e x t L s t > < / p : c N v P r > < p : c N v S p P r / > < p : n v P r / > < / p : n v S p P r > < p : s p P r > < a : x f r m   f l i p H = " f a l s e "   f l i p V = " f a l s e " > < a : o f f   x = " 6 9 8 4 9 "   y = " 1 9 3 6 7 4 9 " / > < a : e x t   c x = " 1 0 7 9 5 0 "   c y = " 2 9 2 1 0 0 " / > < / a : x f r m > < a : c u s t G e o m > < a : a v L s t / > < a : g d L s t / > < a : a h L s t / > < a : c x n L s t / > < a : r e c t   b = " b "   l = " 0 "   r = " r "   t = " 0 " / > < a : p a t h L s t > < a : p a t h   h = " 2 9 2 1 0 0 "   w = " 1 0 7 9 5 0 " > < a : m o v e T o > < a : p t   x = " 8 5 7 2 5 "   y = " 6 3 5 0 0 " / > < / a : m o v e T o > < a : l n T o > < a : p t   x = " 1 0 7 9 5 0 "   y = " 1 6 8 2 7 5 " / > < / a : l n T o > < a : l n T o > < a : p t   x = " 9 8 4 2 5 "   y = " 1 6 8 2 7 5 " / > < / a : l n T o > < a : l n T o > < a : p t   x = " 6 3 5 0 0 "   y = " 8 2 5 5 0 " / > < / a : l n T o > < a : l n T o > < a : p t   x = " 6 3 5 0 0 "   y = " 8 2 5 5 0 " / > < / a : l n T o > < a : l n T o > < a : p t   x = " 6 0 3 2 5 "   y = " 7 9 3 7 5 " / > < / a : l n T o > < a : l n T o > < a : p t   x = " 5 3 9 7 5 "   y = " 7 9 3 7 5 " / > < / a : l n T o > < a : l n T o > < a : p t   x = " 5 3 9 7 5 "   y = " 7 9 3 7 5 " / > < / a : l n T o > < a : l n T o > < a : p t   x = " 5 0 8 0 0 "   y = " 8 2 5 5 0 " / > < / a : l n T o > < a : l n T o > < a : p t   x = " 5 0 8 0 0 "   y = " 8 5 7 2 5 " / > < / a : l n T o > < a : l n T o > < a : p t   x = " 5 7 1 5 0 "   y = " 1 0 1 6 0 0 " / > < / a : l n T o > < a : l n T o > < a : p t   x = " 3 4 9 2 5 "   y = " 1 3 6 5 2 5 " / > < / a : l n T o > < a : l n T o > < a : p t   x = " 3 4 9 2 5 "   y = " 1 3 6 5 2 5 " / > < / a : l n T o > < a : l n T o > < a : p t   x = " 3 4 9 2 5 "   y = " 1 4 2 8 7 5 " / > < / a : l n T o > < a : l n T o > < a : p t   x = " 6 0 3 2 5 "   y = " 2 3 4 9 5 0 " / > < / a : l n T o > < a : l n T o > < a : p t   x = " 6 0 3 2 5 "   y = " 2 3 4 9 5 0 " / > < / a : l n T o > < a : l n T o > < a : p t   x = " 6 3 5 0 0 "   y = " 2 3 8 1 2 5 " / > < / a : l n T o > < a : l n T o > < a : p t   x = " 1 0 4 7 7 5 "   y = " 2 7 6 2 2 5 " / > < / a : l n T o > < a : l n T o > < a : p t   x = " 9 2 0 7 5 "   y = " 2 9 2 1 0 0 " / > < / a : l n T o > < a : l n T o > < a : p t   x = " 4 4 4 5 0 "   y = " 2 6 3 5 2 5 " / > < / a : l n T o > < a : l n T o > < a : p t   x = " 0 "   y = " 1 5 2 4 0 0 " / > < / a : l n T o > < a : l n T o > < a : p t   x = " 2 5 4 0 0 "   y = " 0 " / > < / a : l n T o > < a : l n T o > < a : p t   x = " 6 3 5 0 0 "   y = " 3 1 7 5 " / > < / a : l n T o > < a : l n T o > < a : p t   x = " 6 3 5 0 0 "   y = " 2 2 2 2 5 " / > < / a : l n T o > < a : l n T o > < a : p t   x = " 6 3 5 0 0 "   y = " 2 2 2 2 5 " / > < / a : l n T o > < a : l n T o > < a : p t   x = " 6 0 3 2 5 "   y = " 2 2 2 2 5 " / > < / a : l n T o > < a : l n T o > < a : p t   x = " 6 0 3 2 5 "   y = " 2 2 2 2 5 " / > < / a : l n T o > < a : l n T o > < a : p t   x = " 5 7 1 5 0 "   y = " 2 5 4 0 0 " / > < / a : l n T o > < a : l n T o > < a : p t   x = " 6 0 3 2 5 "   y = " 3 1 7 5 0 " / > < / a : l n T o > < a : l n T o > < a : p t   x = " 8 5 7 2 5 "   y = " 6 3 5 0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B C 9 A 2 3 2 D - E 2 D 5 - 4 4 4 D - 9 D 6 C - 5 A 4 0 1 2 D F A C 3 1 } " > < a 1 6 : c r e a t i o n I d   x m l n s : a 1 6 = " h t t p : / / s c h e m a s . m i c r o s o f t . c o m / o f f i c e / d r a w i n g / 2 0 1 0 / m a i n "   i d = " { 9 D 6 A E 2 5 9 - 3 1 4 1 - 4 1 4 C - 9 C 3 F - 4 3 8 5 C 5 7 D E 1 3 9 } " / > < / a : e x t > < / a : e x t L s t > < / p : c N v P r > < p : c N v S p P r / > < p : n v P r / > < / p : n v S p P r > < p : s p P r > < a : x f r m   f l i p H = " f a l s e "   f l i p V = " f a l s e " > < a : o f f   x = " 3 3 6 5 4 9 "   y = " 1 2 7 6 3 5 0 " / > < a : e x t   c x = " 6 3 5 0 "   c y = " 3 1 7 5 " / > < / a : x f r m > < a : c u s t G e o m > < a : a v L s t / > < a : g d L s t / > < a : a h L s t / > < a : c x n L s t / > < a : r e c t   b = " b "   l = " 0 "   r = " r "   t = " 0 " / > < a : p a t h L s t > < a : p a t h   h = " 3 1 7 5 "   w = " 6 3 5 0 " > < a : m o v e T o > < a : p t   x = " 0 "   y = " 3 1 7 5 " / > < / a : m o v e T o > < a : l n T o > < a : p t   x = " 0 "   y = " 3 1 7 5 " / > < / a : l n T o > < a : l n T o > < a : p t   x = " 6 3 5 0 "   y = " 0 " / > < / a : l n T o > < a : l n T o > < a : p t   x = " 0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A F 6 D C 0 6 8 - 7 7 F 3 - 4 0 2 F - A F 7 D - 4 0 F D 6 1 C 8 0 7 0 3 } " > < a 1 6 : c r e a t i o n I d   x m l n s : a 1 6 = " h t t p : / / s c h e m a s . m i c r o s o f t . c o m / o f f i c e / d r a w i n g / 2 0 1 0 / m a i n "   i d = " { 5 0 3 6 8 7 D F - 0 A C F - 4 3 2 5 - 9 6 4 C - 1 B 7 4 A D 6 4 A 0 4 E } " / > < / a : e x t > < / a : e x t L s t > < / p : c N v P r > < p : c N v S p P r / > < p : n v P r / > < / p : n v S p P r > < p : s p P r > < a : x f r m   f l i p H = " f a l s e "   f l i p V = " f a l s e " > < a : o f f   x = " 3 0 1 6 2 5 "   y = " 1 6 9 5 4 5 0 " / > < a : e x t   c x = " 3 1 7 5 "   c y = " 9 5 2 5 " / > < / a : x f r m > < a : c u s t G e o m > < a : a v L s t / > < a : g d L s t / > < a : a h L s t / > < a : c x n L s t / > < a : r e c t   b = " b "   l = " 0 "   r = " r "   t = " 0 " / > < a : p a t h L s t > < a : p a t h   h = " 9 5 2 5 "   w = " 3 1 7 5 " > < a : m o v e T o > < a : p t   x = " 3 1 7 5 "   y = " 9 5 2 5 " / > < / a : m o v e T o > < a : l n T o > < a : p t   x = " 0 "   y = " 0 " / > < / a : l n T o > < a : l n T o > < a : p t   x = " 0 "   y = " 0 " / > < / a : l n T o > < a : l n T o > < a : p t   x = " 0 "   y = " 6 3 5 0 " / > < / a : l n T o > < a : l n T o > < a : p t   x = " 3 1 7 5 "   y = " 9 5 2 5 " / > < / a : l n T o > < a : l n T o > < a : p t   x = " 3 1 7 5 "   y = " 9 5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7 E C 3 3 6 2 9 - 9 5 6 6 - 4 8 E 8 - A E 8 0 - 1 0 6 D F D C 2 7 E 2 2 } " > < a 1 6 : c r e a t i o n I d   x m l n s : a 1 6 = " h t t p : / / s c h e m a s . m i c r o s o f t . c o m / o f f i c e / d r a w i n g / 2 0 1 0 / m a i n "   i d = " { 0 E E A 9 5 2 B - C D 5 2 - 4 7 2 8 - B E 9 F - 1 8 3 3 0 8 8 6 6 9 E B } " / > < / a : e x t > < / a : e x t L s t > < / p : c N v P r > < p : c N v S p P r / > < p : n v P r / > < / p : n v S p P r > < p : s p P r > < a : x f r m   f l i p H = " f a l s e "   f l i p V = " f a l s e " > < a : o f f   x = " 2 1 5 9 0 0 "   y = " 3 7 7 8 2 5 " / > < a : e x t   c x = " 7 5 5 6 5 0 "   c y = " 7 7 7 8 7 5 " / > < / a : x f r m > < a : c u s t G e o m > < a : a v L s t / > < a : g d L s t / > < a : a h L s t / > < a : c x n L s t / > < a : r e c t   b = " b "   l = " 0 "   r = " r "   t = " 0 " / > < a : p a t h L s t > < a : p a t h   h = " 7 7 7 8 7 5 "   w = " 7 5 5 6 5 0 " > < a : m o v e T o > < a : p t   x = " 6 7 6 2 7 5 "   y = " 0 " / > < / a : m o v e T o > < a : l n T o > < a : p t   x = " 7 5 5 6 5 0 "   y = " 5 8 7 3 7 5 " / > < / a : l n T o > < a : l n T o > < a : p t   x = " 5 4 2 9 2 5 "   y = " 6 8 8 9 7 5 " / > < / a : l n T o > < a : l n T o > < a : p t   x = " 5 4 2 9 2 5 "   y = " 7 6 5 1 7 5 " / > < / a : l n T o > < a : l n T o > < a : p t   x = " 3 6 1 9 5 0 "   y = " 7 7 7 8 7 5 " / > < / a : l n T o > < a : l n T o > < a : p t   x = " 3 6 1 9 5 0 "   y = " 6 9 2 1 5 0 " / > < / a : l n T o > < a : l n T o > < a : p t   x = " 1 2 7 0 0 0 "   y = " 6 2 2 3 0 0 " / > < / a : l n T o > < a : l n T o > < a : p t   x = " 1 2 7 0 0 0 "   y = " 4 7 6 2 5 0 " / > < / a : l n T o > < a : l n T o > < a : p t   x = " 1 2 7 0 0 0 "   y = " 4 7 6 2 5 0 " / > < / a : l n T o > < a : l n T o > < a : p t   x = " 1 0 7 9 5 0 "   y = " 4 6 6 7 2 5 " / > < / a : l n T o > < a : l n T o > < a : p t   x = " 8 8 9 0 0 "   y = " 4 5 4 0 2 5 " / > < / a : l n T o > < a : l n T o > < a : p t   x = " 6 3 5 0 0 "   y = " 4 4 1 3 2 5 " / > < / a : l n T o > < a : l n T o > < a : p t   x = " 4 1 2 7 5 "   y = " 4 1 9 1 0 0 " / > < / a : l n T o > < a : l n T o > < a : p t   x = " 2 2 2 2 5 "   y = " 3 9 6 8 7 5 " / > < / a : l n T o > < a : l n T o > < a : p t   x = " 1 2 7 0 0 "   y = " 3 8 1 0 0 0 " / > < / a : l n T o > < a : l n T o > < a : p t   x = " 6 3 5 0 "   y = " 3 6 8 3 0 0 " / > < / a : l n T o > < a : l n T o > < a : p t   x = " 0 "   y = " 3 5 2 4 2 5 " / > < / a : l n T o > < a : l n T o > < a : p t   x = " 0 "   y = " 3 3 3 3 7 5 " / > < / a : l n T o > < a : l n T o > < a : p t   x = " 0 "   y = " 3 3 3 3 7 5 " / > < / a : l n T o > < a : l n T o > < a : p t   x = " 0 "   y = " 3 1 7 5 0 0 " / > < / a : l n T o > < a : l n T o > < a : p t   x = " 3 1 7 5 "   y = " 3 0 4 8 0 0 " / > < / a : l n T o > < a : l n T o > < a : p t   x = " 9 5 2 5 "   y = " 2 9 8 4 5 0 " / > < / a : l n T o > < a : l n T o > < a : p t   x = " 1 5 8 7 5 "   y = " 2 9 2 1 0 0 " / > < / a : l n T o > < a : l n T o > < a : p t   x = " 2 2 2 2 5 "   y = " 2 8 8 9 2 5 " / > < / a : l n T o > < a : l n T o > < a : p t   x = " 3 1 7 5 0 "   y = " 2 8 8 9 2 5 " / > < / a : l n T o > < a : l n T o > < a : p t   x = " 5 3 9 7 5 "   y = " 2 9 2 1 0 0 " / > < / a : l n T o > < a : l n T o > < a : p t   x = " 7 3 0 2 5 "   y = " 2 9 8 4 5 0 " / > < / a : l n T o > < a : l n T o > < a : p t   x = " 9 2 0 7 5 "   y = " 3 1 1 1 5 0 " / > < / a : l n T o > < a : l n T o > < a : p t   x = " 1 1 1 1 2 5 "   y = " 3 2 0 6 7 5 " / > < / a : l n T o > < a : l n T o > < a : p t   x = " 1 5 8 7 5 0 "   y = " 2 5 4 0 0 " / > < / a : l n T o > < a : l n T o > < a : p t   x = " 6 7 6 2 7 5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4 "   n a m e = " " > < a : e x t L s t > < a : e x t   u r i = " { A 6 7 4 4 A A B - 6 0 E 9 - 4 5 A 5 - 8 9 0 F - 9 E B 5 2 8 A E F C 7 E } " > < a 1 6 : c r e a t i o n I d   x m l n s : a 1 6 = " h t t p : / / s c h e m a s . m i c r o s o f t . c o m / o f f i c e / d r a w i n g / 2 0 1 0 / m a i n "   i d = " { D 4 8 E F C 5 A - E D 5 0 - 4 1 5 E - B E C 0 - 2 2 0 2 8 6 F 5 0 D 0 2 } " / > < / a : e x t > < / a : e x t L s t > < / p : c N v P r > < p : c N v S p P r / > < p : n v P r / > < / p : n v S p P r > < p : s p P r > < a : x f r m   f l i p H = " f a l s e "   f l i p V = " f a l s e " > < a : o f f   x = " 2 9 2 1 0 0 "   y = " 0 " / > < a : e x t   c x = " 6 6 9 9 2 5 "   c y = " 6 9 8 5 0 0 " / > < / a : x f r m > < a : c u s t G e o m > < a : a v L s t / > < a : g d L s t / > < a : a h L s t / > < a : c x n L s t / > < a : r e c t   b = " b "   l = " 0 "   r = " r "   t = " 0 " / > < a : p a t h L s t > < a : p a t h   h = " 6 9 8 5 0 0 "   w = " 6 6 9 9 2 5 " > < a : m o v e T o > < a : p t   x = " 0 "   y = " 3 1 4 3 2 5 " / > < / a : m o v e T o > < a : l n T o > < a : p t   x = " 0 "   y = " 3 1 4 3 2 5 " / > < / a : l n T o > < a : l n T o > < a : p t   x = " 1 9 0 5 0 "   y = " 4 5 7 2 0 0 " / > < / a : l n T o > < a : l n T o > < a : p t   x = " 3 1 7 5 0 "   y = " 5 8 1 0 2 5 " / > < / a : l n T o > < a : l n T o > < a : p t   x = " 3 4 9 2 5 "   y = " 6 4 4 5 2 5 " / > < / a : l n T o > < a : l n T o > < a : p t   x = " 3 4 9 2 5 "   y = " 6 9 8 5 0 0 " / > < / a : l n T o > < a : l n T o > < a : p t   x = " 3 4 9 2 5 "   y = " 6 9 8 5 0 0 " / > < / a : l n T o > < a : l n T o > < a : p t   x = " 4 7 6 2 5 "   y = " 6 8 8 9 7 5 " / > < / a : l n T o > < a : l n T o > < a : p t   x = " 6 6 6 7 5 "   y = " 6 6 9 9 2 5 " / > < / a : l n T o > < a : l n T o > < a : p t   x = " 8 5 7 2 5 "   y = " 6 4 7 7 0 0 " / > < / a : l n T o > < a : l n T o > < a : p t   x = " 1 0 4 7 7 5 "   y = " 6 1 5 9 5 0 " / > < / a : l n T o > < a : l n T o > < a : p t   x = " 1 2 0 6 5 0 "   y = " 5 8 1 0 2 5 " / > < / a : l n T o > < a : l n T o > < a : p t   x = " 1 3 6 5 2 5 "   y = " 5 3 3 4 0 0 " / > < / a : l n T o > < a : l n T o > < a : p t   x = " 1 4 6 0 5 0 "   y = " 4 7 9 4 2 5 " / > < / a : l n T o > < a : l n T o > < a : p t   x = " 1 5 2 4 0 0 "   y = " 4 1 9 1 0 0 " / > < / a : l n T o > < a : l n T o > < a : p t   x = " 1 5 2 4 0 0 "   y = " 4 1 9 1 0 0 " / > < / a : l n T o > < a : l n T o > < a : p t   x = " 4 2 5 4 5 0 "   y = " 4 1 5 9 2 5 " / > < / a : l n T o > < a : l n T o > < a : p t   x = " 6 0 6 4 2 5 "   y = " 4 1 2 7 5 0 " / > < / a : l n T o > < a : l n T o > < a : p t   x = " 6 0 6 4 2 5 "   y = " 4 1 2 7 5 0 " / > < / a : l n T o > < a : l n T o > < a : p t   x = " 6 1 2 7 7 5 "   y = " 4 0 3 2 2 5 " / > < / a : l n T o > < a : l n T o > < a : p t   x = " 6 3 1 8 2 5 "   y = " 3 8 1 0 0 0 " / > < / a : l n T o > < a : l n T o > < a : p t   x = " 6 4 1 3 5 0 "   y = " 3 6 5 1 2 5 " / > < / a : l n T o > < a : l n T o > < a : p t   x = " 6 5 0 8 7 5 "   y = " 3 4 2 9 0 0 " / > < / a : l n T o > < a : l n T o > < a : p t   x = " 6 6 0 4 0 0 "   y = " 3 2 0 6 7 5 " / > < / a : l n T o > < a : l n T o > < a : p t   x = " 6 6 6 7 5 0 "   y = " 2 9 5 2 7 5 " / > < / a : l n T o > < a : l n T o > < a : p t   x = " 6 6 9 9 2 5 "   y = " 2 6 6 7 0 0 " / > < / a : l n T o > < a : l n T o > < a : p t   x = " 6 6 9 9 2 5 "   y = " 2 3 4 9 5 0 " / > < / a : l n T o > < a : l n T o > < a : p t   x = " 6 6 3 5 7 5 "   y = " 2 0 0 0 2 5 " / > < / a : l n T o > < a : l n T o > < a : p t   x = " 6 5 4 0 5 0 "   y = " 1 6 5 1 0 0 " / > < / a : l n T o > < a : l n T o > < a : p t   x = " 6 3 5 0 0 0 "   y = " 1 2 7 0 0 0 " / > < / a : l n T o > < a : l n T o > < a : p t   x = " 6 0 9 6 0 0 "   y = " 8 5 7 2 5 " / > < / a : l n T o > < a : l n T o > < a : p t   x = " 5 7 4 6 7 5 "   y = " 4 4 4 5 0 " / > < / a : l n T o > < a : l n T o > < a : p t   x = " 5 3 0 2 2 5 "   y = " 0 " / > < / a : l n T o > < a : l n T o > < a : p t   x = " 5 3 0 2 2 5 "   y = " 0 " / > < / a : l n T o > < a : l n T o > < a : p t   x = " 4 9 8 4 7 5 "   y = " 1 2 3 8 2 5 " / > < / a : l n T o > < a : l n T o > < a : p t   x = " 4 9 8 4 7 5 "   y = " 1 2 3 8 2 5 " / > < / a : l n T o > < a : l n T o > < a : p t   x = " 4 5 7 2 0 0 "   y = " 1 4 2 8 7 5 " / > < / a : l n T o > < a : l n T o > < a : p t   x = " 3 4 6 0 7 5 "   y = " 1 9 3 6 7 5 " / > < / a : l n T o > < a : l n T o > < a : p t   x = " 2 7 3 0 5 0 "   y = " 2 2 5 4 2 5 " / > < / a : l n T o > < a : l n T o > < a : p t   x = " 1 8 7 3 2 5 "   y = " 2 5 7 1 7 5 " / > < / a : l n T o > < a : l n T o > < a : p t   x = " 9 5 2 5 0 "   y = " 2 8 5 7 5 0 " / > < / a : l n T o > < a : l n T o > < a : p t   x = " 0 "   y = " 3 1 4 3 2 5 " / > < / a : l n T o > < a : l n T o > < a : p t   x = " 0 "   y = " 3 1 4 3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5 "   n a m e = " " > < a : e x t L s t > < a : e x t   u r i = " { 5 4 3 7 B 3 E A - 0 0 7 4 - 4 7 6 C - 8 D B F - 8 B 7 6 7 D 3 5 C 9 9 0 } " > < a 1 6 : c r e a t i o n I d   x m l n s : a 1 6 = " h t t p : / / s c h e m a s . m i c r o s o f t . c o m / o f f i c e / d r a w i n g / 2 0 1 0 / m a i n "   i d = " { 2 D 7 6 C 4 9 D - 8 6 5 8 - 4 8 1 7 - A 8 A 5 - A D 7 9 7 8 D E 7 D 8 5 } " / > < / a : e x t > < / a : e x t L s t > < / p : c N v P r > < p : c N v S p P r / > < p : n v P r / > < / p : n v S p P r > < p : s p P r > < a : x f r m   f l i p H = " f a l s e "   f l i p V = " f a l s e " > < a : o f f   x = " 4 9 5 3 0 0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6 "   n a m e = " " > < a : e x t L s t > < a : e x t   u r i = " { 8 B 5 9 7 3 8 9 - D D 5 B - 4 E 5 1 - B 4 C C - D E 6 1 5 B 6 7 8 E 5 B } " > < a 1 6 : c r e a t i o n I d   x m l n s : a 1 6 = " h t t p : / / s c h e m a s . m i c r o s o f t . c o m / o f f i c e / d r a w i n g / 2 0 1 0 / m a i n "   i d = " { A 6 9 5 4 A 2 6 - 8 8 3 C - 4 E 9 1 - 9 6 8 4 - 0 2 C 4 5 C 6 9 4 2 6 D } " / > < / a : e x t > < / a : e x t L s t > < / p : c N v P r > < p : c N v S p P r / > < p : n v P r / > < / p : n v S p P r > < p : s p P r > < a : x f r m   f l i p H = " f a l s e "   f l i p V = " f a l s e " > < a : o f f   x = " 8 1 2 7 9 9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7 "   n a m e = " " > < a : e x t L s t > < a : e x t   u r i = " { 5 6 4 A 3 0 2 0 - 6 4 A E - 4 7 F 7 - 8 9 7 4 - E 8 3 0 4 9 7 0 3 9 4 E } " > < a 1 6 : c r e a t i o n I d   x m l n s : a 1 6 = " h t t p : / / s c h e m a s . m i c r o s o f t . c o m / o f f i c e / d r a w i n g / 2 0 1 0 / m a i n "   i d = " { 7 1 1 B 6 3 2 9 - 7 B 4 1 - 4 E C 8 - B F 8 A - 5 C F 4 1 B F C 1 6 6 B } " / > < / a : e x t > < / a : e x t L s t > < / p : c N v P r > < p : c N v S p P r / > < p : n v P r / > < / p : n v S p P r > < p : s p P r > < a : x f r m   f l i p H = " f a l s e "   f l i p V = " f a l s e " > < a : o f f   x = " 7 1 7 5 4 9 "   y = " 6 9 8 4 9 9 " / > < a : e x t   c x = " 1 4 9 2 2 5 "   c y = " 1 0 1 6 0 0 " / > < / a : x f r m > < a : c u s t G e o m > < a : a v L s t / > < a : g d L s t / > < a : a h L s t / > < a : c x n L s t / > < a : r e c t   b = " b "   l = " 0 "   r = " r "   t = " 0 " / > < a : p a t h L s t > < a : p a t h   h = " 1 0 1 6 0 0 "   w = " 1 4 9 2 2 5 " > < a : m o v e T o > < a : p t   x = " 2 8 5 7 5 "   y = " 0 " / > < / a : m o v e T o > < a : l n T o > < a : p t   x = " 2 8 5 7 5 "   y = " 0 " / > < / a : l n T o > < a : l n T o > < a : p t   x = " 4 7 6 2 5 "   y = " 3 1 7 5 " / > < / a : l n T o > < a : l n T o > < a : p t   x = " 8 8 9 0 0 "   y = " 1 5 8 7 5 " / > < / a : l n T o > < a : l n T o > < a : p t   x = " 1 1 1 1 2 5 "   y = " 2 5 4 0 0 " / > < / a : l n T o > < a : l n T o > < a : p t   x = " 1 3 0 1 7 5 "   y = " 3 8 1 0 0 " / > < / a : l n T o > < a : l n T o > < a : p t   x = " 1 3 9 7 0 0 "   y = " 4 4 4 5 0 " / > < / a : l n T o > < a : l n T o > < a : p t   x = " 1 4 6 0 5 0 "   y = " 5 3 9 7 5 " / > < / a : l n T o > < a : l n T o > < a : p t   x = " 1 4 9 2 2 5 "   y = " 6 3 5 0 0 " / > < / a : l n T o > < a : l n T o > < a : p t   x = " 1 4 9 2 2 5 "   y = " 7 3 0 2 5 " / > < / a : l n T o > < a : l n T o > < a : p t   x = " 1 4 9 2 2 5 "   y = " 7 3 0 2 5 " / > < / a : l n T o > < a : l n T o > < a : p t   x = " 1 4 9 2 2 5 "   y = " 8 5 7 2 5 " / > < / a : l n T o > < a : l n T o > < a : p t   x = " 1 4 2 8 7 5 "   y = " 9 2 0 7 5 " / > < / a : l n T o > < a : l n T o > < a : p t   x = " 1 3 6 5 2 5 "   y = " 9 8 4 2 5 " / > < / a : l n T o > < a : l n T o > < a : p t   x = " 1 2 7 0 0 0 "   y = " 1 0 1 6 0 0 " / > < / a : l n T o > < a : l n T o > < a : p t   x = " 1 0 1 6 0 0 "   y = " 1 0 1 6 0 0 " / > < / a : l n T o > < a : l n T o > < a : p t   x = " 7 6 2 0 0 "   y = " 9 8 4 2 5 " / > < / a : l n T o > < a : l n T o > < a : p t   x = " 4 7 6 2 5 "   y = " 9 2 0 7 5 " / > < / a : l n T o > < a : l n T o > < a : p t   x = " 2 2 2 2 5 "   y = " 8 2 5 5 0 " / > < / a : l n T o > < a : l n T o > < a : p t   x = " 0 "   y = " 7 3 0 2 5 " / > < / a : l n T o > < / a : p a t h > < / a : p a t h L s t > < / a : c u s t G e o m > < a : n o F i l l / > < / p : s p P r > < / p : s p > < p : s p > < p : n v S p P r > < p : c N v P r   i d = " 1 8 "   n a m e = " " > < a : e x t L s t > < a : e x t   u r i = " { E 7 0 0 3 B F E - D C C F - 4 F D C - 9 F A E - 5 3 F 2 D 6 C 1 8 1 D 0 } " > < a 1 6 : c r e a t i o n I d   x m l n s : a 1 6 = " h t t p : / / s c h e m a s . m i c r o s o f t . c o m / o f f i c e / d r a w i n g / 2 0 1 0 / m a i n "   i d = " { 0 8 D 5 A B 3 D - 5 D E 4 - 4 9 7 6 - A 6 A E - 6 E A F 9 1 0 6 3 7 4 C } " / > < / a : e x t > < / a : e x t L s t > < / p : c N v P r > < p : c N v S p P r / > < p : n v P r / > < / p : n v S p P r > < p : s p P r > < a : x f r m   f l i p H = " f a l s e "   f l i p V = " f a l s e " > < a : o f f   x = " 4 5 0 8 4 9 "   y = " 7 9 6 9 2 5 " / > < a : e x t   c x = " 4 2 8 6 2 5 "   c y = " 1 4 2 8 7 5 " / > < / a : x f r m > < a : c u s t G e o m > < a : a v L s t / > < a : g d L s t / > < a : a h L s t / > < a : c x n L s t / > < a : r e c t   b = " b "   l = " 0 "   r = " r "   t = " 0 " / > < a : p a t h L s t > < a : p a t h   h = " 1 4 2 8 7 5 "   w = " 4 2 8 6 2 5 " > < a : m o v e T o > < a : p t   x = " 3 4 2 9 0 0 "   y = " 0 " / > < / a : m o v e T o > < a : l n T o > < a : p t   x = " 3 4 2 9 0 0 "   y = " 0 " / > < / a : l n T o > < a : l n T o > < a : p t   x = " 3 6 8 3 0 0 "   y = " 2 8 5 7 5 " / > < / a : l n T o > < a : l n T o > < a : p t   x = " 3 9 6 8 7 5 "   y = " 5 3 9 7 5 " / > < / a : l n T o > < a : l n T o > < a : p t   x = " 4 1 2 7 5 0 "   y = " 6 3 5 0 0 " / > < / a : l n T o > < a : l n T o > < a : p t   x = " 4 2 8 6 2 5 "   y = " 7 3 0 2 5 " / > < / a : l n T o > < a : l n T o > < a : p t   x = " 4 2 8 6 2 5 "   y = " 7 3 0 2 5 " / > < / a : l n T o > < a : l n T o > < a : p t   x = " 3 7 1 4 7 5 "   y = " 6 9 8 5 0 " / > < / a : l n T o > < a : l n T o > < a : p t   x = " 2 8 8 9 2 5 "   y = " 6 3 5 0 0 " / > < / a : l n T o > < a : l n T o > < a : p t   x = " 2 3 4 9 5 0 "   y = " 6 3 5 0 0 " / > < / a : l n T o > < a : l n T o > < a : p t   x = " 1 7 1 4 5 0 "   y = " 6 3 5 0 0 " / > < / a : l n T o > < a : l n T o > < a : p t   x = " 9 2 0 7 5 "   y = " 6 6 6 7 5 " / > < / a : l n T o > < a : l n T o > < a : p t   x = " 0 "   y = " 7 3 0 2 5 " / > < / a : l n T o > < a : l n T o > < a : p t   x = " 0 "   y = " 7 3 0 2 5 " / > < / a : l n T o > < a : l n T o > < a : p t   x = " 3 1 7 5 "   y = " 7 9 3 7 5 " / > < / a : l n T o > < a : l n T o > < a : p t   x = " 1 5 8 7 5 "   y = " 9 2 0 7 5 " / > < / a : l n T o > < a : l n T o > < a : p t   x = " 3 8 1 0 0 "   y = " 1 0 7 9 5 0 " / > < / a : l n T o > < a : l n T o > < a : p t   x = " 7 3 0 2 5 "   y = " 1 2 3 8 2 5 " / > < / a : l n T o > < a : l n T o > < a : p t   x = " 9 2 0 7 5 "   y = " 1 3 0 1 7 5 " / > < / a : l n T o > < a : l n T o > < a : p t   x = " 1 1 7 4 7 5 "   y = " 1 3 6 5 2 5 " / > < / a : l n T o > < a : l n T o > < a : p t   x = " 1 4 6 0 5 0 "   y = " 1 3 9 7 0 0 " / > < / a : l n T o > < a : l n T o > < a : p t   x = " 1 7 7 8 0 0 "   y = " 1 4 2 8 7 5 " / > < / a : l n T o > < a : l n T o > < a : p t   x = " 2 1 2 7 2 5 "   y = " 1 4 2 8 7 5 " / > < / a : l n T o > < a : l n T o > < a : p t   x = " 2 5 0 8 2 5 "   y = " 1 3 9 7 0 0 " / > < / a : l n T o > < a : l n T o > < a : p t   x = " 2 9 5 2 7 5 "   y = " 1 3 3 3 5 0 " / > < / a : l n T o > < a : l n T o > < a : p t   x = " 3 4 2 9 0 0 "   y = " 1 2 0 6 5 0 " / > < / a : l n T o > < / a : p a t h > < / a : p a t h L s t > < / a : c u s t G e o m > < a : n o F i l l / > < / p : s p P r > < / p : s p > < p : s p > < p : n v S p P r > < p : c N v P r   i d = " 1 9 "   n a m e = " " > < a : e x t L s t > < a : e x t   u r i = " { 5 2 2 6 F E 0 4 - 8 7 0 5 - 4 9 1 8 - 9 4 5 F - 8 9 C F F 3 4 D 2 B 1 4 } " > < a 1 6 : c r e a t i o n I d   x m l n s : a 1 6 = " h t t p : / / s c h e m a s . m i c r o s o f t . c o m / o f f i c e / d r a w i n g / 2 0 1 0 / m a i n "   i d = " { 7 2 A 5 3 B C 4 - D 3 2 E - 4 6 4 A - B B E A - F C C E 5 A 1 5 D 5 6 1 } " / > < / a : e x t > < / a : e x t L s t > < / p : c N v P r > < p : c N v S p P r / > < p : n v P r / > < / p : n v S p P r > < p : s p P r > < a : x f r m   f l i p H = " f a l s e "   f l i p V = " f a l s e " > < a : o f f   x = " 2 8 8 9 2 4 "   y = " 1 9 0 1 8 2 5 " / > < a : e x t   c x = " 7 7 7 8 7 5 "   c y = " 1 0 5 0 9 2 5 " / > < / a : x f r m > < a : c u s t G e o m > < a : a v L s t / > < a : g d L s t / > < a : a h L s t / > < a : c x n L s t / > < a : r e c t   b = " b "   l = " 0 "   r = " r "   t = " 0 " / > < a : p a t h L s t > < a : p a t h   h = " 1 0 5 0 9 2 5 "   w = " 7 7 7 8 7 5 " > < a : m o v e T o > < a : p t   x = " 3 4 9 2 5 "   y = " 9 5 2 5 " / > < / a : m o v e T o > < a : l n T o > < a : p t   x = " 1 7 7 8 0 0 "   y = " 9 0 8 0 5 0 " / > < / a : l n T o > < a : l n T o > < a : p t   x = " 0 "   y = " 1 0 5 0 9 2 5 " / > < / a : l n T o > < a : l n T o > < a : p t   x = " 2 6 9 8 7 5 "   y = " 1 0 3 8 2 2 5 " / > < / a : l n T o > < a : l n T o > < a : p t   x = " 2 8 5 7 5 0 "   y = " 2 8 2 5 7 5 " / > < / a : l n T o > < a : l n T o > < a : p t   x = " 4 6 3 5 5 0 "   y = " 2 7 9 4 0 0 " / > < / a : l n T o > < a : l n T o > < a : p t   x = " 4 6 3 5 5 0 "   y = " 1 0 3 5 0 5 0 " / > < / a : l n T o > < a : l n T o > < a : p t   x = " 7 7 7 8 7 5 "   y = " 1 0 5 0 9 2 5 " / > < / a : l n T o > < a : l n T o > < a : p t   x = " 5 4 9 2 7 5 "   y = " 9 0 1 7 0 0 " / > < / a : l n T o > < a : l n T o > < a : p t   x = " 7 1 1 2 0 0 "   y = " 0 " / > < / a : l n T o > < a : l n T o > < a : p t   x = " 3 4 9 2 5 "   y = " 9 5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0 "   n a m e = " " > < a : e x t L s t > < a : e x t   u r i = " { 4 1 3 E 2 B 7 3 - 4 5 4 F - 4 6 2 9 - A 1 F 4 - 7 E A 9 3 6 F 2 D B 4 3 } " > < a 1 6 : c r e a t i o n I d   x m l n s : a 1 6 = " h t t p : / / s c h e m a s . m i c r o s o f t . c o m / o f f i c e / d r a w i n g / 2 0 1 0 / m a i n "   i d = " { 8 7 1 0 5 1 1 E - F 4 7 9 - 4 7 9 1 - A 0 3 B - 4 3 D 3 E C B 0 0 0 3 0 } " / > < / a : e x t > < / a : e x t L s t > < / p : c N v P r > < p : c N v S p P r / > < p : n v P r / > < / p : n v S p P r > < p : s p P r > < a : x f r m   f l i p H = " f a l s e "   f l i p V = " f a l s e " > < a : o f f   x = " 8 1 2 7 9 9 "   y = " 5 3 9 7 5 0 " / > < a : e x t   c x = " 1 1 4 3 0 0 "   c y = " 1 2 3 8 2 5 " / > < / a : x f r m > < a : c u s t G e o m > < a : a v L s t / > < a : g d L s t / > < a : a h L s t / > < a : c x n L s t / > < a : r e c t   b = " b "   l = " 0 "   r = " r "   t = " 0 " / > < a : p a t h L s t > < a : p a t h   h = " 1 2 3 8 2 5 "   w = " 1 1 4 3 0 0 " > < a : m o v e T o > < a : p t   x = " 0 "   y = " 1 2 3 8 2 5 " / > < / a : m o v e T o > < a : l n T o > < a : p t   x = " 0 "   y = " 1 2 3 8 2 5 " / > < / a : l n T o > < a : l n T o > < a : p t   x = " 0 "   y = " 1 0 7 9 5 0 " / > < / a : l n T o > < a : l n T o > < a : p t   x = " 3 1 7 5 "   y = " 6 9 8 5 0 " / > < / a : l n T o > < a : l n T o > < a : p t   x = " 9 5 2 5 "   y = " 4 7 6 2 5 " / > < / a : l n T o > < a : l n T o > < a : p t   x = " 1 5 8 7 5 "   y = " 2 8 5 7 5 " / > < / a : l n T o > < a : l n T o > < a : p t   x = " 2 8 5 7 5 "   y = " 1 2 7 0 0 " / > < / a : l n T o > < a : l n T o > < a : p t   x = " 3 4 9 2 5 "   y = " 9 5 2 5 " / > < / a : l n T o > < a : l n T o > < a : p t   x = " 4 1 2 7 5 "   y = " 3 1 7 5 " / > < / a : l n T o > < a : l n T o > < a : p t   x = " 4 1 2 7 5 "   y = " 3 1 7 5 " / > < / a : l n T o > < a : l n T o > < a : p t   x = " 6 0 3 2 5 "   y = " 0 " / > < / a : l n T o > < a : l n T o > < a : p t   x = " 7 6 2 0 0 "   y = " 3 1 7 5 " / > < / a : l n T o > < a : l n T o > < a : p t   x = " 8 8 9 0 0 "   y = " 1 2 7 0 0 " / > < / a : l n T o > < a : l n T o > < a : p t   x = " 9 5 2 5 0 "   y = " 2 5 4 0 0 " / > < / a : l n T o > < a : l n T o > < a : p t   x = " 1 0 1 6 0 0 "   y = " 3 8 1 0 0 " / > < / a : l n T o > < a : l n T o > < a : p t   x = " 1 0 7 9 5 0 "   y = " 5 3 9 7 5 " / > < / a : l n T o > < a : l n T o > < a : p t   x = " 1 1 4 3 0 0 "   y = " 8 2 5 5 0 " / > < / a : l n T o > < / a : p a t h > < / a : p a t h L s t > < / a : c u s t G e o m > < a : n o F i l l / > < / p : s p P r > < / p : s p > < p : s p > < p : n v S p P r > < p : c N v P r   i d = " 2 1 "   n a m e = " " > < a : e x t L s t > < a : e x t   u r i = " { D 5 7 3 5 5 5 3 - C 3 2 0 - 4 E 1 6 - 8 6 4 B - 7 4 F 2 0 0 D E F B 1 E } " > < a 1 6 : c r e a t i o n I d   x m l n s : a 1 6 = " h t t p : / / s c h e m a s . m i c r o s o f t . c o m / o f f i c e / d r a w i n g / 2 0 1 0 / m a i n "   i d = " { 7 9 5 5 4 2 8 8 - 7 1 4 5 - 4 C C A - 9 A 6 1 - B 7 4 6 A 6 6 8 B 5 2 8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a : l n T o > < a : p t   x = " 2 5 4 0 0 "   y = " 1 6 8 2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B C 2 B A 9 4 C - C 2 2 8 - 4 F 1 1 - B B 1 B - 1 C 9 8 4 F 7 3 5 7 B 5 } " > < a 1 6 : c r e a t i o n I d   x m l n s : a 1 6 = " h t t p : / / s c h e m a s . m i c r o s o f t . c o m / o f f i c e / d r a w i n g / 2 0 1 0 / m a i n "   i d = " { 4 0 4 5 0 D 4 C - 8 A 6 8 - 4 4 0 1 - 8 8 C 4 - B 0 E 8 2 A 5 D 8 1 4 6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/ a : p a t h > < / a : p a t h L s t > < / a : c u s t G e o m > < a : n o F i l l / > < / p : s p P r > < / p : s p > < p : s p > < p : n v S p P r > < p : c N v P r   i d = " 2 3 "   n a m e = " " > < a : e x t L s t > < a : e x t   u r i = " { E 2 B 4 7 D 6 E - 5 5 3 A - 4 B E 1 - A 9 C 4 - 6 E 2 6 E E 0 4 3 3 9 6 } " > < a 1 6 : c r e a t i o n I d   x m l n s : a 1 6 = " h t t p : / / s c h e m a s . m i c r o s o f t . c o m / o f f i c e / d r a w i n g / 2 0 1 0 / m a i n "   i d = " { 7 2 4 4 2 1 F A - 3 8 5 1 - 4 A 2 6 - 9 4 2 D - F B D 5 D 5 B 3 2 5 0 2 } " / > < / a : e x t > < / a : e x t L s t > < / p : c N v P r > < p : c N v S p P r / > < p : n v P r / > < / p : n v S p P r > < p : s p P r > < a : x f r m   f l i p H = " f a l s e "   f l i p V = " f a l s e " > < a : o f f   x = " 4 5 0 8 4 9 "   y = " 1 1 6 2 0 5 0 " / > < a : e x t   c x = " 2 9 2 1 0 0 "   c y = " 6 8 5 8 0 0 " / > < / a : x f r m > < a : c u s t G e o m > < a : a v L s t / > < a : g d L s t / > < a : a h L s t / > < a : c x n L s t / > < a : r e c t   b = " b "   l = " 0 "   r = " r "   t = " 0 " / > < a : p a t h L s t > < a : p a t h   h = " 6 8 5 8 0 0 "   w = " 2 9 2 1 0 0 " > < a : m o v e T o > < a : p t   x = " 2 6 6 7 0 0 "   y = " 1 3 3 3 5 0 " / > < / a : m o v e T o > < a : l n T o > < a : p t   x = " 1 9 0 5 0 0 "   y = " 2 0 0 0 2 5 " / > < / a : l n T o > < a : l n T o > < a : p t   x = " 2 9 2 1 0 0 "   y = " 5 9 6 9 0 0 " / > < / a : l n T o > < a : l n T o > < a : p t   x = " 1 2 3 8 2 5 "   y = " 6 8 5 8 0 0 " / > < / a : l n T o > < a : l n T o > < a : p t   x = " 0 "   y = " 5 9 6 9 0 0 " / > < / a : l n T o > < a : l n T o > < a : p t   x = " 9 5 2 5 0 "   y = " 2 0 3 2 0 0 " / > < / a : l n T o > < a : l n T o > < a : p t   x = " 3 4 9 2 5 "   y = " 1 3 3 3 5 0 " / > < / a : l n T o > < a : l n T o > < a : p t   x = " 9 2 0 7 5 "   y = " 6 3 5 0 " / > < / a : l n T o > < a : l n T o > < a : p t   x = " 2 1 5 9 0 0 "   y = " 0 " / > < / a : l n T o > < a : l n T o > < a : p t   x = " 2 6 6 7 0 0 "   y = " 1 3 3 3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4 "   n a m e = " " > < a : e x t L s t > < a : e x t   u r i = " { 3 9 F 2 9 2 C 2 - A F B 9 - 4 D F F - 9 6 4 7 - A E 9 2 7 D 2 E 8 0 6 6 } " > < a 1 6 : c r e a t i o n I d   x m l n s : a 1 6 = " h t t p : / / s c h e m a s . m i c r o s o f t . c o m / o f f i c e / d r a w i n g / 2 0 1 0 / m a i n "   i d = " { 6 9 B 7 F D B 6 - 2 1 3 C - 4 3 1 9 - B 1 7 0 - 0 C B 0 9 B 2 4 A 9 D 7 } " / > < / a : e x t > < / a : e x t L s t > < / p : c N v P r > < p : c N v S p P r / > < p : n v P r / > < / p : n v S p P r > < p : s p P r > < a : x f r m   f l i p H = " f a l s e "   f l i p V = " f a l s e " > < a : o f f   x = " 1 5 0 8 1 2 4 "   y = " 1 4 2 8 7 5 0 " / > < a : e x t   c x = " 1 5 5 5 7 5 "   c y = " 1 8 7 3 2 5 " / > < / a : x f r m > < a : c u s t G e o m > < a : a v L s t / > < a : g d L s t / > < a : a h L s t / > < a : c x n L s t / > < a : r e c t   b = " b "   l = " 0 "   r = " r "   t = " 0 " / > < a : p a t h L s t > < a : p a t h   h = " 1 8 7 3 2 5 "   w = " 1 5 5 5 7 5 " > < a : m o v e T o > < a : p t   x = " 0 "   y = " 3 1 7 5 0 " / > < / a : m o v e T o > < a : l n T o > < a : p t   x = " 6 0 3 2 5 "   y = " 1 8 7 3 2 5 " / > < / a : l n T o > < a : l n T o > < a : p t   x = " 1 5 5 5 7 5 "   y = " 1 4 9 2 2 5 " / > < / a : l n T o > < a : l n T o > < a : p t   x = " 1 0 4 7 7 5 "   y = " 0 " / > < / a : l n T o > < a : l n T o > < a : p t   x = " 0 "   y = " 3 1 7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5 "   n a m e = " " > < a : e x t L s t > < a : e x t   u r i = " { C B F 6 8 E 2 9 - D F C C - 4 6 A 2 - 8 3 6 1 - 9 B 4 8 2 5 A A F C B 5 } " > < a 1 6 : c r e a t i o n I d   x m l n s : a 1 6 = " h t t p : / / s c h e m a s . m i c r o s o f t . c o m / o f f i c e / d r a w i n g / 2 0 1 0 / m a i n "   i d = " { F 0 8 3 8 7 F 5 - 5 2 A 4 - 4 9 F 9 - A 5 0 F - A A 3 8 8 B 7 2 6 3 6 3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a : l n T o > < a : p t   x = " 2 6 0 3 5 0 "   y = " 1 7 1 4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A C C 3 C 7 C 1 - A 3 D 1 - 4 D 8 C - 8 3 F 3 - F 5 1 E C 4 0 E 2 A 4 A } " > < a 1 6 : c r e a t i o n I d   x m l n s : a 1 6 = " h t t p : / / s c h e m a s . m i c r o s o f t . c o m / o f f i c e / d r a w i n g / 2 0 1 0 / m a i n "   i d = " { C 6 E 2 8 0 0 E - 5 5 1 9 - 4 5 C 3 - B 8 0 4 - 6 B 6 6 2 0 1 D C 7 6 D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/ a : p a t h > < / a : p a t h L s t > < / a : c u s t G e o m > < a : n o F i l l / > < / p : s p P r > < / p : s p > < p : s p > < p : n v S p P r > < p : c N v P r   i d = " 2 7 "   n a m e = " " > < a : e x t L s t > < a : e x t   u r i = " { 7 5 4 3 C E 0 1 - 2 4 1 8 - 4 C 6 1 - A 9 C 0 - 0 5 0 1 2 B 1 8 3 B 3 4 } " > < a 1 6 : c r e a t i o n I d   x m l n s : a 1 6 = " h t t p : / / s c h e m a s . m i c r o s o f t . c o m / o f f i c e / d r a w i n g / 2 0 1 0 / m a i n "   i d = " { 9 8 D 6 C 1 3 B - 7 9 2 8 - 4 B 6 2 - A 8 F 9 - A 1 D 4 5 6 B 6 0 9 5 2 } " / > < / a : e x t > < / a : e x t L s t > < / p : c N v P r > < p : c N v S p P r / > < p : n v P r / > < / p : n v S p P r > < p : s p P r > < a : x f r m   f l i p H = " f a l s e "   f l i p V = " f a l s e " > < a : o f f   x = " 0 "   y = " 1 8 0 9 7 5 0 " / > < a : e x t   c x = " 2 2 2 2 4 9 "   c y = " 1 8 4 1 5 0 " / > < / a : x f r m > < a : c u s t G e o m > < a : a v L s t / > < a : g d L s t / > < a : a h L s t / > < a : c x n L s t / > < a : r e c t   b = " b "   l = " 0 "   r = " r "   t = " 0 " / > < a : p a t h L s t > < a : p a t h   h = " 1 8 4 1 5 0 "   w = " 2 2 2 2 5 0 " > < a : m o v e T o > < a : p t   x = " 3 1 7 5 0 "   y = " 0 " / > < / a : m o v e T o > < a : l n T o > < a : p t   x = " 2 2 2 2 5 0 "   y = " 6 6 6 7 5 " / > < / a : l n T o > < a : l n T o > < a : p t   x = " 1 8 4 1 5 0 "   y = " 1 8 4 1 5 0 " / > < / a : l n T o > < a : l n T o > < a : p t   x = " 0 "   y = " 1 3 0 1 7 5 " / > < / a : l n T o > < a : l n T o > < a : p t   x = " 3 1 7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8 "   n a m e = " " > < a : e x t L s t > < a : e x t   u r i = " { C 5 D C 9 3 6 C - 6 2 D 6 - 4 C E F - 8 B F 1 - 5 9 B 0 F 8 5 B D E F D } " > < a 1 6 : c r e a t i o n I d   x m l n s : a 1 6 = " h t t p : / / s c h e m a s . m i c r o s o f t . c o m / o f f i c e / d r a w i n g / 2 0 1 0 / m a i n "   i d = " { 8 E A A C B 4 C - 2 E C C - 4 4 3 1 - 9 A 4 A - 6 E 2 E 4 F F 3 5 F 4 B } " / > < / a : e x t > < / a : e x t L s t > < / p : c N v P r > < p : c N v S p P r / > < p : n v P r / > < / p : n v S p P r > < p : s p P r > < a : x f r m   f l i p H = " f a l s e "   f l i p V = " f a l s e " > < a : o f f   x = " 4 1 5 9 2 5 "   y = " 1 1 3 9 8 2 5 " / > < a : e x t   c x = " 4 4 7 6 7 5 "   c y = " 1 9 3 6 7 4 " / > < / a : x f r m > < a : c u s t G e o m > < a : a v L s t / > < a : g d L s t / > < a : a h L s t / > < a : c x n L s t / > < a : r e c t   b = " b "   l = " 0 "   r = " r "   t = " 0 " / > < a : p a t h L s t > < a : p a t h   h = " 1 9 3 6 7 5 "   w = " 4 4 7 6 7 5 " > < a : m o v e T o > < a : p t   x = " 3 7 4 6 5 0 "   y = " 0 " / > < / a : m o v e T o > < a : l n T o > < a : p t   x = " 1 0 4 7 7 5 "   y = " 0 " / > < / a : l n T o > < a : l n T o > < a : p t   x = " 0 "   y = " 7 9 3 7 5 " / > < / a : l n T o > < a : l n T o > < a : p t   x = " 6 3 5 0 0 "   y = " 1 9 3 6 7 5 " / > < / a : l n T o > < a : l n T o > < a : p t   x = " 1 6 8 2 7 5 "   y = " 3 8 1 0 0 " / > < / a : l n T o > < a : l n T o > < a : p t   x = " 2 8 5 7 5 0 "   y = " 1 9 3 6 7 5 " / > < / a : l n T o > < a : l n T o > < a : p t   x = " 4 4 7 6 7 5 "   y = " 9 5 2 5 0 " / > < / a : l n T o > < a : l n T o > < a : p t   x = " 3 7 4 6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9 "   n a m e = " " > < a : e x t L s t > < a : e x t   u r i = " { B F 0 E 1 A 1 6 - 1 3 5 D - 4 6 A C - B A 9 4 - F A 6 8 C 6 9 2 3 A E 6 } " > < a 1 6 : c r e a t i o n I d   x m l n s : a 1 6 = " h t t p : / / s c h e m a s . m i c r o s o f t . c o m / o f f i c e / d r a w i n g / 2 0 1 0 / m a i n "   i d = " { 7 5 7 7 6 9 1 C - C 0 1 0 - 4 D 7 1 - B E B E - 1 A 5 9 D 4 B 6 E 7 7 4 } " / > < / a : e x t > < / a : e x t L s t > < / p : c N v P r > < p : c N v S p P r / > < p : n v P r / > < / p : n v S p P r > < p : s p P r > < a : x f r m   f l i p H = " f a l s e "   f l i p V = " f a l s e " > < a : o f f   x = " 4 1 2 7 4 9 "   y = " 5 1 1 1 7 5 " / > < a : e x t   c x = " 1 8 0 9 7 5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1 8 0 9 7 5 " > < a : m o v e T o > < a : p t   x = " 1 8 0 9 7 5 "   y = " 3 1 7 5 " / > < / a : m o v e T o > < a : l n T o > < a : p t   x = " 1 8 0 9 7 5 "   y = " 3 1 7 5 " / > < / a : l n T o > < a : l n T o > < a : p t   x = " 1 7 7 8 0 0 "   y = " 0 " / > < / a : l n T o > < a : l n T o > < a : p t   x = " 1 7 1 4 5 0 "   y = " 3 1 7 5 " / > < / a : l n T o > < a : l n T o > < a : p t   x = " 1 7 1 4 5 0 "   y = " 3 1 7 5 " / > < / a : l n T o > < a : l n T o > < a : p t   x = " 1 5 8 7 5 0 "   y = " 1 2 7 0 0 " / > < / a : l n T o > < a : l n T o > < a : p t   x = " 1 2 0 6 5 0 "   y = " 3 4 9 2 5 " / > < / a : l n T o > < a : l n T o > < a : p t   x = " 9 8 4 2 5 "   y = " 4 7 6 2 5 " / > < / a : l n T o > < a : l n T o > < a : p t   x = " 6 9 8 5 0 "   y = " 5 7 1 5 0 " / > < / a : l n T o > < a : l n T o > < a : p t   x = " 3 8 1 0 0 "   y = " 6 6 6 7 5 " / > < / a : l n T o > < a : l n T o > < a : p t   x = " 6 3 5 0 "   y = " 7 3 0 2 5 " / > < / a : l n T o > < a : l n T o > < a : p t   x = " 6 3 5 0 "   y = " 7 3 0 2 5 " / > < / a : l n T o > < a : l n T o > < a : p t   x = " 3 1 7 5 "   y = " 7 6 2 0 0 " / > < / a : l n T o > < a : l n T o > < a : p t   x = " 0 "   y = " 7 9 3 7 5 " / > < / a : l n T o > < a : l n T o > < a : p t   x = " 0 "   y = " 7 9 3 7 5 " / > < / a : l n T o > < a : l n T o > < a : p t   x = " 3 1 7 5 "   y = " 8 2 5 5 0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4 1 2 7 5 "   y = " 7 9 3 7 5 " / > < / a : l n T o > < a : l n T o > < a : p t   x = " 7 3 0 2 5 "   y = " 6 9 8 5 0 " / > < / a : l n T o > < a : l n T o > < a : p t   x = " 1 0 1 6 0 0 "   y = " 6 0 3 2 5 " / > < / a : l n T o > < a : l n T o > < a : p t   x = " 1 2 7 0 0 0 "   y = " 4 7 6 2 5 " / > < / a : l n T o > < a : l n T o > < a : p t   x = " 1 6 5 1 0 0 "   y = " 2 2 2 2 5 " / > < / a : l n T o > < a : l n T o > < a : p t   x = " 1 8 0 9 7 5 "   y = " 1 2 7 0 0 " / > < / a : l n T o > < a : l n T o > < a : p t   x = " 1 8 0 9 7 5 "   y = " 1 2 7 0 0 " / > < / a : l n T o > < a : l n T o > < a : p t   x = " 1 8 0 9 7 5 "   y = " 9 5 2 5 " / > < / a : l n T o > < a : l n T o > < a : p t   x = " 1 8 0 9 7 5 "   y = " 3 1 7 5 " / > < / a : l n T o > < a : l n T o > < a : p t   x = " 1 8 0 9 7 5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p : e x t L s t > < p : e x t   u r i = " { F E D 1 0 4 E F - C 5 A C - 4 6 9 5 - 9 D F 9 - D 2 5 1 B 8 1 1 8 D 7 5 } " > < p 1 4 : c r e a t i o n I d   x m l n s : p 1 4 = " h t t p : / / s c h e m a s . m i c r o s o f t . c o m / o f f i c e / p o w e r p o i n t / 2 0 1 0 / m a i n "   v a l = " 1 6 5 0 6 2 1 7 4 9 0 2 5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A 1 1 D 0 D 8 - 8 E C D - 4 5 F 3 - 8 A 3 2 - 7 9 A 7 E F 0 8 F D 8 4 } " > < a 1 6 : c r e a t i o n I d   x m l n s : a 1 6 = " h t t p : / / s c h e m a s . m i c r o s o f t . c o m / o f f i c e / d r a w i n g / 2 0 1 0 / m a i n "   i d = " { D 3 4 3 C 8 4 F - 8 E 5 5 - 4 5 9 8 - 8 F 9 8 - 2 4 6 3 3 6 7 5 B 3 B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r g b C l r   v a l = " c e 1 e 1 b " / > < / a : s o l i d F i l l > < a : l a t i n   t y p e f a c e = " A l e g r e y a " / > < / a : r P r > < a : t > C H O I C E   O F   D A T A   S T R U C T U R E < / a : t > < / a : r > < a : e n d P a r a R P r   b = " 0 "   d i r t y = " 0 "   l a n g = " e n - U S "   s z = " 2 8 0 0 " > < a : s o l i d F i l l > < a : s r g b C l r   v a l = " c e 1 e 1 b " / > < / a : s o l i d F i l l > < a : l a t i n   t y p e f a c e = " A l e g r e y a " / > < / a : e n d P a r a R P r > < / a : p > < / p : t x B o d y > < / p : s p > < p : s p > < p : n v S p P r > < p : c N v P r   i d = " 3 "   n a m e = " C o n t e n t   P l a c e h o l d e r   2 " > < a : e x t L s t > < a : e x t   u r i = " { F B E 4 F C 3 5 - 6 4 5 4 - 4 8 9 C - B B B 0 - E C 7 C 3 0 8 2 5 1 8 2 } " > < a 1 6 : c r e a t i o n I d   x m l n s : a 1 6 = " h t t p : / / s c h e m a s . m i c r o s o f t . c o m / o f f i c e / d r a w i n g / 2 0 1 0 / m a i n "   i d = " { 5 4 7 7 F 0 5 1 - 3 7 8 1 - 4 1 D 2 - 8 3 7 A - 1 9 E 6 3 9 6 2 2 6 D 3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0 "   d i r t y = " 0 "   l a n g = " e n - U S "   s z = " 2 0 0 0 " > < a : l a t i n   t y p e f a c e = " L a t o " / > < / a : r P r > < a : t > W e   a r e   g o i n g   t o   u s e     < / a : t > < / a : r > < a : r > < a : r P r   b = " 1 "   d i r t y = " 0 "   l a n g = " e n - U S "   s z = " 2 0 0 0 " > < a : l a t i n   t y p e f a c e = " L a t o " / > < / a : r P r > < a : t > L I N K E D   L I S T S < / a : t > < / a : r > < a : r > < a : r P r   b = " 0 "   d i r t y = " 0 "   l a n g = " e n - U S "   s z = " 2 0 0 0 " > < a : l a t i n   t y p e f a c e = " L a t o " / > < / a : r P r > < a : t >   & a m p ;   < / a : t > < / a : r > < a : r > < a : r P r   b = " 1 "   d i r t y = " 0 "   l a n g = " e n - U S "   s z = " 2 0 0 0 " > < a : l a t i n   t y p e f a c e = " L a t o " / > < / a : r P r > < a : t > 2 D   - A R R A Y S < / a : t > < / a : r > < a : r > < a : r P r   b = " 0 "   d i r t y = " 0 "   l a n g = " e n - U S "   s z = " 2 0 0 0 " > < a : l a t i n   t y p e f a c e = " L a t o " / > < / a : r P r > < a : t >   a s   a   d a t a   s t r u c t u r e   t o   t h i s   p r o j e c t   b e c a u s e   w e   u s e d   t h e m   i n   a d j a c e n c y   l i s t s   a n d   m a t r i x   w h i c h   h e l p s   t o   c r e a t e   t h e   d a t a b a s e   f o r   t h e   p r o j e c t   a n d   a l s o   h e l p s   i n   < / a : t > < / a : r > < a : r > < a : r P r   b = " 0 "   d i r t y = " 0 "   l a n g = " e n - U S "   s z = " 2 0 0 0 " > < a : l a t i n   t y p e f a c e = " L a t o " / > < / a : r P r > < a : t > F l o y d   -   W a r s h a l l   A l g o r i t h m   t o   f i n d   t h e   s h o r t e s t   p a t h   f o r   t h e   t r a v e l < / a : t > < / a : r > < a : e n d P a r a R P r   b = " 0 "   d i r t y = " 0 "   l a n g = " e n - U S "   s z = " 2 0 0 0 " > < a : l a t i n   t y p e f a c e = " L a t o " / > < / a : e n d P a r a R P r > < / a : p > < / p : t x B o d y > < / p : s p > < p : g r p S p > < p : n v G r p S p P r > < p : c N v P r   i d = " 4 "   n a m e = " " > < a : e x t L s t > < a : e x t   u r i = " { 4 D F D 6 8 7 A - 9 8 E 2 - 4 0 1 7 - B 8 A 3 - 2 0 3 C 7 9 C 5 6 2 4 7 } " > < a 1 6 : c r e a t i o n I d   x m l n s : a 1 6 = " h t t p : / / s c h e m a s . m i c r o s o f t . c o m / o f f i c e / d r a w i n g / 2 0 1 0 / m a i n "   i d = " { 1 7 5 E 0 4 0 D - 7 B 0 4 - 4 2 0 3 - 8 F B 7 - A 9 7 0 E 5 5 8 F 0 9 C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6 7 3 9 0 3 "   y = " 3 2 5 8 3 9 7 " / > < a : e x t   c x = " 8 2 8 5 1 3 "   c y = " 1 2 2 5 2 6 7 " / > < a : c h O f f   x = " 0 "   y = " 0 " / > < a : c h E x t   c x = " 1 9 9 7 0 7 5 "   c y = " 2 9 5 2 7 5 0 " / > < / a : x f r m > < a : s o l i d F i l l > < a : s c h e m e C l r   v a l = " b g 1 " / > < / a : s o l i d F i l l > < / p : g r p S p P r > < p : s p > < p : n v S p P r > < p : c N v P r   i d = " 5 "   n a m e = " " > < a : e x t L s t > < a : e x t   u r i = " { A 9 E 0 D E 5 D - C 8 2 7 - 4 5 6 8 - A A D 1 - 9 4 C F 1 8 0 2 2 1 7 6 } " > < a 1 6 : c r e a t i o n I d   x m l n s : a 1 6 = " h t t p : / / s c h e m a s . m i c r o s o f t . c o m / o f f i c e / d r a w i n g / 2 0 1 0 / m a i n "   i d = " { 9 0 E C 7 E 3 9 - 1 F 1 A - 4 8 4 1 - B 1 D 0 - 7 0 2 7 D 1 8 E 3 4 A E } " / > < / a : e x t > < / a : e x t L s t > < / p : c N v P r > < p : c N v S p P r / > < p : n v P r / > < / p : n v S p P r > < p : s p P r > < a : x f r m   f l i p H = " f a l s e "   f l i p V = " f a l s e " > < a : o f f   x = " 1 5 3 9 8 7 5 "   y = " 1 2 6 9 9 9 9 " / > < a : e x t   c x = " 4 5 7 2 0 0 "   c y = " 3 0 1 6 2 5 " / > < / a : x f r m > < a : c u s t G e o m > < a : a v L s t / > < a : g d L s t / > < a : a h L s t / > < a : c x n L s t / > < a : r e c t   b = " b "   l = " 0 "   r = " r "   t = " 0 " / > < a : p a t h L s t > < a : p a t h   h = " 3 0 1 6 2 5 "   w = " 4 5 7 2 0 0 " > < a : m o v e T o > < a : p t   x = " 0 "   y = " 2 3 8 1 2 5 " / > < / a : m o v e T o > < a : l n T o > < a : p t   x = " 1 3 6 5 2 5 "   y = " 1 8 0 9 7 5 " / > < / a : l n T o > < a : l n T o > < a : p t   x = " 1 3 6 5 2 5 "   y = " 1 8 0 9 7 5 " / > < / a : l n T o > < a : l n T o > < a : p t   x = " 1 3 9 7 0 0 "   y = " 1 6 1 9 2 5 " / > < / a : l n T o > < a : l n T o > < a : p t   x = " 1 4 9 2 2 5 "   y = " 1 1 7 4 7 5 " / > < / a : l n T o > < a : l n T o > < a : p t   x = " 1 5 2 4 0 0 "   y = " 8 8 9 0 0 " / > < / a : l n T o > < a : l n T o > < a : p t   x = " 1 5 5 5 7 5 "   y = " 5 7 1 5 0 " / > < / a : l n T o > < a : l n T o > < a : p t   x = " 1 5 2 4 0 0 "   y = " 2 8 5 7 5 " / > < / a : l n T o > < a : l n T o > < a : p t   x = " 1 4 6 0 5 0 "   y = " 3 1 7 5 " / > < / a : l n T o > < a : l n T o > < a : p t   x = " 1 4 6 0 5 0 "   y = " 3 1 7 5 " / > < / a : l n T o > < a : l n T o > < a : p t   x = " 1 8 0 9 7 5 "   y = " 0 " / > < / a : l n T o > < a : l n T o > < a : p t   x = " 1 8 0 9 7 5 "   y = " 0 " / > < / a : l n T o > < a : l n T o > < a : p t   x = " 1 8 7 3 2 5 "   y = " 9 5 2 5 " / > < / a : l n T o > < a : l n T o > < a : p t   x = " 1 9 3 6 7 5 "   y = " 3 4 9 2 5 " / > < / a : l n T o > < a : l n T o > < a : p t   x = " 2 0 3 2 0 0 "   y = " 7 3 0 2 5 " / > < / a : l n T o > < a : l n T o > < a : p t   x = " 2 0 6 3 7 5 "   y = " 1 2 0 6 5 0 " / > < / a : l n T o > < a : l n T o > < a : p t   x = " 2 0 6 3 7 5 "   y = " 1 2 0 6 5 0 " / > < / a : l n T o > < a : l n T o > < a : p t   x = " 2 4 1 3 0 0 "   y = " 1 0 7 9 5 0 " / > < / a : l n T o > < a : l n T o > < a : p t   x = " 3 0 1 6 2 5 "   y = " 9 2 0 7 5 " / > < / a : l n T o > < a : l n T o > < a : p t   x = " 3 7 4 6 5 0 "   y = " 6 6 6 7 5 " / > < / a : l n T o > < a : l n T o > < a : p t   x = " 4 1 5 9 2 5 "   y = " 5 0 8 0 0 " / > < / a : l n T o > < a : l n T o > < a : p t   x = " 4 5 4 0 2 5 "   y = " 3 4 9 2 5 " / > < / a : l n T o > < a : l n T o > < a : p t   x = " 4 5 4 0 2 5 "   y = " 3 4 9 2 5 " / > < / a : l n T o > < a : l n T o > < a : p t   x = " 4 5 7 2 0 0 "   y = " 8 8 9 0 0 " / > < / a : l n T o > < a : l n T o > < a : p t   x = " 4 5 7 2 0 0 "   y = " 8 8 9 0 0 " / > < / a : l n T o > < a : l n T o > < a : p t   x = " 4 5 4 0 2 5 "   y = " 9 2 0 7 5 " / > < / a : l n T o > < a : l n T o > < a : p t   x = " 4 4 4 5 0 0 "   y = " 9 5 2 5 0 " / > < / a : l n T o > < a : l n T o > < a : p t   x = " 4 2 2 2 7 5 "   y = " 1 0 4 7 7 5 " / > < / a : l n T o > < a : l n T o > < a : p t   x = " 3 9 6 8 7 5 "   y = " 1 1 1 1 2 5 " / > < / a : l n T o > < a : l n T o > < a : p t   x = " 3 9 0 5 2 5 "   y = " 1 1 4 3 0 0 " / > < / a : l n T o > < a : l n T o > < a : p t   x = " 3 8 7 3 5 0 "   y = " 1 2 0 6 5 0 " / > < / a : l n T o > < a : l n T o > < a : p t   x = " 3 8 7 3 5 0 "   y = " 1 2 0 6 5 0 " / > < / a : l n T o > < a : l n T o > < a : p t   x = " 3 9 0 5 2 5 "   y = " 2 2 5 4 2 5 " / > < / a : l n T o > < a : l n T o > < a : p t   x = " 3 9 0 5 2 5 "   y = " 2 2 5 4 2 5 " / > < / a : l n T o > < a : l n T o > < a : p t   x = " 3 7 4 6 5 0 "   y = " 2 3 1 7 7 5 " / > < / a : l n T o > < a : l n T o > < a : p t   x = " 3 3 0 2 0 0 "   y = " 2 4 4 4 7 5 " / > < / a : l n T o > < a : l n T o > < a : p t   x = " 2 6 3 5 2 5 "   y = " 2 6 3 5 2 5 " / > < / a : l n T o > < a : l n T o > < a : p t   x = " 2 2 5 4 2 5 "   y = " 2 6 9 8 7 5 " / > < / a : l n T o > < a : l n T o > < a : p t   x = " 1 8 7 3 2 5 "   y = " 2 7 3 0 5 0 " / > < / a : l n T o > < a : l n T o > < a : p t   x = " 1 8 7 3 2 5 "   y = " 2 7 3 0 5 0 " / > < / a : l n T o > < a : l n T o > < a : p t   x = " 1 7 1 4 5 0 "   y = " 2 4 4 4 7 5 " / > < / a : l n T o > < a : l n T o > < a : p t   x = " 6 3 5 0 "   y = " 3 0 1 6 2 5 " / > < / a : l n T o > < a : l n T o > < a : p t   x = " 0 "   y = " 2 3 8 1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6 "   n a m e = " " > < a : e x t L s t > < a : e x t   u r i = " { 5 A 8 7 9 8 A 7 - D 2 4 5 - 4 B E 0 - 8 6 5 B - 5 B 1 2 B A E C 0 2 7 4 } " > < a 1 6 : c r e a t i o n I d   x m l n s : a 1 6 = " h t t p : / / s c h e m a s . m i c r o s o f t . c o m / o f f i c e / d r a w i n g / 2 0 1 0 / m a i n "   i d = " { D 2 1 B 4 6 D E - 3 F F A - 4 1 8 0 - 9 0 4 3 - 5 E D 3 9 1 F F 2 C D 5 } " / > < / a : e x t > < / a : e x t L s t > < / p : c N v P r > < p : c N v S p P r / > < p : n v P r / > < / p : n v S p P r > < p : s p P r > < a : x f r m   f l i p H = " f a l s e "   f l i p V = " f a l s e " > < a : o f f   x = " 1 8 1 6 1 0 0 "   y = " 1 3 5 8 9 0 0 " / > < a : e x t   c x = " 1 8 0 9 7 5 "   c y = " 6 0 3 2 5 " / > < / a : x f r m > < a : c u s t G e o m > < a : a v L s t / > < a : g d L s t / > < a : a h L s t / > < a : c x n L s t / > < a : r e c t   b = " b "   l = " 0 "   r = " r "   t = " 0 " / > < a : p a t h L s t > < a : p a t h   h = " 6 0 3 2 5 "   w = " 1 8 0 9 7 5 " > < a : m o v e T o > < a : p t   x = " 0 "   y = " 6 0 3 2 5 " / > < / a : m o v e T o > < a : l n T o > < a : p t   x = " 0 "   y = " 6 0 3 2 5 " / > < / a : l n T o > < a : l n T o > < a : p t   x = " 5 7 1 5 0 "   y = " 4 4 4 5 0 " / > < / a : l n T o > < a : l n T o > < a : p t   x = " 1 8 0 9 7 5 "   y = " 0 " / > < / a : l n T o > < / a : p a t h > < / a : p a t h L s t > < / a : c u s t G e o m > < a : n o F i l l / > < / p : s p P r > < / p : s p > < p : s p > < p : n v S p P r > < p : c N v P r   i d = " 7 "   n a m e = " " > < a : e x t L s t > < a : e x t   u r i = " { B 2 7 B F 2 9 4 - C E 6 3 - 4 1 0 9 - B 2 0 6 - 3 C 2 E 1 5 A F 0 7 8 7 } " > < a 1 6 : c r e a t i o n I d   x m l n s : a 1 6 = " h t t p : / / s c h e m a s . m i c r o s o f t . c o m / o f f i c e / d r a w i n g / 2 0 1 0 / m a i n "   i d = " { 0 8 4 F A 6 D E - 2 D 4 D - 4 B 0 0 - 9 4 E D - 9 B 7 7 A 3 B F F F 3 8 } " / > < / a : e x t > < / a : e x t L s t > < / p : c N v P r > < p : c N v S p P r / > < p : n v P r / > < / p : n v S p P r > < p : s p P r > < a : x f r m   f l i p H = " f a l s e "   f l i p V = " f a l s e " > < a : o f f   x = " 1 8 1 2 9 2 4 "   y = " 1 4 4 1 4 4 9 " / > < a : e x t   c x = " 1 0 7 9 5 0 "   c y = " 3 1 7 5 0 " / > < / a : x f r m > < a : c u s t G e o m > < a : a v L s t / > < a : g d L s t / > < a : a h L s t / > < a : c x n L s t / > < a : r e c t   b = " b "   l = " 0 "   r = " r "   t = " 0 " / > < a : p a t h L s t > < a : p a t h   h = " 3 1 7 5 0 "   w = " 1 0 7 9 5 0 " > < a : m o v e T o > < a : p t   x = " 0 "   y = " 3 1 7 5 0 " / > < / a : m o v e T o > < a : l n T o > < a : p t   x = " 0 "   y = " 3 1 7 5 0 " / > < / a : l n T o > < a : l n T o > < a : p t   x = " 1 2 7 0 0 "   y = " 2 8 5 7 5 " / > < / a : l n T o > < a : l n T o > < a : p t   x = " 1 0 7 9 5 0 "   y = " 0 " / > < / a : l n T o > < / a : p a t h > < / a : p a t h L s t > < / a : c u s t G e o m > < a : n o F i l l / > < / p : s p P r > < / p : s p > < p : s p > < p : n v S p P r > < p : c N v P r   i d = " 8 "   n a m e = " " > < a : e x t L s t > < a : e x t   u r i = " { 2 0 7 C 3 8 9 A - F 4 6 8 - 4 A 5 B - 8 4 2 2 - 7 B 2 8 0 1 6 B A B C 0 } " > < a 1 6 : c r e a t i o n I d   x m l n s : a 1 6 = " h t t p : / / s c h e m a s . m i c r o s o f t . c o m / o f f i c e / d r a w i n g / 2 0 1 0 / m a i n "   i d = " { C F 3 E E D 5 2 - F 8 5 0 - 4 7 A 5 - A 7 B 6 - 7 A 1 6 3 9 1 6 7 0 2 4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a : l n T o > < a : p t   x = " 0 "   y = " 0 " / > < / a : l n T o > < a : c l o s e / > < a : m o v e T o > < a : p t   x = " 1 5 5 5 7 5 "   y = " 7 3 0 2 5 " / > < / a : m o v e T o > < a : l n T o > < a : p t   x = " 1 7 7 8 0 0 "   y = " 1 7 7 8 0 0 " / > < / a : l n T o > < a : l n T o > < a : p t   x = " 1 6 8 2 7 5 "   y = " 1 7 7 8 0 0 " / > < / a : l n T o > < a : l n T o > < a : p t   x = " 1 3 3 3 5 0 "   y = " 9 2 0 7 5 " / > < / a : l n T o > < a : l n T o > < a : p t   x = " 1 3 3 3 5 0 "   y = " 9 2 0 7 5 " / > < / a : l n T o > < a : l n T o > < a : p t   x = " 1 3 0 1 7 5 "   y = " 8 8 9 0 0 " / > < / a : l n T o > < a : l n T o > < a : p t   x = " 1 2 3 8 2 5 "   y = " 8 8 9 0 0 " / > < / a : l n T o > < a : l n T o > < a : p t   x = " 1 2 3 8 2 5 "   y = " 8 8 9 0 0 " / > < / a : l n T o > < a : l n T o > < a : p t   x = " 1 2 0 6 5 0 "   y = " 9 2 0 7 5 " / > < / a : l n T o > < a : l n T o > < a : p t   x = " 1 2 0 6 5 0 "   y = " 9 5 2 5 0 " / > < / a : l n T o > < a : l n T o > < a : p t   x = " 1 2 7 0 0 0 "   y = " 1 1 1 1 2 5 " / > < / a : l n T o > < a : l n T o > < a : p t   x = " 1 0 4 7 7 5 "   y = " 1 4 6 0 5 0 " / > < / a : l n T o > < a : l n T o > < a : p t   x = " 1 0 4 7 7 5 "   y = " 1 4 6 0 5 0 " / > < / a : l n T o > < a : l n T o > < a : p t   x = " 1 0 4 7 7 5 "   y = " 1 5 2 4 0 0 " / > < / a : l n T o > < a : l n T o > < a : p t   x = " 1 3 0 1 7 5 "   y = " 2 4 4 4 7 5 " / > < / a : l n T o > < a : l n T o > < a : p t   x = " 1 3 0 1 7 5 "   y = " 2 4 4 4 7 5 " / > < / a : l n T o > < a : l n T o > < a : p t   x = " 1 3 3 3 5 0 "   y = " 2 4 7 6 5 0 " / > < / a : l n T o > < a : l n T o > < a : p t   x = " 1 7 4 6 2 5 "   y = " 2 8 5 7 5 0 " / > < / a : l n T o > < a : l n T o > < a : p t   x = " 1 6 1 9 2 5 "   y = " 3 0 1 6 2 5 " / > < / a : l n T o > < a : l n T o > < a : p t   x = " 1 1 4 3 0 0 "   y = " 2 7 3 0 5 0 " / > < / a : l n T o > < a : l n T o > < a : p t   x = " 6 9 8 5 0 "   y = " 1 6 1 9 2 5 " / > < / a : l n T o > < a : l n T o > < a : p t   x = " 9 5 2 5 0 "   y = " 9 5 2 5 " / > < / a : l n T o > < a : l n T o > < a : p t   x = " 1 3 3 3 5 0 "   y = " 1 2 7 0 0 " / > < / a : l n T o > < a : l n T o > < a : p t   x = " 1 3 3 3 5 0 "   y = " 3 1 7 5 0 " / > < / a : l n T o > < a : l n T o > < a : p t   x = " 1 3 3 3 5 0 "   y = " 3 1 7 5 0 " / > < / a : l n T o > < a : l n T o > < a : p t   x = " 1 3 0 1 7 5 "   y = " 3 1 7 5 0 " / > < / a : l n T o > < a : l n T o > < a : p t   x = " 1 3 0 1 7 5 "   y = " 3 1 7 5 0 " / > < / a : l n T o > < a : l n T o > < a : p t   x = " 1 2 7 0 0 0 "   y = " 3 4 9 2 5 " / > < / a : l n T o > < a : l n T o > < a : p t   x = " 1 3 0 1 7 5 "   y = " 4 1 2 7 5 " / > < / a : l n T o > < a : l n T o > < a : p t   x = " 1 5 5 5 7 5 "   y = " 7 3 0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0 5 D 3 C 7 1 4 - B 1 9 3 - 4 2 B 7 - 9 3 8 C - 0 7 9 7 C 7 C D A C 2 C } " > < a 1 6 : c r e a t i o n I d   x m l n s : a 1 6 = " h t t p : / / s c h e m a s . m i c r o s o f t . c o m / o f f i c e / d r a w i n g / 2 0 1 0 / m a i n "   i d = " { 4 C 7 7 F 0 F E - B 3 D B - 4 F 1 4 - A 3 2 4 - 2 5 1 5 1 9 8 6 1 B D D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6 F 7 6 0 B 6 B - 2 C 0 E - 4 6 1 B - A 9 5 C - 9 1 E E 6 5 7 C 5 B 3 E } " > < a 1 6 : c r e a t i o n I d   x m l n s : a 1 6 = " h t t p : / / s c h e m a s . m i c r o s o f t . c o m / o f f i c e / d r a w i n g / 2 0 1 0 / m a i n "   i d = " { E 4 0 3 5 2 6 3 - F 4 0 4 - 4 C 7 A - 9 D 9 9 - D 2 D E 2 0 0 D 3 0 7 8 } " / > < / a : e x t > < / a : e x t L s t > < / p : c N v P r > < p : c N v S p P r / > < p : n v P r / > < / p : n v S p P r > < p : s p P r > < a : x f r m   f l i p H = " f a l s e "   f l i p V = " f a l s e " > < a : o f f   x = " 6 9 8 4 9 "   y = " 1 9 3 6 7 4 9 " / > < a : e x t   c x = " 1 0 7 9 5 0 "   c y = " 2 9 2 1 0 0 " / > < / a : x f r m > < a : c u s t G e o m > < a : a v L s t / > < a : g d L s t / > < a : a h L s t / > < a : c x n L s t / > < a : r e c t   b = " b "   l = " 0 "   r = " r "   t = " 0 " / > < a : p a t h L s t > < a : p a t h   h = " 2 9 2 1 0 0 "   w = " 1 0 7 9 5 0 " > < a : m o v e T o > < a : p t   x = " 8 5 7 2 5 "   y = " 6 3 5 0 0 " / > < / a : m o v e T o > < a : l n T o > < a : p t   x = " 1 0 7 9 5 0 "   y = " 1 6 8 2 7 5 " / > < / a : l n T o > < a : l n T o > < a : p t   x = " 9 8 4 2 5 "   y = " 1 6 8 2 7 5 " / > < / a : l n T o > < a : l n T o > < a : p t   x = " 6 3 5 0 0 "   y = " 8 2 5 5 0 " / > < / a : l n T o > < a : l n T o > < a : p t   x = " 6 3 5 0 0 "   y = " 8 2 5 5 0 " / > < / a : l n T o > < a : l n T o > < a : p t   x = " 6 0 3 2 5 "   y = " 7 9 3 7 5 " / > < / a : l n T o > < a : l n T o > < a : p t   x = " 5 3 9 7 5 "   y = " 7 9 3 7 5 " / > < / a : l n T o > < a : l n T o > < a : p t   x = " 5 3 9 7 5 "   y = " 7 9 3 7 5 " / > < / a : l n T o > < a : l n T o > < a : p t   x = " 5 0 8 0 0 "   y = " 8 2 5 5 0 " / > < / a : l n T o > < a : l n T o > < a : p t   x = " 5 0 8 0 0 "   y = " 8 5 7 2 5 " / > < / a : l n T o > < a : l n T o > < a : p t   x = " 5 7 1 5 0 "   y = " 1 0 1 6 0 0 " / > < / a : l n T o > < a : l n T o > < a : p t   x = " 3 4 9 2 5 "   y = " 1 3 6 5 2 5 " / > < / a : l n T o > < a : l n T o > < a : p t   x = " 3 4 9 2 5 "   y = " 1 3 6 5 2 5 " / > < / a : l n T o > < a : l n T o > < a : p t   x = " 3 4 9 2 5 "   y = " 1 4 2 8 7 5 " / > < / a : l n T o > < a : l n T o > < a : p t   x = " 6 0 3 2 5 "   y = " 2 3 4 9 5 0 " / > < / a : l n T o > < a : l n T o > < a : p t   x = " 6 0 3 2 5 "   y = " 2 3 4 9 5 0 " / > < / a : l n T o > < a : l n T o > < a : p t   x = " 6 3 5 0 0 "   y = " 2 3 8 1 2 5 " / > < / a : l n T o > < a : l n T o > < a : p t   x = " 1 0 4 7 7 5 "   y = " 2 7 6 2 2 5 " / > < / a : l n T o > < a : l n T o > < a : p t   x = " 9 2 0 7 5 "   y = " 2 9 2 1 0 0 " / > < / a : l n T o > < a : l n T o > < a : p t   x = " 4 4 4 5 0 "   y = " 2 6 3 5 2 5 " / > < / a : l n T o > < a : l n T o > < a : p t   x = " 0 "   y = " 1 5 2 4 0 0 " / > < / a : l n T o > < a : l n T o > < a : p t   x = " 2 5 4 0 0 "   y = " 0 " / > < / a : l n T o > < a : l n T o > < a : p t   x = " 6 3 5 0 0 "   y = " 3 1 7 5 " / > < / a : l n T o > < a : l n T o > < a : p t   x = " 6 3 5 0 0 "   y = " 2 2 2 2 5 " / > < / a : l n T o > < a : l n T o > < a : p t   x = " 6 3 5 0 0 "   y = " 2 2 2 2 5 " / > < / a : l n T o > < a : l n T o > < a : p t   x = " 6 0 3 2 5 "   y = " 2 2 2 2 5 " / > < / a : l n T o > < a : l n T o > < a : p t   x = " 6 0 3 2 5 "   y = " 2 2 2 2 5 " / > < / a : l n T o > < a : l n T o > < a : p t   x = " 5 7 1 5 0 "   y = " 2 5 4 0 0 " / > < / a : l n T o > < a : l n T o > < a : p t   x = " 6 0 3 2 5 "   y = " 3 1 7 5 0 " / > < / a : l n T o > < a : l n T o > < a : p t   x = " 8 5 7 2 5 "   y = " 6 3 5 0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6 D C B 8 4 0 E - 1 5 8 1 - 4 8 C 0 - 9 3 E 4 - 5 6 7 F D 6 3 2 B B 2 F } " > < a 1 6 : c r e a t i o n I d   x m l n s : a 1 6 = " h t t p : / / s c h e m a s . m i c r o s o f t . c o m / o f f i c e / d r a w i n g / 2 0 1 0 / m a i n "   i d = " { B 8 1 C D 5 D 5 - 4 4 0 8 - 4 E 2 7 - B E 6 0 - 2 9 7 B A 1 C 2 9 3 5 3 } " / > < / a : e x t > < / a : e x t L s t > < / p : c N v P r > < p : c N v S p P r / > < p : n v P r / > < / p : n v S p P r > < p : s p P r > < a : x f r m   f l i p H = " f a l s e "   f l i p V = " f a l s e " > < a : o f f   x = " 3 3 6 5 4 9 "   y = " 1 2 7 6 3 5 0 " / > < a : e x t   c x = " 6 3 5 0 "   c y = " 3 1 7 5 " / > < / a : x f r m > < a : c u s t G e o m > < a : a v L s t / > < a : g d L s t / > < a : a h L s t / > < a : c x n L s t / > < a : r e c t   b = " b "   l = " 0 "   r = " r "   t = " 0 " / > < a : p a t h L s t > < a : p a t h   h = " 3 1 7 5 "   w = " 6 3 5 0 " > < a : m o v e T o > < a : p t   x = " 0 "   y = " 3 1 7 5 " / > < / a : m o v e T o > < a : l n T o > < a : p t   x = " 0 "   y = " 3 1 7 5 " / > < / a : l n T o > < a : l n T o > < a : p t   x = " 6 3 5 0 "   y = " 0 " / > < / a : l n T o > < a : l n T o > < a : p t   x = " 0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A 3 1 F E C C 9 - 7 C F A - 4 6 5 9 - 8 1 A 0 - F F 9 A A F E F E 4 8 F } " > < a 1 6 : c r e a t i o n I d   x m l n s : a 1 6 = " h t t p : / / s c h e m a s . m i c r o s o f t . c o m / o f f i c e / d r a w i n g / 2 0 1 0 / m a i n "   i d = " { 2 8 0 D F B 2 8 - 0 1 7 9 - 4 9 4 3 - A 9 C C - C C 7 1 8 C F 6 F A F C } " / > < / a : e x t > < / a : e x t L s t > < / p : c N v P r > < p : c N v S p P r / > < p : n v P r / > < / p : n v S p P r > < p : s p P r > < a : x f r m   f l i p H = " f a l s e "   f l i p V = " f a l s e " > < a : o f f   x = " 3 0 1 6 2 5 "   y = " 1 6 9 5 4 5 0 " / > < a : e x t   c x = " 3 1 7 5 "   c y = " 9 5 2 5 " / > < / a : x f r m > < a : c u s t G e o m > < a : a v L s t / > < a : g d L s t / > < a : a h L s t / > < a : c x n L s t / > < a : r e c t   b = " b "   l = " 0 "   r = " r "   t = " 0 " / > < a : p a t h L s t > < a : p a t h   h = " 9 5 2 5 "   w = " 3 1 7 5 " > < a : m o v e T o > < a : p t   x = " 3 1 7 5 "   y = " 9 5 2 5 " / > < / a : m o v e T o > < a : l n T o > < a : p t   x = " 0 "   y = " 0 " / > < / a : l n T o > < a : l n T o > < a : p t   x = " 0 "   y = " 0 " / > < / a : l n T o > < a : l n T o > < a : p t   x = " 0 "   y = " 6 3 5 0 " / > < / a : l n T o > < a : l n T o > < a : p t   x = " 3 1 7 5 "   y = " 9 5 2 5 " / > < / a : l n T o > < a : l n T o > < a : p t   x = " 3 1 7 5 "   y = " 9 5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5 8 2 D 3 1 F 3 - D B C C - 4 5 7 2 - 8 0 B A - 7 A 3 2 7 C 6 A B B 8 E } " > < a 1 6 : c r e a t i o n I d   x m l n s : a 1 6 = " h t t p : / / s c h e m a s . m i c r o s o f t . c o m / o f f i c e / d r a w i n g / 2 0 1 0 / m a i n "   i d = " { E 7 9 6 1 3 D 8 - 2 8 F D - 4 C F 7 - 8 8 B 2 - 7 D 2 E E 5 0 8 0 6 D 2 } " / > < / a : e x t > < / a : e x t L s t > < / p : c N v P r > < p : c N v S p P r / > < p : n v P r / > < / p : n v S p P r > < p : s p P r > < a : x f r m   f l i p H = " f a l s e "   f l i p V = " f a l s e " > < a : o f f   x = " 2 1 5 9 0 0 "   y = " 3 7 7 8 2 5 " / > < a : e x t   c x = " 7 5 5 6 5 0 "   c y = " 7 7 7 8 7 5 " / > < / a : x f r m > < a : c u s t G e o m > < a : a v L s t / > < a : g d L s t / > < a : a h L s t / > < a : c x n L s t / > < a : r e c t   b = " b "   l = " 0 "   r = " r "   t = " 0 " / > < a : p a t h L s t > < a : p a t h   h = " 7 7 7 8 7 5 "   w = " 7 5 5 6 5 0 " > < a : m o v e T o > < a : p t   x = " 6 7 6 2 7 5 "   y = " 0 " / > < / a : m o v e T o > < a : l n T o > < a : p t   x = " 7 5 5 6 5 0 "   y = " 5 8 7 3 7 5 " / > < / a : l n T o > < a : l n T o > < a : p t   x = " 5 4 2 9 2 5 "   y = " 6 8 8 9 7 5 " / > < / a : l n T o > < a : l n T o > < a : p t   x = " 5 4 2 9 2 5 "   y = " 7 6 5 1 7 5 " / > < / a : l n T o > < a : l n T o > < a : p t   x = " 3 6 1 9 5 0 "   y = " 7 7 7 8 7 5 " / > < / a : l n T o > < a : l n T o > < a : p t   x = " 3 6 1 9 5 0 "   y = " 6 9 2 1 5 0 " / > < / a : l n T o > < a : l n T o > < a : p t   x = " 1 2 7 0 0 0 "   y = " 6 2 2 3 0 0 " / > < / a : l n T o > < a : l n T o > < a : p t   x = " 1 2 7 0 0 0 "   y = " 4 7 6 2 5 0 " / > < / a : l n T o > < a : l n T o > < a : p t   x = " 1 2 7 0 0 0 "   y = " 4 7 6 2 5 0 " / > < / a : l n T o > < a : l n T o > < a : p t   x = " 1 0 7 9 5 0 "   y = " 4 6 6 7 2 5 " / > < / a : l n T o > < a : l n T o > < a : p t   x = " 8 8 9 0 0 "   y = " 4 5 4 0 2 5 " / > < / a : l n T o > < a : l n T o > < a : p t   x = " 6 3 5 0 0 "   y = " 4 4 1 3 2 5 " / > < / a : l n T o > < a : l n T o > < a : p t   x = " 4 1 2 7 5 "   y = " 4 1 9 1 0 0 " / > < / a : l n T o > < a : l n T o > < a : p t   x = " 2 2 2 2 5 "   y = " 3 9 6 8 7 5 " / > < / a : l n T o > < a : l n T o > < a : p t   x = " 1 2 7 0 0 "   y = " 3 8 1 0 0 0 " / > < / a : l n T o > < a : l n T o > < a : p t   x = " 6 3 5 0 "   y = " 3 6 8 3 0 0 " / > < / a : l n T o > < a : l n T o > < a : p t   x = " 0 "   y = " 3 5 2 4 2 5 " / > < / a : l n T o > < a : l n T o > < a : p t   x = " 0 "   y = " 3 3 3 3 7 5 " / > < / a : l n T o > < a : l n T o > < a : p t   x = " 0 "   y = " 3 3 3 3 7 5 " / > < / a : l n T o > < a : l n T o > < a : p t   x = " 0 "   y = " 3 1 7 5 0 0 " / > < / a : l n T o > < a : l n T o > < a : p t   x = " 3 1 7 5 "   y = " 3 0 4 8 0 0 " / > < / a : l n T o > < a : l n T o > < a : p t   x = " 9 5 2 5 "   y = " 2 9 8 4 5 0 " / > < / a : l n T o > < a : l n T o > < a : p t   x = " 1 5 8 7 5 "   y = " 2 9 2 1 0 0 " / > < / a : l n T o > < a : l n T o > < a : p t   x = " 2 2 2 2 5 "   y = " 2 8 8 9 2 5 " / > < / a : l n T o > < a : l n T o > < a : p t   x = " 3 1 7 5 0 "   y = " 2 8 8 9 2 5 " / > < / a : l n T o > < a : l n T o > < a : p t   x = " 5 3 9 7 5 "   y = " 2 9 2 1 0 0 " / > < / a : l n T o > < a : l n T o > < a : p t   x = " 7 3 0 2 5 "   y = " 2 9 8 4 5 0 " / > < / a : l n T o > < a : l n T o > < a : p t   x = " 9 2 0 7 5 "   y = " 3 1 1 1 5 0 " / > < / a : l n T o > < a : l n T o > < a : p t   x = " 1 1 1 1 2 5 "   y = " 3 2 0 6 7 5 " / > < / a : l n T o > < a : l n T o > < a : p t   x = " 1 5 8 7 5 0 "   y = " 2 5 4 0 0 " / > < / a : l n T o > < a : l n T o > < a : p t   x = " 6 7 6 2 7 5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4 "   n a m e = " " > < a : e x t L s t > < a : e x t   u r i = " { B 2 2 A 1 0 A B - A 2 B 3 - 4 7 A 7 - A 0 7 C - 3 D 8 9 7 0 A 7 9 F 2 7 } " > < a 1 6 : c r e a t i o n I d   x m l n s : a 1 6 = " h t t p : / / s c h e m a s . m i c r o s o f t . c o m / o f f i c e / d r a w i n g / 2 0 1 0 / m a i n "   i d = " { 2 9 1 3 8 2 C C - 4 5 3 2 - 4 B 2 1 - B 8 7 4 - 6 6 3 5 5 C A F 9 4 7 4 } " / > < / a : e x t > < / a : e x t L s t > < / p : c N v P r > < p : c N v S p P r / > < p : n v P r / > < / p : n v S p P r > < p : s p P r > < a : x f r m   f l i p H = " f a l s e "   f l i p V = " f a l s e " > < a : o f f   x = " 2 9 2 1 0 0 "   y = " 0 " / > < a : e x t   c x = " 6 6 9 9 2 5 "   c y = " 6 9 8 5 0 0 " / > < / a : x f r m > < a : c u s t G e o m > < a : a v L s t / > < a : g d L s t / > < a : a h L s t / > < a : c x n L s t / > < a : r e c t   b = " b "   l = " 0 "   r = " r "   t = " 0 " / > < a : p a t h L s t > < a : p a t h   h = " 6 9 8 5 0 0 "   w = " 6 6 9 9 2 5 " > < a : m o v e T o > < a : p t   x = " 0 "   y = " 3 1 4 3 2 5 " / > < / a : m o v e T o > < a : l n T o > < a : p t   x = " 0 "   y = " 3 1 4 3 2 5 " / > < / a : l n T o > < a : l n T o > < a : p t   x = " 1 9 0 5 0 "   y = " 4 5 7 2 0 0 " / > < / a : l n T o > < a : l n T o > < a : p t   x = " 3 1 7 5 0 "   y = " 5 8 1 0 2 5 " / > < / a : l n T o > < a : l n T o > < a : p t   x = " 3 4 9 2 5 "   y = " 6 4 4 5 2 5 " / > < / a : l n T o > < a : l n T o > < a : p t   x = " 3 4 9 2 5 "   y = " 6 9 8 5 0 0 " / > < / a : l n T o > < a : l n T o > < a : p t   x = " 3 4 9 2 5 "   y = " 6 9 8 5 0 0 " / > < / a : l n T o > < a : l n T o > < a : p t   x = " 4 7 6 2 5 "   y = " 6 8 8 9 7 5 " / > < / a : l n T o > < a : l n T o > < a : p t   x = " 6 6 6 7 5 "   y = " 6 6 9 9 2 5 " / > < / a : l n T o > < a : l n T o > < a : p t   x = " 8 5 7 2 5 "   y = " 6 4 7 7 0 0 " / > < / a : l n T o > < a : l n T o > < a : p t   x = " 1 0 4 7 7 5 "   y = " 6 1 5 9 5 0 " / > < / a : l n T o > < a : l n T o > < a : p t   x = " 1 2 0 6 5 0 "   y = " 5 8 1 0 2 5 " / > < / a : l n T o > < a : l n T o > < a : p t   x = " 1 3 6 5 2 5 "   y = " 5 3 3 4 0 0 " / > < / a : l n T o > < a : l n T o > < a : p t   x = " 1 4 6 0 5 0 "   y = " 4 7 9 4 2 5 " / > < / a : l n T o > < a : l n T o > < a : p t   x = " 1 5 2 4 0 0 "   y = " 4 1 9 1 0 0 " / > < / a : l n T o > < a : l n T o > < a : p t   x = " 1 5 2 4 0 0 "   y = " 4 1 9 1 0 0 " / > < / a : l n T o > < a : l n T o > < a : p t   x = " 4 2 5 4 5 0 "   y = " 4 1 5 9 2 5 " / > < / a : l n T o > < a : l n T o > < a : p t   x = " 6 0 6 4 2 5 "   y = " 4 1 2 7 5 0 " / > < / a : l n T o > < a : l n T o > < a : p t   x = " 6 0 6 4 2 5 "   y = " 4 1 2 7 5 0 " / > < / a : l n T o > < a : l n T o > < a : p t   x = " 6 1 2 7 7 5 "   y = " 4 0 3 2 2 5 " / > < / a : l n T o > < a : l n T o > < a : p t   x = " 6 3 1 8 2 5 "   y = " 3 8 1 0 0 0 " / > < / a : l n T o > < a : l n T o > < a : p t   x = " 6 4 1 3 5 0 "   y = " 3 6 5 1 2 5 " / > < / a : l n T o > < a : l n T o > < a : p t   x = " 6 5 0 8 7 5 "   y = " 3 4 2 9 0 0 " / > < / a : l n T o > < a : l n T o > < a : p t   x = " 6 6 0 4 0 0 "   y = " 3 2 0 6 7 5 " / > < / a : l n T o > < a : l n T o > < a : p t   x = " 6 6 6 7 5 0 "   y = " 2 9 5 2 7 5 " / > < / a : l n T o > < a : l n T o > < a : p t   x = " 6 6 9 9 2 5 "   y = " 2 6 6 7 0 0 " / > < / a : l n T o > < a : l n T o > < a : p t   x = " 6 6 9 9 2 5 "   y = " 2 3 4 9 5 0 " / > < / a : l n T o > < a : l n T o > < a : p t   x = " 6 6 3 5 7 5 "   y = " 2 0 0 0 2 5 " / > < / a : l n T o > < a : l n T o > < a : p t   x = " 6 5 4 0 5 0 "   y = " 1 6 5 1 0 0 " / > < / a : l n T o > < a : l n T o > < a : p t   x = " 6 3 5 0 0 0 "   y = " 1 2 7 0 0 0 " / > < / a : l n T o > < a : l n T o > < a : p t   x = " 6 0 9 6 0 0 "   y = " 8 5 7 2 5 " / > < / a : l n T o > < a : l n T o > < a : p t   x = " 5 7 4 6 7 5 "   y = " 4 4 4 5 0 " / > < / a : l n T o > < a : l n T o > < a : p t   x = " 5 3 0 2 2 5 "   y = " 0 " / > < / a : l n T o > < a : l n T o > < a : p t   x = " 5 3 0 2 2 5 "   y = " 0 " / > < / a : l n T o > < a : l n T o > < a : p t   x = " 4 9 8 4 7 5 "   y = " 1 2 3 8 2 5 " / > < / a : l n T o > < a : l n T o > < a : p t   x = " 4 9 8 4 7 5 "   y = " 1 2 3 8 2 5 " / > < / a : l n T o > < a : l n T o > < a : p t   x = " 4 5 7 2 0 0 "   y = " 1 4 2 8 7 5 " / > < / a : l n T o > < a : l n T o > < a : p t   x = " 3 4 6 0 7 5 "   y = " 1 9 3 6 7 5 " / > < / a : l n T o > < a : l n T o > < a : p t   x = " 2 7 3 0 5 0 "   y = " 2 2 5 4 2 5 " / > < / a : l n T o > < a : l n T o > < a : p t   x = " 1 8 7 3 2 5 "   y = " 2 5 7 1 7 5 " / > < / a : l n T o > < a : l n T o > < a : p t   x = " 9 5 2 5 0 "   y = " 2 8 5 7 5 0 " / > < / a : l n T o > < a : l n T o > < a : p t   x = " 0 "   y = " 3 1 4 3 2 5 " / > < / a : l n T o > < a : l n T o > < a : p t   x = " 0 "   y = " 3 1 4 3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5 "   n a m e = " " > < a : e x t L s t > < a : e x t   u r i = " { F C F 2 C 1 2 2 - E C 5 C - 4 C F 4 - A 4 F D - 1 5 B C 3 5 D F 3 0 A 1 } " > < a 1 6 : c r e a t i o n I d   x m l n s : a 1 6 = " h t t p : / / s c h e m a s . m i c r o s o f t . c o m / o f f i c e / d r a w i n g / 2 0 1 0 / m a i n "   i d = " { F 5 1 5 B 4 C 8 - 2 7 D 0 - 4 4 8 0 - B C 8 1 - E 4 6 A 2 D F 6 C 0 C 6 } " / > < / a : e x t > < / a : e x t L s t > < / p : c N v P r > < p : c N v S p P r / > < p : n v P r / > < / p : n v S p P r > < p : s p P r > < a : x f r m   f l i p H = " f a l s e "   f l i p V = " f a l s e " > < a : o f f   x = " 4 9 5 3 0 0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6 "   n a m e = " " > < a : e x t L s t > < a : e x t   u r i = " { 1 E 4 3 A 9 6 7 - E B 9 3 - 4 9 C 1 - A D 0 D - 0 7 2 8 3 A C 5 4 1 5 C } " > < a 1 6 : c r e a t i o n I d   x m l n s : a 1 6 = " h t t p : / / s c h e m a s . m i c r o s o f t . c o m / o f f i c e / d r a w i n g / 2 0 1 0 / m a i n "   i d = " { D B 8 B 3 7 E F - 5 B 2 7 - 4 9 D 1 - 8 F 0 B - 1 A 3 2 D 3 B C B 4 C 7 } " / > < / a : e x t > < / a : e x t L s t > < / p : c N v P r > < p : c N v S p P r / > < p : n v P r / > < / p : n v S p P r > < p : s p P r > < a : x f r m   f l i p H = " f a l s e "   f l i p V = " f a l s e " > < a : o f f   x = " 8 1 2 7 9 9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7 "   n a m e = " " > < a : e x t L s t > < a : e x t   u r i = " { B 3 8 8 1 9 A C - 9 C 7 B - 4 A D 3 - 9 8 D 3 - A 9 B 6 0 5 3 7 F A 4 8 } " > < a 1 6 : c r e a t i o n I d   x m l n s : a 1 6 = " h t t p : / / s c h e m a s . m i c r o s o f t . c o m / o f f i c e / d r a w i n g / 2 0 1 0 / m a i n "   i d = " { B 9 B 0 5 D B 7 - 6 D A C - 4 2 E D - 8 9 2 3 - 8 4 7 1 1 F 9 E 6 6 0 D } " / > < / a : e x t > < / a : e x t L s t > < / p : c N v P r > < p : c N v S p P r / > < p : n v P r / > < / p : n v S p P r > < p : s p P r > < a : x f r m   f l i p H = " f a l s e "   f l i p V = " f a l s e " > < a : o f f   x = " 7 1 7 5 4 9 "   y = " 6 9 8 4 9 9 " / > < a : e x t   c x = " 1 4 9 2 2 5 "   c y = " 1 0 1 6 0 0 " / > < / a : x f r m > < a : c u s t G e o m > < a : a v L s t / > < a : g d L s t / > < a : a h L s t / > < a : c x n L s t / > < a : r e c t   b = " b "   l = " 0 "   r = " r "   t = " 0 " / > < a : p a t h L s t > < a : p a t h   h = " 1 0 1 6 0 0 "   w = " 1 4 9 2 2 5 " > < a : m o v e T o > < a : p t   x = " 2 8 5 7 5 "   y = " 0 " / > < / a : m o v e T o > < a : l n T o > < a : p t   x = " 2 8 5 7 5 "   y = " 0 " / > < / a : l n T o > < a : l n T o > < a : p t   x = " 4 7 6 2 5 "   y = " 3 1 7 5 " / > < / a : l n T o > < a : l n T o > < a : p t   x = " 8 8 9 0 0 "   y = " 1 5 8 7 5 " / > < / a : l n T o > < a : l n T o > < a : p t   x = " 1 1 1 1 2 5 "   y = " 2 5 4 0 0 " / > < / a : l n T o > < a : l n T o > < a : p t   x = " 1 3 0 1 7 5 "   y = " 3 8 1 0 0 " / > < / a : l n T o > < a : l n T o > < a : p t   x = " 1 3 9 7 0 0 "   y = " 4 4 4 5 0 " / > < / a : l n T o > < a : l n T o > < a : p t   x = " 1 4 6 0 5 0 "   y = " 5 3 9 7 5 " / > < / a : l n T o > < a : l n T o > < a : p t   x = " 1 4 9 2 2 5 "   y = " 6 3 5 0 0 " / > < / a : l n T o > < a : l n T o > < a : p t   x = " 1 4 9 2 2 5 "   y = " 7 3 0 2 5 " / > < / a : l n T o > < a : l n T o > < a : p t   x = " 1 4 9 2 2 5 "   y = " 7 3 0 2 5 " / > < / a : l n T o > < a : l n T o > < a : p t   x = " 1 4 9 2 2 5 "   y = " 8 5 7 2 5 " / > < / a : l n T o > < a : l n T o > < a : p t   x = " 1 4 2 8 7 5 "   y = " 9 2 0 7 5 " / > < / a : l n T o > < a : l n T o > < a : p t   x = " 1 3 6 5 2 5 "   y = " 9 8 4 2 5 " / > < / a : l n T o > < a : l n T o > < a : p t   x = " 1 2 7 0 0 0 "   y = " 1 0 1 6 0 0 " / > < / a : l n T o > < a : l n T o > < a : p t   x = " 1 0 1 6 0 0 "   y = " 1 0 1 6 0 0 " / > < / a : l n T o > < a : l n T o > < a : p t   x = " 7 6 2 0 0 "   y = " 9 8 4 2 5 " / > < / a : l n T o > < a : l n T o > < a : p t   x = " 4 7 6 2 5 "   y = " 9 2 0 7 5 " / > < / a : l n T o > < a : l n T o > < a : p t   x = " 2 2 2 2 5 "   y = " 8 2 5 5 0 " / > < / a : l n T o > < a : l n T o > < a : p t   x = " 0 "   y = " 7 3 0 2 5 " / > < / a : l n T o > < / a : p a t h > < / a : p a t h L s t > < / a : c u s t G e o m > < a : n o F i l l / > < / p : s p P r > < / p : s p > < p : s p > < p : n v S p P r > < p : c N v P r   i d = " 1 8 "   n a m e = " " > < a : e x t L s t > < a : e x t   u r i = " { F 0 6 1 7 A 2 9 - 5 7 7 E - 4 4 7 2 - A 4 6 A - B B 9 C A 9 9 D D E 0 4 } " > < a 1 6 : c r e a t i o n I d   x m l n s : a 1 6 = " h t t p : / / s c h e m a s . m i c r o s o f t . c o m / o f f i c e / d r a w i n g / 2 0 1 0 / m a i n "   i d = " { F D 8 0 4 6 9 1 - 9 C B E - 4 6 B B - A 3 9 1 - C 1 B 9 9 E C C 0 6 F 1 } " / > < / a : e x t > < / a : e x t L s t > < / p : c N v P r > < p : c N v S p P r / > < p : n v P r / > < / p : n v S p P r > < p : s p P r > < a : x f r m   f l i p H = " f a l s e "   f l i p V = " f a l s e " > < a : o f f   x = " 4 5 0 8 4 9 "   y = " 7 9 6 9 2 5 " / > < a : e x t   c x = " 4 2 8 6 2 5 "   c y = " 1 4 2 8 7 5 " / > < / a : x f r m > < a : c u s t G e o m > < a : a v L s t / > < a : g d L s t / > < a : a h L s t / > < a : c x n L s t / > < a : r e c t   b = " b "   l = " 0 "   r = " r "   t = " 0 " / > < a : p a t h L s t > < a : p a t h   h = " 1 4 2 8 7 5 "   w = " 4 2 8 6 2 5 " > < a : m o v e T o > < a : p t   x = " 3 4 2 9 0 0 "   y = " 0 " / > < / a : m o v e T o > < a : l n T o > < a : p t   x = " 3 4 2 9 0 0 "   y = " 0 " / > < / a : l n T o > < a : l n T o > < a : p t   x = " 3 6 8 3 0 0 "   y = " 2 8 5 7 5 " / > < / a : l n T o > < a : l n T o > < a : p t   x = " 3 9 6 8 7 5 "   y = " 5 3 9 7 5 " / > < / a : l n T o > < a : l n T o > < a : p t   x = " 4 1 2 7 5 0 "   y = " 6 3 5 0 0 " / > < / a : l n T o > < a : l n T o > < a : p t   x = " 4 2 8 6 2 5 "   y = " 7 3 0 2 5 " / > < / a : l n T o > < a : l n T o > < a : p t   x = " 4 2 8 6 2 5 "   y = " 7 3 0 2 5 " / > < / a : l n T o > < a : l n T o > < a : p t   x = " 3 7 1 4 7 5 "   y = " 6 9 8 5 0 " / > < / a : l n T o > < a : l n T o > < a : p t   x = " 2 8 8 9 2 5 "   y = " 6 3 5 0 0 " / > < / a : l n T o > < a : l n T o > < a : p t   x = " 2 3 4 9 5 0 "   y = " 6 3 5 0 0 " / > < / a : l n T o > < a : l n T o > < a : p t   x = " 1 7 1 4 5 0 "   y = " 6 3 5 0 0 " / > < / a : l n T o > < a : l n T o > < a : p t   x = " 9 2 0 7 5 "   y = " 6 6 6 7 5 " / > < / a : l n T o > < a : l n T o > < a : p t   x = " 0 "   y = " 7 3 0 2 5 " / > < / a : l n T o > < a : l n T o > < a : p t   x = " 0 "   y = " 7 3 0 2 5 " / > < / a : l n T o > < a : l n T o > < a : p t   x = " 3 1 7 5 "   y = " 7 9 3 7 5 " / > < / a : l n T o > < a : l n T o > < a : p t   x = " 1 5 8 7 5 "   y = " 9 2 0 7 5 " / > < / a : l n T o > < a : l n T o > < a : p t   x = " 3 8 1 0 0 "   y = " 1 0 7 9 5 0 " / > < / a : l n T o > < a : l n T o > < a : p t   x = " 7 3 0 2 5 "   y = " 1 2 3 8 2 5 " / > < / a : l n T o > < a : l n T o > < a : p t   x = " 9 2 0 7 5 "   y = " 1 3 0 1 7 5 " / > < / a : l n T o > < a : l n T o > < a : p t   x = " 1 1 7 4 7 5 "   y = " 1 3 6 5 2 5 " / > < / a : l n T o > < a : l n T o > < a : p t   x = " 1 4 6 0 5 0 "   y = " 1 3 9 7 0 0 " / > < / a : l n T o > < a : l n T o > < a : p t   x = " 1 7 7 8 0 0 "   y = " 1 4 2 8 7 5 " / > < / a : l n T o > < a : l n T o > < a : p t   x = " 2 1 2 7 2 5 "   y = " 1 4 2 8 7 5 " / > < / a : l n T o > < a : l n T o > < a : p t   x = " 2 5 0 8 2 5 "   y = " 1 3 9 7 0 0 " / > < / a : l n T o > < a : l n T o > < a : p t   x = " 2 9 5 2 7 5 "   y = " 1 3 3 3 5 0 " / > < / a : l n T o > < a : l n T o > < a : p t   x = " 3 4 2 9 0 0 "   y = " 1 2 0 6 5 0 " / > < / a : l n T o > < / a : p a t h > < / a : p a t h L s t > < / a : c u s t G e o m > < a : n o F i l l / > < / p : s p P r > < / p : s p > < p : s p > < p : n v S p P r > < p : c N v P r   i d = " 1 9 "   n a m e = " " > < a : e x t L s t > < a : e x t   u r i = " { 2 F 8 6 C D 6 9 - 3 9 7 2 - 4 7 B B - A 0 E D - 6 6 E E 4 0 1 B F 1 F D } " > < a 1 6 : c r e a t i o n I d   x m l n s : a 1 6 = " h t t p : / / s c h e m a s . m i c r o s o f t . c o m / o f f i c e / d r a w i n g / 2 0 1 0 / m a i n "   i d = " { 8 F 6 0 2 6 0 7 - B A 0 5 - 4 A 2 2 - B 1 7 2 - 4 6 9 6 2 0 F 0 E A 2 7 } " / > < / a : e x t > < / a : e x t L s t > < / p : c N v P r > < p : c N v S p P r / > < p : n v P r / > < / p : n v S p P r > < p : s p P r > < a : x f r m   f l i p H = " f a l s e "   f l i p V = " f a l s e " > < a : o f f   x = " 2 8 8 9 2 4 "   y = " 1 9 0 1 8 2 5 " / > < a : e x t   c x = " 7 7 7 8 7 5 "   c y = " 1 0 5 0 9 2 5 " / > < / a : x f r m > < a : c u s t G e o m > < a : a v L s t / > < a : g d L s t / > < a : a h L s t / > < a : c x n L s t / > < a : r e c t   b = " b "   l = " 0 "   r = " r "   t = " 0 " / > < a : p a t h L s t > < a : p a t h   h = " 1 0 5 0 9 2 5 "   w = " 7 7 7 8 7 5 " > < a : m o v e T o > < a : p t   x = " 3 4 9 2 5 "   y = " 9 5 2 5 " / > < / a : m o v e T o > < a : l n T o > < a : p t   x = " 1 7 7 8 0 0 "   y = " 9 0 8 0 5 0 " / > < / a : l n T o > < a : l n T o > < a : p t   x = " 0 "   y = " 1 0 5 0 9 2 5 " / > < / a : l n T o > < a : l n T o > < a : p t   x = " 2 6 9 8 7 5 "   y = " 1 0 3 8 2 2 5 " / > < / a : l n T o > < a : l n T o > < a : p t   x = " 2 8 5 7 5 0 "   y = " 2 8 2 5 7 5 " / > < / a : l n T o > < a : l n T o > < a : p t   x = " 4 6 3 5 5 0 "   y = " 2 7 9 4 0 0 " / > < / a : l n T o > < a : l n T o > < a : p t   x = " 4 6 3 5 5 0 "   y = " 1 0 3 5 0 5 0 " / > < / a : l n T o > < a : l n T o > < a : p t   x = " 7 7 7 8 7 5 "   y = " 1 0 5 0 9 2 5 " / > < / a : l n T o > < a : l n T o > < a : p t   x = " 5 4 9 2 7 5 "   y = " 9 0 1 7 0 0 " / > < / a : l n T o > < a : l n T o > < a : p t   x = " 7 1 1 2 0 0 "   y = " 0 " / > < / a : l n T o > < a : l n T o > < a : p t   x = " 3 4 9 2 5 "   y = " 9 5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0 "   n a m e = " " > < a : e x t L s t > < a : e x t   u r i = " { 1 6 E 0 0 B 6 A - E 3 5 C - 4 D A 8 - B 9 6 1 - 4 E D 4 F 4 4 C 4 5 2 D } " > < a 1 6 : c r e a t i o n I d   x m l n s : a 1 6 = " h t t p : / / s c h e m a s . m i c r o s o f t . c o m / o f f i c e / d r a w i n g / 2 0 1 0 / m a i n "   i d = " { 6 6 9 7 6 B E 5 - E E D 9 - 4 5 C 8 - B 3 F E - F 3 8 1 C 2 0 A 6 4 A F } " / > < / a : e x t > < / a : e x t L s t > < / p : c N v P r > < p : c N v S p P r / > < p : n v P r / > < / p : n v S p P r > < p : s p P r > < a : x f r m   f l i p H = " f a l s e "   f l i p V = " f a l s e " > < a : o f f   x = " 8 1 2 7 9 9 "   y = " 5 3 9 7 5 0 " / > < a : e x t   c x = " 1 1 4 3 0 0 "   c y = " 1 2 3 8 2 5 " / > < / a : x f r m > < a : c u s t G e o m > < a : a v L s t / > < a : g d L s t / > < a : a h L s t / > < a : c x n L s t / > < a : r e c t   b = " b "   l = " 0 "   r = " r "   t = " 0 " / > < a : p a t h L s t > < a : p a t h   h = " 1 2 3 8 2 5 "   w = " 1 1 4 3 0 0 " > < a : m o v e T o > < a : p t   x = " 0 "   y = " 1 2 3 8 2 5 " / > < / a : m o v e T o > < a : l n T o > < a : p t   x = " 0 "   y = " 1 2 3 8 2 5 " / > < / a : l n T o > < a : l n T o > < a : p t   x = " 0 "   y = " 1 0 7 9 5 0 " / > < / a : l n T o > < a : l n T o > < a : p t   x = " 3 1 7 5 "   y = " 6 9 8 5 0 " / > < / a : l n T o > < a : l n T o > < a : p t   x = " 9 5 2 5 "   y = " 4 7 6 2 5 " / > < / a : l n T o > < a : l n T o > < a : p t   x = " 1 5 8 7 5 "   y = " 2 8 5 7 5 " / > < / a : l n T o > < a : l n T o > < a : p t   x = " 2 8 5 7 5 "   y = " 1 2 7 0 0 " / > < / a : l n T o > < a : l n T o > < a : p t   x = " 3 4 9 2 5 "   y = " 9 5 2 5 " / > < / a : l n T o > < a : l n T o > < a : p t   x = " 4 1 2 7 5 "   y = " 3 1 7 5 " / > < / a : l n T o > < a : l n T o > < a : p t   x = " 4 1 2 7 5 "   y = " 3 1 7 5 " / > < / a : l n T o > < a : l n T o > < a : p t   x = " 6 0 3 2 5 "   y = " 0 " / > < / a : l n T o > < a : l n T o > < a : p t   x = " 7 6 2 0 0 "   y = " 3 1 7 5 " / > < / a : l n T o > < a : l n T o > < a : p t   x = " 8 8 9 0 0 "   y = " 1 2 7 0 0 " / > < / a : l n T o > < a : l n T o > < a : p t   x = " 9 5 2 5 0 "   y = " 2 5 4 0 0 " / > < / a : l n T o > < a : l n T o > < a : p t   x = " 1 0 1 6 0 0 "   y = " 3 8 1 0 0 " / > < / a : l n T o > < a : l n T o > < a : p t   x = " 1 0 7 9 5 0 "   y = " 5 3 9 7 5 " / > < / a : l n T o > < a : l n T o > < a : p t   x = " 1 1 4 3 0 0 "   y = " 8 2 5 5 0 " / > < / a : l n T o > < / a : p a t h > < / a : p a t h L s t > < / a : c u s t G e o m > < a : n o F i l l / > < / p : s p P r > < / p : s p > < p : s p > < p : n v S p P r > < p : c N v P r   i d = " 2 1 "   n a m e = " " > < a : e x t L s t > < a : e x t   u r i = " { 1 8 A E 4 D B A - F A 0 7 - 4 9 4 9 - 8 8 3 A - A 9 D 7 6 6 F 8 8 D 1 B } " > < a 1 6 : c r e a t i o n I d   x m l n s : a 1 6 = " h t t p : / / s c h e m a s . m i c r o s o f t . c o m / o f f i c e / d r a w i n g / 2 0 1 0 / m a i n "   i d = " { 7 1 2 9 7 7 4 6 - 0 9 9 1 - 4 7 C 6 - B 6 4 F - 7 B A 0 2 1 1 0 C D C 9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a : l n T o > < a : p t   x = " 2 5 4 0 0 "   y = " 1 6 8 2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F 6 B 0 6 F F 8 - F B 9 D - 4 C 4 0 - A 5 0 3 - F 3 A 5 E D 9 5 0 9 A 7 } " > < a 1 6 : c r e a t i o n I d   x m l n s : a 1 6 = " h t t p : / / s c h e m a s . m i c r o s o f t . c o m / o f f i c e / d r a w i n g / 2 0 1 0 / m a i n "   i d = " { C 2 5 A 7 D 9 7 - B 2 F 2 - 4 D A 6 - B F 0 B - 6 7 1 A B 6 D 3 8 9 5 1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/ a : p a t h > < / a : p a t h L s t > < / a : c u s t G e o m > < a : n o F i l l / > < / p : s p P r > < / p : s p > < p : s p > < p : n v S p P r > < p : c N v P r   i d = " 2 3 "   n a m e = " " > < a : e x t L s t > < a : e x t   u r i = " { 8 F 1 5 9 F A A - A B 2 F - 4 5 2 E - 8 0 4 D - 7 0 9 2 F 6 7 7 3 9 A 4 } " > < a 1 6 : c r e a t i o n I d   x m l n s : a 1 6 = " h t t p : / / s c h e m a s . m i c r o s o f t . c o m / o f f i c e / d r a w i n g / 2 0 1 0 / m a i n "   i d = " { E 4 9 8 F 0 E 3 - 1 E A 1 - 4 4 A 7 - B E 0 3 - B F 8 8 0 A A 9 6 7 0 0 } " / > < / a : e x t > < / a : e x t L s t > < / p : c N v P r > < p : c N v S p P r / > < p : n v P r / > < / p : n v S p P r > < p : s p P r > < a : x f r m   f l i p H = " f a l s e "   f l i p V = " f a l s e " > < a : o f f   x = " 4 5 0 8 4 9 "   y = " 1 1 6 2 0 5 0 " / > < a : e x t   c x = " 2 9 2 1 0 0 "   c y = " 6 8 5 8 0 0 " / > < / a : x f r m > < a : c u s t G e o m > < a : a v L s t / > < a : g d L s t / > < a : a h L s t / > < a : c x n L s t / > < a : r e c t   b = " b "   l = " 0 "   r = " r "   t = " 0 " / > < a : p a t h L s t > < a : p a t h   h = " 6 8 5 8 0 0 "   w = " 2 9 2 1 0 0 " > < a : m o v e T o > < a : p t   x = " 2 6 6 7 0 0 "   y = " 1 3 3 3 5 0 " / > < / a : m o v e T o > < a : l n T o > < a : p t   x = " 1 9 0 5 0 0 "   y = " 2 0 0 0 2 5 " / > < / a : l n T o > < a : l n T o > < a : p t   x = " 2 9 2 1 0 0 "   y = " 5 9 6 9 0 0 " / > < / a : l n T o > < a : l n T o > < a : p t   x = " 1 2 3 8 2 5 "   y = " 6 8 5 8 0 0 " / > < / a : l n T o > < a : l n T o > < a : p t   x = " 0 "   y = " 5 9 6 9 0 0 " / > < / a : l n T o > < a : l n T o > < a : p t   x = " 9 5 2 5 0 "   y = " 2 0 3 2 0 0 " / > < / a : l n T o > < a : l n T o > < a : p t   x = " 3 4 9 2 5 "   y = " 1 3 3 3 5 0 " / > < / a : l n T o > < a : l n T o > < a : p t   x = " 9 2 0 7 5 "   y = " 6 3 5 0 " / > < / a : l n T o > < a : l n T o > < a : p t   x = " 2 1 5 9 0 0 "   y = " 0 " / > < / a : l n T o > < a : l n T o > < a : p t   x = " 2 6 6 7 0 0 "   y = " 1 3 3 3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4 "   n a m e = " " > < a : e x t L s t > < a : e x t   u r i = " { E C 2 A F E B B - 9 5 D 5 - 4 B B 3 - 8 0 D 3 - 0 8 F 2 8 6 D 0 4 F 6 A } " > < a 1 6 : c r e a t i o n I d   x m l n s : a 1 6 = " h t t p : / / s c h e m a s . m i c r o s o f t . c o m / o f f i c e / d r a w i n g / 2 0 1 0 / m a i n "   i d = " { F 3 5 5 4 2 3 3 - 5 4 1 3 - 4 E 0 3 - A 8 7 8 - 4 C 0 A A 0 1 F C 9 D 7 } " / > < / a : e x t > < / a : e x t L s t > < / p : c N v P r > < p : c N v S p P r / > < p : n v P r / > < / p : n v S p P r > < p : s p P r > < a : x f r m   f l i p H = " f a l s e "   f l i p V = " f a l s e " > < a : o f f   x = " 1 5 0 8 1 2 4 "   y = " 1 4 2 8 7 5 0 " / > < a : e x t   c x = " 1 5 5 5 7 5 "   c y = " 1 8 7 3 2 5 " / > < / a : x f r m > < a : c u s t G e o m > < a : a v L s t / > < a : g d L s t / > < a : a h L s t / > < a : c x n L s t / > < a : r e c t   b = " b "   l = " 0 "   r = " r "   t = " 0 " / > < a : p a t h L s t > < a : p a t h   h = " 1 8 7 3 2 5 "   w = " 1 5 5 5 7 5 " > < a : m o v e T o > < a : p t   x = " 0 "   y = " 3 1 7 5 0 " / > < / a : m o v e T o > < a : l n T o > < a : p t   x = " 6 0 3 2 5 "   y = " 1 8 7 3 2 5 " / > < / a : l n T o > < a : l n T o > < a : p t   x = " 1 5 5 5 7 5 "   y = " 1 4 9 2 2 5 " / > < / a : l n T o > < a : l n T o > < a : p t   x = " 1 0 4 7 7 5 "   y = " 0 " / > < / a : l n T o > < a : l n T o > < a : p t   x = " 0 "   y = " 3 1 7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5 "   n a m e = " " > < a : e x t L s t > < a : e x t   u r i = " { 1 9 1 8 F F 9 3 - E 2 A B - 4 1 A A - B 1 9 0 - D 6 B 0 A F C B 3 5 6 2 } " > < a 1 6 : c r e a t i o n I d   x m l n s : a 1 6 = " h t t p : / / s c h e m a s . m i c r o s o f t . c o m / o f f i c e / d r a w i n g / 2 0 1 0 / m a i n "   i d = " { A 7 8 3 E 0 4 3 - 9 3 7 3 - 4 B C 8 - 8 C B 3 - 0 1 2 8 F 2 4 C 5 B C 9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a : l n T o > < a : p t   x = " 2 6 0 3 5 0 "   y = " 1 7 1 4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3 4 8 D 4 B B 2 - 8 5 6 5 - 4 0 6 F - B E B 5 - 1 7 3 F B F D C E C B 0 } " > < a 1 6 : c r e a t i o n I d   x m l n s : a 1 6 = " h t t p : / / s c h e m a s . m i c r o s o f t . c o m / o f f i c e / d r a w i n g / 2 0 1 0 / m a i n "   i d = " { E E 4 1 7 7 1 C - 5 F A F - 4 2 3 D - A 9 F D - 2 0 3 E F 1 E 7 0 B 1 5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/ a : p a t h > < / a : p a t h L s t > < / a : c u s t G e o m > < a : n o F i l l / > < / p : s p P r > < / p : s p > < p : s p > < p : n v S p P r > < p : c N v P r   i d = " 2 7 "   n a m e = " " > < a : e x t L s t > < a : e x t   u r i = " { B 7 8 6 1 A A B - F 6 9 E - 4 D C A - A 9 D C - 5 B 6 2 2 E 2 7 6 D 1 B } " > < a 1 6 : c r e a t i o n I d   x m l n s : a 1 6 = " h t t p : / / s c h e m a s . m i c r o s o f t . c o m / o f f i c e / d r a w i n g / 2 0 1 0 / m a i n "   i d = " { 6 2 3 0 8 5 5 5 - 6 C 5 D - 4 7 B 1 - 8 F 9 F - B 6 7 8 4 C C 7 9 2 B 1 } " / > < / a : e x t > < / a : e x t L s t > < / p : c N v P r > < p : c N v S p P r / > < p : n v P r / > < / p : n v S p P r > < p : s p P r > < a : x f r m   f l i p H = " f a l s e "   f l i p V = " f a l s e " > < a : o f f   x = " 0 "   y = " 1 8 0 9 7 5 0 " / > < a : e x t   c x = " 2 2 2 2 4 9 "   c y = " 1 8 4 1 5 0 " / > < / a : x f r m > < a : c u s t G e o m > < a : a v L s t / > < a : g d L s t / > < a : a h L s t / > < a : c x n L s t / > < a : r e c t   b = " b "   l = " 0 "   r = " r "   t = " 0 " / > < a : p a t h L s t > < a : p a t h   h = " 1 8 4 1 5 0 "   w = " 2 2 2 2 5 0 " > < a : m o v e T o > < a : p t   x = " 3 1 7 5 0 "   y = " 0 " / > < / a : m o v e T o > < a : l n T o > < a : p t   x = " 2 2 2 2 5 0 "   y = " 6 6 6 7 5 " / > < / a : l n T o > < a : l n T o > < a : p t   x = " 1 8 4 1 5 0 "   y = " 1 8 4 1 5 0 " / > < / a : l n T o > < a : l n T o > < a : p t   x = " 0 "   y = " 1 3 0 1 7 5 " / > < / a : l n T o > < a : l n T o > < a : p t   x = " 3 1 7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8 "   n a m e = " " > < a : e x t L s t > < a : e x t   u r i = " { D D 3 5 5 0 E A - C 6 9 6 - 4 4 D 1 - A 7 5 A - 0 9 D 6 1 5 2 1 0 1 E A } " > < a 1 6 : c r e a t i o n I d   x m l n s : a 1 6 = " h t t p : / / s c h e m a s . m i c r o s o f t . c o m / o f f i c e / d r a w i n g / 2 0 1 0 / m a i n "   i d = " { 0 B C C 5 B 5 1 - 7 D 4 C - 4 9 2 4 - 9 B 0 F - F 4 4 0 9 A A D 1 B 8 2 } " / > < / a : e x t > < / a : e x t L s t > < / p : c N v P r > < p : c N v S p P r / > < p : n v P r / > < / p : n v S p P r > < p : s p P r > < a : x f r m   f l i p H = " f a l s e "   f l i p V = " f a l s e " > < a : o f f   x = " 4 1 5 9 2 5 "   y = " 1 1 3 9 8 2 5 " / > < a : e x t   c x = " 4 4 7 6 7 5 "   c y = " 1 9 3 6 7 4 " / > < / a : x f r m > < a : c u s t G e o m > < a : a v L s t / > < a : g d L s t / > < a : a h L s t / > < a : c x n L s t / > < a : r e c t   b = " b "   l = " 0 "   r = " r "   t = " 0 " / > < a : p a t h L s t > < a : p a t h   h = " 1 9 3 6 7 5 "   w = " 4 4 7 6 7 5 " > < a : m o v e T o > < a : p t   x = " 3 7 4 6 5 0 "   y = " 0 " / > < / a : m o v e T o > < a : l n T o > < a : p t   x = " 1 0 4 7 7 5 "   y = " 0 " / > < / a : l n T o > < a : l n T o > < a : p t   x = " 0 "   y = " 7 9 3 7 5 " / > < / a : l n T o > < a : l n T o > < a : p t   x = " 6 3 5 0 0 "   y = " 1 9 3 6 7 5 " / > < / a : l n T o > < a : l n T o > < a : p t   x = " 1 6 8 2 7 5 "   y = " 3 8 1 0 0 " / > < / a : l n T o > < a : l n T o > < a : p t   x = " 2 8 5 7 5 0 "   y = " 1 9 3 6 7 5 " / > < / a : l n T o > < a : l n T o > < a : p t   x = " 4 4 7 6 7 5 "   y = " 9 5 2 5 0 " / > < / a : l n T o > < a : l n T o > < a : p t   x = " 3 7 4 6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9 "   n a m e = " " > < a : e x t L s t > < a : e x t   u r i = " { 6 2 A B 7 0 6 E - 5 9 6 E - 4 0 1 B - A 7 4 E - 9 A 6 4 0 F E 0 4 7 A D } " > < a 1 6 : c r e a t i o n I d   x m l n s : a 1 6 = " h t t p : / / s c h e m a s . m i c r o s o f t . c o m / o f f i c e / d r a w i n g / 2 0 1 0 / m a i n "   i d = " { 6 A D 5 D 8 9 B - 3 F 6 D - 4 4 1 5 - A 0 4 E - 6 F 0 9 7 1 6 6 0 F A 2 } " / > < / a : e x t > < / a : e x t L s t > < / p : c N v P r > < p : c N v S p P r / > < p : n v P r / > < / p : n v S p P r > < p : s p P r > < a : x f r m   f l i p H = " f a l s e "   f l i p V = " f a l s e " > < a : o f f   x = " 4 1 2 7 4 9 "   y = " 5 1 1 1 7 5 " / > < a : e x t   c x = " 1 8 0 9 7 5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1 8 0 9 7 5 " > < a : m o v e T o > < a : p t   x = " 1 8 0 9 7 5 "   y = " 3 1 7 5 " / > < / a : m o v e T o > < a : l n T o > < a : p t   x = " 1 8 0 9 7 5 "   y = " 3 1 7 5 " / > < / a : l n T o > < a : l n T o > < a : p t   x = " 1 7 7 8 0 0 "   y = " 0 " / > < / a : l n T o > < a : l n T o > < a : p t   x = " 1 7 1 4 5 0 "   y = " 3 1 7 5 " / > < / a : l n T o > < a : l n T o > < a : p t   x = " 1 7 1 4 5 0 "   y = " 3 1 7 5 " / > < / a : l n T o > < a : l n T o > < a : p t   x = " 1 5 8 7 5 0 "   y = " 1 2 7 0 0 " / > < / a : l n T o > < a : l n T o > < a : p t   x = " 1 2 0 6 5 0 "   y = " 3 4 9 2 5 " / > < / a : l n T o > < a : l n T o > < a : p t   x = " 9 8 4 2 5 "   y = " 4 7 6 2 5 " / > < / a : l n T o > < a : l n T o > < a : p t   x = " 6 9 8 5 0 "   y = " 5 7 1 5 0 " / > < / a : l n T o > < a : l n T o > < a : p t   x = " 3 8 1 0 0 "   y = " 6 6 6 7 5 " / > < / a : l n T o > < a : l n T o > < a : p t   x = " 6 3 5 0 "   y = " 7 3 0 2 5 " / > < / a : l n T o > < a : l n T o > < a : p t   x = " 6 3 5 0 "   y = " 7 3 0 2 5 " / > < / a : l n T o > < a : l n T o > < a : p t   x = " 3 1 7 5 "   y = " 7 6 2 0 0 " / > < / a : l n T o > < a : l n T o > < a : p t   x = " 0 "   y = " 7 9 3 7 5 " / > < / a : l n T o > < a : l n T o > < a : p t   x = " 0 "   y = " 7 9 3 7 5 " / > < / a : l n T o > < a : l n T o > < a : p t   x = " 3 1 7 5 "   y = " 8 2 5 5 0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4 1 2 7 5 "   y = " 7 9 3 7 5 " / > < / a : l n T o > < a : l n T o > < a : p t   x = " 7 3 0 2 5 "   y = " 6 9 8 5 0 " / > < / a : l n T o > < a : l n T o > < a : p t   x = " 1 0 1 6 0 0 "   y = " 6 0 3 2 5 " / > < / a : l n T o > < a : l n T o > < a : p t   x = " 1 2 7 0 0 0 "   y = " 4 7 6 2 5 " / > < / a : l n T o > < a : l n T o > < a : p t   x = " 1 6 5 1 0 0 "   y = " 2 2 2 2 5 " / > < / a : l n T o > < a : l n T o > < a : p t   x = " 1 8 0 9 7 5 "   y = " 1 2 7 0 0 " / > < / a : l n T o > < a : l n T o > < a : p t   x = " 1 8 0 9 7 5 "   y = " 1 2 7 0 0 " / > < / a : l n T o > < a : l n T o > < a : p t   x = " 1 8 0 9 7 5 "   y = " 9 5 2 5 " / > < / a : l n T o > < a : l n T o > < a : p t   x = " 1 8 0 9 7 5 "   y = " 3 1 7 5 " / > < / a : l n T o > < a : l n T o > < a : p t   x = " 1 8 0 9 7 5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p : e x t L s t > < p : e x t   u r i = " { 0 4 B 8 9 D 3 8 - 3 0 3 5 - 4 F 0 7 - A E B 0 - F B E 9 6 5 1 A A 4 9 9 } " > < p 1 4 : c r e a t i o n I d   x m l n s : p 1 4 = " h t t p : / / s c h e m a s . m i c r o s o f t . c o m / o f f i c e / p o w e r p o i n t / 2 0 1 0 / m a i n "   v a l = " 1 6 5 0 6 2 1 7 4 9 0 3 9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7 7 D 4 1 9 2 - C A 6 A - 4 E C 8 - A 9 D 4 - B 2 B 7 2 A 2 2 1 4 C F } " > < a 1 6 : c r e a t i o n I d   x m l n s : a 1 6 = " h t t p : / / s c h e m a s . m i c r o s o f t . c o m / o f f i c e / d r a w i n g / 2 0 1 0 / m a i n "   i d = " { F 6 E 3 5 E D D - B A 4 8 - 4 2 0 E - 8 D D B - E 3 B 7 0 7 3 B 4 E 0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r g b C l r   v a l = " c e 1 e 1 b " / > < / a : s o l i d F i l l > < a : l a t i n   t y p e f a c e = " A l e g r e y a " / > < / a : r P r > < a : t > F L O W   C H A R T < / a : t > < / a : r > < a : e n d P a r a R P r   b = " 0 "   d i r t y = " 0 "   l a n g = " e n - U S "   s z = " 2 8 0 0 " > < a : s o l i d F i l l > < a : s r g b C l r   v a l = " c e 1 e 1 b " / > < / a : s o l i d F i l l > < a : l a t i n   t y p e f a c e = " A l e g r e y a " / > < / a : e n d P a r a R P r > < / a : p > < / p : t x B o d y > < / p : s p > < p : s p > < p : n v S p P r > < p : c N v P r   i d = " 3 "   n a m e = " C o n t e n t   P l a c e h o l d e r   2 " > < a : e x t L s t > < a : e x t   u r i = " { 6 7 7 C 6 0 F 5 - 5 4 C 2 - 4 A 6 C - 9 B 6 8 - 3 C 6 1 A D 2 8 4 2 5 6 } " > < a 1 6 : c r e a t i o n I d   x m l n s : a 1 6 = " h t t p : / / s c h e m a s . m i c r o s o f t . c o m / o f f i c e / d r a w i n g / 2 0 1 0 / m a i n "   i d = " { 6 A 3 8 B 6 3 1 - A C 1 6 - 4 4 5 9 - 8 A 2 8 - 3 8 1 7 0 3 4 A 2 A B 7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1 1 4 3 2 0 "   y = " 1 2 7 8 1 8 8 " / > < a : e x t   c x = " 6 9 0 7 1 5 8 "   c y = " 3 1 1 4 2 0 8 " / > < / a : x f r m > < a : g r a d F i l l   r o t W i t h S h a p e = " 1 " > < a : g s L s t > < a : g s   p o s = " 0 " > < a : s c h e m e C l r   v a l = " a c c e n t 6 " > < a : t i n t   v a l = " 5 0 0 0 0 " / > < a : s a t M o d   v a l = " 3 0 0 0 0 0 " / > < / a : s c h e m e C l r > < / a : g s > < a : g s   p o s = " 3 5 0 0 0 " > < a : s c h e m e C l r   v a l = " a c c e n t 6 " > < a : t i n t   v a l = " 3 7 0 0 0 " / > < a : s a t M o d   v a l = " 3 0 0 0 0 0 " / > < / a : s c h e m e C l r > < / a : g s > < a : g s   p o s = " 1 0 0 0 0 0 " > < a : s c h e m e C l r   v a l = " a c c e n t 6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9 5 2 5 " > < a : s o l i d F i l l > < a : s c h e m e C l r   v a l = " a c c e n t 6 " > < a : s h a d e   v a l = " 9 5 0 0 0 " / > < a : s a t M o d   v a l = " 1 0 4 9 9 9 " / > < / a : s c h e m e C l r > < / a : s o l i d F i l l > < a : p r s t D a s h   v a l = " s o l i d " / > < a : m i t e r   l i m = " 8 0 0 0 0 0 " / > < / a : l n > < / p : s p P r > < p : t x B o d y > < a : b o d y P r   r t l C o l = " 0 "   v e r t = " h o r z " > < a : n o r m A u t o f i t   f o n t S c a l e = " 1 0 0 0 0 0 "   l n S p c R e d u c t i o n = " 1 0 0 0 0 " / > < / a : b o d y P r > < a : l s t S t y l e / > < a : p > < a : p P r / > < a : r > < a : r P r   d i r t y = " 0 "   l a n g = " e n - U S "   s z = " 1 8 0 0 " > < a : s o l i d F i l l > < a : s c h e m e C l r   v a l = " t x 1 " / > < / a : s o l i d F i l l > < a : l a t i n   t y p e f a c e = " L a t o " / > < / a : r P r > < a : t > < / a : t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L a t o " / > < / a : r P r > < a : t /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L a t o " / > < / a : r P r > < a : t /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L a t o " / > < / a : r P r > < a : t /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L a t o " / > < / a : r P r > < a : t /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L a t o " / > < / a : r P r > < a : t / > < / a : r > < / a : p > < a : p > < a : p P r / > < a : r > < a : r P r   b = " 0 "   d i r t y = " 0 "   l a n g = " e n - U S "   s z = " 1 0 0 0 " > < a : s o l i d F i l l > < a : s c h e m e C l r   v a l = " a c c e n t 3 " > < a : l u m M o d   v a l = " 7 5 0 0 0 " / > < / a : s c h e m e C l r > < / a : s o l i d F i l l > < a : l a t i n   t y p e f a c e = " L a t o " / > < / a : r P r > < a : t > H R S   :   H e u r i s t i c   R o u t e   s e a r c h < / a : t > < / a : r > < / a : p > < a : p > < a : p P r   i n d e n t = " 0 "   m a r L = " 0 " > < a : b u N o n e / > < / a : p P r > < a : r > < a : r P r   b = " 0 "   d i r t y = " 0 "   l a n g = " e n - U S "   s z = " 1 0 0 0 " > < a : s o l i d F i l l > < a : s c h e m e C l r   v a l = " a c c e n t 3 " > < a : l u m M o d   v a l = " 7 5 0 0 0 " / > < / a : s c h e m e C l r > < / a : s o l i d F i l l > < a : l a t i n   t y p e f a c e = " L a t o " / > < / a : r P r > < a : t >                     F   W :   F l o y d   -   < / a : t > < / a : r > < a : r > < a : r P r   b = " 0 "   d i r t y = " 0 "   e r r = " 1 "   l a n g = " e n - U S "   s z = " 1 0 0 0 " > < a : s o l i d F i l l > < a : s c h e m e C l r   v a l = " a c c e n t 3 " > < a : l u m M o d   v a l = " 7 5 0 0 0 " / > < / a : s c h e m e C l r > < / a : s o l i d F i l l > < a : l a t i n   t y p e f a c e = " L a t o " / > < / a : r P r > < a : t > W a r s h a l l < / a : t > < / a : r > < a : r > < a : r P r   b = " 0 "   d i r t y = " 0 "   l a n g = " e n - U S "   s z = " 1 0 0 0 " > < a : s o l i d F i l l > < a : s c h e m e C l r   v a l = " a c c e n t 3 " > < a : l u m M o d   v a l = " 7 5 0 0 0 " / > < / a : s c h e m e C l r > < / a : s o l i d F i l l > < a : l a t i n   t y p e f a c e = " L a t o " / > < / a : r P r > < a : t >   < / a : t > < / a : r > < a : e n d P a r a R P r   b = " 0 "   d i r t y = " 0 "   l a n g = " e n - U S "   s z = " 1 0 0 0 " > < a : s o l i d F i l l > < a : s c h e m e C l r   v a l = " a c c e n t 3 " > < a : l u m M o d   v a l = " 7 5 0 0 0 " / > < / a : s c h e m e C l r > < / a : s o l i d F i l l > < a : l a t i n   t y p e f a c e = " L a t o " / > < / a : e n d P a r a R P r > < / a : p > < / p : t x B o d y > < / p : s p > < p : s p > < p : n v S p P r > < p : c N v P r   i d = " 4 "   n a m e = " " > < a : e x t L s t > < a : e x t   u r i = " { C 4 1 4 E A 5 8 - 8 A B C - 4 6 E E - 8 3 A 6 - 2 3 C C 0 8 9 6 9 4 8 D } " > < a 1 6 : c r e a t i o n I d   x m l n s : a 1 6 = " h t t p : / / s c h e m a s . m i c r o s o f t . c o m / o f f i c e / d r a w i n g / 2 0 1 0 / m a i n "   i d = " { D C 3 1 A 5 7 B - F E 5 2 - 4 D 1 9 - 9 F 4 0 - D 8 4 2 5 3 C C 5 8 1 D } " / > < / a : e x t > < / a : e x t L s t > < / p : c N v P r > < p : c N v S p P r / > < p : n v P r / > < / p : n v S p P r > < p : s p P r > < a : x f r m   f l i p H = " f a l s e "   f l i p V = " f a l s e "   r o t = " 0 " > < a : o f f   x = " 4 2 4 8 2 0 7 "   y = " 1 3 5 2 5 5 0 " / > < a : e x t   c x = " 8 7 2 0 8 9 "   c y = " 6 6 5 3 4 9 " / > < / a : x f r m > < a : p r s t G e o m   p r s t = " o c t a g o n " > < a : a v L s t / > < / a : p r s t G e o m > < a : g r a d F i l l   r o t W i t h S h a p e = " 1 " > < a : g s L s t > < a : g s   p o s = " 0 " > < a : s c h e m e C l r   v a l = " a c c e n t 4 " > < a : t i n t   v a l = " 5 0 0 0 0 " / > < a : s a t M o d   v a l = " 3 0 0 0 0 0 " / > < / a : s c h e m e C l r > < / a : g s > < a : g s   p o s = " 3 5 0 0 0 " > < a : s c h e m e C l r   v a l = " a c c e n t 4 " > < a : t i n t   v a l = " 3 7 0 0 0 " / > < a : s a t M o d   v a l = " 3 0 0 0 0 0 " / > < / a : s c h e m e C l r > < / a : g s > < a : g s   p o s = " 1 0 0 0 0 0 " > < a : s c h e m e C l r   v a l = " a c c e n t 4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4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a : r e f l e c t i o n   a l g n = " b l "   d i r = " 5 4 0 0 0 0 0 "   d i s t = " 0 "   e n d A = " 3 0 0 "   e n d P o s = " 3 5 0 0 0 "   r o t W i t h S h a p e = " 0 "   s t A = " 4 8 0 0 0 "   s t P o s = " 0 "   s y = " - 1 0 0 0 0 0 " / > < / a : e f f e c t L s t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1 "   d i r t y = " 0 "   l a n g = " e n - U S "   s z = " 1 2 0 0 " > < a : s o l i d F i l l > < a : s c h e m e C l r   v a l = " b g 2 " > < a : l u m M o d   v a l = " 6 0 0 0 0 " / > < a : l u m O f f   v a l = " 4 0 0 0 0 " / > < / a : s c h e m e C l r > < / a : s o l i d F i l l > < a : l a t i n   t y p e f a c e = " A r c h i t e c t s   D a u g h t e r " / > < / a : r P r > < a : t > I n p u t s < / a : t > < / a : r > < a : e n d P a r a R P r   b = " 1 "   d i r t y = " 0 "   l a n g = " e n - U S "   s z = " 1 2 0 0 " > < a : s o l i d F i l l > < a : s c h e m e C l r   v a l = " b g 2 " > < a : l u m M o d   v a l = " 6 0 0 0 0 " / > < a : l u m O f f   v a l = " 4 0 0 0 0 " / > < / a : s c h e m e C l r > < / a : s o l i d F i l l > < a : l a t i n   t y p e f a c e = " A r c h i t e c t s   D a u g h t e r " / > < / a : e n d P a r a R P r > < / a : p > < / p : t x B o d y > < / p : s p > < p : s p > < p : n v S p P r > < p : c N v P r   i d = " 5 "   n a m e = " " > < a : e x t L s t > < a : e x t   u r i = " { 4 E 0 C 7 0 D 7 - 1 6 F 5 - 4 C 4 D - 8 7 A A - 8 6 8 3 2 C C 1 D F 7 C } " > < a 1 6 : c r e a t i o n I d   x m l n s : a 1 6 = " h t t p : / / s c h e m a s . m i c r o s o f t . c o m / o f f i c e / d r a w i n g / 2 0 1 0 / m a i n "   i d = " { 9 3 0 4 8 0 2 C - D 1 2 0 - 4 7 0 B - B C B 8 - 2 4 8 6 8 5 8 7 7 9 B A } " / > < / a : e x t > < / a : e x t L s t > < / p : c N v P r > < p : c N v S p P r / > < p : n v P r / > < / p : n v S p P r > < p : s p P r > < a : x f r m   f l i p H = " f a l s e "   f l i p V = " f a l s e "   r o t = " 0 " > < a : o f f   x = " 2 1 0 9 7 6 8 "   y = " 2 0 5 7 4 0 0 " / > < a : e x t   c x = " 1 1 4 3 0 0 0 "   c y = " 5 0 1 1 8 6 " / > < / a : x f r m > < a : p r s t G e o m   p r s t = " e l l i p s e " > < a : a v L s t / > < / a : p r s t G e o m > < a : g r a d F i l l   r o t W i t h S h a p e = " 1 " > < a : g s L s t > < a : g s   p o s = " 0 " > < a : s c h e m e C l r   v a l = " a c c e n t 4 " > < a : t i n t   v a l = " 5 0 0 0 0 " / > < a : s a t M o d   v a l = " 3 0 0 0 0 0 " / > < / a : s c h e m e C l r > < / a : g s > < a : g s   p o s = " 3 5 0 0 0 " > < a : s c h e m e C l r   v a l = " a c c e n t 4 " > < a : t i n t   v a l = " 3 7 0 0 0 " / > < a : s a t M o d   v a l = " 3 0 0 0 0 0 " / > < / a : s c h e m e C l r > < / a : g s > < a : g s   p o s = " 1 0 0 0 0 0 " > < a : s c h e m e C l r   v a l = " a c c e n t 4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4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1 "   d i r t y = " 0 "   l a n g = " e n - U S "   s z = " 1 2 0 0 " > < a : s o l i d F i l l > < a : s r g b C l r   v a l = " 4 a 9 3 b 6 " / > < / a : s o l i d F i l l > < a : l a t i n   t y p e f a c e = " A r c h i t e c t s   D a u g h t e r " / > < / a : r P r > < a : t > D i r e c t < / a : t > < / a : r > < a : e n d P a r a R P r   b = " 1 "   d i r t y = " 0 "   l a n g = " e n - U S "   s z = " 1 2 0 0 " > < a : s o l i d F i l l > < a : s r g b C l r   v a l = " 4 a 9 3 b 6 " / > < / a : s o l i d F i l l > < a : l a t i n   t y p e f a c e = " A r c h i t e c t s   D a u g h t e r " / > < / a : e n d P a r a R P r > < / a : p > < / p : t x B o d y > < / p : s p > < p : s p > < p : n v S p P r > < p : c N v P r   i d = " 6 "   n a m e = " " > < a : e x t L s t > < a : e x t   u r i = " { 8 7 4 D 1 D 5 8 - 6 1 F B - 4 2 C 7 - A 3 7 D - A D A F 4 3 E 7 5 1 D D } " > < a 1 6 : c r e a t i o n I d   x m l n s : a 1 6 = " h t t p : / / s c h e m a s . m i c r o s o f t . c o m / o f f i c e / d r a w i n g / 2 0 1 0 / m a i n "   i d = " { B 6 A 5 8 B 1 2 - 2 7 1 7 - 4 8 E 7 - 8 3 1 8 - 6 A 6 B 4 E 9 0 2 A 1 B } " / > < / a : e x t > < / a : e x t L s t > < / p : c N v P r > < p : c N v S p P r / > < p : n v P r / > < / p : n v S p P r > < p : s p P r > < a : x f r m   f l i p H = " f a l s e "   f l i p V = " f a l s e "   r o t = " 0 " > < a : o f f   x = " 5 5 3 7 4 5 4 "   y = " 2 0 0 9 2 6 0 " / > < a : e x t   c x = " 1 1 4 3 0 0 0 "   c y = " 5 7 8 5 1 9 " / > < / a : x f r m > < a : p r s t G e o m   p r s t = " e l l i p s e " > < a : a v L s t / > < / a : p r s t G e o m > < a : g r a d F i l l   r o t W i t h S h a p e = " 1 " > < a : g s L s t > < a : g s   p o s = " 0 " > < a : s c h e m e C l r   v a l = " a c c e n t 4 " > < a : t i n t   v a l = " 5 0 0 0 0 " / > < a : s a t M o d   v a l = " 3 0 0 0 0 0 " / > < / a : s c h e m e C l r > < / a : g s > < a : g s   p o s = " 3 5 0 0 0 " > < a : s c h e m e C l r   v a l = " a c c e n t 4 " > < a : t i n t   v a l = " 3 7 0 0 0 " / > < a : s a t M o d   v a l = " 3 0 0 0 0 0 " / > < / a : s c h e m e C l r > < / a : g s > < a : g s   p o s = " 1 0 0 0 0 0 " > < a : s c h e m e C l r   v a l = " a c c e n t 4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4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r P r > < a : t > I n   -   D i r e c t < / a : t > < / a : r > < a : e n d P a r a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e n d P a r a R P r > < / a : p > < / p : t x B o d y > < / p : s p > < p : s p > < p : n v S p P r > < p : c N v P r   i d = " 7 "   n a m e = " " > < a : e x t L s t > < a : e x t   u r i = " { 2 6 0 3 6 5 D 4 - 4 0 F B - 4 7 6 C - B 4 1 D - 6 7 9 4 3 9 3 1 E 6 D 3 } " > < a 1 6 : c r e a t i o n I d   x m l n s : a 1 6 = " h t t p : / / s c h e m a s . m i c r o s o f t . c o m / o f f i c e / d r a w i n g / 2 0 1 0 / m a i n "   i d = " { 3 F C 7 A 2 A 9 - B 2 F 2 - 4 6 1 E - A 1 3 5 - F 1 4 C 0 4 B A C 0 9 8 } " / > < / a : e x t > < / a : e x t L s t > < / p : c N v P r > < p : c N v S p P r / > < p : n v P r / > < / p : n v S p P r > < p : s p P r > < a : x f r m   f l i p H = " f a l s e "   f l i p V = " f a l s e "   r o t = " 0 " > < a : o f f   x = " 2 1 8 4 5 3 9 "   y = " 3 0 2 8 1 4 0 " / > < a : e x t   c x = " 1 0 4 2 0 9 2 "   c y = " 5 8 5 0 4 4 " / > < / a : x f r m > < a : p r s t G e o m   p r s t = " r e c t " > < a : a v L s t / > < / a : p r s t G e o m > < a : g r a d F i l l   r o t W i t h S h a p e = " 1 " > < a : g s L s t > < a : g s   p o s = " 0 " > < a : s c h e m e C l r   v a l = " a c c e n t 4 " > < a : t i n t   v a l = " 5 0 0 0 0 " / > < a : s a t M o d   v a l = " 3 0 0 0 0 0 " / > < / a : s c h e m e C l r > < / a : g s > < a : g s   p o s = " 3 5 0 0 0 " > < a : s c h e m e C l r   v a l = " a c c e n t 4 " > < a : t i n t   v a l = " 3 7 0 0 0 " / > < a : s a t M o d   v a l = " 3 0 0 0 0 0 " / > < / a : s c h e m e C l r > < / a : g s > < a : g s   p o s = " 1 0 0 0 0 0 " > < a : s c h e m e C l r   v a l = " a c c e n t 4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4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r P r > < a : t > M e s s a g e < / a : t > < / a : r > < / a : p > < a : p > < a : p P r   a l g n = " c t r " / > < a : r > < a :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r P r > < a : t >   & a m p ;   < / a : t > < / a : r > < / a : p > < a : p > < a : p P r   a l g n = " c t r " / > < a : r > < a :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r P r > < a : t > d i s t a n c e < / a : t > < / a : r > < a : e n d P a r a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e n d P a r a R P r > < / a : p > < / p : t x B o d y > < / p : s p > < p : s p > < p : n v S p P r > < p : c N v P r   i d = " 8 "   n a m e = " " > < a : e x t L s t > < a : e x t   u r i = " { F 6 2 2 D 1 6 7 - 3 9 0 8 - 4 4 8 E - 9 6 7 3 - 3 B D 6 8 E 6 0 F D 6 0 } " > < a 1 6 : c r e a t i o n I d   x m l n s : a 1 6 = " h t t p : / / s c h e m a s . m i c r o s o f t . c o m / o f f i c e / d r a w i n g / 2 0 1 0 / m a i n "   i d = " { 1 8 5 3 0 4 5 5 - A 7 5 5 - 4 9 4 3 - B 9 B 7 - B E 5 B 5 6 F F A D 4 6 } " / > < / a : e x t > < / a : e x t L s t > < / p : c N v P r > < p : c N v S p P r / > < p : n v P r / > < / p : n v S p P r > < p : s p P r > < a : x f r m   f l i p H = " f a l s e "   f l i p V = " f a l s e "   r o t = " 0 " > < a : o f f   x = " 5 5 3 7 4 5 4 "   y = " 2 7 7 1 7 7 5 " / > < a : e x t   c x = " 1 1 4 3 0 0 0 "   c y = " 2 5 6 3 6 5 " / > < / a : x f r m > < a : p r s t G e o m   p r s t = " e l l i p s e " > < a : a v L s t / > < / a : p r s t G e o m > < a : g r a d F i l l   r o t W i t h S h a p e = " 1 " > < a : g s L s t > < a : g s   p o s = " 0 " > < a : s c h e m e C l r   v a l = " a c c e n t 4 " > < a : t i n t   v a l = " 5 0 0 0 0 " / > < a : s a t M o d   v a l = " 3 0 0 0 0 0 " / > < / a : s c h e m e C l r > < / a : g s > < a : g s   p o s = " 3 5 0 0 0 " > < a : s c h e m e C l r   v a l = " a c c e n t 4 " > < a : t i n t   v a l = " 3 7 0 0 0 " / > < a : s a t M o d   v a l = " 3 0 0 0 0 0 " / > < / a : s c h e m e C l r > < / a : g s > < a : g s   p o s = " 1 0 0 0 0 0 " > < a : s c h e m e C l r   v a l = " a c c e n t 4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4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1 "   d i r t y = " 0 "   l a n g = " e n - U S "   s z = " 9 0 0 " > < a : s o l i d F i l l > < a : s r g b C l r   v a l = " 4 a 9 3 b 6 " / > < / a : s o l i d F i l l > < a : l a t i n   t y p e f a c e = " + m n - l t " / > < / a : r P r > < a : t > A l g o r i t h m s < / a : t > < / a : r > < a : e n d P a r a R P r   b = " 1 "   d i r t y = " 0 "   l a n g = " e n - U S "   s z = " 9 0 0 " > < a : s o l i d F i l l > < a : s r g b C l r   v a l = " 4 a 9 3 b 6 " / > < / a : s o l i d F i l l > < a : l a t i n   t y p e f a c e = " + m n - l t " / > < / a : e n d P a r a R P r > < / a : p > < / p : t x B o d y > < / p : s p > < p : s p > < p : n v S p P r > < p : c N v P r   i d = " 9 "   n a m e = " " > < a : e x t L s t > < a : e x t   u r i = " { 3 7 9 7 D 7 9 F - E 5 E 5 - 4 4 C D - 9 B 7 7 - 2 3 4 F 8 8 0 D A 4 4 C } " > < a 1 6 : c r e a t i o n I d   x m l n s : a 1 6 = " h t t p : / / s c h e m a s . m i c r o s o f t . c o m / o f f i c e / d r a w i n g / 2 0 1 0 / m a i n "   i d = " { 1 0 8 C A 9 8 1 - 6 A D 4 - 4 D 0 B - 9 5 7 0 - 0 B 7 0 0 A E 1 E 6 7 7 } " / > < / a : e x t > < / a : e x t L s t > < / p : c N v P r > < p : c N v S p P r / > < p : n v P r / > < / p : n v S p P r > < p : s p P r > < a : x f r m   f l i p H = " f a l s e "   f l i p V = " f a l s e "   r o t = " 0 " > < a : o f f   x = " 5 7 3 2 8 9 8 "   y = " 3 3 1 4 7 0 0 " / > < a : e x t   c x = " 9 4 7 5 5 6 "   c y = " 6 6 7 7 2 1 " / > < / a : x f r m > < a : p r s t G e o m   p r s t = " r e c t " > < a : a v L s t / > < / a : p r s t G e o m > < a : g r a d F i l l   r o t W i t h S h a p e = " 1 " > < a : g s L s t > < a : g s   p o s = " 0 " > < a : s c h e m e C l r   v a l = " a c c e n t 4 " > < a : t i n t   v a l = " 5 0 0 0 0 " / > < a : s a t M o d   v a l = " 3 0 0 0 0 0 " / > < / a : s c h e m e C l r > < / a : g s > < a : g s   p o s = " 3 5 0 0 0 " > < a : s c h e m e C l r   v a l = " a c c e n t 4 " > < a : t i n t   v a l = " 3 7 0 0 0 " / > < a : s a t M o d   v a l = " 3 0 0 0 0 0 " / > < / a : s c h e m e C l r > < / a : g s > < a : g s   p o s = " 1 0 0 0 0 0 " > < a : s c h e m e C l r   v a l = " a c c e n t 4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4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r P r > < a : t > R o u t e < / a : t > < / a : r > < / a : p > < a : p > < a : p P r   a l g n = " c t r " / > < a : r > < a :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r P r > < a : t > & a m p ; < / a : t > < / a : r > < / a : p > < a : p > < a : p P r   a l g n = " c t r " / > < a : r > < a :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r P r > < a : t > d i s t a n c e < / a : t > < / a : r > < a : e n d P a r a R P r   b = " 1 "   d i r t y = " 0 "   l a n g = " e n - U S "   s z = " 1 0 0 0 " > < a : s o l i d F i l l > < a : s r g b C l r   v a l = " 4 a 9 3 b 6 " / > < / a : s o l i d F i l l > < a : l a t i n   t y p e f a c e = " A r c h i t e c t s   D a u g h t e r " / > < / a : e n d P a r a R P r > < / a : p > < / p : t x B o d y > < / p : s p > < p : c x n S p > < p : n v C x n S p P r > < p : c N v P r   i d = " 1 0 "   n a m e = " " > < a : e x t L s t > < a : e x t   u r i = " { 3 A 0 A 4 F 1 8 - C F B F - 4 C 7 2 - 8 4 B C - F 1 7 B A 5 9 6 6 A F D } " > < a 1 6 : c r e a t i o n I d   x m l n s : a 1 6 = " h t t p : / / s c h e m a s . m i c r o s o f t . c o m / o f f i c e / d r a w i n g / 2 0 1 0 / m a i n "   i d = " { A C 4 2 C 3 E D - 9 C 5 0 - 4 D B 0 - B 6 3 0 - 0 8 8 5 0 8 B 0 C 6 E 3 } " / > < / a : e x t > < / a : e x t L s t > < / p : c N v P r > < p : c N v C x n S p P r > < a : s t C x n   i d = " 4 "   i d x = " 1 " / > < a : e n d C x n   i d = " 6 "   i d x = " 1 " / > < / p : c N v C x n S p P r > < p : n v P r / > < / p : n v C x n S p P r > < p : s p P r > < a : x f r m   f l i p H = " f a l s e "   f l i p V = " f a l s e "   r o t = " 0 " > < a : o f f   x = " 5 1 2 4 5 0 7 "   y = " 1 8 1 9 2 7 5 " / > < a : e x t   c x = " 5 8 4 3 9 6 "   c y = " 2 7 5 7 1 0 " / > < / a : x f r m > < a : p r s t G e o m   p r s t = " l i n e " > < a : a v L s t / > < / a : p r s t G e o m > < a : l n   c a p = " f l a t "   w = " 2 5 4 0 0 " > < a : s o l i d F i l l > < a : s c h e m e C l r   v a l = " a c c e n t 6 " / > < / a : s o l i d F i l l > < a : p r s t D a s h   v a l = " s y s D o t " / > < a : r o u n d / > < a : h e a d E n d   l e n = " s m "   t y p e = " n o n e "   w = " s m " / > < a : t a i l E n d   l e n = " l g "   t y p e = " s t e a l t h "   w = " l g " / > < / a : l n > < a : e f f e c t L s t > < a : o u t e r S h d w   b l u r R a d = " 8 8 9 0 0 "   d i r = " 3 0 0 0 0 0 0 "   d i s t = " 1 9 0 5 0 " > < a : s r g b C l r   v a l = " 3 f 3 f 3 f " > < a : a l p h a   v a l = " 9 0 0 0 0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1 "   n a m e = " " > < a : e x t L s t > < a : e x t   u r i = " { 6 9 E F 5 E B 7 - F 7 B F - 4 3 C C - B 1 9 5 - A D F E B 1 6 B 3 9 E 3 } " > < a 1 6 : c r e a t i o n I d   x m l n s : a 1 6 = " h t t p : / / s c h e m a s . m i c r o s o f t . c o m / o f f i c e / d r a w i n g / 2 0 1 0 / m a i n "   i d = " { 8 9 F E 0 8 4 2 - B D 7 A - 4 7 F 3 - 9 E A 2 - 6 3 0 F C 5 8 6 D 7 2 6 } " / > < / a : e x t > < / a : e x t L s t > < / p : c N v P r > < p : c N v C x n S p P r > < a : s t C x n   i d = " 5 "   i d x = " 4 " / > < a : e n d C x n   i d = " 7 "   i d x = " 0 " / > < / p : c N v C x n S p P r > < p : n v P r / > < / p : n v C x n S p P r > < p : s p P r > < a : x f r m   f l i p H = " f a l s e "   f l i p V = " t r u e "   r o t = " 5 4 0 0 0 0 0 " > < a : o f f   x = " 2 4 6 1 8 8 8 "   y = " 2 7 8 1 6 1 4 " / > < a : e x t   c x = " 4 6 5 9 1 5 "   c y = " 2 7 1 4 6 " / > < / a : x f r m > < a : p r s t G e o m   p r s t = " l i n e " > < a : a v L s t / > < / a : p r s t G e o m > < a : l n   c a p = " f l a t "   w = " 2 5 4 0 0 " > < a : s o l i d F i l l > < a : s c h e m e C l r   v a l = " a c c e n t 6 " / > < / a : s o l i d F i l l > < a : p r s t D a s h   v a l = " s y s D o t " / > < a : r o u n d / > < a : h e a d E n d   l e n = " s m "   t y p e = " n o n e "   w = " s m " / > < a : t a i l E n d   l e n = " l g "   t y p e = " s t e a l t h "   w = " l g " / > < / a : l n > < a : e f f e c t L s t > < a : o u t e r S h d w   b l u r R a d = " 8 8 9 0 0 "   d i r = " 3 0 0 0 0 0 0 "   d i s t = " 1 9 0 5 0 " > < a : s r g b C l r   v a l = " 3 f 3 f 3 f " > < a : a l p h a   v a l = " 9 0 0 0 0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2 "   n a m e = " " > < a : e x t L s t > < a : e x t   u r i = " { 9 B 7 2 B F 5 A - 4 3 A 5 - 4 F 5 8 - B D 7 F - 9 F 3 C 6 1 6 E 1 E 7 1 } " > < a 1 6 : c r e a t i o n I d   x m l n s : a 1 6 = " h t t p : / / s c h e m a s . m i c r o s o f t . c o m / o f f i c e / d r a w i n g / 2 0 1 0 / m a i n "   i d = " { 7 E B 2 0 A D F - 8 6 0 0 - 4 3 6 9 - A 8 D 6 - A 0 5 B 6 6 6 F 6 E 0 C } " / > < / a : e x t > < / a : e x t L s t > < / p : c N v P r > < p : c N v C x n S p P r > < a : s t C x n   i d = " 6 "   i d x = " 4 " / > < a : e n d C x n   i d = " 6 "   i d x = " 4 " / > < / p : c N v C x n S p P r > < p : n v P r / > < / p : n v C x n S p P r > < p : s p P r > < a : x f r m   f l i p H = " f a l s e "   f l i p V = " t r u e "   r o t = " 5 4 0 0 0 0 0 " > < a : o f f   x = " 6 3 5 8 3 7 6 "   y = " 2 3 4 0 8 6 4 " / > < a : e x t   c x = " 0 "   c y = " 0 " / > < / a : x f r m > < a : p r s t G e o m   p r s t = " l i n e " > < a : a v L s t / > < / a : p r s t G e o m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3 "   n a m e = " " > < a : e x t L s t > < a : e x t   u r i = " { E 4 3 E 8 9 2 7 - B A 9 A - 4 8 2 3 - 8 3 9 3 - 3 4 F E F 9 6 5 5 7 D 0 } " > < a 1 6 : c r e a t i o n I d   x m l n s : a 1 6 = " h t t p : / / s c h e m a s . m i c r o s o f t . c o m / o f f i c e / d r a w i n g / 2 0 1 0 / m a i n "   i d = " { A D 2 3 C 7 E E - 3 2 1 D - 4 0 E 4 - A 1 8 8 - 5 D 1 4 5 7 1 8 2 D 8 A } " / > < / a : e x t > < / a : e x t L s t > < / p : c N v P r > < p : c N v C x n S p P r > < a : s t C x n   i d = " 6 "   i d x = " 4 " / > < / p : c N v C x n S p P r > < p : n v P r / > < / p : n v C x n S p P r > < p : s p P r > < a : x f r m   f l i p H = " f a l s e "   f l i p V = " t r u e "   r o t = " 5 4 0 0 0 0 0 " > < a : o f f   x = " 6 2 2 8 9 3 0 "   y = " 2 4 7 0 3 0 8 " / > < a : e x t   c x = " 2 2 1 9 8 9 "   c y = " 4 6 1 9 4 3 " / > < / a : x f r m > < a : p r s t G e o m   p r s t = " l i n e " > < a : a v L s t / > < / a : p r s t G e o m > < a : l n   c a p = " f l a t "   w = " 2 5 4 0 0 " > < a : s o l i d F i l l > < a : s c h e m e C l r   v a l = " a c c e n t 6 " / > < / a : s o l i d F i l l > < a : p r s t D a s h   v a l = " s y s D o t " / > < a : r o u n d / > < a : h e a d E n d   l e n = " s m "   t y p e = " n o n e "   w = " s m " / > < a : t a i l E n d   l e n = " l g "   t y p e = " s t e a l t h "   w = " l g " / > < / a : l n > < a : e f f e c t L s t > < a : o u t e r S h d w   b l u r R a d = " 8 8 9 0 0 "   d i r = " 3 0 0 0 0 0 0 "   d i s t = " 1 9 0 5 0 " > < a : s r g b C l r   v a l = " 3 f 3 f 3 f " > < a : a l p h a   v a l = " 9 0 0 0 0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4 "   n a m e = " " > < a : e x t L s t > < a : e x t   u r i = " { 4 0 E 4 5 8 4 2 - E 7 4 5 - 4 7 C 1 - A 3 3 A - 2 0 4 2 A 8 2 3 4 8 B 3 } " > < a 1 6 : c r e a t i o n I d   x m l n s : a 1 6 = " h t t p : / / s c h e m a s . m i c r o s o f t . c o m / o f f i c e / d r a w i n g / 2 0 1 0 / m a i n "   i d = " { 2 2 0 4 D 9 D 1 - C A 6 B - 4 9 6 5 - 8 C 9 1 - D 7 3 D 9 C C 8 A 9 E 5 } " / > < / a : e x t > < / a : e x t L s t > < / p : c N v P r > < p : c N v C x n S p P r > < a : s t C x n   i d = " 8 "   i d x = " 5 " / > < / p : c N v C x n S p P r > < p : n v P r / > < / p : n v C x n S p P r > < p : s p P r > < a : x f r m   f l i p H = " f a l s e "   f l i p V = " t r u e "   r o t = " 5 4 0 0 0 0 0 " > < a : o f f   x = " 6 3 7 0 2 0 6 "   y = " 3 1 2 9 6 4 8 " / > < a : e x t   c x = " 3 2 2 2 3 0 "   c y = " 4 4 6 2 4 " / > < / a : x f r m > < a : p r s t G e o m   p r s t = " l i n e " > < a : a v L s t / > < / a : p r s t G e o m > < a : l n   c a p = " f l a t "   w = " 2 5 4 0 0 " > < a : s o l i d F i l l > < a : s c h e m e C l r   v a l = " a c c e n t 6 " / > < / a : s o l i d F i l l > < a : p r s t D a s h   v a l = " s y s D o t " / > < a : r o u n d / > < a : h e a d E n d   l e n = " s m "   t y p e = " n o n e "   w = " s m " / > < a : t a i l E n d   l e n = " l g "   t y p e = " s t e a l t h "   w = " l g " / > < / a : l n > < a : e f f e c t L s t > < a : o u t e r S h d w   b l u r R a d = " 8 8 9 0 0 "   d i r = " 3 0 0 0 0 0 0 "   d i s t = " 1 9 0 5 0 " > < a : s r g b C l r   v a l = " 3 f 3 f 3 f " > < a : a l p h a   v a l = " 9 0 0 0 0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5 "   n a m e = " " > < a : e x t L s t > < a : e x t   u r i = " { 5 C 3 E 7 6 1 C - 4 5 B 7 - 4 A 8 0 - B 9 8 4 - C F 9 E 8 0 2 F 7 A 9 E } " > < a 1 6 : c r e a t i o n I d   x m l n s : a 1 6 = " h t t p : / / s c h e m a s . m i c r o s o f t . c o m / o f f i c e / d r a w i n g / 2 0 1 0 / m a i n "   i d = " { 3 1 6 E 8 3 C 9 - 8 F 8 1 - 4 7 2 F - A D 6 8 - C D E D 4 E 9 5 C 4 7 9 } " / > < / a : e x t > < / a : e x t L s t > < / p : c N v P r > < p : c N v C x n S p P r > < a : s t C x n   i d = " 4 "   i d x = " 4 " / > < / p : c N v C x n S p P r > < p : n v P r / > < / p : n v C x n S p P r > < p : s p P r > < a : x f r m   f l i p H = " f a l s e "   f l i p V = " t r u e "   r o t = " 1 0 8 0 0 0 0 0 " > < a : o f f   x = " 3 2 2 0 6 8 8 "   y = " 1 8 1 9 2 7 5 " / > < a : e x t   c x = " 1 0 2 7 5 1 8 "   c y = " 3 7 1 3 1 3 " / > < / a : x f r m > < a : p r s t G e o m   p r s t = " l i n e " > < a : a v L s t / > < / a : p r s t G e o m > < a : l n   c a p = " f l a t "   w = " 2 5 4 0 0 " > < a : s o l i d F i l l > < a : s c h e m e C l r   v a l = " a c c e n t 6 " / > < / a : s o l i d F i l l > < a : p r s t D a s h   v a l = " s y s D o t " / > < a : r o u n d / > < a : h e a d E n d   l e n = " s m "   t y p e = " n o n e "   w = " s m " / > < a : t a i l E n d   l e n = " l g "   t y p e = " s t e a l t h "   w = " l g " / > < / a : l n > < a : e f f e c t L s t > < a : o u t e r S h d w   b l u r R a d = " 8 8 9 0 0 "   d i r = " 3 0 0 0 0 0 0 "   d i s t = " 1 9 0 5 0 " > < a : s r g b C l r   v a l = " 3 f 3 f 3 f " > < a : a l p h a   v a l = " 9 0 0 0 0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g r p S p > < p : n v G r p S p P r > < p : c N v P r   i d = " 1 6 "   n a m e = " " > < a : e x t L s t > < a : e x t   u r i = " { 6 2 2 C D A F 2 - 1 3 E E - 4 B B F - 8 8 F D - 7 9 1 6 6 8 9 F 9 7 1 5 } " > < a 1 6 : c r e a t i o n I d   x m l n s : a 1 6 = " h t t p : / / s c h e m a s . m i c r o s o f t . c o m / o f f i c e / d r a w i n g / 2 0 1 0 / m a i n "   i d = " { 8 C A 9 3 6 7 7 - 5 A 0 2 - 4 1 5 D - 9 1 2 9 - F 6 3 E A 5 4 8 B C 8 9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6 7 3 9 0 3 "   y = " 3 6 0 3 1 6 4 " / > < a : e x t   c x = " 5 9 5 3 7 9 "   c y = " 8 8 0 5 0 0 " / > < a : c h O f f   x = " 0 "   y = " 0 " / > < a : c h E x t   c x = " 1 9 9 7 0 7 5 "   c y = " 2 9 5 2 7 5 0 " / > < / a : x f r m > < a : s o l i d F i l l > < a : s c h e m e C l r   v a l = " b g 1 " / > < / a : s o l i d F i l l > < / p : g r p S p P r > < p : s p > < p : n v S p P r > < p : c N v P r   i d = " 1 7 "   n a m e = " " > < a : e x t L s t > < a : e x t   u r i = " { 2 F 3 C 7 4 3 2 - 2 B 6 9 - 4 D C F - B F 3 E - C 1 6 A B A 4 3 4 F 2 C } " > < a 1 6 : c r e a t i o n I d   x m l n s : a 1 6 = " h t t p : / / s c h e m a s . m i c r o s o f t . c o m / o f f i c e / d r a w i n g / 2 0 1 0 / m a i n "   i d = " { 2 1 2 C 4 8 F C - A 2 1 8 - 4 2 4 2 - 9 3 B C - 7 0 8 F 5 A F E F D B 7 } " / > < / a : e x t > < / a : e x t L s t > < / p : c N v P r > < p : c N v S p P r / > < p : n v P r / > < / p : n v S p P r > < p : s p P r > < a : x f r m   f l i p H = " f a l s e "   f l i p V = " f a l s e " > < a : o f f   x = " 1 5 3 9 8 7 5 "   y = " 1 2 6 9 9 9 9 " / > < a : e x t   c x = " 4 5 7 2 0 0 "   c y = " 3 0 1 6 2 5 " / > < / a : x f r m > < a : c u s t G e o m > < a : a v L s t / > < a : g d L s t / > < a : a h L s t / > < a : c x n L s t / > < a : r e c t   b = " b "   l = " 0 "   r = " r "   t = " 0 " / > < a : p a t h L s t > < a : p a t h   h = " 3 0 1 6 2 5 "   w = " 4 5 7 2 0 0 " > < a : m o v e T o > < a : p t   x = " 0 "   y = " 2 3 8 1 2 5 " / > < / a : m o v e T o > < a : l n T o > < a : p t   x = " 1 3 6 5 2 5 "   y = " 1 8 0 9 7 5 " / > < / a : l n T o > < a : l n T o > < a : p t   x = " 1 3 6 5 2 5 "   y = " 1 8 0 9 7 5 " / > < / a : l n T o > < a : l n T o > < a : p t   x = " 1 3 9 7 0 0 "   y = " 1 6 1 9 2 5 " / > < / a : l n T o > < a : l n T o > < a : p t   x = " 1 4 9 2 2 5 "   y = " 1 1 7 4 7 5 " / > < / a : l n T o > < a : l n T o > < a : p t   x = " 1 5 2 4 0 0 "   y = " 8 8 9 0 0 " / > < / a : l n T o > < a : l n T o > < a : p t   x = " 1 5 5 5 7 5 "   y = " 5 7 1 5 0 " / > < / a : l n T o > < a : l n T o > < a : p t   x = " 1 5 2 4 0 0 "   y = " 2 8 5 7 5 " / > < / a : l n T o > < a : l n T o > < a : p t   x = " 1 4 6 0 5 0 "   y = " 3 1 7 5 " / > < / a : l n T o > < a : l n T o > < a : p t   x = " 1 4 6 0 5 0 "   y = " 3 1 7 5 " / > < / a : l n T o > < a : l n T o > < a : p t   x = " 1 8 0 9 7 5 "   y = " 0 " / > < / a : l n T o > < a : l n T o > < a : p t   x = " 1 8 0 9 7 5 "   y = " 0 " / > < / a : l n T o > < a : l n T o > < a : p t   x = " 1 8 7 3 2 5 "   y = " 9 5 2 5 " / > < / a : l n T o > < a : l n T o > < a : p t   x = " 1 9 3 6 7 5 "   y = " 3 4 9 2 5 " / > < / a : l n T o > < a : l n T o > < a : p t   x = " 2 0 3 2 0 0 "   y = " 7 3 0 2 5 " / > < / a : l n T o > < a : l n T o > < a : p t   x = " 2 0 6 3 7 5 "   y = " 1 2 0 6 5 0 " / > < / a : l n T o > < a : l n T o > < a : p t   x = " 2 0 6 3 7 5 "   y = " 1 2 0 6 5 0 " / > < / a : l n T o > < a : l n T o > < a : p t   x = " 2 4 1 3 0 0 "   y = " 1 0 7 9 5 0 " / > < / a : l n T o > < a : l n T o > < a : p t   x = " 3 0 1 6 2 5 "   y = " 9 2 0 7 5 " / > < / a : l n T o > < a : l n T o > < a : p t   x = " 3 7 4 6 5 0 "   y = " 6 6 6 7 5 " / > < / a : l n T o > < a : l n T o > < a : p t   x = " 4 1 5 9 2 5 "   y = " 5 0 8 0 0 " / > < / a : l n T o > < a : l n T o > < a : p t   x = " 4 5 4 0 2 5 "   y = " 3 4 9 2 5 " / > < / a : l n T o > < a : l n T o > < a : p t   x = " 4 5 4 0 2 5 "   y = " 3 4 9 2 5 " / > < / a : l n T o > < a : l n T o > < a : p t   x = " 4 5 7 2 0 0 "   y = " 8 8 9 0 0 " / > < / a : l n T o > < a : l n T o > < a : p t   x = " 4 5 7 2 0 0 "   y = " 8 8 9 0 0 " / > < / a : l n T o > < a : l n T o > < a : p t   x = " 4 5 4 0 2 5 "   y = " 9 2 0 7 5 " / > < / a : l n T o > < a : l n T o > < a : p t   x = " 4 4 4 5 0 0 "   y = " 9 5 2 5 0 " / > < / a : l n T o > < a : l n T o > < a : p t   x = " 4 2 2 2 7 5 "   y = " 1 0 4 7 7 5 " / > < / a : l n T o > < a : l n T o > < a : p t   x = " 3 9 6 8 7 5 "   y = " 1 1 1 1 2 5 " / > < / a : l n T o > < a : l n T o > < a : p t   x = " 3 9 0 5 2 5 "   y = " 1 1 4 3 0 0 " / > < / a : l n T o > < a : l n T o > < a : p t   x = " 3 8 7 3 5 0 "   y = " 1 2 0 6 5 0 " / > < / a : l n T o > < a : l n T o > < a : p t   x = " 3 8 7 3 5 0 "   y = " 1 2 0 6 5 0 " / > < / a : l n T o > < a : l n T o > < a : p t   x = " 3 9 0 5 2 5 "   y = " 2 2 5 4 2 5 " / > < / a : l n T o > < a : l n T o > < a : p t   x = " 3 9 0 5 2 5 "   y = " 2 2 5 4 2 5 " / > < / a : l n T o > < a : l n T o > < a : p t   x = " 3 7 4 6 5 0 "   y = " 2 3 1 7 7 5 " / > < / a : l n T o > < a : l n T o > < a : p t   x = " 3 3 0 2 0 0 "   y = " 2 4 4 4 7 5 " / > < / a : l n T o > < a : l n T o > < a : p t   x = " 2 6 3 5 2 5 "   y = " 2 6 3 5 2 5 " / > < / a : l n T o > < a : l n T o > < a : p t   x = " 2 2 5 4 2 5 "   y = " 2 6 9 8 7 5 " / > < / a : l n T o > < a : l n T o > < a : p t   x = " 1 8 7 3 2 5 "   y = " 2 7 3 0 5 0 " / > < / a : l n T o > < a : l n T o > < a : p t   x = " 1 8 7 3 2 5 "   y = " 2 7 3 0 5 0 " / > < / a : l n T o > < a : l n T o > < a : p t   x = " 1 7 1 4 5 0 "   y = " 2 4 4 4 7 5 " / > < / a : l n T o > < a : l n T o > < a : p t   x = " 6 3 5 0 "   y = " 3 0 1 6 2 5 " / > < / a : l n T o > < a : l n T o > < a : p t   x = " 0 "   y = " 2 3 8 1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8 "   n a m e = " " > < a : e x t L s t > < a : e x t   u r i = " { 1 A 9 2 E 7 9 8 - 3 3 E 2 - 4 6 3 9 - 8 B C F - D B 6 6 5 4 0 F 8 A 3 F } " > < a 1 6 : c r e a t i o n I d   x m l n s : a 1 6 = " h t t p : / / s c h e m a s . m i c r o s o f t . c o m / o f f i c e / d r a w i n g / 2 0 1 0 / m a i n "   i d = " { 1 2 1 2 6 E 4 5 - A 3 3 C - 4 0 A 1 - B 0 6 4 - 2 F B 0 2 7 3 6 B 4 3 C } " / > < / a : e x t > < / a : e x t L s t > < / p : c N v P r > < p : c N v S p P r / > < p : n v P r / > < / p : n v S p P r > < p : s p P r > < a : x f r m   f l i p H = " f a l s e "   f l i p V = " f a l s e " > < a : o f f   x = " 1 8 1 6 1 0 0 "   y = " 1 3 5 8 9 0 0 " / > < a : e x t   c x = " 1 8 0 9 7 5 "   c y = " 6 0 3 2 5 " / > < / a : x f r m > < a : c u s t G e o m > < a : a v L s t / > < a : g d L s t / > < a : a h L s t / > < a : c x n L s t / > < a : r e c t   b = " b "   l = " 0 "   r = " r "   t = " 0 " / > < a : p a t h L s t > < a : p a t h   h = " 6 0 3 2 5 "   w = " 1 8 0 9 7 5 " > < a : m o v e T o > < a : p t   x = " 0 "   y = " 6 0 3 2 5 " / > < / a : m o v e T o > < a : l n T o > < a : p t   x = " 0 "   y = " 6 0 3 2 5 " / > < / a : l n T o > < a : l n T o > < a : p t   x = " 5 7 1 5 0 "   y = " 4 4 4 5 0 " / > < / a : l n T o > < a : l n T o > < a : p t   x = " 1 8 0 9 7 5 "   y = " 0 " / > < / a : l n T o > < / a : p a t h > < / a : p a t h L s t > < / a : c u s t G e o m > < a : n o F i l l / > < / p : s p P r > < / p : s p > < p : s p > < p : n v S p P r > < p : c N v P r   i d = " 1 9 "   n a m e = " " > < a : e x t L s t > < a : e x t   u r i = " { 9 3 4 F 0 7 E E - B C 0 9 - 4 F D B - 8 9 B 7 - 6 3 7 3 C E 6 9 8 4 0 7 } " > < a 1 6 : c r e a t i o n I d   x m l n s : a 1 6 = " h t t p : / / s c h e m a s . m i c r o s o f t . c o m / o f f i c e / d r a w i n g / 2 0 1 0 / m a i n "   i d = " { B 6 C C 2 0 8 E - 1 1 8 3 - 4 A 9 3 - 9 F 4 9 - 0 3 3 2 0 0 B 7 9 B B F } " / > < / a : e x t > < / a : e x t L s t > < / p : c N v P r > < p : c N v S p P r / > < p : n v P r / > < / p : n v S p P r > < p : s p P r > < a : x f r m   f l i p H = " f a l s e "   f l i p V = " f a l s e " > < a : o f f   x = " 1 8 1 2 9 2 4 "   y = " 1 4 4 1 4 4 9 " / > < a : e x t   c x = " 1 0 7 9 5 0 "   c y = " 3 1 7 5 0 " / > < / a : x f r m > < a : c u s t G e o m > < a : a v L s t / > < a : g d L s t / > < a : a h L s t / > < a : c x n L s t / > < a : r e c t   b = " b "   l = " 0 "   r = " r "   t = " 0 " / > < a : p a t h L s t > < a : p a t h   h = " 3 1 7 5 0 "   w = " 1 0 7 9 5 0 " > < a : m o v e T o > < a : p t   x = " 0 "   y = " 3 1 7 5 0 " / > < / a : m o v e T o > < a : l n T o > < a : p t   x = " 0 "   y = " 3 1 7 5 0 " / > < / a : l n T o > < a : l n T o > < a : p t   x = " 1 2 7 0 0 "   y = " 2 8 5 7 5 " / > < / a : l n T o > < a : l n T o > < a : p t   x = " 1 0 7 9 5 0 "   y = " 0 " / > < / a : l n T o > < / a : p a t h > < / a : p a t h L s t > < / a : c u s t G e o m > < a : n o F i l l / > < / p : s p P r > < / p : s p > < p : s p > < p : n v S p P r > < p : c N v P r   i d = " 2 0 "   n a m e = " " > < a : e x t L s t > < a : e x t   u r i = " { E 6 9 C F E F 9 - D 0 0 2 - 4 1 B A - 8 8 C 6 - 6 C 3 A B 5 8 C D 4 E 2 } " > < a 1 6 : c r e a t i o n I d   x m l n s : a 1 6 = " h t t p : / / s c h e m a s . m i c r o s o f t . c o m / o f f i c e / d r a w i n g / 2 0 1 0 / m a i n "   i d = " { 9 3 1 4 4 C 2 3 - A 3 A 0 - 4 1 C 2 - 9 E 6 0 - 6 3 7 D 5 5 4 F 1 0 5 7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a : l n T o > < a : p t   x = " 0 "   y = " 0 " / > < / a : l n T o > < a : c l o s e / > < a : m o v e T o > < a : p t   x = " 1 5 5 5 7 5 "   y = " 7 3 0 2 5 " / > < / a : m o v e T o > < a : l n T o > < a : p t   x = " 1 7 7 8 0 0 "   y = " 1 7 7 8 0 0 " / > < / a : l n T o > < a : l n T o > < a : p t   x = " 1 6 8 2 7 5 "   y = " 1 7 7 8 0 0 " / > < / a : l n T o > < a : l n T o > < a : p t   x = " 1 3 3 3 5 0 "   y = " 9 2 0 7 5 " / > < / a : l n T o > < a : l n T o > < a : p t   x = " 1 3 3 3 5 0 "   y = " 9 2 0 7 5 " / > < / a : l n T o > < a : l n T o > < a : p t   x = " 1 3 0 1 7 5 "   y = " 8 8 9 0 0 " / > < / a : l n T o > < a : l n T o > < a : p t   x = " 1 2 3 8 2 5 "   y = " 8 8 9 0 0 " / > < / a : l n T o > < a : l n T o > < a : p t   x = " 1 2 3 8 2 5 "   y = " 8 8 9 0 0 " / > < / a : l n T o > < a : l n T o > < a : p t   x = " 1 2 0 6 5 0 "   y = " 9 2 0 7 5 " / > < / a : l n T o > < a : l n T o > < a : p t   x = " 1 2 0 6 5 0 "   y = " 9 5 2 5 0 " / > < / a : l n T o > < a : l n T o > < a : p t   x = " 1 2 7 0 0 0 "   y = " 1 1 1 1 2 5 " / > < / a : l n T o > < a : l n T o > < a : p t   x = " 1 0 4 7 7 5 "   y = " 1 4 6 0 5 0 " / > < / a : l n T o > < a : l n T o > < a : p t   x = " 1 0 4 7 7 5 "   y = " 1 4 6 0 5 0 " / > < / a : l n T o > < a : l n T o > < a : p t   x = " 1 0 4 7 7 5 "   y = " 1 5 2 4 0 0 " / > < / a : l n T o > < a : l n T o > < a : p t   x = " 1 3 0 1 7 5 "   y = " 2 4 4 4 7 5 " / > < / a : l n T o > < a : l n T o > < a : p t   x = " 1 3 0 1 7 5 "   y = " 2 4 4 4 7 5 " / > < / a : l n T o > < a : l n T o > < a : p t   x = " 1 3 3 3 5 0 "   y = " 2 4 7 6 5 0 " / > < / a : l n T o > < a : l n T o > < a : p t   x = " 1 7 4 6 2 5 "   y = " 2 8 5 7 5 0 " / > < / a : l n T o > < a : l n T o > < a : p t   x = " 1 6 1 9 2 5 "   y = " 3 0 1 6 2 5 " / > < / a : l n T o > < a : l n T o > < a : p t   x = " 1 1 4 3 0 0 "   y = " 2 7 3 0 5 0 " / > < / a : l n T o > < a : l n T o > < a : p t   x = " 6 9 8 5 0 "   y = " 1 6 1 9 2 5 " / > < / a : l n T o > < a : l n T o > < a : p t   x = " 9 5 2 5 0 "   y = " 9 5 2 5 " / > < / a : l n T o > < a : l n T o > < a : p t   x = " 1 3 3 3 5 0 "   y = " 1 2 7 0 0 " / > < / a : l n T o > < a : l n T o > < a : p t   x = " 1 3 3 3 5 0 "   y = " 3 1 7 5 0 " / > < / a : l n T o > < a : l n T o > < a : p t   x = " 1 3 3 3 5 0 "   y = " 3 1 7 5 0 " / > < / a : l n T o > < a : l n T o > < a : p t   x = " 1 3 0 1 7 5 "   y = " 3 1 7 5 0 " / > < / a : l n T o > < a : l n T o > < a : p t   x = " 1 3 0 1 7 5 "   y = " 3 1 7 5 0 " / > < / a : l n T o > < a : l n T o > < a : p t   x = " 1 2 7 0 0 0 "   y = " 3 4 9 2 5 " / > < / a : l n T o > < a : l n T o > < a : p t   x = " 1 3 0 1 7 5 "   y = " 4 1 2 7 5 " / > < / a : l n T o > < a : l n T o > < a : p t   x = " 1 5 5 5 7 5 "   y = " 7 3 0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" > < a : e x t L s t > < a : e x t   u r i = " { 8 4 9 8 6 5 E 9 - E 3 4 9 - 4 D 9 6 - A A F 9 - 6 B F B 7 C 7 F 3 8 0 1 } " > < a 1 6 : c r e a t i o n I d   x m l n s : a 1 6 = " h t t p : / / s c h e m a s . m i c r o s o f t . c o m / o f f i c e / d r a w i n g / 2 0 1 0 / m a i n "   i d = " { 6 D 0 4 F 1 2 7 - E 0 5 A - 4 5 A 9 - A B 8 D - A 5 8 A D C 2 2 3 3 B F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E 4 2 7 1 2 5 6 - 5 8 9 A - 4 C F B - 8 2 D 4 - 3 7 0 C 0 F 5 B 9 2 2 7 } " > < a 1 6 : c r e a t i o n I d   x m l n s : a 1 6 = " h t t p : / / s c h e m a s . m i c r o s o f t . c o m / o f f i c e / d r a w i n g / 2 0 1 0 / m a i n "   i d = " { F 1 1 2 F 8 D 7 - 1 4 A 5 - 4 2 3 1 - A 2 3 E - E 8 A 8 5 7 9 A 1 9 C 2 } " / > < / a : e x t > < / a : e x t L s t > < / p : c N v P r > < p : c N v S p P r / > < p : n v P r / > < / p : n v S p P r > < p : s p P r > < a : x f r m   f l i p H = " f a l s e "   f l i p V = " f a l s e " > < a : o f f   x = " 6 9 8 4 9 "   y = " 1 9 3 6 7 4 9 " / > < a : e x t   c x = " 1 0 7 9 5 0 "   c y = " 2 9 2 1 0 0 " / > < / a : x f r m > < a : c u s t G e o m > < a : a v L s t / > < a : g d L s t / > < a : a h L s t / > < a : c x n L s t / > < a : r e c t   b = " b "   l = " 0 "   r = " r "   t = " 0 " / > < a : p a t h L s t > < a : p a t h   h = " 2 9 2 1 0 0 "   w = " 1 0 7 9 5 0 " > < a : m o v e T o > < a : p t   x = " 8 5 7 2 5 "   y = " 6 3 5 0 0 " / > < / a : m o v e T o > < a : l n T o > < a : p t   x = " 1 0 7 9 5 0 "   y = " 1 6 8 2 7 5 " / > < / a : l n T o > < a : l n T o > < a : p t   x = " 9 8 4 2 5 "   y = " 1 6 8 2 7 5 " / > < / a : l n T o > < a : l n T o > < a : p t   x = " 6 3 5 0 0 "   y = " 8 2 5 5 0 " / > < / a : l n T o > < a : l n T o > < a : p t   x = " 6 3 5 0 0 "   y = " 8 2 5 5 0 " / > < / a : l n T o > < a : l n T o > < a : p t   x = " 6 0 3 2 5 "   y = " 7 9 3 7 5 " / > < / a : l n T o > < a : l n T o > < a : p t   x = " 5 3 9 7 5 "   y = " 7 9 3 7 5 " / > < / a : l n T o > < a : l n T o > < a : p t   x = " 5 3 9 7 5 "   y = " 7 9 3 7 5 " / > < / a : l n T o > < a : l n T o > < a : p t   x = " 5 0 8 0 0 "   y = " 8 2 5 5 0 " / > < / a : l n T o > < a : l n T o > < a : p t   x = " 5 0 8 0 0 "   y = " 8 5 7 2 5 " / > < / a : l n T o > < a : l n T o > < a : p t   x = " 5 7 1 5 0 "   y = " 1 0 1 6 0 0 " / > < / a : l n T o > < a : l n T o > < a : p t   x = " 3 4 9 2 5 "   y = " 1 3 6 5 2 5 " / > < / a : l n T o > < a : l n T o > < a : p t   x = " 3 4 9 2 5 "   y = " 1 3 6 5 2 5 " / > < / a : l n T o > < a : l n T o > < a : p t   x = " 3 4 9 2 5 "   y = " 1 4 2 8 7 5 " / > < / a : l n T o > < a : l n T o > < a : p t   x = " 6 0 3 2 5 "   y = " 2 3 4 9 5 0 " / > < / a : l n T o > < a : l n T o > < a : p t   x = " 6 0 3 2 5 "   y = " 2 3 4 9 5 0 " / > < / a : l n T o > < a : l n T o > < a : p t   x = " 6 3 5 0 0 "   y = " 2 3 8 1 2 5 " / > < / a : l n T o > < a : l n T o > < a : p t   x = " 1 0 4 7 7 5 "   y = " 2 7 6 2 2 5 " / > < / a : l n T o > < a : l n T o > < a : p t   x = " 9 2 0 7 5 "   y = " 2 9 2 1 0 0 " / > < / a : l n T o > < a : l n T o > < a : p t   x = " 4 4 4 5 0 "   y = " 2 6 3 5 2 5 " / > < / a : l n T o > < a : l n T o > < a : p t   x = " 0 "   y = " 1 5 2 4 0 0 " / > < / a : l n T o > < a : l n T o > < a : p t   x = " 2 5 4 0 0 "   y = " 0 " / > < / a : l n T o > < a : l n T o > < a : p t   x = " 6 3 5 0 0 "   y = " 3 1 7 5 " / > < / a : l n T o > < a : l n T o > < a : p t   x = " 6 3 5 0 0 "   y = " 2 2 2 2 5 " / > < / a : l n T o > < a : l n T o > < a : p t   x = " 6 3 5 0 0 "   y = " 2 2 2 2 5 " / > < / a : l n T o > < a : l n T o > < a : p t   x = " 6 0 3 2 5 "   y = " 2 2 2 2 5 " / > < / a : l n T o > < a : l n T o > < a : p t   x = " 6 0 3 2 5 "   y = " 2 2 2 2 5 " / > < / a : l n T o > < a : l n T o > < a : p t   x = " 5 7 1 5 0 "   y = " 2 5 4 0 0 " / > < / a : l n T o > < a : l n T o > < a : p t   x = " 6 0 3 2 5 "   y = " 3 1 7 5 0 " / > < / a : l n T o > < a : l n T o > < a : p t   x = " 8 5 7 2 5 "   y = " 6 3 5 0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3 "   n a m e = " " > < a : e x t L s t > < a : e x t   u r i = " { 8 B 8 4 2 4 F 6 - 9 9 7 0 - 4 4 D 3 - A D 0 E - E 6 7 F 3 4 F C F 0 2 D } " > < a 1 6 : c r e a t i o n I d   x m l n s : a 1 6 = " h t t p : / / s c h e m a s . m i c r o s o f t . c o m / o f f i c e / d r a w i n g / 2 0 1 0 / m a i n "   i d = " { 9 1 E 6 7 E D 0 - B 1 6 1 - 4 1 1 3 - A B 5 7 - 9 F D 4 D E A 7 A 1 D 7 } " / > < / a : e x t > < / a : e x t L s t > < / p : c N v P r > < p : c N v S p P r / > < p : n v P r / > < / p : n v S p P r > < p : s p P r > < a : x f r m   f l i p H = " f a l s e "   f l i p V = " f a l s e " > < a : o f f   x = " 3 3 6 5 4 9 "   y = " 1 2 7 6 3 5 0 " / > < a : e x t   c x = " 6 3 5 0 "   c y = " 3 1 7 5 " / > < / a : x f r m > < a : c u s t G e o m > < a : a v L s t / > < a : g d L s t / > < a : a h L s t / > < a : c x n L s t / > < a : r e c t   b = " b "   l = " 0 "   r = " r "   t = " 0 " / > < a : p a t h L s t > < a : p a t h   h = " 3 1 7 5 "   w = " 6 3 5 0 " > < a : m o v e T o > < a : p t   x = " 0 "   y = " 3 1 7 5 " / > < / a : m o v e T o > < a : l n T o > < a : p t   x = " 0 "   y = " 3 1 7 5 " / > < / a : l n T o > < a : l n T o > < a : p t   x = " 6 3 5 0 "   y = " 0 " / > < / a : l n T o > < a : l n T o > < a : p t   x = " 0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4 "   n a m e = " " > < a : e x t L s t > < a : e x t   u r i = " { B B D 7 6 A 9 E - 4 F 2 6 - 4 3 E E - 9 B 3 3 - D A 2 B 3 4 1 A 5 2 1 1 } " > < a 1 6 : c r e a t i o n I d   x m l n s : a 1 6 = " h t t p : / / s c h e m a s . m i c r o s o f t . c o m / o f f i c e / d r a w i n g / 2 0 1 0 / m a i n "   i d = " { 4 F F 2 8 C 3 D - 2 0 7 6 - 4 F 2 1 - A 2 6 4 - 8 B F B 2 9 8 6 D 0 9 1 } " / > < / a : e x t > < / a : e x t L s t > < / p : c N v P r > < p : c N v S p P r / > < p : n v P r / > < / p : n v S p P r > < p : s p P r > < a : x f r m   f l i p H = " f a l s e "   f l i p V = " f a l s e " > < a : o f f   x = " 3 0 1 6 2 5 "   y = " 1 6 9 5 4 5 0 " / > < a : e x t   c x = " 3 1 7 5 "   c y = " 9 5 2 5 " / > < / a : x f r m > < a : c u s t G e o m > < a : a v L s t / > < a : g d L s t / > < a : a h L s t / > < a : c x n L s t / > < a : r e c t   b = " b "   l = " 0 "   r = " r "   t = " 0 " / > < a : p a t h L s t > < a : p a t h   h = " 9 5 2 5 "   w = " 3 1 7 5 " > < a : m o v e T o > < a : p t   x = " 3 1 7 5 "   y = " 9 5 2 5 " / > < / a : m o v e T o > < a : l n T o > < a : p t   x = " 0 "   y = " 0 " / > < / a : l n T o > < a : l n T o > < a : p t   x = " 0 "   y = " 0 " / > < / a : l n T o > < a : l n T o > < a : p t   x = " 0 "   y = " 6 3 5 0 " / > < / a : l n T o > < a : l n T o > < a : p t   x = " 3 1 7 5 "   y = " 9 5 2 5 " / > < / a : l n T o > < a : l n T o > < a : p t   x = " 3 1 7 5 "   y = " 9 5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5 "   n a m e = " " > < a : e x t L s t > < a : e x t   u r i = " { F 5 E 4 A 8 F E - 3 5 1 F - 4 3 1 8 - 8 E 7 A - 9 1 5 E 6 3 4 3 4 B 8 C } " > < a 1 6 : c r e a t i o n I d   x m l n s : a 1 6 = " h t t p : / / s c h e m a s . m i c r o s o f t . c o m / o f f i c e / d r a w i n g / 2 0 1 0 / m a i n "   i d = " { 5 4 E B 7 3 7 0 - F 4 4 9 - 4 7 1 E - 9 5 8 6 - 6 9 7 F B 6 2 9 2 3 F B } " / > < / a : e x t > < / a : e x t L s t > < / p : c N v P r > < p : c N v S p P r / > < p : n v P r / > < / p : n v S p P r > < p : s p P r > < a : x f r m   f l i p H = " f a l s e "   f l i p V = " f a l s e " > < a : o f f   x = " 2 1 5 9 0 0 "   y = " 3 7 7 8 2 5 " / > < a : e x t   c x = " 7 5 5 6 5 0 "   c y = " 7 7 7 8 7 5 " / > < / a : x f r m > < a : c u s t G e o m > < a : a v L s t / > < a : g d L s t / > < a : a h L s t / > < a : c x n L s t / > < a : r e c t   b = " b "   l = " 0 "   r = " r "   t = " 0 " / > < a : p a t h L s t > < a : p a t h   h = " 7 7 7 8 7 5 "   w = " 7 5 5 6 5 0 " > < a : m o v e T o > < a : p t   x = " 6 7 6 2 7 5 "   y = " 0 " / > < / a : m o v e T o > < a : l n T o > < a : p t   x = " 7 5 5 6 5 0 "   y = " 5 8 7 3 7 5 " / > < / a : l n T o > < a : l n T o > < a : p t   x = " 5 4 2 9 2 5 "   y = " 6 8 8 9 7 5 " / > < / a : l n T o > < a : l n T o > < a : p t   x = " 5 4 2 9 2 5 "   y = " 7 6 5 1 7 5 " / > < / a : l n T o > < a : l n T o > < a : p t   x = " 3 6 1 9 5 0 "   y = " 7 7 7 8 7 5 " / > < / a : l n T o > < a : l n T o > < a : p t   x = " 3 6 1 9 5 0 "   y = " 6 9 2 1 5 0 " / > < / a : l n T o > < a : l n T o > < a : p t   x = " 1 2 7 0 0 0 "   y = " 6 2 2 3 0 0 " / > < / a : l n T o > < a : l n T o > < a : p t   x = " 1 2 7 0 0 0 "   y = " 4 7 6 2 5 0 " / > < / a : l n T o > < a : l n T o > < a : p t   x = " 1 2 7 0 0 0 "   y = " 4 7 6 2 5 0 " / > < / a : l n T o > < a : l n T o > < a : p t   x = " 1 0 7 9 5 0 "   y = " 4 6 6 7 2 5 " / > < / a : l n T o > < a : l n T o > < a : p t   x = " 8 8 9 0 0 "   y = " 4 5 4 0 2 5 " / > < / a : l n T o > < a : l n T o > < a : p t   x = " 6 3 5 0 0 "   y = " 4 4 1 3 2 5 " / > < / a : l n T o > < a : l n T o > < a : p t   x = " 4 1 2 7 5 "   y = " 4 1 9 1 0 0 " / > < / a : l n T o > < a : l n T o > < a : p t   x = " 2 2 2 2 5 "   y = " 3 9 6 8 7 5 " / > < / a : l n T o > < a : l n T o > < a : p t   x = " 1 2 7 0 0 "   y = " 3 8 1 0 0 0 " / > < / a : l n T o > < a : l n T o > < a : p t   x = " 6 3 5 0 "   y = " 3 6 8 3 0 0 " / > < / a : l n T o > < a : l n T o > < a : p t   x = " 0 "   y = " 3 5 2 4 2 5 " / > < / a : l n T o > < a : l n T o > < a : p t   x = " 0 "   y = " 3 3 3 3 7 5 " / > < / a : l n T o > < a : l n T o > < a : p t   x = " 0 "   y = " 3 3 3 3 7 5 " / > < / a : l n T o > < a : l n T o > < a : p t   x = " 0 "   y = " 3 1 7 5 0 0 " / > < / a : l n T o > < a : l n T o > < a : p t   x = " 3 1 7 5 "   y = " 3 0 4 8 0 0 " / > < / a : l n T o > < a : l n T o > < a : p t   x = " 9 5 2 5 "   y = " 2 9 8 4 5 0 " / > < / a : l n T o > < a : l n T o > < a : p t   x = " 1 5 8 7 5 "   y = " 2 9 2 1 0 0 " / > < / a : l n T o > < a : l n T o > < a : p t   x = " 2 2 2 2 5 "   y = " 2 8 8 9 2 5 " / > < / a : l n T o > < a : l n T o > < a : p t   x = " 3 1 7 5 0 "   y = " 2 8 8 9 2 5 " / > < / a : l n T o > < a : l n T o > < a : p t   x = " 5 3 9 7 5 "   y = " 2 9 2 1 0 0 " / > < / a : l n T o > < a : l n T o > < a : p t   x = " 7 3 0 2 5 "   y = " 2 9 8 4 5 0 " / > < / a : l n T o > < a : l n T o > < a : p t   x = " 9 2 0 7 5 "   y = " 3 1 1 1 5 0 " / > < / a : l n T o > < a : l n T o > < a : p t   x = " 1 1 1 1 2 5 "   y = " 3 2 0 6 7 5 " / > < / a : l n T o > < a : l n T o > < a : p t   x = " 1 5 8 7 5 0 "   y = " 2 5 4 0 0 " / > < / a : l n T o > < a : l n T o > < a : p t   x = " 6 7 6 2 7 5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6 "   n a m e = " " > < a : e x t L s t > < a : e x t   u r i = " { E 3 9 9 B 8 3 D - 3 E B B - 4 5 6 7 - A 4 6 B - 5 F F 8 4 6 1 D D 6 C 7 } " > < a 1 6 : c r e a t i o n I d   x m l n s : a 1 6 = " h t t p : / / s c h e m a s . m i c r o s o f t . c o m / o f f i c e / d r a w i n g / 2 0 1 0 / m a i n "   i d = " { 1 D F 2 C 7 8 D - E 4 4 5 - 4 6 A 3 - A 6 3 8 - 6 9 2 0 B A B F C A D E } " / > < / a : e x t > < / a : e x t L s t > < / p : c N v P r > < p : c N v S p P r / > < p : n v P r / > < / p : n v S p P r > < p : s p P r > < a : x f r m   f l i p H = " f a l s e "   f l i p V = " f a l s e " > < a : o f f   x = " 2 9 2 1 0 0 "   y = " 0 " / > < a : e x t   c x = " 6 6 9 9 2 5 "   c y = " 6 9 8 5 0 0 " / > < / a : x f r m > < a : c u s t G e o m > < a : a v L s t / > < a : g d L s t / > < a : a h L s t / > < a : c x n L s t / > < a : r e c t   b = " b "   l = " 0 "   r = " r "   t = " 0 " / > < a : p a t h L s t > < a : p a t h   h = " 6 9 8 5 0 0 "   w = " 6 6 9 9 2 5 " > < a : m o v e T o > < a : p t   x = " 0 "   y = " 3 1 4 3 2 5 " / > < / a : m o v e T o > < a : l n T o > < a : p t   x = " 0 "   y = " 3 1 4 3 2 5 " / > < / a : l n T o > < a : l n T o > < a : p t   x = " 1 9 0 5 0 "   y = " 4 5 7 2 0 0 " / > < / a : l n T o > < a : l n T o > < a : p t   x = " 3 1 7 5 0 "   y = " 5 8 1 0 2 5 " / > < / a : l n T o > < a : l n T o > < a : p t   x = " 3 4 9 2 5 "   y = " 6 4 4 5 2 5 " / > < / a : l n T o > < a : l n T o > < a : p t   x = " 3 4 9 2 5 "   y = " 6 9 8 5 0 0 " / > < / a : l n T o > < a : l n T o > < a : p t   x = " 3 4 9 2 5 "   y = " 6 9 8 5 0 0 " / > < / a : l n T o > < a : l n T o > < a : p t   x = " 4 7 6 2 5 "   y = " 6 8 8 9 7 5 " / > < / a : l n T o > < a : l n T o > < a : p t   x = " 6 6 6 7 5 "   y = " 6 6 9 9 2 5 " / > < / a : l n T o > < a : l n T o > < a : p t   x = " 8 5 7 2 5 "   y = " 6 4 7 7 0 0 " / > < / a : l n T o > < a : l n T o > < a : p t   x = " 1 0 4 7 7 5 "   y = " 6 1 5 9 5 0 " / > < / a : l n T o > < a : l n T o > < a : p t   x = " 1 2 0 6 5 0 "   y = " 5 8 1 0 2 5 " / > < / a : l n T o > < a : l n T o > < a : p t   x = " 1 3 6 5 2 5 "   y = " 5 3 3 4 0 0 " / > < / a : l n T o > < a : l n T o > < a : p t   x = " 1 4 6 0 5 0 "   y = " 4 7 9 4 2 5 " / > < / a : l n T o > < a : l n T o > < a : p t   x = " 1 5 2 4 0 0 "   y = " 4 1 9 1 0 0 " / > < / a : l n T o > < a : l n T o > < a : p t   x = " 1 5 2 4 0 0 "   y = " 4 1 9 1 0 0 " / > < / a : l n T o > < a : l n T o > < a : p t   x = " 4 2 5 4 5 0 "   y = " 4 1 5 9 2 5 " / > < / a : l n T o > < a : l n T o > < a : p t   x = " 6 0 6 4 2 5 "   y = " 4 1 2 7 5 0 " / > < / a : l n T o > < a : l n T o > < a : p t   x = " 6 0 6 4 2 5 "   y = " 4 1 2 7 5 0 " / > < / a : l n T o > < a : l n T o > < a : p t   x = " 6 1 2 7 7 5 "   y = " 4 0 3 2 2 5 " / > < / a : l n T o > < a : l n T o > < a : p t   x = " 6 3 1 8 2 5 "   y = " 3 8 1 0 0 0 " / > < / a : l n T o > < a : l n T o > < a : p t   x = " 6 4 1 3 5 0 "   y = " 3 6 5 1 2 5 " / > < / a : l n T o > < a : l n T o > < a : p t   x = " 6 5 0 8 7 5 "   y = " 3 4 2 9 0 0 " / > < / a : l n T o > < a : l n T o > < a : p t   x = " 6 6 0 4 0 0 "   y = " 3 2 0 6 7 5 " / > < / a : l n T o > < a : l n T o > < a : p t   x = " 6 6 6 7 5 0 "   y = " 2 9 5 2 7 5 " / > < / a : l n T o > < a : l n T o > < a : p t   x = " 6 6 9 9 2 5 "   y = " 2 6 6 7 0 0 " / > < / a : l n T o > < a : l n T o > < a : p t   x = " 6 6 9 9 2 5 "   y = " 2 3 4 9 5 0 " / > < / a : l n T o > < a : l n T o > < a : p t   x = " 6 6 3 5 7 5 "   y = " 2 0 0 0 2 5 " / > < / a : l n T o > < a : l n T o > < a : p t   x = " 6 5 4 0 5 0 "   y = " 1 6 5 1 0 0 " / > < / a : l n T o > < a : l n T o > < a : p t   x = " 6 3 5 0 0 0 "   y = " 1 2 7 0 0 0 " / > < / a : l n T o > < a : l n T o > < a : p t   x = " 6 0 9 6 0 0 "   y = " 8 5 7 2 5 " / > < / a : l n T o > < a : l n T o > < a : p t   x = " 5 7 4 6 7 5 "   y = " 4 4 4 5 0 " / > < / a : l n T o > < a : l n T o > < a : p t   x = " 5 3 0 2 2 5 "   y = " 0 " / > < / a : l n T o > < a : l n T o > < a : p t   x = " 5 3 0 2 2 5 "   y = " 0 " / > < / a : l n T o > < a : l n T o > < a : p t   x = " 4 9 8 4 7 5 "   y = " 1 2 3 8 2 5 " / > < / a : l n T o > < a : l n T o > < a : p t   x = " 4 9 8 4 7 5 "   y = " 1 2 3 8 2 5 " / > < / a : l n T o > < a : l n T o > < a : p t   x = " 4 5 7 2 0 0 "   y = " 1 4 2 8 7 5 " / > < / a : l n T o > < a : l n T o > < a : p t   x = " 3 4 6 0 7 5 "   y = " 1 9 3 6 7 5 " / > < / a : l n T o > < a : l n T o > < a : p t   x = " 2 7 3 0 5 0 "   y = " 2 2 5 4 2 5 " / > < / a : l n T o > < a : l n T o > < a : p t   x = " 1 8 7 3 2 5 "   y = " 2 5 7 1 7 5 " / > < / a : l n T o > < a : l n T o > < a : p t   x = " 9 5 2 5 0 "   y = " 2 8 5 7 5 0 " / > < / a : l n T o > < a : l n T o > < a : p t   x = " 0 "   y = " 3 1 4 3 2 5 " / > < / a : l n T o > < a : l n T o > < a : p t   x = " 0 "   y = " 3 1 4 3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7 "   n a m e = " " > < a : e x t L s t > < a : e x t   u r i = " { B D E 8 5 5 A 7 - D F E C - 4 9 5 C - B 5 D 8 - A 6 7 C 2 4 3 F 2 9 8 1 } " > < a 1 6 : c r e a t i o n I d   x m l n s : a 1 6 = " h t t p : / / s c h e m a s . m i c r o s o f t . c o m / o f f i c e / d r a w i n g / 2 0 1 0 / m a i n "   i d = " { F 1 B 0 3 B 2 5 - A 0 3 8 - 4 8 D 1 - B E B 6 - E F 8 8 0 9 B C 4 C 8 3 } " / > < / a : e x t > < / a : e x t L s t > < / p : c N v P r > < p : c N v S p P r / > < p : n v P r / > < / p : n v S p P r > < p : s p P r > < a : x f r m   f l i p H = " f a l s e "   f l i p V = " f a l s e " > < a : o f f   x = " 4 9 5 3 0 0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8 "   n a m e = " " > < a : e x t L s t > < a : e x t   u r i = " { E B 4 C 3 8 2 9 - 4 C 1 1 - 4 4 C 3 - A 8 2 1 - C B A 7 5 E D 7 4 5 4 8 } " > < a 1 6 : c r e a t i o n I d   x m l n s : a 1 6 = " h t t p : / / s c h e m a s . m i c r o s o f t . c o m / o f f i c e / d r a w i n g / 2 0 1 0 / m a i n "   i d = " { 8 D 7 A 2 D 1 0 - F D 2 1 - 4 2 3 4 - B A 8 F - 7 A 7 E 5 8 D 8 F 6 A 6 } " / > < / a : e x t > < / a : e x t L s t > < / p : c N v P r > < p : c N v S p P r / > < p : n v P r / > < / p : n v S p P r > < p : s p P r > < a : x f r m   f l i p H = " f a l s e "   f l i p V = " f a l s e " > < a : o f f   x = " 8 1 2 7 9 9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9 "   n a m e = " " > < a : e x t L s t > < a : e x t   u r i = " { 6 7 2 9 C F C 3 - 9 8 9 3 - 4 A 1 3 - B 5 8 E - 0 6 3 6 C C 4 3 7 8 7 1 } " > < a 1 6 : c r e a t i o n I d   x m l n s : a 1 6 = " h t t p : / / s c h e m a s . m i c r o s o f t . c o m / o f f i c e / d r a w i n g / 2 0 1 0 / m a i n "   i d = " { 9 0 6 F 9 9 F 1 - 0 D 8 9 - 4 C 2 0 - 9 2 9 1 - 7 8 7 D A 5 A 2 2 F 9 2 } " / > < / a : e x t > < / a : e x t L s t > < / p : c N v P r > < p : c N v S p P r / > < p : n v P r / > < / p : n v S p P r > < p : s p P r > < a : x f r m   f l i p H = " f a l s e "   f l i p V = " f a l s e " > < a : o f f   x = " 7 1 7 5 4 9 "   y = " 6 9 8 4 9 9 " / > < a : e x t   c x = " 1 4 9 2 2 5 "   c y = " 1 0 1 6 0 0 " / > < / a : x f r m > < a : c u s t G e o m > < a : a v L s t / > < a : g d L s t / > < a : a h L s t / > < a : c x n L s t / > < a : r e c t   b = " b "   l = " 0 "   r = " r "   t = " 0 " / > < a : p a t h L s t > < a : p a t h   h = " 1 0 1 6 0 0 "   w = " 1 4 9 2 2 5 " > < a : m o v e T o > < a : p t   x = " 2 8 5 7 5 "   y = " 0 " / > < / a : m o v e T o > < a : l n T o > < a : p t   x = " 2 8 5 7 5 "   y = " 0 " / > < / a : l n T o > < a : l n T o > < a : p t   x = " 4 7 6 2 5 "   y = " 3 1 7 5 " / > < / a : l n T o > < a : l n T o > < a : p t   x = " 8 8 9 0 0 "   y = " 1 5 8 7 5 " / > < / a : l n T o > < a : l n T o > < a : p t   x = " 1 1 1 1 2 5 "   y = " 2 5 4 0 0 " / > < / a : l n T o > < a : l n T o > < a : p t   x = " 1 3 0 1 7 5 "   y = " 3 8 1 0 0 " / > < / a : l n T o > < a : l n T o > < a : p t   x = " 1 3 9 7 0 0 "   y = " 4 4 4 5 0 " / > < / a : l n T o > < a : l n T o > < a : p t   x = " 1 4 6 0 5 0 "   y = " 5 3 9 7 5 " / > < / a : l n T o > < a : l n T o > < a : p t   x = " 1 4 9 2 2 5 "   y = " 6 3 5 0 0 " / > < / a : l n T o > < a : l n T o > < a : p t   x = " 1 4 9 2 2 5 "   y = " 7 3 0 2 5 " / > < / a : l n T o > < a : l n T o > < a : p t   x = " 1 4 9 2 2 5 "   y = " 7 3 0 2 5 " / > < / a : l n T o > < a : l n T o > < a : p t   x = " 1 4 9 2 2 5 "   y = " 8 5 7 2 5 " / > < / a : l n T o > < a : l n T o > < a : p t   x = " 1 4 2 8 7 5 "   y = " 9 2 0 7 5 " / > < / a : l n T o > < a : l n T o > < a : p t   x = " 1 3 6 5 2 5 "   y = " 9 8 4 2 5 " / > < / a : l n T o > < a : l n T o > < a : p t   x = " 1 2 7 0 0 0 "   y = " 1 0 1 6 0 0 " / > < / a : l n T o > < a : l n T o > < a : p t   x = " 1 0 1 6 0 0 "   y = " 1 0 1 6 0 0 " / > < / a : l n T o > < a : l n T o > < a : p t   x = " 7 6 2 0 0 "   y = " 9 8 4 2 5 " / > < / a : l n T o > < a : l n T o > < a : p t   x = " 4 7 6 2 5 "   y = " 9 2 0 7 5 " / > < / a : l n T o > < a : l n T o > < a : p t   x = " 2 2 2 2 5 "   y = " 8 2 5 5 0 " / > < / a : l n T o > < a : l n T o > < a : p t   x = " 0 "   y = " 7 3 0 2 5 " / > < / a : l n T o > < / a : p a t h > < / a : p a t h L s t > < / a : c u s t G e o m > < a : n o F i l l / > < / p : s p P r > < / p : s p > < p : s p > < p : n v S p P r > < p : c N v P r   i d = " 3 0 "   n a m e = " " > < a : e x t L s t > < a : e x t   u r i = " { 5 3 6 A 2 6 A 8 - 7 7 2 4 - 4 1 3 E - A 7 6 8 - 9 F 9 1 5 2 F 9 B B 1 F } " > < a 1 6 : c r e a t i o n I d   x m l n s : a 1 6 = " h t t p : / / s c h e m a s . m i c r o s o f t . c o m / o f f i c e / d r a w i n g / 2 0 1 0 / m a i n "   i d = " { 5 8 8 1 3 3 4 7 - C 1 6 2 - 4 E 5 9 - 8 3 C 6 - 9 5 F 8 C C 5 6 4 C 1 F } " / > < / a : e x t > < / a : e x t L s t > < / p : c N v P r > < p : c N v S p P r / > < p : n v P r / > < / p : n v S p P r > < p : s p P r > < a : x f r m   f l i p H = " f a l s e "   f l i p V = " f a l s e " > < a : o f f   x = " 4 5 0 8 4 9 "   y = " 7 9 6 9 2 5 " / > < a : e x t   c x = " 4 2 8 6 2 5 "   c y = " 1 4 2 8 7 5 " / > < / a : x f r m > < a : c u s t G e o m > < a : a v L s t / > < a : g d L s t / > < a : a h L s t / > < a : c x n L s t / > < a : r e c t   b = " b "   l = " 0 "   r = " r "   t = " 0 " / > < a : p a t h L s t > < a : p a t h   h = " 1 4 2 8 7 5 "   w = " 4 2 8 6 2 5 " > < a : m o v e T o > < a : p t   x = " 3 4 2 9 0 0 "   y = " 0 " / > < / a : m o v e T o > < a : l n T o > < a : p t   x = " 3 4 2 9 0 0 "   y = " 0 " / > < / a : l n T o > < a : l n T o > < a : p t   x = " 3 6 8 3 0 0 "   y = " 2 8 5 7 5 " / > < / a : l n T o > < a : l n T o > < a : p t   x = " 3 9 6 8 7 5 "   y = " 5 3 9 7 5 " / > < / a : l n T o > < a : l n T o > < a : p t   x = " 4 1 2 7 5 0 "   y = " 6 3 5 0 0 " / > < / a : l n T o > < a : l n T o > < a : p t   x = " 4 2 8 6 2 5 "   y = " 7 3 0 2 5 " / > < / a : l n T o > < a : l n T o > < a : p t   x = " 4 2 8 6 2 5 "   y = " 7 3 0 2 5 " / > < / a : l n T o > < a : l n T o > < a : p t   x = " 3 7 1 4 7 5 "   y = " 6 9 8 5 0 " / > < / a : l n T o > < a : l n T o > < a : p t   x = " 2 8 8 9 2 5 "   y = " 6 3 5 0 0 " / > < / a : l n T o > < a : l n T o > < a : p t   x = " 2 3 4 9 5 0 "   y = " 6 3 5 0 0 " / > < / a : l n T o > < a : l n T o > < a : p t   x = " 1 7 1 4 5 0 "   y = " 6 3 5 0 0 " / > < / a : l n T o > < a : l n T o > < a : p t   x = " 9 2 0 7 5 "   y = " 6 6 6 7 5 " / > < / a : l n T o > < a : l n T o > < a : p t   x = " 0 "   y = " 7 3 0 2 5 " / > < / a : l n T o > < a : l n T o > < a : p t   x = " 0 "   y = " 7 3 0 2 5 " / > < / a : l n T o > < a : l n T o > < a : p t   x = " 3 1 7 5 "   y = " 7 9 3 7 5 " / > < / a : l n T o > < a : l n T o > < a : p t   x = " 1 5 8 7 5 "   y = " 9 2 0 7 5 " / > < / a : l n T o > < a : l n T o > < a : p t   x = " 3 8 1 0 0 "   y = " 1 0 7 9 5 0 " / > < / a : l n T o > < a : l n T o > < a : p t   x = " 7 3 0 2 5 "   y = " 1 2 3 8 2 5 " / > < / a : l n T o > < a : l n T o > < a : p t   x = " 9 2 0 7 5 "   y = " 1 3 0 1 7 5 " / > < / a : l n T o > < a : l n T o > < a : p t   x = " 1 1 7 4 7 5 "   y = " 1 3 6 5 2 5 " / > < / a : l n T o > < a : l n T o > < a : p t   x = " 1 4 6 0 5 0 "   y = " 1 3 9 7 0 0 " / > < / a : l n T o > < a : l n T o > < a : p t   x = " 1 7 7 8 0 0 "   y = " 1 4 2 8 7 5 " / > < / a : l n T o > < a : l n T o > < a : p t   x = " 2 1 2 7 2 5 "   y = " 1 4 2 8 7 5 " / > < / a : l n T o > < a : l n T o > < a : p t   x = " 2 5 0 8 2 5 "   y = " 1 3 9 7 0 0 " / > < / a : l n T o > < a : l n T o > < a : p t   x = " 2 9 5 2 7 5 "   y = " 1 3 3 3 5 0 " / > < / a : l n T o > < a : l n T o > < a : p t   x = " 3 4 2 9 0 0 "   y = " 1 2 0 6 5 0 " / > < / a : l n T o > < / a : p a t h > < / a : p a t h L s t > < / a : c u s t G e o m > < a : n o F i l l / > < / p : s p P r > < / p : s p > < p : s p > < p : n v S p P r > < p : c N v P r   i d = " 3 1 "   n a m e = " " > < a : e x t L s t > < a : e x t   u r i = " { 4 5 8 1 A 1 E 9 - 7 F B F - 4 4 3 9 - 8 9 3 6 - B 7 F 6 D D 9 0 6 8 A D } " > < a 1 6 : c r e a t i o n I d   x m l n s : a 1 6 = " h t t p : / / s c h e m a s . m i c r o s o f t . c o m / o f f i c e / d r a w i n g / 2 0 1 0 / m a i n "   i d = " { C 0 7 C 9 2 D 1 - A 5 3 2 - 4 F 7 8 - B F 8 D - 2 6 8 0 3 1 A 0 A 5 6 1 } " / > < / a : e x t > < / a : e x t L s t > < / p : c N v P r > < p : c N v S p P r / > < p : n v P r / > < / p : n v S p P r > < p : s p P r > < a : x f r m   f l i p H = " f a l s e "   f l i p V = " f a l s e " > < a : o f f   x = " 2 8 8 9 2 4 "   y = " 1 9 0 1 8 2 5 " / > < a : e x t   c x = " 7 7 7 8 7 5 "   c y = " 1 0 5 0 9 2 5 " / > < / a : x f r m > < a : c u s t G e o m > < a : a v L s t / > < a : g d L s t / > < a : a h L s t / > < a : c x n L s t / > < a : r e c t   b = " b "   l = " 0 "   r = " r "   t = " 0 " / > < a : p a t h L s t > < a : p a t h   h = " 1 0 5 0 9 2 5 "   w = " 7 7 7 8 7 5 " > < a : m o v e T o > < a : p t   x = " 3 4 9 2 5 "   y = " 9 5 2 5 " / > < / a : m o v e T o > < a : l n T o > < a : p t   x = " 1 7 7 8 0 0 "   y = " 9 0 8 0 5 0 " / > < / a : l n T o > < a : l n T o > < a : p t   x = " 0 "   y = " 1 0 5 0 9 2 5 " / > < / a : l n T o > < a : l n T o > < a : p t   x = " 2 6 9 8 7 5 "   y = " 1 0 3 8 2 2 5 " / > < / a : l n T o > < a : l n T o > < a : p t   x = " 2 8 5 7 5 0 "   y = " 2 8 2 5 7 5 " / > < / a : l n T o > < a : l n T o > < a : p t   x = " 4 6 3 5 5 0 "   y = " 2 7 9 4 0 0 " / > < / a : l n T o > < a : l n T o > < a : p t   x = " 4 6 3 5 5 0 "   y = " 1 0 3 5 0 5 0 " / > < / a : l n T o > < a : l n T o > < a : p t   x = " 7 7 7 8 7 5 "   y = " 1 0 5 0 9 2 5 " / > < / a : l n T o > < a : l n T o > < a : p t   x = " 5 4 9 2 7 5 "   y = " 9 0 1 7 0 0 " / > < / a : l n T o > < a : l n T o > < a : p t   x = " 7 1 1 2 0 0 "   y = " 0 " / > < / a : l n T o > < a : l n T o > < a : p t   x = " 3 4 9 2 5 "   y = " 9 5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3 2 "   n a m e = " " > < a : e x t L s t > < a : e x t   u r i = " { 3 1 B 7 0 6 F F - 3 9 2 8 - 4 E E B - B C 3 B - 4 5 5 4 7 1 9 B 5 F D 5 } " > < a 1 6 : c r e a t i o n I d   x m l n s : a 1 6 = " h t t p : / / s c h e m a s . m i c r o s o f t . c o m / o f f i c e / d r a w i n g / 2 0 1 0 / m a i n "   i d = " { 4 1 E 7 0 B A A - 7 C 8 8 - 4 1 E 8 - 9 0 3 8 - B 6 8 E D 2 8 1 F 1 D 5 } " / > < / a : e x t > < / a : e x t L s t > < / p : c N v P r > < p : c N v S p P r / > < p : n v P r / > < / p : n v S p P r > < p : s p P r > < a : x f r m   f l i p H = " f a l s e "   f l i p V = " f a l s e " > < a : o f f   x = " 8 1 2 7 9 9 "   y = " 5 3 9 7 5 0 " / > < a : e x t   c x = " 1 1 4 3 0 0 "   c y = " 1 2 3 8 2 5 " / > < / a : x f r m > < a : c u s t G e o m > < a : a v L s t / > < a : g d L s t / > < a : a h L s t / > < a : c x n L s t / > < a : r e c t   b = " b "   l = " 0 "   r = " r "   t = " 0 " / > < a : p a t h L s t > < a : p a t h   h = " 1 2 3 8 2 5 "   w = " 1 1 4 3 0 0 " > < a : m o v e T o > < a : p t   x = " 0 "   y = " 1 2 3 8 2 5 " / > < / a : m o v e T o > < a : l n T o > < a : p t   x = " 0 "   y = " 1 2 3 8 2 5 " / > < / a : l n T o > < a : l n T o > < a : p t   x = " 0 "   y = " 1 0 7 9 5 0 " / > < / a : l n T o > < a : l n T o > < a : p t   x = " 3 1 7 5 "   y = " 6 9 8 5 0 " / > < / a : l n T o > < a : l n T o > < a : p t   x = " 9 5 2 5 "   y = " 4 7 6 2 5 " / > < / a : l n T o > < a : l n T o > < a : p t   x = " 1 5 8 7 5 "   y = " 2 8 5 7 5 " / > < / a : l n T o > < a : l n T o > < a : p t   x = " 2 8 5 7 5 "   y = " 1 2 7 0 0 " / > < / a : l n T o > < a : l n T o > < a : p t   x = " 3 4 9 2 5 "   y = " 9 5 2 5 " / > < / a : l n T o > < a : l n T o > < a : p t   x = " 4 1 2 7 5 "   y = " 3 1 7 5 " / > < / a : l n T o > < a : l n T o > < a : p t   x = " 4 1 2 7 5 "   y = " 3 1 7 5 " / > < / a : l n T o > < a : l n T o > < a : p t   x = " 6 0 3 2 5 "   y = " 0 " / > < / a : l n T o > < a : l n T o > < a : p t   x = " 7 6 2 0 0 "   y = " 3 1 7 5 " / > < / a : l n T o > < a : l n T o > < a : p t   x = " 8 8 9 0 0 "   y = " 1 2 7 0 0 " / > < / a : l n T o > < a : l n T o > < a : p t   x = " 9 5 2 5 0 "   y = " 2 5 4 0 0 " / > < / a : l n T o > < a : l n T o > < a : p t   x = " 1 0 1 6 0 0 "   y = " 3 8 1 0 0 " / > < / a : l n T o > < a : l n T o > < a : p t   x = " 1 0 7 9 5 0 "   y = " 5 3 9 7 5 " / > < / a : l n T o > < a : l n T o > < a : p t   x = " 1 1 4 3 0 0 "   y = " 8 2 5 5 0 " / > < / a : l n T o > < / a : p a t h > < / a : p a t h L s t > < / a : c u s t G e o m > < a : n o F i l l / > < / p : s p P r > < / p : s p > < p : s p > < p : n v S p P r > < p : c N v P r   i d = " 3 3 "   n a m e = " " > < a : e x t L s t > < a : e x t   u r i = " { 7 2 C D A F 9 8 - F 0 7 7 - 4 4 C D - A 6 6 D - A B 2 F D 2 1 4 6 F C A } " > < a 1 6 : c r e a t i o n I d   x m l n s : a 1 6 = " h t t p : / / s c h e m a s . m i c r o s o f t . c o m / o f f i c e / d r a w i n g / 2 0 1 0 / m a i n "   i d = " { A 5 C 8 9 4 2 F - E 0 8 F - 4 7 4 5 - 8 6 D 8 - B C 3 2 4 3 8 A A 2 2 5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a : l n T o > < a : p t   x = " 2 5 4 0 0 "   y = " 1 6 8 2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4 "   n a m e = " " > < a : e x t L s t > < a : e x t   u r i = " { 5 F A 0 E 5 A D - B A D 6 - 4 0 0 B - A D 0 D - 1 8 5 5 3 6 5 B 9 3 3 0 } " > < a 1 6 : c r e a t i o n I d   x m l n s : a 1 6 = " h t t p : / / s c h e m a s . m i c r o s o f t . c o m / o f f i c e / d r a w i n g / 2 0 1 0 / m a i n "   i d = " { 7 8 9 5 7 E 7 8 - 6 6 B 4 - 4 7 9 0 - A A C 7 - 7 0 6 B A 2 D 7 8 9 D A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/ a : p a t h > < / a : p a t h L s t > < / a : c u s t G e o m > < a : n o F i l l / > < / p : s p P r > < / p : s p > < p : s p > < p : n v S p P r > < p : c N v P r   i d = " 3 5 "   n a m e = " " > < a : e x t L s t > < a : e x t   u r i = " { 6 E E D 1 5 9 B - 3 4 0 E - 4 6 9 7 - 8 E 9 E - F 9 5 6 C F 0 B D A 5 A } " > < a 1 6 : c r e a t i o n I d   x m l n s : a 1 6 = " h t t p : / / s c h e m a s . m i c r o s o f t . c o m / o f f i c e / d r a w i n g / 2 0 1 0 / m a i n "   i d = " { D 6 A 3 D 5 B B - E B 3 3 - 4 F E 4 - B A D D - 0 7 E A 8 D D B C E C C } " / > < / a : e x t > < / a : e x t L s t > < / p : c N v P r > < p : c N v S p P r / > < p : n v P r / > < / p : n v S p P r > < p : s p P r > < a : x f r m   f l i p H = " f a l s e "   f l i p V = " f a l s e " > < a : o f f   x = " 4 5 0 8 4 9 "   y = " 1 1 6 2 0 5 0 " / > < a : e x t   c x = " 2 9 2 1 0 0 "   c y = " 6 8 5 8 0 0 " / > < / a : x f r m > < a : c u s t G e o m > < a : a v L s t / > < a : g d L s t / > < a : a h L s t / > < a : c x n L s t / > < a : r e c t   b = " b "   l = " 0 "   r = " r "   t = " 0 " / > < a : p a t h L s t > < a : p a t h   h = " 6 8 5 8 0 0 "   w = " 2 9 2 1 0 0 " > < a : m o v e T o > < a : p t   x = " 2 6 6 7 0 0 "   y = " 1 3 3 3 5 0 " / > < / a : m o v e T o > < a : l n T o > < a : p t   x = " 1 9 0 5 0 0 "   y = " 2 0 0 0 2 5 " / > < / a : l n T o > < a : l n T o > < a : p t   x = " 2 9 2 1 0 0 "   y = " 5 9 6 9 0 0 " / > < / a : l n T o > < a : l n T o > < a : p t   x = " 1 2 3 8 2 5 "   y = " 6 8 5 8 0 0 " / > < / a : l n T o > < a : l n T o > < a : p t   x = " 0 "   y = " 5 9 6 9 0 0 " / > < / a : l n T o > < a : l n T o > < a : p t   x = " 9 5 2 5 0 "   y = " 2 0 3 2 0 0 " / > < / a : l n T o > < a : l n T o > < a : p t   x = " 3 4 9 2 5 "   y = " 1 3 3 3 5 0 " / > < / a : l n T o > < a : l n T o > < a : p t   x = " 9 2 0 7 5 "   y = " 6 3 5 0 " / > < / a : l n T o > < a : l n T o > < a : p t   x = " 2 1 5 9 0 0 "   y = " 0 " / > < / a : l n T o > < a : l n T o > < a : p t   x = " 2 6 6 7 0 0 "   y = " 1 3 3 3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3 6 "   n a m e = " " > < a : e x t L s t > < a : e x t   u r i = " { 2 3 C 5 7 7 E 5 - A 1 C B - 4 F B 1 - B 7 4 2 - 2 1 8 5 5 8 2 A F 3 B 7 } " > < a 1 6 : c r e a t i o n I d   x m l n s : a 1 6 = " h t t p : / / s c h e m a s . m i c r o s o f t . c o m / o f f i c e / d r a w i n g / 2 0 1 0 / m a i n "   i d = " { F E 6 0 3 8 9 3 - F F D 5 - 4 6 6 D - 8 6 D 3 - 5 C 0 8 C A D E 0 A D 3 } " / > < / a : e x t > < / a : e x t L s t > < / p : c N v P r > < p : c N v S p P r / > < p : n v P r / > < / p : n v S p P r > < p : s p P r > < a : x f r m   f l i p H = " f a l s e "   f l i p V = " f a l s e " > < a : o f f   x = " 1 5 0 8 1 2 4 "   y = " 1 4 2 8 7 5 0 " / > < a : e x t   c x = " 1 5 5 5 7 5 "   c y = " 1 8 7 3 2 5 " / > < / a : x f r m > < a : c u s t G e o m > < a : a v L s t / > < a : g d L s t / > < a : a h L s t / > < a : c x n L s t / > < a : r e c t   b = " b "   l = " 0 "   r = " r "   t = " 0 " / > < a : p a t h L s t > < a : p a t h   h = " 1 8 7 3 2 5 "   w = " 1 5 5 5 7 5 " > < a : m o v e T o > < a : p t   x = " 0 "   y = " 3 1 7 5 0 " / > < / a : m o v e T o > < a : l n T o > < a : p t   x = " 6 0 3 2 5 "   y = " 1 8 7 3 2 5 " / > < / a : l n T o > < a : l n T o > < a : p t   x = " 1 5 5 5 7 5 "   y = " 1 4 9 2 2 5 " / > < / a : l n T o > < a : l n T o > < a : p t   x = " 1 0 4 7 7 5 "   y = " 0 " / > < / a : l n T o > < a : l n T o > < a : p t   x = " 0 "   y = " 3 1 7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3 7 "   n a m e = " " > < a : e x t L s t > < a : e x t   u r i = " { B 2 2 B A 4 3 B - 9 8 E 5 - 4 D 5 F - 9 4 C B - 3 F 6 6 D 8 C 2 A 7 7 A } " > < a 1 6 : c r e a t i o n I d   x m l n s : a 1 6 = " h t t p : / / s c h e m a s . m i c r o s o f t . c o m / o f f i c e / d r a w i n g / 2 0 1 0 / m a i n "   i d = " { 6 F 3 E B C F 9 - 1 5 0 0 - 4 E 2 1 - 8 A 6 1 - E 2 1 D 2 C A D 0 B A 6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a : l n T o > < a : p t   x = " 2 6 0 3 5 0 "   y = " 1 7 1 4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8 "   n a m e = " " > < a : e x t L s t > < a : e x t   u r i = " { 5 B 6 D B 5 D 5 - F 0 D 6 - 4 C B B - 8 4 B A - 0 7 7 7 E 8 C 2 9 C 8 6 } " > < a 1 6 : c r e a t i o n I d   x m l n s : a 1 6 = " h t t p : / / s c h e m a s . m i c r o s o f t . c o m / o f f i c e / d r a w i n g / 2 0 1 0 / m a i n "   i d = " { 0 E D C 3 E 1 0 - 1 7 B 7 - 4 7 C 6 - A 8 0 B - 7 B 6 6 5 0 B A 0 F 0 7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/ a : p a t h > < / a : p a t h L s t > < / a : c u s t G e o m > < a : n o F i l l / > < / p : s p P r > < / p : s p > < p : s p > < p : n v S p P r > < p : c N v P r   i d = " 3 9 "   n a m e = " " > < a : e x t L s t > < a : e x t   u r i = " { 3 5 E 5 8 2 B 8 - 0 1 4 8 - 4 8 6 B - A 3 7 9 - 7 3 D 8 F 5 B 9 E 2 D A } " > < a 1 6 : c r e a t i o n I d   x m l n s : a 1 6 = " h t t p : / / s c h e m a s . m i c r o s o f t . c o m / o f f i c e / d r a w i n g / 2 0 1 0 / m a i n "   i d = " { 7 8 A F 1 7 3 0 - 2 5 E 9 - 4 9 2 9 - A 9 8 6 - E A 9 D C 7 8 7 9 A 6 F } " / > < / a : e x t > < / a : e x t L s t > < / p : c N v P r > < p : c N v S p P r / > < p : n v P r / > < / p : n v S p P r > < p : s p P r > < a : x f r m   f l i p H = " f a l s e "   f l i p V = " f a l s e " > < a : o f f   x = " 0 "   y = " 1 8 0 9 7 5 0 " / > < a : e x t   c x = " 2 2 2 2 4 9 "   c y = " 1 8 4 1 5 0 " / > < / a : x f r m > < a : c u s t G e o m > < a : a v L s t / > < a : g d L s t / > < a : a h L s t / > < a : c x n L s t / > < a : r e c t   b = " b "   l = " 0 "   r = " r "   t = " 0 " / > < a : p a t h L s t > < a : p a t h   h = " 1 8 4 1 5 0 "   w = " 2 2 2 2 5 0 " > < a : m o v e T o > < a : p t   x = " 3 1 7 5 0 "   y = " 0 " / > < / a : m o v e T o > < a : l n T o > < a : p t   x = " 2 2 2 2 5 0 "   y = " 6 6 6 7 5 " / > < / a : l n T o > < a : l n T o > < a : p t   x = " 1 8 4 1 5 0 "   y = " 1 8 4 1 5 0 " / > < / a : l n T o > < a : l n T o > < a : p t   x = " 0 "   y = " 1 3 0 1 7 5 " / > < / a : l n T o > < a : l n T o > < a : p t   x = " 3 1 7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4 0 "   n a m e = " " > < a : e x t L s t > < a : e x t   u r i = " { 8 A 4 C 7 9 F 7 - E 0 A F - 4 A C E - 9 1 E 3 - 1 1 1 C D 0 1 2 6 D A C } " > < a 1 6 : c r e a t i o n I d   x m l n s : a 1 6 = " h t t p : / / s c h e m a s . m i c r o s o f t . c o m / o f f i c e / d r a w i n g / 2 0 1 0 / m a i n "   i d = " { D B 1 9 E F C 4 - 9 3 4 6 - 4 A 0 A - 8 F 0 7 - 8 9 6 9 5 7 0 3 1 E 6 9 } " / > < / a : e x t > < / a : e x t L s t > < / p : c N v P r > < p : c N v S p P r / > < p : n v P r / > < / p : n v S p P r > < p : s p P r > < a : x f r m   f l i p H = " f a l s e "   f l i p V = " f a l s e " > < a : o f f   x = " 4 1 5 9 2 5 "   y = " 1 1 3 9 8 2 5 " / > < a : e x t   c x = " 4 4 7 6 7 5 "   c y = " 1 9 3 6 7 4 " / > < / a : x f r m > < a : c u s t G e o m > < a : a v L s t / > < a : g d L s t / > < a : a h L s t / > < a : c x n L s t / > < a : r e c t   b = " b "   l = " 0 "   r = " r "   t = " 0 " / > < a : p a t h L s t > < a : p a t h   h = " 1 9 3 6 7 5 "   w = " 4 4 7 6 7 5 " > < a : m o v e T o > < a : p t   x = " 3 7 4 6 5 0 "   y = " 0 " / > < / a : m o v e T o > < a : l n T o > < a : p t   x = " 1 0 4 7 7 5 "   y = " 0 " / > < / a : l n T o > < a : l n T o > < a : p t   x = " 0 "   y = " 7 9 3 7 5 " / > < / a : l n T o > < a : l n T o > < a : p t   x = " 6 3 5 0 0 "   y = " 1 9 3 6 7 5 " / > < / a : l n T o > < a : l n T o > < a : p t   x = " 1 6 8 2 7 5 "   y = " 3 8 1 0 0 " / > < / a : l n T o > < a : l n T o > < a : p t   x = " 2 8 5 7 5 0 "   y = " 1 9 3 6 7 5 " / > < / a : l n T o > < a : l n T o > < a : p t   x = " 4 4 7 6 7 5 "   y = " 9 5 2 5 0 " / > < / a : l n T o > < a : l n T o > < a : p t   x = " 3 7 4 6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4 1 "   n a m e = " " > < a : e x t L s t > < a : e x t   u r i = " { 7 1 E 5 F B B 6 - 7 6 F 4 - 4 A D 7 - A F 4 6 - D 6 E 9 C 4 0 A B A A E } " > < a 1 6 : c r e a t i o n I d   x m l n s : a 1 6 = " h t t p : / / s c h e m a s . m i c r o s o f t . c o m / o f f i c e / d r a w i n g / 2 0 1 0 / m a i n "   i d = " { 5 9 6 D 5 D 5 5 - 9 5 6 B - 4 6 4 F - 9 9 F 0 - B 3 3 D A B 0 C C D B E } " / > < / a : e x t > < / a : e x t L s t > < / p : c N v P r > < p : c N v S p P r / > < p : n v P r / > < / p : n v S p P r > < p : s p P r > < a : x f r m   f l i p H = " f a l s e "   f l i p V = " f a l s e " > < a : o f f   x = " 4 1 2 7 4 9 "   y = " 5 1 1 1 7 5 " / > < a : e x t   c x = " 1 8 0 9 7 5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1 8 0 9 7 5 " > < a : m o v e T o > < a : p t   x = " 1 8 0 9 7 5 "   y = " 3 1 7 5 " / > < / a : m o v e T o > < a : l n T o > < a : p t   x = " 1 8 0 9 7 5 "   y = " 3 1 7 5 " / > < / a : l n T o > < a : l n T o > < a : p t   x = " 1 7 7 8 0 0 "   y = " 0 " / > < / a : l n T o > < a : l n T o > < a : p t   x = " 1 7 1 4 5 0 "   y = " 3 1 7 5 " / > < / a : l n T o > < a : l n T o > < a : p t   x = " 1 7 1 4 5 0 "   y = " 3 1 7 5 " / > < / a : l n T o > < a : l n T o > < a : p t   x = " 1 5 8 7 5 0 "   y = " 1 2 7 0 0 " / > < / a : l n T o > < a : l n T o > < a : p t   x = " 1 2 0 6 5 0 "   y = " 3 4 9 2 5 " / > < / a : l n T o > < a : l n T o > < a : p t   x = " 9 8 4 2 5 "   y = " 4 7 6 2 5 " / > < / a : l n T o > < a : l n T o > < a : p t   x = " 6 9 8 5 0 "   y = " 5 7 1 5 0 " / > < / a : l n T o > < a : l n T o > < a : p t   x = " 3 8 1 0 0 "   y = " 6 6 6 7 5 " / > < / a : l n T o > < a : l n T o > < a : p t   x = " 6 3 5 0 "   y = " 7 3 0 2 5 " / > < / a : l n T o > < a : l n T o > < a : p t   x = " 6 3 5 0 "   y = " 7 3 0 2 5 " / > < / a : l n T o > < a : l n T o > < a : p t   x = " 3 1 7 5 "   y = " 7 6 2 0 0 " / > < / a : l n T o > < a : l n T o > < a : p t   x = " 0 "   y = " 7 9 3 7 5 " / > < / a : l n T o > < a : l n T o > < a : p t   x = " 0 "   y = " 7 9 3 7 5 " / > < / a : l n T o > < a : l n T o > < a : p t   x = " 3 1 7 5 "   y = " 8 2 5 5 0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4 1 2 7 5 "   y = " 7 9 3 7 5 " / > < / a : l n T o > < a : l n T o > < a : p t   x = " 7 3 0 2 5 "   y = " 6 9 8 5 0 " / > < / a : l n T o > < a : l n T o > < a : p t   x = " 1 0 1 6 0 0 "   y = " 6 0 3 2 5 " / > < / a : l n T o > < a : l n T o > < a : p t   x = " 1 2 7 0 0 0 "   y = " 4 7 6 2 5 " / > < / a : l n T o > < a : l n T o > < a : p t   x = " 1 6 5 1 0 0 "   y = " 2 2 2 2 5 " / > < / a : l n T o > < a : l n T o > < a : p t   x = " 1 8 0 9 7 5 "   y = " 1 2 7 0 0 " / > < / a : l n T o > < a : l n T o > < a : p t   x = " 1 8 0 9 7 5 "   y = " 1 2 7 0 0 " / > < / a : l n T o > < a : l n T o > < a : p t   x = " 1 8 0 9 7 5 "   y = " 9 5 2 5 " / > < / a : l n T o > < a : l n T o > < a : p t   x = " 1 8 0 9 7 5 "   y = " 3 1 7 5 " / > < / a : l n T o > < a : l n T o > < a : p t   x = " 1 8 0 9 7 5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4 2 "   n a m e = " " > < a : e x t L s t > < a : e x t   u r i = " { D 6 9 4 0 E F C - 1 F C 1 - 4 6 A F - B 0 A 5 - 3 F 6 2 C A 3 3 E 1 2 1 } " > < a 1 6 : c r e a t i o n I d   x m l n s : a 1 6 = " h t t p : / / s c h e m a s . m i c r o s o f t . c o m / o f f i c e / d r a w i n g / 2 0 1 0 / m a i n "   i d = " { 8 D 6 C 1 5 1 3 - 5 B 8 4 - 4 8 F 8 - 9 4 7 C - C B 9 A 6 B D E B 4 D 4 } " / > < / a : e x t > < / a : e x t L s t > < / p : c N v P r > < p : c N v S p P r / > < p : n v P r / > < / p : n v S p P r > < p : s p P r > < a : x f r m   f l i p H = " f a l s e "   f l i p V = " f a l s e "   r o t = " 0 " > < a : o f f   x = " 7 0 9 7 6 1 0 "   y = " 2 0 1 7 8 9 9 " / > < a : e x t   c x = " 5 4 9 6 9 7 "   c y = " 7 5 3 8 7 5 " / > < / a : x f r m > < a : p r s t G e o m   p r s t = " d i a m o n d " > < a : a v L s t / > < / a : p r s t G e o m > < a : g r a d F i l l   r o t W i t h S h a p e = " 1 " > < a : g s L s t > < a : g s   p o s = " 0 " > < a : s c h e m e C l r   v a l = " a c c e n t 4 " > < a : t i n t   v a l = " 5 0 0 0 0 " / > < a : s a t M o d   v a l = " 3 0 0 0 0 0 " / > < / a : s c h e m e C l r > < / a : g s > < a : g s   p o s = " 3 5 0 0 0 " > < a : s c h e m e C l r   v a l = " a c c e n t 4 " > < a : t i n t   v a l = " 3 7 0 0 0 " / > < a : s a t M o d   v a l = " 3 0 0 0 0 0 " / > < / a : s c h e m e C l r > < / a : g s > < a : g s   p o s = " 1 0 0 0 0 0 " > < a : s c h e m e C l r   v a l = " a c c e n t 4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4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1 "   d i r t y = " 0 "   l a n g = " e n - U S "   s z = " 9 0 0 " > < a : s o l i d F i l l > < a : s r g b C l r   v a l = " 0 0 b 0 f 0 " / > < / a : s o l i d F i l l > < a : l a t i n   t y p e f a c e = " A r c h i t e c t s   D a u g h t e r " / > < / a : r P r > < a : t > H R S < / a : t > < / a : r > < a : e n d P a r a R P r   b = " 1 "   d i r t y = " 0 "   l a n g = " e n - U S "   s z = " 9 0 0 " > < a : s o l i d F i l l > < a : s r g b C l r   v a l = " 0 0 b 0 f 0 " / > < / a : s o l i d F i l l > < a : l a t i n   t y p e f a c e = " A r c h i t e c t s   D a u g h t e r " / > < / a : e n d P a r a R P r > < / a : p > < / p : t x B o d y > < / p : s p > < p : s p > < p : n v S p P r > < p : c N v P r   i d = " 4 3 "   n a m e = " " > < a : e x t L s t > < a : e x t   u r i = " { 8 D 5 A 1 F 9 D - 6 F 6 2 - 4 8 8 F - A 3 3 C - 8 8 7 1 B D 0 F 2 4 3 3 } " > < a 1 6 : c r e a t i o n I d   x m l n s : a 1 6 = " h t t p : / / s c h e m a s . m i c r o s o f t . c o m / o f f i c e / d r a w i n g / 2 0 1 0 / m a i n "   i d = " { A B 4 A 9 C C A - F 7 A 4 - 4 9 9 F - 8 7 A 4 - 4 4 4 B 9 7 C 0 7 7 5 7 } " / > < / a : e x t > < / a : e x t L s t > < / p : c N v P r > < p : c N v S p P r / > < p : n v P r / > < / p : n v S p P r > < p : s p P r > < a : x f r m   f l i p H = " f a l s e "   f l i p V = " f a l s e "   r o t = " 0 " > < a : o f f   x = " 7 0 5 0 3 6 6 "   y = " 2 9 0 4 7 5 3 " / > < a : e x t   c x = " 7 4 6 7 3 1 "   c y = " 8 5 2 6 2 0 " / > < / a : x f r m > < a : p r s t G e o m   p r s t = " d i a m o n d " > < a : a v L s t / > < / a : p r s t G e o m > < a : g r a d F i l l   r o t W i t h S h a p e = " 1 " > < a : g s L s t > < a : g s   p o s = " 0 " > < a : s c h e m e C l r   v a l = " a c c e n t 4 " > < a : t i n t   v a l = " 5 0 0 0 0 " / > < a : s a t M o d   v a l = " 3 0 0 0 0 0 " / > < / a : s c h e m e C l r > < / a : g s > < a : g s   p o s = " 3 5 0 0 0 " > < a : s c h e m e C l r   v a l = " a c c e n t 4 " > < a : t i n t   v a l = " 3 7 0 0 0 " / > < a : s a t M o d   v a l = " 3 0 0 0 0 0 " / > < / a : s c h e m e C l r > < / a : g s > < a : g s   p o s = " 1 0 0 0 0 0 " > < a : s c h e m e C l r   v a l = " a c c e n t 4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4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1 "   d i r t y = " 0 "   l a n g = " e n - U S "   s z = " 9 0 0 " > < a : s o l i d F i l l > < a : s r g b C l r   v a l = " 0 0 b 0 f 0 " / > < / a : s o l i d F i l l > < a : l a t i n   t y p e f a c e = " A r c h i t e c t s   D a u g h t e r " / > < / a : r P r > < a : t > F   W < / a : t > < / a : r > < a : e n d P a r a R P r   b = " 1 "   d i r t y = " 0 "   l a n g = " e n - U S "   s z = " 9 0 0 " > < a : s o l i d F i l l > < a : s r g b C l r   v a l = " 0 0 b 0 f 0 " / > < / a : s o l i d F i l l > < a : l a t i n   t y p e f a c e = " A r c h i t e c t s   D a u g h t e r " / > < / a : e n d P a r a R P r > < / a : p > < / p : t x B o d y > < / p : s p > < p : c x n S p > < p : n v C x n S p P r > < p : c N v P r   i d = " 4 4 "   n a m e = " " > < a : e x t L s t > < a : e x t   u r i = " { 8 0 F 2 8 A 6 1 - 6 3 D 9 - 4 6 D 3 - B 3 F C - D E 9 1 F 8 6 B 4 C 5 3 } " > < a 1 6 : c r e a t i o n I d   x m l n s : a 1 6 = " h t t p : / / s c h e m a s . m i c r o s o f t . c o m / o f f i c e / d r a w i n g / 2 0 1 0 / m a i n "   i d = " { E 0 A E 9 3 0 C - 8 3 3 6 - 4 1 2 8 - A 4 E 8 - 8 9 A C F B 0 F 8 5 4 D } " / > < / a : e x t > < / a : e x t L s t > < / p : c N v P r > < p : c N v C x n S p P r > < a : s t C x n   i d = " 8 "   i d x = " 6 " / > < a : e n d C x n   i d = " 4 2 "   i d x = " 1 " / > < / p : c N v C x n S p P r > < p : n v P r / > < / p : n v C x n S p P r > < p : s p P r > < a : x f r m   f l i p H = " f a l s e "   f l i p V = " t r u e "   r o t = " 0 " > < a : o f f   x = " 6 6 8 0 4 5 4 "   y = " 2 3 9 8 8 9 9 " / > < a : e x t   c x = " 4 1 7 1 5 6 "   c y = " 4 9 6 7 0 0 " / > < / a : x f r m > < a : p r s t G e o m   p r s t = " l i n e " > < a : a v L s t / > < / a : p r s t G e o m > < a : l n   c a p = " f l a t "   w = " 2 5 4 0 0 " > < a : s o l i d F i l l > < a : s c h e m e C l r   v a l = " a c c e n t 6 " / > < / a : s o l i d F i l l > < a : p r s t D a s h   v a l = " s y s D o t " / > < a : r o u n d / > < a : h e a d E n d   l e n = " s m "   t y p e = " n o n e "   w = " s m " / > < a : t a i l E n d   l e n = " l g "   t y p e = " s t e a l t h "   w = " l g " / > < / a : l n > < a : e f f e c t L s t > < a : o u t e r S h d w   b l u r R a d = " 8 8 9 0 0 "   d i r = " 3 0 0 0 0 0 0 "   d i s t = " 1 9 0 5 0 " > < a : s r g b C l r   v a l = " 3 f 3 f 3 f " > < a : a l p h a   v a l = " 9 0 0 0 0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4 5 "   n a m e = " " > < a : e x t L s t > < a : e x t   u r i = " { 1 C 7 1 3 3 B 6 - 1 9 E 2 - 4 0 A 7 - 8 7 1 A - 3 B 3 8 6 4 7 3 0 8 0 0 } " > < a 1 6 : c r e a t i o n I d   x m l n s : a 1 6 = " h t t p : / / s c h e m a s . m i c r o s o f t . c o m / o f f i c e / d r a w i n g / 2 0 1 0 / m a i n "   i d = " { E B A 9 1 C 0 8 - 8 8 F E - 4 D C 1 - A 0 C F - F D F 6 D 5 D 0 2 A B 4 } " / > < / a : e x t > < / a : e x t L s t > < / p : c N v P r > < p : c N v C x n S p P r > < a : s t C x n   i d = " 8 "   i d x = " 6 " / > < a : e n d C x n   i d = " 4 3 "   i d x = " 1 " / > < / p : c N v C x n S p P r > < p : n v P r / > < / p : n v C x n S p P r > < p : s p P r > < a : x f r m   f l i p H = " f a l s e "   f l i p V = " f a l s e "   r o t = " 0 " > < a : o f f   x = " 6 6 8 0 4 5 4 "   y = " 2 8 9 5 6 0 0 " / > < a : e x t   c x = " 3 6 9 9 1 2 "   c y = " 4 3 7 7 7 8 " / > < / a : x f r m > < a : p r s t G e o m   p r s t = " l i n e " > < a : a v L s t / > < / a : p r s t G e o m > < a : l n   c a p = " f l a t "   w = " 2 5 4 0 0 " > < a : s o l i d F i l l > < a : s c h e m e C l r   v a l = " a c c e n t 6 " / > < / a : s o l i d F i l l > < a : p r s t D a s h   v a l = " s y s D o t " / > < a : r o u n d / > < a : h e a d E n d   l e n = " s m "   t y p e = " n o n e "   w = " s m " / > < a : t a i l E n d   l e n = " l g "   t y p e = " s t e a l t h "   w = " l g " / > < / a : l n > < a : e f f e c t L s t > < a : o u t e r S h d w   b l u r R a d = " 8 8 9 0 0 "   d i r = " 3 0 0 0 0 0 0 "   d i s t = " 1 9 0 5 0 " > < a : s r g b C l r   v a l = " 3 f 3 f 3 f " > < a : a l p h a   v a l = " 9 0 0 0 0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/ p : s p T r e e > < p : e x t L s t > < p : e x t   u r i = " { 4 E B 9 A C 0 4 - 1 E C 3 - 4 9 5 1 - 8 E F D - 8 A E D 0 8 4 A 8 3 B D } " > < p 1 4 : c r e a t i o n I d   x m l n s : p 1 4 = " h t t p : / / s c h e m a s . m i c r o s o f t . c o m / o f f i c e / p o w e r p o i n t / 2 0 1 0 / m a i n "   v a l = " 1 6 5 0 6 2 1 7 4 9 0 5 6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1 9 3 B F 5 B - 4 7 7 0 - 4 3 6 9 - A 8 5 A - 0 2 E A 0 6 9 F 4 9 6 4 } " > < a 1 6 : c r e a t i o n I d   x m l n s : a 1 6 = " h t t p : / / s c h e m a s . m i c r o s o f t . c o m / o f f i c e / d r a w i n g / 2 0 1 0 / m a i n "   i d = " { D 6 D 5 8 F 2 0 - 3 C 1 5 - 4 A F 2 - 8 E C 6 - A 9 7 9 7 C 2 6 7 2 0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> < a : s o l i d F i l l > < a : s c h e m e C l r   v a l = " a c c e n t 2 " > < a : l u m M o d   v a l = " 7 5 0 0 0 " / > < / a : s c h e m e C l r > < / a : s o l i d F i l l > < a : l a t i n   t y p e f a c e = " A l e g r e y a " / > < / a : r P r > < a : t > L A N G U A G E   U S I N G   F O R   P R O J E C T < / a : t > < / a : r > < a : e n d P a r a R P r   b = " 0 "   d i r t y = " 0 "   l a n g = " e n - U S " > < a : s o l i d F i l l > < a : s c h e m e C l r   v a l = " a c c e n t 2 " > < a : l u m M o d   v a l = " 7 5 0 0 0 " / > < / a : s c h e m e C l r > < / a : s o l i d F i l l > < a : l a t i n   t y p e f a c e = " A l e g r e y a " / > < / a : e n d P a r a R P r > < / a : p > < / p : t x B o d y > < / p : s p > < p : s p > < p : n v S p P r > < p : c N v P r   i d = " 3 "   n a m e = " C o n t e n t   P l a c e h o l d e r   2 " > < a : e x t L s t > < a : e x t   u r i = " { 9 8 3 0 A 0 5 D - 0 1 8 C - 4 C 3 2 - B 8 6 2 - 5 E 7 3 5 9 D B A 8 5 4 } " > < a 1 6 : c r e a t i o n I d   x m l n s : a 1 6 = " h t t p : / / s c h e m a s . m i c r o s o f t . c o m / o f f i c e / d r a w i n g / 2 0 1 0 / m a i n "   i d = " { D 7 9 F 5 3 B 3 - D F 5 C - 4 6 5 2 - A 5 F A - F 8 9 0 3 4 3 A D 9 9 E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L a t o " / > < / a : r P r > < a : t >   C   & a m p ;   C + + < / a : t > < / a : r > < a : e n d P a r a R P r   b = " 1 "   d i r t y = " 0 "   l a n g = " e n - U S " > < a : l a t i n   t y p e f a c e = " L a t o " / > < / a : e n d P a r a R P r > < / a : p > < / p : t x B o d y > < / p : s p > < p : g r p S p > < p : n v G r p S p P r > < p : c N v P r   i d = " 4 "   n a m e = " " > < a : e x t L s t > < a : e x t   u r i = " { 9 A F 3 B A C D - F 0 0 3 - 4 3 A 1 - B C 6 3 - 9 1 2 A F 0 0 E F 4 8 B } " > < a 1 6 : c r e a t i o n I d   x m l n s : a 1 6 = " h t t p : / / s c h e m a s . m i c r o s o f t . c o m / o f f i c e / d r a w i n g / 2 0 1 0 / m a i n "   i d = " { 8 5 B F D 0 B 3 - 9 4 7 1 - 4 7 B 3 - 9 7 F A - F 0 C B 3 2 6 A 2 F F 4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6 7 3 9 0 3 "   y = " 3 2 7 1 1 6 1 " / > < a : e x t   c x = " 8 1 9 8 7 3 "   c y = " 1 2 1 2 5 0 3 " / > < a : c h O f f   x = " 0 "   y = " 0 " / > < a : c h E x t   c x = " 1 9 9 7 0 7 5 "   c y = " 2 9 5 2 7 5 0 " / > < / a : x f r m > < a : s o l i d F i l l > < a : s c h e m e C l r   v a l = " b g 1 " / > < / a : s o l i d F i l l > < / p : g r p S p P r > < p : s p > < p : n v S p P r > < p : c N v P r   i d = " 5 "   n a m e = " " > < a : e x t L s t > < a : e x t   u r i = " { 8 B 4 3 4 F 1 B - 3 D 9 B - 4 6 4 8 - 9 E C 9 - 9 D 8 1 C 1 2 B 1 7 F B } " > < a 1 6 : c r e a t i o n I d   x m l n s : a 1 6 = " h t t p : / / s c h e m a s . m i c r o s o f t . c o m / o f f i c e / d r a w i n g / 2 0 1 0 / m a i n "   i d = " { C 0 1 6 9 0 1 F - 8 B 1 4 - 4 2 7 3 - 8 B 6 B - C C A 6 E 2 0 4 B C 6 2 } " / > < / a : e x t > < / a : e x t L s t > < / p : c N v P r > < p : c N v S p P r / > < p : n v P r / > < / p : n v S p P r > < p : s p P r > < a : x f r m   f l i p H = " f a l s e "   f l i p V = " f a l s e " > < a : o f f   x = " 1 5 3 9 8 7 5 "   y = " 1 2 6 9 9 9 9 " / > < a : e x t   c x = " 4 5 7 2 0 0 "   c y = " 3 0 1 6 2 5 " / > < / a : x f r m > < a : c u s t G e o m > < a : a v L s t / > < a : g d L s t / > < a : a h L s t / > < a : c x n L s t / > < a : r e c t   b = " b "   l = " 0 "   r = " r "   t = " 0 " / > < a : p a t h L s t > < a : p a t h   h = " 3 0 1 6 2 5 "   w = " 4 5 7 2 0 0 " > < a : m o v e T o > < a : p t   x = " 0 "   y = " 2 3 8 1 2 5 " / > < / a : m o v e T o > < a : l n T o > < a : p t   x = " 1 3 6 5 2 5 "   y = " 1 8 0 9 7 5 " / > < / a : l n T o > < a : l n T o > < a : p t   x = " 1 3 6 5 2 5 "   y = " 1 8 0 9 7 5 " / > < / a : l n T o > < a : l n T o > < a : p t   x = " 1 3 9 7 0 0 "   y = " 1 6 1 9 2 5 " / > < / a : l n T o > < a : l n T o > < a : p t   x = " 1 4 9 2 2 5 "   y = " 1 1 7 4 7 5 " / > < / a : l n T o > < a : l n T o > < a : p t   x = " 1 5 2 4 0 0 "   y = " 8 8 9 0 0 " / > < / a : l n T o > < a : l n T o > < a : p t   x = " 1 5 5 5 7 5 "   y = " 5 7 1 5 0 " / > < / a : l n T o > < a : l n T o > < a : p t   x = " 1 5 2 4 0 0 "   y = " 2 8 5 7 5 " / > < / a : l n T o > < a : l n T o > < a : p t   x = " 1 4 6 0 5 0 "   y = " 3 1 7 5 " / > < / a : l n T o > < a : l n T o > < a : p t   x = " 1 4 6 0 5 0 "   y = " 3 1 7 5 " / > < / a : l n T o > < a : l n T o > < a : p t   x = " 1 8 0 9 7 5 "   y = " 0 " / > < / a : l n T o > < a : l n T o > < a : p t   x = " 1 8 0 9 7 5 "   y = " 0 " / > < / a : l n T o > < a : l n T o > < a : p t   x = " 1 8 7 3 2 5 "   y = " 9 5 2 5 " / > < / a : l n T o > < a : l n T o > < a : p t   x = " 1 9 3 6 7 5 "   y = " 3 4 9 2 5 " / > < / a : l n T o > < a : l n T o > < a : p t   x = " 2 0 3 2 0 0 "   y = " 7 3 0 2 5 " / > < / a : l n T o > < a : l n T o > < a : p t   x = " 2 0 6 3 7 5 "   y = " 1 2 0 6 5 0 " / > < / a : l n T o > < a : l n T o > < a : p t   x = " 2 0 6 3 7 5 "   y = " 1 2 0 6 5 0 " / > < / a : l n T o > < a : l n T o > < a : p t   x = " 2 4 1 3 0 0 "   y = " 1 0 7 9 5 0 " / > < / a : l n T o > < a : l n T o > < a : p t   x = " 3 0 1 6 2 5 "   y = " 9 2 0 7 5 " / > < / a : l n T o > < a : l n T o > < a : p t   x = " 3 7 4 6 5 0 "   y = " 6 6 6 7 5 " / > < / a : l n T o > < a : l n T o > < a : p t   x = " 4 1 5 9 2 5 "   y = " 5 0 8 0 0 " / > < / a : l n T o > < a : l n T o > < a : p t   x = " 4 5 4 0 2 5 "   y = " 3 4 9 2 5 " / > < / a : l n T o > < a : l n T o > < a : p t   x = " 4 5 4 0 2 5 "   y = " 3 4 9 2 5 " / > < / a : l n T o > < a : l n T o > < a : p t   x = " 4 5 7 2 0 0 "   y = " 8 8 9 0 0 " / > < / a : l n T o > < a : l n T o > < a : p t   x = " 4 5 7 2 0 0 "   y = " 8 8 9 0 0 " / > < / a : l n T o > < a : l n T o > < a : p t   x = " 4 5 4 0 2 5 "   y = " 9 2 0 7 5 " / > < / a : l n T o > < a : l n T o > < a : p t   x = " 4 4 4 5 0 0 "   y = " 9 5 2 5 0 " / > < / a : l n T o > < a : l n T o > < a : p t   x = " 4 2 2 2 7 5 "   y = " 1 0 4 7 7 5 " / > < / a : l n T o > < a : l n T o > < a : p t   x = " 3 9 6 8 7 5 "   y = " 1 1 1 1 2 5 " / > < / a : l n T o > < a : l n T o > < a : p t   x = " 3 9 0 5 2 5 "   y = " 1 1 4 3 0 0 " / > < / a : l n T o > < a : l n T o > < a : p t   x = " 3 8 7 3 5 0 "   y = " 1 2 0 6 5 0 " / > < / a : l n T o > < a : l n T o > < a : p t   x = " 3 8 7 3 5 0 "   y = " 1 2 0 6 5 0 " / > < / a : l n T o > < a : l n T o > < a : p t   x = " 3 9 0 5 2 5 "   y = " 2 2 5 4 2 5 " / > < / a : l n T o > < a : l n T o > < a : p t   x = " 3 9 0 5 2 5 "   y = " 2 2 5 4 2 5 " / > < / a : l n T o > < a : l n T o > < a : p t   x = " 3 7 4 6 5 0 "   y = " 2 3 1 7 7 5 " / > < / a : l n T o > < a : l n T o > < a : p t   x = " 3 3 0 2 0 0 "   y = " 2 4 4 4 7 5 " / > < / a : l n T o > < a : l n T o > < a : p t   x = " 2 6 3 5 2 5 "   y = " 2 6 3 5 2 5 " / > < / a : l n T o > < a : l n T o > < a : p t   x = " 2 2 5 4 2 5 "   y = " 2 6 9 8 7 5 " / > < / a : l n T o > < a : l n T o > < a : p t   x = " 1 8 7 3 2 5 "   y = " 2 7 3 0 5 0 " / > < / a : l n T o > < a : l n T o > < a : p t   x = " 1 8 7 3 2 5 "   y = " 2 7 3 0 5 0 " / > < / a : l n T o > < a : l n T o > < a : p t   x = " 1 7 1 4 5 0 "   y = " 2 4 4 4 7 5 " / > < / a : l n T o > < a : l n T o > < a : p t   x = " 6 3 5 0 "   y = " 3 0 1 6 2 5 " / > < / a : l n T o > < a : l n T o > < a : p t   x = " 0 "   y = " 2 3 8 1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6 "   n a m e = " " > < a : e x t L s t > < a : e x t   u r i = " { F 8 9 5 A 7 D C - F A 0 6 - 4 1 1 0 - A F A 5 - F 7 7 4 3 D E F 1 D 5 2 } " > < a 1 6 : c r e a t i o n I d   x m l n s : a 1 6 = " h t t p : / / s c h e m a s . m i c r o s o f t . c o m / o f f i c e / d r a w i n g / 2 0 1 0 / m a i n "   i d = " { F D D 5 6 5 4 A - A 5 F C - 4 0 2 A - 9 4 8 0 - 9 A 8 2 4 3 8 5 B B C 0 } " / > < / a : e x t > < / a : e x t L s t > < / p : c N v P r > < p : c N v S p P r / > < p : n v P r / > < / p : n v S p P r > < p : s p P r > < a : x f r m   f l i p H = " f a l s e "   f l i p V = " f a l s e " > < a : o f f   x = " 1 8 1 6 1 0 0 "   y = " 1 3 5 8 9 0 0 " / > < a : e x t   c x = " 1 8 0 9 7 5 "   c y = " 6 0 3 2 5 " / > < / a : x f r m > < a : c u s t G e o m > < a : a v L s t / > < a : g d L s t / > < a : a h L s t / > < a : c x n L s t / > < a : r e c t   b = " b "   l = " 0 "   r = " r "   t = " 0 " / > < a : p a t h L s t > < a : p a t h   h = " 6 0 3 2 5 "   w = " 1 8 0 9 7 5 " > < a : m o v e T o > < a : p t   x = " 0 "   y = " 6 0 3 2 5 " / > < / a : m o v e T o > < a : l n T o > < a : p t   x = " 0 "   y = " 6 0 3 2 5 " / > < / a : l n T o > < a : l n T o > < a : p t   x = " 5 7 1 5 0 "   y = " 4 4 4 5 0 " / > < / a : l n T o > < a : l n T o > < a : p t   x = " 1 8 0 9 7 5 "   y = " 0 " / > < / a : l n T o > < / a : p a t h > < / a : p a t h L s t > < / a : c u s t G e o m > < a : n o F i l l / > < / p : s p P r > < / p : s p > < p : s p > < p : n v S p P r > < p : c N v P r   i d = " 7 "   n a m e = " " > < a : e x t L s t > < a : e x t   u r i = " { D 1 8 5 8 D 9 D - 1 3 3 1 - 4 5 A 0 - 9 A C 5 - 0 4 6 7 6 6 9 D 8 E 4 D } " > < a 1 6 : c r e a t i o n I d   x m l n s : a 1 6 = " h t t p : / / s c h e m a s . m i c r o s o f t . c o m / o f f i c e / d r a w i n g / 2 0 1 0 / m a i n "   i d = " { 0 0 F D A 5 F 4 - 7 3 E 6 - 4 C 7 F - 8 F A E - 0 6 A E B 5 E B B 5 9 5 } " / > < / a : e x t > < / a : e x t L s t > < / p : c N v P r > < p : c N v S p P r / > < p : n v P r / > < / p : n v S p P r > < p : s p P r > < a : x f r m   f l i p H = " f a l s e "   f l i p V = " f a l s e " > < a : o f f   x = " 1 8 1 2 9 2 4 "   y = " 1 4 4 1 4 4 9 " / > < a : e x t   c x = " 1 0 7 9 5 0 "   c y = " 3 1 7 5 0 " / > < / a : x f r m > < a : c u s t G e o m > < a : a v L s t / > < a : g d L s t / > < a : a h L s t / > < a : c x n L s t / > < a : r e c t   b = " b "   l = " 0 "   r = " r "   t = " 0 " / > < a : p a t h L s t > < a : p a t h   h = " 3 1 7 5 0 "   w = " 1 0 7 9 5 0 " > < a : m o v e T o > < a : p t   x = " 0 "   y = " 3 1 7 5 0 " / > < / a : m o v e T o > < a : l n T o > < a : p t   x = " 0 "   y = " 3 1 7 5 0 " / > < / a : l n T o > < a : l n T o > < a : p t   x = " 1 2 7 0 0 "   y = " 2 8 5 7 5 " / > < / a : l n T o > < a : l n T o > < a : p t   x = " 1 0 7 9 5 0 "   y = " 0 " / > < / a : l n T o > < / a : p a t h > < / a : p a t h L s t > < / a : c u s t G e o m > < a : n o F i l l / > < / p : s p P r > < / p : s p > < p : s p > < p : n v S p P r > < p : c N v P r   i d = " 8 "   n a m e = " " > < a : e x t L s t > < a : e x t   u r i = " { 3 5 3 B 3 0 9 1 - 0 B 0 C - 4 E A D - A A 1 2 - 3 D E D B 3 1 F 4 4 6 0 } " > < a 1 6 : c r e a t i o n I d   x m l n s : a 1 6 = " h t t p : / / s c h e m a s . m i c r o s o f t . c o m / o f f i c e / d r a w i n g / 2 0 1 0 / m a i n "   i d = " { F 7 2 4 E 7 2 2 - 7 B F 5 - 4 8 E A - 9 1 9 2 - 0 2 0 4 0 4 E D F 4 F C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a : l n T o > < a : p t   x = " 0 "   y = " 0 " / > < / a : l n T o > < a : c l o s e / > < a : m o v e T o > < a : p t   x = " 1 5 5 5 7 5 "   y = " 7 3 0 2 5 " / > < / a : m o v e T o > < a : l n T o > < a : p t   x = " 1 7 7 8 0 0 "   y = " 1 7 7 8 0 0 " / > < / a : l n T o > < a : l n T o > < a : p t   x = " 1 6 8 2 7 5 "   y = " 1 7 7 8 0 0 " / > < / a : l n T o > < a : l n T o > < a : p t   x = " 1 3 3 3 5 0 "   y = " 9 2 0 7 5 " / > < / a : l n T o > < a : l n T o > < a : p t   x = " 1 3 3 3 5 0 "   y = " 9 2 0 7 5 " / > < / a : l n T o > < a : l n T o > < a : p t   x = " 1 3 0 1 7 5 "   y = " 8 8 9 0 0 " / > < / a : l n T o > < a : l n T o > < a : p t   x = " 1 2 3 8 2 5 "   y = " 8 8 9 0 0 " / > < / a : l n T o > < a : l n T o > < a : p t   x = " 1 2 3 8 2 5 "   y = " 8 8 9 0 0 " / > < / a : l n T o > < a : l n T o > < a : p t   x = " 1 2 0 6 5 0 "   y = " 9 2 0 7 5 " / > < / a : l n T o > < a : l n T o > < a : p t   x = " 1 2 0 6 5 0 "   y = " 9 5 2 5 0 " / > < / a : l n T o > < a : l n T o > < a : p t   x = " 1 2 7 0 0 0 "   y = " 1 1 1 1 2 5 " / > < / a : l n T o > < a : l n T o > < a : p t   x = " 1 0 4 7 7 5 "   y = " 1 4 6 0 5 0 " / > < / a : l n T o > < a : l n T o > < a : p t   x = " 1 0 4 7 7 5 "   y = " 1 4 6 0 5 0 " / > < / a : l n T o > < a : l n T o > < a : p t   x = " 1 0 4 7 7 5 "   y = " 1 5 2 4 0 0 " / > < / a : l n T o > < a : l n T o > < a : p t   x = " 1 3 0 1 7 5 "   y = " 2 4 4 4 7 5 " / > < / a : l n T o > < a : l n T o > < a : p t   x = " 1 3 0 1 7 5 "   y = " 2 4 4 4 7 5 " / > < / a : l n T o > < a : l n T o > < a : p t   x = " 1 3 3 3 5 0 "   y = " 2 4 7 6 5 0 " / > < / a : l n T o > < a : l n T o > < a : p t   x = " 1 7 4 6 2 5 "   y = " 2 8 5 7 5 0 " / > < / a : l n T o > < a : l n T o > < a : p t   x = " 1 6 1 9 2 5 "   y = " 3 0 1 6 2 5 " / > < / a : l n T o > < a : l n T o > < a : p t   x = " 1 1 4 3 0 0 "   y = " 2 7 3 0 5 0 " / > < / a : l n T o > < a : l n T o > < a : p t   x = " 6 9 8 5 0 "   y = " 1 6 1 9 2 5 " / > < / a : l n T o > < a : l n T o > < a : p t   x = " 9 5 2 5 0 "   y = " 9 5 2 5 " / > < / a : l n T o > < a : l n T o > < a : p t   x = " 1 3 3 3 5 0 "   y = " 1 2 7 0 0 " / > < / a : l n T o > < a : l n T o > < a : p t   x = " 1 3 3 3 5 0 "   y = " 3 1 7 5 0 " / > < / a : l n T o > < a : l n T o > < a : p t   x = " 1 3 3 3 5 0 "   y = " 3 1 7 5 0 " / > < / a : l n T o > < a : l n T o > < a : p t   x = " 1 3 0 1 7 5 "   y = " 3 1 7 5 0 " / > < / a : l n T o > < a : l n T o > < a : p t   x = " 1 3 0 1 7 5 "   y = " 3 1 7 5 0 " / > < / a : l n T o > < a : l n T o > < a : p t   x = " 1 2 7 0 0 0 "   y = " 3 4 9 2 5 " / > < / a : l n T o > < a : l n T o > < a : p t   x = " 1 3 0 1 7 5 "   y = " 4 1 2 7 5 " / > < / a : l n T o > < a : l n T o > < a : p t   x = " 1 5 5 5 7 5 "   y = " 7 3 0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D C 1 1 F 2 5 6 - 4 F C 4 - 4 2 2 7 - A 0 6 7 - F 0 C D 8 6 E 8 A E D C } " > < a 1 6 : c r e a t i o n I d   x m l n s : a 1 6 = " h t t p : / / s c h e m a s . m i c r o s o f t . c o m / o f f i c e / d r a w i n g / 2 0 1 0 / m a i n "   i d = " { 9 6 0 B 0 2 E F - 8 7 5 0 - 4 0 E 7 - 8 A 5 0 - 5 3 6 D E 4 F 3 3 F B B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5 2 B D 2 9 F 8 - C F 7 9 - 4 3 9 E - A 6 B A - 5 4 1 0 E 8 F F 9 7 F 0 } " > < a 1 6 : c r e a t i o n I d   x m l n s : a 1 6 = " h t t p : / / s c h e m a s . m i c r o s o f t . c o m / o f f i c e / d r a w i n g / 2 0 1 0 / m a i n "   i d = " { 4 6 E A 1 C 3 3 - 8 6 4 8 - 4 8 9 0 - 9 D 7 1 - 8 1 C C E D 6 E 3 C D C } " / > < / a : e x t > < / a : e x t L s t > < / p : c N v P r > < p : c N v S p P r / > < p : n v P r / > < / p : n v S p P r > < p : s p P r > < a : x f r m   f l i p H = " f a l s e "   f l i p V = " f a l s e " > < a : o f f   x = " 6 9 8 4 9 "   y = " 1 9 3 6 7 4 9 " / > < a : e x t   c x = " 1 0 7 9 5 0 "   c y = " 2 9 2 1 0 0 " / > < / a : x f r m > < a : c u s t G e o m > < a : a v L s t / > < a : g d L s t / > < a : a h L s t / > < a : c x n L s t / > < a : r e c t   b = " b "   l = " 0 "   r = " r "   t = " 0 " / > < a : p a t h L s t > < a : p a t h   h = " 2 9 2 1 0 0 "   w = " 1 0 7 9 5 0 " > < a : m o v e T o > < a : p t   x = " 8 5 7 2 5 "   y = " 6 3 5 0 0 " / > < / a : m o v e T o > < a : l n T o > < a : p t   x = " 1 0 7 9 5 0 "   y = " 1 6 8 2 7 5 " / > < / a : l n T o > < a : l n T o > < a : p t   x = " 9 8 4 2 5 "   y = " 1 6 8 2 7 5 " / > < / a : l n T o > < a : l n T o > < a : p t   x = " 6 3 5 0 0 "   y = " 8 2 5 5 0 " / > < / a : l n T o > < a : l n T o > < a : p t   x = " 6 3 5 0 0 "   y = " 8 2 5 5 0 " / > < / a : l n T o > < a : l n T o > < a : p t   x = " 6 0 3 2 5 "   y = " 7 9 3 7 5 " / > < / a : l n T o > < a : l n T o > < a : p t   x = " 5 3 9 7 5 "   y = " 7 9 3 7 5 " / > < / a : l n T o > < a : l n T o > < a : p t   x = " 5 3 9 7 5 "   y = " 7 9 3 7 5 " / > < / a : l n T o > < a : l n T o > < a : p t   x = " 5 0 8 0 0 "   y = " 8 2 5 5 0 " / > < / a : l n T o > < a : l n T o > < a : p t   x = " 5 0 8 0 0 "   y = " 8 5 7 2 5 " / > < / a : l n T o > < a : l n T o > < a : p t   x = " 5 7 1 5 0 "   y = " 1 0 1 6 0 0 " / > < / a : l n T o > < a : l n T o > < a : p t   x = " 3 4 9 2 5 "   y = " 1 3 6 5 2 5 " / > < / a : l n T o > < a : l n T o > < a : p t   x = " 3 4 9 2 5 "   y = " 1 3 6 5 2 5 " / > < / a : l n T o > < a : l n T o > < a : p t   x = " 3 4 9 2 5 "   y = " 1 4 2 8 7 5 " / > < / a : l n T o > < a : l n T o > < a : p t   x = " 6 0 3 2 5 "   y = " 2 3 4 9 5 0 " / > < / a : l n T o > < a : l n T o > < a : p t   x = " 6 0 3 2 5 "   y = " 2 3 4 9 5 0 " / > < / a : l n T o > < a : l n T o > < a : p t   x = " 6 3 5 0 0 "   y = " 2 3 8 1 2 5 " / > < / a : l n T o > < a : l n T o > < a : p t   x = " 1 0 4 7 7 5 "   y = " 2 7 6 2 2 5 " / > < / a : l n T o > < a : l n T o > < a : p t   x = " 9 2 0 7 5 "   y = " 2 9 2 1 0 0 " / > < / a : l n T o > < a : l n T o > < a : p t   x = " 4 4 4 5 0 "   y = " 2 6 3 5 2 5 " / > < / a : l n T o > < a : l n T o > < a : p t   x = " 0 "   y = " 1 5 2 4 0 0 " / > < / a : l n T o > < a : l n T o > < a : p t   x = " 2 5 4 0 0 "   y = " 0 " / > < / a : l n T o > < a : l n T o > < a : p t   x = " 6 3 5 0 0 "   y = " 3 1 7 5 " / > < / a : l n T o > < a : l n T o > < a : p t   x = " 6 3 5 0 0 "   y = " 2 2 2 2 5 " / > < / a : l n T o > < a : l n T o > < a : p t   x = " 6 3 5 0 0 "   y = " 2 2 2 2 5 " / > < / a : l n T o > < a : l n T o > < a : p t   x = " 6 0 3 2 5 "   y = " 2 2 2 2 5 " / > < / a : l n T o > < a : l n T o > < a : p t   x = " 6 0 3 2 5 "   y = " 2 2 2 2 5 " / > < / a : l n T o > < a : l n T o > < a : p t   x = " 5 7 1 5 0 "   y = " 2 5 4 0 0 " / > < / a : l n T o > < a : l n T o > < a : p t   x = " 6 0 3 2 5 "   y = " 3 1 7 5 0 " / > < / a : l n T o > < a : l n T o > < a : p t   x = " 8 5 7 2 5 "   y = " 6 3 5 0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0 3 4 F F 1 1 D - 6 C 3 3 - 4 2 1 3 - A F B 2 - D B 7 D A 7 1 2 C A 8 B } " > < a 1 6 : c r e a t i o n I d   x m l n s : a 1 6 = " h t t p : / / s c h e m a s . m i c r o s o f t . c o m / o f f i c e / d r a w i n g / 2 0 1 0 / m a i n "   i d = " { 7 0 B 3 D 8 2 D - 3 7 C 1 - 4 2 9 9 - 9 0 9 1 - E 6 9 9 5 1 B 6 8 8 4 1 } " / > < / a : e x t > < / a : e x t L s t > < / p : c N v P r > < p : c N v S p P r / > < p : n v P r / > < / p : n v S p P r > < p : s p P r > < a : x f r m   f l i p H = " f a l s e "   f l i p V = " f a l s e " > < a : o f f   x = " 3 3 6 5 4 9 "   y = " 1 2 7 6 3 5 0 " / > < a : e x t   c x = " 6 3 5 0 "   c y = " 3 1 7 5 " / > < / a : x f r m > < a : c u s t G e o m > < a : a v L s t / > < a : g d L s t / > < a : a h L s t / > < a : c x n L s t / > < a : r e c t   b = " b "   l = " 0 "   r = " r "   t = " 0 " / > < a : p a t h L s t > < a : p a t h   h = " 3 1 7 5 "   w = " 6 3 5 0 " > < a : m o v e T o > < a : p t   x = " 0 "   y = " 3 1 7 5 " / > < / a : m o v e T o > < a : l n T o > < a : p t   x = " 0 "   y = " 3 1 7 5 " / > < / a : l n T o > < a : l n T o > < a : p t   x = " 6 3 5 0 "   y = " 0 " / > < / a : l n T o > < a : l n T o > < a : p t   x = " 0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1 B 8 4 8 D B E - 3 F 6 C - 4 E 9 8 - A 3 2 E - 8 C D D 1 9 9 0 4 D F B } " > < a 1 6 : c r e a t i o n I d   x m l n s : a 1 6 = " h t t p : / / s c h e m a s . m i c r o s o f t . c o m / o f f i c e / d r a w i n g / 2 0 1 0 / m a i n "   i d = " { 7 F 7 8 1 8 E 0 - 7 7 0 F - 4 2 C 8 - 8 5 B 3 - 3 1 6 E 8 6 A 4 0 B D C } " / > < / a : e x t > < / a : e x t L s t > < / p : c N v P r > < p : c N v S p P r / > < p : n v P r / > < / p : n v S p P r > < p : s p P r > < a : x f r m   f l i p H = " f a l s e "   f l i p V = " f a l s e " > < a : o f f   x = " 3 0 1 6 2 5 "   y = " 1 6 9 5 4 5 0 " / > < a : e x t   c x = " 3 1 7 5 "   c y = " 9 5 2 5 " / > < / a : x f r m > < a : c u s t G e o m > < a : a v L s t / > < a : g d L s t / > < a : a h L s t / > < a : c x n L s t / > < a : r e c t   b = " b "   l = " 0 "   r = " r "   t = " 0 " / > < a : p a t h L s t > < a : p a t h   h = " 9 5 2 5 "   w = " 3 1 7 5 " > < a : m o v e T o > < a : p t   x = " 3 1 7 5 "   y = " 9 5 2 5 " / > < / a : m o v e T o > < a : l n T o > < a : p t   x = " 0 "   y = " 0 " / > < / a : l n T o > < a : l n T o > < a : p t   x = " 0 "   y = " 0 " / > < / a : l n T o > < a : l n T o > < a : p t   x = " 0 "   y = " 6 3 5 0 " / > < / a : l n T o > < a : l n T o > < a : p t   x = " 3 1 7 5 "   y = " 9 5 2 5 " / > < / a : l n T o > < a : l n T o > < a : p t   x = " 3 1 7 5 "   y = " 9 5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7 6 4 A D 1 5 8 - 5 2 E 3 - 4 E 9 5 - 9 9 F B - 7 6 F 8 9 3 5 4 B E 6 6 } " > < a 1 6 : c r e a t i o n I d   x m l n s : a 1 6 = " h t t p : / / s c h e m a s . m i c r o s o f t . c o m / o f f i c e / d r a w i n g / 2 0 1 0 / m a i n "   i d = " { C F E 7 9 9 D 3 - B 4 1 E - 4 9 E 6 - 9 A 9 3 - 9 0 F F 5 7 D D 9 D C F } " / > < / a : e x t > < / a : e x t L s t > < / p : c N v P r > < p : c N v S p P r / > < p : n v P r / > < / p : n v S p P r > < p : s p P r > < a : x f r m   f l i p H = " f a l s e "   f l i p V = " f a l s e " > < a : o f f   x = " 2 1 5 9 0 0 "   y = " 3 7 7 8 2 5 " / > < a : e x t   c x = " 7 5 5 6 5 0 "   c y = " 7 7 7 8 7 5 " / > < / a : x f r m > < a : c u s t G e o m > < a : a v L s t / > < a : g d L s t / > < a : a h L s t / > < a : c x n L s t / > < a : r e c t   b = " b "   l = " 0 "   r = " r "   t = " 0 " / > < a : p a t h L s t > < a : p a t h   h = " 7 7 7 8 7 5 "   w = " 7 5 5 6 5 0 " > < a : m o v e T o > < a : p t   x = " 6 7 6 2 7 5 "   y = " 0 " / > < / a : m o v e T o > < a : l n T o > < a : p t   x = " 7 5 5 6 5 0 "   y = " 5 8 7 3 7 5 " / > < / a : l n T o > < a : l n T o > < a : p t   x = " 5 4 2 9 2 5 "   y = " 6 8 8 9 7 5 " / > < / a : l n T o > < a : l n T o > < a : p t   x = " 5 4 2 9 2 5 "   y = " 7 6 5 1 7 5 " / > < / a : l n T o > < a : l n T o > < a : p t   x = " 3 6 1 9 5 0 "   y = " 7 7 7 8 7 5 " / > < / a : l n T o > < a : l n T o > < a : p t   x = " 3 6 1 9 5 0 "   y = " 6 9 2 1 5 0 " / > < / a : l n T o > < a : l n T o > < a : p t   x = " 1 2 7 0 0 0 "   y = " 6 2 2 3 0 0 " / > < / a : l n T o > < a : l n T o > < a : p t   x = " 1 2 7 0 0 0 "   y = " 4 7 6 2 5 0 " / > < / a : l n T o > < a : l n T o > < a : p t   x = " 1 2 7 0 0 0 "   y = " 4 7 6 2 5 0 " / > < / a : l n T o > < a : l n T o > < a : p t   x = " 1 0 7 9 5 0 "   y = " 4 6 6 7 2 5 " / > < / a : l n T o > < a : l n T o > < a : p t   x = " 8 8 9 0 0 "   y = " 4 5 4 0 2 5 " / > < / a : l n T o > < a : l n T o > < a : p t   x = " 6 3 5 0 0 "   y = " 4 4 1 3 2 5 " / > < / a : l n T o > < a : l n T o > < a : p t   x = " 4 1 2 7 5 "   y = " 4 1 9 1 0 0 " / > < / a : l n T o > < a : l n T o > < a : p t   x = " 2 2 2 2 5 "   y = " 3 9 6 8 7 5 " / > < / a : l n T o > < a : l n T o > < a : p t   x = " 1 2 7 0 0 "   y = " 3 8 1 0 0 0 " / > < / a : l n T o > < a : l n T o > < a : p t   x = " 6 3 5 0 "   y = " 3 6 8 3 0 0 " / > < / a : l n T o > < a : l n T o > < a : p t   x = " 0 "   y = " 3 5 2 4 2 5 " / > < / a : l n T o > < a : l n T o > < a : p t   x = " 0 "   y = " 3 3 3 3 7 5 " / > < / a : l n T o > < a : l n T o > < a : p t   x = " 0 "   y = " 3 3 3 3 7 5 " / > < / a : l n T o > < a : l n T o > < a : p t   x = " 0 "   y = " 3 1 7 5 0 0 " / > < / a : l n T o > < a : l n T o > < a : p t   x = " 3 1 7 5 "   y = " 3 0 4 8 0 0 " / > < / a : l n T o > < a : l n T o > < a : p t   x = " 9 5 2 5 "   y = " 2 9 8 4 5 0 " / > < / a : l n T o > < a : l n T o > < a : p t   x = " 1 5 8 7 5 "   y = " 2 9 2 1 0 0 " / > < / a : l n T o > < a : l n T o > < a : p t   x = " 2 2 2 2 5 "   y = " 2 8 8 9 2 5 " / > < / a : l n T o > < a : l n T o > < a : p t   x = " 3 1 7 5 0 "   y = " 2 8 8 9 2 5 " / > < / a : l n T o > < a : l n T o > < a : p t   x = " 5 3 9 7 5 "   y = " 2 9 2 1 0 0 " / > < / a : l n T o > < a : l n T o > < a : p t   x = " 7 3 0 2 5 "   y = " 2 9 8 4 5 0 " / > < / a : l n T o > < a : l n T o > < a : p t   x = " 9 2 0 7 5 "   y = " 3 1 1 1 5 0 " / > < / a : l n T o > < a : l n T o > < a : p t   x = " 1 1 1 1 2 5 "   y = " 3 2 0 6 7 5 " / > < / a : l n T o > < a : l n T o > < a : p t   x = " 1 5 8 7 5 0 "   y = " 2 5 4 0 0 " / > < / a : l n T o > < a : l n T o > < a : p t   x = " 6 7 6 2 7 5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4 "   n a m e = " " > < a : e x t L s t > < a : e x t   u r i = " { 1 1 D D 2 0 A 3 - 6 0 7 D - 4 5 3 7 - 9 7 3 5 - 2 8 B 7 F C 8 2 9 1 1 6 } " > < a 1 6 : c r e a t i o n I d   x m l n s : a 1 6 = " h t t p : / / s c h e m a s . m i c r o s o f t . c o m / o f f i c e / d r a w i n g / 2 0 1 0 / m a i n "   i d = " { C A E A 7 E D 7 - D 1 F 4 - 4 A A 5 - 9 A 8 D - A 3 A C F 6 E C A 6 9 E } " / > < / a : e x t > < / a : e x t L s t > < / p : c N v P r > < p : c N v S p P r / > < p : n v P r / > < / p : n v S p P r > < p : s p P r > < a : x f r m   f l i p H = " f a l s e "   f l i p V = " f a l s e " > < a : o f f   x = " 2 9 2 1 0 0 "   y = " 0 " / > < a : e x t   c x = " 6 6 9 9 2 5 "   c y = " 6 9 8 5 0 0 " / > < / a : x f r m > < a : c u s t G e o m > < a : a v L s t / > < a : g d L s t / > < a : a h L s t / > < a : c x n L s t / > < a : r e c t   b = " b "   l = " 0 "   r = " r "   t = " 0 " / > < a : p a t h L s t > < a : p a t h   h = " 6 9 8 5 0 0 "   w = " 6 6 9 9 2 5 " > < a : m o v e T o > < a : p t   x = " 0 "   y = " 3 1 4 3 2 5 " / > < / a : m o v e T o > < a : l n T o > < a : p t   x = " 0 "   y = " 3 1 4 3 2 5 " / > < / a : l n T o > < a : l n T o > < a : p t   x = " 1 9 0 5 0 "   y = " 4 5 7 2 0 0 " / > < / a : l n T o > < a : l n T o > < a : p t   x = " 3 1 7 5 0 "   y = " 5 8 1 0 2 5 " / > < / a : l n T o > < a : l n T o > < a : p t   x = " 3 4 9 2 5 "   y = " 6 4 4 5 2 5 " / > < / a : l n T o > < a : l n T o > < a : p t   x = " 3 4 9 2 5 "   y = " 6 9 8 5 0 0 " / > < / a : l n T o > < a : l n T o > < a : p t   x = " 3 4 9 2 5 "   y = " 6 9 8 5 0 0 " / > < / a : l n T o > < a : l n T o > < a : p t   x = " 4 7 6 2 5 "   y = " 6 8 8 9 7 5 " / > < / a : l n T o > < a : l n T o > < a : p t   x = " 6 6 6 7 5 "   y = " 6 6 9 9 2 5 " / > < / a : l n T o > < a : l n T o > < a : p t   x = " 8 5 7 2 5 "   y = " 6 4 7 7 0 0 " / > < / a : l n T o > < a : l n T o > < a : p t   x = " 1 0 4 7 7 5 "   y = " 6 1 5 9 5 0 " / > < / a : l n T o > < a : l n T o > < a : p t   x = " 1 2 0 6 5 0 "   y = " 5 8 1 0 2 5 " / > < / a : l n T o > < a : l n T o > < a : p t   x = " 1 3 6 5 2 5 "   y = " 5 3 3 4 0 0 " / > < / a : l n T o > < a : l n T o > < a : p t   x = " 1 4 6 0 5 0 "   y = " 4 7 9 4 2 5 " / > < / a : l n T o > < a : l n T o > < a : p t   x = " 1 5 2 4 0 0 "   y = " 4 1 9 1 0 0 " / > < / a : l n T o > < a : l n T o > < a : p t   x = " 1 5 2 4 0 0 "   y = " 4 1 9 1 0 0 " / > < / a : l n T o > < a : l n T o > < a : p t   x = " 4 2 5 4 5 0 "   y = " 4 1 5 9 2 5 " / > < / a : l n T o > < a : l n T o > < a : p t   x = " 6 0 6 4 2 5 "   y = " 4 1 2 7 5 0 " / > < / a : l n T o > < a : l n T o > < a : p t   x = " 6 0 6 4 2 5 "   y = " 4 1 2 7 5 0 " / > < / a : l n T o > < a : l n T o > < a : p t   x = " 6 1 2 7 7 5 "   y = " 4 0 3 2 2 5 " / > < / a : l n T o > < a : l n T o > < a : p t   x = " 6 3 1 8 2 5 "   y = " 3 8 1 0 0 0 " / > < / a : l n T o > < a : l n T o > < a : p t   x = " 6 4 1 3 5 0 "   y = " 3 6 5 1 2 5 " / > < / a : l n T o > < a : l n T o > < a : p t   x = " 6 5 0 8 7 5 "   y = " 3 4 2 9 0 0 " / > < / a : l n T o > < a : l n T o > < a : p t   x = " 6 6 0 4 0 0 "   y = " 3 2 0 6 7 5 " / > < / a : l n T o > < a : l n T o > < a : p t   x = " 6 6 6 7 5 0 "   y = " 2 9 5 2 7 5 " / > < / a : l n T o > < a : l n T o > < a : p t   x = " 6 6 9 9 2 5 "   y = " 2 6 6 7 0 0 " / > < / a : l n T o > < a : l n T o > < a : p t   x = " 6 6 9 9 2 5 "   y = " 2 3 4 9 5 0 " / > < / a : l n T o > < a : l n T o > < a : p t   x = " 6 6 3 5 7 5 "   y = " 2 0 0 0 2 5 " / > < / a : l n T o > < a : l n T o > < a : p t   x = " 6 5 4 0 5 0 "   y = " 1 6 5 1 0 0 " / > < / a : l n T o > < a : l n T o > < a : p t   x = " 6 3 5 0 0 0 "   y = " 1 2 7 0 0 0 " / > < / a : l n T o > < a : l n T o > < a : p t   x = " 6 0 9 6 0 0 "   y = " 8 5 7 2 5 " / > < / a : l n T o > < a : l n T o > < a : p t   x = " 5 7 4 6 7 5 "   y = " 4 4 4 5 0 " / > < / a : l n T o > < a : l n T o > < a : p t   x = " 5 3 0 2 2 5 "   y = " 0 " / > < / a : l n T o > < a : l n T o > < a : p t   x = " 5 3 0 2 2 5 "   y = " 0 " / > < / a : l n T o > < a : l n T o > < a : p t   x = " 4 9 8 4 7 5 "   y = " 1 2 3 8 2 5 " / > < / a : l n T o > < a : l n T o > < a : p t   x = " 4 9 8 4 7 5 "   y = " 1 2 3 8 2 5 " / > < / a : l n T o > < a : l n T o > < a : p t   x = " 4 5 7 2 0 0 "   y = " 1 4 2 8 7 5 " / > < / a : l n T o > < a : l n T o > < a : p t   x = " 3 4 6 0 7 5 "   y = " 1 9 3 6 7 5 " / > < / a : l n T o > < a : l n T o > < a : p t   x = " 2 7 3 0 5 0 "   y = " 2 2 5 4 2 5 " / > < / a : l n T o > < a : l n T o > < a : p t   x = " 1 8 7 3 2 5 "   y = " 2 5 7 1 7 5 " / > < / a : l n T o > < a : l n T o > < a : p t   x = " 9 5 2 5 0 "   y = " 2 8 5 7 5 0 " / > < / a : l n T o > < a : l n T o > < a : p t   x = " 0 "   y = " 3 1 4 3 2 5 " / > < / a : l n T o > < a : l n T o > < a : p t   x = " 0 "   y = " 3 1 4 3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5 "   n a m e = " " > < a : e x t L s t > < a : e x t   u r i = " { D F 0 A B C E 3 - 7 2 6 3 - 4 7 7 5 - B 7 7 8 - 5 D 7 4 5 9 5 F 4 3 7 E } " > < a 1 6 : c r e a t i o n I d   x m l n s : a 1 6 = " h t t p : / / s c h e m a s . m i c r o s o f t . c o m / o f f i c e / d r a w i n g / 2 0 1 0 / m a i n "   i d = " { 8 3 2 F E D 2 6 - F 4 3 7 - 4 4 6 9 - 8 2 F 8 - E 0 1 5 B 0 2 0 6 D 3 9 } " / > < / a : e x t > < / a : e x t L s t > < / p : c N v P r > < p : c N v S p P r / > < p : n v P r / > < / p : n v S p P r > < p : s p P r > < a : x f r m   f l i p H = " f a l s e "   f l i p V = " f a l s e " > < a : o f f   x = " 4 9 5 3 0 0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6 "   n a m e = " " > < a : e x t L s t > < a : e x t   u r i = " { 1 0 7 1 D 2 1 0 - E B 7 3 - 4 B B F - 9 0 4 7 - D 9 3 D F 7 9 E 6 B 2 3 } " > < a 1 6 : c r e a t i o n I d   x m l n s : a 1 6 = " h t t p : / / s c h e m a s . m i c r o s o f t . c o m / o f f i c e / d r a w i n g / 2 0 1 0 / m a i n "   i d = " { 2 F 7 0 0 C D C - C B 7 4 - 4 6 3 F - A 5 E 0 - 8 C 8 1 E B D 4 E F 9 E } " / > < / a : e x t > < / a : e x t L s t > < / p : c N v P r > < p : c N v S p P r / > < p : n v P r / > < / p : n v S p P r > < p : s p P r > < a : x f r m   f l i p H = " f a l s e "   f l i p V = " f a l s e " > < a : o f f   x = " 8 1 2 7 9 9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7 "   n a m e = " " > < a : e x t L s t > < a : e x t   u r i = " { 5 F 1 9 5 E 5 4 - 4 B 1 D - 4 9 5 C - 9 5 B 4 - D 4 F B 0 A 6 2 F 6 1 8 } " > < a 1 6 : c r e a t i o n I d   x m l n s : a 1 6 = " h t t p : / / s c h e m a s . m i c r o s o f t . c o m / o f f i c e / d r a w i n g / 2 0 1 0 / m a i n "   i d = " { 7 0 2 9 A C 1 9 - A B 0 C - 4 2 0 C - A 4 3 C - 9 0 0 A C C 5 7 7 D 5 0 } " / > < / a : e x t > < / a : e x t L s t > < / p : c N v P r > < p : c N v S p P r / > < p : n v P r / > < / p : n v S p P r > < p : s p P r > < a : x f r m   f l i p H = " f a l s e "   f l i p V = " f a l s e " > < a : o f f   x = " 7 1 7 5 4 9 "   y = " 6 9 8 4 9 9 " / > < a : e x t   c x = " 1 4 9 2 2 5 "   c y = " 1 0 1 6 0 0 " / > < / a : x f r m > < a : c u s t G e o m > < a : a v L s t / > < a : g d L s t / > < a : a h L s t / > < a : c x n L s t / > < a : r e c t   b = " b "   l = " 0 "   r = " r "   t = " 0 " / > < a : p a t h L s t > < a : p a t h   h = " 1 0 1 6 0 0 "   w = " 1 4 9 2 2 5 " > < a : m o v e T o > < a : p t   x = " 2 8 5 7 5 "   y = " 0 " / > < / a : m o v e T o > < a : l n T o > < a : p t   x = " 2 8 5 7 5 "   y = " 0 " / > < / a : l n T o > < a : l n T o > < a : p t   x = " 4 7 6 2 5 "   y = " 3 1 7 5 " / > < / a : l n T o > < a : l n T o > < a : p t   x = " 8 8 9 0 0 "   y = " 1 5 8 7 5 " / > < / a : l n T o > < a : l n T o > < a : p t   x = " 1 1 1 1 2 5 "   y = " 2 5 4 0 0 " / > < / a : l n T o > < a : l n T o > < a : p t   x = " 1 3 0 1 7 5 "   y = " 3 8 1 0 0 " / > < / a : l n T o > < a : l n T o > < a : p t   x = " 1 3 9 7 0 0 "   y = " 4 4 4 5 0 " / > < / a : l n T o > < a : l n T o > < a : p t   x = " 1 4 6 0 5 0 "   y = " 5 3 9 7 5 " / > < / a : l n T o > < a : l n T o > < a : p t   x = " 1 4 9 2 2 5 "   y = " 6 3 5 0 0 " / > < / a : l n T o > < a : l n T o > < a : p t   x = " 1 4 9 2 2 5 "   y = " 7 3 0 2 5 " / > < / a : l n T o > < a : l n T o > < a : p t   x = " 1 4 9 2 2 5 "   y = " 7 3 0 2 5 " / > < / a : l n T o > < a : l n T o > < a : p t   x = " 1 4 9 2 2 5 "   y = " 8 5 7 2 5 " / > < / a : l n T o > < a : l n T o > < a : p t   x = " 1 4 2 8 7 5 "   y = " 9 2 0 7 5 " / > < / a : l n T o > < a : l n T o > < a : p t   x = " 1 3 6 5 2 5 "   y = " 9 8 4 2 5 " / > < / a : l n T o > < a : l n T o > < a : p t   x = " 1 2 7 0 0 0 "   y = " 1 0 1 6 0 0 " / > < / a : l n T o > < a : l n T o > < a : p t   x = " 1 0 1 6 0 0 "   y = " 1 0 1 6 0 0 " / > < / a : l n T o > < a : l n T o > < a : p t   x = " 7 6 2 0 0 "   y = " 9 8 4 2 5 " / > < / a : l n T o > < a : l n T o > < a : p t   x = " 4 7 6 2 5 "   y = " 9 2 0 7 5 " / > < / a : l n T o > < a : l n T o > < a : p t   x = " 2 2 2 2 5 "   y = " 8 2 5 5 0 " / > < / a : l n T o > < a : l n T o > < a : p t   x = " 0 "   y = " 7 3 0 2 5 " / > < / a : l n T o > < / a : p a t h > < / a : p a t h L s t > < / a : c u s t G e o m > < a : n o F i l l / > < / p : s p P r > < / p : s p > < p : s p > < p : n v S p P r > < p : c N v P r   i d = " 1 8 "   n a m e = " " > < a : e x t L s t > < a : e x t   u r i = " { B F E 6 D 9 A 7 - 6 5 E A - 4 A 3 B - B F 3 9 - B E E C 8 D 4 3 2 5 7 8 } " > < a 1 6 : c r e a t i o n I d   x m l n s : a 1 6 = " h t t p : / / s c h e m a s . m i c r o s o f t . c o m / o f f i c e / d r a w i n g / 2 0 1 0 / m a i n "   i d = " { 8 4 4 D 3 6 A 1 - D 4 6 9 - 4 9 0 D - B 5 3 7 - 8 B 7 A 4 3 E E 2 A 4 1 } " / > < / a : e x t > < / a : e x t L s t > < / p : c N v P r > < p : c N v S p P r / > < p : n v P r / > < / p : n v S p P r > < p : s p P r > < a : x f r m   f l i p H = " f a l s e "   f l i p V = " f a l s e " > < a : o f f   x = " 4 5 0 8 4 9 "   y = " 7 9 6 9 2 5 " / > < a : e x t   c x = " 4 2 8 6 2 5 "   c y = " 1 4 2 8 7 5 " / > < / a : x f r m > < a : c u s t G e o m > < a : a v L s t / > < a : g d L s t / > < a : a h L s t / > < a : c x n L s t / > < a : r e c t   b = " b "   l = " 0 "   r = " r "   t = " 0 " / > < a : p a t h L s t > < a : p a t h   h = " 1 4 2 8 7 5 "   w = " 4 2 8 6 2 5 " > < a : m o v e T o > < a : p t   x = " 3 4 2 9 0 0 "   y = " 0 " / > < / a : m o v e T o > < a : l n T o > < a : p t   x = " 3 4 2 9 0 0 "   y = " 0 " / > < / a : l n T o > < a : l n T o > < a : p t   x = " 3 6 8 3 0 0 "   y = " 2 8 5 7 5 " / > < / a : l n T o > < a : l n T o > < a : p t   x = " 3 9 6 8 7 5 "   y = " 5 3 9 7 5 " / > < / a : l n T o > < a : l n T o > < a : p t   x = " 4 1 2 7 5 0 "   y = " 6 3 5 0 0 " / > < / a : l n T o > < a : l n T o > < a : p t   x = " 4 2 8 6 2 5 "   y = " 7 3 0 2 5 " / > < / a : l n T o > < a : l n T o > < a : p t   x = " 4 2 8 6 2 5 "   y = " 7 3 0 2 5 " / > < / a : l n T o > < a : l n T o > < a : p t   x = " 3 7 1 4 7 5 "   y = " 6 9 8 5 0 " / > < / a : l n T o > < a : l n T o > < a : p t   x = " 2 8 8 9 2 5 "   y = " 6 3 5 0 0 " / > < / a : l n T o > < a : l n T o > < a : p t   x = " 2 3 4 9 5 0 "   y = " 6 3 5 0 0 " / > < / a : l n T o > < a : l n T o > < a : p t   x = " 1 7 1 4 5 0 "   y = " 6 3 5 0 0 " / > < / a : l n T o > < a : l n T o > < a : p t   x = " 9 2 0 7 5 "   y = " 6 6 6 7 5 " / > < / a : l n T o > < a : l n T o > < a : p t   x = " 0 "   y = " 7 3 0 2 5 " / > < / a : l n T o > < a : l n T o > < a : p t   x = " 0 "   y = " 7 3 0 2 5 " / > < / a : l n T o > < a : l n T o > < a : p t   x = " 3 1 7 5 "   y = " 7 9 3 7 5 " / > < / a : l n T o > < a : l n T o > < a : p t   x = " 1 5 8 7 5 "   y = " 9 2 0 7 5 " / > < / a : l n T o > < a : l n T o > < a : p t   x = " 3 8 1 0 0 "   y = " 1 0 7 9 5 0 " / > < / a : l n T o > < a : l n T o > < a : p t   x = " 7 3 0 2 5 "   y = " 1 2 3 8 2 5 " / > < / a : l n T o > < a : l n T o > < a : p t   x = " 9 2 0 7 5 "   y = " 1 3 0 1 7 5 " / > < / a : l n T o > < a : l n T o > < a : p t   x = " 1 1 7 4 7 5 "   y = " 1 3 6 5 2 5 " / > < / a : l n T o > < a : l n T o > < a : p t   x = " 1 4 6 0 5 0 "   y = " 1 3 9 7 0 0 " / > < / a : l n T o > < a : l n T o > < a : p t   x = " 1 7 7 8 0 0 "   y = " 1 4 2 8 7 5 " / > < / a : l n T o > < a : l n T o > < a : p t   x = " 2 1 2 7 2 5 "   y = " 1 4 2 8 7 5 " / > < / a : l n T o > < a : l n T o > < a : p t   x = " 2 5 0 8 2 5 "   y = " 1 3 9 7 0 0 " / > < / a : l n T o > < a : l n T o > < a : p t   x = " 2 9 5 2 7 5 "   y = " 1 3 3 3 5 0 " / > < / a : l n T o > < a : l n T o > < a : p t   x = " 3 4 2 9 0 0 "   y = " 1 2 0 6 5 0 " / > < / a : l n T o > < / a : p a t h > < / a : p a t h L s t > < / a : c u s t G e o m > < a : n o F i l l / > < / p : s p P r > < / p : s p > < p : s p > < p : n v S p P r > < p : c N v P r   i d = " 1 9 "   n a m e = " " > < a : e x t L s t > < a : e x t   u r i = " { B B D 4 8 3 9 5 - E E 7 F - 4 7 7 5 - B 9 4 6 - 3 B 4 0 3 F 8 0 C D 0 9 } " > < a 1 6 : c r e a t i o n I d   x m l n s : a 1 6 = " h t t p : / / s c h e m a s . m i c r o s o f t . c o m / o f f i c e / d r a w i n g / 2 0 1 0 / m a i n "   i d = " { 6 F 0 1 D E C 5 - 1 7 9 5 - 4 3 F 8 - 8 A 0 A - B 1 8 5 7 C D F C 8 B 9 } " / > < / a : e x t > < / a : e x t L s t > < / p : c N v P r > < p : c N v S p P r / > < p : n v P r / > < / p : n v S p P r > < p : s p P r > < a : x f r m   f l i p H = " f a l s e "   f l i p V = " f a l s e " > < a : o f f   x = " 2 8 8 9 2 4 "   y = " 1 9 0 1 8 2 5 " / > < a : e x t   c x = " 7 7 7 8 7 5 "   c y = " 1 0 5 0 9 2 5 " / > < / a : x f r m > < a : c u s t G e o m > < a : a v L s t / > < a : g d L s t / > < a : a h L s t / > < a : c x n L s t / > < a : r e c t   b = " b "   l = " 0 "   r = " r "   t = " 0 " / > < a : p a t h L s t > < a : p a t h   h = " 1 0 5 0 9 2 5 "   w = " 7 7 7 8 7 5 " > < a : m o v e T o > < a : p t   x = " 3 4 9 2 5 "   y = " 9 5 2 5 " / > < / a : m o v e T o > < a : l n T o > < a : p t   x = " 1 7 7 8 0 0 "   y = " 9 0 8 0 5 0 " / > < / a : l n T o > < a : l n T o > < a : p t   x = " 0 "   y = " 1 0 5 0 9 2 5 " / > < / a : l n T o > < a : l n T o > < a : p t   x = " 2 6 9 8 7 5 "   y = " 1 0 3 8 2 2 5 " / > < / a : l n T o > < a : l n T o > < a : p t   x = " 2 8 5 7 5 0 "   y = " 2 8 2 5 7 5 " / > < / a : l n T o > < a : l n T o > < a : p t   x = " 4 6 3 5 5 0 "   y = " 2 7 9 4 0 0 " / > < / a : l n T o > < a : l n T o > < a : p t   x = " 4 6 3 5 5 0 "   y = " 1 0 3 5 0 5 0 " / > < / a : l n T o > < a : l n T o > < a : p t   x = " 7 7 7 8 7 5 "   y = " 1 0 5 0 9 2 5 " / > < / a : l n T o > < a : l n T o > < a : p t   x = " 5 4 9 2 7 5 "   y = " 9 0 1 7 0 0 " / > < / a : l n T o > < a : l n T o > < a : p t   x = " 7 1 1 2 0 0 "   y = " 0 " / > < / a : l n T o > < a : l n T o > < a : p t   x = " 3 4 9 2 5 "   y = " 9 5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0 "   n a m e = " " > < a : e x t L s t > < a : e x t   u r i = " { E F 6 9 B 7 A C - B F 3 D - 4 9 B 8 - B A A 5 - 6 7 E E B 3 1 3 4 1 3 2 } " > < a 1 6 : c r e a t i o n I d   x m l n s : a 1 6 = " h t t p : / / s c h e m a s . m i c r o s o f t . c o m / o f f i c e / d r a w i n g / 2 0 1 0 / m a i n "   i d = " { 3 6 B C 6 7 E 1 - 7 A 4 7 - 4 F C E - B 6 C 3 - 8 7 2 9 1 C 4 9 6 9 C 9 } " / > < / a : e x t > < / a : e x t L s t > < / p : c N v P r > < p : c N v S p P r / > < p : n v P r / > < / p : n v S p P r > < p : s p P r > < a : x f r m   f l i p H = " f a l s e "   f l i p V = " f a l s e " > < a : o f f   x = " 8 1 2 7 9 9 "   y = " 5 3 9 7 5 0 " / > < a : e x t   c x = " 1 1 4 3 0 0 "   c y = " 1 2 3 8 2 5 " / > < / a : x f r m > < a : c u s t G e o m > < a : a v L s t / > < a : g d L s t / > < a : a h L s t / > < a : c x n L s t / > < a : r e c t   b = " b "   l = " 0 "   r = " r "   t = " 0 " / > < a : p a t h L s t > < a : p a t h   h = " 1 2 3 8 2 5 "   w = " 1 1 4 3 0 0 " > < a : m o v e T o > < a : p t   x = " 0 "   y = " 1 2 3 8 2 5 " / > < / a : m o v e T o > < a : l n T o > < a : p t   x = " 0 "   y = " 1 2 3 8 2 5 " / > < / a : l n T o > < a : l n T o > < a : p t   x = " 0 "   y = " 1 0 7 9 5 0 " / > < / a : l n T o > < a : l n T o > < a : p t   x = " 3 1 7 5 "   y = " 6 9 8 5 0 " / > < / a : l n T o > < a : l n T o > < a : p t   x = " 9 5 2 5 "   y = " 4 7 6 2 5 " / > < / a : l n T o > < a : l n T o > < a : p t   x = " 1 5 8 7 5 "   y = " 2 8 5 7 5 " / > < / a : l n T o > < a : l n T o > < a : p t   x = " 2 8 5 7 5 "   y = " 1 2 7 0 0 " / > < / a : l n T o > < a : l n T o > < a : p t   x = " 3 4 9 2 5 "   y = " 9 5 2 5 " / > < / a : l n T o > < a : l n T o > < a : p t   x = " 4 1 2 7 5 "   y = " 3 1 7 5 " / > < / a : l n T o > < a : l n T o > < a : p t   x = " 4 1 2 7 5 "   y = " 3 1 7 5 " / > < / a : l n T o > < a : l n T o > < a : p t   x = " 6 0 3 2 5 "   y = " 0 " / > < / a : l n T o > < a : l n T o > < a : p t   x = " 7 6 2 0 0 "   y = " 3 1 7 5 " / > < / a : l n T o > < a : l n T o > < a : p t   x = " 8 8 9 0 0 "   y = " 1 2 7 0 0 " / > < / a : l n T o > < a : l n T o > < a : p t   x = " 9 5 2 5 0 "   y = " 2 5 4 0 0 " / > < / a : l n T o > < a : l n T o > < a : p t   x = " 1 0 1 6 0 0 "   y = " 3 8 1 0 0 " / > < / a : l n T o > < a : l n T o > < a : p t   x = " 1 0 7 9 5 0 "   y = " 5 3 9 7 5 " / > < / a : l n T o > < a : l n T o > < a : p t   x = " 1 1 4 3 0 0 "   y = " 8 2 5 5 0 " / > < / a : l n T o > < / a : p a t h > < / a : p a t h L s t > < / a : c u s t G e o m > < a : n o F i l l / > < / p : s p P r > < / p : s p > < p : s p > < p : n v S p P r > < p : c N v P r   i d = " 2 1 "   n a m e = " " > < a : e x t L s t > < a : e x t   u r i = " { 6 4 C 5 E A F C - 0 9 4 D - 4 4 4 A - 8 C 3 F - 2 C B 7 3 1 D A 9 0 E 3 } " > < a 1 6 : c r e a t i o n I d   x m l n s : a 1 6 = " h t t p : / / s c h e m a s . m i c r o s o f t . c o m / o f f i c e / d r a w i n g / 2 0 1 0 / m a i n "   i d = " { 8 2 9 A 5 1 3 7 - A 9 6 7 - 4 7 F 8 - 9 D 0 C - 0 E A F D 0 3 3 F D 8 8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a : l n T o > < a : p t   x = " 2 5 4 0 0 "   y = " 1 6 8 2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7 3 C 5 2 A B 0 - E 5 0 1 - 4 E 1 5 - A E 0 6 - 0 6 D 7 3 D 5 6 5 A 0 6 } " > < a 1 6 : c r e a t i o n I d   x m l n s : a 1 6 = " h t t p : / / s c h e m a s . m i c r o s o f t . c o m / o f f i c e / d r a w i n g / 2 0 1 0 / m a i n "   i d = " { C 6 C 4 4 2 9 C - 4 8 3 5 - 4 E E 4 - 8 4 E E - E F 5 2 4 3 A C 0 6 F 6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/ a : p a t h > < / a : p a t h L s t > < / a : c u s t G e o m > < a : n o F i l l / > < / p : s p P r > < / p : s p > < p : s p > < p : n v S p P r > < p : c N v P r   i d = " 2 3 "   n a m e = " " > < a : e x t L s t > < a : e x t   u r i = " { 2 3 5 3 F D B D - A A F 2 - 4 7 4 5 - 9 A 6 2 - A 4 E D 3 7 9 9 2 5 1 4 } " > < a 1 6 : c r e a t i o n I d   x m l n s : a 1 6 = " h t t p : / / s c h e m a s . m i c r o s o f t . c o m / o f f i c e / d r a w i n g / 2 0 1 0 / m a i n "   i d = " { 4 4 5 2 7 C 2 7 - B 9 1 A - 4 D B 7 - 8 A E D - 3 5 B E 4 C 1 5 0 0 7 7 } " / > < / a : e x t > < / a : e x t L s t > < / p : c N v P r > < p : c N v S p P r / > < p : n v P r / > < / p : n v S p P r > < p : s p P r > < a : x f r m   f l i p H = " f a l s e "   f l i p V = " f a l s e " > < a : o f f   x = " 4 5 0 8 4 9 "   y = " 1 1 6 2 0 5 0 " / > < a : e x t   c x = " 2 9 2 1 0 0 "   c y = " 6 8 5 8 0 0 " / > < / a : x f r m > < a : c u s t G e o m > < a : a v L s t / > < a : g d L s t / > < a : a h L s t / > < a : c x n L s t / > < a : r e c t   b = " b "   l = " 0 "   r = " r "   t = " 0 " / > < a : p a t h L s t > < a : p a t h   h = " 6 8 5 8 0 0 "   w = " 2 9 2 1 0 0 " > < a : m o v e T o > < a : p t   x = " 2 6 6 7 0 0 "   y = " 1 3 3 3 5 0 " / > < / a : m o v e T o > < a : l n T o > < a : p t   x = " 1 9 0 5 0 0 "   y = " 2 0 0 0 2 5 " / > < / a : l n T o > < a : l n T o > < a : p t   x = " 2 9 2 1 0 0 "   y = " 5 9 6 9 0 0 " / > < / a : l n T o > < a : l n T o > < a : p t   x = " 1 2 3 8 2 5 "   y = " 6 8 5 8 0 0 " / > < / a : l n T o > < a : l n T o > < a : p t   x = " 0 "   y = " 5 9 6 9 0 0 " / > < / a : l n T o > < a : l n T o > < a : p t   x = " 9 5 2 5 0 "   y = " 2 0 3 2 0 0 " / > < / a : l n T o > < a : l n T o > < a : p t   x = " 3 4 9 2 5 "   y = " 1 3 3 3 5 0 " / > < / a : l n T o > < a : l n T o > < a : p t   x = " 9 2 0 7 5 "   y = " 6 3 5 0 " / > < / a : l n T o > < a : l n T o > < a : p t   x = " 2 1 5 9 0 0 "   y = " 0 " / > < / a : l n T o > < a : l n T o > < a : p t   x = " 2 6 6 7 0 0 "   y = " 1 3 3 3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4 "   n a m e = " " > < a : e x t L s t > < a : e x t   u r i = " { 2 C 9 D 0 2 1 6 - 2 B 7 6 - 4 7 9 D - A B 9 B - A D 7 4 8 8 D 8 C D D 2 } " > < a 1 6 : c r e a t i o n I d   x m l n s : a 1 6 = " h t t p : / / s c h e m a s . m i c r o s o f t . c o m / o f f i c e / d r a w i n g / 2 0 1 0 / m a i n "   i d = " { D 4 C D 7 A 8 6 - 2 1 F B - 4 3 6 3 - 9 8 5 2 - E 6 E 8 B 3 F 0 9 A E C } " / > < / a : e x t > < / a : e x t L s t > < / p : c N v P r > < p : c N v S p P r / > < p : n v P r / > < / p : n v S p P r > < p : s p P r > < a : x f r m   f l i p H = " f a l s e "   f l i p V = " f a l s e " > < a : o f f   x = " 1 5 0 8 1 2 4 "   y = " 1 4 2 8 7 5 0 " / > < a : e x t   c x = " 1 5 5 5 7 5 "   c y = " 1 8 7 3 2 5 " / > < / a : x f r m > < a : c u s t G e o m > < a : a v L s t / > < a : g d L s t / > < a : a h L s t / > < a : c x n L s t / > < a : r e c t   b = " b "   l = " 0 "   r = " r "   t = " 0 " / > < a : p a t h L s t > < a : p a t h   h = " 1 8 7 3 2 5 "   w = " 1 5 5 5 7 5 " > < a : m o v e T o > < a : p t   x = " 0 "   y = " 3 1 7 5 0 " / > < / a : m o v e T o > < a : l n T o > < a : p t   x = " 6 0 3 2 5 "   y = " 1 8 7 3 2 5 " / > < / a : l n T o > < a : l n T o > < a : p t   x = " 1 5 5 5 7 5 "   y = " 1 4 9 2 2 5 " / > < / a : l n T o > < a : l n T o > < a : p t   x = " 1 0 4 7 7 5 "   y = " 0 " / > < / a : l n T o > < a : l n T o > < a : p t   x = " 0 "   y = " 3 1 7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5 "   n a m e = " " > < a : e x t L s t > < a : e x t   u r i = " { 8 3 3 C 8 4 4 9 - 2 D E D - 4 0 E C - B 7 D D - 4 0 E 9 E D B 3 C 3 3 1 } " > < a 1 6 : c r e a t i o n I d   x m l n s : a 1 6 = " h t t p : / / s c h e m a s . m i c r o s o f t . c o m / o f f i c e / d r a w i n g / 2 0 1 0 / m a i n "   i d = " { 9 1 D 5 4 A C 8 - 9 2 8 9 - 4 7 C C - 9 F 5 B - E E B 7 2 C 3 5 7 F 1 6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a : l n T o > < a : p t   x = " 2 6 0 3 5 0 "   y = " 1 7 1 4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0 7 B 6 4 B 1 C - D A 8 1 - 4 5 4 C - B F 3 2 - 8 3 4 1 8 F 4 4 E 6 9 4 } " > < a 1 6 : c r e a t i o n I d   x m l n s : a 1 6 = " h t t p : / / s c h e m a s . m i c r o s o f t . c o m / o f f i c e / d r a w i n g / 2 0 1 0 / m a i n "   i d = " { 5 1 0 3 9 E 1 9 - 0 D 3 8 - 4 8 B 0 - B 9 5 E - 2 5 5 6 6 D 9 2 5 F 5 6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/ a : p a t h > < / a : p a t h L s t > < / a : c u s t G e o m > < a : n o F i l l / > < / p : s p P r > < / p : s p > < p : s p > < p : n v S p P r > < p : c N v P r   i d = " 2 7 "   n a m e = " " > < a : e x t L s t > < a : e x t   u r i = " { A 7 A 6 2 C D 7 - 7 0 9 7 - 4 E 1 2 - A D 0 4 - 5 5 F 9 6 3 3 F 0 F 3 4 } " > < a 1 6 : c r e a t i o n I d   x m l n s : a 1 6 = " h t t p : / / s c h e m a s . m i c r o s o f t . c o m / o f f i c e / d r a w i n g / 2 0 1 0 / m a i n "   i d = " { 4 6 9 B E 4 D F - B 7 5 F - 4 E A 0 - 9 6 4 7 - 4 E A E 9 A 7 5 B 3 D 8 } " / > < / a : e x t > < / a : e x t L s t > < / p : c N v P r > < p : c N v S p P r / > < p : n v P r / > < / p : n v S p P r > < p : s p P r > < a : x f r m   f l i p H = " f a l s e "   f l i p V = " f a l s e " > < a : o f f   x = " 0 "   y = " 1 8 0 9 7 5 0 " / > < a : e x t   c x = " 2 2 2 2 4 9 "   c y = " 1 8 4 1 5 0 " / > < / a : x f r m > < a : c u s t G e o m > < a : a v L s t / > < a : g d L s t / > < a : a h L s t / > < a : c x n L s t / > < a : r e c t   b = " b "   l = " 0 "   r = " r "   t = " 0 " / > < a : p a t h L s t > < a : p a t h   h = " 1 8 4 1 5 0 "   w = " 2 2 2 2 5 0 " > < a : m o v e T o > < a : p t   x = " 3 1 7 5 0 "   y = " 0 " / > < / a : m o v e T o > < a : l n T o > < a : p t   x = " 2 2 2 2 5 0 "   y = " 6 6 6 7 5 " / > < / a : l n T o > < a : l n T o > < a : p t   x = " 1 8 4 1 5 0 "   y = " 1 8 4 1 5 0 " / > < / a : l n T o > < a : l n T o > < a : p t   x = " 0 "   y = " 1 3 0 1 7 5 " / > < / a : l n T o > < a : l n T o > < a : p t   x = " 3 1 7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8 "   n a m e = " " > < a : e x t L s t > < a : e x t   u r i = " { 1 A A 3 5 6 D 7 - 0 D C 1 - 4 9 2 A - B B D F - 9 D 0 8 6 7 2 E D F B E } " > < a 1 6 : c r e a t i o n I d   x m l n s : a 1 6 = " h t t p : / / s c h e m a s . m i c r o s o f t . c o m / o f f i c e / d r a w i n g / 2 0 1 0 / m a i n "   i d = " { 1 A 0 E F C 0 9 - C 1 2 5 - 4 8 7 A - 8 E F E - D 4 7 0 D D C 2 E 9 D 7 } " / > < / a : e x t > < / a : e x t L s t > < / p : c N v P r > < p : c N v S p P r / > < p : n v P r / > < / p : n v S p P r > < p : s p P r > < a : x f r m   f l i p H = " f a l s e "   f l i p V = " f a l s e " > < a : o f f   x = " 4 1 5 9 2 5 "   y = " 1 1 3 9 8 2 5 " / > < a : e x t   c x = " 4 4 7 6 7 5 "   c y = " 1 9 3 6 7 4 " / > < / a : x f r m > < a : c u s t G e o m > < a : a v L s t / > < a : g d L s t / > < a : a h L s t / > < a : c x n L s t / > < a : r e c t   b = " b "   l = " 0 "   r = " r "   t = " 0 " / > < a : p a t h L s t > < a : p a t h   h = " 1 9 3 6 7 5 "   w = " 4 4 7 6 7 5 " > < a : m o v e T o > < a : p t   x = " 3 7 4 6 5 0 "   y = " 0 " / > < / a : m o v e T o > < a : l n T o > < a : p t   x = " 1 0 4 7 7 5 "   y = " 0 " / > < / a : l n T o > < a : l n T o > < a : p t   x = " 0 "   y = " 7 9 3 7 5 " / > < / a : l n T o > < a : l n T o > < a : p t   x = " 6 3 5 0 0 "   y = " 1 9 3 6 7 5 " / > < / a : l n T o > < a : l n T o > < a : p t   x = " 1 6 8 2 7 5 "   y = " 3 8 1 0 0 " / > < / a : l n T o > < a : l n T o > < a : p t   x = " 2 8 5 7 5 0 "   y = " 1 9 3 6 7 5 " / > < / a : l n T o > < a : l n T o > < a : p t   x = " 4 4 7 6 7 5 "   y = " 9 5 2 5 0 " / > < / a : l n T o > < a : l n T o > < a : p t   x = " 3 7 4 6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9 "   n a m e = " " > < a : e x t L s t > < a : e x t   u r i = " { 2 E A D F 3 6 B - 5 7 0 E - 4 A 4 1 - A 1 B C - C F B 5 5 5 1 D E C 0 D } " > < a 1 6 : c r e a t i o n I d   x m l n s : a 1 6 = " h t t p : / / s c h e m a s . m i c r o s o f t . c o m / o f f i c e / d r a w i n g / 2 0 1 0 / m a i n "   i d = " { 4 2 7 4 1 3 5 6 - 8 B E 8 - 4 5 0 0 - A 5 F F - 6 6 2 1 6 B F 4 5 4 6 9 } " / > < / a : e x t > < / a : e x t L s t > < / p : c N v P r > < p : c N v S p P r / > < p : n v P r / > < / p : n v S p P r > < p : s p P r > < a : x f r m   f l i p H = " f a l s e "   f l i p V = " f a l s e " > < a : o f f   x = " 4 1 2 7 4 9 "   y = " 5 1 1 1 7 5 " / > < a : e x t   c x = " 1 8 0 9 7 5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1 8 0 9 7 5 " > < a : m o v e T o > < a : p t   x = " 1 8 0 9 7 5 "   y = " 3 1 7 5 " / > < / a : m o v e T o > < a : l n T o > < a : p t   x = " 1 8 0 9 7 5 "   y = " 3 1 7 5 " / > < / a : l n T o > < a : l n T o > < a : p t   x = " 1 7 7 8 0 0 "   y = " 0 " / > < / a : l n T o > < a : l n T o > < a : p t   x = " 1 7 1 4 5 0 "   y = " 3 1 7 5 " / > < / a : l n T o > < a : l n T o > < a : p t   x = " 1 7 1 4 5 0 "   y = " 3 1 7 5 " / > < / a : l n T o > < a : l n T o > < a : p t   x = " 1 5 8 7 5 0 "   y = " 1 2 7 0 0 " / > < / a : l n T o > < a : l n T o > < a : p t   x = " 1 2 0 6 5 0 "   y = " 3 4 9 2 5 " / > < / a : l n T o > < a : l n T o > < a : p t   x = " 9 8 4 2 5 "   y = " 4 7 6 2 5 " / > < / a : l n T o > < a : l n T o > < a : p t   x = " 6 9 8 5 0 "   y = " 5 7 1 5 0 " / > < / a : l n T o > < a : l n T o > < a : p t   x = " 3 8 1 0 0 "   y = " 6 6 6 7 5 " / > < / a : l n T o > < a : l n T o > < a : p t   x = " 6 3 5 0 "   y = " 7 3 0 2 5 " / > < / a : l n T o > < a : l n T o > < a : p t   x = " 6 3 5 0 "   y = " 7 3 0 2 5 " / > < / a : l n T o > < a : l n T o > < a : p t   x = " 3 1 7 5 "   y = " 7 6 2 0 0 " / > < / a : l n T o > < a : l n T o > < a : p t   x = " 0 "   y = " 7 9 3 7 5 " / > < / a : l n T o > < a : l n T o > < a : p t   x = " 0 "   y = " 7 9 3 7 5 " / > < / a : l n T o > < a : l n T o > < a : p t   x = " 3 1 7 5 "   y = " 8 2 5 5 0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4 1 2 7 5 "   y = " 7 9 3 7 5 " / > < / a : l n T o > < a : l n T o > < a : p t   x = " 7 3 0 2 5 "   y = " 6 9 8 5 0 " / > < / a : l n T o > < a : l n T o > < a : p t   x = " 1 0 1 6 0 0 "   y = " 6 0 3 2 5 " / > < / a : l n T o > < a : l n T o > < a : p t   x = " 1 2 7 0 0 0 "   y = " 4 7 6 2 5 " / > < / a : l n T o > < a : l n T o > < a : p t   x = " 1 6 5 1 0 0 "   y = " 2 2 2 2 5 " / > < / a : l n T o > < a : l n T o > < a : p t   x = " 1 8 0 9 7 5 "   y = " 1 2 7 0 0 " / > < / a : l n T o > < a : l n T o > < a : p t   x = " 1 8 0 9 7 5 "   y = " 1 2 7 0 0 " / > < / a : l n T o > < a : l n T o > < a : p t   x = " 1 8 0 9 7 5 "   y = " 9 5 2 5 " / > < / a : l n T o > < a : l n T o > < a : p t   x = " 1 8 0 9 7 5 "   y = " 3 1 7 5 " / > < / a : l n T o > < a : l n T o > < a : p t   x = " 1 8 0 9 7 5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p : e x t L s t > < p : e x t   u r i = " { 9 3 3 7 3 4 2 A - A D 3 4 - 4 2 6 A - 8 5 D 3 - C D 2 E 2 3 8 D 3 8 2 B } " > < p 1 4 : c r e a t i o n I d   x m l n s : p 1 4 = " h t t p : / / s c h e m a s . m i c r o s o f t . c o m / o f f i c e / p o w e r p o i n t / 2 0 1 0 / m a i n "   v a l = " 1 6 5 0 6 2 1 7 4 9 0 7 6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6 0 5 5 F A 6 - C C 0 2 - 4 8 7 F - B B 6 1 - 8 C 8 A B 2 4 E A 3 C 7 } " > < a 1 6 : c r e a t i o n I d   x m l n s : a 1 6 = " h t t p : / / s c h e m a s . m i c r o s o f t . c o m / o f f i c e / d r a w i n g / 2 0 1 0 / m a i n "   i d = " { 4 1 A 6 B 9 F 9 - D C 5 D - 4 A 6 2 - 8 C D B - 6 9 5 8 8 6 C 5 6 2 5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8 0 0 " > < a : s o l i d F i l l > < a : s r g b C l r   v a l = " c e 1 e 1 b " / > < / a : s o l i d F i l l > < a : l a t i n   t y p e f a c e = " A l e g r e y a " / > < / a : r P r > < a : t > W O R K   D O N E < / a : t > < / a : r > < a : e n d P a r a R P r   b = " 0 "   d i r t y = " 0 "   l a n g = " e n - U S "   s z = " 2 8 0 0 " > < a : s o l i d F i l l > < a : s r g b C l r   v a l = " c e 1 e 1 b " / > < / a : s o l i d F i l l > < a : l a t i n   t y p e f a c e = " A l e g r e y a " / > < / a : e n d P a r a R P r > < / a : p > < / p : t x B o d y > < / p : s p > < p : s p > < p : n v S p P r > < p : c N v P r   i d = " 3 "   n a m e = " C o n t e n t   P l a c e h o l d e r   2 " > < a : e x t L s t > < a : e x t   u r i = " { E 8 1 4 C 1 3 6 - 0 4 2 1 - 4 0 1 E - 8 4 4 6 - E 3 3 9 7 5 8 6 A F 6 F } " > < a 1 6 : c r e a t i o n I d   x m l n s : a 1 6 = " h t t p : / / s c h e m a s . m i c r o s o f t . c o m / o f f i c e / d r a w i n g / 2 0 1 0 / m a i n "   i d = " { 8 3 F 0 4 4 7 0 - 7 8 8 C - 4 B 4 1 - 8 7 8 8 - 7 6 B 0 9 9 5 7 C 8 7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 A l g o r i t h m s : < / a : t > < / a : r > < / a : p > < a : p > < a : p P r / > < a : r > < a : r P r   d i r t y = " 0 "   l a n g = " e n - U S " / > < a : t >                   H e u r i s t i c   r o u t e   s e a r c h   < / a : t > < / a : r > < / a : p > < a : p > < a : p P r / > < a : r > < a : r P r   d i r t y = " 0 "   l a n g = " e n - U S " / > < a : t >                     F l o y d   -   < / a : t > < / a : r > < a : r > < a : r P r   d i r t y = " 0 "   e r r = " 1 "   l a n g = " e n - U S " / > < a : t > W a r s h a l l < / a : t > < / a : r > < a : r > < a : r P r   d i r t y = " 0 "   l a n g = " e n - U S " / > < a : t >   A l g o r i t h m < / a : t > < / a : r > < a : e n d P a r a R P r   d i r t y = " 0 "   l a n g = " e n - U S " / > < / a : p > < / p : t x B o d y > < / p : s p > < p : g r p S p > < p : n v G r p S p P r > < p : c N v P r   i d = " 4 "   n a m e = " " > < a : e x t L s t > < a : e x t   u r i = " { B 9 6 E 1 8 A 2 - 1 C 5 6 - 4 8 A 8 - 8 A 1 5 - E 5 B C 9 1 B 6 2 8 E 3 } " > < a 1 6 : c r e a t i o n I d   x m l n s : a 1 6 = " h t t p : / / s c h e m a s . m i c r o s o f t . c o m / o f f i c e / d r a w i n g / 2 0 1 0 / m a i n "   i d = " { 1 F 5 9 4 4 7 B - A 4 2 5 - 4 8 6 3 - A 8 C A - 7 C B D B C 6 1 6 7 1 D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6 7 3 9 0 3 "   y = " 3 2 7 1 1 6 1 " / > < a : e x t   c x = " 8 1 9 8 7 3 "   c y = " 1 2 1 2 5 0 3 " / > < a : c h O f f   x = " 0 "   y = " 0 " / > < a : c h E x t   c x = " 1 9 9 7 0 7 5 "   c y = " 2 9 5 2 7 5 0 " / > < / a : x f r m > < a : s o l i d F i l l > < a : s c h e m e C l r   v a l = " b g 1 " / > < / a : s o l i d F i l l > < / p : g r p S p P r > < p : s p > < p : n v S p P r > < p : c N v P r   i d = " 5 "   n a m e = " " > < a : e x t L s t > < a : e x t   u r i = " { 4 9 F D 6 D 1 0 - F E 9 D - 4 3 E 4 - B 1 C 8 - A 3 9 C 0 4 5 8 F 0 5 E } " > < a 1 6 : c r e a t i o n I d   x m l n s : a 1 6 = " h t t p : / / s c h e m a s . m i c r o s o f t . c o m / o f f i c e / d r a w i n g / 2 0 1 0 / m a i n "   i d = " { B F F 4 5 7 D 1 - 3 0 8 6 - 4 C 1 4 - A 5 A D - D 0 8 9 4 F C 6 B C 1 6 } " / > < / a : e x t > < / a : e x t L s t > < / p : c N v P r > < p : c N v S p P r / > < p : n v P r / > < / p : n v S p P r > < p : s p P r > < a : x f r m   f l i p H = " f a l s e "   f l i p V = " f a l s e " > < a : o f f   x = " 1 5 3 9 8 7 5 "   y = " 1 2 6 9 9 9 9 " / > < a : e x t   c x = " 4 5 7 2 0 0 "   c y = " 3 0 1 6 2 5 " / > < / a : x f r m > < a : c u s t G e o m > < a : a v L s t / > < a : g d L s t / > < a : a h L s t / > < a : c x n L s t / > < a : r e c t   b = " b "   l = " 0 "   r = " r "   t = " 0 " / > < a : p a t h L s t > < a : p a t h   h = " 3 0 1 6 2 5 "   w = " 4 5 7 2 0 0 " > < a : m o v e T o > < a : p t   x = " 0 "   y = " 2 3 8 1 2 5 " / > < / a : m o v e T o > < a : l n T o > < a : p t   x = " 1 3 6 5 2 5 "   y = " 1 8 0 9 7 5 " / > < / a : l n T o > < a : l n T o > < a : p t   x = " 1 3 6 5 2 5 "   y = " 1 8 0 9 7 5 " / > < / a : l n T o > < a : l n T o > < a : p t   x = " 1 3 9 7 0 0 "   y = " 1 6 1 9 2 5 " / > < / a : l n T o > < a : l n T o > < a : p t   x = " 1 4 9 2 2 5 "   y = " 1 1 7 4 7 5 " / > < / a : l n T o > < a : l n T o > < a : p t   x = " 1 5 2 4 0 0 "   y = " 8 8 9 0 0 " / > < / a : l n T o > < a : l n T o > < a : p t   x = " 1 5 5 5 7 5 "   y = " 5 7 1 5 0 " / > < / a : l n T o > < a : l n T o > < a : p t   x = " 1 5 2 4 0 0 "   y = " 2 8 5 7 5 " / > < / a : l n T o > < a : l n T o > < a : p t   x = " 1 4 6 0 5 0 "   y = " 3 1 7 5 " / > < / a : l n T o > < a : l n T o > < a : p t   x = " 1 4 6 0 5 0 "   y = " 3 1 7 5 " / > < / a : l n T o > < a : l n T o > < a : p t   x = " 1 8 0 9 7 5 "   y = " 0 " / > < / a : l n T o > < a : l n T o > < a : p t   x = " 1 8 0 9 7 5 "   y = " 0 " / > < / a : l n T o > < a : l n T o > < a : p t   x = " 1 8 7 3 2 5 "   y = " 9 5 2 5 " / > < / a : l n T o > < a : l n T o > < a : p t   x = " 1 9 3 6 7 5 "   y = " 3 4 9 2 5 " / > < / a : l n T o > < a : l n T o > < a : p t   x = " 2 0 3 2 0 0 "   y = " 7 3 0 2 5 " / > < / a : l n T o > < a : l n T o > < a : p t   x = " 2 0 6 3 7 5 "   y = " 1 2 0 6 5 0 " / > < / a : l n T o > < a : l n T o > < a : p t   x = " 2 0 6 3 7 5 "   y = " 1 2 0 6 5 0 " / > < / a : l n T o > < a : l n T o > < a : p t   x = " 2 4 1 3 0 0 "   y = " 1 0 7 9 5 0 " / > < / a : l n T o > < a : l n T o > < a : p t   x = " 3 0 1 6 2 5 "   y = " 9 2 0 7 5 " / > < / a : l n T o > < a : l n T o > < a : p t   x = " 3 7 4 6 5 0 "   y = " 6 6 6 7 5 " / > < / a : l n T o > < a : l n T o > < a : p t   x = " 4 1 5 9 2 5 "   y = " 5 0 8 0 0 " / > < / a : l n T o > < a : l n T o > < a : p t   x = " 4 5 4 0 2 5 "   y = " 3 4 9 2 5 " / > < / a : l n T o > < a : l n T o > < a : p t   x = " 4 5 4 0 2 5 "   y = " 3 4 9 2 5 " / > < / a : l n T o > < a : l n T o > < a : p t   x = " 4 5 7 2 0 0 "   y = " 8 8 9 0 0 " / > < / a : l n T o > < a : l n T o > < a : p t   x = " 4 5 7 2 0 0 "   y = " 8 8 9 0 0 " / > < / a : l n T o > < a : l n T o > < a : p t   x = " 4 5 4 0 2 5 "   y = " 9 2 0 7 5 " / > < / a : l n T o > < a : l n T o > < a : p t   x = " 4 4 4 5 0 0 "   y = " 9 5 2 5 0 " / > < / a : l n T o > < a : l n T o > < a : p t   x = " 4 2 2 2 7 5 "   y = " 1 0 4 7 7 5 " / > < / a : l n T o > < a : l n T o > < a : p t   x = " 3 9 6 8 7 5 "   y = " 1 1 1 1 2 5 " / > < / a : l n T o > < a : l n T o > < a : p t   x = " 3 9 0 5 2 5 "   y = " 1 1 4 3 0 0 " / > < / a : l n T o > < a : l n T o > < a : p t   x = " 3 8 7 3 5 0 "   y = " 1 2 0 6 5 0 " / > < / a : l n T o > < a : l n T o > < a : p t   x = " 3 8 7 3 5 0 "   y = " 1 2 0 6 5 0 " / > < / a : l n T o > < a : l n T o > < a : p t   x = " 3 9 0 5 2 5 "   y = " 2 2 5 4 2 5 " / > < / a : l n T o > < a : l n T o > < a : p t   x = " 3 9 0 5 2 5 "   y = " 2 2 5 4 2 5 " / > < / a : l n T o > < a : l n T o > < a : p t   x = " 3 7 4 6 5 0 "   y = " 2 3 1 7 7 5 " / > < / a : l n T o > < a : l n T o > < a : p t   x = " 3 3 0 2 0 0 "   y = " 2 4 4 4 7 5 " / > < / a : l n T o > < a : l n T o > < a : p t   x = " 2 6 3 5 2 5 "   y = " 2 6 3 5 2 5 " / > < / a : l n T o > < a : l n T o > < a : p t   x = " 2 2 5 4 2 5 "   y = " 2 6 9 8 7 5 " / > < / a : l n T o > < a : l n T o > < a : p t   x = " 1 8 7 3 2 5 "   y = " 2 7 3 0 5 0 " / > < / a : l n T o > < a : l n T o > < a : p t   x = " 1 8 7 3 2 5 "   y = " 2 7 3 0 5 0 " / > < / a : l n T o > < a : l n T o > < a : p t   x = " 1 7 1 4 5 0 "   y = " 2 4 4 4 7 5 " / > < / a : l n T o > < a : l n T o > < a : p t   x = " 6 3 5 0 "   y = " 3 0 1 6 2 5 " / > < / a : l n T o > < a : l n T o > < a : p t   x = " 0 "   y = " 2 3 8 1 2 5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6 "   n a m e = " " > < a : e x t L s t > < a : e x t   u r i = " { A 0 E C 3 9 B 3 - 4 6 2 9 - 4 2 1 1 - 8 B 1 9 - E 2 6 8 3 A C E 8 0 6 7 } " > < a 1 6 : c r e a t i o n I d   x m l n s : a 1 6 = " h t t p : / / s c h e m a s . m i c r o s o f t . c o m / o f f i c e / d r a w i n g / 2 0 1 0 / m a i n "   i d = " { B C B 0 B 8 0 8 - 7 0 E 3 - 4 D 1 A - A 0 4 3 - 8 A D 0 5 3 3 E 4 1 E 5 } " / > < / a : e x t > < / a : e x t L s t > < / p : c N v P r > < p : c N v S p P r / > < p : n v P r / > < / p : n v S p P r > < p : s p P r > < a : x f r m   f l i p H = " f a l s e "   f l i p V = " f a l s e " > < a : o f f   x = " 1 8 1 6 1 0 0 "   y = " 1 3 5 8 9 0 0 " / > < a : e x t   c x = " 1 8 0 9 7 5 "   c y = " 6 0 3 2 5 " / > < / a : x f r m > < a : c u s t G e o m > < a : a v L s t / > < a : g d L s t / > < a : a h L s t / > < a : c x n L s t / > < a : r e c t   b = " b "   l = " 0 "   r = " r "   t = " 0 " / > < a : p a t h L s t > < a : p a t h   h = " 6 0 3 2 5 "   w = " 1 8 0 9 7 5 " > < a : m o v e T o > < a : p t   x = " 0 "   y = " 6 0 3 2 5 " / > < / a : m o v e T o > < a : l n T o > < a : p t   x = " 0 "   y = " 6 0 3 2 5 " / > < / a : l n T o > < a : l n T o > < a : p t   x = " 5 7 1 5 0 "   y = " 4 4 4 5 0 " / > < / a : l n T o > < a : l n T o > < a : p t   x = " 1 8 0 9 7 5 "   y = " 0 " / > < / a : l n T o > < / a : p a t h > < / a : p a t h L s t > < / a : c u s t G e o m > < a : n o F i l l / > < / p : s p P r > < / p : s p > < p : s p > < p : n v S p P r > < p : c N v P r   i d = " 7 "   n a m e = " " > < a : e x t L s t > < a : e x t   u r i = " { 8 B 7 6 F 0 4 6 - C C 2 3 - 4 3 7 C - 8 8 0 B - 3 2 8 7 8 B 8 A 5 D C C } " > < a 1 6 : c r e a t i o n I d   x m l n s : a 1 6 = " h t t p : / / s c h e m a s . m i c r o s o f t . c o m / o f f i c e / d r a w i n g / 2 0 1 0 / m a i n "   i d = " { 0 8 9 D 6 4 4 1 - E 0 8 F - 4 3 1 6 - B B 0 F - 3 E B B 6 1 1 0 3 3 1 4 } " / > < / a : e x t > < / a : e x t L s t > < / p : c N v P r > < p : c N v S p P r / > < p : n v P r / > < / p : n v S p P r > < p : s p P r > < a : x f r m   f l i p H = " f a l s e "   f l i p V = " f a l s e " > < a : o f f   x = " 1 8 1 2 9 2 4 "   y = " 1 4 4 1 4 4 9 " / > < a : e x t   c x = " 1 0 7 9 5 0 "   c y = " 3 1 7 5 0 " / > < / a : x f r m > < a : c u s t G e o m > < a : a v L s t / > < a : g d L s t / > < a : a h L s t / > < a : c x n L s t / > < a : r e c t   b = " b "   l = " 0 "   r = " r "   t = " 0 " / > < a : p a t h L s t > < a : p a t h   h = " 3 1 7 5 0 "   w = " 1 0 7 9 5 0 " > < a : m o v e T o > < a : p t   x = " 0 "   y = " 3 1 7 5 0 " / > < / a : m o v e T o > < a : l n T o > < a : p t   x = " 0 "   y = " 3 1 7 5 0 " / > < / a : l n T o > < a : l n T o > < a : p t   x = " 1 2 7 0 0 "   y = " 2 8 5 7 5 " / > < / a : l n T o > < a : l n T o > < a : p t   x = " 1 0 7 9 5 0 "   y = " 0 " / > < / a : l n T o > < / a : p a t h > < / a : p a t h L s t > < / a : c u s t G e o m > < a : n o F i l l / > < / p : s p P r > < / p : s p > < p : s p > < p : n v S p P r > < p : c N v P r   i d = " 8 "   n a m e = " " > < a : e x t L s t > < a : e x t   u r i = " { B 1 7 6 B 1 5 A - F 7 D C - 4 B F F - 9 5 7 B - 6 D D E D 3 C E 2 D 1 1 } " > < a 1 6 : c r e a t i o n I d   x m l n s : a 1 6 = " h t t p : / / s c h e m a s . m i c r o s o f t . c o m / o f f i c e / d r a w i n g / 2 0 1 0 / m a i n "   i d = " { C C C 2 1 E B 0 - 6 9 A 0 - 4 E 2 C - 9 E 0 6 - E A F F 9 6 2 F F B C D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a : l n T o > < a : p t   x = " 0 "   y = " 0 " / > < / a : l n T o > < a : c l o s e / > < a : m o v e T o > < a : p t   x = " 1 5 5 5 7 5 "   y = " 7 3 0 2 5 " / > < / a : m o v e T o > < a : l n T o > < a : p t   x = " 1 7 7 8 0 0 "   y = " 1 7 7 8 0 0 " / > < / a : l n T o > < a : l n T o > < a : p t   x = " 1 6 8 2 7 5 "   y = " 1 7 7 8 0 0 " / > < / a : l n T o > < a : l n T o > < a : p t   x = " 1 3 3 3 5 0 "   y = " 9 2 0 7 5 " / > < / a : l n T o > < a : l n T o > < a : p t   x = " 1 3 3 3 5 0 "   y = " 9 2 0 7 5 " / > < / a : l n T o > < a : l n T o > < a : p t   x = " 1 3 0 1 7 5 "   y = " 8 8 9 0 0 " / > < / a : l n T o > < a : l n T o > < a : p t   x = " 1 2 3 8 2 5 "   y = " 8 8 9 0 0 " / > < / a : l n T o > < a : l n T o > < a : p t   x = " 1 2 3 8 2 5 "   y = " 8 8 9 0 0 " / > < / a : l n T o > < a : l n T o > < a : p t   x = " 1 2 0 6 5 0 "   y = " 9 2 0 7 5 " / > < / a : l n T o > < a : l n T o > < a : p t   x = " 1 2 0 6 5 0 "   y = " 9 5 2 5 0 " / > < / a : l n T o > < a : l n T o > < a : p t   x = " 1 2 7 0 0 0 "   y = " 1 1 1 1 2 5 " / > < / a : l n T o > < a : l n T o > < a : p t   x = " 1 0 4 7 7 5 "   y = " 1 4 6 0 5 0 " / > < / a : l n T o > < a : l n T o > < a : p t   x = " 1 0 4 7 7 5 "   y = " 1 4 6 0 5 0 " / > < / a : l n T o > < a : l n T o > < a : p t   x = " 1 0 4 7 7 5 "   y = " 1 5 2 4 0 0 " / > < / a : l n T o > < a : l n T o > < a : p t   x = " 1 3 0 1 7 5 "   y = " 2 4 4 4 7 5 " / > < / a : l n T o > < a : l n T o > < a : p t   x = " 1 3 0 1 7 5 "   y = " 2 4 4 4 7 5 " / > < / a : l n T o > < a : l n T o > < a : p t   x = " 1 3 3 3 5 0 "   y = " 2 4 7 6 5 0 " / > < / a : l n T o > < a : l n T o > < a : p t   x = " 1 7 4 6 2 5 "   y = " 2 8 5 7 5 0 " / > < / a : l n T o > < a : l n T o > < a : p t   x = " 1 6 1 9 2 5 "   y = " 3 0 1 6 2 5 " / > < / a : l n T o > < a : l n T o > < a : p t   x = " 1 1 4 3 0 0 "   y = " 2 7 3 0 5 0 " / > < / a : l n T o > < a : l n T o > < a : p t   x = " 6 9 8 5 0 "   y = " 1 6 1 9 2 5 " / > < / a : l n T o > < a : l n T o > < a : p t   x = " 9 5 2 5 0 "   y = " 9 5 2 5 " / > < / a : l n T o > < a : l n T o > < a : p t   x = " 1 3 3 3 5 0 "   y = " 1 2 7 0 0 " / > < / a : l n T o > < a : l n T o > < a : p t   x = " 1 3 3 3 5 0 "   y = " 3 1 7 5 0 " / > < / a : l n T o > < a : l n T o > < a : p t   x = " 1 3 3 3 5 0 "   y = " 3 1 7 5 0 " / > < / a : l n T o > < a : l n T o > < a : p t   x = " 1 3 0 1 7 5 "   y = " 3 1 7 5 0 " / > < / a : l n T o > < a : l n T o > < a : p t   x = " 1 3 0 1 7 5 "   y = " 3 1 7 5 0 " / > < / a : l n T o > < a : l n T o > < a : p t   x = " 1 2 7 0 0 0 "   y = " 3 4 9 2 5 " / > < / a : l n T o > < a : l n T o > < a : p t   x = " 1 3 0 1 7 5 "   y = " 4 1 2 7 5 " / > < / a : l n T o > < a : l n T o > < a : p t   x = " 1 5 5 5 7 5 "   y = " 7 3 0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C 7 C 7 9 2 F 2 - F A 6 6 - 4 B 5 6 - B B 5 1 - 5 2 B A A C 1 6 0 E 1 5 } " > < a 1 6 : c r e a t i o n I d   x m l n s : a 1 6 = " h t t p : / / s c h e m a s . m i c r o s o f t . c o m / o f f i c e / d r a w i n g / 2 0 1 0 / m a i n "   i d = " { C 6 9 9 C 5 9 4 - 5 4 E 0 - 4 3 D D - B 4 8 D - E 1 C B F 5 6 7 B F B A } " / > < / a : e x t > < / a : e x t L s t > < / p : c N v P r > < p : c N v S p P r / > < p : n v P r / > < / p : n v S p P r > < p : s p P r > < a : x f r m   f l i p H = " f a l s e "   f l i p V = " f a l s e " > < a : o f f   x = " 0 "   y = " 1 9 2 7 2 2 4 " / > < a : e x t   c x = " 1 9 0 5 0 0 "   c y = " 3 1 7 4 9 9 " / > < / a : x f r m > < a : c u s t G e o m > < a : a v L s t / > < a : g d L s t / > < a : a h L s t / > < a : c x n L s t / > < a : r e c t   b = " b "   l = " 0 "   r = " r "   t = " 0 " / > < a : p a t h L s t > < a : p a t h   h = " 3 1 7 5 0 0 "   w = " 1 9 0 5 0 0 " > < a : m o v e T o > < a : p t   x = " 0 "   y = " 0 " / > < / a : m o v e T o > < a : l n T o > < a : p t   x = " 0 "   y = " 0 " / > < / a : l n T o > < a : l n T o > < a : p t   x = " 3 1 7 5 "   y = " 3 1 7 5 " / > < / a : l n T o > < a : l n T o > < a : p t   x = " 8 2 5 5 0 "   y = " 9 5 2 5 " / > < / a : l n T o > < a : l n T o > < a : p t   x = " 5 7 1 5 0 "   y = " 1 6 1 9 2 5 " / > < / a : l n T o > < a : l n T o > < a : p t   x = " 5 7 1 5 0 "   y = " 1 6 1 9 2 5 " / > < / a : l n T o > < a : l n T o > < a : p t   x = " 5 7 1 5 0 "   y = " 1 6 5 1 0 0 " / > < / a : l n T o > < a : l n T o > < a : p t   x = " 1 0 4 7 7 5 "   y = " 2 8 2 5 7 5 " / > < / a : l n T o > < a : l n T o > < a : p t   x = " 1 0 4 7 7 5 "   y = " 2 8 2 5 7 5 " / > < / a : l n T o > < a : l n T o > < a : p t   x = " 1 0 7 9 5 0 "   y = " 2 8 5 7 5 0 " / > < / a : l n T o > < a : l n T o > < a : p t   x = " 1 5 8 7 5 0 "   y = " 3 1 7 5 0 0 " / > < / a : l n T o > < a : l n T o > < a : p t   x = " 1 5 8 7 5 0 "   y = " 3 1 7 5 0 0 " / > < / a : l n T o > < a : l n T o > < a : p t   x = " 1 6 1 9 2 5 "   y = " 3 1 7 5 0 0 " / > < / a : l n T o > < a : l n T o > < a : p t   x = " 1 6 1 9 2 5 "   y = " 3 1 7 5 0 0 " / > < / a : l n T o > < a : l n T o > < a : p t   x = " 1 6 8 2 7 5 "   y = " 3 1 4 3 2 5 " / > < / a : l n T o > < a : l n T o > < a : p t   x = " 1 9 0 5 0 0 "   y = " 2 9 2 1 0 0 " / > < / a : l n T o > < a : l n T o > < a : p t   x = " 1 9 0 5 0 0 "   y = " 2 9 2 1 0 0 " / > < / a : l n T o > < a : l n T o > < a : p t   x = " 1 9 0 5 0 0 "   y = " 2 8 5 7 5 0 " / > < / a : l n T o > < a : l n T o > < a : p t   x = " 1 9 0 5 0 0 "   y = " 2 8 2 5 7 5 " / > < / a : l n T o > < a : l n T o > < a : p t   x = " 1 4 2 8 7 5 "   y = " 2 3 8 1 2 5 " / > < / a : l n T o > < a : l n T o > < a : p t   x = " 1 1 7 4 7 5 "   y = " 1 5 2 4 0 0 " / > < / a : l n T o > < a : l n T o > < a : p t   x = " 1 3 3 3 5 0 "   y = " 1 2 3 8 2 5 " / > < / a : l n T o > < a : l n T o > < a : p t   x = " 1 5 8 7 5 0 "   y = " 1 8 7 3 2 5 " / > < / a : l n T o > < a : l n T o > < a : p t   x = " 1 5 8 7 5 0 "   y = " 1 8 7 3 2 5 " / > < / a : l n T o > < a : l n T o > < a : p t   x = " 1 5 8 7 5 0 "   y = " 1 9 0 5 0 0 " / > < / a : l n T o > < a : l n T o > < a : p t   x = " 1 6 1 9 2 5 "   y = " 1 9 0 5 0 0 " / > < / a : l n T o > < a : l n T o > < a : p t   x = " 1 6 1 9 2 5 "   y = " 1 9 0 5 0 0 " / > < / a : l n T o > < a : l n T o > < a : p t   x = " 1 6 5 1 0 0 "   y = " 1 9 0 5 0 0 " / > < / a : l n T o > < a : l n T o > < a : p t   x = " 1 8 4 1 5 0 "   y = " 1 9 0 5 0 0 " / > < / a : l n T o > < a : l n T o > < a : p t   x = " 1 8 4 1 5 0 "   y = " 1 9 0 5 0 0 " / > < / a : l n T o > < a : l n T o > < a : p t   x = " 1 9 0 5 0 0 "   y = " 1 8 7 3 2 5 " / > < / a : l n T o > < a : l n T o > < a : p t   x = " 1 9 0 5 0 0 "   y = " 1 8 7 3 2 5 " / > < / a : l n T o > < a : l n T o > < a : p t   x = " 1 9 0 5 0 0 "   y = " 1 8 0 9 7 5 " / > < / a : l n T o > < a : l n T o > < a : p t   x = " 1 6 8 2 7 5 "   y = " 6 9 8 5 0 " / > < / a : l n T o > < a : l n T o > < a : p t   x = " 1 6 8 2 7 5 "   y = " 6 9 8 5 0 " / > < / a : l n T o > < a : l n T o > < a : p t   x = " 1 6 5 1 0 0 "   y = " 6 6 6 7 5 " / > < / a : l n T o > < a : l n T o > < a : p t   x = " 1 4 6 0 5 0 "   y = " 4 4 4 5 0 " / > < / a : l n T o > < a : l n T o > < a : p t   x = " 1 4 6 0 5 0 "   y = " 4 1 2 7 5 " / > < / a : l n T o > < a : l n T o > < a : p t   x = " 1 4 6 0 5 0 "   y = " 1 2 7 0 0 " / > < / a : l n T o > < a : l n T o > < a : p t   x = " 1 8 7 3 2 5 "   y = " 1 9 0 5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7 6 9 3 4 8 7 B - A 6 1 B - 4 8 5 9 - 8 3 F 8 - B 3 4 B D 2 B 7 E 9 D D } " > < a 1 6 : c r e a t i o n I d   x m l n s : a 1 6 = " h t t p : / / s c h e m a s . m i c r o s o f t . c o m / o f f i c e / d r a w i n g / 2 0 1 0 / m a i n "   i d = " { 5 7 4 4 3 0 B 5 - 6 C 2 4 - 4 A 7 5 - B 9 B F - 2 B 1 C C 4 4 D B C A B } " / > < / a : e x t > < / a : e x t L s t > < / p : c N v P r > < p : c N v S p P r / > < p : n v P r / > < / p : n v S p P r > < p : s p P r > < a : x f r m   f l i p H = " f a l s e "   f l i p V = " f a l s e " > < a : o f f   x = " 6 9 8 4 9 "   y = " 1 9 3 6 7 4 9 " / > < a : e x t   c x = " 1 0 7 9 5 0 "   c y = " 2 9 2 1 0 0 " / > < / a : x f r m > < a : c u s t G e o m > < a : a v L s t / > < a : g d L s t / > < a : a h L s t / > < a : c x n L s t / > < a : r e c t   b = " b "   l = " 0 "   r = " r "   t = " 0 " / > < a : p a t h L s t > < a : p a t h   h = " 2 9 2 1 0 0 "   w = " 1 0 7 9 5 0 " > < a : m o v e T o > < a : p t   x = " 8 5 7 2 5 "   y = " 6 3 5 0 0 " / > < / a : m o v e T o > < a : l n T o > < a : p t   x = " 1 0 7 9 5 0 "   y = " 1 6 8 2 7 5 " / > < / a : l n T o > < a : l n T o > < a : p t   x = " 9 8 4 2 5 "   y = " 1 6 8 2 7 5 " / > < / a : l n T o > < a : l n T o > < a : p t   x = " 6 3 5 0 0 "   y = " 8 2 5 5 0 " / > < / a : l n T o > < a : l n T o > < a : p t   x = " 6 3 5 0 0 "   y = " 8 2 5 5 0 " / > < / a : l n T o > < a : l n T o > < a : p t   x = " 6 0 3 2 5 "   y = " 7 9 3 7 5 " / > < / a : l n T o > < a : l n T o > < a : p t   x = " 5 3 9 7 5 "   y = " 7 9 3 7 5 " / > < / a : l n T o > < a : l n T o > < a : p t   x = " 5 3 9 7 5 "   y = " 7 9 3 7 5 " / > < / a : l n T o > < a : l n T o > < a : p t   x = " 5 0 8 0 0 "   y = " 8 2 5 5 0 " / > < / a : l n T o > < a : l n T o > < a : p t   x = " 5 0 8 0 0 "   y = " 8 5 7 2 5 " / > < / a : l n T o > < a : l n T o > < a : p t   x = " 5 7 1 5 0 "   y = " 1 0 1 6 0 0 " / > < / a : l n T o > < a : l n T o > < a : p t   x = " 3 4 9 2 5 "   y = " 1 3 6 5 2 5 " / > < / a : l n T o > < a : l n T o > < a : p t   x = " 3 4 9 2 5 "   y = " 1 3 6 5 2 5 " / > < / a : l n T o > < a : l n T o > < a : p t   x = " 3 4 9 2 5 "   y = " 1 4 2 8 7 5 " / > < / a : l n T o > < a : l n T o > < a : p t   x = " 6 0 3 2 5 "   y = " 2 3 4 9 5 0 " / > < / a : l n T o > < a : l n T o > < a : p t   x = " 6 0 3 2 5 "   y = " 2 3 4 9 5 0 " / > < / a : l n T o > < a : l n T o > < a : p t   x = " 6 3 5 0 0 "   y = " 2 3 8 1 2 5 " / > < / a : l n T o > < a : l n T o > < a : p t   x = " 1 0 4 7 7 5 "   y = " 2 7 6 2 2 5 " / > < / a : l n T o > < a : l n T o > < a : p t   x = " 9 2 0 7 5 "   y = " 2 9 2 1 0 0 " / > < / a : l n T o > < a : l n T o > < a : p t   x = " 4 4 4 5 0 "   y = " 2 6 3 5 2 5 " / > < / a : l n T o > < a : l n T o > < a : p t   x = " 0 "   y = " 1 5 2 4 0 0 " / > < / a : l n T o > < a : l n T o > < a : p t   x = " 2 5 4 0 0 "   y = " 0 " / > < / a : l n T o > < a : l n T o > < a : p t   x = " 6 3 5 0 0 "   y = " 3 1 7 5 " / > < / a : l n T o > < a : l n T o > < a : p t   x = " 6 3 5 0 0 "   y = " 2 2 2 2 5 " / > < / a : l n T o > < a : l n T o > < a : p t   x = " 6 3 5 0 0 "   y = " 2 2 2 2 5 " / > < / a : l n T o > < a : l n T o > < a : p t   x = " 6 0 3 2 5 "   y = " 2 2 2 2 5 " / > < / a : l n T o > < a : l n T o > < a : p t   x = " 6 0 3 2 5 "   y = " 2 2 2 2 5 " / > < / a : l n T o > < a : l n T o > < a : p t   x = " 5 7 1 5 0 "   y = " 2 5 4 0 0 " / > < / a : l n T o > < a : l n T o > < a : p t   x = " 6 0 3 2 5 "   y = " 3 1 7 5 0 " / > < / a : l n T o > < a : l n T o > < a : p t   x = " 8 5 7 2 5 "   y = " 6 3 5 0 0 " / > < / a : l n T o > < / a : p a t h > < / a : p a t h L s t > < / a : c u s t G e o m > < a : n o F i l l /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F 2 6 D 1 F F 6 - 9 F 8 3 - 4 F 6 C - B 5 F 2 - 3 2 6 8 F E 5 3 5 2 0 7 } " > < a 1 6 : c r e a t i o n I d   x m l n s : a 1 6 = " h t t p : / / s c h e m a s . m i c r o s o f t . c o m / o f f i c e / d r a w i n g / 2 0 1 0 / m a i n "   i d = " { F C C 0 D D 0 D - 8 8 A 1 - 4 4 1 D - 8 4 3 B - 7 4 8 4 F 0 9 F D 0 8 F } " / > < / a : e x t > < / a : e x t L s t > < / p : c N v P r > < p : c N v S p P r / > < p : n v P r / > < / p : n v S p P r > < p : s p P r > < a : x f r m   f l i p H = " f a l s e "   f l i p V = " f a l s e " > < a : o f f   x = " 3 3 6 5 4 9 "   y = " 1 2 7 6 3 5 0 " / > < a : e x t   c x = " 6 3 5 0 "   c y = " 3 1 7 5 " / > < / a : x f r m > < a : c u s t G e o m > < a : a v L s t / > < a : g d L s t / > < a : a h L s t / > < a : c x n L s t / > < a : r e c t   b = " b "   l = " 0 "   r = " r "   t = " 0 " / > < a : p a t h L s t > < a : p a t h   h = " 3 1 7 5 "   w = " 6 3 5 0 " > < a : m o v e T o > < a : p t   x = " 0 "   y = " 3 1 7 5 " / > < / a : m o v e T o > < a : l n T o > < a : p t   x = " 0 "   y = " 3 1 7 5 " / > < / a : l n T o > < a : l n T o > < a : p t   x = " 6 3 5 0 "   y = " 0 " / > < / a : l n T o > < a : l n T o > < a : p t   x = " 0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1 2 D F 9 C 1 3 - A D 2 B - 4 D 7 6 - 9 4 0 F - 2 A 8 B E 7 3 8 A 4 A 5 } " > < a 1 6 : c r e a t i o n I d   x m l n s : a 1 6 = " h t t p : / / s c h e m a s . m i c r o s o f t . c o m / o f f i c e / d r a w i n g / 2 0 1 0 / m a i n "   i d = " { 1 3 2 7 9 8 D 5 - A D E A - 4 2 6 3 - A 9 3 2 - E D 7 D 2 3 3 A 3 B 8 8 } " / > < / a : e x t > < / a : e x t L s t > < / p : c N v P r > < p : c N v S p P r / > < p : n v P r / > < / p : n v S p P r > < p : s p P r > < a : x f r m   f l i p H = " f a l s e "   f l i p V = " f a l s e " > < a : o f f   x = " 3 0 1 6 2 5 "   y = " 1 6 9 5 4 5 0 " / > < a : e x t   c x = " 3 1 7 5 "   c y = " 9 5 2 5 " / > < / a : x f r m > < a : c u s t G e o m > < a : a v L s t / > < a : g d L s t / > < a : a h L s t / > < a : c x n L s t / > < a : r e c t   b = " b "   l = " 0 "   r = " r "   t = " 0 " / > < a : p a t h L s t > < a : p a t h   h = " 9 5 2 5 "   w = " 3 1 7 5 " > < a : m o v e T o > < a : p t   x = " 3 1 7 5 "   y = " 9 5 2 5 " / > < / a : m o v e T o > < a : l n T o > < a : p t   x = " 0 "   y = " 0 " / > < / a : l n T o > < a : l n T o > < a : p t   x = " 0 "   y = " 0 " / > < / a : l n T o > < a : l n T o > < a : p t   x = " 0 "   y = " 6 3 5 0 " / > < / a : l n T o > < a : l n T o > < a : p t   x = " 3 1 7 5 "   y = " 9 5 2 5 " / > < / a : l n T o > < a : l n T o > < a : p t   x = " 3 1 7 5 "   y = " 9 5 2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8 F B 0 D 8 5 6 - D 9 9 3 - 4 2 7 2 - B 1 2 1 - 8 B 7 F 0 A D C 7 B A 8 } " > < a 1 6 : c r e a t i o n I d   x m l n s : a 1 6 = " h t t p : / / s c h e m a s . m i c r o s o f t . c o m / o f f i c e / d r a w i n g / 2 0 1 0 / m a i n "   i d = " { 2 F C 8 E 0 4 F - 2 C 0 A - 4 9 6 0 - 9 9 0 0 - 6 F 7 8 D B 4 D 7 E 9 5 } " / > < / a : e x t > < / a : e x t L s t > < / p : c N v P r > < p : c N v S p P r / > < p : n v P r / > < / p : n v S p P r > < p : s p P r > < a : x f r m   f l i p H = " f a l s e "   f l i p V = " f a l s e " > < a : o f f   x = " 2 1 5 9 0 0 "   y = " 3 7 7 8 2 5 " / > < a : e x t   c x = " 7 5 5 6 5 0 "   c y = " 7 7 7 8 7 5 " / > < / a : x f r m > < a : c u s t G e o m > < a : a v L s t / > < a : g d L s t / > < a : a h L s t / > < a : c x n L s t / > < a : r e c t   b = " b "   l = " 0 "   r = " r "   t = " 0 " / > < a : p a t h L s t > < a : p a t h   h = " 7 7 7 8 7 5 "   w = " 7 5 5 6 5 0 " > < a : m o v e T o > < a : p t   x = " 6 7 6 2 7 5 "   y = " 0 " / > < / a : m o v e T o > < a : l n T o > < a : p t   x = " 7 5 5 6 5 0 "   y = " 5 8 7 3 7 5 " / > < / a : l n T o > < a : l n T o > < a : p t   x = " 5 4 2 9 2 5 "   y = " 6 8 8 9 7 5 " / > < / a : l n T o > < a : l n T o > < a : p t   x = " 5 4 2 9 2 5 "   y = " 7 6 5 1 7 5 " / > < / a : l n T o > < a : l n T o > < a : p t   x = " 3 6 1 9 5 0 "   y = " 7 7 7 8 7 5 " / > < / a : l n T o > < a : l n T o > < a : p t   x = " 3 6 1 9 5 0 "   y = " 6 9 2 1 5 0 " / > < / a : l n T o > < a : l n T o > < a : p t   x = " 1 2 7 0 0 0 "   y = " 6 2 2 3 0 0 " / > < / a : l n T o > < a : l n T o > < a : p t   x = " 1 2 7 0 0 0 "   y = " 4 7 6 2 5 0 " / > < / a : l n T o > < a : l n T o > < a : p t   x = " 1 2 7 0 0 0 "   y = " 4 7 6 2 5 0 " / > < / a : l n T o > < a : l n T o > < a : p t   x = " 1 0 7 9 5 0 "   y = " 4 6 6 7 2 5 " / > < / a : l n T o > < a : l n T o > < a : p t   x = " 8 8 9 0 0 "   y = " 4 5 4 0 2 5 " / > < / a : l n T o > < a : l n T o > < a : p t   x = " 6 3 5 0 0 "   y = " 4 4 1 3 2 5 " / > < / a : l n T o > < a : l n T o > < a : p t   x = " 4 1 2 7 5 "   y = " 4 1 9 1 0 0 " / > < / a : l n T o > < a : l n T o > < a : p t   x = " 2 2 2 2 5 "   y = " 3 9 6 8 7 5 " / > < / a : l n T o > < a : l n T o > < a : p t   x = " 1 2 7 0 0 "   y = " 3 8 1 0 0 0 " / > < / a : l n T o > < a : l n T o > < a : p t   x = " 6 3 5 0 "   y = " 3 6 8 3 0 0 " / > < / a : l n T o > < a : l n T o > < a : p t   x = " 0 "   y = " 3 5 2 4 2 5 " / > < / a : l n T o > < a : l n T o > < a : p t   x = " 0 "   y = " 3 3 3 3 7 5 " / > < / a : l n T o > < a : l n T o > < a : p t   x = " 0 "   y = " 3 3 3 3 7 5 " / > < / a : l n T o > < a : l n T o > < a : p t   x = " 0 "   y = " 3 1 7 5 0 0 " / > < / a : l n T o > < a : l n T o > < a : p t   x = " 3 1 7 5 "   y = " 3 0 4 8 0 0 " / > < / a : l n T o > < a : l n T o > < a : p t   x = " 9 5 2 5 "   y = " 2 9 8 4 5 0 " / > < / a : l n T o > < a : l n T o > < a : p t   x = " 1 5 8 7 5 "   y = " 2 9 2 1 0 0 " / > < / a : l n T o > < a : l n T o > < a : p t   x = " 2 2 2 2 5 "   y = " 2 8 8 9 2 5 " / > < / a : l n T o > < a : l n T o > < a : p t   x = " 3 1 7 5 0 "   y = " 2 8 8 9 2 5 " / > < / a : l n T o > < a : l n T o > < a : p t   x = " 5 3 9 7 5 "   y = " 2 9 2 1 0 0 " / > < / a : l n T o > < a : l n T o > < a : p t   x = " 7 3 0 2 5 "   y = " 2 9 8 4 5 0 " / > < / a : l n T o > < a : l n T o > < a : p t   x = " 9 2 0 7 5 "   y = " 3 1 1 1 5 0 " / > < / a : l n T o > < a : l n T o > < a : p t   x = " 1 1 1 1 2 5 "   y = " 3 2 0 6 7 5 " / > < / a : l n T o > < a : l n T o > < a : p t   x = " 1 5 8 7 5 0 "   y = " 2 5 4 0 0 " / > < / a : l n T o > < a : l n T o > < a : p t   x = " 6 7 6 2 7 5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1 4 "   n a m e = " " > < a : e x t L s t > < a : e x t   u r i = " { 5 0 3 0 7 0 C 0 - 0 4 5 3 - 4 B 9 F - 9 3 5 5 - B F A 9 E 6 0 7 F 6 A E } " > < a 1 6 : c r e a t i o n I d   x m l n s : a 1 6 = " h t t p : / / s c h e m a s . m i c r o s o f t . c o m / o f f i c e / d r a w i n g / 2 0 1 0 / m a i n "   i d = " { 8 A 2 3 1 7 6 C - F 0 5 8 - 4 6 E 4 - 8 D 9 9 - E B 7 7 1 9 B 5 9 9 F 1 } " / > < / a : e x t > < / a : e x t L s t > < / p : c N v P r > < p : c N v S p P r / > < p : n v P r / > < / p : n v S p P r > < p : s p P r > < a : x f r m   f l i p H = " f a l s e "   f l i p V = " f a l s e " > < a : o f f   x = " 2 9 2 1 0 0 "   y = " 0 " / > < a : e x t   c x = " 6 6 9 9 2 5 "   c y = " 6 9 8 5 0 0 " / > < / a : x f r m > < a : c u s t G e o m > < a : a v L s t / > < a : g d L s t / > < a : a h L s t / > < a : c x n L s t / > < a : r e c t   b = " b "   l = " 0 "   r = " r "   t = " 0 " / > < a : p a t h L s t > < a : p a t h   h = " 6 9 8 5 0 0 "   w = " 6 6 9 9 2 5 " > < a : m o v e T o > < a : p t   x = " 0 "   y = " 3 1 4 3 2 5 " / > < / a : m o v e T o > < a : l n T o > < a : p t   x = " 0 "   y = " 3 1 4 3 2 5 " / > < / a : l n T o > < a : l n T o > < a : p t   x = " 1 9 0 5 0 "   y = " 4 5 7 2 0 0 " / > < / a : l n T o > < a : l n T o > < a : p t   x = " 3 1 7 5 0 "   y = " 5 8 1 0 2 5 " / > < / a : l n T o > < a : l n T o > < a : p t   x = " 3 4 9 2 5 "   y = " 6 4 4 5 2 5 " / > < / a : l n T o > < a : l n T o > < a : p t   x = " 3 4 9 2 5 "   y = " 6 9 8 5 0 0 " / > < / a : l n T o > < a : l n T o > < a : p t   x = " 3 4 9 2 5 "   y = " 6 9 8 5 0 0 " / > < / a : l n T o > < a : l n T o > < a : p t   x = " 4 7 6 2 5 "   y = " 6 8 8 9 7 5 " / > < / a : l n T o > < a : l n T o > < a : p t   x = " 6 6 6 7 5 "   y = " 6 6 9 9 2 5 " / > < / a : l n T o > < a : l n T o > < a : p t   x = " 8 5 7 2 5 "   y = " 6 4 7 7 0 0 " / > < / a : l n T o > < a : l n T o > < a : p t   x = " 1 0 4 7 7 5 "   y = " 6 1 5 9 5 0 " / > < / a : l n T o > < a : l n T o > < a : p t   x = " 1 2 0 6 5 0 "   y = " 5 8 1 0 2 5 " / > < / a : l n T o > < a : l n T o > < a : p t   x = " 1 3 6 5 2 5 "   y = " 5 3 3 4 0 0 " / > < / a : l n T o > < a : l n T o > < a : p t   x = " 1 4 6 0 5 0 "   y = " 4 7 9 4 2 5 " / > < / a : l n T o > < a : l n T o > < a : p t   x = " 1 5 2 4 0 0 "   y = " 4 1 9 1 0 0 " / > < / a : l n T o > < a : l n T o > < a : p t   x = " 1 5 2 4 0 0 "   y = " 4 1 9 1 0 0 " / > < / a : l n T o > < a : l n T o > < a : p t   x = " 4 2 5 4 5 0 "   y = " 4 1 5 9 2 5 " / > < / a : l n T o > < a : l n T o > < a : p t   x = " 6 0 6 4 2 5 "   y = " 4 1 2 7 5 0 " / > < / a : l n T o > < a : l n T o > < a : p t   x = " 6 0 6 4 2 5 "   y = " 4 1 2 7 5 0 " / > < / a : l n T o > < a : l n T o > < a : p t   x = " 6 1 2 7 7 5 "   y = " 4 0 3 2 2 5 " / > < / a : l n T o > < a : l n T o > < a : p t   x = " 6 3 1 8 2 5 "   y = " 3 8 1 0 0 0 " / > < / a : l n T o > < a : l n T o > < a : p t   x = " 6 4 1 3 5 0 "   y = " 3 6 5 1 2 5 " / > < / a : l n T o > < a : l n T o > < a : p t   x = " 6 5 0 8 7 5 "   y = " 3 4 2 9 0 0 " / > < / a : l n T o > < a : l n T o > < a : p t   x = " 6 6 0 4 0 0 "   y = " 3 2 0 6 7 5 " / > < / a : l n T o > < a : l n T o > < a : p t   x = " 6 6 6 7 5 0 "   y = " 2 9 5 2 7 5 " / > < / a : l n T o > < a : l n T o > < a : p t   x = " 6 6 9 9 2 5 "   y = " 2 6 6 7 0 0 " / > < / a : l n T o > < a : l n T o > < a : p t   x = " 6 6 9 9 2 5 "   y = " 2 3 4 9 5 0 " / > < / a : l n T o > < a : l n T o > < a : p t   x = " 6 6 3 5 7 5 "   y = " 2 0 0 0 2 5 " / > < / a : l n T o > < a : l n T o > < a : p t   x = " 6 5 4 0 5 0 "   y = " 1 6 5 1 0 0 " / > < / a : l n T o > < a : l n T o > < a : p t   x = " 6 3 5 0 0 0 "   y = " 1 2 7 0 0 0 " / > < / a : l n T o > < a : l n T o > < a : p t   x = " 6 0 9 6 0 0 "   y = " 8 5 7 2 5 " / > < / a : l n T o > < a : l n T o > < a : p t   x = " 5 7 4 6 7 5 "   y = " 4 4 4 5 0 " / > < / a : l n T o > < a : l n T o > < a : p t   x = " 5 3 0 2 2 5 "   y = " 0 " / > < / a : l n T o > < a : l n T o > < a : p t   x = " 5 3 0 2 2 5 "   y = " 0 " / > < / a : l n T o > < a : l n T o > < a : p t   x = " 4 9 8 4 7 5 "   y = " 1 2 3 8 2 5 " / > < / a : l n T o > < a : l n T o > < a : p t   x = " 4 9 8 4 7 5 "   y = " 1 2 3 8 2 5 " / > < / a : l n T o > < a : l n T o > < a : p t   x = " 4 5 7 2 0 0 "   y = " 1 4 2 8 7 5 " / > < / a : l n T o > < a : l n T o > < a : p t   x = " 3 4 6 0 7 5 "   y = " 1 9 3 6 7 5 " / > < / a : l n T o > < a : l n T o > < a : p t   x = " 2 7 3 0 5 0 "   y = " 2 2 5 4 2 5 " / > < / a : l n T o > < a : l n T o > < a : p t   x = " 1 8 7 3 2 5 "   y = " 2 5 7 1 7 5 " / > < / a : l n T o > < a : l n T o > < a : p t   x = " 9 5 2 5 0 "   y = " 2 8 5 7 5 0 " / > < / a : l n T o > < a : l n T o > < a : p t   x = " 0 "   y = " 3 1 4 3 2 5 " / > < / a : l n T o > < a : l n T o > < a : p t   x = " 0 "   y = " 3 1 4 3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5 "   n a m e = " " > < a : e x t L s t > < a : e x t   u r i = " { 7 A 4 9 D 6 C B - A 5 6 9 - 4 8 4 1 - B 2 3 9 - 7 9 5 4 F 4 1 D 5 4 9 7 } " > < a 1 6 : c r e a t i o n I d   x m l n s : a 1 6 = " h t t p : / / s c h e m a s . m i c r o s o f t . c o m / o f f i c e / d r a w i n g / 2 0 1 0 / m a i n "   i d = " { C A B 3 7 3 B D - 9 B B C - 4 9 1 8 - 9 2 2 7 - 3 B B 4 8 7 5 9 A C 8 B } " / > < / a : e x t > < / a : e x t L s t > < / p : c N v P r > < p : c N v S p P r / > < p : n v P r / > < / p : n v S p P r > < p : s p P r > < a : x f r m   f l i p H = " f a l s e "   f l i p V = " f a l s e " > < a : o f f   x = " 4 9 5 3 0 0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6 "   n a m e = " " > < a : e x t L s t > < a : e x t   u r i = " { 8 A 5 F 4 1 4 5 - B E 3 2 - 4 9 2 7 - B 1 5 5 - F E 7 1 D 6 4 A D F E 7 } " > < a 1 6 : c r e a t i o n I d   x m l n s : a 1 6 = " h t t p : / / s c h e m a s . m i c r o s o f t . c o m / o f f i c e / d r a w i n g / 2 0 1 0 / m a i n "   i d = " { B 0 E D E 1 7 F - 0 9 A C - 4 F 6 A - B A E C - B D 7 5 A E 6 4 A 1 0 C } " / > < / a : e x t > < / a : e x t L s t > < / p : c N v P r > < p : c N v S p P r / > < p : n v P r / > < / p : n v S p P r > < p : s p P r > < a : x f r m   f l i p H = " f a l s e "   f l i p V = " f a l s e " > < a : o f f   x = " 8 1 2 7 9 9 "   y = " 6 1 2 7 7 4 " / > < a : e x t   c x = " 6 6 6 7 5 "   c y = " 1 0 7 9 5 0 " / > < / a : x f r m > < a : c u s t G e o m > < a : a v L s t / > < a : g d L s t / > < a : a h L s t / > < a : c x n L s t / > < a : r e c t   b = " b "   l = " 0 "   r = " r "   t = " 0 " / > < a : p a t h L s t > < a : p a t h   h = " 1 0 7 9 5 0 "   w = " 6 6 6 7 5 " > < a : m o v e T o > < a : p t   x = " 6 6 6 7 5 "   y = " 5 3 9 7 5 " / > < / a : m o v e T o > < a : l n T o > < a : p t   x = " 6 6 6 7 5 "   y = " 5 3 9 7 5 " / > < / a : l n T o > < a : l n T o > < a : p t   x = " 6 3 5 0 0 "   y = " 7 3 0 2 5 " / > < / a : l n T o > < a : l n T o > < a : p t   x = " 5 7 1 5 0 "   y = " 9 2 0 7 5 " / > < / a : l n T o > < a : l n T o > < a : p t   x = " 4 4 4 5 0 "   y = " 1 0 1 6 0 0 " / > < / a : l n T o > < a : l n T o > < a : p t   x = " 3 8 1 0 0 "   y = " 1 0 4 7 7 5 " / > < / a : l n T o > < a : l n T o > < a : p t   x = " 3 1 7 5 0 "   y = " 1 0 7 9 5 0 " / > < / a : l n T o > < a : l n T o > < a : p t   x = " 3 1 7 5 0 "   y = " 1 0 7 9 5 0 " / > < / a : l n T o > < a : l n T o > < a : p t   x = " 2 5 4 0 0 "   y = " 1 0 4 7 7 5 " / > < / a : l n T o > < a : l n T o > < a : p t   x = " 1 9 0 5 0 "   y = " 1 0 1 6 0 0 " / > < / a : l n T o > < a : l n T o > < a : p t   x = " 9 5 2 5 "   y = " 9 2 0 7 5 " / > < / a : l n T o > < a : l n T o > < a : p t   x = " 3 1 7 5 "   y = " 7 3 0 2 5 " / > < / a : l n T o > < a : l n T o > < a : p t   x = " 0 "   y = " 5 3 9 7 5 " / > < / a : l n T o > < a : l n T o > < a : p t   x = " 0 "   y = " 5 3 9 7 5 " / > < / a : l n T o > < a : l n T o > < a : p t   x = " 3 1 7 5 "   y = " 3 1 7 5 0 " / > < / a : l n T o > < a : l n T o > < a : p t   x = " 9 5 2 5 "   y = " 1 5 8 7 5 " / > < / a : l n T o > < a : l n T o > < a : p t   x = " 1 9 0 5 0 "   y = " 3 1 7 5 " / > < / a : l n T o > < a : l n T o > < a : p t   x = " 2 5 4 0 0 "   y = " 0 " / > < / a : l n T o > < a : l n T o > < a : p t   x = " 3 1 7 5 0 "   y = " 0 " / > < / a : l n T o > < a : l n T o > < a : p t   x = " 3 1 7 5 0 "   y = " 0 " / > < / a : l n T o > < a : l n T o > < a : p t   x = " 3 8 1 0 0 "   y = " 0 " / > < / a : l n T o > < a : l n T o > < a : p t   x = " 4 4 4 5 0 "   y = " 3 1 7 5 " / > < / a : l n T o > < a : l n T o > < a : p t   x = " 5 7 1 5 0 "   y = " 1 5 8 7 5 " / > < / a : l n T o > < a : l n T o > < a : p t   x = " 6 3 5 0 0 "   y = " 3 1 7 5 0 " / > < / a : l n T o > < a : l n T o > < a : p t   x = " 6 6 6 7 5 "   y = " 5 3 9 7 5 " / > < / a : l n T o > < a : l n T o > < a : p t   x = " 6 6 6 7 5 "   y = " 5 3 9 7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1 7 "   n a m e = " " > < a : e x t L s t > < a : e x t   u r i = " { 2 5 5 8 E F D 3 - 8 3 0 D - 4 C F 2 - 8 C 6 8 - B 5 E C F 1 C C A 9 E D } " > < a 1 6 : c r e a t i o n I d   x m l n s : a 1 6 = " h t t p : / / s c h e m a s . m i c r o s o f t . c o m / o f f i c e / d r a w i n g / 2 0 1 0 / m a i n "   i d = " { B 8 A 3 8 A C 0 - 7 F 3 E - 4 1 3 C - A 9 8 2 - 9 8 D 6 1 F 8 0 0 4 A A } " / > < / a : e x t > < / a : e x t L s t > < / p : c N v P r > < p : c N v S p P r / > < p : n v P r / > < / p : n v S p P r > < p : s p P r > < a : x f r m   f l i p H = " f a l s e "   f l i p V = " f a l s e " > < a : o f f   x = " 7 1 7 5 4 9 "   y = " 6 9 8 4 9 9 " / > < a : e x t   c x = " 1 4 9 2 2 5 "   c y = " 1 0 1 6 0 0 " / > < / a : x f r m > < a : c u s t G e o m > < a : a v L s t / > < a : g d L s t / > < a : a h L s t / > < a : c x n L s t / > < a : r e c t   b = " b "   l = " 0 "   r = " r "   t = " 0 " / > < a : p a t h L s t > < a : p a t h   h = " 1 0 1 6 0 0 "   w = " 1 4 9 2 2 5 " > < a : m o v e T o > < a : p t   x = " 2 8 5 7 5 "   y = " 0 " / > < / a : m o v e T o > < a : l n T o > < a : p t   x = " 2 8 5 7 5 "   y = " 0 " / > < / a : l n T o > < a : l n T o > < a : p t   x = " 4 7 6 2 5 "   y = " 3 1 7 5 " / > < / a : l n T o > < a : l n T o > < a : p t   x = " 8 8 9 0 0 "   y = " 1 5 8 7 5 " / > < / a : l n T o > < a : l n T o > < a : p t   x = " 1 1 1 1 2 5 "   y = " 2 5 4 0 0 " / > < / a : l n T o > < a : l n T o > < a : p t   x = " 1 3 0 1 7 5 "   y = " 3 8 1 0 0 " / > < / a : l n T o > < a : l n T o > < a : p t   x = " 1 3 9 7 0 0 "   y = " 4 4 4 5 0 " / > < / a : l n T o > < a : l n T o > < a : p t   x = " 1 4 6 0 5 0 "   y = " 5 3 9 7 5 " / > < / a : l n T o > < a : l n T o > < a : p t   x = " 1 4 9 2 2 5 "   y = " 6 3 5 0 0 " / > < / a : l n T o > < a : l n T o > < a : p t   x = " 1 4 9 2 2 5 "   y = " 7 3 0 2 5 " / > < / a : l n T o > < a : l n T o > < a : p t   x = " 1 4 9 2 2 5 "   y = " 7 3 0 2 5 " / > < / a : l n T o > < a : l n T o > < a : p t   x = " 1 4 9 2 2 5 "   y = " 8 5 7 2 5 " / > < / a : l n T o > < a : l n T o > < a : p t   x = " 1 4 2 8 7 5 "   y = " 9 2 0 7 5 " / > < / a : l n T o > < a : l n T o > < a : p t   x = " 1 3 6 5 2 5 "   y = " 9 8 4 2 5 " / > < / a : l n T o > < a : l n T o > < a : p t   x = " 1 2 7 0 0 0 "   y = " 1 0 1 6 0 0 " / > < / a : l n T o > < a : l n T o > < a : p t   x = " 1 0 1 6 0 0 "   y = " 1 0 1 6 0 0 " / > < / a : l n T o > < a : l n T o > < a : p t   x = " 7 6 2 0 0 "   y = " 9 8 4 2 5 " / > < / a : l n T o > < a : l n T o > < a : p t   x = " 4 7 6 2 5 "   y = " 9 2 0 7 5 " / > < / a : l n T o > < a : l n T o > < a : p t   x = " 2 2 2 2 5 "   y = " 8 2 5 5 0 " / > < / a : l n T o > < a : l n T o > < a : p t   x = " 0 "   y = " 7 3 0 2 5 " / > < / a : l n T o > < / a : p a t h > < / a : p a t h L s t > < / a : c u s t G e o m > < a : n o F i l l / > < / p : s p P r > < / p : s p > < p : s p > < p : n v S p P r > < p : c N v P r   i d = " 1 8 "   n a m e = " " > < a : e x t L s t > < a : e x t   u r i = " { 5 0 B F E B F F - B 7 8 B - 4 A D 9 - 8 A A E - F 1 9 E 2 2 A A A F E 5 } " > < a 1 6 : c r e a t i o n I d   x m l n s : a 1 6 = " h t t p : / / s c h e m a s . m i c r o s o f t . c o m / o f f i c e / d r a w i n g / 2 0 1 0 / m a i n "   i d = " { 0 0 A 9 D A D 1 - A 0 2 7 - 4 2 8 9 - 9 3 8 9 - 0 C F 8 D 7 5 6 4 2 D B } " / > < / a : e x t > < / a : e x t L s t > < / p : c N v P r > < p : c N v S p P r / > < p : n v P r / > < / p : n v S p P r > < p : s p P r > < a : x f r m   f l i p H = " f a l s e "   f l i p V = " f a l s e " > < a : o f f   x = " 4 5 0 8 4 9 "   y = " 7 9 6 9 2 5 " / > < a : e x t   c x = " 4 2 8 6 2 5 "   c y = " 1 4 2 8 7 5 " / > < / a : x f r m > < a : c u s t G e o m > < a : a v L s t / > < a : g d L s t / > < a : a h L s t / > < a : c x n L s t / > < a : r e c t   b = " b "   l = " 0 "   r = " r "   t = " 0 " / > < a : p a t h L s t > < a : p a t h   h = " 1 4 2 8 7 5 "   w = " 4 2 8 6 2 5 " > < a : m o v e T o > < a : p t   x = " 3 4 2 9 0 0 "   y = " 0 " / > < / a : m o v e T o > < a : l n T o > < a : p t   x = " 3 4 2 9 0 0 "   y = " 0 " / > < / a : l n T o > < a : l n T o > < a : p t   x = " 3 6 8 3 0 0 "   y = " 2 8 5 7 5 " / > < / a : l n T o > < a : l n T o > < a : p t   x = " 3 9 6 8 7 5 "   y = " 5 3 9 7 5 " / > < / a : l n T o > < a : l n T o > < a : p t   x = " 4 1 2 7 5 0 "   y = " 6 3 5 0 0 " / > < / a : l n T o > < a : l n T o > < a : p t   x = " 4 2 8 6 2 5 "   y = " 7 3 0 2 5 " / > < / a : l n T o > < a : l n T o > < a : p t   x = " 4 2 8 6 2 5 "   y = " 7 3 0 2 5 " / > < / a : l n T o > < a : l n T o > < a : p t   x = " 3 7 1 4 7 5 "   y = " 6 9 8 5 0 " / > < / a : l n T o > < a : l n T o > < a : p t   x = " 2 8 8 9 2 5 "   y = " 6 3 5 0 0 " / > < / a : l n T o > < a : l n T o > < a : p t   x = " 2 3 4 9 5 0 "   y = " 6 3 5 0 0 " / > < / a : l n T o > < a : l n T o > < a : p t   x = " 1 7 1 4 5 0 "   y = " 6 3 5 0 0 " / > < / a : l n T o > < a : l n T o > < a : p t   x = " 9 2 0 7 5 "   y = " 6 6 6 7 5 " / > < / a : l n T o > < a : l n T o > < a : p t   x = " 0 "   y = " 7 3 0 2 5 " / > < / a : l n T o > < a : l n T o > < a : p t   x = " 0 "   y = " 7 3 0 2 5 " / > < / a : l n T o > < a : l n T o > < a : p t   x = " 3 1 7 5 "   y = " 7 9 3 7 5 " / > < / a : l n T o > < a : l n T o > < a : p t   x = " 1 5 8 7 5 "   y = " 9 2 0 7 5 " / > < / a : l n T o > < a : l n T o > < a : p t   x = " 3 8 1 0 0 "   y = " 1 0 7 9 5 0 " / > < / a : l n T o > < a : l n T o > < a : p t   x = " 7 3 0 2 5 "   y = " 1 2 3 8 2 5 " / > < / a : l n T o > < a : l n T o > < a : p t   x = " 9 2 0 7 5 "   y = " 1 3 0 1 7 5 " / > < / a : l n T o > < a : l n T o > < a : p t   x = " 1 1 7 4 7 5 "   y = " 1 3 6 5 2 5 " / > < / a : l n T o > < a : l n T o > < a : p t   x = " 1 4 6 0 5 0 "   y = " 1 3 9 7 0 0 " / > < / a : l n T o > < a : l n T o > < a : p t   x = " 1 7 7 8 0 0 "   y = " 1 4 2 8 7 5 " / > < / a : l n T o > < a : l n T o > < a : p t   x = " 2 1 2 7 2 5 "   y = " 1 4 2 8 7 5 " / > < / a : l n T o > < a : l n T o > < a : p t   x = " 2 5 0 8 2 5 "   y = " 1 3 9 7 0 0 " / > < / a : l n T o > < a : l n T o > < a : p t   x = " 2 9 5 2 7 5 "   y = " 1 3 3 3 5 0 " / > < / a : l n T o > < a : l n T o > < a : p t   x = " 3 4 2 9 0 0 "   y = " 1 2 0 6 5 0 " / > < / a : l n T o > < / a : p a t h > < / a : p a t h L s t > < / a : c u s t G e o m > < a : n o F i l l / > < / p : s p P r > < / p : s p > < p : s p > < p : n v S p P r > < p : c N v P r   i d = " 1 9 "   n a m e = " " > < a : e x t L s t > < a : e x t   u r i = " { D 8 2 5 0 A 5 A - F 3 A B - 4 7 8 5 - A 3 8 3 - 5 3 A D B 0 B 3 6 A 2 F } " > < a 1 6 : c r e a t i o n I d   x m l n s : a 1 6 = " h t t p : / / s c h e m a s . m i c r o s o f t . c o m / o f f i c e / d r a w i n g / 2 0 1 0 / m a i n "   i d = " { 4 2 4 1 F 8 4 B - 6 2 F 9 - 4 7 8 8 - 9 3 1 7 - 7 9 B 5 2 A C 1 5 2 F 3 } " / > < / a : e x t > < / a : e x t L s t > < / p : c N v P r > < p : c N v S p P r / > < p : n v P r / > < / p : n v S p P r > < p : s p P r > < a : x f r m   f l i p H = " f a l s e "   f l i p V = " f a l s e " > < a : o f f   x = " 2 8 8 9 2 4 "   y = " 1 9 0 1 8 2 5 " / > < a : e x t   c x = " 7 7 7 8 7 5 "   c y = " 1 0 5 0 9 2 5 " / > < / a : x f r m > < a : c u s t G e o m > < a : a v L s t / > < a : g d L s t / > < a : a h L s t / > < a : c x n L s t / > < a : r e c t   b = " b "   l = " 0 "   r = " r "   t = " 0 " / > < a : p a t h L s t > < a : p a t h   h = " 1 0 5 0 9 2 5 "   w = " 7 7 7 8 7 5 " > < a : m o v e T o > < a : p t   x = " 3 4 9 2 5 "   y = " 9 5 2 5 " / > < / a : m o v e T o > < a : l n T o > < a : p t   x = " 1 7 7 8 0 0 "   y = " 9 0 8 0 5 0 " / > < / a : l n T o > < a : l n T o > < a : p t   x = " 0 "   y = " 1 0 5 0 9 2 5 " / > < / a : l n T o > < a : l n T o > < a : p t   x = " 2 6 9 8 7 5 "   y = " 1 0 3 8 2 2 5 " / > < / a : l n T o > < a : l n T o > < a : p t   x = " 2 8 5 7 5 0 "   y = " 2 8 2 5 7 5 " / > < / a : l n T o > < a : l n T o > < a : p t   x = " 4 6 3 5 5 0 "   y = " 2 7 9 4 0 0 " / > < / a : l n T o > < a : l n T o > < a : p t   x = " 4 6 3 5 5 0 "   y = " 1 0 3 5 0 5 0 " / > < / a : l n T o > < a : l n T o > < a : p t   x = " 7 7 7 8 7 5 "   y = " 1 0 5 0 9 2 5 " / > < / a : l n T o > < a : l n T o > < a : p t   x = " 5 4 9 2 7 5 "   y = " 9 0 1 7 0 0 " / > < / a : l n T o > < a : l n T o > < a : p t   x = " 7 1 1 2 0 0 "   y = " 0 " / > < / a : l n T o > < a : l n T o > < a : p t   x = " 3 4 9 2 5 "   y = " 9 5 2 5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0 "   n a m e = " " > < a : e x t L s t > < a : e x t   u r i = " { C 7 A 2 F 0 2 5 - 3 7 5 F - 4 7 B 8 - A 7 B F - C A A E 6 4 5 2 4 5 4 D } " > < a 1 6 : c r e a t i o n I d   x m l n s : a 1 6 = " h t t p : / / s c h e m a s . m i c r o s o f t . c o m / o f f i c e / d r a w i n g / 2 0 1 0 / m a i n "   i d = " { 5 6 6 0 E 5 5 5 - 2 C A 9 - 4 5 A B - 8 5 4 0 - 8 E 7 1 2 B 9 D 3 E 6 D } " / > < / a : e x t > < / a : e x t L s t > < / p : c N v P r > < p : c N v S p P r / > < p : n v P r / > < / p : n v S p P r > < p : s p P r > < a : x f r m   f l i p H = " f a l s e "   f l i p V = " f a l s e " > < a : o f f   x = " 8 1 2 7 9 9 "   y = " 5 3 9 7 5 0 " / > < a : e x t   c x = " 1 1 4 3 0 0 "   c y = " 1 2 3 8 2 5 " / > < / a : x f r m > < a : c u s t G e o m > < a : a v L s t / > < a : g d L s t / > < a : a h L s t / > < a : c x n L s t / > < a : r e c t   b = " b "   l = " 0 "   r = " r "   t = " 0 " / > < a : p a t h L s t > < a : p a t h   h = " 1 2 3 8 2 5 "   w = " 1 1 4 3 0 0 " > < a : m o v e T o > < a : p t   x = " 0 "   y = " 1 2 3 8 2 5 " / > < / a : m o v e T o > < a : l n T o > < a : p t   x = " 0 "   y = " 1 2 3 8 2 5 " / > < / a : l n T o > < a : l n T o > < a : p t   x = " 0 "   y = " 1 0 7 9 5 0 " / > < / a : l n T o > < a : l n T o > < a : p t   x = " 3 1 7 5 "   y = " 6 9 8 5 0 " / > < / a : l n T o > < a : l n T o > < a : p t   x = " 9 5 2 5 "   y = " 4 7 6 2 5 " / > < / a : l n T o > < a : l n T o > < a : p t   x = " 1 5 8 7 5 "   y = " 2 8 5 7 5 " / > < / a : l n T o > < a : l n T o > < a : p t   x = " 2 8 5 7 5 "   y = " 1 2 7 0 0 " / > < / a : l n T o > < a : l n T o > < a : p t   x = " 3 4 9 2 5 "   y = " 9 5 2 5 " / > < / a : l n T o > < a : l n T o > < a : p t   x = " 4 1 2 7 5 "   y = " 3 1 7 5 " / > < / a : l n T o > < a : l n T o > < a : p t   x = " 4 1 2 7 5 "   y = " 3 1 7 5 " / > < / a : l n T o > < a : l n T o > < a : p t   x = " 6 0 3 2 5 "   y = " 0 " / > < / a : l n T o > < a : l n T o > < a : p t   x = " 7 6 2 0 0 "   y = " 3 1 7 5 " / > < / a : l n T o > < a : l n T o > < a : p t   x = " 8 8 9 0 0 "   y = " 1 2 7 0 0 " / > < / a : l n T o > < a : l n T o > < a : p t   x = " 9 5 2 5 0 "   y = " 2 5 4 0 0 " / > < / a : l n T o > < a : l n T o > < a : p t   x = " 1 0 1 6 0 0 "   y = " 3 8 1 0 0 " / > < / a : l n T o > < a : l n T o > < a : p t   x = " 1 0 7 9 5 0 "   y = " 5 3 9 7 5 " / > < / a : l n T o > < a : l n T o > < a : p t   x = " 1 1 4 3 0 0 "   y = " 8 2 5 5 0 " / > < / a : l n T o > < / a : p a t h > < / a : p a t h L s t > < / a : c u s t G e o m > < a : n o F i l l / > < / p : s p P r > < / p : s p > < p : s p > < p : n v S p P r > < p : c N v P r   i d = " 2 1 "   n a m e = " " > < a : e x t L s t > < a : e x t   u r i = " { B 4 1 D 9 F A 3 - 2 8 D 5 - 4 0 B 2 - 8 3 2 7 - 9 3 8 A A F 3 4 2 8 A A } " > < a 1 6 : c r e a t i o n I d   x m l n s : a 1 6 = " h t t p : / / s c h e m a s . m i c r o s o f t . c o m / o f f i c e / d r a w i n g / 2 0 1 0 / m a i n "   i d = " { 7 D 1 7 1 6 6 A - 5 A B 7 - 4 9 7 7 - A 8 F 8 - D 5 2 E 1 9 C 2 D 0 C D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a : l n T o > < a : p t   x = " 2 5 4 0 0 "   y = " 1 6 8 2 7 5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8 6 5 D 5 D 9 B - 9 D 3 4 - 4 5 6 5 - 9 D D D - 1 3 F 0 3 3 4 C C A 9 2 } " > < a 1 6 : c r e a t i o n I d   x m l n s : a 1 6 = " h t t p : / / s c h e m a s . m i c r o s o f t . c o m / o f f i c e / d r a w i n g / 2 0 1 0 / m a i n "   i d = " { C 0 5 5 B 6 3 6 - C 9 2 4 - 4 E E 3 - B C C 7 - 7 E 4 4 1 D A F A 4 C E } " / > < / a : e x t > < / a : e x t L s t > < / p : c N v P r > < p : c N v S p P r / > < p : n v P r / > < / p : n v S p P r > < p : s p P r > < a : x f r m   f l i p H = " f a l s e "   f l i p V = " f a l s e " > < a : o f f   x = " 3 2 0 6 7 5 "   y = " 1 2 1 6 0 2 5 " / > < a : e x t   c x = " 1 2 9 8 5 7 4 "   c y = " 7 0 8 0 2 5 " / > < / a : x f r m > < a : c u s t G e o m > < a : a v L s t / > < a : g d L s t / > < a : a h L s t / > < a : c x n L s t / > < a : r e c t   b = " b "   l = " 0 "   r = " r "   t = " 0 " / > < a : p a t h L s t > < a : p a t h   h = " 7 0 8 0 2 5 "   w = " 1 2 9 8 5 7 5 " > < a : m o v e T o > < a : p t   x = " 2 5 4 0 0 "   y = " 1 6 8 2 7 5 " / > < / a : m o v e T o > < a : l n T o > < a : p t   x = " 0 "   y = " 6 9 8 5 0 0 " / > < / a : l n T o > < a : l n T o > < a : p t   x = " 6 7 6 2 7 5 "   y = " 7 0 8 0 2 5 " / > < / a : l n T o > < a : l n T o > < a : p t   x = " 6 5 0 8 7 5 "   y = " 1 8 4 1 5 0 " / > < / a : l n T o > < a : l n T o > < a : p t   x = " 9 1 7 5 7 5 "   y = " 4 6 9 9 0 0 " / > < / a : l n T o > < a : l n T o > < a : p t   x = " 1 2 9 8 5 7 5 "   y = " 3 4 2 9 0 0 " / > < / a : l n T o > < a : l n T o > < a : p t   x = " 1 2 7 3 1 7 5 "   y = " 2 6 6 7 0 0 " / > < / a : l n T o > < a : l n T o > < a : p t   x = " 9 3 9 8 0 0 "   y = " 3 4 2 9 0 0 " / > < / a : l n T o > < a : l n T o > < a : p t   x = " 6 5 0 8 7 5 "   y = " 2 8 5 7 5 " / > < / a : l n T o > < a : l n T o > < a : p t   x = " 6 5 0 8 7 5 "   y = " 2 8 5 7 5 " / > < / a : l n T o > < a : l n T o > < a : p t   x = " 4 6 0 3 7 5 "   y = " 1 5 8 7 5 " / > < / a : l n T o > < a : l n T o > < a : p t   x = " 2 6 0 3 5 0 "   y = " 6 3 5 0 " / > < / a : l n T o > < a : l n T o > < a : p t   x = " 2 2 2 2 5 "   y = " 0 " / > < / a : l n T o > < / a : p a t h > < / a : p a t h L s t > < / a : c u s t G e o m > < a : n o F i l l / > < / p : s p P r > < / p : s p > < p : s p > < p : n v S p P r > < p : c N v P r   i d = " 2 3 "   n a m e = " " > < a : e x t L s t > < a : e x t   u r i = " { 3 5 9 E B 3 6 2 - B 5 3 F - 4 6 F E - A 4 3 9 - 3 3 1 1 F 3 6 8 C B 6 8 } " > < a 1 6 : c r e a t i o n I d   x m l n s : a 1 6 = " h t t p : / / s c h e m a s . m i c r o s o f t . c o m / o f f i c e / d r a w i n g / 2 0 1 0 / m a i n "   i d = " { 4 2 9 1 E 0 9 9 - A A D E - 4 E 4 F - A F 7 6 - A 6 7 3 6 B 8 8 D E E 9 } " / > < / a : e x t > < / a : e x t L s t > < / p : c N v P r > < p : c N v S p P r / > < p : n v P r / > < / p : n v S p P r > < p : s p P r > < a : x f r m   f l i p H = " f a l s e "   f l i p V = " f a l s e " > < a : o f f   x = " 4 5 0 8 4 9 "   y = " 1 1 6 2 0 5 0 " / > < a : e x t   c x = " 2 9 2 1 0 0 "   c y = " 6 8 5 8 0 0 " / > < / a : x f r m > < a : c u s t G e o m > < a : a v L s t / > < a : g d L s t / > < a : a h L s t / > < a : c x n L s t / > < a : r e c t   b = " b "   l = " 0 "   r = " r "   t = " 0 " / > < a : p a t h L s t > < a : p a t h   h = " 6 8 5 8 0 0 "   w = " 2 9 2 1 0 0 " > < a : m o v e T o > < a : p t   x = " 2 6 6 7 0 0 "   y = " 1 3 3 3 5 0 " / > < / a : m o v e T o > < a : l n T o > < a : p t   x = " 1 9 0 5 0 0 "   y = " 2 0 0 0 2 5 " / > < / a : l n T o > < a : l n T o > < a : p t   x = " 2 9 2 1 0 0 "   y = " 5 9 6 9 0 0 " / > < / a : l n T o > < a : l n T o > < a : p t   x = " 1 2 3 8 2 5 "   y = " 6 8 5 8 0 0 " / > < / a : l n T o > < a : l n T o > < a : p t   x = " 0 "   y = " 5 9 6 9 0 0 " / > < / a : l n T o > < a : l n T o > < a : p t   x = " 9 5 2 5 0 "   y = " 2 0 3 2 0 0 " / > < / a : l n T o > < a : l n T o > < a : p t   x = " 3 4 9 2 5 "   y = " 1 3 3 3 5 0 " / > < / a : l n T o > < a : l n T o > < a : p t   x = " 9 2 0 7 5 "   y = " 6 3 5 0 " / > < / a : l n T o > < a : l n T o > < a : p t   x = " 2 1 5 9 0 0 "   y = " 0 " / > < / a : l n T o > < a : l n T o > < a : p t   x = " 2 6 6 7 0 0 "   y = " 1 3 3 3 5 0 " / > < / a : l n T o > < a : c l o s e / > < / a : p a t h > < / a : p a t h L s t > < / a : c u s t G e o m > < a : s o l i d F i l l > < a : s c h e m e C l r   v a l = " b g 1 " / > < / a : s o l i d F i l l > < / p : s p P r > < / p : s p > < p : s p > < p : n v S p P r > < p : c N v P r   i d = " 2 4 "   n a m e = " " > < a : e x t L s t > < a : e x t   u r i = " { 6 C 8 8 1 7 8 B - 3 3 6 B - 4 1 F 2 - A 4 7 3 - B F 3 E B 1 7 B 2 A 5 5 } " > < a 1 6 : c r e a t i o n I d   x m l n s : a 1 6 = " h t t p : / / s c h e m a s . m i c r o s o f t . c o m / o f f i c e / d r a w i n g / 2 0 1 0 / m a i n "   i d = " { F 4 6 B 3 C 8 E - 3 5 0 0 - 4 7 8 A - B 9 6 B - C 5 2 E 9 B 2 A 4 8 5 9 } " / > < / a : e x t > < / a : e x t L s t > < / p : c N v P r > < p : c N v S p P r / > < p : n v P r / > < / p : n v S p P r > < p : s p P r > < a : x f r m   f l i p H = " f a l s e "   f l i p V = " f a l s e " > < a : o f f   x = " 1 5 0 8 1 2 4 "   y = " 1 4 2 8 7 5 0 " / > < a : e x t   c x = " 1 5 5 5 7 5 "   c y = " 1 8 7 3 2 5 " / > < / a : x f r m > < a : c u s t G e o m > < a : a v L s t / > < a : g d L s t / > < a : a h L s t / > < a : c x n L s t / > < a : r e c t   b = " b "   l = " 0 "   r = " r "   t = " 0 " / > < a : p a t h L s t > < a : p a t h   h = " 1 8 7 3 2 5 "   w = " 1 5 5 5 7 5 " > < a : m o v e T o > < a : p t   x = " 0 "   y = " 3 1 7 5 0 " / > < / a : m o v e T o > < a : l n T o > < a : p t   x = " 6 0 3 2 5 "   y = " 1 8 7 3 2 5 " / > < / a : l n T o > < a : l n T o > < a : p t   x = " 1 5 5 5 7 5 "   y = " 1 4 9 2 2 5 " / > < / a : l n T o > < a : l n T o > < a : p t   x = " 1 0 4 7 7 5 "   y = " 0 " / > < / a : l n T o > < a : l n T o > < a : p t   x = " 0 "   y = " 3 1 7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5 "   n a m e = " " > < a : e x t L s t > < a : e x t   u r i = " { 7 8 1 C 4 4 9 E - D D 6 4 - 4 A 0 0 - 9 3 C 1 - D A 6 B F B 0 A 6 4 4 7 } " > < a 1 6 : c r e a t i o n I d   x m l n s : a 1 6 = " h t t p : / / s c h e m a s . m i c r o s o f t . c o m / o f f i c e / d r a w i n g / 2 0 1 0 / m a i n "   i d = " { B 5 1 E C 4 D 7 - 0 9 C 1 - 4 F 7 0 - B 1 C 5 - E D 5 7 8 E 8 7 5 B 7 4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a : l n T o > < a : p t   x = " 2 6 0 3 5 0 "   y = " 1 7 1 4 5 0 " / > < / a : l n T o > < a : c l o s e / > < / a : p a t h > < / a : p a t h L s t > < / a : c u s t G e o m > < a : s o l i d F i l l > < a : s c h e m e C l r   v a l = " b g 1 " > < a : t i n t   v a l = " 0 " / > < / a : s c h e m e C l r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2 0 1 4 D 5 F 5 - 8 4 1 7 - 4 4 9 8 - A 3 5 D - A F 0 6 7 7 1 F C E F 4 } " > < a 1 6 : c r e a t i o n I d   x m l n s : a 1 6 = " h t t p : / / s c h e m a s . m i c r o s o f t . c o m / o f f i c e / d r a w i n g / 2 0 1 0 / m a i n "   i d = " { 7 1 D B B 2 E A - D 3 E 1 - 4 9 A F - B 0 4 2 - 2 8 8 B 9 5 F 2 A B B 0 } " / > < / a : e x t > < / a : e x t L s t > < / p : c N v P r > < p : c N v S p P r / > < p : n v P r / > < / p : n v S p P r > < p : s p P r > < a : x f r m   f l i p H = " f a l s e "   f l i p V = " f a l s e " > < a : o f f   x = " 8 5 7 2 5 "   y = " 1 2 1 2 8 4 9 " / > < a : e x t   c x = " 2 9 8 4 5 0 "   c y = " 6 6 6 7 5 0 " / > < / a : x f r m > < a : c u s t G e o m > < a : a v L s t / > < a : g d L s t / > < a : a h L s t / > < a : c x n L s t / > < a : r e c t   b = " b "   l = " 0 "   r = " r "   t = " 0 " / > < a : p a t h L s t > < a : p a t h   h = " 6 6 6 7 5 0 "   w = " 2 9 8 4 5 0 " > < a : m o v e T o > < a : p t   x = " 2 6 0 3 5 0 "   y = " 1 7 1 4 5 0 " / > < / a : m o v e T o > < a : l n T o > < a : p t   x = " 8 5 7 2 5 "   y = " 6 6 6 7 5 0 " / > < / a : l n T o > < a : l n T o > < a : p t   x = " 0 "   y = " 6 3 8 1 7 5 " / > < / a : l n T o > < a : l n T o > < a : p t   x = " 1 9 3 6 7 5 "   y = " 0 " / > < / a : l n T o > < a : l n T o > < a : p t   x = " 1 9 3 6 7 5 "   y = " 0 " / > < / a : l n T o > < a : l n T o > < a : p t   x = " 2 9 8 4 5 0 "   y = " 3 1 7 5 " / > < / a : l n T o > < / a : p a t h > < / a : p a t h L s t > < / a : c u s t G e o m > < a : n o F i l l / > < / p : s p P r > < / p : s p > < p : s p > < p : n v S p P r > < p : c N v P r   i d = " 2 7 "   n a m e = " " > < a : e x t L s t > < a : e x t   u r i = " { 6 5 9 E A 3 5 E - A 2 7 B - 4 4 4 5 - 9 B F 4 - 6 2 E 3 B A 1 F 6 7 D 4 } " > < a 1 6 : c r e a t i o n I d   x m l n s : a 1 6 = " h t t p : / / s c h e m a s . m i c r o s o f t . c o m / o f f i c e / d r a w i n g / 2 0 1 0 / m a i n "   i d = " { 3 A 3 3 2 6 2 4 - F 7 2 D - 4 D C 9 - A 7 C 8 - 9 8 B 4 E 3 0 7 5 8 F 8 } " / > < / a : e x t > < / a : e x t L s t > < / p : c N v P r > < p : c N v S p P r / > < p : n v P r / > < / p : n v S p P r > < p : s p P r > < a : x f r m   f l i p H = " f a l s e "   f l i p V = " f a l s e " > < a : o f f   x = " 0 "   y = " 1 8 0 9 7 5 0 " / > < a : e x t   c x = " 2 2 2 2 4 9 "   c y = " 1 8 4 1 5 0 " / > < / a : x f r m > < a : c u s t G e o m > < a : a v L s t / > < a : g d L s t / > < a : a h L s t / > < a : c x n L s t / > < a : r e c t   b = " b "   l = " 0 "   r = " r "   t = " 0 " / > < a : p a t h L s t > < a : p a t h   h = " 1 8 4 1 5 0 "   w = " 2 2 2 2 5 0 " > < a : m o v e T o > < a : p t   x = " 3 1 7 5 0 "   y = " 0 " / > < / a : m o v e T o > < a : l n T o > < a : p t   x = " 2 2 2 2 5 0 "   y = " 6 6 6 7 5 " / > < / a : l n T o > < a : l n T o > < a : p t   x = " 1 8 4 1 5 0 "   y = " 1 8 4 1 5 0 " / > < / a : l n T o > < a : l n T o > < a : p t   x = " 0 "   y = " 1 3 0 1 7 5 " / > < / a : l n T o > < a : l n T o > < a : p t   x = " 3 1 7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8 "   n a m e = " " > < a : e x t L s t > < a : e x t   u r i = " { 2 3 D 7 B E D 5 - 7 3 F 1 - 4 0 5 A - A 2 2 8 - 3 9 D 5 3 4 F D D E 8 A } " > < a 1 6 : c r e a t i o n I d   x m l n s : a 1 6 = " h t t p : / / s c h e m a s . m i c r o s o f t . c o m / o f f i c e / d r a w i n g / 2 0 1 0 / m a i n "   i d = " { A 9 A 1 D 4 4 E - 7 3 1 3 - 4 B A 4 - B 3 1 8 - E 7 9 C 3 6 9 7 A 8 5 E } " / > < / a : e x t > < / a : e x t L s t > < / p : c N v P r > < p : c N v S p P r / > < p : n v P r / > < / p : n v S p P r > < p : s p P r > < a : x f r m   f l i p H = " f a l s e "   f l i p V = " f a l s e " > < a : o f f   x = " 4 1 5 9 2 5 "   y = " 1 1 3 9 8 2 5 " / > < a : e x t   c x = " 4 4 7 6 7 5 "   c y = " 1 9 3 6 7 4 " / > < / a : x f r m > < a : c u s t G e o m > < a : a v L s t / > < a : g d L s t / > < a : a h L s t / > < a : c x n L s t / > < a : r e c t   b = " b "   l = " 0 "   r = " r "   t = " 0 " / > < a : p a t h L s t > < a : p a t h   h = " 1 9 3 6 7 5 "   w = " 4 4 7 6 7 5 " > < a : m o v e T o > < a : p t   x = " 3 7 4 6 5 0 "   y = " 0 " / > < / a : m o v e T o > < a : l n T o > < a : p t   x = " 1 0 4 7 7 5 "   y = " 0 " / > < / a : l n T o > < a : l n T o > < a : p t   x = " 0 "   y = " 7 9 3 7 5 " / > < / a : l n T o > < a : l n T o > < a : p t   x = " 6 3 5 0 0 "   y = " 1 9 3 6 7 5 " / > < / a : l n T o > < a : l n T o > < a : p t   x = " 1 6 8 2 7 5 "   y = " 3 8 1 0 0 " / > < / a : l n T o > < a : l n T o > < a : p t   x = " 2 8 5 7 5 0 "   y = " 1 9 3 6 7 5 " / > < / a : l n T o > < a : l n T o > < a : p t   x = " 4 4 7 6 7 5 "   y = " 9 5 2 5 0 " / > < / a : l n T o > < a : l n T o > < a : p t   x = " 3 7 4 6 5 0 "   y = " 0 " / > < / a : l n T o > < a : c l o s e / > < / a : p a t h > < / a : p a t h L s t > < / a : c u s t G e o m > < a : s o l i d F i l l > < a : s c h e m e C l r   v a l = " b g 1 " > < a : t i n t   v a l = " 0 " / > < / a : s c h e m e C l r > < / a : s o l i d F i l l > < / p : s p P r > < / p : s p > < p : s p > < p : n v S p P r > < p : c N v P r   i d = " 2 9 "   n a m e = " " > < a : e x t L s t > < a : e x t   u r i = " { 5 A C 3 6 8 B 2 - E 1 9 A - 4 2 1 1 - B B B A - 0 1 3 8 A 1 0 9 4 C 0 D } " > < a 1 6 : c r e a t i o n I d   x m l n s : a 1 6 = " h t t p : / / s c h e m a s . m i c r o s o f t . c o m / o f f i c e / d r a w i n g / 2 0 1 0 / m a i n "   i d = " { 3 D 0 F 5 9 F 3 - 7 6 F F - 4 4 B 0 - B 7 F 7 - A 3 2 E 9 8 0 E E E D C } " / > < / a : e x t > < / a : e x t L s t > < / p : c N v P r > < p : c N v S p P r / > < p : n v P r / > < / p : n v S p P r > < p : s p P r > < a : x f r m   f l i p H = " f a l s e "   f l i p V = " f a l s e " > < a : o f f   x = " 4 1 2 7 4 9 "   y = " 5 1 1 1 7 5 " / > < a : e x t   c x = " 1 8 0 9 7 5 "   c y = " 8 5 7 2 5 " / > < / a : x f r m > < a : c u s t G e o m > < a : a v L s t / > < a : g d L s t / > < a : a h L s t / > < a : c x n L s t / > < a : r e c t   b = " b "   l = " 0 "   r = " r "   t = " 0 " / > < a : p a t h L s t > < a : p a t h   h = " 8 5 7 2 5 "   w = " 1 8 0 9 7 5 " > < a : m o v e T o > < a : p t   x = " 1 8 0 9 7 5 "   y = " 3 1 7 5 " / > < / a : m o v e T o > < a : l n T o > < a : p t   x = " 1 8 0 9 7 5 "   y = " 3 1 7 5 " / > < / a : l n T o > < a : l n T o > < a : p t   x = " 1 7 7 8 0 0 "   y = " 0 " / > < / a : l n T o > < a : l n T o > < a : p t   x = " 1 7 1 4 5 0 "   y = " 3 1 7 5 " / > < / a : l n T o > < a : l n T o > < a : p t   x = " 1 7 1 4 5 0 "   y = " 3 1 7 5 " / > < / a : l n T o > < a : l n T o > < a : p t   x = " 1 5 8 7 5 0 "   y = " 1 2 7 0 0 " / > < / a : l n T o > < a : l n T o > < a : p t   x = " 1 2 0 6 5 0 "   y = " 3 4 9 2 5 " / > < / a : l n T o > < a : l n T o > < a : p t   x = " 9 8 4 2 5 "   y = " 4 7 6 2 5 " / > < / a : l n T o > < a : l n T o > < a : p t   x = " 6 9 8 5 0 "   y = " 5 7 1 5 0 " / > < / a : l n T o > < a : l n T o > < a : p t   x = " 3 8 1 0 0 "   y = " 6 6 6 7 5 " / > < / a : l n T o > < a : l n T o > < a : p t   x = " 6 3 5 0 "   y = " 7 3 0 2 5 " / > < / a : l n T o > < a : l n T o > < a : p t   x = " 6 3 5 0 "   y = " 7 3 0 2 5 " / > < / a : l n T o > < a : l n T o > < a : p t   x = " 3 1 7 5 "   y = " 7 6 2 0 0 " / > < / a : l n T o > < a : l n T o > < a : p t   x = " 0 "   y = " 7 9 3 7 5 " / > < / a : l n T o > < a : l n T o > < a : p t   x = " 0 "   y = " 7 9 3 7 5 " / > < / a : l n T o > < a : l n T o > < a : p t   x = " 3 1 7 5 "   y = " 8 2 5 5 0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6 3 5 0 "   y = " 8 5 7 2 5 " / > < / a : l n T o > < a : l n T o > < a : p t   x = " 4 1 2 7 5 "   y = " 7 9 3 7 5 " / > < / a : l n T o > < a : l n T o > < a : p t   x = " 7 3 0 2 5 "   y = " 6 9 8 5 0 " / > < / a : l n T o > < a : l n T o > < a : p t   x = " 1 0 1 6 0 0 "   y = " 6 0 3 2 5 " / > < / a : l n T o > < a : l n T o > < a : p t   x = " 1 2 7 0 0 0 "   y = " 4 7 6 2 5 " / > < / a : l n T o > < a : l n T o > < a : p t   x = " 1 6 5 1 0 0 "   y = " 2 2 2 2 5 " / > < / a : l n T o > < a : l n T o > < a : p t   x = " 1 8 0 9 7 5 "   y = " 1 2 7 0 0 " / > < / a : l n T o > < a : l n T o > < a : p t   x = " 1 8 0 9 7 5 "   y = " 1 2 7 0 0 " / > < / a : l n T o > < a : l n T o > < a : p t   x = " 1 8 0 9 7 5 "   y = " 9 5 2 5 " / > < / a : l n T o > < a : l n T o > < a : p t   x = " 1 8 0 9 7 5 "   y = " 3 1 7 5 " / > < / a : l n T o > < a : l n T o > < a : p t   x = " 1 8 0 9 7 5 "   y = " 3 1 7 5 " / > < / a : l n T o > < a : c l o s e / > < / a : p a t h > < / a : p a t h L s t > < / a : c u s t G e o m > < a : s o l i d F i l l > < a : s c h e m e C l r   v a l = " b g 1 " / > < / a : s o l i d F i l l > < a : l n   c a p = " f l a t " > < a : n o F i l l / > < a : r o u n d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p : e x t L s t > < p : e x t   u r i = " { C D 0 9 4 C 6 6 - 4 A 3 9 - 4 2 4 F - 9 4 F 1 - 0 A 8 C 1 4 4 9 4 0 C A } " > < p 1 4 : c r e a t i o n I d   x m l n s : p 1 4 = " h t t p : / / s c h e m a s . m i c r o s o f t . c o m / o f f i c e / p o w e r p o i n t / 2 0 1 0 / m a i n "   v a l = " 1 6 5 0 6 2 1 7 4 9 0 8 9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10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ags/tag1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ags/tag7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ags/tag8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ags/tag9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L i g h t b o x " > < a : t h e m e E l e m e n t s > < a : c l r S c h e m e   n a m e = " L i g h t b o x " > < a : d k 1 > < a : s r g b C l r   v a l = " 0 0 0 0 0 0 " / > < / a : d k 1 > < a : l t 1 > < a : s r g b C l r   v a l = " f f f f f f " / > < / a : l t 1 > < a : d k 2 > < a : s r g b C l r   v a l = " 1 9 3 2 3 e " / > < / a : d k 2 > < a : l t 2 > < a : s r g b C l r   v a l = " e 9 f 4 f 4 " / > < / a : l t 2 > < a : a c c e n t 1 > < a : s r g b C l r   v a l = " 7 e c d c 3 " / > < / a : a c c e n t 1 > < a : a c c e n t 2 > < a : s r g b C l r   v a l = " e 8 5 2 4 f " / > < / a : a c c e n t 2 > < a : a c c e n t 3 > < a : s r g b C l r   v a l = " f 4 7 b 2 0 " / > < / a : a c c e n t 3 > < a : a c c e n t 4 > < a : s r g b C l r   v a l = " 6 c 9 1 3 7 " / > < / a : a c c e n t 4 > < a : a c c e n t 5 > < a : s r g b C l r   v a l = " f 4 c 5 2 0 " / > < / a : a c c e n t 5 > < a : a c c e n t 6 > < a : s r g b C l r   v a l = " 6 b 0 d 3 f " / > < / a : a c c e n t 6 > < a : h l i n k > < a : s r g b C l r   v a l = " 7 e c d c 3 " / > < / a : h l i n k > < a : f o l H l i n k > < a : s r g b C l r   v a l = " 6 b 0 d 3 f " / > < / a : f o l H l i n k > < / a : c l r S c h e m e > < a : f o n t S c h e m e   n a m e = " L i g h t b o x " > < a : m a j o r F o n t > < a : l a t i n   t y p e f a c e = " Q u i c k s a n d " / > < a : e a   t y p e f a c e = " " / > < a : c s   t y p e f a c e = " " / > < / a : m a j o r F o n t > < a : m i n o r F o n t > < a : l a t i n   t y p e f a c e = " Q u i c k s a n d " / > < a : e a   t y p e f a c e = " " / > < a : c s   t y p e f a c e = " " / > < / a : m i n o r F o n t > < / a : f o n t S c h e m e > < a : f m t S c h e m e   n a m e = " L i g h t b o x " > < a : f i l l S t y l e L s t > < a : g r a d F i l l   r o t W i t h S h a p e = " 1 " > < a : g s L s t > < a : g s   p o s = " 0 " > < a : s c h e m e C l r   v a l = " p h C l r " > < a : t i n t   v a l = " 1 0 0 0 0 0 " / > < a : s a t M o d   v a l = " 1 0 0 0 0 0 " / > < / a : s c h e m e C l r > < / a : g s > < a : g s   p o s = " 1 0 0 0 0 0 " > < a : s c h e m e C l r   v a l = " p h C l r " > < a : t i n t   v a l = " 1 0 0 0 0 0 " / > < a : s h a d e   v a l = " 8 5 0 0 0 " / > < a : s a t M o d   v a l = " 3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a t M o d   v a l = " 3 0 0 0 0 0 " / > < / a : s c h e m e C l r > < / a : g s > < a : g s   p o s = " 3 5 0 0 0 " > < a : s c h e m e C l r   v a l = " p h C l r " > < a : t i n t   v a l = " 1 0 0 0 0 0 " / > < a : s h a d e   v a l = " 8 5 0 0 0 " / > < a : s a t M o d   v a l = " 3 0 0 0 0 0 " / > < / a : s c h e m e C l r > < / a : g s > < a : g s   p o s = " 1 0 0 0 0 0 " > < a : s c h e m e C l r   v a l = " p h C l r " > < a : t i n t   v a l = " 1 0 0 0 0 0 " / > < a : s h a d e   v a l = " 6 5 0 0 0 " / > < a : a l p h a   v a l = " 1 0 0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9 5 0 0 0 " / > < a : s a t M o d   v a l = " 1 3 0 0 0 0 " / > < / a : s c h e m e C l r > < / a : g s > < a : g s   p o s = " 3 3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5 1 0 0 0 " / > < a : s a t M o d   v a l = " 1 3 0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5 0 8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h a d e   v a l = " 5 0 0 0 0 " / > < a : s a t M o d   v a l = " 1 5 0 0 0 0 " / > < / a : s c h e m e C l r > < / a : g s > < a : g s   p o s = " 1 0 0 0 0 0 " > < a : s c h e m e C l r   v a l = " p h C l r " / > < / a : g s > < a : g s   p o s = " 1 0 0 0 0 0 " > < a : s c h e m e C l r   v a l = " p h C l r " /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0 0 0 0 " / > < a : s h a d e   v a l = " 4 0 0 0 0 " / > < a : s a t M o d   v a l = " 1 5 0 0 0 0 " / > < / a : s c h e m e C l r > < / a : g s > < a : g s   p o s = " 1 0 0 0 0 0 " > < a : s c h e m e C l r   v a l = " p h C l r " > < a : t i n t   v a l = " 9 0 0 0 0 " / > < a : s a t M o d   v a l = " 3 0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L i g h t b o x " > < a : t h e m e E l e m e n t s > < a : c l r S c h e m e   n a m e = " L i g h t b o x " > < a : d k 1 > < a : s r g b C l r   v a l = " 0 0 0 0 0 0 " / > < / a : d k 1 > < a : l t 1 > < a : s r g b C l r   v a l = " f f f f f f " / > < / a : l t 1 > < a : d k 2 > < a : s r g b C l r   v a l = " 1 9 3 2 3 e " / > < / a : d k 2 > < a : l t 2 > < a : s r g b C l r   v a l = " e 9 f 4 f 4 " / > < / a : l t 2 > < a : a c c e n t 1 > < a : s r g b C l r   v a l = " 7 e c d c 3 " / > < / a : a c c e n t 1 > < a : a c c e n t 2 > < a : s r g b C l r   v a l = " e 8 5 2 4 f " / > < / a : a c c e n t 2 > < a : a c c e n t 3 > < a : s r g b C l r   v a l = " f 4 7 b 2 0 " / > < / a : a c c e n t 3 > < a : a c c e n t 4 > < a : s r g b C l r   v a l = " 6 c 9 1 3 7 " / > < / a : a c c e n t 4 > < a : a c c e n t 5 > < a : s r g b C l r   v a l = " f 4 c 5 2 0 " / > < / a : a c c e n t 5 > < a : a c c e n t 6 > < a : s r g b C l r   v a l = " 6 b 0 d 3 f " / > < / a : a c c e n t 6 > < a : h l i n k > < a : s r g b C l r   v a l = " 7 e c d c 3 " / > < / a : h l i n k > < a : f o l H l i n k > < a : s r g b C l r   v a l = " 6 b 0 d 3 f " / > < / a : f o l H l i n k > < / a : c l r S c h e m e > < a : f o n t S c h e m e   n a m e = " L i g h t b o x " > < a : m a j o r F o n t > < a : l a t i n   t y p e f a c e = " Q u i c k s a n d " / > < a : e a   t y p e f a c e = " " / > < a : c s   t y p e f a c e = " " / > < / a : m a j o r F o n t > < a : m i n o r F o n t > < a : l a t i n   t y p e f a c e = " Q u i c k s a n d " / > < a : e a   t y p e f a c e = " " / > < a : c s   t y p e f a c e = " " / > < / a : m i n o r F o n t > < / a : f o n t S c h e m e > < a : f m t S c h e m e   n a m e = " L i g h t b o x " > < a : f i l l S t y l e L s t > < a : g r a d F i l l   r o t W i t h S h a p e = " 1 " > < a : g s L s t > < a : g s   p o s = " 0 " > < a : s c h e m e C l r   v a l = " p h C l r " > < a : t i n t   v a l = " 1 0 0 0 0 0 " / > < a : s a t M o d   v a l = " 1 0 0 0 0 0 " / > < / a : s c h e m e C l r > < / a : g s > < a : g s   p o s = " 1 0 0 0 0 0 " > < a : s c h e m e C l r   v a l = " p h C l r " > < a : t i n t   v a l = " 1 0 0 0 0 0 " / > < a : s h a d e   v a l = " 8 5 0 0 0 " / > < a : s a t M o d   v a l = " 3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a t M o d   v a l = " 3 0 0 0 0 0 " / > < / a : s c h e m e C l r > < / a : g s > < a : g s   p o s = " 3 5 0 0 0 " > < a : s c h e m e C l r   v a l = " p h C l r " > < a : t i n t   v a l = " 1 0 0 0 0 0 " / > < a : s h a d e   v a l = " 8 5 0 0 0 " / > < a : s a t M o d   v a l = " 3 0 0 0 0 0 " / > < / a : s c h e m e C l r > < / a : g s > < a : g s   p o s = " 1 0 0 0 0 0 " > < a : s c h e m e C l r   v a l = " p h C l r " > < a : t i n t   v a l = " 1 0 0 0 0 0 " / > < a : s h a d e   v a l = " 6 5 0 0 0 " / > < a : a l p h a   v a l = " 1 0 0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9 5 0 0 0 " / > < a : s a t M o d   v a l = " 1 3 0 0 0 0 " / > < / a : s c h e m e C l r > < / a : g s > < a : g s   p o s = " 3 3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5 1 0 0 0 " / > < a : s a t M o d   v a l = " 1 3 0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5 0 8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h a d e   v a l = " 5 0 0 0 0 " / > < a : s a t M o d   v a l = " 1 5 0 0 0 0 " / > < / a : s c h e m e C l r > < / a : g s > < a : g s   p o s = " 1 0 0 0 0 0 " > < a : s c h e m e C l r   v a l = " p h C l r " / > < / a : g s > < a : g s   p o s = " 1 0 0 0 0 0 " > < a : s c h e m e C l r   v a l = " p h C l r " /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0 0 0 0 " / > < a : s h a d e   v a l = " 4 0 0 0 0 " / > < a : s a t M o d   v a l = " 1 5 0 0 0 0 " / > < / a : s c h e m e C l r > < / a : g s > < a : g s   p o s = " 1 0 0 0 0 0 " > < a : s c h e m e C l r   v a l = " p h C l r " > < a : t i n t   v a l = " 9 0 0 0 0 " / > < a : s a t M o d   v a l = " 3 0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 s a i s a r a n p a r a m a t h m u n i < / d c : c r e a t o r > < c p : l a s t M o d i f i e d B y > s a i s a r a n p a r a m a t h m u n i < / c p : l a s t M o d i f i e d B y > < d c t e r m s : c r e a t e d   x m l n s : x s i = " h t t p : / / w w w . w 3 . o r g / 2 0 0 1 / X M L S c h e m a - i n s t a n c e "   x s i : t y p e = " d c t e r m s : W 3 C D T F " > 2 0 2 2 - 0 2 - 2 5 T 1 9 : 3 3 : 3 0 Z < / d c t e r m s : c r e a t e d > < d c t e r m s : m o d i f i e d   x m l n s : x s i = " h t t p : / / w w w . w 3 . o r g / 2 0 0 1 / X M L S c h e m a - i n s t a n c e "   x s i : t y p e = " d c t e r m s : W 3 C D T F " > 2 0 2 2 - 0 4 - 2 2 T 1 5 : 3 0 : 3 1 Z < / d c t e r m s : m o d i f i e d > < / c p : c o r e P r o p e r t i e s >
</file>