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62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16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0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2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7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7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57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1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22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1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8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75A6D-D628-43A9-8D2A-2122A6BC94D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08" y="1046285"/>
            <a:ext cx="9144000" cy="2555753"/>
          </a:xfrm>
        </p:spPr>
        <p:txBody>
          <a:bodyPr>
            <a:normAutofit/>
          </a:bodyPr>
          <a:lstStyle/>
          <a:p>
            <a:r>
              <a:rPr lang="ar-AE" sz="2400" dirty="0"/>
              <a:t> 1997 بمدينة مَايِنْتْس، ألمانيا. و سيجمع المؤتمر بين خبراء من </a:t>
            </a:r>
            <a:r>
              <a:rPr lang="ar-AE" sz="2400" dirty="0" smtClean="0"/>
              <a:t>كافة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ar-AE" sz="2700" dirty="0" smtClean="0"/>
              <a:t>لقائمة </a:t>
            </a:r>
            <a:r>
              <a:rPr lang="ar-AE" sz="2700" dirty="0"/>
              <a:t>وفيما يخص التطبيقات الحاسوبية، الخطوط، تصميم النصوص</a:t>
            </a:r>
            <a:r>
              <a:rPr lang="ar-AE" dirty="0"/>
              <a:t> </a:t>
            </a:r>
            <a:r>
              <a:rPr lang="ar-AE" sz="2700" dirty="0"/>
              <a:t>والحوسبة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ar-AE" sz="2400" dirty="0"/>
              <a:t>انترنيت ويونيكود، حيث ستتم، على الصعيدين الدولي والمحلي على حد سواء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27838" y="1608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62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AE" dirty="0"/>
              <a:t>ائمة وفيما يخص التطبيقات الحاسوبية، الخطوط، تصميم النصوص والحوسبة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31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AE"/>
              <a:t> ب ت ث ج ح خ د ذ ر ز س ش ص ض ط ظ ع غ ف ق ك ل م ن هـ و </a:t>
            </a:r>
            <a:r>
              <a:rPr lang="ar-AE" smtClean="0"/>
              <a:t>ي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28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This is an Arabic.ppt file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5758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 1997 بمدينة مَايِنْتْس، ألمانيا. و سيجمع المؤتمر بين خبراء من كافة لقائمة وفيما يخص التطبيقات الحاسوبية، الخطوط، تصميم النصوص والحوسبة انترنيت ويونيكود، حيث ستتم، على الصعيدين الدولي والمحلي على حد سواء</vt:lpstr>
      <vt:lpstr>PowerPoint Presentation</vt:lpstr>
      <vt:lpstr>PowerPoint Presentation</vt:lpstr>
      <vt:lpstr>This is an Arabic.ppt file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1997 بمدينة مَايِنْتْس، ألمانيا. و سيجمع المؤتمر بين خبراء من كافة لقائمة وفيما يخص التطبيقات الحاسوبية، الخطوط، تصميم النصوص والحوسبة انترنيت ويونيكود، حيث ستتم، على الصعيدين الدولي والمحلي على حد سواء</dc:title>
  <dc:creator>Krishna Chaitanya Gattupalli</dc:creator>
  <cp:lastModifiedBy>Krishna Chaitanya Gattupalli</cp:lastModifiedBy>
  <cp:revision>7</cp:revision>
  <dcterms:created xsi:type="dcterms:W3CDTF">2024-03-22T09:07:28Z</dcterms:created>
  <dcterms:modified xsi:type="dcterms:W3CDTF">2024-03-22T11:53:16Z</dcterms:modified>
</cp:coreProperties>
</file>