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CB26-9ACF-46FF-B4A6-14460A371F9F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8-72D8-4A5D-AEA9-917B71442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17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CB26-9ACF-46FF-B4A6-14460A371F9F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8-72D8-4A5D-AEA9-917B71442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2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CB26-9ACF-46FF-B4A6-14460A371F9F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8-72D8-4A5D-AEA9-917B71442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20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CB26-9ACF-46FF-B4A6-14460A371F9F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8-72D8-4A5D-AEA9-917B71442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94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CB26-9ACF-46FF-B4A6-14460A371F9F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8-72D8-4A5D-AEA9-917B71442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13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CB26-9ACF-46FF-B4A6-14460A371F9F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8-72D8-4A5D-AEA9-917B71442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249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CB26-9ACF-46FF-B4A6-14460A371F9F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8-72D8-4A5D-AEA9-917B71442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57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CB26-9ACF-46FF-B4A6-14460A371F9F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8-72D8-4A5D-AEA9-917B71442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08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CB26-9ACF-46FF-B4A6-14460A371F9F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8-72D8-4A5D-AEA9-917B71442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01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CB26-9ACF-46FF-B4A6-14460A371F9F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8-72D8-4A5D-AEA9-917B71442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05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CB26-9ACF-46FF-B4A6-14460A371F9F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8-72D8-4A5D-AEA9-917B71442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99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CB26-9ACF-46FF-B4A6-14460A371F9F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6C7A8-72D8-4A5D-AEA9-917B71442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63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880"/>
            <a:ext cx="9144000" cy="382385"/>
          </a:xfrm>
        </p:spPr>
        <p:txBody>
          <a:bodyPr>
            <a:normAutofit/>
          </a:bodyPr>
          <a:lstStyle/>
          <a:p>
            <a:r>
              <a:rPr lang="en-IN" sz="2000" dirty="0" smtClean="0"/>
              <a:t>This is </a:t>
            </a:r>
            <a:r>
              <a:rPr lang="en-IN" sz="2000" dirty="0" smtClean="0"/>
              <a:t>PPT</a:t>
            </a:r>
            <a:r>
              <a:rPr lang="en-IN" sz="2000" dirty="0" smtClean="0"/>
              <a:t> </a:t>
            </a:r>
            <a:r>
              <a:rPr lang="en-IN" sz="2000" dirty="0" smtClean="0"/>
              <a:t>file</a:t>
            </a:r>
            <a:endParaRPr lang="en-IN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13411"/>
            <a:ext cx="9144000" cy="394438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 smtClean="0"/>
              <a:t>Hello this is </a:t>
            </a:r>
            <a:r>
              <a:rPr lang="en-IN" sz="1800" dirty="0" smtClean="0"/>
              <a:t>English file</a:t>
            </a:r>
            <a:endParaRPr lang="en-IN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 smtClean="0"/>
              <a:t>Covert this file </a:t>
            </a:r>
            <a:r>
              <a:rPr lang="en-IN" sz="1800" smtClean="0"/>
              <a:t>into </a:t>
            </a:r>
            <a:r>
              <a:rPr lang="en-IN" sz="1800" smtClean="0"/>
              <a:t>JSON format</a:t>
            </a:r>
            <a:endParaRPr lang="en-IN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78584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This is PPT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ppt file</dc:title>
  <dc:creator>Krishna Chaitanya Gattupalli</dc:creator>
  <cp:lastModifiedBy>Krishna Chaitanya Gattupalli</cp:lastModifiedBy>
  <cp:revision>4</cp:revision>
  <dcterms:created xsi:type="dcterms:W3CDTF">2024-04-23T13:44:41Z</dcterms:created>
  <dcterms:modified xsi:type="dcterms:W3CDTF">2024-04-23T13:49:14Z</dcterms:modified>
</cp:coreProperties>
</file>