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2510"/>
  </p:normalViewPr>
  <p:slideViewPr>
    <p:cSldViewPr snapToGrid="0" snapToObjects="1">
      <p:cViewPr>
        <p:scale>
          <a:sx n="105" d="100"/>
          <a:sy n="105" d="100"/>
        </p:scale>
        <p:origin x="14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4C51B5-A060-497F-9EC2-4554859245E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C92ABED-D9D0-49F3-A844-370CBEEFE817}">
      <dgm:prSet/>
      <dgm:spPr/>
      <dgm:t>
        <a:bodyPr/>
        <a:lstStyle/>
        <a:p>
          <a:r>
            <a:rPr lang="en-US"/>
            <a:t>Created a tunnel to expose the localhost port running the cloud function to the internet with an SSL certificate attached to the secured connection . [Using Ngrok]</a:t>
          </a:r>
        </a:p>
      </dgm:t>
    </dgm:pt>
    <dgm:pt modelId="{31D8E15B-77B1-4946-8927-917FA52BC1D7}" type="parTrans" cxnId="{E7EAC25B-E06F-41D8-AA5E-43D544B0E908}">
      <dgm:prSet/>
      <dgm:spPr/>
      <dgm:t>
        <a:bodyPr/>
        <a:lstStyle/>
        <a:p>
          <a:endParaRPr lang="en-US"/>
        </a:p>
      </dgm:t>
    </dgm:pt>
    <dgm:pt modelId="{A4C5D8BD-4C75-46E4-B318-2CB8C966CA91}" type="sibTrans" cxnId="{E7EAC25B-E06F-41D8-AA5E-43D544B0E908}">
      <dgm:prSet/>
      <dgm:spPr/>
      <dgm:t>
        <a:bodyPr/>
        <a:lstStyle/>
        <a:p>
          <a:endParaRPr lang="en-US"/>
        </a:p>
      </dgm:t>
    </dgm:pt>
    <dgm:pt modelId="{1791A713-E027-4EC4-8DA2-9BE6CA280F47}">
      <dgm:prSet/>
      <dgm:spPr/>
      <dgm:t>
        <a:bodyPr/>
        <a:lstStyle/>
        <a:p>
          <a:r>
            <a:rPr lang="en-US" b="1"/>
            <a:t>FoodFunction</a:t>
          </a:r>
          <a:r>
            <a:rPr lang="en-US"/>
            <a:t> Walkthrough [Show how functions handles different cases and collects user responses in different intents].</a:t>
          </a:r>
        </a:p>
      </dgm:t>
    </dgm:pt>
    <dgm:pt modelId="{307380D2-4957-4B64-A211-75B4962EEFE6}" type="parTrans" cxnId="{7BBA135A-9A7D-4EDE-A268-0A6F20DB0EFC}">
      <dgm:prSet/>
      <dgm:spPr/>
      <dgm:t>
        <a:bodyPr/>
        <a:lstStyle/>
        <a:p>
          <a:endParaRPr lang="en-US"/>
        </a:p>
      </dgm:t>
    </dgm:pt>
    <dgm:pt modelId="{EF05206A-5BDC-48EC-A983-FB548906D25B}" type="sibTrans" cxnId="{7BBA135A-9A7D-4EDE-A268-0A6F20DB0EFC}">
      <dgm:prSet/>
      <dgm:spPr/>
      <dgm:t>
        <a:bodyPr/>
        <a:lstStyle/>
        <a:p>
          <a:endParaRPr lang="en-US"/>
        </a:p>
      </dgm:t>
    </dgm:pt>
    <dgm:pt modelId="{52EAF1C4-6BC3-4898-A0ED-733C52C82162}">
      <dgm:prSet/>
      <dgm:spPr/>
      <dgm:t>
        <a:bodyPr/>
        <a:lstStyle/>
        <a:p>
          <a:r>
            <a:rPr lang="en-US"/>
            <a:t>Dialog Flow fulfilment setup, Entity Management, and Intent walkthrough.</a:t>
          </a:r>
        </a:p>
      </dgm:t>
    </dgm:pt>
    <dgm:pt modelId="{A6B8DAC8-8457-406E-A8E5-C11E01D96289}" type="parTrans" cxnId="{E11A5623-22B2-4269-AEE9-1D17422C7027}">
      <dgm:prSet/>
      <dgm:spPr/>
      <dgm:t>
        <a:bodyPr/>
        <a:lstStyle/>
        <a:p>
          <a:endParaRPr lang="en-US"/>
        </a:p>
      </dgm:t>
    </dgm:pt>
    <dgm:pt modelId="{3C2AEEEC-18D5-4E7E-8314-2F1127CDBA08}" type="sibTrans" cxnId="{E11A5623-22B2-4269-AEE9-1D17422C7027}">
      <dgm:prSet/>
      <dgm:spPr/>
      <dgm:t>
        <a:bodyPr/>
        <a:lstStyle/>
        <a:p>
          <a:endParaRPr lang="en-US"/>
        </a:p>
      </dgm:t>
    </dgm:pt>
    <dgm:pt modelId="{3869A8A0-C2E7-4EAB-92C8-61E95D1BF8BC}" type="pres">
      <dgm:prSet presAssocID="{234C51B5-A060-497F-9EC2-4554859245E6}" presName="root" presStyleCnt="0">
        <dgm:presLayoutVars>
          <dgm:dir/>
          <dgm:resizeHandles val="exact"/>
        </dgm:presLayoutVars>
      </dgm:prSet>
      <dgm:spPr/>
    </dgm:pt>
    <dgm:pt modelId="{F7F7335F-8145-45BE-98C6-F3E2694EF4DD}" type="pres">
      <dgm:prSet presAssocID="{5C92ABED-D9D0-49F3-A844-370CBEEFE817}" presName="compNode" presStyleCnt="0"/>
      <dgm:spPr/>
    </dgm:pt>
    <dgm:pt modelId="{6FD419B9-DF9C-408A-906F-48D24AFC7EC3}" type="pres">
      <dgm:prSet presAssocID="{5C92ABED-D9D0-49F3-A844-370CBEEFE817}" presName="bgRect" presStyleLbl="bgShp" presStyleIdx="0" presStyleCnt="3"/>
      <dgm:spPr/>
    </dgm:pt>
    <dgm:pt modelId="{504F7958-C104-495C-8488-F8E408A5D9A6}" type="pres">
      <dgm:prSet presAssocID="{5C92ABED-D9D0-49F3-A844-370CBEEFE81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7ADBC8D-5C4F-4916-8578-AA29BA3EAF2A}" type="pres">
      <dgm:prSet presAssocID="{5C92ABED-D9D0-49F3-A844-370CBEEFE817}" presName="spaceRect" presStyleCnt="0"/>
      <dgm:spPr/>
    </dgm:pt>
    <dgm:pt modelId="{52F0BF19-29A9-4453-B352-E15DD94B8B66}" type="pres">
      <dgm:prSet presAssocID="{5C92ABED-D9D0-49F3-A844-370CBEEFE817}" presName="parTx" presStyleLbl="revTx" presStyleIdx="0" presStyleCnt="3">
        <dgm:presLayoutVars>
          <dgm:chMax val="0"/>
          <dgm:chPref val="0"/>
        </dgm:presLayoutVars>
      </dgm:prSet>
      <dgm:spPr/>
    </dgm:pt>
    <dgm:pt modelId="{74870461-77F1-47D7-8A74-282BD34741A6}" type="pres">
      <dgm:prSet presAssocID="{A4C5D8BD-4C75-46E4-B318-2CB8C966CA91}" presName="sibTrans" presStyleCnt="0"/>
      <dgm:spPr/>
    </dgm:pt>
    <dgm:pt modelId="{E156BA83-D95F-4BB0-89FB-9D5BC2CB4F52}" type="pres">
      <dgm:prSet presAssocID="{1791A713-E027-4EC4-8DA2-9BE6CA280F47}" presName="compNode" presStyleCnt="0"/>
      <dgm:spPr/>
    </dgm:pt>
    <dgm:pt modelId="{FDF1521A-4C86-4EF4-B336-CE0368260CF6}" type="pres">
      <dgm:prSet presAssocID="{1791A713-E027-4EC4-8DA2-9BE6CA280F47}" presName="bgRect" presStyleLbl="bgShp" presStyleIdx="1" presStyleCnt="3"/>
      <dgm:spPr/>
    </dgm:pt>
    <dgm:pt modelId="{3685812C-D66B-4A9E-A2AA-C3278573B0EB}" type="pres">
      <dgm:prSet presAssocID="{1791A713-E027-4EC4-8DA2-9BE6CA280F4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FA46E1F3-0E72-4AB7-927F-5242B99EC5A9}" type="pres">
      <dgm:prSet presAssocID="{1791A713-E027-4EC4-8DA2-9BE6CA280F47}" presName="spaceRect" presStyleCnt="0"/>
      <dgm:spPr/>
    </dgm:pt>
    <dgm:pt modelId="{79CC940E-6949-4E19-9471-455C29EA4E7B}" type="pres">
      <dgm:prSet presAssocID="{1791A713-E027-4EC4-8DA2-9BE6CA280F47}" presName="parTx" presStyleLbl="revTx" presStyleIdx="1" presStyleCnt="3">
        <dgm:presLayoutVars>
          <dgm:chMax val="0"/>
          <dgm:chPref val="0"/>
        </dgm:presLayoutVars>
      </dgm:prSet>
      <dgm:spPr/>
    </dgm:pt>
    <dgm:pt modelId="{705208D6-038A-4BD2-BEDF-79E843563BE3}" type="pres">
      <dgm:prSet presAssocID="{EF05206A-5BDC-48EC-A983-FB548906D25B}" presName="sibTrans" presStyleCnt="0"/>
      <dgm:spPr/>
    </dgm:pt>
    <dgm:pt modelId="{D8BF42F0-361B-47EF-A937-6B60B3BB850A}" type="pres">
      <dgm:prSet presAssocID="{52EAF1C4-6BC3-4898-A0ED-733C52C82162}" presName="compNode" presStyleCnt="0"/>
      <dgm:spPr/>
    </dgm:pt>
    <dgm:pt modelId="{CEA1E30B-9786-489D-B09B-BA8A86673454}" type="pres">
      <dgm:prSet presAssocID="{52EAF1C4-6BC3-4898-A0ED-733C52C82162}" presName="bgRect" presStyleLbl="bgShp" presStyleIdx="2" presStyleCnt="3"/>
      <dgm:spPr/>
    </dgm:pt>
    <dgm:pt modelId="{6868F023-E9E7-41DD-837C-4D534369DD39}" type="pres">
      <dgm:prSet presAssocID="{52EAF1C4-6BC3-4898-A0ED-733C52C8216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F3D1447-8C98-4AD3-B8C9-9A51A6719129}" type="pres">
      <dgm:prSet presAssocID="{52EAF1C4-6BC3-4898-A0ED-733C52C82162}" presName="spaceRect" presStyleCnt="0"/>
      <dgm:spPr/>
    </dgm:pt>
    <dgm:pt modelId="{08499070-AD53-49C4-9C80-117594353B40}" type="pres">
      <dgm:prSet presAssocID="{52EAF1C4-6BC3-4898-A0ED-733C52C8216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11A5623-22B2-4269-AEE9-1D17422C7027}" srcId="{234C51B5-A060-497F-9EC2-4554859245E6}" destId="{52EAF1C4-6BC3-4898-A0ED-733C52C82162}" srcOrd="2" destOrd="0" parTransId="{A6B8DAC8-8457-406E-A8E5-C11E01D96289}" sibTransId="{3C2AEEEC-18D5-4E7E-8314-2F1127CDBA08}"/>
    <dgm:cxn modelId="{6052A432-DCF0-4758-95EE-8E5B05C8B4DE}" type="presOf" srcId="{5C92ABED-D9D0-49F3-A844-370CBEEFE817}" destId="{52F0BF19-29A9-4453-B352-E15DD94B8B66}" srcOrd="0" destOrd="0" presId="urn:microsoft.com/office/officeart/2018/2/layout/IconVerticalSolidList"/>
    <dgm:cxn modelId="{5275FF35-7A02-4139-B4D3-0FDC46964957}" type="presOf" srcId="{52EAF1C4-6BC3-4898-A0ED-733C52C82162}" destId="{08499070-AD53-49C4-9C80-117594353B40}" srcOrd="0" destOrd="0" presId="urn:microsoft.com/office/officeart/2018/2/layout/IconVerticalSolidList"/>
    <dgm:cxn modelId="{195FA855-BB22-4932-A887-51B2C108754C}" type="presOf" srcId="{1791A713-E027-4EC4-8DA2-9BE6CA280F47}" destId="{79CC940E-6949-4E19-9471-455C29EA4E7B}" srcOrd="0" destOrd="0" presId="urn:microsoft.com/office/officeart/2018/2/layout/IconVerticalSolidList"/>
    <dgm:cxn modelId="{7BBA135A-9A7D-4EDE-A268-0A6F20DB0EFC}" srcId="{234C51B5-A060-497F-9EC2-4554859245E6}" destId="{1791A713-E027-4EC4-8DA2-9BE6CA280F47}" srcOrd="1" destOrd="0" parTransId="{307380D2-4957-4B64-A211-75B4962EEFE6}" sibTransId="{EF05206A-5BDC-48EC-A983-FB548906D25B}"/>
    <dgm:cxn modelId="{E7EAC25B-E06F-41D8-AA5E-43D544B0E908}" srcId="{234C51B5-A060-497F-9EC2-4554859245E6}" destId="{5C92ABED-D9D0-49F3-A844-370CBEEFE817}" srcOrd="0" destOrd="0" parTransId="{31D8E15B-77B1-4946-8927-917FA52BC1D7}" sibTransId="{A4C5D8BD-4C75-46E4-B318-2CB8C966CA91}"/>
    <dgm:cxn modelId="{0AD6799C-398D-405D-AA72-A7ABDB90BC29}" type="presOf" srcId="{234C51B5-A060-497F-9EC2-4554859245E6}" destId="{3869A8A0-C2E7-4EAB-92C8-61E95D1BF8BC}" srcOrd="0" destOrd="0" presId="urn:microsoft.com/office/officeart/2018/2/layout/IconVerticalSolidList"/>
    <dgm:cxn modelId="{3AB1A5DD-A057-44AB-AD4F-65458E95EDB7}" type="presParOf" srcId="{3869A8A0-C2E7-4EAB-92C8-61E95D1BF8BC}" destId="{F7F7335F-8145-45BE-98C6-F3E2694EF4DD}" srcOrd="0" destOrd="0" presId="urn:microsoft.com/office/officeart/2018/2/layout/IconVerticalSolidList"/>
    <dgm:cxn modelId="{6BB8DF68-983D-4072-A5A2-8D69B8431608}" type="presParOf" srcId="{F7F7335F-8145-45BE-98C6-F3E2694EF4DD}" destId="{6FD419B9-DF9C-408A-906F-48D24AFC7EC3}" srcOrd="0" destOrd="0" presId="urn:microsoft.com/office/officeart/2018/2/layout/IconVerticalSolidList"/>
    <dgm:cxn modelId="{CD7DEC1E-7895-44A2-A686-BB758BF0D2EA}" type="presParOf" srcId="{F7F7335F-8145-45BE-98C6-F3E2694EF4DD}" destId="{504F7958-C104-495C-8488-F8E408A5D9A6}" srcOrd="1" destOrd="0" presId="urn:microsoft.com/office/officeart/2018/2/layout/IconVerticalSolidList"/>
    <dgm:cxn modelId="{5C7DF8AE-F17F-4E97-A645-B247D4AE0FC1}" type="presParOf" srcId="{F7F7335F-8145-45BE-98C6-F3E2694EF4DD}" destId="{17ADBC8D-5C4F-4916-8578-AA29BA3EAF2A}" srcOrd="2" destOrd="0" presId="urn:microsoft.com/office/officeart/2018/2/layout/IconVerticalSolidList"/>
    <dgm:cxn modelId="{F21671DB-7C8A-4440-85DB-4950FB5D94D3}" type="presParOf" srcId="{F7F7335F-8145-45BE-98C6-F3E2694EF4DD}" destId="{52F0BF19-29A9-4453-B352-E15DD94B8B66}" srcOrd="3" destOrd="0" presId="urn:microsoft.com/office/officeart/2018/2/layout/IconVerticalSolidList"/>
    <dgm:cxn modelId="{72B34D0C-C41D-4EB9-BBCF-286893E099DB}" type="presParOf" srcId="{3869A8A0-C2E7-4EAB-92C8-61E95D1BF8BC}" destId="{74870461-77F1-47D7-8A74-282BD34741A6}" srcOrd="1" destOrd="0" presId="urn:microsoft.com/office/officeart/2018/2/layout/IconVerticalSolidList"/>
    <dgm:cxn modelId="{513ACFE7-B217-48C7-A009-F6EFDBBA1AF6}" type="presParOf" srcId="{3869A8A0-C2E7-4EAB-92C8-61E95D1BF8BC}" destId="{E156BA83-D95F-4BB0-89FB-9D5BC2CB4F52}" srcOrd="2" destOrd="0" presId="urn:microsoft.com/office/officeart/2018/2/layout/IconVerticalSolidList"/>
    <dgm:cxn modelId="{7A3E36EC-0EEE-406D-B916-8366E1CF7A60}" type="presParOf" srcId="{E156BA83-D95F-4BB0-89FB-9D5BC2CB4F52}" destId="{FDF1521A-4C86-4EF4-B336-CE0368260CF6}" srcOrd="0" destOrd="0" presId="urn:microsoft.com/office/officeart/2018/2/layout/IconVerticalSolidList"/>
    <dgm:cxn modelId="{62CFA7C9-DD30-4489-AAF0-1DF25FB1D52E}" type="presParOf" srcId="{E156BA83-D95F-4BB0-89FB-9D5BC2CB4F52}" destId="{3685812C-D66B-4A9E-A2AA-C3278573B0EB}" srcOrd="1" destOrd="0" presId="urn:microsoft.com/office/officeart/2018/2/layout/IconVerticalSolidList"/>
    <dgm:cxn modelId="{D2721DFC-E4BB-4CE7-B2D6-47815DBE273C}" type="presParOf" srcId="{E156BA83-D95F-4BB0-89FB-9D5BC2CB4F52}" destId="{FA46E1F3-0E72-4AB7-927F-5242B99EC5A9}" srcOrd="2" destOrd="0" presId="urn:microsoft.com/office/officeart/2018/2/layout/IconVerticalSolidList"/>
    <dgm:cxn modelId="{17B4F40A-F66B-4153-9141-EA78BCE3589C}" type="presParOf" srcId="{E156BA83-D95F-4BB0-89FB-9D5BC2CB4F52}" destId="{79CC940E-6949-4E19-9471-455C29EA4E7B}" srcOrd="3" destOrd="0" presId="urn:microsoft.com/office/officeart/2018/2/layout/IconVerticalSolidList"/>
    <dgm:cxn modelId="{FCA0D11D-1064-4CF8-8446-36C2419A43CB}" type="presParOf" srcId="{3869A8A0-C2E7-4EAB-92C8-61E95D1BF8BC}" destId="{705208D6-038A-4BD2-BEDF-79E843563BE3}" srcOrd="3" destOrd="0" presId="urn:microsoft.com/office/officeart/2018/2/layout/IconVerticalSolidList"/>
    <dgm:cxn modelId="{4F4D421E-4100-4267-8795-65194F700558}" type="presParOf" srcId="{3869A8A0-C2E7-4EAB-92C8-61E95D1BF8BC}" destId="{D8BF42F0-361B-47EF-A937-6B60B3BB850A}" srcOrd="4" destOrd="0" presId="urn:microsoft.com/office/officeart/2018/2/layout/IconVerticalSolidList"/>
    <dgm:cxn modelId="{35A01B41-9ABD-4E94-97BB-597DDA0336A3}" type="presParOf" srcId="{D8BF42F0-361B-47EF-A937-6B60B3BB850A}" destId="{CEA1E30B-9786-489D-B09B-BA8A86673454}" srcOrd="0" destOrd="0" presId="urn:microsoft.com/office/officeart/2018/2/layout/IconVerticalSolidList"/>
    <dgm:cxn modelId="{447BFF5E-071C-4A0E-880B-2F603895B4C5}" type="presParOf" srcId="{D8BF42F0-361B-47EF-A937-6B60B3BB850A}" destId="{6868F023-E9E7-41DD-837C-4D534369DD39}" srcOrd="1" destOrd="0" presId="urn:microsoft.com/office/officeart/2018/2/layout/IconVerticalSolidList"/>
    <dgm:cxn modelId="{F4C06DCC-E260-4772-A9A7-CBCB73FE8AF8}" type="presParOf" srcId="{D8BF42F0-361B-47EF-A937-6B60B3BB850A}" destId="{CF3D1447-8C98-4AD3-B8C9-9A51A6719129}" srcOrd="2" destOrd="0" presId="urn:microsoft.com/office/officeart/2018/2/layout/IconVerticalSolidList"/>
    <dgm:cxn modelId="{8E82BB1E-E3C0-4D8D-9EA3-7E4C23E46FA1}" type="presParOf" srcId="{D8BF42F0-361B-47EF-A937-6B60B3BB850A}" destId="{08499070-AD53-49C4-9C80-117594353B4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320D6D-9F19-472F-B66F-A45E9E8A53C0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1FE80BC-779F-4265-AEFC-8D5D0B847623}">
      <dgm:prSet/>
      <dgm:spPr/>
      <dgm:t>
        <a:bodyPr/>
        <a:lstStyle/>
        <a:p>
          <a:r>
            <a:rPr lang="en-US"/>
            <a:t>Improvement to take orders with multiple quantities of same product.</a:t>
          </a:r>
        </a:p>
      </dgm:t>
    </dgm:pt>
    <dgm:pt modelId="{D86BCF5E-42F5-4965-AE7C-1347799E2B73}" type="parTrans" cxnId="{866FBF7F-8AC1-47FC-A1DA-AB0521DB2B7A}">
      <dgm:prSet/>
      <dgm:spPr/>
      <dgm:t>
        <a:bodyPr/>
        <a:lstStyle/>
        <a:p>
          <a:endParaRPr lang="en-US"/>
        </a:p>
      </dgm:t>
    </dgm:pt>
    <dgm:pt modelId="{8ACBFF2C-86AD-4985-8623-491FEE756DDD}" type="sibTrans" cxnId="{866FBF7F-8AC1-47FC-A1DA-AB0521DB2B7A}">
      <dgm:prSet/>
      <dgm:spPr/>
      <dgm:t>
        <a:bodyPr/>
        <a:lstStyle/>
        <a:p>
          <a:endParaRPr lang="en-US"/>
        </a:p>
      </dgm:t>
    </dgm:pt>
    <dgm:pt modelId="{49FA0014-42A7-4411-8E66-B9E057E319DC}">
      <dgm:prSet/>
      <dgm:spPr/>
      <dgm:t>
        <a:bodyPr/>
        <a:lstStyle/>
        <a:p>
          <a:r>
            <a:rPr lang="en-US"/>
            <a:t>Adding Separate Cart functionality to handle the multiple orders with different quantities.</a:t>
          </a:r>
        </a:p>
      </dgm:t>
    </dgm:pt>
    <dgm:pt modelId="{1AC23161-A827-498E-BE74-D59F32D6B1CA}" type="parTrans" cxnId="{B587FC75-A6C8-41F1-89F8-30A6808A3041}">
      <dgm:prSet/>
      <dgm:spPr/>
      <dgm:t>
        <a:bodyPr/>
        <a:lstStyle/>
        <a:p>
          <a:endParaRPr lang="en-US"/>
        </a:p>
      </dgm:t>
    </dgm:pt>
    <dgm:pt modelId="{FCE54FD2-CEC8-41DC-A3E4-40DA94BD302F}" type="sibTrans" cxnId="{B587FC75-A6C8-41F1-89F8-30A6808A3041}">
      <dgm:prSet/>
      <dgm:spPr/>
      <dgm:t>
        <a:bodyPr/>
        <a:lstStyle/>
        <a:p>
          <a:endParaRPr lang="en-US"/>
        </a:p>
      </dgm:t>
    </dgm:pt>
    <dgm:pt modelId="{8758C453-0050-4671-B2FB-4504D88798C9}">
      <dgm:prSet/>
      <dgm:spPr/>
      <dgm:t>
        <a:bodyPr/>
        <a:lstStyle/>
        <a:p>
          <a:r>
            <a:rPr lang="en-US"/>
            <a:t>Storing order and User information in Database.</a:t>
          </a:r>
        </a:p>
      </dgm:t>
    </dgm:pt>
    <dgm:pt modelId="{2657DBD6-1FA4-4FF1-958D-C34281B2D5A0}" type="parTrans" cxnId="{84C0B069-172B-45FB-A6FE-AA6A711D9CAC}">
      <dgm:prSet/>
      <dgm:spPr/>
      <dgm:t>
        <a:bodyPr/>
        <a:lstStyle/>
        <a:p>
          <a:endParaRPr lang="en-US"/>
        </a:p>
      </dgm:t>
    </dgm:pt>
    <dgm:pt modelId="{41E65E01-86A4-41A7-9EB8-06A56E3BC383}" type="sibTrans" cxnId="{84C0B069-172B-45FB-A6FE-AA6A711D9CAC}">
      <dgm:prSet/>
      <dgm:spPr/>
      <dgm:t>
        <a:bodyPr/>
        <a:lstStyle/>
        <a:p>
          <a:endParaRPr lang="en-US"/>
        </a:p>
      </dgm:t>
    </dgm:pt>
    <dgm:pt modelId="{A5E09F09-DC96-F14B-AA59-FEC92552C397}" type="pres">
      <dgm:prSet presAssocID="{E4320D6D-9F19-472F-B66F-A45E9E8A53C0}" presName="diagram" presStyleCnt="0">
        <dgm:presLayoutVars>
          <dgm:dir/>
          <dgm:resizeHandles val="exact"/>
        </dgm:presLayoutVars>
      </dgm:prSet>
      <dgm:spPr/>
    </dgm:pt>
    <dgm:pt modelId="{A0B415A3-B727-1045-940E-978FE55ED9A2}" type="pres">
      <dgm:prSet presAssocID="{71FE80BC-779F-4265-AEFC-8D5D0B847623}" presName="arrow" presStyleLbl="node1" presStyleIdx="0" presStyleCnt="3">
        <dgm:presLayoutVars>
          <dgm:bulletEnabled val="1"/>
        </dgm:presLayoutVars>
      </dgm:prSet>
      <dgm:spPr/>
    </dgm:pt>
    <dgm:pt modelId="{6ABD36DF-DA63-C448-90D6-915C151BF8CC}" type="pres">
      <dgm:prSet presAssocID="{49FA0014-42A7-4411-8E66-B9E057E319DC}" presName="arrow" presStyleLbl="node1" presStyleIdx="1" presStyleCnt="3">
        <dgm:presLayoutVars>
          <dgm:bulletEnabled val="1"/>
        </dgm:presLayoutVars>
      </dgm:prSet>
      <dgm:spPr/>
    </dgm:pt>
    <dgm:pt modelId="{51EC837F-DD57-5648-8C76-B60ADA3A61B7}" type="pres">
      <dgm:prSet presAssocID="{8758C453-0050-4671-B2FB-4504D88798C9}" presName="arrow" presStyleLbl="node1" presStyleIdx="2" presStyleCnt="3">
        <dgm:presLayoutVars>
          <dgm:bulletEnabled val="1"/>
        </dgm:presLayoutVars>
      </dgm:prSet>
      <dgm:spPr/>
    </dgm:pt>
  </dgm:ptLst>
  <dgm:cxnLst>
    <dgm:cxn modelId="{D6562603-6318-0D44-90C8-4A58AAAB43EB}" type="presOf" srcId="{49FA0014-42A7-4411-8E66-B9E057E319DC}" destId="{6ABD36DF-DA63-C448-90D6-915C151BF8CC}" srcOrd="0" destOrd="0" presId="urn:microsoft.com/office/officeart/2005/8/layout/arrow5"/>
    <dgm:cxn modelId="{36D06C22-EE9B-204D-8ED4-CEE39BC46A4E}" type="presOf" srcId="{71FE80BC-779F-4265-AEFC-8D5D0B847623}" destId="{A0B415A3-B727-1045-940E-978FE55ED9A2}" srcOrd="0" destOrd="0" presId="urn:microsoft.com/office/officeart/2005/8/layout/arrow5"/>
    <dgm:cxn modelId="{84C0B069-172B-45FB-A6FE-AA6A711D9CAC}" srcId="{E4320D6D-9F19-472F-B66F-A45E9E8A53C0}" destId="{8758C453-0050-4671-B2FB-4504D88798C9}" srcOrd="2" destOrd="0" parTransId="{2657DBD6-1FA4-4FF1-958D-C34281B2D5A0}" sibTransId="{41E65E01-86A4-41A7-9EB8-06A56E3BC383}"/>
    <dgm:cxn modelId="{B587FC75-A6C8-41F1-89F8-30A6808A3041}" srcId="{E4320D6D-9F19-472F-B66F-A45E9E8A53C0}" destId="{49FA0014-42A7-4411-8E66-B9E057E319DC}" srcOrd="1" destOrd="0" parTransId="{1AC23161-A827-498E-BE74-D59F32D6B1CA}" sibTransId="{FCE54FD2-CEC8-41DC-A3E4-40DA94BD302F}"/>
    <dgm:cxn modelId="{866FBF7F-8AC1-47FC-A1DA-AB0521DB2B7A}" srcId="{E4320D6D-9F19-472F-B66F-A45E9E8A53C0}" destId="{71FE80BC-779F-4265-AEFC-8D5D0B847623}" srcOrd="0" destOrd="0" parTransId="{D86BCF5E-42F5-4965-AE7C-1347799E2B73}" sibTransId="{8ACBFF2C-86AD-4985-8623-491FEE756DDD}"/>
    <dgm:cxn modelId="{764D29BD-B610-6848-AE99-C4E4CD3F1CFE}" type="presOf" srcId="{8758C453-0050-4671-B2FB-4504D88798C9}" destId="{51EC837F-DD57-5648-8C76-B60ADA3A61B7}" srcOrd="0" destOrd="0" presId="urn:microsoft.com/office/officeart/2005/8/layout/arrow5"/>
    <dgm:cxn modelId="{268CA4BE-102A-CA41-93C1-36F97B8B5DB0}" type="presOf" srcId="{E4320D6D-9F19-472F-B66F-A45E9E8A53C0}" destId="{A5E09F09-DC96-F14B-AA59-FEC92552C397}" srcOrd="0" destOrd="0" presId="urn:microsoft.com/office/officeart/2005/8/layout/arrow5"/>
    <dgm:cxn modelId="{93445E49-A991-AF4A-A070-29C1A9BC4994}" type="presParOf" srcId="{A5E09F09-DC96-F14B-AA59-FEC92552C397}" destId="{A0B415A3-B727-1045-940E-978FE55ED9A2}" srcOrd="0" destOrd="0" presId="urn:microsoft.com/office/officeart/2005/8/layout/arrow5"/>
    <dgm:cxn modelId="{01DCBAC2-15B1-854A-A133-D20B134B7DB9}" type="presParOf" srcId="{A5E09F09-DC96-F14B-AA59-FEC92552C397}" destId="{6ABD36DF-DA63-C448-90D6-915C151BF8CC}" srcOrd="1" destOrd="0" presId="urn:microsoft.com/office/officeart/2005/8/layout/arrow5"/>
    <dgm:cxn modelId="{7458060A-42AE-144E-A874-ED4F73863A25}" type="presParOf" srcId="{A5E09F09-DC96-F14B-AA59-FEC92552C397}" destId="{51EC837F-DD57-5648-8C76-B60ADA3A61B7}" srcOrd="2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D419B9-DF9C-408A-906F-48D24AFC7EC3}">
      <dsp:nvSpPr>
        <dsp:cNvPr id="0" name=""/>
        <dsp:cNvSpPr/>
      </dsp:nvSpPr>
      <dsp:spPr>
        <a:xfrm>
          <a:off x="0" y="680"/>
          <a:ext cx="6305550" cy="159197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4F7958-C104-495C-8488-F8E408A5D9A6}">
      <dsp:nvSpPr>
        <dsp:cNvPr id="0" name=""/>
        <dsp:cNvSpPr/>
      </dsp:nvSpPr>
      <dsp:spPr>
        <a:xfrm>
          <a:off x="481573" y="358875"/>
          <a:ext cx="875587" cy="875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0BF19-29A9-4453-B352-E15DD94B8B66}">
      <dsp:nvSpPr>
        <dsp:cNvPr id="0" name=""/>
        <dsp:cNvSpPr/>
      </dsp:nvSpPr>
      <dsp:spPr>
        <a:xfrm>
          <a:off x="1838734" y="680"/>
          <a:ext cx="4466815" cy="15919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84" tIns="168484" rIns="168484" bIns="16848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Created a tunnel to expose the localhost port running the cloud function to the internet with an SSL certificate attached to the secured connection . [Using Ngrok]</a:t>
          </a:r>
        </a:p>
      </dsp:txBody>
      <dsp:txXfrm>
        <a:off x="1838734" y="680"/>
        <a:ext cx="4466815" cy="1591978"/>
      </dsp:txXfrm>
    </dsp:sp>
    <dsp:sp modelId="{FDF1521A-4C86-4EF4-B336-CE0368260CF6}">
      <dsp:nvSpPr>
        <dsp:cNvPr id="0" name=""/>
        <dsp:cNvSpPr/>
      </dsp:nvSpPr>
      <dsp:spPr>
        <a:xfrm>
          <a:off x="0" y="1990652"/>
          <a:ext cx="6305550" cy="159197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85812C-D66B-4A9E-A2AA-C3278573B0EB}">
      <dsp:nvSpPr>
        <dsp:cNvPr id="0" name=""/>
        <dsp:cNvSpPr/>
      </dsp:nvSpPr>
      <dsp:spPr>
        <a:xfrm>
          <a:off x="481573" y="2348848"/>
          <a:ext cx="875587" cy="875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CC940E-6949-4E19-9471-455C29EA4E7B}">
      <dsp:nvSpPr>
        <dsp:cNvPr id="0" name=""/>
        <dsp:cNvSpPr/>
      </dsp:nvSpPr>
      <dsp:spPr>
        <a:xfrm>
          <a:off x="1838734" y="1990652"/>
          <a:ext cx="4466815" cy="15919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84" tIns="168484" rIns="168484" bIns="16848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FoodFunction</a:t>
          </a:r>
          <a:r>
            <a:rPr lang="en-US" sz="1800" kern="1200"/>
            <a:t> Walkthrough [Show how functions handles different cases and collects user responses in different intents].</a:t>
          </a:r>
        </a:p>
      </dsp:txBody>
      <dsp:txXfrm>
        <a:off x="1838734" y="1990652"/>
        <a:ext cx="4466815" cy="1591978"/>
      </dsp:txXfrm>
    </dsp:sp>
    <dsp:sp modelId="{CEA1E30B-9786-489D-B09B-BA8A86673454}">
      <dsp:nvSpPr>
        <dsp:cNvPr id="0" name=""/>
        <dsp:cNvSpPr/>
      </dsp:nvSpPr>
      <dsp:spPr>
        <a:xfrm>
          <a:off x="0" y="3980625"/>
          <a:ext cx="6305550" cy="159197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68F023-E9E7-41DD-837C-4D534369DD39}">
      <dsp:nvSpPr>
        <dsp:cNvPr id="0" name=""/>
        <dsp:cNvSpPr/>
      </dsp:nvSpPr>
      <dsp:spPr>
        <a:xfrm>
          <a:off x="481573" y="4338820"/>
          <a:ext cx="875587" cy="875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499070-AD53-49C4-9C80-117594353B40}">
      <dsp:nvSpPr>
        <dsp:cNvPr id="0" name=""/>
        <dsp:cNvSpPr/>
      </dsp:nvSpPr>
      <dsp:spPr>
        <a:xfrm>
          <a:off x="1838734" y="3980625"/>
          <a:ext cx="4466815" cy="15919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84" tIns="168484" rIns="168484" bIns="16848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Dialog Flow fulfilment setup, Entity Management, and Intent walkthrough.</a:t>
          </a:r>
        </a:p>
      </dsp:txBody>
      <dsp:txXfrm>
        <a:off x="1838734" y="3980625"/>
        <a:ext cx="4466815" cy="15919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B415A3-B727-1045-940E-978FE55ED9A2}">
      <dsp:nvSpPr>
        <dsp:cNvPr id="0" name=""/>
        <dsp:cNvSpPr/>
      </dsp:nvSpPr>
      <dsp:spPr>
        <a:xfrm>
          <a:off x="1761120" y="741"/>
          <a:ext cx="2783309" cy="2783309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Improvement to take orders with multiple quantities of same product.</a:t>
          </a:r>
        </a:p>
      </dsp:txBody>
      <dsp:txXfrm>
        <a:off x="2456947" y="741"/>
        <a:ext cx="1391655" cy="2296230"/>
      </dsp:txXfrm>
    </dsp:sp>
    <dsp:sp modelId="{6ABD36DF-DA63-C448-90D6-915C151BF8CC}">
      <dsp:nvSpPr>
        <dsp:cNvPr id="0" name=""/>
        <dsp:cNvSpPr/>
      </dsp:nvSpPr>
      <dsp:spPr>
        <a:xfrm rot="7200000">
          <a:off x="3371057" y="2789233"/>
          <a:ext cx="2783309" cy="2783309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Adding Separate Cart functionality to handle the multiple orders with different quantities.</a:t>
          </a:r>
        </a:p>
      </dsp:txBody>
      <dsp:txXfrm rot="-5400000">
        <a:off x="3825508" y="3606829"/>
        <a:ext cx="2296230" cy="1391655"/>
      </dsp:txXfrm>
    </dsp:sp>
    <dsp:sp modelId="{51EC837F-DD57-5648-8C76-B60ADA3A61B7}">
      <dsp:nvSpPr>
        <dsp:cNvPr id="0" name=""/>
        <dsp:cNvSpPr/>
      </dsp:nvSpPr>
      <dsp:spPr>
        <a:xfrm rot="14400000">
          <a:off x="151183" y="2789233"/>
          <a:ext cx="2783309" cy="2783309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Storing order and User information in Database.</a:t>
          </a:r>
        </a:p>
      </dsp:txBody>
      <dsp:txXfrm rot="5400000">
        <a:off x="183812" y="3606829"/>
        <a:ext cx="2296230" cy="13916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C07CF-3DF9-2D4D-AB46-20B3DB09110B}" type="datetimeFigureOut">
              <a:rPr lang="en-US" smtClean="0"/>
              <a:t>1/22/21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A64D33-B603-B14E-983E-19079346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76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Regular Black Coffee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64D33-B603-B14E-983E-1907934678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66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64D33-B603-B14E-983E-1907934678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06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64D33-B603-B14E-983E-1907934678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32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F7E2545-7EE6-7E46-80B7-493853D15A9D}" type="datetimeFigureOut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ED7A4A4-30F7-244E-A627-ED3702025C3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6068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E2545-7EE6-7E46-80B7-493853D15A9D}" type="datetimeFigureOut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7A4A4-30F7-244E-A627-ED3702025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69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E2545-7EE6-7E46-80B7-493853D15A9D}" type="datetimeFigureOut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7A4A4-30F7-244E-A627-ED3702025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56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E2545-7EE6-7E46-80B7-493853D15A9D}" type="datetimeFigureOut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7A4A4-30F7-244E-A627-ED3702025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47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F7E2545-7EE6-7E46-80B7-493853D15A9D}" type="datetimeFigureOut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ED7A4A4-30F7-244E-A627-ED3702025C3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64286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E2545-7EE6-7E46-80B7-493853D15A9D}" type="datetimeFigureOut">
              <a:rPr lang="en-US" smtClean="0"/>
              <a:t>1/22/21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7A4A4-30F7-244E-A627-ED3702025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1355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E2545-7EE6-7E46-80B7-493853D15A9D}" type="datetimeFigureOut">
              <a:rPr lang="en-US" smtClean="0"/>
              <a:t>1/22/21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7A4A4-30F7-244E-A627-ED3702025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45637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E2545-7EE6-7E46-80B7-493853D15A9D}" type="datetimeFigureOut">
              <a:rPr lang="en-US" smtClean="0"/>
              <a:t>1/22/21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7A4A4-30F7-244E-A627-ED3702025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15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E2545-7EE6-7E46-80B7-493853D15A9D}" type="datetimeFigureOut">
              <a:rPr lang="en-US" smtClean="0"/>
              <a:t>1/22/21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7A4A4-30F7-244E-A627-ED3702025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2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F7E2545-7EE6-7E46-80B7-493853D15A9D}" type="datetimeFigureOut">
              <a:rPr lang="en-US" smtClean="0"/>
              <a:t>1/22/21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FED7A4A4-30F7-244E-A627-ED3702025C3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15535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F7E2545-7EE6-7E46-80B7-493853D15A9D}" type="datetimeFigureOut">
              <a:rPr lang="en-US" smtClean="0"/>
              <a:t>1/22/21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FED7A4A4-30F7-244E-A627-ED3702025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85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F7E2545-7EE6-7E46-80B7-493853D15A9D}" type="datetimeFigureOut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ED7A4A4-30F7-244E-A627-ED3702025C3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695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cloud/atla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8">
            <a:extLst>
              <a:ext uri="{FF2B5EF4-FFF2-40B4-BE49-F238E27FC236}">
                <a16:creationId xmlns:a16="http://schemas.microsoft.com/office/drawing/2014/main" id="{AB4FFECA-0832-4FE3-B587-054A0F2D8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3C43ED-515D-134B-87B6-42B339B00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257" y="864911"/>
            <a:ext cx="9031484" cy="3467282"/>
          </a:xfrm>
        </p:spPr>
        <p:txBody>
          <a:bodyPr anchor="b">
            <a:normAutofit/>
          </a:bodyPr>
          <a:lstStyle/>
          <a:p>
            <a:r>
              <a:rPr lang="en-US" sz="8000"/>
              <a:t>CafeNextDoor</a:t>
            </a:r>
            <a:br>
              <a:rPr lang="en-US" sz="8000"/>
            </a:br>
            <a:br>
              <a:rPr lang="en-US" sz="8000"/>
            </a:br>
            <a:r>
              <a:rPr lang="en-US" sz="8000"/>
              <a:t>ChatBot System</a:t>
            </a:r>
          </a:p>
        </p:txBody>
      </p:sp>
      <p:sp>
        <p:nvSpPr>
          <p:cNvPr id="36" name="Freeform: Shape 30">
            <a:extLst>
              <a:ext uri="{FF2B5EF4-FFF2-40B4-BE49-F238E27FC236}">
                <a16:creationId xmlns:a16="http://schemas.microsoft.com/office/drawing/2014/main" id="{C65858E6-5C0F-4AAE-A1AC-29BA07FFE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7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3E6B71-1B63-F640-B1F8-72E918C7B6F3}"/>
              </a:ext>
            </a:extLst>
          </p:cNvPr>
          <p:cNvSpPr txBox="1"/>
          <p:nvPr/>
        </p:nvSpPr>
        <p:spPr>
          <a:xfrm>
            <a:off x="2073314" y="5493376"/>
            <a:ext cx="8045373" cy="742279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2A1A00"/>
                </a:solidFill>
              </a:rPr>
              <a:t>By</a:t>
            </a:r>
          </a:p>
          <a:p>
            <a:pPr>
              <a:spcAft>
                <a:spcPts val="600"/>
              </a:spcAft>
            </a:pPr>
            <a:r>
              <a:rPr lang="en-US">
                <a:solidFill>
                  <a:srgbClr val="2A1A00"/>
                </a:solidFill>
              </a:rPr>
              <a:t>Krishna Chaitanya Bogavalli</a:t>
            </a:r>
          </a:p>
        </p:txBody>
      </p:sp>
    </p:spTree>
    <p:extLst>
      <p:ext uri="{BB962C8B-B14F-4D97-AF65-F5344CB8AC3E}">
        <p14:creationId xmlns:p14="http://schemas.microsoft.com/office/powerpoint/2010/main" val="7812747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109D3-A388-1549-9DBD-B37075622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615" y="1323360"/>
            <a:ext cx="10131425" cy="3649133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i="1" dirty="0">
                <a:solidFill>
                  <a:srgbClr val="FF0000"/>
                </a:solidFill>
              </a:rPr>
              <a:t>   Thank you!!!!!</a:t>
            </a:r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DFC3919D-E61F-4F43-959A-85F124E0577D}"/>
              </a:ext>
            </a:extLst>
          </p:cNvPr>
          <p:cNvSpPr/>
          <p:nvPr/>
        </p:nvSpPr>
        <p:spPr>
          <a:xfrm>
            <a:off x="5231219" y="1871331"/>
            <a:ext cx="4263656" cy="292395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6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8DACD-652B-1A46-AD2F-2116DEFBD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2949" y="408795"/>
            <a:ext cx="6826102" cy="850604"/>
          </a:xfrm>
        </p:spPr>
        <p:txBody>
          <a:bodyPr>
            <a:noAutofit/>
          </a:bodyPr>
          <a:lstStyle/>
          <a:p>
            <a:pPr algn="ctr"/>
            <a:r>
              <a:rPr lang="en-US" sz="2800" i="1" dirty="0">
                <a:solidFill>
                  <a:srgbClr val="FF0000"/>
                </a:solidFill>
              </a:rPr>
              <a:t>Conversation flow of the agent built. (2 possible use-case scenarios)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E641D2D-ECC8-4944-BFFE-E826040B3DB3}"/>
              </a:ext>
            </a:extLst>
          </p:cNvPr>
          <p:cNvSpPr/>
          <p:nvPr/>
        </p:nvSpPr>
        <p:spPr>
          <a:xfrm>
            <a:off x="4401879" y="1844750"/>
            <a:ext cx="2902688" cy="5422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Default Welcome Intent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A2C0BA6-0EDA-6C4F-A9EE-129F81F149D5}"/>
              </a:ext>
            </a:extLst>
          </p:cNvPr>
          <p:cNvCxnSpPr>
            <a:stCxn id="5" idx="2"/>
          </p:cNvCxnSpPr>
          <p:nvPr/>
        </p:nvCxnSpPr>
        <p:spPr>
          <a:xfrm>
            <a:off x="5853223" y="2387011"/>
            <a:ext cx="5316" cy="531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7E1E756-6E10-AE47-8F7B-E7CC40E151D8}"/>
              </a:ext>
            </a:extLst>
          </p:cNvPr>
          <p:cNvSpPr/>
          <p:nvPr/>
        </p:nvSpPr>
        <p:spPr>
          <a:xfrm>
            <a:off x="4253023" y="2934585"/>
            <a:ext cx="3179136" cy="9888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Un-</a:t>
            </a:r>
            <a:r>
              <a:rPr lang="en-US" dirty="0" err="1"/>
              <a:t>Recognised</a:t>
            </a:r>
            <a:r>
              <a:rPr lang="en-US" dirty="0"/>
              <a:t> Input? </a:t>
            </a:r>
          </a:p>
          <a:p>
            <a:pPr algn="ctr"/>
            <a:r>
              <a:rPr lang="en-US" dirty="0"/>
              <a:t>Call to Action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CDB062C3-FF0E-8F40-B00B-B8FEDF234FF5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V="1">
            <a:off x="1658679" y="2115881"/>
            <a:ext cx="2743200" cy="81870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25E65C20-C978-3949-A246-387D2CCCAFE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304567" y="2115881"/>
            <a:ext cx="2243470" cy="8027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0924BFF-3364-5845-BC3A-3D1C721BFE8A}"/>
              </a:ext>
            </a:extLst>
          </p:cNvPr>
          <p:cNvSpPr/>
          <p:nvPr/>
        </p:nvSpPr>
        <p:spPr>
          <a:xfrm>
            <a:off x="127592" y="2196949"/>
            <a:ext cx="1531087" cy="1475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want to Purchase some kind of drink?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CA568E-E5FC-694E-AA3C-C49DC2EDC99D}"/>
              </a:ext>
            </a:extLst>
          </p:cNvPr>
          <p:cNvSpPr/>
          <p:nvPr/>
        </p:nvSpPr>
        <p:spPr>
          <a:xfrm>
            <a:off x="9548037" y="2196949"/>
            <a:ext cx="1531087" cy="1475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want to know list of available drinks</a:t>
            </a: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205BECF9-C5F8-D54A-A426-DD40A5A15D55}"/>
              </a:ext>
            </a:extLst>
          </p:cNvPr>
          <p:cNvCxnSpPr/>
          <p:nvPr/>
        </p:nvCxnSpPr>
        <p:spPr>
          <a:xfrm rot="10800000">
            <a:off x="1658679" y="3349256"/>
            <a:ext cx="2743200" cy="32296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A2D5C380-36B7-8B45-A085-2C6774334AF7}"/>
              </a:ext>
            </a:extLst>
          </p:cNvPr>
          <p:cNvCxnSpPr>
            <a:stCxn id="8" idx="6"/>
          </p:cNvCxnSpPr>
          <p:nvPr/>
        </p:nvCxnSpPr>
        <p:spPr>
          <a:xfrm flipV="1">
            <a:off x="7432159" y="3104707"/>
            <a:ext cx="2115878" cy="3242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 Diagonal Corner Rectangle 23">
            <a:extLst>
              <a:ext uri="{FF2B5EF4-FFF2-40B4-BE49-F238E27FC236}">
                <a16:creationId xmlns:a16="http://schemas.microsoft.com/office/drawing/2014/main" id="{C014D9E0-A394-654B-AE40-7E367F4FCC34}"/>
              </a:ext>
            </a:extLst>
          </p:cNvPr>
          <p:cNvSpPr/>
          <p:nvPr/>
        </p:nvSpPr>
        <p:spPr>
          <a:xfrm>
            <a:off x="1945757" y="4470987"/>
            <a:ext cx="2307266" cy="111110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 of Some Possible Events based on user Input Parameters and bot Suggestions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AED33339-FA11-F94E-AB02-8AE6F35CCFFE}"/>
              </a:ext>
            </a:extLst>
          </p:cNvPr>
          <p:cNvCxnSpPr/>
          <p:nvPr/>
        </p:nvCxnSpPr>
        <p:spPr>
          <a:xfrm>
            <a:off x="1020726" y="3672220"/>
            <a:ext cx="1424762" cy="79876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1F7FB608-5DF2-6344-A18F-1D5AD7FBE8F0}"/>
              </a:ext>
            </a:extLst>
          </p:cNvPr>
          <p:cNvCxnSpPr>
            <a:stCxn id="24" idx="1"/>
          </p:cNvCxnSpPr>
          <p:nvPr/>
        </p:nvCxnSpPr>
        <p:spPr>
          <a:xfrm rot="5400000" flipH="1" flipV="1">
            <a:off x="3920753" y="3649623"/>
            <a:ext cx="1111105" cy="2753833"/>
          </a:xfrm>
          <a:prstGeom prst="curvedConnector4">
            <a:avLst>
              <a:gd name="adj1" fmla="val -20574"/>
              <a:gd name="adj2" fmla="val 709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F1D6E8F-B1E0-254B-8F18-D22DEF7297E6}"/>
              </a:ext>
            </a:extLst>
          </p:cNvPr>
          <p:cNvSpPr txBox="1"/>
          <p:nvPr/>
        </p:nvSpPr>
        <p:spPr>
          <a:xfrm rot="19290462">
            <a:off x="4080243" y="4464934"/>
            <a:ext cx="219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Final Meal Selected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4F76C27-DA63-754C-8869-FFD23F07FE61}"/>
              </a:ext>
            </a:extLst>
          </p:cNvPr>
          <p:cNvSpPr/>
          <p:nvPr/>
        </p:nvSpPr>
        <p:spPr>
          <a:xfrm>
            <a:off x="5853222" y="3966936"/>
            <a:ext cx="1584251" cy="1510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Dine-in / Take Away</a:t>
            </a:r>
          </a:p>
        </p:txBody>
      </p: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AFD03055-BC10-6249-AE55-29384CD01C41}"/>
              </a:ext>
            </a:extLst>
          </p:cNvPr>
          <p:cNvCxnSpPr/>
          <p:nvPr/>
        </p:nvCxnSpPr>
        <p:spPr>
          <a:xfrm rot="10800000" flipV="1">
            <a:off x="7432160" y="3672220"/>
            <a:ext cx="2881421" cy="120812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2B79339-025A-A742-8326-DA7DA401729C}"/>
              </a:ext>
            </a:extLst>
          </p:cNvPr>
          <p:cNvSpPr txBox="1"/>
          <p:nvPr/>
        </p:nvSpPr>
        <p:spPr>
          <a:xfrm rot="20296457">
            <a:off x="7314908" y="4389226"/>
            <a:ext cx="3529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Meal Selected Directly From Menu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253F8D0F-7135-BE4A-8BC3-D4187919E6AC}"/>
              </a:ext>
            </a:extLst>
          </p:cNvPr>
          <p:cNvSpPr/>
          <p:nvPr/>
        </p:nvSpPr>
        <p:spPr>
          <a:xfrm>
            <a:off x="5390706" y="5850889"/>
            <a:ext cx="2945219" cy="698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[Cash/Wallet/Card]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E8D9070-741D-1747-82E8-D34CFF07D249}"/>
              </a:ext>
            </a:extLst>
          </p:cNvPr>
          <p:cNvCxnSpPr>
            <a:stCxn id="37" idx="4"/>
          </p:cNvCxnSpPr>
          <p:nvPr/>
        </p:nvCxnSpPr>
        <p:spPr>
          <a:xfrm flipH="1">
            <a:off x="6624084" y="5477424"/>
            <a:ext cx="21264" cy="338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Heart 43">
            <a:extLst>
              <a:ext uri="{FF2B5EF4-FFF2-40B4-BE49-F238E27FC236}">
                <a16:creationId xmlns:a16="http://schemas.microsoft.com/office/drawing/2014/main" id="{9F7D8DD4-0718-4540-BCFD-5C95A01F1AF1}"/>
              </a:ext>
            </a:extLst>
          </p:cNvPr>
          <p:cNvSpPr/>
          <p:nvPr/>
        </p:nvSpPr>
        <p:spPr>
          <a:xfrm>
            <a:off x="9973339" y="4732812"/>
            <a:ext cx="1956391" cy="1633436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</a:t>
            </a:r>
            <a:r>
              <a:rPr lang="en-US" dirty="0" err="1"/>
              <a:t>Succesfully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Placed!!!!!</a:t>
            </a:r>
          </a:p>
        </p:txBody>
      </p:sp>
      <p:sp>
        <p:nvSpPr>
          <p:cNvPr id="45" name="Right Arrow 44">
            <a:extLst>
              <a:ext uri="{FF2B5EF4-FFF2-40B4-BE49-F238E27FC236}">
                <a16:creationId xmlns:a16="http://schemas.microsoft.com/office/drawing/2014/main" id="{E025D16E-F623-6946-A2DB-B7176E0486CF}"/>
              </a:ext>
            </a:extLst>
          </p:cNvPr>
          <p:cNvSpPr/>
          <p:nvPr/>
        </p:nvSpPr>
        <p:spPr>
          <a:xfrm rot="20955682">
            <a:off x="8375072" y="5761032"/>
            <a:ext cx="1977656" cy="606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47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0A4E0E-502E-444B-B37E-40557A266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A68F03-D88C-4F27-AD65-034133F1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970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4DB13C2-D61D-4A8D-B973-BE6546C7B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55266"/>
            <a:ext cx="2313214" cy="5947468"/>
          </a:xfrm>
          <a:custGeom>
            <a:avLst/>
            <a:gdLst>
              <a:gd name="connsiteX0" fmla="*/ 162291 w 2313214"/>
              <a:gd name="connsiteY0" fmla="*/ 0 h 5947468"/>
              <a:gd name="connsiteX1" fmla="*/ 224243 w 2313214"/>
              <a:gd name="connsiteY1" fmla="*/ 1936 h 5947468"/>
              <a:gd name="connsiteX2" fmla="*/ 284260 w 2313214"/>
              <a:gd name="connsiteY2" fmla="*/ 9680 h 5947468"/>
              <a:gd name="connsiteX3" fmla="*/ 342341 w 2313214"/>
              <a:gd name="connsiteY3" fmla="*/ 27104 h 5947468"/>
              <a:gd name="connsiteX4" fmla="*/ 390742 w 2313214"/>
              <a:gd name="connsiteY4" fmla="*/ 52273 h 5947468"/>
              <a:gd name="connsiteX5" fmla="*/ 437206 w 2313214"/>
              <a:gd name="connsiteY5" fmla="*/ 85185 h 5947468"/>
              <a:gd name="connsiteX6" fmla="*/ 477863 w 2313214"/>
              <a:gd name="connsiteY6" fmla="*/ 123905 h 5947468"/>
              <a:gd name="connsiteX7" fmla="*/ 518519 w 2313214"/>
              <a:gd name="connsiteY7" fmla="*/ 168434 h 5947468"/>
              <a:gd name="connsiteX8" fmla="*/ 555304 w 2313214"/>
              <a:gd name="connsiteY8" fmla="*/ 214899 h 5947468"/>
              <a:gd name="connsiteX9" fmla="*/ 592088 w 2313214"/>
              <a:gd name="connsiteY9" fmla="*/ 263299 h 5947468"/>
              <a:gd name="connsiteX10" fmla="*/ 628873 w 2313214"/>
              <a:gd name="connsiteY10" fmla="*/ 311700 h 5947468"/>
              <a:gd name="connsiteX11" fmla="*/ 665657 w 2313214"/>
              <a:gd name="connsiteY11" fmla="*/ 358165 h 5947468"/>
              <a:gd name="connsiteX12" fmla="*/ 704378 w 2313214"/>
              <a:gd name="connsiteY12" fmla="*/ 402693 h 5947468"/>
              <a:gd name="connsiteX13" fmla="*/ 748906 w 2313214"/>
              <a:gd name="connsiteY13" fmla="*/ 441414 h 5947468"/>
              <a:gd name="connsiteX14" fmla="*/ 791499 w 2313214"/>
              <a:gd name="connsiteY14" fmla="*/ 476262 h 5947468"/>
              <a:gd name="connsiteX15" fmla="*/ 839899 w 2313214"/>
              <a:gd name="connsiteY15" fmla="*/ 503366 h 5947468"/>
              <a:gd name="connsiteX16" fmla="*/ 892172 w 2313214"/>
              <a:gd name="connsiteY16" fmla="*/ 526599 h 5947468"/>
              <a:gd name="connsiteX17" fmla="*/ 948317 w 2313214"/>
              <a:gd name="connsiteY17" fmla="*/ 545959 h 5947468"/>
              <a:gd name="connsiteX18" fmla="*/ 1006397 w 2313214"/>
              <a:gd name="connsiteY18" fmla="*/ 563383 h 5947468"/>
              <a:gd name="connsiteX19" fmla="*/ 1064478 w 2313214"/>
              <a:gd name="connsiteY19" fmla="*/ 578871 h 5947468"/>
              <a:gd name="connsiteX20" fmla="*/ 1124495 w 2313214"/>
              <a:gd name="connsiteY20" fmla="*/ 594360 h 5947468"/>
              <a:gd name="connsiteX21" fmla="*/ 1180640 w 2313214"/>
              <a:gd name="connsiteY21" fmla="*/ 611784 h 5947468"/>
              <a:gd name="connsiteX22" fmla="*/ 1236784 w 2313214"/>
              <a:gd name="connsiteY22" fmla="*/ 631144 h 5947468"/>
              <a:gd name="connsiteX23" fmla="*/ 1289057 w 2313214"/>
              <a:gd name="connsiteY23" fmla="*/ 654376 h 5947468"/>
              <a:gd name="connsiteX24" fmla="*/ 1335522 w 2313214"/>
              <a:gd name="connsiteY24" fmla="*/ 683417 h 5947468"/>
              <a:gd name="connsiteX25" fmla="*/ 1378114 w 2313214"/>
              <a:gd name="connsiteY25" fmla="*/ 718265 h 5947468"/>
              <a:gd name="connsiteX26" fmla="*/ 1412963 w 2313214"/>
              <a:gd name="connsiteY26" fmla="*/ 760858 h 5947468"/>
              <a:gd name="connsiteX27" fmla="*/ 1442003 w 2313214"/>
              <a:gd name="connsiteY27" fmla="*/ 807322 h 5947468"/>
              <a:gd name="connsiteX28" fmla="*/ 1465235 w 2313214"/>
              <a:gd name="connsiteY28" fmla="*/ 859595 h 5947468"/>
              <a:gd name="connsiteX29" fmla="*/ 1484596 w 2313214"/>
              <a:gd name="connsiteY29" fmla="*/ 915740 h 5947468"/>
              <a:gd name="connsiteX30" fmla="*/ 1502020 w 2313214"/>
              <a:gd name="connsiteY30" fmla="*/ 971884 h 5947468"/>
              <a:gd name="connsiteX31" fmla="*/ 1517508 w 2313214"/>
              <a:gd name="connsiteY31" fmla="*/ 1031901 h 5947468"/>
              <a:gd name="connsiteX32" fmla="*/ 1532996 w 2313214"/>
              <a:gd name="connsiteY32" fmla="*/ 1089982 h 5947468"/>
              <a:gd name="connsiteX33" fmla="*/ 1550420 w 2313214"/>
              <a:gd name="connsiteY33" fmla="*/ 1148063 h 5947468"/>
              <a:gd name="connsiteX34" fmla="*/ 1569781 w 2313214"/>
              <a:gd name="connsiteY34" fmla="*/ 1204207 h 5947468"/>
              <a:gd name="connsiteX35" fmla="*/ 1593013 w 2313214"/>
              <a:gd name="connsiteY35" fmla="*/ 1256480 h 5947468"/>
              <a:gd name="connsiteX36" fmla="*/ 1620117 w 2313214"/>
              <a:gd name="connsiteY36" fmla="*/ 1304881 h 5947468"/>
              <a:gd name="connsiteX37" fmla="*/ 1654966 w 2313214"/>
              <a:gd name="connsiteY37" fmla="*/ 1347473 h 5947468"/>
              <a:gd name="connsiteX38" fmla="*/ 1693686 w 2313214"/>
              <a:gd name="connsiteY38" fmla="*/ 1392002 h 5947468"/>
              <a:gd name="connsiteX39" fmla="*/ 1738215 w 2313214"/>
              <a:gd name="connsiteY39" fmla="*/ 1430722 h 5947468"/>
              <a:gd name="connsiteX40" fmla="*/ 1784679 w 2313214"/>
              <a:gd name="connsiteY40" fmla="*/ 1467507 h 5947468"/>
              <a:gd name="connsiteX41" fmla="*/ 1835016 w 2313214"/>
              <a:gd name="connsiteY41" fmla="*/ 1504291 h 5947468"/>
              <a:gd name="connsiteX42" fmla="*/ 1883417 w 2313214"/>
              <a:gd name="connsiteY42" fmla="*/ 1541076 h 5947468"/>
              <a:gd name="connsiteX43" fmla="*/ 1929881 w 2313214"/>
              <a:gd name="connsiteY43" fmla="*/ 1577860 h 5947468"/>
              <a:gd name="connsiteX44" fmla="*/ 1974410 w 2313214"/>
              <a:gd name="connsiteY44" fmla="*/ 1618517 h 5947468"/>
              <a:gd name="connsiteX45" fmla="*/ 2013130 w 2313214"/>
              <a:gd name="connsiteY45" fmla="*/ 1659173 h 5947468"/>
              <a:gd name="connsiteX46" fmla="*/ 2046043 w 2313214"/>
              <a:gd name="connsiteY46" fmla="*/ 1705638 h 5947468"/>
              <a:gd name="connsiteX47" fmla="*/ 2071211 w 2313214"/>
              <a:gd name="connsiteY47" fmla="*/ 1754039 h 5947468"/>
              <a:gd name="connsiteX48" fmla="*/ 2088635 w 2313214"/>
              <a:gd name="connsiteY48" fmla="*/ 1812119 h 5947468"/>
              <a:gd name="connsiteX49" fmla="*/ 2096379 w 2313214"/>
              <a:gd name="connsiteY49" fmla="*/ 1872136 h 5947468"/>
              <a:gd name="connsiteX50" fmla="*/ 2098315 w 2313214"/>
              <a:gd name="connsiteY50" fmla="*/ 1934089 h 5947468"/>
              <a:gd name="connsiteX51" fmla="*/ 2092507 w 2313214"/>
              <a:gd name="connsiteY51" fmla="*/ 1999914 h 5947468"/>
              <a:gd name="connsiteX52" fmla="*/ 2084763 w 2313214"/>
              <a:gd name="connsiteY52" fmla="*/ 2065738 h 5947468"/>
              <a:gd name="connsiteX53" fmla="*/ 2075083 w 2313214"/>
              <a:gd name="connsiteY53" fmla="*/ 2131563 h 5947468"/>
              <a:gd name="connsiteX54" fmla="*/ 2067339 w 2313214"/>
              <a:gd name="connsiteY54" fmla="*/ 2197388 h 5947468"/>
              <a:gd name="connsiteX55" fmla="*/ 2063467 w 2313214"/>
              <a:gd name="connsiteY55" fmla="*/ 2263213 h 5947468"/>
              <a:gd name="connsiteX56" fmla="*/ 2063467 w 2313214"/>
              <a:gd name="connsiteY56" fmla="*/ 2327102 h 5947468"/>
              <a:gd name="connsiteX57" fmla="*/ 2071211 w 2313214"/>
              <a:gd name="connsiteY57" fmla="*/ 2387119 h 5947468"/>
              <a:gd name="connsiteX58" fmla="*/ 2086699 w 2313214"/>
              <a:gd name="connsiteY58" fmla="*/ 2447135 h 5947468"/>
              <a:gd name="connsiteX59" fmla="*/ 2109932 w 2313214"/>
              <a:gd name="connsiteY59" fmla="*/ 2503280 h 5947468"/>
              <a:gd name="connsiteX60" fmla="*/ 2140908 w 2313214"/>
              <a:gd name="connsiteY60" fmla="*/ 2561361 h 5947468"/>
              <a:gd name="connsiteX61" fmla="*/ 2171884 w 2313214"/>
              <a:gd name="connsiteY61" fmla="*/ 2619442 h 5947468"/>
              <a:gd name="connsiteX62" fmla="*/ 2206733 w 2313214"/>
              <a:gd name="connsiteY62" fmla="*/ 2677522 h 5947468"/>
              <a:gd name="connsiteX63" fmla="*/ 2239645 w 2313214"/>
              <a:gd name="connsiteY63" fmla="*/ 2733667 h 5947468"/>
              <a:gd name="connsiteX64" fmla="*/ 2268686 w 2313214"/>
              <a:gd name="connsiteY64" fmla="*/ 2793684 h 5947468"/>
              <a:gd name="connsiteX65" fmla="*/ 2291918 w 2313214"/>
              <a:gd name="connsiteY65" fmla="*/ 2851765 h 5947468"/>
              <a:gd name="connsiteX66" fmla="*/ 2307406 w 2313214"/>
              <a:gd name="connsiteY66" fmla="*/ 2911781 h 5947468"/>
              <a:gd name="connsiteX67" fmla="*/ 2313214 w 2313214"/>
              <a:gd name="connsiteY67" fmla="*/ 2973734 h 5947468"/>
              <a:gd name="connsiteX68" fmla="*/ 2307406 w 2313214"/>
              <a:gd name="connsiteY68" fmla="*/ 3035687 h 5947468"/>
              <a:gd name="connsiteX69" fmla="*/ 2291918 w 2313214"/>
              <a:gd name="connsiteY69" fmla="*/ 3095704 h 5947468"/>
              <a:gd name="connsiteX70" fmla="*/ 2268686 w 2313214"/>
              <a:gd name="connsiteY70" fmla="*/ 3153784 h 5947468"/>
              <a:gd name="connsiteX71" fmla="*/ 2239645 w 2313214"/>
              <a:gd name="connsiteY71" fmla="*/ 3213801 h 5947468"/>
              <a:gd name="connsiteX72" fmla="*/ 2206733 w 2313214"/>
              <a:gd name="connsiteY72" fmla="*/ 3269946 h 5947468"/>
              <a:gd name="connsiteX73" fmla="*/ 2171884 w 2313214"/>
              <a:gd name="connsiteY73" fmla="*/ 3328027 h 5947468"/>
              <a:gd name="connsiteX74" fmla="*/ 2140908 w 2313214"/>
              <a:gd name="connsiteY74" fmla="*/ 3386107 h 5947468"/>
              <a:gd name="connsiteX75" fmla="*/ 2109932 w 2313214"/>
              <a:gd name="connsiteY75" fmla="*/ 3444188 h 5947468"/>
              <a:gd name="connsiteX76" fmla="*/ 2086699 w 2313214"/>
              <a:gd name="connsiteY76" fmla="*/ 3500333 h 5947468"/>
              <a:gd name="connsiteX77" fmla="*/ 2071211 w 2313214"/>
              <a:gd name="connsiteY77" fmla="*/ 3560350 h 5947468"/>
              <a:gd name="connsiteX78" fmla="*/ 2063467 w 2313214"/>
              <a:gd name="connsiteY78" fmla="*/ 3620366 h 5947468"/>
              <a:gd name="connsiteX79" fmla="*/ 2063467 w 2313214"/>
              <a:gd name="connsiteY79" fmla="*/ 3684255 h 5947468"/>
              <a:gd name="connsiteX80" fmla="*/ 2067339 w 2313214"/>
              <a:gd name="connsiteY80" fmla="*/ 3750080 h 5947468"/>
              <a:gd name="connsiteX81" fmla="*/ 2075083 w 2313214"/>
              <a:gd name="connsiteY81" fmla="*/ 3815905 h 5947468"/>
              <a:gd name="connsiteX82" fmla="*/ 2084763 w 2313214"/>
              <a:gd name="connsiteY82" fmla="*/ 3881730 h 5947468"/>
              <a:gd name="connsiteX83" fmla="*/ 2092507 w 2313214"/>
              <a:gd name="connsiteY83" fmla="*/ 3947555 h 5947468"/>
              <a:gd name="connsiteX84" fmla="*/ 2098315 w 2313214"/>
              <a:gd name="connsiteY84" fmla="*/ 4013380 h 5947468"/>
              <a:gd name="connsiteX85" fmla="*/ 2096379 w 2313214"/>
              <a:gd name="connsiteY85" fmla="*/ 4075332 h 5947468"/>
              <a:gd name="connsiteX86" fmla="*/ 2088635 w 2313214"/>
              <a:gd name="connsiteY86" fmla="*/ 4135349 h 5947468"/>
              <a:gd name="connsiteX87" fmla="*/ 2071211 w 2313214"/>
              <a:gd name="connsiteY87" fmla="*/ 4193430 h 5947468"/>
              <a:gd name="connsiteX88" fmla="*/ 2046043 w 2313214"/>
              <a:gd name="connsiteY88" fmla="*/ 4241831 h 5947468"/>
              <a:gd name="connsiteX89" fmla="*/ 2013130 w 2313214"/>
              <a:gd name="connsiteY89" fmla="*/ 4288295 h 5947468"/>
              <a:gd name="connsiteX90" fmla="*/ 1974410 w 2313214"/>
              <a:gd name="connsiteY90" fmla="*/ 4328952 h 5947468"/>
              <a:gd name="connsiteX91" fmla="*/ 1929881 w 2313214"/>
              <a:gd name="connsiteY91" fmla="*/ 4369608 h 5947468"/>
              <a:gd name="connsiteX92" fmla="*/ 1883417 w 2313214"/>
              <a:gd name="connsiteY92" fmla="*/ 4406393 h 5947468"/>
              <a:gd name="connsiteX93" fmla="*/ 1835016 w 2313214"/>
              <a:gd name="connsiteY93" fmla="*/ 4443177 h 5947468"/>
              <a:gd name="connsiteX94" fmla="*/ 1784679 w 2313214"/>
              <a:gd name="connsiteY94" fmla="*/ 4479962 h 5947468"/>
              <a:gd name="connsiteX95" fmla="*/ 1738215 w 2313214"/>
              <a:gd name="connsiteY95" fmla="*/ 4516746 h 5947468"/>
              <a:gd name="connsiteX96" fmla="*/ 1693686 w 2313214"/>
              <a:gd name="connsiteY96" fmla="*/ 4555467 h 5947468"/>
              <a:gd name="connsiteX97" fmla="*/ 1654966 w 2313214"/>
              <a:gd name="connsiteY97" fmla="*/ 4599995 h 5947468"/>
              <a:gd name="connsiteX98" fmla="*/ 1620117 w 2313214"/>
              <a:gd name="connsiteY98" fmla="*/ 4642588 h 5947468"/>
              <a:gd name="connsiteX99" fmla="*/ 1593013 w 2313214"/>
              <a:gd name="connsiteY99" fmla="*/ 4690988 h 5947468"/>
              <a:gd name="connsiteX100" fmla="*/ 1569781 w 2313214"/>
              <a:gd name="connsiteY100" fmla="*/ 4743261 h 5947468"/>
              <a:gd name="connsiteX101" fmla="*/ 1550420 w 2313214"/>
              <a:gd name="connsiteY101" fmla="*/ 4799406 h 5947468"/>
              <a:gd name="connsiteX102" fmla="*/ 1532996 w 2313214"/>
              <a:gd name="connsiteY102" fmla="*/ 4857486 h 5947468"/>
              <a:gd name="connsiteX103" fmla="*/ 1517508 w 2313214"/>
              <a:gd name="connsiteY103" fmla="*/ 4915567 h 5947468"/>
              <a:gd name="connsiteX104" fmla="*/ 1502020 w 2313214"/>
              <a:gd name="connsiteY104" fmla="*/ 4975584 h 5947468"/>
              <a:gd name="connsiteX105" fmla="*/ 1484596 w 2313214"/>
              <a:gd name="connsiteY105" fmla="*/ 5031729 h 5947468"/>
              <a:gd name="connsiteX106" fmla="*/ 1465235 w 2313214"/>
              <a:gd name="connsiteY106" fmla="*/ 5087873 h 5947468"/>
              <a:gd name="connsiteX107" fmla="*/ 1442003 w 2313214"/>
              <a:gd name="connsiteY107" fmla="*/ 5140146 h 5947468"/>
              <a:gd name="connsiteX108" fmla="*/ 1412963 w 2313214"/>
              <a:gd name="connsiteY108" fmla="*/ 5186611 h 5947468"/>
              <a:gd name="connsiteX109" fmla="*/ 1378114 w 2313214"/>
              <a:gd name="connsiteY109" fmla="*/ 5229203 h 5947468"/>
              <a:gd name="connsiteX110" fmla="*/ 1335522 w 2313214"/>
              <a:gd name="connsiteY110" fmla="*/ 5264052 h 5947468"/>
              <a:gd name="connsiteX111" fmla="*/ 1289057 w 2313214"/>
              <a:gd name="connsiteY111" fmla="*/ 5293092 h 5947468"/>
              <a:gd name="connsiteX112" fmla="*/ 1236784 w 2313214"/>
              <a:gd name="connsiteY112" fmla="*/ 5316324 h 5947468"/>
              <a:gd name="connsiteX113" fmla="*/ 1180640 w 2313214"/>
              <a:gd name="connsiteY113" fmla="*/ 5335685 h 5947468"/>
              <a:gd name="connsiteX114" fmla="*/ 1124495 w 2313214"/>
              <a:gd name="connsiteY114" fmla="*/ 5353109 h 5947468"/>
              <a:gd name="connsiteX115" fmla="*/ 1064478 w 2313214"/>
              <a:gd name="connsiteY115" fmla="*/ 5368597 h 5947468"/>
              <a:gd name="connsiteX116" fmla="*/ 1006397 w 2313214"/>
              <a:gd name="connsiteY116" fmla="*/ 5384085 h 5947468"/>
              <a:gd name="connsiteX117" fmla="*/ 948317 w 2313214"/>
              <a:gd name="connsiteY117" fmla="*/ 5401509 h 5947468"/>
              <a:gd name="connsiteX118" fmla="*/ 892172 w 2313214"/>
              <a:gd name="connsiteY118" fmla="*/ 5420870 h 5947468"/>
              <a:gd name="connsiteX119" fmla="*/ 839899 w 2313214"/>
              <a:gd name="connsiteY119" fmla="*/ 5444102 h 5947468"/>
              <a:gd name="connsiteX120" fmla="*/ 791499 w 2313214"/>
              <a:gd name="connsiteY120" fmla="*/ 5471206 h 5947468"/>
              <a:gd name="connsiteX121" fmla="*/ 748906 w 2313214"/>
              <a:gd name="connsiteY121" fmla="*/ 5506055 h 5947468"/>
              <a:gd name="connsiteX122" fmla="*/ 704378 w 2313214"/>
              <a:gd name="connsiteY122" fmla="*/ 5544775 h 5947468"/>
              <a:gd name="connsiteX123" fmla="*/ 665657 w 2313214"/>
              <a:gd name="connsiteY123" fmla="*/ 5589304 h 5947468"/>
              <a:gd name="connsiteX124" fmla="*/ 628873 w 2313214"/>
              <a:gd name="connsiteY124" fmla="*/ 5635768 h 5947468"/>
              <a:gd name="connsiteX125" fmla="*/ 592088 w 2313214"/>
              <a:gd name="connsiteY125" fmla="*/ 5684169 h 5947468"/>
              <a:gd name="connsiteX126" fmla="*/ 555304 w 2313214"/>
              <a:gd name="connsiteY126" fmla="*/ 5732570 h 5947468"/>
              <a:gd name="connsiteX127" fmla="*/ 518519 w 2313214"/>
              <a:gd name="connsiteY127" fmla="*/ 5779034 h 5947468"/>
              <a:gd name="connsiteX128" fmla="*/ 477863 w 2313214"/>
              <a:gd name="connsiteY128" fmla="*/ 5823563 h 5947468"/>
              <a:gd name="connsiteX129" fmla="*/ 437206 w 2313214"/>
              <a:gd name="connsiteY129" fmla="*/ 5862283 h 5947468"/>
              <a:gd name="connsiteX130" fmla="*/ 390742 w 2313214"/>
              <a:gd name="connsiteY130" fmla="*/ 5895196 h 5947468"/>
              <a:gd name="connsiteX131" fmla="*/ 342341 w 2313214"/>
              <a:gd name="connsiteY131" fmla="*/ 5920364 h 5947468"/>
              <a:gd name="connsiteX132" fmla="*/ 284260 w 2313214"/>
              <a:gd name="connsiteY132" fmla="*/ 5937788 h 5947468"/>
              <a:gd name="connsiteX133" fmla="*/ 224243 w 2313214"/>
              <a:gd name="connsiteY133" fmla="*/ 5945532 h 5947468"/>
              <a:gd name="connsiteX134" fmla="*/ 162291 w 2313214"/>
              <a:gd name="connsiteY134" fmla="*/ 5947468 h 5947468"/>
              <a:gd name="connsiteX135" fmla="*/ 96466 w 2313214"/>
              <a:gd name="connsiteY135" fmla="*/ 5941660 h 5947468"/>
              <a:gd name="connsiteX136" fmla="*/ 30641 w 2313214"/>
              <a:gd name="connsiteY136" fmla="*/ 5933916 h 5947468"/>
              <a:gd name="connsiteX137" fmla="*/ 0 w 2313214"/>
              <a:gd name="connsiteY137" fmla="*/ 5929410 h 5947468"/>
              <a:gd name="connsiteX138" fmla="*/ 0 w 2313214"/>
              <a:gd name="connsiteY138" fmla="*/ 18058 h 5947468"/>
              <a:gd name="connsiteX139" fmla="*/ 30641 w 2313214"/>
              <a:gd name="connsiteY139" fmla="*/ 13552 h 5947468"/>
              <a:gd name="connsiteX140" fmla="*/ 96466 w 2313214"/>
              <a:gd name="connsiteY140" fmla="*/ 5808 h 5947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2313214" h="5947468">
                <a:moveTo>
                  <a:pt x="162291" y="0"/>
                </a:moveTo>
                <a:lnTo>
                  <a:pt x="224243" y="1936"/>
                </a:lnTo>
                <a:lnTo>
                  <a:pt x="284260" y="9680"/>
                </a:lnTo>
                <a:lnTo>
                  <a:pt x="342341" y="27104"/>
                </a:lnTo>
                <a:lnTo>
                  <a:pt x="390742" y="52273"/>
                </a:lnTo>
                <a:lnTo>
                  <a:pt x="437206" y="85185"/>
                </a:lnTo>
                <a:lnTo>
                  <a:pt x="477863" y="123905"/>
                </a:lnTo>
                <a:lnTo>
                  <a:pt x="518519" y="168434"/>
                </a:lnTo>
                <a:lnTo>
                  <a:pt x="555304" y="214899"/>
                </a:lnTo>
                <a:lnTo>
                  <a:pt x="592088" y="263299"/>
                </a:lnTo>
                <a:lnTo>
                  <a:pt x="628873" y="311700"/>
                </a:lnTo>
                <a:lnTo>
                  <a:pt x="665657" y="358165"/>
                </a:lnTo>
                <a:lnTo>
                  <a:pt x="704378" y="402693"/>
                </a:lnTo>
                <a:lnTo>
                  <a:pt x="748906" y="441414"/>
                </a:lnTo>
                <a:lnTo>
                  <a:pt x="791499" y="476262"/>
                </a:lnTo>
                <a:lnTo>
                  <a:pt x="839899" y="503366"/>
                </a:lnTo>
                <a:lnTo>
                  <a:pt x="892172" y="526599"/>
                </a:lnTo>
                <a:lnTo>
                  <a:pt x="948317" y="545959"/>
                </a:lnTo>
                <a:lnTo>
                  <a:pt x="1006397" y="563383"/>
                </a:lnTo>
                <a:lnTo>
                  <a:pt x="1064478" y="578871"/>
                </a:lnTo>
                <a:lnTo>
                  <a:pt x="1124495" y="594360"/>
                </a:lnTo>
                <a:lnTo>
                  <a:pt x="1180640" y="611784"/>
                </a:lnTo>
                <a:lnTo>
                  <a:pt x="1236784" y="631144"/>
                </a:lnTo>
                <a:lnTo>
                  <a:pt x="1289057" y="654376"/>
                </a:lnTo>
                <a:lnTo>
                  <a:pt x="1335522" y="683417"/>
                </a:lnTo>
                <a:lnTo>
                  <a:pt x="1378114" y="718265"/>
                </a:lnTo>
                <a:lnTo>
                  <a:pt x="1412963" y="760858"/>
                </a:lnTo>
                <a:lnTo>
                  <a:pt x="1442003" y="807322"/>
                </a:lnTo>
                <a:lnTo>
                  <a:pt x="1465235" y="859595"/>
                </a:lnTo>
                <a:lnTo>
                  <a:pt x="1484596" y="915740"/>
                </a:lnTo>
                <a:lnTo>
                  <a:pt x="1502020" y="971884"/>
                </a:lnTo>
                <a:lnTo>
                  <a:pt x="1517508" y="1031901"/>
                </a:lnTo>
                <a:lnTo>
                  <a:pt x="1532996" y="1089982"/>
                </a:lnTo>
                <a:lnTo>
                  <a:pt x="1550420" y="1148063"/>
                </a:lnTo>
                <a:lnTo>
                  <a:pt x="1569781" y="1204207"/>
                </a:lnTo>
                <a:lnTo>
                  <a:pt x="1593013" y="1256480"/>
                </a:lnTo>
                <a:lnTo>
                  <a:pt x="1620117" y="1304881"/>
                </a:lnTo>
                <a:lnTo>
                  <a:pt x="1654966" y="1347473"/>
                </a:lnTo>
                <a:lnTo>
                  <a:pt x="1693686" y="1392002"/>
                </a:lnTo>
                <a:lnTo>
                  <a:pt x="1738215" y="1430722"/>
                </a:lnTo>
                <a:lnTo>
                  <a:pt x="1784679" y="1467507"/>
                </a:lnTo>
                <a:lnTo>
                  <a:pt x="1835016" y="1504291"/>
                </a:lnTo>
                <a:lnTo>
                  <a:pt x="1883417" y="1541076"/>
                </a:lnTo>
                <a:lnTo>
                  <a:pt x="1929881" y="1577860"/>
                </a:lnTo>
                <a:lnTo>
                  <a:pt x="1974410" y="1618517"/>
                </a:lnTo>
                <a:lnTo>
                  <a:pt x="2013130" y="1659173"/>
                </a:lnTo>
                <a:lnTo>
                  <a:pt x="2046043" y="1705638"/>
                </a:lnTo>
                <a:lnTo>
                  <a:pt x="2071211" y="1754039"/>
                </a:lnTo>
                <a:lnTo>
                  <a:pt x="2088635" y="1812119"/>
                </a:lnTo>
                <a:lnTo>
                  <a:pt x="2096379" y="1872136"/>
                </a:lnTo>
                <a:lnTo>
                  <a:pt x="2098315" y="1934089"/>
                </a:lnTo>
                <a:lnTo>
                  <a:pt x="2092507" y="1999914"/>
                </a:lnTo>
                <a:lnTo>
                  <a:pt x="2084763" y="2065738"/>
                </a:lnTo>
                <a:lnTo>
                  <a:pt x="2075083" y="2131563"/>
                </a:lnTo>
                <a:lnTo>
                  <a:pt x="2067339" y="2197388"/>
                </a:lnTo>
                <a:lnTo>
                  <a:pt x="2063467" y="2263213"/>
                </a:lnTo>
                <a:lnTo>
                  <a:pt x="2063467" y="2327102"/>
                </a:lnTo>
                <a:lnTo>
                  <a:pt x="2071211" y="2387119"/>
                </a:lnTo>
                <a:lnTo>
                  <a:pt x="2086699" y="2447135"/>
                </a:lnTo>
                <a:lnTo>
                  <a:pt x="2109932" y="2503280"/>
                </a:lnTo>
                <a:lnTo>
                  <a:pt x="2140908" y="2561361"/>
                </a:lnTo>
                <a:lnTo>
                  <a:pt x="2171884" y="2619442"/>
                </a:lnTo>
                <a:lnTo>
                  <a:pt x="2206733" y="2677522"/>
                </a:lnTo>
                <a:lnTo>
                  <a:pt x="2239645" y="2733667"/>
                </a:lnTo>
                <a:lnTo>
                  <a:pt x="2268686" y="2793684"/>
                </a:lnTo>
                <a:lnTo>
                  <a:pt x="2291918" y="2851765"/>
                </a:lnTo>
                <a:lnTo>
                  <a:pt x="2307406" y="2911781"/>
                </a:lnTo>
                <a:lnTo>
                  <a:pt x="2313214" y="2973734"/>
                </a:lnTo>
                <a:lnTo>
                  <a:pt x="2307406" y="3035687"/>
                </a:lnTo>
                <a:lnTo>
                  <a:pt x="2291918" y="3095704"/>
                </a:lnTo>
                <a:lnTo>
                  <a:pt x="2268686" y="3153784"/>
                </a:lnTo>
                <a:lnTo>
                  <a:pt x="2239645" y="3213801"/>
                </a:lnTo>
                <a:lnTo>
                  <a:pt x="2206733" y="3269946"/>
                </a:lnTo>
                <a:lnTo>
                  <a:pt x="2171884" y="3328027"/>
                </a:lnTo>
                <a:lnTo>
                  <a:pt x="2140908" y="3386107"/>
                </a:lnTo>
                <a:lnTo>
                  <a:pt x="2109932" y="3444188"/>
                </a:lnTo>
                <a:lnTo>
                  <a:pt x="2086699" y="3500333"/>
                </a:lnTo>
                <a:lnTo>
                  <a:pt x="2071211" y="3560350"/>
                </a:lnTo>
                <a:lnTo>
                  <a:pt x="2063467" y="3620366"/>
                </a:lnTo>
                <a:lnTo>
                  <a:pt x="2063467" y="3684255"/>
                </a:lnTo>
                <a:lnTo>
                  <a:pt x="2067339" y="3750080"/>
                </a:lnTo>
                <a:lnTo>
                  <a:pt x="2075083" y="3815905"/>
                </a:lnTo>
                <a:lnTo>
                  <a:pt x="2084763" y="3881730"/>
                </a:lnTo>
                <a:lnTo>
                  <a:pt x="2092507" y="3947555"/>
                </a:lnTo>
                <a:lnTo>
                  <a:pt x="2098315" y="4013380"/>
                </a:lnTo>
                <a:lnTo>
                  <a:pt x="2096379" y="4075332"/>
                </a:lnTo>
                <a:lnTo>
                  <a:pt x="2088635" y="4135349"/>
                </a:lnTo>
                <a:lnTo>
                  <a:pt x="2071211" y="4193430"/>
                </a:lnTo>
                <a:lnTo>
                  <a:pt x="2046043" y="4241831"/>
                </a:lnTo>
                <a:lnTo>
                  <a:pt x="2013130" y="4288295"/>
                </a:lnTo>
                <a:lnTo>
                  <a:pt x="1974410" y="4328952"/>
                </a:lnTo>
                <a:lnTo>
                  <a:pt x="1929881" y="4369608"/>
                </a:lnTo>
                <a:lnTo>
                  <a:pt x="1883417" y="4406393"/>
                </a:lnTo>
                <a:lnTo>
                  <a:pt x="1835016" y="4443177"/>
                </a:lnTo>
                <a:lnTo>
                  <a:pt x="1784679" y="4479962"/>
                </a:lnTo>
                <a:lnTo>
                  <a:pt x="1738215" y="4516746"/>
                </a:lnTo>
                <a:lnTo>
                  <a:pt x="1693686" y="4555467"/>
                </a:lnTo>
                <a:lnTo>
                  <a:pt x="1654966" y="4599995"/>
                </a:lnTo>
                <a:lnTo>
                  <a:pt x="1620117" y="4642588"/>
                </a:lnTo>
                <a:lnTo>
                  <a:pt x="1593013" y="4690988"/>
                </a:lnTo>
                <a:lnTo>
                  <a:pt x="1569781" y="4743261"/>
                </a:lnTo>
                <a:lnTo>
                  <a:pt x="1550420" y="4799406"/>
                </a:lnTo>
                <a:lnTo>
                  <a:pt x="1532996" y="4857486"/>
                </a:lnTo>
                <a:lnTo>
                  <a:pt x="1517508" y="4915567"/>
                </a:lnTo>
                <a:lnTo>
                  <a:pt x="1502020" y="4975584"/>
                </a:lnTo>
                <a:lnTo>
                  <a:pt x="1484596" y="5031729"/>
                </a:lnTo>
                <a:lnTo>
                  <a:pt x="1465235" y="5087873"/>
                </a:lnTo>
                <a:lnTo>
                  <a:pt x="1442003" y="5140146"/>
                </a:lnTo>
                <a:lnTo>
                  <a:pt x="1412963" y="5186611"/>
                </a:lnTo>
                <a:lnTo>
                  <a:pt x="1378114" y="5229203"/>
                </a:lnTo>
                <a:lnTo>
                  <a:pt x="1335522" y="5264052"/>
                </a:lnTo>
                <a:lnTo>
                  <a:pt x="1289057" y="5293092"/>
                </a:lnTo>
                <a:lnTo>
                  <a:pt x="1236784" y="5316324"/>
                </a:lnTo>
                <a:lnTo>
                  <a:pt x="1180640" y="5335685"/>
                </a:lnTo>
                <a:lnTo>
                  <a:pt x="1124495" y="5353109"/>
                </a:lnTo>
                <a:lnTo>
                  <a:pt x="1064478" y="5368597"/>
                </a:lnTo>
                <a:lnTo>
                  <a:pt x="1006397" y="5384085"/>
                </a:lnTo>
                <a:lnTo>
                  <a:pt x="948317" y="5401509"/>
                </a:lnTo>
                <a:lnTo>
                  <a:pt x="892172" y="5420870"/>
                </a:lnTo>
                <a:lnTo>
                  <a:pt x="839899" y="5444102"/>
                </a:lnTo>
                <a:lnTo>
                  <a:pt x="791499" y="5471206"/>
                </a:lnTo>
                <a:lnTo>
                  <a:pt x="748906" y="5506055"/>
                </a:lnTo>
                <a:lnTo>
                  <a:pt x="704378" y="5544775"/>
                </a:lnTo>
                <a:lnTo>
                  <a:pt x="665657" y="5589304"/>
                </a:lnTo>
                <a:lnTo>
                  <a:pt x="628873" y="5635768"/>
                </a:lnTo>
                <a:lnTo>
                  <a:pt x="592088" y="5684169"/>
                </a:lnTo>
                <a:lnTo>
                  <a:pt x="555304" y="5732570"/>
                </a:lnTo>
                <a:lnTo>
                  <a:pt x="518519" y="5779034"/>
                </a:lnTo>
                <a:lnTo>
                  <a:pt x="477863" y="5823563"/>
                </a:lnTo>
                <a:lnTo>
                  <a:pt x="437206" y="5862283"/>
                </a:lnTo>
                <a:lnTo>
                  <a:pt x="390742" y="5895196"/>
                </a:lnTo>
                <a:lnTo>
                  <a:pt x="342341" y="5920364"/>
                </a:lnTo>
                <a:lnTo>
                  <a:pt x="284260" y="5937788"/>
                </a:lnTo>
                <a:lnTo>
                  <a:pt x="224243" y="5945532"/>
                </a:lnTo>
                <a:lnTo>
                  <a:pt x="162291" y="5947468"/>
                </a:lnTo>
                <a:lnTo>
                  <a:pt x="96466" y="5941660"/>
                </a:lnTo>
                <a:lnTo>
                  <a:pt x="30641" y="5933916"/>
                </a:lnTo>
                <a:lnTo>
                  <a:pt x="0" y="5929410"/>
                </a:lnTo>
                <a:lnTo>
                  <a:pt x="0" y="18058"/>
                </a:lnTo>
                <a:lnTo>
                  <a:pt x="30641" y="13552"/>
                </a:lnTo>
                <a:lnTo>
                  <a:pt x="96466" y="580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9B43BF-EDA6-CD49-87EF-44418398E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989" y="776175"/>
            <a:ext cx="3990455" cy="53056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/>
              <a:t>Important Parameters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20CFD7-B2A7-E148-BA7D-9DEBC8B5C925}"/>
              </a:ext>
            </a:extLst>
          </p:cNvPr>
          <p:cNvSpPr txBox="1"/>
          <p:nvPr/>
        </p:nvSpPr>
        <p:spPr>
          <a:xfrm>
            <a:off x="5246914" y="870113"/>
            <a:ext cx="6183086" cy="5117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Drink (Tea / Coffee)</a:t>
            </a:r>
          </a:p>
          <a:p>
            <a:pPr marL="342900" indent="-2286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Type of Drink (Black / Milk)</a:t>
            </a:r>
          </a:p>
          <a:p>
            <a:pPr marL="342900" indent="-2286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Size (Regular / Medium / Large)</a:t>
            </a:r>
          </a:p>
          <a:p>
            <a:pPr marL="342900" indent="-2286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Order Type (Have it Here / Take Away)</a:t>
            </a:r>
          </a:p>
          <a:p>
            <a:pPr marL="342900" indent="-2286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Payment type (Cash / Card / Wallet)</a:t>
            </a:r>
          </a:p>
        </p:txBody>
      </p:sp>
    </p:spTree>
    <p:extLst>
      <p:ext uri="{BB962C8B-B14F-4D97-AF65-F5344CB8AC3E}">
        <p14:creationId xmlns:p14="http://schemas.microsoft.com/office/powerpoint/2010/main" val="5330180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A98AD482-27A4-454E-8A3A-84F73CBDA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322422E2-F15A-43AE-98F1-7210710B0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034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50642B-F9CC-EA4B-959B-F7E312C8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1078378"/>
            <a:ext cx="2917551" cy="4701244"/>
          </a:xfrm>
        </p:spPr>
        <p:txBody>
          <a:bodyPr anchor="ctr">
            <a:normAutofit/>
          </a:bodyPr>
          <a:lstStyle/>
          <a:p>
            <a:r>
              <a:rPr lang="en-US" sz="3600" b="1" dirty="0"/>
              <a:t>Collecting Parameters </a:t>
            </a:r>
            <a:r>
              <a:rPr lang="en-US" sz="3600" dirty="0"/>
              <a:t>	&amp;&amp; Intent Flow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DC8164B-5FC0-4CBD-B7AE-0CB8780FF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EED2E-30A0-5349-B69E-C211790CD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062" y="1078378"/>
            <a:ext cx="6262938" cy="4701244"/>
          </a:xfrm>
        </p:spPr>
        <p:txBody>
          <a:bodyPr anchor="ctr">
            <a:normAutofit/>
          </a:bodyPr>
          <a:lstStyle/>
          <a:p>
            <a:r>
              <a:rPr lang="en-US" dirty="0"/>
              <a:t>Each Parameter is collected from the end user by processing through sequence of intents.</a:t>
            </a:r>
          </a:p>
          <a:p>
            <a:r>
              <a:rPr lang="en-US" dirty="0"/>
              <a:t>Sequence of Intents to fill missed PARAM’s. {Intent Flow}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menu-</a:t>
            </a:r>
            <a:r>
              <a:rPr lang="en-US" dirty="0" err="1"/>
              <a:t>getdrink</a:t>
            </a:r>
            <a:r>
              <a:rPr lang="en-US" dirty="0"/>
              <a:t> (Get Drink [Coffee / Tea]).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menu-drink-type (Get either Black / Milk).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menu-drink-size (Get either Regular / Medium / Large).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get-order-type (Get either Take Away / Have it here).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payment-selection (Get Mode of payment either Cash / Credit /  Wallet.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117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3B3D315-2706-4149-873C-331EDFAFE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49E68D-7925-8C4E-BBD0-94987913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949642"/>
            <a:ext cx="4882422" cy="1492132"/>
          </a:xfrm>
        </p:spPr>
        <p:txBody>
          <a:bodyPr>
            <a:normAutofit/>
          </a:bodyPr>
          <a:lstStyle/>
          <a:p>
            <a:r>
              <a:rPr lang="en-US" sz="4300" b="1" i="1"/>
              <a:t>Data-Flow Delivery Diagram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04E398-086D-467C-B390-9F9079FA7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BDBB55D-4405-4010-AC62-D1427663D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667000"/>
            <a:ext cx="4964065" cy="32125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The Dialog flow agent sends the parameter extracted from an end user’s text at any intent to the cloud function in a 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fulfillment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request payload and </a:t>
            </a:r>
          </a:p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the cloud function, in turn, queries the 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database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for the document using the received 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drink name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and sends back the queried data in a response payload to the agent.</a:t>
            </a: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20E344BB-E23E-4198-B2C7-8E752C6A9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90140" y="61344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5B928E-ACE5-6046-8AB6-AB509C385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261" y="1876779"/>
            <a:ext cx="3217333" cy="270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026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10A4E0E-502E-444B-B37E-40557A266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A68F03-D88C-4F27-AD65-034133F1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970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4DB13C2-D61D-4A8D-B973-BE6546C7B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55266"/>
            <a:ext cx="2313214" cy="5947468"/>
          </a:xfrm>
          <a:custGeom>
            <a:avLst/>
            <a:gdLst>
              <a:gd name="connsiteX0" fmla="*/ 162291 w 2313214"/>
              <a:gd name="connsiteY0" fmla="*/ 0 h 5947468"/>
              <a:gd name="connsiteX1" fmla="*/ 224243 w 2313214"/>
              <a:gd name="connsiteY1" fmla="*/ 1936 h 5947468"/>
              <a:gd name="connsiteX2" fmla="*/ 284260 w 2313214"/>
              <a:gd name="connsiteY2" fmla="*/ 9680 h 5947468"/>
              <a:gd name="connsiteX3" fmla="*/ 342341 w 2313214"/>
              <a:gd name="connsiteY3" fmla="*/ 27104 h 5947468"/>
              <a:gd name="connsiteX4" fmla="*/ 390742 w 2313214"/>
              <a:gd name="connsiteY4" fmla="*/ 52273 h 5947468"/>
              <a:gd name="connsiteX5" fmla="*/ 437206 w 2313214"/>
              <a:gd name="connsiteY5" fmla="*/ 85185 h 5947468"/>
              <a:gd name="connsiteX6" fmla="*/ 477863 w 2313214"/>
              <a:gd name="connsiteY6" fmla="*/ 123905 h 5947468"/>
              <a:gd name="connsiteX7" fmla="*/ 518519 w 2313214"/>
              <a:gd name="connsiteY7" fmla="*/ 168434 h 5947468"/>
              <a:gd name="connsiteX8" fmla="*/ 555304 w 2313214"/>
              <a:gd name="connsiteY8" fmla="*/ 214899 h 5947468"/>
              <a:gd name="connsiteX9" fmla="*/ 592088 w 2313214"/>
              <a:gd name="connsiteY9" fmla="*/ 263299 h 5947468"/>
              <a:gd name="connsiteX10" fmla="*/ 628873 w 2313214"/>
              <a:gd name="connsiteY10" fmla="*/ 311700 h 5947468"/>
              <a:gd name="connsiteX11" fmla="*/ 665657 w 2313214"/>
              <a:gd name="connsiteY11" fmla="*/ 358165 h 5947468"/>
              <a:gd name="connsiteX12" fmla="*/ 704378 w 2313214"/>
              <a:gd name="connsiteY12" fmla="*/ 402693 h 5947468"/>
              <a:gd name="connsiteX13" fmla="*/ 748906 w 2313214"/>
              <a:gd name="connsiteY13" fmla="*/ 441414 h 5947468"/>
              <a:gd name="connsiteX14" fmla="*/ 791499 w 2313214"/>
              <a:gd name="connsiteY14" fmla="*/ 476262 h 5947468"/>
              <a:gd name="connsiteX15" fmla="*/ 839899 w 2313214"/>
              <a:gd name="connsiteY15" fmla="*/ 503366 h 5947468"/>
              <a:gd name="connsiteX16" fmla="*/ 892172 w 2313214"/>
              <a:gd name="connsiteY16" fmla="*/ 526599 h 5947468"/>
              <a:gd name="connsiteX17" fmla="*/ 948317 w 2313214"/>
              <a:gd name="connsiteY17" fmla="*/ 545959 h 5947468"/>
              <a:gd name="connsiteX18" fmla="*/ 1006397 w 2313214"/>
              <a:gd name="connsiteY18" fmla="*/ 563383 h 5947468"/>
              <a:gd name="connsiteX19" fmla="*/ 1064478 w 2313214"/>
              <a:gd name="connsiteY19" fmla="*/ 578871 h 5947468"/>
              <a:gd name="connsiteX20" fmla="*/ 1124495 w 2313214"/>
              <a:gd name="connsiteY20" fmla="*/ 594360 h 5947468"/>
              <a:gd name="connsiteX21" fmla="*/ 1180640 w 2313214"/>
              <a:gd name="connsiteY21" fmla="*/ 611784 h 5947468"/>
              <a:gd name="connsiteX22" fmla="*/ 1236784 w 2313214"/>
              <a:gd name="connsiteY22" fmla="*/ 631144 h 5947468"/>
              <a:gd name="connsiteX23" fmla="*/ 1289057 w 2313214"/>
              <a:gd name="connsiteY23" fmla="*/ 654376 h 5947468"/>
              <a:gd name="connsiteX24" fmla="*/ 1335522 w 2313214"/>
              <a:gd name="connsiteY24" fmla="*/ 683417 h 5947468"/>
              <a:gd name="connsiteX25" fmla="*/ 1378114 w 2313214"/>
              <a:gd name="connsiteY25" fmla="*/ 718265 h 5947468"/>
              <a:gd name="connsiteX26" fmla="*/ 1412963 w 2313214"/>
              <a:gd name="connsiteY26" fmla="*/ 760858 h 5947468"/>
              <a:gd name="connsiteX27" fmla="*/ 1442003 w 2313214"/>
              <a:gd name="connsiteY27" fmla="*/ 807322 h 5947468"/>
              <a:gd name="connsiteX28" fmla="*/ 1465235 w 2313214"/>
              <a:gd name="connsiteY28" fmla="*/ 859595 h 5947468"/>
              <a:gd name="connsiteX29" fmla="*/ 1484596 w 2313214"/>
              <a:gd name="connsiteY29" fmla="*/ 915740 h 5947468"/>
              <a:gd name="connsiteX30" fmla="*/ 1502020 w 2313214"/>
              <a:gd name="connsiteY30" fmla="*/ 971884 h 5947468"/>
              <a:gd name="connsiteX31" fmla="*/ 1517508 w 2313214"/>
              <a:gd name="connsiteY31" fmla="*/ 1031901 h 5947468"/>
              <a:gd name="connsiteX32" fmla="*/ 1532996 w 2313214"/>
              <a:gd name="connsiteY32" fmla="*/ 1089982 h 5947468"/>
              <a:gd name="connsiteX33" fmla="*/ 1550420 w 2313214"/>
              <a:gd name="connsiteY33" fmla="*/ 1148063 h 5947468"/>
              <a:gd name="connsiteX34" fmla="*/ 1569781 w 2313214"/>
              <a:gd name="connsiteY34" fmla="*/ 1204207 h 5947468"/>
              <a:gd name="connsiteX35" fmla="*/ 1593013 w 2313214"/>
              <a:gd name="connsiteY35" fmla="*/ 1256480 h 5947468"/>
              <a:gd name="connsiteX36" fmla="*/ 1620117 w 2313214"/>
              <a:gd name="connsiteY36" fmla="*/ 1304881 h 5947468"/>
              <a:gd name="connsiteX37" fmla="*/ 1654966 w 2313214"/>
              <a:gd name="connsiteY37" fmla="*/ 1347473 h 5947468"/>
              <a:gd name="connsiteX38" fmla="*/ 1693686 w 2313214"/>
              <a:gd name="connsiteY38" fmla="*/ 1392002 h 5947468"/>
              <a:gd name="connsiteX39" fmla="*/ 1738215 w 2313214"/>
              <a:gd name="connsiteY39" fmla="*/ 1430722 h 5947468"/>
              <a:gd name="connsiteX40" fmla="*/ 1784679 w 2313214"/>
              <a:gd name="connsiteY40" fmla="*/ 1467507 h 5947468"/>
              <a:gd name="connsiteX41" fmla="*/ 1835016 w 2313214"/>
              <a:gd name="connsiteY41" fmla="*/ 1504291 h 5947468"/>
              <a:gd name="connsiteX42" fmla="*/ 1883417 w 2313214"/>
              <a:gd name="connsiteY42" fmla="*/ 1541076 h 5947468"/>
              <a:gd name="connsiteX43" fmla="*/ 1929881 w 2313214"/>
              <a:gd name="connsiteY43" fmla="*/ 1577860 h 5947468"/>
              <a:gd name="connsiteX44" fmla="*/ 1974410 w 2313214"/>
              <a:gd name="connsiteY44" fmla="*/ 1618517 h 5947468"/>
              <a:gd name="connsiteX45" fmla="*/ 2013130 w 2313214"/>
              <a:gd name="connsiteY45" fmla="*/ 1659173 h 5947468"/>
              <a:gd name="connsiteX46" fmla="*/ 2046043 w 2313214"/>
              <a:gd name="connsiteY46" fmla="*/ 1705638 h 5947468"/>
              <a:gd name="connsiteX47" fmla="*/ 2071211 w 2313214"/>
              <a:gd name="connsiteY47" fmla="*/ 1754039 h 5947468"/>
              <a:gd name="connsiteX48" fmla="*/ 2088635 w 2313214"/>
              <a:gd name="connsiteY48" fmla="*/ 1812119 h 5947468"/>
              <a:gd name="connsiteX49" fmla="*/ 2096379 w 2313214"/>
              <a:gd name="connsiteY49" fmla="*/ 1872136 h 5947468"/>
              <a:gd name="connsiteX50" fmla="*/ 2098315 w 2313214"/>
              <a:gd name="connsiteY50" fmla="*/ 1934089 h 5947468"/>
              <a:gd name="connsiteX51" fmla="*/ 2092507 w 2313214"/>
              <a:gd name="connsiteY51" fmla="*/ 1999914 h 5947468"/>
              <a:gd name="connsiteX52" fmla="*/ 2084763 w 2313214"/>
              <a:gd name="connsiteY52" fmla="*/ 2065738 h 5947468"/>
              <a:gd name="connsiteX53" fmla="*/ 2075083 w 2313214"/>
              <a:gd name="connsiteY53" fmla="*/ 2131563 h 5947468"/>
              <a:gd name="connsiteX54" fmla="*/ 2067339 w 2313214"/>
              <a:gd name="connsiteY54" fmla="*/ 2197388 h 5947468"/>
              <a:gd name="connsiteX55" fmla="*/ 2063467 w 2313214"/>
              <a:gd name="connsiteY55" fmla="*/ 2263213 h 5947468"/>
              <a:gd name="connsiteX56" fmla="*/ 2063467 w 2313214"/>
              <a:gd name="connsiteY56" fmla="*/ 2327102 h 5947468"/>
              <a:gd name="connsiteX57" fmla="*/ 2071211 w 2313214"/>
              <a:gd name="connsiteY57" fmla="*/ 2387119 h 5947468"/>
              <a:gd name="connsiteX58" fmla="*/ 2086699 w 2313214"/>
              <a:gd name="connsiteY58" fmla="*/ 2447135 h 5947468"/>
              <a:gd name="connsiteX59" fmla="*/ 2109932 w 2313214"/>
              <a:gd name="connsiteY59" fmla="*/ 2503280 h 5947468"/>
              <a:gd name="connsiteX60" fmla="*/ 2140908 w 2313214"/>
              <a:gd name="connsiteY60" fmla="*/ 2561361 h 5947468"/>
              <a:gd name="connsiteX61" fmla="*/ 2171884 w 2313214"/>
              <a:gd name="connsiteY61" fmla="*/ 2619442 h 5947468"/>
              <a:gd name="connsiteX62" fmla="*/ 2206733 w 2313214"/>
              <a:gd name="connsiteY62" fmla="*/ 2677522 h 5947468"/>
              <a:gd name="connsiteX63" fmla="*/ 2239645 w 2313214"/>
              <a:gd name="connsiteY63" fmla="*/ 2733667 h 5947468"/>
              <a:gd name="connsiteX64" fmla="*/ 2268686 w 2313214"/>
              <a:gd name="connsiteY64" fmla="*/ 2793684 h 5947468"/>
              <a:gd name="connsiteX65" fmla="*/ 2291918 w 2313214"/>
              <a:gd name="connsiteY65" fmla="*/ 2851765 h 5947468"/>
              <a:gd name="connsiteX66" fmla="*/ 2307406 w 2313214"/>
              <a:gd name="connsiteY66" fmla="*/ 2911781 h 5947468"/>
              <a:gd name="connsiteX67" fmla="*/ 2313214 w 2313214"/>
              <a:gd name="connsiteY67" fmla="*/ 2973734 h 5947468"/>
              <a:gd name="connsiteX68" fmla="*/ 2307406 w 2313214"/>
              <a:gd name="connsiteY68" fmla="*/ 3035687 h 5947468"/>
              <a:gd name="connsiteX69" fmla="*/ 2291918 w 2313214"/>
              <a:gd name="connsiteY69" fmla="*/ 3095704 h 5947468"/>
              <a:gd name="connsiteX70" fmla="*/ 2268686 w 2313214"/>
              <a:gd name="connsiteY70" fmla="*/ 3153784 h 5947468"/>
              <a:gd name="connsiteX71" fmla="*/ 2239645 w 2313214"/>
              <a:gd name="connsiteY71" fmla="*/ 3213801 h 5947468"/>
              <a:gd name="connsiteX72" fmla="*/ 2206733 w 2313214"/>
              <a:gd name="connsiteY72" fmla="*/ 3269946 h 5947468"/>
              <a:gd name="connsiteX73" fmla="*/ 2171884 w 2313214"/>
              <a:gd name="connsiteY73" fmla="*/ 3328027 h 5947468"/>
              <a:gd name="connsiteX74" fmla="*/ 2140908 w 2313214"/>
              <a:gd name="connsiteY74" fmla="*/ 3386107 h 5947468"/>
              <a:gd name="connsiteX75" fmla="*/ 2109932 w 2313214"/>
              <a:gd name="connsiteY75" fmla="*/ 3444188 h 5947468"/>
              <a:gd name="connsiteX76" fmla="*/ 2086699 w 2313214"/>
              <a:gd name="connsiteY76" fmla="*/ 3500333 h 5947468"/>
              <a:gd name="connsiteX77" fmla="*/ 2071211 w 2313214"/>
              <a:gd name="connsiteY77" fmla="*/ 3560350 h 5947468"/>
              <a:gd name="connsiteX78" fmla="*/ 2063467 w 2313214"/>
              <a:gd name="connsiteY78" fmla="*/ 3620366 h 5947468"/>
              <a:gd name="connsiteX79" fmla="*/ 2063467 w 2313214"/>
              <a:gd name="connsiteY79" fmla="*/ 3684255 h 5947468"/>
              <a:gd name="connsiteX80" fmla="*/ 2067339 w 2313214"/>
              <a:gd name="connsiteY80" fmla="*/ 3750080 h 5947468"/>
              <a:gd name="connsiteX81" fmla="*/ 2075083 w 2313214"/>
              <a:gd name="connsiteY81" fmla="*/ 3815905 h 5947468"/>
              <a:gd name="connsiteX82" fmla="*/ 2084763 w 2313214"/>
              <a:gd name="connsiteY82" fmla="*/ 3881730 h 5947468"/>
              <a:gd name="connsiteX83" fmla="*/ 2092507 w 2313214"/>
              <a:gd name="connsiteY83" fmla="*/ 3947555 h 5947468"/>
              <a:gd name="connsiteX84" fmla="*/ 2098315 w 2313214"/>
              <a:gd name="connsiteY84" fmla="*/ 4013380 h 5947468"/>
              <a:gd name="connsiteX85" fmla="*/ 2096379 w 2313214"/>
              <a:gd name="connsiteY85" fmla="*/ 4075332 h 5947468"/>
              <a:gd name="connsiteX86" fmla="*/ 2088635 w 2313214"/>
              <a:gd name="connsiteY86" fmla="*/ 4135349 h 5947468"/>
              <a:gd name="connsiteX87" fmla="*/ 2071211 w 2313214"/>
              <a:gd name="connsiteY87" fmla="*/ 4193430 h 5947468"/>
              <a:gd name="connsiteX88" fmla="*/ 2046043 w 2313214"/>
              <a:gd name="connsiteY88" fmla="*/ 4241831 h 5947468"/>
              <a:gd name="connsiteX89" fmla="*/ 2013130 w 2313214"/>
              <a:gd name="connsiteY89" fmla="*/ 4288295 h 5947468"/>
              <a:gd name="connsiteX90" fmla="*/ 1974410 w 2313214"/>
              <a:gd name="connsiteY90" fmla="*/ 4328952 h 5947468"/>
              <a:gd name="connsiteX91" fmla="*/ 1929881 w 2313214"/>
              <a:gd name="connsiteY91" fmla="*/ 4369608 h 5947468"/>
              <a:gd name="connsiteX92" fmla="*/ 1883417 w 2313214"/>
              <a:gd name="connsiteY92" fmla="*/ 4406393 h 5947468"/>
              <a:gd name="connsiteX93" fmla="*/ 1835016 w 2313214"/>
              <a:gd name="connsiteY93" fmla="*/ 4443177 h 5947468"/>
              <a:gd name="connsiteX94" fmla="*/ 1784679 w 2313214"/>
              <a:gd name="connsiteY94" fmla="*/ 4479962 h 5947468"/>
              <a:gd name="connsiteX95" fmla="*/ 1738215 w 2313214"/>
              <a:gd name="connsiteY95" fmla="*/ 4516746 h 5947468"/>
              <a:gd name="connsiteX96" fmla="*/ 1693686 w 2313214"/>
              <a:gd name="connsiteY96" fmla="*/ 4555467 h 5947468"/>
              <a:gd name="connsiteX97" fmla="*/ 1654966 w 2313214"/>
              <a:gd name="connsiteY97" fmla="*/ 4599995 h 5947468"/>
              <a:gd name="connsiteX98" fmla="*/ 1620117 w 2313214"/>
              <a:gd name="connsiteY98" fmla="*/ 4642588 h 5947468"/>
              <a:gd name="connsiteX99" fmla="*/ 1593013 w 2313214"/>
              <a:gd name="connsiteY99" fmla="*/ 4690988 h 5947468"/>
              <a:gd name="connsiteX100" fmla="*/ 1569781 w 2313214"/>
              <a:gd name="connsiteY100" fmla="*/ 4743261 h 5947468"/>
              <a:gd name="connsiteX101" fmla="*/ 1550420 w 2313214"/>
              <a:gd name="connsiteY101" fmla="*/ 4799406 h 5947468"/>
              <a:gd name="connsiteX102" fmla="*/ 1532996 w 2313214"/>
              <a:gd name="connsiteY102" fmla="*/ 4857486 h 5947468"/>
              <a:gd name="connsiteX103" fmla="*/ 1517508 w 2313214"/>
              <a:gd name="connsiteY103" fmla="*/ 4915567 h 5947468"/>
              <a:gd name="connsiteX104" fmla="*/ 1502020 w 2313214"/>
              <a:gd name="connsiteY104" fmla="*/ 4975584 h 5947468"/>
              <a:gd name="connsiteX105" fmla="*/ 1484596 w 2313214"/>
              <a:gd name="connsiteY105" fmla="*/ 5031729 h 5947468"/>
              <a:gd name="connsiteX106" fmla="*/ 1465235 w 2313214"/>
              <a:gd name="connsiteY106" fmla="*/ 5087873 h 5947468"/>
              <a:gd name="connsiteX107" fmla="*/ 1442003 w 2313214"/>
              <a:gd name="connsiteY107" fmla="*/ 5140146 h 5947468"/>
              <a:gd name="connsiteX108" fmla="*/ 1412963 w 2313214"/>
              <a:gd name="connsiteY108" fmla="*/ 5186611 h 5947468"/>
              <a:gd name="connsiteX109" fmla="*/ 1378114 w 2313214"/>
              <a:gd name="connsiteY109" fmla="*/ 5229203 h 5947468"/>
              <a:gd name="connsiteX110" fmla="*/ 1335522 w 2313214"/>
              <a:gd name="connsiteY110" fmla="*/ 5264052 h 5947468"/>
              <a:gd name="connsiteX111" fmla="*/ 1289057 w 2313214"/>
              <a:gd name="connsiteY111" fmla="*/ 5293092 h 5947468"/>
              <a:gd name="connsiteX112" fmla="*/ 1236784 w 2313214"/>
              <a:gd name="connsiteY112" fmla="*/ 5316324 h 5947468"/>
              <a:gd name="connsiteX113" fmla="*/ 1180640 w 2313214"/>
              <a:gd name="connsiteY113" fmla="*/ 5335685 h 5947468"/>
              <a:gd name="connsiteX114" fmla="*/ 1124495 w 2313214"/>
              <a:gd name="connsiteY114" fmla="*/ 5353109 h 5947468"/>
              <a:gd name="connsiteX115" fmla="*/ 1064478 w 2313214"/>
              <a:gd name="connsiteY115" fmla="*/ 5368597 h 5947468"/>
              <a:gd name="connsiteX116" fmla="*/ 1006397 w 2313214"/>
              <a:gd name="connsiteY116" fmla="*/ 5384085 h 5947468"/>
              <a:gd name="connsiteX117" fmla="*/ 948317 w 2313214"/>
              <a:gd name="connsiteY117" fmla="*/ 5401509 h 5947468"/>
              <a:gd name="connsiteX118" fmla="*/ 892172 w 2313214"/>
              <a:gd name="connsiteY118" fmla="*/ 5420870 h 5947468"/>
              <a:gd name="connsiteX119" fmla="*/ 839899 w 2313214"/>
              <a:gd name="connsiteY119" fmla="*/ 5444102 h 5947468"/>
              <a:gd name="connsiteX120" fmla="*/ 791499 w 2313214"/>
              <a:gd name="connsiteY120" fmla="*/ 5471206 h 5947468"/>
              <a:gd name="connsiteX121" fmla="*/ 748906 w 2313214"/>
              <a:gd name="connsiteY121" fmla="*/ 5506055 h 5947468"/>
              <a:gd name="connsiteX122" fmla="*/ 704378 w 2313214"/>
              <a:gd name="connsiteY122" fmla="*/ 5544775 h 5947468"/>
              <a:gd name="connsiteX123" fmla="*/ 665657 w 2313214"/>
              <a:gd name="connsiteY123" fmla="*/ 5589304 h 5947468"/>
              <a:gd name="connsiteX124" fmla="*/ 628873 w 2313214"/>
              <a:gd name="connsiteY124" fmla="*/ 5635768 h 5947468"/>
              <a:gd name="connsiteX125" fmla="*/ 592088 w 2313214"/>
              <a:gd name="connsiteY125" fmla="*/ 5684169 h 5947468"/>
              <a:gd name="connsiteX126" fmla="*/ 555304 w 2313214"/>
              <a:gd name="connsiteY126" fmla="*/ 5732570 h 5947468"/>
              <a:gd name="connsiteX127" fmla="*/ 518519 w 2313214"/>
              <a:gd name="connsiteY127" fmla="*/ 5779034 h 5947468"/>
              <a:gd name="connsiteX128" fmla="*/ 477863 w 2313214"/>
              <a:gd name="connsiteY128" fmla="*/ 5823563 h 5947468"/>
              <a:gd name="connsiteX129" fmla="*/ 437206 w 2313214"/>
              <a:gd name="connsiteY129" fmla="*/ 5862283 h 5947468"/>
              <a:gd name="connsiteX130" fmla="*/ 390742 w 2313214"/>
              <a:gd name="connsiteY130" fmla="*/ 5895196 h 5947468"/>
              <a:gd name="connsiteX131" fmla="*/ 342341 w 2313214"/>
              <a:gd name="connsiteY131" fmla="*/ 5920364 h 5947468"/>
              <a:gd name="connsiteX132" fmla="*/ 284260 w 2313214"/>
              <a:gd name="connsiteY132" fmla="*/ 5937788 h 5947468"/>
              <a:gd name="connsiteX133" fmla="*/ 224243 w 2313214"/>
              <a:gd name="connsiteY133" fmla="*/ 5945532 h 5947468"/>
              <a:gd name="connsiteX134" fmla="*/ 162291 w 2313214"/>
              <a:gd name="connsiteY134" fmla="*/ 5947468 h 5947468"/>
              <a:gd name="connsiteX135" fmla="*/ 96466 w 2313214"/>
              <a:gd name="connsiteY135" fmla="*/ 5941660 h 5947468"/>
              <a:gd name="connsiteX136" fmla="*/ 30641 w 2313214"/>
              <a:gd name="connsiteY136" fmla="*/ 5933916 h 5947468"/>
              <a:gd name="connsiteX137" fmla="*/ 0 w 2313214"/>
              <a:gd name="connsiteY137" fmla="*/ 5929410 h 5947468"/>
              <a:gd name="connsiteX138" fmla="*/ 0 w 2313214"/>
              <a:gd name="connsiteY138" fmla="*/ 18058 h 5947468"/>
              <a:gd name="connsiteX139" fmla="*/ 30641 w 2313214"/>
              <a:gd name="connsiteY139" fmla="*/ 13552 h 5947468"/>
              <a:gd name="connsiteX140" fmla="*/ 96466 w 2313214"/>
              <a:gd name="connsiteY140" fmla="*/ 5808 h 5947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2313214" h="5947468">
                <a:moveTo>
                  <a:pt x="162291" y="0"/>
                </a:moveTo>
                <a:lnTo>
                  <a:pt x="224243" y="1936"/>
                </a:lnTo>
                <a:lnTo>
                  <a:pt x="284260" y="9680"/>
                </a:lnTo>
                <a:lnTo>
                  <a:pt x="342341" y="27104"/>
                </a:lnTo>
                <a:lnTo>
                  <a:pt x="390742" y="52273"/>
                </a:lnTo>
                <a:lnTo>
                  <a:pt x="437206" y="85185"/>
                </a:lnTo>
                <a:lnTo>
                  <a:pt x="477863" y="123905"/>
                </a:lnTo>
                <a:lnTo>
                  <a:pt x="518519" y="168434"/>
                </a:lnTo>
                <a:lnTo>
                  <a:pt x="555304" y="214899"/>
                </a:lnTo>
                <a:lnTo>
                  <a:pt x="592088" y="263299"/>
                </a:lnTo>
                <a:lnTo>
                  <a:pt x="628873" y="311700"/>
                </a:lnTo>
                <a:lnTo>
                  <a:pt x="665657" y="358165"/>
                </a:lnTo>
                <a:lnTo>
                  <a:pt x="704378" y="402693"/>
                </a:lnTo>
                <a:lnTo>
                  <a:pt x="748906" y="441414"/>
                </a:lnTo>
                <a:lnTo>
                  <a:pt x="791499" y="476262"/>
                </a:lnTo>
                <a:lnTo>
                  <a:pt x="839899" y="503366"/>
                </a:lnTo>
                <a:lnTo>
                  <a:pt x="892172" y="526599"/>
                </a:lnTo>
                <a:lnTo>
                  <a:pt x="948317" y="545959"/>
                </a:lnTo>
                <a:lnTo>
                  <a:pt x="1006397" y="563383"/>
                </a:lnTo>
                <a:lnTo>
                  <a:pt x="1064478" y="578871"/>
                </a:lnTo>
                <a:lnTo>
                  <a:pt x="1124495" y="594360"/>
                </a:lnTo>
                <a:lnTo>
                  <a:pt x="1180640" y="611784"/>
                </a:lnTo>
                <a:lnTo>
                  <a:pt x="1236784" y="631144"/>
                </a:lnTo>
                <a:lnTo>
                  <a:pt x="1289057" y="654376"/>
                </a:lnTo>
                <a:lnTo>
                  <a:pt x="1335522" y="683417"/>
                </a:lnTo>
                <a:lnTo>
                  <a:pt x="1378114" y="718265"/>
                </a:lnTo>
                <a:lnTo>
                  <a:pt x="1412963" y="760858"/>
                </a:lnTo>
                <a:lnTo>
                  <a:pt x="1442003" y="807322"/>
                </a:lnTo>
                <a:lnTo>
                  <a:pt x="1465235" y="859595"/>
                </a:lnTo>
                <a:lnTo>
                  <a:pt x="1484596" y="915740"/>
                </a:lnTo>
                <a:lnTo>
                  <a:pt x="1502020" y="971884"/>
                </a:lnTo>
                <a:lnTo>
                  <a:pt x="1517508" y="1031901"/>
                </a:lnTo>
                <a:lnTo>
                  <a:pt x="1532996" y="1089982"/>
                </a:lnTo>
                <a:lnTo>
                  <a:pt x="1550420" y="1148063"/>
                </a:lnTo>
                <a:lnTo>
                  <a:pt x="1569781" y="1204207"/>
                </a:lnTo>
                <a:lnTo>
                  <a:pt x="1593013" y="1256480"/>
                </a:lnTo>
                <a:lnTo>
                  <a:pt x="1620117" y="1304881"/>
                </a:lnTo>
                <a:lnTo>
                  <a:pt x="1654966" y="1347473"/>
                </a:lnTo>
                <a:lnTo>
                  <a:pt x="1693686" y="1392002"/>
                </a:lnTo>
                <a:lnTo>
                  <a:pt x="1738215" y="1430722"/>
                </a:lnTo>
                <a:lnTo>
                  <a:pt x="1784679" y="1467507"/>
                </a:lnTo>
                <a:lnTo>
                  <a:pt x="1835016" y="1504291"/>
                </a:lnTo>
                <a:lnTo>
                  <a:pt x="1883417" y="1541076"/>
                </a:lnTo>
                <a:lnTo>
                  <a:pt x="1929881" y="1577860"/>
                </a:lnTo>
                <a:lnTo>
                  <a:pt x="1974410" y="1618517"/>
                </a:lnTo>
                <a:lnTo>
                  <a:pt x="2013130" y="1659173"/>
                </a:lnTo>
                <a:lnTo>
                  <a:pt x="2046043" y="1705638"/>
                </a:lnTo>
                <a:lnTo>
                  <a:pt x="2071211" y="1754039"/>
                </a:lnTo>
                <a:lnTo>
                  <a:pt x="2088635" y="1812119"/>
                </a:lnTo>
                <a:lnTo>
                  <a:pt x="2096379" y="1872136"/>
                </a:lnTo>
                <a:lnTo>
                  <a:pt x="2098315" y="1934089"/>
                </a:lnTo>
                <a:lnTo>
                  <a:pt x="2092507" y="1999914"/>
                </a:lnTo>
                <a:lnTo>
                  <a:pt x="2084763" y="2065738"/>
                </a:lnTo>
                <a:lnTo>
                  <a:pt x="2075083" y="2131563"/>
                </a:lnTo>
                <a:lnTo>
                  <a:pt x="2067339" y="2197388"/>
                </a:lnTo>
                <a:lnTo>
                  <a:pt x="2063467" y="2263213"/>
                </a:lnTo>
                <a:lnTo>
                  <a:pt x="2063467" y="2327102"/>
                </a:lnTo>
                <a:lnTo>
                  <a:pt x="2071211" y="2387119"/>
                </a:lnTo>
                <a:lnTo>
                  <a:pt x="2086699" y="2447135"/>
                </a:lnTo>
                <a:lnTo>
                  <a:pt x="2109932" y="2503280"/>
                </a:lnTo>
                <a:lnTo>
                  <a:pt x="2140908" y="2561361"/>
                </a:lnTo>
                <a:lnTo>
                  <a:pt x="2171884" y="2619442"/>
                </a:lnTo>
                <a:lnTo>
                  <a:pt x="2206733" y="2677522"/>
                </a:lnTo>
                <a:lnTo>
                  <a:pt x="2239645" y="2733667"/>
                </a:lnTo>
                <a:lnTo>
                  <a:pt x="2268686" y="2793684"/>
                </a:lnTo>
                <a:lnTo>
                  <a:pt x="2291918" y="2851765"/>
                </a:lnTo>
                <a:lnTo>
                  <a:pt x="2307406" y="2911781"/>
                </a:lnTo>
                <a:lnTo>
                  <a:pt x="2313214" y="2973734"/>
                </a:lnTo>
                <a:lnTo>
                  <a:pt x="2307406" y="3035687"/>
                </a:lnTo>
                <a:lnTo>
                  <a:pt x="2291918" y="3095704"/>
                </a:lnTo>
                <a:lnTo>
                  <a:pt x="2268686" y="3153784"/>
                </a:lnTo>
                <a:lnTo>
                  <a:pt x="2239645" y="3213801"/>
                </a:lnTo>
                <a:lnTo>
                  <a:pt x="2206733" y="3269946"/>
                </a:lnTo>
                <a:lnTo>
                  <a:pt x="2171884" y="3328027"/>
                </a:lnTo>
                <a:lnTo>
                  <a:pt x="2140908" y="3386107"/>
                </a:lnTo>
                <a:lnTo>
                  <a:pt x="2109932" y="3444188"/>
                </a:lnTo>
                <a:lnTo>
                  <a:pt x="2086699" y="3500333"/>
                </a:lnTo>
                <a:lnTo>
                  <a:pt x="2071211" y="3560350"/>
                </a:lnTo>
                <a:lnTo>
                  <a:pt x="2063467" y="3620366"/>
                </a:lnTo>
                <a:lnTo>
                  <a:pt x="2063467" y="3684255"/>
                </a:lnTo>
                <a:lnTo>
                  <a:pt x="2067339" y="3750080"/>
                </a:lnTo>
                <a:lnTo>
                  <a:pt x="2075083" y="3815905"/>
                </a:lnTo>
                <a:lnTo>
                  <a:pt x="2084763" y="3881730"/>
                </a:lnTo>
                <a:lnTo>
                  <a:pt x="2092507" y="3947555"/>
                </a:lnTo>
                <a:lnTo>
                  <a:pt x="2098315" y="4013380"/>
                </a:lnTo>
                <a:lnTo>
                  <a:pt x="2096379" y="4075332"/>
                </a:lnTo>
                <a:lnTo>
                  <a:pt x="2088635" y="4135349"/>
                </a:lnTo>
                <a:lnTo>
                  <a:pt x="2071211" y="4193430"/>
                </a:lnTo>
                <a:lnTo>
                  <a:pt x="2046043" y="4241831"/>
                </a:lnTo>
                <a:lnTo>
                  <a:pt x="2013130" y="4288295"/>
                </a:lnTo>
                <a:lnTo>
                  <a:pt x="1974410" y="4328952"/>
                </a:lnTo>
                <a:lnTo>
                  <a:pt x="1929881" y="4369608"/>
                </a:lnTo>
                <a:lnTo>
                  <a:pt x="1883417" y="4406393"/>
                </a:lnTo>
                <a:lnTo>
                  <a:pt x="1835016" y="4443177"/>
                </a:lnTo>
                <a:lnTo>
                  <a:pt x="1784679" y="4479962"/>
                </a:lnTo>
                <a:lnTo>
                  <a:pt x="1738215" y="4516746"/>
                </a:lnTo>
                <a:lnTo>
                  <a:pt x="1693686" y="4555467"/>
                </a:lnTo>
                <a:lnTo>
                  <a:pt x="1654966" y="4599995"/>
                </a:lnTo>
                <a:lnTo>
                  <a:pt x="1620117" y="4642588"/>
                </a:lnTo>
                <a:lnTo>
                  <a:pt x="1593013" y="4690988"/>
                </a:lnTo>
                <a:lnTo>
                  <a:pt x="1569781" y="4743261"/>
                </a:lnTo>
                <a:lnTo>
                  <a:pt x="1550420" y="4799406"/>
                </a:lnTo>
                <a:lnTo>
                  <a:pt x="1532996" y="4857486"/>
                </a:lnTo>
                <a:lnTo>
                  <a:pt x="1517508" y="4915567"/>
                </a:lnTo>
                <a:lnTo>
                  <a:pt x="1502020" y="4975584"/>
                </a:lnTo>
                <a:lnTo>
                  <a:pt x="1484596" y="5031729"/>
                </a:lnTo>
                <a:lnTo>
                  <a:pt x="1465235" y="5087873"/>
                </a:lnTo>
                <a:lnTo>
                  <a:pt x="1442003" y="5140146"/>
                </a:lnTo>
                <a:lnTo>
                  <a:pt x="1412963" y="5186611"/>
                </a:lnTo>
                <a:lnTo>
                  <a:pt x="1378114" y="5229203"/>
                </a:lnTo>
                <a:lnTo>
                  <a:pt x="1335522" y="5264052"/>
                </a:lnTo>
                <a:lnTo>
                  <a:pt x="1289057" y="5293092"/>
                </a:lnTo>
                <a:lnTo>
                  <a:pt x="1236784" y="5316324"/>
                </a:lnTo>
                <a:lnTo>
                  <a:pt x="1180640" y="5335685"/>
                </a:lnTo>
                <a:lnTo>
                  <a:pt x="1124495" y="5353109"/>
                </a:lnTo>
                <a:lnTo>
                  <a:pt x="1064478" y="5368597"/>
                </a:lnTo>
                <a:lnTo>
                  <a:pt x="1006397" y="5384085"/>
                </a:lnTo>
                <a:lnTo>
                  <a:pt x="948317" y="5401509"/>
                </a:lnTo>
                <a:lnTo>
                  <a:pt x="892172" y="5420870"/>
                </a:lnTo>
                <a:lnTo>
                  <a:pt x="839899" y="5444102"/>
                </a:lnTo>
                <a:lnTo>
                  <a:pt x="791499" y="5471206"/>
                </a:lnTo>
                <a:lnTo>
                  <a:pt x="748906" y="5506055"/>
                </a:lnTo>
                <a:lnTo>
                  <a:pt x="704378" y="5544775"/>
                </a:lnTo>
                <a:lnTo>
                  <a:pt x="665657" y="5589304"/>
                </a:lnTo>
                <a:lnTo>
                  <a:pt x="628873" y="5635768"/>
                </a:lnTo>
                <a:lnTo>
                  <a:pt x="592088" y="5684169"/>
                </a:lnTo>
                <a:lnTo>
                  <a:pt x="555304" y="5732570"/>
                </a:lnTo>
                <a:lnTo>
                  <a:pt x="518519" y="5779034"/>
                </a:lnTo>
                <a:lnTo>
                  <a:pt x="477863" y="5823563"/>
                </a:lnTo>
                <a:lnTo>
                  <a:pt x="437206" y="5862283"/>
                </a:lnTo>
                <a:lnTo>
                  <a:pt x="390742" y="5895196"/>
                </a:lnTo>
                <a:lnTo>
                  <a:pt x="342341" y="5920364"/>
                </a:lnTo>
                <a:lnTo>
                  <a:pt x="284260" y="5937788"/>
                </a:lnTo>
                <a:lnTo>
                  <a:pt x="224243" y="5945532"/>
                </a:lnTo>
                <a:lnTo>
                  <a:pt x="162291" y="5947468"/>
                </a:lnTo>
                <a:lnTo>
                  <a:pt x="96466" y="5941660"/>
                </a:lnTo>
                <a:lnTo>
                  <a:pt x="30641" y="5933916"/>
                </a:lnTo>
                <a:lnTo>
                  <a:pt x="0" y="5929410"/>
                </a:lnTo>
                <a:lnTo>
                  <a:pt x="0" y="18058"/>
                </a:lnTo>
                <a:lnTo>
                  <a:pt x="30641" y="13552"/>
                </a:lnTo>
                <a:lnTo>
                  <a:pt x="96466" y="580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DDD67C-B343-AD4A-A359-F8267E7D2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989" y="776175"/>
            <a:ext cx="3990455" cy="5305650"/>
          </a:xfrm>
        </p:spPr>
        <p:txBody>
          <a:bodyPr anchor="b">
            <a:normAutofit/>
          </a:bodyPr>
          <a:lstStyle/>
          <a:p>
            <a:r>
              <a:rPr lang="en-US" b="1"/>
              <a:t>Back-end [Nodejs Server + Mongo DB]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7EC87-3CB1-F849-8D5A-9F06089A3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914" y="870113"/>
            <a:ext cx="6183086" cy="5117775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/>
              <a:t>Data related to menu-items are stored in MongoDB database.</a:t>
            </a:r>
          </a:p>
          <a:p>
            <a:pPr>
              <a:buFont typeface="Wingdings" pitchFamily="2" charset="2"/>
              <a:buChar char="Ø"/>
            </a:pPr>
            <a:r>
              <a:rPr lang="en-US"/>
              <a:t>Fetching Data From Server</a:t>
            </a:r>
          </a:p>
          <a:p>
            <a:pPr lvl="1">
              <a:buFont typeface="Wingdings" pitchFamily="2" charset="2"/>
              <a:buChar char="Ø"/>
            </a:pPr>
            <a:r>
              <a:rPr lang="en-US"/>
              <a:t>Cloud function initiates a connection to a </a:t>
            </a:r>
            <a:r>
              <a:rPr lang="en-US">
                <a:hlinkClick r:id="rId2"/>
              </a:rPr>
              <a:t>MongoDB Atlas cluster</a:t>
            </a:r>
            <a:r>
              <a:rPr lang="en-US"/>
              <a:t>, then it opens the collection storing all the drinks list.</a:t>
            </a:r>
          </a:p>
          <a:p>
            <a:pPr lvl="1">
              <a:buFont typeface="Wingdings" pitchFamily="2" charset="2"/>
              <a:buChar char="Ø"/>
            </a:pPr>
            <a:r>
              <a:rPr lang="en-US"/>
              <a:t>Next, using the parameter [collected from user] is passed into the POST request .  I ran a find method on the collection to query the requested drink / price of drink from the Database.</a:t>
            </a:r>
          </a:p>
          <a:p>
            <a:pPr lvl="1">
              <a:buFont typeface="Wingdings" pitchFamily="2" charset="2"/>
              <a:buChar char="Ø"/>
            </a:pPr>
            <a:r>
              <a:rPr lang="en-US"/>
              <a:t>Sending back the entire data to the agent after the iteration in a JSON body</a:t>
            </a:r>
          </a:p>
        </p:txBody>
      </p:sp>
    </p:spTree>
    <p:extLst>
      <p:ext uri="{BB962C8B-B14F-4D97-AF65-F5344CB8AC3E}">
        <p14:creationId xmlns:p14="http://schemas.microsoft.com/office/powerpoint/2010/main" val="2293724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9FB689-AD24-EC46-A656-F3B8D1CFF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87" y="482321"/>
            <a:ext cx="3656581" cy="5571625"/>
          </a:xfrm>
        </p:spPr>
        <p:txBody>
          <a:bodyPr anchor="ctr">
            <a:normAutofit/>
          </a:bodyPr>
          <a:lstStyle/>
          <a:p>
            <a:r>
              <a:rPr lang="en-US" sz="4000" b="1"/>
              <a:t>Code Walkthrough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560F2B-10D2-4F47-91CA-85321D4CC0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0794596"/>
              </p:ext>
            </p:extLst>
          </p:nvPr>
        </p:nvGraphicFramePr>
        <p:xfrm>
          <a:off x="765175" y="481013"/>
          <a:ext cx="6305550" cy="5573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0499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5A4AA4-46E3-304E-AAA6-E51AC7485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87" y="482321"/>
            <a:ext cx="3656581" cy="5571625"/>
          </a:xfrm>
        </p:spPr>
        <p:txBody>
          <a:bodyPr anchor="ctr">
            <a:normAutofit/>
          </a:bodyPr>
          <a:lstStyle/>
          <a:p>
            <a:r>
              <a:rPr lang="en-US" dirty="0"/>
              <a:t>Future Thoughts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BA7AC2A9-6DA7-4DB9-B99C-60A8F416CA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7529693"/>
              </p:ext>
            </p:extLst>
          </p:nvPr>
        </p:nvGraphicFramePr>
        <p:xfrm>
          <a:off x="765175" y="481013"/>
          <a:ext cx="6305550" cy="5573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76479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ad Arrow Callout 3">
            <a:extLst>
              <a:ext uri="{FF2B5EF4-FFF2-40B4-BE49-F238E27FC236}">
                <a16:creationId xmlns:a16="http://schemas.microsoft.com/office/drawing/2014/main" id="{2389E36F-D452-8B41-A10B-6B74B4B70A46}"/>
              </a:ext>
            </a:extLst>
          </p:cNvPr>
          <p:cNvSpPr/>
          <p:nvPr/>
        </p:nvSpPr>
        <p:spPr>
          <a:xfrm>
            <a:off x="297712" y="648584"/>
            <a:ext cx="10951534" cy="6071192"/>
          </a:xfrm>
          <a:prstGeom prst="quadArrow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FF0000"/>
                </a:solidFill>
              </a:rPr>
              <a:t>Final Demo of the </a:t>
            </a:r>
            <a:r>
              <a:rPr lang="en-US" sz="4800" dirty="0" err="1">
                <a:solidFill>
                  <a:srgbClr val="FF0000"/>
                </a:solidFill>
              </a:rPr>
              <a:t>BoT</a:t>
            </a:r>
            <a:endParaRPr lang="en-US" sz="4800" dirty="0">
              <a:solidFill>
                <a:srgbClr val="FF0000"/>
              </a:solidFill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39213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{FFE8BF8F-A9EB-844E-BB49-8008AF235F84}tf10001071</Template>
  <TotalTime>431</TotalTime>
  <Words>356</Words>
  <Application>Microsoft Macintosh PowerPoint</Application>
  <PresentationFormat>Widescreen</PresentationFormat>
  <Paragraphs>53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Gill Sans MT</vt:lpstr>
      <vt:lpstr>Impact</vt:lpstr>
      <vt:lpstr>Wingdings</vt:lpstr>
      <vt:lpstr>Badge</vt:lpstr>
      <vt:lpstr>CafeNextDoor  ChatBot System</vt:lpstr>
      <vt:lpstr>Conversation flow of the agent built. (2 possible use-case scenarios)</vt:lpstr>
      <vt:lpstr>Important Parameters </vt:lpstr>
      <vt:lpstr>Collecting Parameters  &amp;&amp; Intent Flow</vt:lpstr>
      <vt:lpstr>Data-Flow Delivery Diagram</vt:lpstr>
      <vt:lpstr>Back-end [Nodejs Server + Mongo DB]</vt:lpstr>
      <vt:lpstr>Code Walkthrough</vt:lpstr>
      <vt:lpstr>Future Thoughts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CafeNextDoor  ChatBot System</dc:title>
  <dc:creator>chaitanya bogavalli</dc:creator>
  <cp:lastModifiedBy>chaitanya bogavalli</cp:lastModifiedBy>
  <cp:revision>6</cp:revision>
  <dcterms:created xsi:type="dcterms:W3CDTF">2021-01-22T05:23:56Z</dcterms:created>
  <dcterms:modified xsi:type="dcterms:W3CDTF">2021-01-22T20:28:56Z</dcterms:modified>
</cp:coreProperties>
</file>