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embeddedFontLst>
    <p:embeddedFont>
      <p:font typeface="Libre Baskerville" panose="02000000000000000000" pitchFamily="2" charset="0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538892" y="3868815"/>
            <a:ext cx="724618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Refactoring and Bug Fixing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9047-A9D5-3581-FDA9-26D17DD87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76" y="151234"/>
            <a:ext cx="2340079" cy="776190"/>
          </a:xfrm>
        </p:spPr>
        <p:txBody>
          <a:bodyPr>
            <a:noAutofit/>
          </a:bodyPr>
          <a:lstStyle/>
          <a:p>
            <a:r>
              <a:rPr lang="en-IN" sz="4400" b="1" i="1" dirty="0">
                <a:solidFill>
                  <a:srgbClr val="FF0000"/>
                </a:solidFill>
              </a:rPr>
              <a:t>Scenario: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108B2-64CC-18EC-E123-465E69075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476" y="927424"/>
            <a:ext cx="11985524" cy="1609300"/>
          </a:xfrm>
        </p:spPr>
        <p:txBody>
          <a:bodyPr/>
          <a:lstStyle/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team of enthusiastic data scientists embarked on a mission to develop a Note Taking Application using Python, 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Flask, and HTML. However, their lack of experience in backend development has led to challenges in making the 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 fully functional. Recognizing your proficiency in backend development, you have been tasked with fixing 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broken code and ensuring the application works seamlessly.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98C607-CDE2-7885-E114-0396166D673E}"/>
              </a:ext>
            </a:extLst>
          </p:cNvPr>
          <p:cNvSpPr txBox="1">
            <a:spLocks/>
          </p:cNvSpPr>
          <p:nvPr/>
        </p:nvSpPr>
        <p:spPr>
          <a:xfrm>
            <a:off x="206476" y="2855993"/>
            <a:ext cx="1406014" cy="77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400" b="1" i="1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en-IN" sz="4400" b="1" i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F67DBA-3521-CC73-4FA7-B0BFD97E12DB}"/>
              </a:ext>
            </a:extLst>
          </p:cNvPr>
          <p:cNvSpPr txBox="1">
            <a:spLocks/>
          </p:cNvSpPr>
          <p:nvPr/>
        </p:nvSpPr>
        <p:spPr>
          <a:xfrm>
            <a:off x="206476" y="3632183"/>
            <a:ext cx="11985524" cy="273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Refactor the existing codebase and ensure the proper functioning of the Note Taking Application. Document all 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identified bugs during the debugging process. Remember, the task is not about recreating the app from scratch. 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 goal is to fix the already existing codebase and make the application work as intended.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A726-5050-29D7-7104-2B03D1C5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06" y="324465"/>
            <a:ext cx="2861187" cy="766762"/>
          </a:xfrm>
        </p:spPr>
        <p:txBody>
          <a:bodyPr>
            <a:normAutofit/>
          </a:bodyPr>
          <a:lstStyle/>
          <a:p>
            <a:r>
              <a:rPr lang="en-IN" sz="4400" b="1" i="1" dirty="0">
                <a:solidFill>
                  <a:srgbClr val="FF0000"/>
                </a:solidFill>
              </a:rPr>
              <a:t>To do Task: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E95D1-38E8-60AE-09C5-DCC4E55F3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06" y="1091228"/>
            <a:ext cx="12005188" cy="855560"/>
          </a:xfrm>
        </p:spPr>
        <p:txBody>
          <a:bodyPr/>
          <a:lstStyle/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application's home route contains a text field and a button. Users can add a note, and all the notes should be </a:t>
            </a: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displayed as an unordered list below the text field on the same page.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B5D05A-D6AD-185A-2C05-B7D2D69FF372}"/>
              </a:ext>
            </a:extLst>
          </p:cNvPr>
          <p:cNvSpPr txBox="1">
            <a:spLocks/>
          </p:cNvSpPr>
          <p:nvPr/>
        </p:nvSpPr>
        <p:spPr>
          <a:xfrm>
            <a:off x="93406" y="2054943"/>
            <a:ext cx="2861187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400" b="1" i="1" dirty="0">
                <a:solidFill>
                  <a:srgbClr val="FF0000"/>
                </a:solidFill>
              </a:rPr>
              <a:t>Given 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8B49B-97DA-879F-D6B8-BBD90A71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93" y="2438324"/>
            <a:ext cx="603016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0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4BF1-ED6B-1572-8401-1192B784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" y="245807"/>
            <a:ext cx="1838633" cy="579950"/>
          </a:xfrm>
        </p:spPr>
        <p:txBody>
          <a:bodyPr>
            <a:normAutofit fontScale="90000"/>
          </a:bodyPr>
          <a:lstStyle/>
          <a:p>
            <a:r>
              <a:rPr lang="en-IN" sz="4400" b="1" i="1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7113E-0D1C-CCF7-4567-8ECB1789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1541" y="535782"/>
            <a:ext cx="5422137" cy="2667372"/>
          </a:xfrm>
        </p:spPr>
        <p:txBody>
          <a:bodyPr/>
          <a:lstStyle/>
          <a:p>
            <a:pPr algn="l"/>
            <a:r>
              <a:rPr lang="en-IN" dirty="0"/>
              <a:t>Since the given method is using “POST” in </a:t>
            </a:r>
          </a:p>
          <a:p>
            <a:pPr algn="l"/>
            <a:r>
              <a:rPr lang="en-IN" dirty="0"/>
              <a:t>app.py but in “home.html” it is using </a:t>
            </a:r>
          </a:p>
          <a:p>
            <a:pPr algn="l"/>
            <a:r>
              <a:rPr lang="en-IN" dirty="0"/>
              <a:t>“GET” method. So , we must add GET in </a:t>
            </a:r>
          </a:p>
          <a:p>
            <a:pPr algn="l"/>
            <a:r>
              <a:rPr lang="en-IN" dirty="0"/>
              <a:t>the router.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318C2-60D9-F443-14C5-604071EF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55" y="535782"/>
            <a:ext cx="4734586" cy="266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CAE03-0AF8-E481-821A-982A8211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25" y="5475597"/>
            <a:ext cx="8022149" cy="4222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17CDBF8-9099-A57B-CB79-645897AE4443}"/>
              </a:ext>
            </a:extLst>
          </p:cNvPr>
          <p:cNvSpPr txBox="1">
            <a:spLocks/>
          </p:cNvSpPr>
          <p:nvPr/>
        </p:nvSpPr>
        <p:spPr>
          <a:xfrm>
            <a:off x="98321" y="3429000"/>
            <a:ext cx="1838633" cy="5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400" b="1" i="1" dirty="0">
                <a:solidFill>
                  <a:srgbClr val="FF0000"/>
                </a:solidFill>
              </a:rPr>
              <a:t>Bug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C552F-7A98-B841-8D61-630308F2037C}"/>
              </a:ext>
            </a:extLst>
          </p:cNvPr>
          <p:cNvSpPr txBox="1"/>
          <p:nvPr/>
        </p:nvSpPr>
        <p:spPr>
          <a:xfrm>
            <a:off x="2084924" y="4889167"/>
            <a:ext cx="802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added the required GET method in the app.py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DBA94-795F-BC44-BE5F-0EA3E90A5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0"/>
          <a:stretch/>
        </p:blipFill>
        <p:spPr>
          <a:xfrm>
            <a:off x="2084924" y="4232635"/>
            <a:ext cx="7519590" cy="4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D0A8-8A27-C54C-5960-E6642704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6" y="216310"/>
            <a:ext cx="1524000" cy="638944"/>
          </a:xfrm>
        </p:spPr>
        <p:txBody>
          <a:bodyPr>
            <a:normAutofit fontScale="90000"/>
          </a:bodyPr>
          <a:lstStyle/>
          <a:p>
            <a:r>
              <a:rPr lang="en-IN" sz="4400" b="1" i="1" dirty="0">
                <a:solidFill>
                  <a:srgbClr val="FF0000"/>
                </a:solidFill>
              </a:rPr>
              <a:t>Bug 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A23B7-98D0-7AAB-6C4B-1FD7D2A21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15" y="1760278"/>
            <a:ext cx="11877368" cy="1465007"/>
          </a:xfrm>
        </p:spPr>
        <p:txBody>
          <a:bodyPr/>
          <a:lstStyle/>
          <a:p>
            <a:pPr algn="l"/>
            <a:r>
              <a:rPr lang="en-IN" dirty="0"/>
              <a:t>In the app.py file the base code contains “</a:t>
            </a:r>
            <a:r>
              <a:rPr lang="en-IN" dirty="0" err="1"/>
              <a:t>request.args.get</a:t>
            </a:r>
            <a:r>
              <a:rPr lang="en-IN" dirty="0"/>
              <a:t>(“note”) which only takes “POST” </a:t>
            </a:r>
          </a:p>
          <a:p>
            <a:pPr algn="l"/>
            <a:r>
              <a:rPr lang="en-IN" dirty="0"/>
              <a:t>requests but not the “GET” requests. I have updated the base code by changing it to </a:t>
            </a:r>
          </a:p>
          <a:p>
            <a:pPr algn="l"/>
            <a:r>
              <a:rPr lang="en-IN" dirty="0"/>
              <a:t>“</a:t>
            </a:r>
            <a:r>
              <a:rPr lang="en-IN" dirty="0" err="1"/>
              <a:t>request.form.get</a:t>
            </a:r>
            <a:r>
              <a:rPr lang="en-IN" dirty="0"/>
              <a:t>(“note”) as shown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40576-DBDD-AD3B-93EC-1B78983B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26" y="1077467"/>
            <a:ext cx="6505945" cy="460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066AD-5E42-E0C1-344E-00B5AC44A0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59"/>
          <a:stretch/>
        </p:blipFill>
        <p:spPr>
          <a:xfrm>
            <a:off x="2843027" y="3776576"/>
            <a:ext cx="6576175" cy="443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D1E3C-82EE-FD5D-F320-4E07F4E24F51}"/>
              </a:ext>
            </a:extLst>
          </p:cNvPr>
          <p:cNvSpPr txBox="1"/>
          <p:nvPr/>
        </p:nvSpPr>
        <p:spPr>
          <a:xfrm>
            <a:off x="157315" y="4883084"/>
            <a:ext cx="1147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This can handle both “GET” and “POST” requests.</a:t>
            </a:r>
          </a:p>
        </p:txBody>
      </p:sp>
    </p:spTree>
    <p:extLst>
      <p:ext uri="{BB962C8B-B14F-4D97-AF65-F5344CB8AC3E}">
        <p14:creationId xmlns:p14="http://schemas.microsoft.com/office/powerpoint/2010/main" val="369447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3B3-000E-C1A8-08A3-C569E1187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67" y="216815"/>
            <a:ext cx="5140751" cy="672495"/>
          </a:xfrm>
        </p:spPr>
        <p:txBody>
          <a:bodyPr>
            <a:normAutofit fontScale="90000"/>
          </a:bodyPr>
          <a:lstStyle/>
          <a:p>
            <a:r>
              <a:rPr lang="en-IN" sz="4400" b="1" i="1" dirty="0">
                <a:solidFill>
                  <a:srgbClr val="FF0000"/>
                </a:solidFill>
              </a:rPr>
              <a:t>Given HTML base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7D511-40CD-9F25-BE83-7EA7FD22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889309"/>
            <a:ext cx="811643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7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F979-64BE-1C5B-36FE-19593348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74" y="226242"/>
            <a:ext cx="1558565" cy="653641"/>
          </a:xfrm>
        </p:spPr>
        <p:txBody>
          <a:bodyPr>
            <a:normAutofit fontScale="90000"/>
          </a:bodyPr>
          <a:lstStyle/>
          <a:p>
            <a:r>
              <a:rPr lang="en-IN" sz="4400" b="1" i="1" dirty="0">
                <a:solidFill>
                  <a:srgbClr val="FF0000"/>
                </a:solidFill>
              </a:rPr>
              <a:t>Bug 3: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F719D-0250-FFC7-AE87-A062C0AA6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74" y="1707191"/>
            <a:ext cx="11764652" cy="96215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dirty="0"/>
              <a:t>From the above HTML code we can see that there is no type of the button to add note and action with method.</a:t>
            </a:r>
          </a:p>
          <a:p>
            <a:pPr algn="l"/>
            <a:r>
              <a:rPr lang="en-IN" dirty="0"/>
              <a:t>So, we must specify the action, method and button type to add a note as shown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7711-818C-A981-90EF-5C7555F5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6" y="398803"/>
            <a:ext cx="6296904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18DE7-7843-4587-021A-B23C4CB9A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63" y="3798000"/>
            <a:ext cx="7575067" cy="475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20F23-63C0-FCD9-0224-3AA37F8A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464" y="2953508"/>
            <a:ext cx="7575067" cy="4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8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EE20B-86DA-7CCA-AEB2-393B52CD1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358</Words>
  <Application>Microsoft Office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Libre Baskerville</vt:lpstr>
      <vt:lpstr>Office Theme</vt:lpstr>
      <vt:lpstr>PowerPoint Presentation</vt:lpstr>
      <vt:lpstr>Scenario:</vt:lpstr>
      <vt:lpstr>To do Task:</vt:lpstr>
      <vt:lpstr>Output:</vt:lpstr>
      <vt:lpstr>Bug 2:</vt:lpstr>
      <vt:lpstr>Given HTML base code:</vt:lpstr>
      <vt:lpstr>Bug 3: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Tadicharla Rama Chaitanya</cp:lastModifiedBy>
  <cp:revision>3</cp:revision>
  <dcterms:created xsi:type="dcterms:W3CDTF">2021-02-16T05:19:01Z</dcterms:created>
  <dcterms:modified xsi:type="dcterms:W3CDTF">2024-02-28T08:22:58Z</dcterms:modified>
</cp:coreProperties>
</file>