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1779-BC4E-F8EF-D01D-F92587B6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49623-7A32-286C-B4B1-60403F3C4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1B78-6676-BC45-C320-E744B61B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0F2D0-2474-94E3-11D0-F1B12093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5A8E-F938-46F2-3027-8780892D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9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3E9B-B630-CDF6-FCFC-6A59E5A2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66615-6202-D0DC-CB89-7820D07F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AED9-D94D-70E6-6C1C-B3AEBB5E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27EA-67EF-C4DF-53F3-AFAF56ED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8837-F05F-6B3A-24FE-427BB425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7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AC337-75F1-5CCF-522E-016B93D1A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CB610-8653-1E21-4898-CA71CADD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4AFC-9CBE-2B23-4011-4BE837AC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D0A0-808C-C9A2-6F7E-E590FDBB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D529-EE93-EB74-F792-0ED1C35A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E0C3-15F0-39A9-281B-BDF050E2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7DF0-9D38-33A7-9944-FD90927F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5D571-57FF-F51D-D2EE-74E7AB77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E4FF-6840-87E1-AD8A-88033A4F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7DED-887D-9A65-21EA-3E3CE3FB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607C-1112-9C8F-9FF2-2658044A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6991B-62F0-B90E-CC3E-9233A06A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F504-791C-7A6A-F0D1-F3FA6B2D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2B95-DDA3-64E6-B65D-15F83620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7477-7941-64C3-D243-3CCAA2B3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4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210F-A342-8712-97D7-553FA534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B674-3BB5-C778-D588-C4DD68E90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8655-9624-B496-A68A-01B69500D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E72BF-60E8-D655-F5EA-568E38DE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F31FB-A005-7EE1-EF17-224A5906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5CB89-D13B-987F-2A75-1C1050AF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92AF-B585-814A-A20B-DC98CAAD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41DF7-D742-F571-F3B4-214ECC71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69240-239B-7F46-CE2C-5CD5E232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D367A-8036-A5D4-BAEF-AA50EA802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4F573-92BE-5AB1-4385-638BB8803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AE856-7844-2FCD-7186-A32A9984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B9585-E31F-083E-E9C4-B4288D18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BFD5B-D48B-8344-101A-540A6C24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5E9A-B5E9-8535-9AF7-973FCA1C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362A6-DF2E-87F7-6519-E02EA6B3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31722-7A7F-A36D-ED96-07EB220C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3ADFD-9A40-99C5-1495-0EE4523C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0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E5BCC-B1EB-9B00-2FE1-90D8501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05A96-4CA1-CA08-99D6-9B5BC7F6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F68C1-6823-3DC6-D69B-53A3A5D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8ECD-E736-8A0D-B1F2-E7071F95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8407-A8AB-842A-8B2A-F1B22F46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96259-5D70-24E7-855D-4374900C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C68B1-1A69-F2E0-04AB-D373912A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2BA5A-6FF5-ECFE-1003-0BDF570F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4DE8-8377-068B-E045-9C5EEA12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4AF7-C659-01D1-994A-30226EEF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BF9A7-A2EE-5BB3-76EA-769F21F6F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82410-0E8C-1774-F5AD-FE53C334B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A0F6-CAC5-46B2-CC42-7A5CD854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8794-F3FE-CC9A-BFDE-8F829923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9BBA-4AA3-D4B7-794E-E4FDFDB5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38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36638-7CF0-4C42-B67D-49A88897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48ED-6F95-6B3B-0FEC-0991523D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4012-C6FA-BCBC-250E-159579B12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64B72-63E3-4F42-97DB-9C065FA09825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7041-2788-2D8E-2956-9BA5E0D2B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CAF5-69A6-B7A9-425B-5C25BED88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8EDAB-F84B-4CAE-9196-AC8CCEA4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7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lastchar/telco-customer-chur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0CD0-E3D8-7C45-3255-5A94F8E6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case 3.1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83E465D-A550-0745-F602-A5E14A25990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589088"/>
            <a:ext cx="12192000" cy="4894262"/>
          </a:xfrm>
        </p:spPr>
        <p:txBody>
          <a:bodyPr/>
          <a:lstStyle/>
          <a:p>
            <a:r>
              <a:rPr lang="en-GB" dirty="0"/>
              <a:t>Problem Statement :-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customer segmentation model that can group the customers based on their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>
                <a:latin typeface="+mj-lt"/>
                <a:cs typeface="Times New Roman" panose="02020603050405020304" pitchFamily="18" charset="0"/>
              </a:rPr>
              <a:t>Description</a:t>
            </a:r>
            <a:r>
              <a:rPr lang="en-GB" sz="2400" dirty="0">
                <a:latin typeface="+mj-lt"/>
                <a:cs typeface="Times New Roman" panose="02020603050405020304" pitchFamily="18" charset="0"/>
              </a:rPr>
              <a:t> :-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telco industry faces the challenge of retaining customers in a highly competitive market. Customer churn, or the rate at which customers stop using the services provided by the telco company, is a critical metric that directly impacts revenue and profitability. Identifying customers at risk of churning and implementing effective retention strategies is essential for sustainable business growth</a:t>
            </a:r>
            <a:r>
              <a:rPr lang="en-GB" sz="2400" dirty="0"/>
              <a:t>. Kaggle </a:t>
            </a:r>
            <a:r>
              <a:rPr lang="en-GB" sz="1600" dirty="0">
                <a:hlinkClick r:id="rId2"/>
              </a:rPr>
              <a:t>Telco Customer Churn (kaggle.com)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993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537B4-09DE-7A80-098D-B8F24CE6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099" y="239843"/>
            <a:ext cx="11729802" cy="6498235"/>
          </a:xfrm>
        </p:spPr>
        <p:txBody>
          <a:bodyPr>
            <a:normAutofit lnSpcReduction="10000"/>
          </a:bodyPr>
          <a:lstStyle/>
          <a:p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Solution Approach</a:t>
            </a:r>
            <a:r>
              <a:rPr lang="en-IN" dirty="0">
                <a:solidFill>
                  <a:schemeClr val="tx1"/>
                </a:solidFill>
              </a:rPr>
              <a:t>:-</a:t>
            </a:r>
          </a:p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Understanding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 the dataset and understand the structure of the data including all the features.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.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 to identify the patterns, distributions.</a:t>
            </a:r>
            <a:endParaRPr lang="en-GB" sz="1800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2. </a:t>
            </a:r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.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the missing values :- Imputation or removal based on the missing nature</a:t>
            </a:r>
          </a:p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the categorical variables :- Convert the categorical features into numerical features by using the label encoder.</a:t>
            </a:r>
          </a:p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:- Create the new features and transform the existing features to improve the model performance.</a:t>
            </a:r>
          </a:p>
          <a:p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Exploratory data analysis</a:t>
            </a:r>
          </a:p>
          <a:p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data to get insights into customer behaviour and service usage.</a:t>
            </a:r>
          </a:p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.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correlated features with target variable.</a:t>
            </a:r>
          </a:p>
          <a:p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Model selection and training </a:t>
            </a:r>
          </a:p>
          <a:p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the machine learning algorithm as Random Forest classifier.</a:t>
            </a:r>
          </a:p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.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 and test subsets.</a:t>
            </a:r>
          </a:p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.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the model on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13457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D570C-1C32-E4A1-CED7-0C573D83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39208"/>
            <a:ext cx="9728278" cy="4165140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Model Evaluation</a:t>
            </a:r>
          </a:p>
          <a:p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.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 the model performance by using the metrics like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Insights and Recommendations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.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Interpreting the model results and identify the key factors influencing the customer churn. </a:t>
            </a: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actionable recommendations and insights to the customers to reduce the churn. </a:t>
            </a: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the strategies for retain the customers back.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9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1A6F2-E254-8980-BF5D-49AC3B3D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282" y="203374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924BF1-4B44-E43E-0D96-D95F7089339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412" y="2114890"/>
            <a:ext cx="5458968" cy="438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DAA170-908D-02EE-1653-EA18D3D4BF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757397" y="2530476"/>
            <a:ext cx="4819650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Predictions :-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Micro-average Metrics: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Accuracy: 0.8388928317955997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Precision: 0.8388928317955997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Recall: 0.8388928317955997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F1-Score: 0.8388928317955997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Macro-average Metrics: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Precision: 0.7721536015441388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Recall: 0.7267591431817921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F1-Score: 0.7461579908011776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2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Times New Roman</vt:lpstr>
      <vt:lpstr>Office Theme</vt:lpstr>
      <vt:lpstr>Use case 3.1</vt:lpstr>
      <vt:lpstr>PowerPoint Presentation</vt:lpstr>
      <vt:lpstr>PowerPoint Presentation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3.1</dc:title>
  <dc:creator>CHENNA CHAITHANYA</dc:creator>
  <cp:lastModifiedBy>CHENNA CHAITHANYA</cp:lastModifiedBy>
  <cp:revision>2</cp:revision>
  <dcterms:created xsi:type="dcterms:W3CDTF">2024-05-18T11:32:56Z</dcterms:created>
  <dcterms:modified xsi:type="dcterms:W3CDTF">2024-05-18T12:36:42Z</dcterms:modified>
</cp:coreProperties>
</file>