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90" r:id="rId5"/>
    <p:sldMasterId id="2147483720" r:id="rId6"/>
    <p:sldMasterId id="2147483726" r:id="rId7"/>
    <p:sldMasterId id="2147483743" r:id="rId8"/>
  </p:sldMasterIdLst>
  <p:notesMasterIdLst>
    <p:notesMasterId r:id="rId68"/>
  </p:notesMasterIdLst>
  <p:handoutMasterIdLst>
    <p:handoutMasterId r:id="rId69"/>
  </p:handoutMasterIdLst>
  <p:sldIdLst>
    <p:sldId id="312" r:id="rId9"/>
    <p:sldId id="279" r:id="rId10"/>
    <p:sldId id="338" r:id="rId11"/>
    <p:sldId id="387" r:id="rId12"/>
    <p:sldId id="337" r:id="rId13"/>
    <p:sldId id="414" r:id="rId14"/>
    <p:sldId id="410" r:id="rId15"/>
    <p:sldId id="411" r:id="rId16"/>
    <p:sldId id="402" r:id="rId17"/>
    <p:sldId id="339" r:id="rId18"/>
    <p:sldId id="388" r:id="rId19"/>
    <p:sldId id="412" r:id="rId20"/>
    <p:sldId id="362" r:id="rId21"/>
    <p:sldId id="389" r:id="rId22"/>
    <p:sldId id="336" r:id="rId23"/>
    <p:sldId id="341" r:id="rId24"/>
    <p:sldId id="342" r:id="rId25"/>
    <p:sldId id="374" r:id="rId26"/>
    <p:sldId id="375" r:id="rId27"/>
    <p:sldId id="377" r:id="rId28"/>
    <p:sldId id="378" r:id="rId29"/>
    <p:sldId id="371" r:id="rId30"/>
    <p:sldId id="331" r:id="rId31"/>
    <p:sldId id="370" r:id="rId32"/>
    <p:sldId id="394" r:id="rId33"/>
    <p:sldId id="392" r:id="rId34"/>
    <p:sldId id="393" r:id="rId35"/>
    <p:sldId id="395" r:id="rId36"/>
    <p:sldId id="332" r:id="rId37"/>
    <p:sldId id="380" r:id="rId38"/>
    <p:sldId id="379" r:id="rId39"/>
    <p:sldId id="385" r:id="rId40"/>
    <p:sldId id="397" r:id="rId41"/>
    <p:sldId id="398" r:id="rId42"/>
    <p:sldId id="399" r:id="rId43"/>
    <p:sldId id="400" r:id="rId44"/>
    <p:sldId id="382" r:id="rId45"/>
    <p:sldId id="381" r:id="rId46"/>
    <p:sldId id="384" r:id="rId47"/>
    <p:sldId id="334" r:id="rId48"/>
    <p:sldId id="415" r:id="rId49"/>
    <p:sldId id="404" r:id="rId50"/>
    <p:sldId id="420" r:id="rId51"/>
    <p:sldId id="425" r:id="rId52"/>
    <p:sldId id="421" r:id="rId53"/>
    <p:sldId id="416" r:id="rId54"/>
    <p:sldId id="418" r:id="rId55"/>
    <p:sldId id="417" r:id="rId56"/>
    <p:sldId id="423" r:id="rId57"/>
    <p:sldId id="419" r:id="rId58"/>
    <p:sldId id="422" r:id="rId59"/>
    <p:sldId id="390" r:id="rId60"/>
    <p:sldId id="363" r:id="rId61"/>
    <p:sldId id="406" r:id="rId62"/>
    <p:sldId id="407" r:id="rId63"/>
    <p:sldId id="408" r:id="rId64"/>
    <p:sldId id="409" r:id="rId65"/>
    <p:sldId id="364" r:id="rId66"/>
    <p:sldId id="27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AEF52EF-8510-42FB-9D86-92D58EB41A11}">
          <p14:sldIdLst>
            <p14:sldId id="312"/>
            <p14:sldId id="279"/>
          </p14:sldIdLst>
        </p14:section>
        <p14:section name="OOP" id="{41E6D112-2251-4427-AA70-D4956C6C3F66}">
          <p14:sldIdLst>
            <p14:sldId id="338"/>
            <p14:sldId id="387"/>
            <p14:sldId id="337"/>
            <p14:sldId id="414"/>
            <p14:sldId id="410"/>
            <p14:sldId id="411"/>
            <p14:sldId id="402"/>
            <p14:sldId id="339"/>
          </p14:sldIdLst>
        </p14:section>
        <p14:section name="Encapsulation" id="{6371B6DC-B8E9-4F87-806D-2D0B923B6E65}">
          <p14:sldIdLst>
            <p14:sldId id="388"/>
            <p14:sldId id="412"/>
            <p14:sldId id="362"/>
            <p14:sldId id="389"/>
          </p14:sldIdLst>
        </p14:section>
        <p14:section name="Inheritance" id="{2794E22E-FA8B-4768-93B2-3E48F53CDB68}">
          <p14:sldIdLst>
            <p14:sldId id="336"/>
            <p14:sldId id="341"/>
            <p14:sldId id="342"/>
            <p14:sldId id="374"/>
            <p14:sldId id="375"/>
            <p14:sldId id="377"/>
            <p14:sldId id="378"/>
            <p14:sldId id="371"/>
            <p14:sldId id="331"/>
            <p14:sldId id="370"/>
            <p14:sldId id="394"/>
            <p14:sldId id="392"/>
            <p14:sldId id="393"/>
            <p14:sldId id="395"/>
            <p14:sldId id="332"/>
            <p14:sldId id="380"/>
            <p14:sldId id="379"/>
          </p14:sldIdLst>
        </p14:section>
        <p14:section name="Polymorphism" id="{D2F672A9-CF50-47EE-82F3-CE93071AE261}">
          <p14:sldIdLst>
            <p14:sldId id="385"/>
            <p14:sldId id="397"/>
            <p14:sldId id="398"/>
            <p14:sldId id="399"/>
            <p14:sldId id="400"/>
            <p14:sldId id="382"/>
            <p14:sldId id="381"/>
            <p14:sldId id="384"/>
            <p14:sldId id="334"/>
            <p14:sldId id="415"/>
            <p14:sldId id="404"/>
            <p14:sldId id="420"/>
            <p14:sldId id="425"/>
            <p14:sldId id="421"/>
            <p14:sldId id="416"/>
            <p14:sldId id="418"/>
            <p14:sldId id="417"/>
            <p14:sldId id="423"/>
            <p14:sldId id="419"/>
            <p14:sldId id="422"/>
          </p14:sldIdLst>
        </p14:section>
        <p14:section name="Other" id="{AD1E097E-9DD9-4E8B-A8B9-D54D1B33FAC8}">
          <p14:sldIdLst>
            <p14:sldId id="390"/>
            <p14:sldId id="363"/>
            <p14:sldId id="406"/>
            <p14:sldId id="407"/>
            <p14:sldId id="408"/>
            <p14:sldId id="409"/>
            <p14:sldId id="364"/>
          </p14:sldIdLst>
        </p14:section>
        <p14:section name="Questions" id="{7140B57F-5F3C-4B36-9B69-3C14ACFDBFB1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595" userDrawn="1">
          <p15:clr>
            <a:srgbClr val="A4A3A4"/>
          </p15:clr>
        </p15:guide>
        <p15:guide id="4" orient="horz" pos="4056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57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y Zaitsau1" initials="YZ" lastIdx="11" clrIdx="0">
    <p:extLst>
      <p:ext uri="{19B8F6BF-5375-455C-9EA6-DF929625EA0E}">
        <p15:presenceInfo xmlns:p15="http://schemas.microsoft.com/office/powerpoint/2012/main" userId="S-1-5-21-6361574-293082422-13007618-83963" providerId="AD"/>
      </p:ext>
    </p:extLst>
  </p:cmAuthor>
  <p:cmAuthor id="2" name="Yury Zaitsau1" initials="YZ [2]" lastIdx="2" clrIdx="1">
    <p:extLst>
      <p:ext uri="{19B8F6BF-5375-455C-9EA6-DF929625EA0E}">
        <p15:presenceInfo xmlns:p15="http://schemas.microsoft.com/office/powerpoint/2012/main" userId="Yury Zaitsau1" providerId="None"/>
      </p:ext>
    </p:extLst>
  </p:cmAuthor>
  <p:cmAuthor id="3" name="Henadzi Stantchik" initials="HS" lastIdx="1" clrIdx="2">
    <p:extLst>
      <p:ext uri="{19B8F6BF-5375-455C-9EA6-DF929625EA0E}">
        <p15:presenceInfo xmlns:p15="http://schemas.microsoft.com/office/powerpoint/2012/main" userId="S::henadzi_stantchik@epam.com::1a4c6504-a9fc-40c9-bf49-0a30dac68055" providerId="AD"/>
      </p:ext>
    </p:extLst>
  </p:cmAuthor>
  <p:cmAuthor id="4" name="Dzmitry Zhyhaila" initials="DZ" lastIdx="1" clrIdx="3">
    <p:extLst>
      <p:ext uri="{19B8F6BF-5375-455C-9EA6-DF929625EA0E}">
        <p15:presenceInfo xmlns:p15="http://schemas.microsoft.com/office/powerpoint/2012/main" userId="S::dzmitry_zhyhaila@epam.com::43822622-d700-4e61-a846-3c5ab3a880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80"/>
    <a:srgbClr val="94558D"/>
    <a:srgbClr val="B200B2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FE516-F3C0-49C0-8FCB-C0FBD7BB2382}" v="1" dt="2021-09-06T20:19:03.832"/>
    <p1510:client id="{05FB6F3B-8929-E947-A5C4-BF7A0247333B}" v="841" dt="2021-09-02T13:32:38.126"/>
    <p1510:client id="{86B792B8-B459-4A0A-5CD4-B40395A02FA8}" v="9" dt="2021-09-10T10:33:45.232"/>
    <p1510:client id="{96EC1305-83AC-AE59-E1A8-1A88A3246CA2}" v="3" dt="2021-09-23T16:01:18.822"/>
    <p1510:client id="{AE496551-F2DE-475B-AE71-058E74A13607}" v="2" dt="2021-09-06T15:14:00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9" autoAdjust="0"/>
    <p:restoredTop sz="95775" autoAdjust="0"/>
  </p:normalViewPr>
  <p:slideViewPr>
    <p:cSldViewPr snapToGrid="0">
      <p:cViewPr varScale="1">
        <p:scale>
          <a:sx n="78" d="100"/>
          <a:sy n="78" d="100"/>
        </p:scale>
        <p:origin x="176" y="736"/>
      </p:cViewPr>
      <p:guideLst>
        <p:guide orient="horz" pos="595"/>
        <p:guide orient="horz" pos="4056"/>
        <p:guide orient="horz" pos="2328"/>
        <p:guide pos="3840"/>
        <p:guide orient="horz" pos="1638"/>
        <p:guide pos="570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handoutMaster" Target="handoutMasters/handoutMaster1.xml"/><Relationship Id="rId77" Type="http://schemas.openxmlformats.org/officeDocument/2006/relationships/customXml" Target="../customXml/item4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commentAuthors" Target="commentAuthors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microsoft.com/office/2015/10/relationships/revisionInfo" Target="revisionInfo.xml"/><Relationship Id="rId7" Type="http://schemas.openxmlformats.org/officeDocument/2006/relationships/slideMaster" Target="slideMasters/slideMaster4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avalionak" userId="82742bfd-6cd6-458c-93ec-4cc1c74eb775" providerId="ADAL" clId="{05FB6F3B-8929-E947-A5C4-BF7A0247333B}"/>
    <pc:docChg chg="undo custSel addSld delSld modSld sldOrd modSection">
      <pc:chgData name="Hanna Kavalionak" userId="82742bfd-6cd6-458c-93ec-4cc1c74eb775" providerId="ADAL" clId="{05FB6F3B-8929-E947-A5C4-BF7A0247333B}" dt="2021-09-06T15:54:29.983" v="3841" actId="2696"/>
      <pc:docMkLst>
        <pc:docMk/>
      </pc:docMkLst>
      <pc:sldChg chg="addSp delSp modSp mod">
        <pc:chgData name="Hanna Kavalionak" userId="82742bfd-6cd6-458c-93ec-4cc1c74eb775" providerId="ADAL" clId="{05FB6F3B-8929-E947-A5C4-BF7A0247333B}" dt="2021-08-31T20:43:23.532" v="710" actId="1035"/>
        <pc:sldMkLst>
          <pc:docMk/>
          <pc:sldMk cId="2134042310" sldId="277"/>
        </pc:sldMkLst>
        <pc:spChg chg="mod">
          <ac:chgData name="Hanna Kavalionak" userId="82742bfd-6cd6-458c-93ec-4cc1c74eb775" providerId="ADAL" clId="{05FB6F3B-8929-E947-A5C4-BF7A0247333B}" dt="2021-08-31T10:07:11.921" v="136" actId="1076"/>
          <ac:spMkLst>
            <pc:docMk/>
            <pc:sldMk cId="2134042310" sldId="277"/>
            <ac:spMk id="6" creationId="{00000000-0000-0000-0000-000000000000}"/>
          </ac:spMkLst>
        </pc:spChg>
        <pc:spChg chg="add mod">
          <ac:chgData name="Hanna Kavalionak" userId="82742bfd-6cd6-458c-93ec-4cc1c74eb775" providerId="ADAL" clId="{05FB6F3B-8929-E947-A5C4-BF7A0247333B}" dt="2021-08-31T10:06:58.772" v="133"/>
          <ac:spMkLst>
            <pc:docMk/>
            <pc:sldMk cId="2134042310" sldId="277"/>
            <ac:spMk id="7" creationId="{C5FF2456-CB27-864A-9E17-7303EAC6D1EA}"/>
          </ac:spMkLst>
        </pc:spChg>
        <pc:spChg chg="del">
          <ac:chgData name="Hanna Kavalionak" userId="82742bfd-6cd6-458c-93ec-4cc1c74eb775" providerId="ADAL" clId="{05FB6F3B-8929-E947-A5C4-BF7A0247333B}" dt="2021-08-31T10:07:01.409" v="134" actId="478"/>
          <ac:spMkLst>
            <pc:docMk/>
            <pc:sldMk cId="2134042310" sldId="277"/>
            <ac:spMk id="8" creationId="{00000000-0000-0000-0000-000000000000}"/>
          </ac:spMkLst>
        </pc:spChg>
        <pc:spChg chg="add del mod">
          <ac:chgData name="Hanna Kavalionak" userId="82742bfd-6cd6-458c-93ec-4cc1c74eb775" providerId="ADAL" clId="{05FB6F3B-8929-E947-A5C4-BF7A0247333B}" dt="2021-08-31T20:42:46.621" v="698" actId="478"/>
          <ac:spMkLst>
            <pc:docMk/>
            <pc:sldMk cId="2134042310" sldId="277"/>
            <ac:spMk id="8" creationId="{01A16CFD-F7E9-7D45-8B57-96A2200559C8}"/>
          </ac:spMkLst>
        </pc:spChg>
        <pc:spChg chg="add del mod">
          <ac:chgData name="Hanna Kavalionak" userId="82742bfd-6cd6-458c-93ec-4cc1c74eb775" providerId="ADAL" clId="{05FB6F3B-8929-E947-A5C4-BF7A0247333B}" dt="2021-08-31T20:42:48.595" v="699" actId="478"/>
          <ac:spMkLst>
            <pc:docMk/>
            <pc:sldMk cId="2134042310" sldId="277"/>
            <ac:spMk id="10" creationId="{F31D99F2-B294-D048-B57B-FD6EFFBB472B}"/>
          </ac:spMkLst>
        </pc:spChg>
        <pc:spChg chg="add mod">
          <ac:chgData name="Hanna Kavalionak" userId="82742bfd-6cd6-458c-93ec-4cc1c74eb775" providerId="ADAL" clId="{05FB6F3B-8929-E947-A5C4-BF7A0247333B}" dt="2021-08-31T20:43:23.532" v="710" actId="1035"/>
          <ac:spMkLst>
            <pc:docMk/>
            <pc:sldMk cId="2134042310" sldId="277"/>
            <ac:spMk id="11" creationId="{01EDE719-AE5D-3F48-8C5A-59A767E7EEA8}"/>
          </ac:spMkLst>
        </pc:spChg>
        <pc:spChg chg="del">
          <ac:chgData name="Hanna Kavalionak" userId="82742bfd-6cd6-458c-93ec-4cc1c74eb775" providerId="ADAL" clId="{05FB6F3B-8929-E947-A5C4-BF7A0247333B}" dt="2021-08-31T10:06:57.006" v="131" actId="478"/>
          <ac:spMkLst>
            <pc:docMk/>
            <pc:sldMk cId="2134042310" sldId="277"/>
            <ac:spMk id="12" creationId="{ADFB5EED-F9FD-4403-BAE5-2B866B9B6130}"/>
          </ac:spMkLst>
        </pc:spChg>
        <pc:spChg chg="del">
          <ac:chgData name="Hanna Kavalionak" userId="82742bfd-6cd6-458c-93ec-4cc1c74eb775" providerId="ADAL" clId="{05FB6F3B-8929-E947-A5C4-BF7A0247333B}" dt="2021-08-31T10:06:58.407" v="132" actId="478"/>
          <ac:spMkLst>
            <pc:docMk/>
            <pc:sldMk cId="2134042310" sldId="277"/>
            <ac:spMk id="13" creationId="{ABE0452D-B304-41FF-9EA1-2172D2FF50AE}"/>
          </ac:spMkLst>
        </pc:spChg>
      </pc:sldChg>
      <pc:sldChg chg="modSp mod">
        <pc:chgData name="Hanna Kavalionak" userId="82742bfd-6cd6-458c-93ec-4cc1c74eb775" providerId="ADAL" clId="{05FB6F3B-8929-E947-A5C4-BF7A0247333B}" dt="2021-08-31T09:06:27.069" v="8" actId="113"/>
        <pc:sldMkLst>
          <pc:docMk/>
          <pc:sldMk cId="2191039749" sldId="279"/>
        </pc:sldMkLst>
        <pc:spChg chg="mod">
          <ac:chgData name="Hanna Kavalionak" userId="82742bfd-6cd6-458c-93ec-4cc1c74eb775" providerId="ADAL" clId="{05FB6F3B-8929-E947-A5C4-BF7A0247333B}" dt="2021-08-31T09:06:15.118" v="7" actId="20577"/>
          <ac:spMkLst>
            <pc:docMk/>
            <pc:sldMk cId="2191039749" sldId="279"/>
            <ac:spMk id="2" creationId="{64CA81E8-4C25-4041-B78C-B7B6B1946A9C}"/>
          </ac:spMkLst>
        </pc:spChg>
        <pc:spChg chg="mod">
          <ac:chgData name="Hanna Kavalionak" userId="82742bfd-6cd6-458c-93ec-4cc1c74eb775" providerId="ADAL" clId="{05FB6F3B-8929-E947-A5C4-BF7A0247333B}" dt="2021-08-31T09:06:27.069" v="8" actId="113"/>
          <ac:spMkLst>
            <pc:docMk/>
            <pc:sldMk cId="2191039749" sldId="279"/>
            <ac:spMk id="6" creationId="{EA5BDBBB-E383-492C-8E64-E2333801AC58}"/>
          </ac:spMkLst>
        </pc:spChg>
      </pc:sldChg>
      <pc:sldChg chg="delSp mod">
        <pc:chgData name="Hanna Kavalionak" userId="82742bfd-6cd6-458c-93ec-4cc1c74eb775" providerId="ADAL" clId="{05FB6F3B-8929-E947-A5C4-BF7A0247333B}" dt="2021-09-01T07:57:11.847" v="1060" actId="478"/>
        <pc:sldMkLst>
          <pc:docMk/>
          <pc:sldMk cId="3838456276" sldId="312"/>
        </pc:sldMkLst>
        <pc:spChg chg="del">
          <ac:chgData name="Hanna Kavalionak" userId="82742bfd-6cd6-458c-93ec-4cc1c74eb775" providerId="ADAL" clId="{05FB6F3B-8929-E947-A5C4-BF7A0247333B}" dt="2021-09-01T07:57:11.847" v="1060" actId="478"/>
          <ac:spMkLst>
            <pc:docMk/>
            <pc:sldMk cId="3838456276" sldId="312"/>
            <ac:spMk id="12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05FB6F3B-8929-E947-A5C4-BF7A0247333B}" dt="2021-09-01T07:53:46.808" v="1020" actId="20577"/>
        <pc:sldMkLst>
          <pc:docMk/>
          <pc:sldMk cId="1196923534" sldId="331"/>
        </pc:sldMkLst>
        <pc:spChg chg="del">
          <ac:chgData name="Hanna Kavalionak" userId="82742bfd-6cd6-458c-93ec-4cc1c74eb775" providerId="ADAL" clId="{05FB6F3B-8929-E947-A5C4-BF7A0247333B}" dt="2021-08-31T09:16:26.642" v="62" actId="478"/>
          <ac:spMkLst>
            <pc:docMk/>
            <pc:sldMk cId="1196923534" sldId="331"/>
            <ac:spMk id="5" creationId="{7C97BE3A-5BC1-42AB-A712-7877005CC779}"/>
          </ac:spMkLst>
        </pc:spChg>
        <pc:spChg chg="add mod">
          <ac:chgData name="Hanna Kavalionak" userId="82742bfd-6cd6-458c-93ec-4cc1c74eb775" providerId="ADAL" clId="{05FB6F3B-8929-E947-A5C4-BF7A0247333B}" dt="2021-08-31T09:16:27.186" v="63"/>
          <ac:spMkLst>
            <pc:docMk/>
            <pc:sldMk cId="1196923534" sldId="331"/>
            <ac:spMk id="6" creationId="{E52ACFB9-D84B-2146-9908-840D97751B55}"/>
          </ac:spMkLst>
        </pc:spChg>
        <pc:spChg chg="del">
          <ac:chgData name="Hanna Kavalionak" userId="82742bfd-6cd6-458c-93ec-4cc1c74eb775" providerId="ADAL" clId="{05FB6F3B-8929-E947-A5C4-BF7A0247333B}" dt="2021-08-31T09:16:26.642" v="62" actId="478"/>
          <ac:spMkLst>
            <pc:docMk/>
            <pc:sldMk cId="1196923534" sldId="331"/>
            <ac:spMk id="7" creationId="{3BA98F1E-7AF7-4BD0-8480-48482C048F06}"/>
          </ac:spMkLst>
        </pc:spChg>
        <pc:spChg chg="add mod">
          <ac:chgData name="Hanna Kavalionak" userId="82742bfd-6cd6-458c-93ec-4cc1c74eb775" providerId="ADAL" clId="{05FB6F3B-8929-E947-A5C4-BF7A0247333B}" dt="2021-08-31T09:16:27.186" v="63"/>
          <ac:spMkLst>
            <pc:docMk/>
            <pc:sldMk cId="1196923534" sldId="331"/>
            <ac:spMk id="8" creationId="{D170BC93-B593-124C-A522-64B86C4CFE96}"/>
          </ac:spMkLst>
        </pc:spChg>
        <pc:spChg chg="mod">
          <ac:chgData name="Hanna Kavalionak" userId="82742bfd-6cd6-458c-93ec-4cc1c74eb775" providerId="ADAL" clId="{05FB6F3B-8929-E947-A5C4-BF7A0247333B}" dt="2021-09-01T07:53:46.808" v="1020" actId="20577"/>
          <ac:spMkLst>
            <pc:docMk/>
            <pc:sldMk cId="1196923534" sldId="331"/>
            <ac:spMk id="9" creationId="{8700D899-8915-4842-9106-A6AB837544B9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27:35.302" v="528" actId="20577"/>
        <pc:sldMkLst>
          <pc:docMk/>
          <pc:sldMk cId="3409032335" sldId="332"/>
        </pc:sldMkLst>
        <pc:spChg chg="del">
          <ac:chgData name="Hanna Kavalionak" userId="82742bfd-6cd6-458c-93ec-4cc1c74eb775" providerId="ADAL" clId="{05FB6F3B-8929-E947-A5C4-BF7A0247333B}" dt="2021-08-31T10:05:06.162" v="80" actId="478"/>
          <ac:spMkLst>
            <pc:docMk/>
            <pc:sldMk cId="3409032335" sldId="332"/>
            <ac:spMk id="5" creationId="{752D14D8-6AEC-43AC-A39D-29A061F4A2F6}"/>
          </ac:spMkLst>
        </pc:spChg>
        <pc:spChg chg="del">
          <ac:chgData name="Hanna Kavalionak" userId="82742bfd-6cd6-458c-93ec-4cc1c74eb775" providerId="ADAL" clId="{05FB6F3B-8929-E947-A5C4-BF7A0247333B}" dt="2021-08-31T10:05:04.642" v="79" actId="478"/>
          <ac:spMkLst>
            <pc:docMk/>
            <pc:sldMk cId="3409032335" sldId="332"/>
            <ac:spMk id="6" creationId="{675F38BC-DED4-440B-9653-B0EB8FF0FA4F}"/>
          </ac:spMkLst>
        </pc:spChg>
        <pc:spChg chg="add mod">
          <ac:chgData name="Hanna Kavalionak" userId="82742bfd-6cd6-458c-93ec-4cc1c74eb775" providerId="ADAL" clId="{05FB6F3B-8929-E947-A5C4-BF7A0247333B}" dt="2021-08-31T10:05:06.645" v="81"/>
          <ac:spMkLst>
            <pc:docMk/>
            <pc:sldMk cId="3409032335" sldId="332"/>
            <ac:spMk id="7" creationId="{61E58084-40A3-3C4D-84F4-6CCFFD2FE662}"/>
          </ac:spMkLst>
        </pc:spChg>
        <pc:spChg chg="add mod">
          <ac:chgData name="Hanna Kavalionak" userId="82742bfd-6cd6-458c-93ec-4cc1c74eb775" providerId="ADAL" clId="{05FB6F3B-8929-E947-A5C4-BF7A0247333B}" dt="2021-08-31T10:05:06.645" v="81"/>
          <ac:spMkLst>
            <pc:docMk/>
            <pc:sldMk cId="3409032335" sldId="332"/>
            <ac:spMk id="9" creationId="{EBE1CCD0-D3C3-8444-9E6D-C28635607042}"/>
          </ac:spMkLst>
        </pc:spChg>
        <pc:graphicFrameChg chg="mod">
          <ac:chgData name="Hanna Kavalionak" userId="82742bfd-6cd6-458c-93ec-4cc1c74eb775" providerId="ADAL" clId="{05FB6F3B-8929-E947-A5C4-BF7A0247333B}" dt="2021-08-31T20:27:35.302" v="528" actId="20577"/>
          <ac:graphicFrameMkLst>
            <pc:docMk/>
            <pc:sldMk cId="3409032335" sldId="332"/>
            <ac:graphicFrameMk id="8" creationId="{00000000-0000-0000-0000-000000000000}"/>
          </ac:graphicFrameMkLst>
        </pc:graphicFrameChg>
      </pc:sldChg>
      <pc:sldChg chg="addSp delSp modSp mod">
        <pc:chgData name="Hanna Kavalionak" userId="82742bfd-6cd6-458c-93ec-4cc1c74eb775" providerId="ADAL" clId="{05FB6F3B-8929-E947-A5C4-BF7A0247333B}" dt="2021-09-01T07:50:55.017" v="1013" actId="207"/>
        <pc:sldMkLst>
          <pc:docMk/>
          <pc:sldMk cId="542576327" sldId="334"/>
        </pc:sldMkLst>
        <pc:spChg chg="mod">
          <ac:chgData name="Hanna Kavalionak" userId="82742bfd-6cd6-458c-93ec-4cc1c74eb775" providerId="ADAL" clId="{05FB6F3B-8929-E947-A5C4-BF7A0247333B}" dt="2021-09-01T07:50:55.017" v="1013" actId="207"/>
          <ac:spMkLst>
            <pc:docMk/>
            <pc:sldMk cId="542576327" sldId="334"/>
            <ac:spMk id="4" creationId="{938DA847-B076-4643-ADCF-F28F172DAD4F}"/>
          </ac:spMkLst>
        </pc:spChg>
        <pc:spChg chg="del">
          <ac:chgData name="Hanna Kavalionak" userId="82742bfd-6cd6-458c-93ec-4cc1c74eb775" providerId="ADAL" clId="{05FB6F3B-8929-E947-A5C4-BF7A0247333B}" dt="2021-08-31T10:06:14.374" v="114" actId="478"/>
          <ac:spMkLst>
            <pc:docMk/>
            <pc:sldMk cId="542576327" sldId="334"/>
            <ac:spMk id="7" creationId="{D5CEB2A7-26A2-42DF-B711-C380FB3382FA}"/>
          </ac:spMkLst>
        </pc:spChg>
        <pc:spChg chg="del">
          <ac:chgData name="Hanna Kavalionak" userId="82742bfd-6cd6-458c-93ec-4cc1c74eb775" providerId="ADAL" clId="{05FB6F3B-8929-E947-A5C4-BF7A0247333B}" dt="2021-08-31T10:06:12.992" v="113" actId="478"/>
          <ac:spMkLst>
            <pc:docMk/>
            <pc:sldMk cId="542576327" sldId="334"/>
            <ac:spMk id="8" creationId="{EB3053EE-9879-4B22-9D6A-7532A94D741C}"/>
          </ac:spMkLst>
        </pc:spChg>
        <pc:spChg chg="add mod">
          <ac:chgData name="Hanna Kavalionak" userId="82742bfd-6cd6-458c-93ec-4cc1c74eb775" providerId="ADAL" clId="{05FB6F3B-8929-E947-A5C4-BF7A0247333B}" dt="2021-08-31T10:06:14.803" v="115"/>
          <ac:spMkLst>
            <pc:docMk/>
            <pc:sldMk cId="542576327" sldId="334"/>
            <ac:spMk id="9" creationId="{35C66695-09B1-264B-8D1A-717365790705}"/>
          </ac:spMkLst>
        </pc:spChg>
        <pc:spChg chg="add mod">
          <ac:chgData name="Hanna Kavalionak" userId="82742bfd-6cd6-458c-93ec-4cc1c74eb775" providerId="ADAL" clId="{05FB6F3B-8929-E947-A5C4-BF7A0247333B}" dt="2021-08-31T10:06:14.803" v="115"/>
          <ac:spMkLst>
            <pc:docMk/>
            <pc:sldMk cId="542576327" sldId="334"/>
            <ac:spMk id="10" creationId="{55B9733E-F327-F84C-913B-D8AF31A33150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09:09:58.999" v="34"/>
        <pc:sldMkLst>
          <pc:docMk/>
          <pc:sldMk cId="652391158" sldId="336"/>
        </pc:sldMkLst>
        <pc:spChg chg="del">
          <ac:chgData name="Hanna Kavalionak" userId="82742bfd-6cd6-458c-93ec-4cc1c74eb775" providerId="ADAL" clId="{05FB6F3B-8929-E947-A5C4-BF7A0247333B}" dt="2021-08-31T09:09:58.752" v="33" actId="478"/>
          <ac:spMkLst>
            <pc:docMk/>
            <pc:sldMk cId="652391158" sldId="336"/>
            <ac:spMk id="5" creationId="{BA30ED92-90A3-42A5-BB6A-F046C1B1C94B}"/>
          </ac:spMkLst>
        </pc:spChg>
        <pc:spChg chg="del">
          <ac:chgData name="Hanna Kavalionak" userId="82742bfd-6cd6-458c-93ec-4cc1c74eb775" providerId="ADAL" clId="{05FB6F3B-8929-E947-A5C4-BF7A0247333B}" dt="2021-08-31T09:09:58.752" v="33" actId="478"/>
          <ac:spMkLst>
            <pc:docMk/>
            <pc:sldMk cId="652391158" sldId="336"/>
            <ac:spMk id="7" creationId="{E1253E0D-173F-425E-8B68-9B2D8663DEEF}"/>
          </ac:spMkLst>
        </pc:spChg>
        <pc:spChg chg="add mod">
          <ac:chgData name="Hanna Kavalionak" userId="82742bfd-6cd6-458c-93ec-4cc1c74eb775" providerId="ADAL" clId="{05FB6F3B-8929-E947-A5C4-BF7A0247333B}" dt="2021-08-31T09:09:58.999" v="34"/>
          <ac:spMkLst>
            <pc:docMk/>
            <pc:sldMk cId="652391158" sldId="336"/>
            <ac:spMk id="8" creationId="{21C85BF9-9969-4843-9AB1-CED68DDAFF4A}"/>
          </ac:spMkLst>
        </pc:spChg>
        <pc:spChg chg="add mod">
          <ac:chgData name="Hanna Kavalionak" userId="82742bfd-6cd6-458c-93ec-4cc1c74eb775" providerId="ADAL" clId="{05FB6F3B-8929-E947-A5C4-BF7A0247333B}" dt="2021-08-31T09:09:58.999" v="34"/>
          <ac:spMkLst>
            <pc:docMk/>
            <pc:sldMk cId="652391158" sldId="336"/>
            <ac:spMk id="9" creationId="{1C417940-A7FF-E244-86A1-8F08D9312F5E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07:35.374" v="137" actId="2711"/>
        <pc:sldMkLst>
          <pc:docMk/>
          <pc:sldMk cId="2614208711" sldId="337"/>
        </pc:sldMkLst>
        <pc:spChg chg="del">
          <ac:chgData name="Hanna Kavalionak" userId="82742bfd-6cd6-458c-93ec-4cc1c74eb775" providerId="ADAL" clId="{05FB6F3B-8929-E947-A5C4-BF7A0247333B}" dt="2021-08-31T09:07:32.999" v="13" actId="478"/>
          <ac:spMkLst>
            <pc:docMk/>
            <pc:sldMk cId="2614208711" sldId="337"/>
            <ac:spMk id="2" creationId="{64CA81E8-4C25-4041-B78C-B7B6B1946A9C}"/>
          </ac:spMkLst>
        </pc:spChg>
        <pc:spChg chg="mod">
          <ac:chgData name="Hanna Kavalionak" userId="82742bfd-6cd6-458c-93ec-4cc1c74eb775" providerId="ADAL" clId="{05FB6F3B-8929-E947-A5C4-BF7A0247333B}" dt="2021-08-31T10:07:35.374" v="137" actId="2711"/>
          <ac:spMkLst>
            <pc:docMk/>
            <pc:sldMk cId="2614208711" sldId="337"/>
            <ac:spMk id="3" creationId="{1771B83F-ED3C-4891-B6C9-E1F796A75D18}"/>
          </ac:spMkLst>
        </pc:spChg>
        <pc:spChg chg="del">
          <ac:chgData name="Hanna Kavalionak" userId="82742bfd-6cd6-458c-93ec-4cc1c74eb775" providerId="ADAL" clId="{05FB6F3B-8929-E947-A5C4-BF7A0247333B}" dt="2021-08-31T09:07:32.999" v="13" actId="478"/>
          <ac:spMkLst>
            <pc:docMk/>
            <pc:sldMk cId="2614208711" sldId="337"/>
            <ac:spMk id="6" creationId="{EA5BDBBB-E383-492C-8E64-E2333801AC58}"/>
          </ac:spMkLst>
        </pc:spChg>
        <pc:spChg chg="add mod">
          <ac:chgData name="Hanna Kavalionak" userId="82742bfd-6cd6-458c-93ec-4cc1c74eb775" providerId="ADAL" clId="{05FB6F3B-8929-E947-A5C4-BF7A0247333B}" dt="2021-08-31T09:07:35.019" v="14"/>
          <ac:spMkLst>
            <pc:docMk/>
            <pc:sldMk cId="2614208711" sldId="337"/>
            <ac:spMk id="7" creationId="{E6E8530E-9495-6448-8AD3-16CFD2BD4BFA}"/>
          </ac:spMkLst>
        </pc:spChg>
        <pc:spChg chg="add mod">
          <ac:chgData name="Hanna Kavalionak" userId="82742bfd-6cd6-458c-93ec-4cc1c74eb775" providerId="ADAL" clId="{05FB6F3B-8929-E947-A5C4-BF7A0247333B}" dt="2021-08-31T09:07:35.019" v="14"/>
          <ac:spMkLst>
            <pc:docMk/>
            <pc:sldMk cId="2614208711" sldId="337"/>
            <ac:spMk id="8" creationId="{F0C7DACF-4866-0B40-8BA0-9FE4EF96C875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09:06:51.339" v="10"/>
        <pc:sldMkLst>
          <pc:docMk/>
          <pc:sldMk cId="2039673977" sldId="338"/>
        </pc:sldMkLst>
        <pc:spChg chg="del">
          <ac:chgData name="Hanna Kavalionak" userId="82742bfd-6cd6-458c-93ec-4cc1c74eb775" providerId="ADAL" clId="{05FB6F3B-8929-E947-A5C4-BF7A0247333B}" dt="2021-08-31T09:06:51.023" v="9" actId="478"/>
          <ac:spMkLst>
            <pc:docMk/>
            <pc:sldMk cId="2039673977" sldId="338"/>
            <ac:spMk id="2" creationId="{64CA81E8-4C25-4041-B78C-B7B6B1946A9C}"/>
          </ac:spMkLst>
        </pc:spChg>
        <pc:spChg chg="del">
          <ac:chgData name="Hanna Kavalionak" userId="82742bfd-6cd6-458c-93ec-4cc1c74eb775" providerId="ADAL" clId="{05FB6F3B-8929-E947-A5C4-BF7A0247333B}" dt="2021-08-31T09:06:51.023" v="9" actId="478"/>
          <ac:spMkLst>
            <pc:docMk/>
            <pc:sldMk cId="2039673977" sldId="338"/>
            <ac:spMk id="6" creationId="{EA5BDBBB-E383-492C-8E64-E2333801AC58}"/>
          </ac:spMkLst>
        </pc:spChg>
        <pc:spChg chg="add mod">
          <ac:chgData name="Hanna Kavalionak" userId="82742bfd-6cd6-458c-93ec-4cc1c74eb775" providerId="ADAL" clId="{05FB6F3B-8929-E947-A5C4-BF7A0247333B}" dt="2021-08-31T09:06:51.339" v="10"/>
          <ac:spMkLst>
            <pc:docMk/>
            <pc:sldMk cId="2039673977" sldId="338"/>
            <ac:spMk id="7" creationId="{F49D2B0A-81B9-4842-956F-CAFCE201AD43}"/>
          </ac:spMkLst>
        </pc:spChg>
        <pc:spChg chg="add mod">
          <ac:chgData name="Hanna Kavalionak" userId="82742bfd-6cd6-458c-93ec-4cc1c74eb775" providerId="ADAL" clId="{05FB6F3B-8929-E947-A5C4-BF7A0247333B}" dt="2021-08-31T09:06:51.339" v="10"/>
          <ac:spMkLst>
            <pc:docMk/>
            <pc:sldMk cId="2039673977" sldId="338"/>
            <ac:spMk id="9" creationId="{FB034C1A-BB99-2949-B0C9-6F3F855DC3F3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7:55:14.220" v="464" actId="1076"/>
        <pc:sldMkLst>
          <pc:docMk/>
          <pc:sldMk cId="562367179" sldId="339"/>
        </pc:sldMkLst>
        <pc:spChg chg="del">
          <ac:chgData name="Hanna Kavalionak" userId="82742bfd-6cd6-458c-93ec-4cc1c74eb775" providerId="ADAL" clId="{05FB6F3B-8929-E947-A5C4-BF7A0247333B}" dt="2021-08-31T09:08:05.490" v="23" actId="478"/>
          <ac:spMkLst>
            <pc:docMk/>
            <pc:sldMk cId="562367179" sldId="339"/>
            <ac:spMk id="2" creationId="{64CA81E8-4C25-4041-B78C-B7B6B1946A9C}"/>
          </ac:spMkLst>
        </pc:spChg>
        <pc:spChg chg="del">
          <ac:chgData name="Hanna Kavalionak" userId="82742bfd-6cd6-458c-93ec-4cc1c74eb775" providerId="ADAL" clId="{05FB6F3B-8929-E947-A5C4-BF7A0247333B}" dt="2021-08-31T09:08:05.490" v="23" actId="478"/>
          <ac:spMkLst>
            <pc:docMk/>
            <pc:sldMk cId="562367179" sldId="339"/>
            <ac:spMk id="6" creationId="{EA5BDBBB-E383-492C-8E64-E2333801AC58}"/>
          </ac:spMkLst>
        </pc:spChg>
        <pc:spChg chg="add mod">
          <ac:chgData name="Hanna Kavalionak" userId="82742bfd-6cd6-458c-93ec-4cc1c74eb775" providerId="ADAL" clId="{05FB6F3B-8929-E947-A5C4-BF7A0247333B}" dt="2021-08-31T09:08:05.954" v="24"/>
          <ac:spMkLst>
            <pc:docMk/>
            <pc:sldMk cId="562367179" sldId="339"/>
            <ac:spMk id="7" creationId="{F1CFB067-0061-8748-9F5B-25A04AA99CD3}"/>
          </ac:spMkLst>
        </pc:spChg>
        <pc:spChg chg="add mod">
          <ac:chgData name="Hanna Kavalionak" userId="82742bfd-6cd6-458c-93ec-4cc1c74eb775" providerId="ADAL" clId="{05FB6F3B-8929-E947-A5C4-BF7A0247333B}" dt="2021-08-31T09:08:05.954" v="24"/>
          <ac:spMkLst>
            <pc:docMk/>
            <pc:sldMk cId="562367179" sldId="339"/>
            <ac:spMk id="9" creationId="{61C0613D-29B8-0740-981D-F06356805E63}"/>
          </ac:spMkLst>
        </pc:spChg>
        <pc:graphicFrameChg chg="mod">
          <ac:chgData name="Hanna Kavalionak" userId="82742bfd-6cd6-458c-93ec-4cc1c74eb775" providerId="ADAL" clId="{05FB6F3B-8929-E947-A5C4-BF7A0247333B}" dt="2021-08-31T17:55:14.220" v="464" actId="1076"/>
          <ac:graphicFrameMkLst>
            <pc:docMk/>
            <pc:sldMk cId="562367179" sldId="339"/>
            <ac:graphicFrameMk id="8" creationId="{7302E670-E192-4EDF-ADDD-44A69859FAB4}"/>
          </ac:graphicFrameMkLst>
        </pc:graphicFrameChg>
      </pc:sldChg>
      <pc:sldChg chg="addSp delSp modSp mod">
        <pc:chgData name="Hanna Kavalionak" userId="82742bfd-6cd6-458c-93ec-4cc1c74eb775" providerId="ADAL" clId="{05FB6F3B-8929-E947-A5C4-BF7A0247333B}" dt="2021-08-31T10:51:18.992" v="396" actId="2711"/>
        <pc:sldMkLst>
          <pc:docMk/>
          <pc:sldMk cId="961216638" sldId="341"/>
        </pc:sldMkLst>
        <pc:spChg chg="del">
          <ac:chgData name="Hanna Kavalionak" userId="82742bfd-6cd6-458c-93ec-4cc1c74eb775" providerId="ADAL" clId="{05FB6F3B-8929-E947-A5C4-BF7A0247333B}" dt="2021-08-31T09:10:05.581" v="35" actId="478"/>
          <ac:spMkLst>
            <pc:docMk/>
            <pc:sldMk cId="961216638" sldId="341"/>
            <ac:spMk id="2" creationId="{64CA81E8-4C25-4041-B78C-B7B6B1946A9C}"/>
          </ac:spMkLst>
        </pc:spChg>
        <pc:spChg chg="del">
          <ac:chgData name="Hanna Kavalionak" userId="82742bfd-6cd6-458c-93ec-4cc1c74eb775" providerId="ADAL" clId="{05FB6F3B-8929-E947-A5C4-BF7A0247333B}" dt="2021-08-31T09:10:05.581" v="35" actId="478"/>
          <ac:spMkLst>
            <pc:docMk/>
            <pc:sldMk cId="961216638" sldId="341"/>
            <ac:spMk id="6" creationId="{EA5BDBBB-E383-492C-8E64-E2333801AC58}"/>
          </ac:spMkLst>
        </pc:spChg>
        <pc:spChg chg="mod">
          <ac:chgData name="Hanna Kavalionak" userId="82742bfd-6cd6-458c-93ec-4cc1c74eb775" providerId="ADAL" clId="{05FB6F3B-8929-E947-A5C4-BF7A0247333B}" dt="2021-08-31T10:51:13" v="395" actId="2711"/>
          <ac:spMkLst>
            <pc:docMk/>
            <pc:sldMk cId="961216638" sldId="341"/>
            <ac:spMk id="7" creationId="{AF296242-F9B0-4476-83A7-0E1D98A964AB}"/>
          </ac:spMkLst>
        </pc:spChg>
        <pc:spChg chg="mod">
          <ac:chgData name="Hanna Kavalionak" userId="82742bfd-6cd6-458c-93ec-4cc1c74eb775" providerId="ADAL" clId="{05FB6F3B-8929-E947-A5C4-BF7A0247333B}" dt="2021-08-31T10:51:18.992" v="396" actId="2711"/>
          <ac:spMkLst>
            <pc:docMk/>
            <pc:sldMk cId="961216638" sldId="341"/>
            <ac:spMk id="8" creationId="{E59C52B5-73EB-43C1-B715-D3278DA22187}"/>
          </ac:spMkLst>
        </pc:spChg>
        <pc:spChg chg="add mod">
          <ac:chgData name="Hanna Kavalionak" userId="82742bfd-6cd6-458c-93ec-4cc1c74eb775" providerId="ADAL" clId="{05FB6F3B-8929-E947-A5C4-BF7A0247333B}" dt="2021-08-31T09:10:06.521" v="36"/>
          <ac:spMkLst>
            <pc:docMk/>
            <pc:sldMk cId="961216638" sldId="341"/>
            <ac:spMk id="9" creationId="{DFE5C52C-310B-EC4A-AC72-D6D8253A2EC0}"/>
          </ac:spMkLst>
        </pc:spChg>
        <pc:spChg chg="add mod">
          <ac:chgData name="Hanna Kavalionak" userId="82742bfd-6cd6-458c-93ec-4cc1c74eb775" providerId="ADAL" clId="{05FB6F3B-8929-E947-A5C4-BF7A0247333B}" dt="2021-08-31T09:10:06.521" v="36"/>
          <ac:spMkLst>
            <pc:docMk/>
            <pc:sldMk cId="961216638" sldId="341"/>
            <ac:spMk id="10" creationId="{8385F88C-468A-8546-95E8-9D61FC7A5756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41:41.841" v="688" actId="113"/>
        <pc:sldMkLst>
          <pc:docMk/>
          <pc:sldMk cId="3576253675" sldId="342"/>
        </pc:sldMkLst>
        <pc:spChg chg="del">
          <ac:chgData name="Hanna Kavalionak" userId="82742bfd-6cd6-458c-93ec-4cc1c74eb775" providerId="ADAL" clId="{05FB6F3B-8929-E947-A5C4-BF7A0247333B}" dt="2021-08-31T09:10:10.732" v="37" actId="478"/>
          <ac:spMkLst>
            <pc:docMk/>
            <pc:sldMk cId="3576253675" sldId="342"/>
            <ac:spMk id="2" creationId="{64CA81E8-4C25-4041-B78C-B7B6B1946A9C}"/>
          </ac:spMkLst>
        </pc:spChg>
        <pc:spChg chg="mod">
          <ac:chgData name="Hanna Kavalionak" userId="82742bfd-6cd6-458c-93ec-4cc1c74eb775" providerId="ADAL" clId="{05FB6F3B-8929-E947-A5C4-BF7A0247333B}" dt="2021-08-31T20:41:41.841" v="688" actId="113"/>
          <ac:spMkLst>
            <pc:docMk/>
            <pc:sldMk cId="3576253675" sldId="342"/>
            <ac:spMk id="3" creationId="{10FC7AE5-667D-454B-8201-5F77629DABB3}"/>
          </ac:spMkLst>
        </pc:spChg>
        <pc:spChg chg="del">
          <ac:chgData name="Hanna Kavalionak" userId="82742bfd-6cd6-458c-93ec-4cc1c74eb775" providerId="ADAL" clId="{05FB6F3B-8929-E947-A5C4-BF7A0247333B}" dt="2021-08-31T09:10:10.732" v="37" actId="478"/>
          <ac:spMkLst>
            <pc:docMk/>
            <pc:sldMk cId="3576253675" sldId="342"/>
            <ac:spMk id="6" creationId="{EA5BDBBB-E383-492C-8E64-E2333801AC58}"/>
          </ac:spMkLst>
        </pc:spChg>
        <pc:spChg chg="add mod">
          <ac:chgData name="Hanna Kavalionak" userId="82742bfd-6cd6-458c-93ec-4cc1c74eb775" providerId="ADAL" clId="{05FB6F3B-8929-E947-A5C4-BF7A0247333B}" dt="2021-08-31T09:10:11.169" v="38"/>
          <ac:spMkLst>
            <pc:docMk/>
            <pc:sldMk cId="3576253675" sldId="342"/>
            <ac:spMk id="7" creationId="{EBF9E793-DB16-DC4D-9778-D99832229C13}"/>
          </ac:spMkLst>
        </pc:spChg>
        <pc:spChg chg="add mod">
          <ac:chgData name="Hanna Kavalionak" userId="82742bfd-6cd6-458c-93ec-4cc1c74eb775" providerId="ADAL" clId="{05FB6F3B-8929-E947-A5C4-BF7A0247333B}" dt="2021-08-31T09:10:11.169" v="38"/>
          <ac:spMkLst>
            <pc:docMk/>
            <pc:sldMk cId="3576253675" sldId="342"/>
            <ac:spMk id="8" creationId="{0AD0236C-9D1E-834B-966E-EC4869B5F086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51:00.182" v="394" actId="478"/>
        <pc:sldMkLst>
          <pc:docMk/>
          <pc:sldMk cId="2738632152" sldId="362"/>
        </pc:sldMkLst>
        <pc:spChg chg="del">
          <ac:chgData name="Hanna Kavalionak" userId="82742bfd-6cd6-458c-93ec-4cc1c74eb775" providerId="ADAL" clId="{05FB6F3B-8929-E947-A5C4-BF7A0247333B}" dt="2021-08-31T09:09:51.053" v="29" actId="478"/>
          <ac:spMkLst>
            <pc:docMk/>
            <pc:sldMk cId="2738632152" sldId="362"/>
            <ac:spMk id="3" creationId="{8B99D94B-C57A-4472-BE02-2C97871ECE00}"/>
          </ac:spMkLst>
        </pc:spChg>
        <pc:spChg chg="del">
          <ac:chgData name="Hanna Kavalionak" userId="82742bfd-6cd6-458c-93ec-4cc1c74eb775" providerId="ADAL" clId="{05FB6F3B-8929-E947-A5C4-BF7A0247333B}" dt="2021-08-31T09:09:51.053" v="29" actId="478"/>
          <ac:spMkLst>
            <pc:docMk/>
            <pc:sldMk cId="2738632152" sldId="362"/>
            <ac:spMk id="6" creationId="{D3ECF845-B1CF-4459-BFD9-6FF79DEBE6BA}"/>
          </ac:spMkLst>
        </pc:spChg>
        <pc:spChg chg="add del mod">
          <ac:chgData name="Hanna Kavalionak" userId="82742bfd-6cd6-458c-93ec-4cc1c74eb775" providerId="ADAL" clId="{05FB6F3B-8929-E947-A5C4-BF7A0247333B}" dt="2021-08-31T10:50:57.977" v="393" actId="478"/>
          <ac:spMkLst>
            <pc:docMk/>
            <pc:sldMk cId="2738632152" sldId="362"/>
            <ac:spMk id="7" creationId="{C87C5CC8-ED05-A845-8752-688A6E71959B}"/>
          </ac:spMkLst>
        </pc:spChg>
        <pc:spChg chg="mod">
          <ac:chgData name="Hanna Kavalionak" userId="82742bfd-6cd6-458c-93ec-4cc1c74eb775" providerId="ADAL" clId="{05FB6F3B-8929-E947-A5C4-BF7A0247333B}" dt="2021-08-31T10:21:34.200" v="349" actId="1076"/>
          <ac:spMkLst>
            <pc:docMk/>
            <pc:sldMk cId="2738632152" sldId="362"/>
            <ac:spMk id="8" creationId="{CBCEEB58-7780-4E05-A16E-6F137EB9711C}"/>
          </ac:spMkLst>
        </pc:spChg>
        <pc:spChg chg="add mod">
          <ac:chgData name="Hanna Kavalionak" userId="82742bfd-6cd6-458c-93ec-4cc1c74eb775" providerId="ADAL" clId="{05FB6F3B-8929-E947-A5C4-BF7A0247333B}" dt="2021-08-31T09:09:51.410" v="30"/>
          <ac:spMkLst>
            <pc:docMk/>
            <pc:sldMk cId="2738632152" sldId="362"/>
            <ac:spMk id="9" creationId="{BBC2086F-4E48-594C-BB60-C109FC6B22A7}"/>
          </ac:spMkLst>
        </pc:spChg>
        <pc:spChg chg="add del mod">
          <ac:chgData name="Hanna Kavalionak" userId="82742bfd-6cd6-458c-93ec-4cc1c74eb775" providerId="ADAL" clId="{05FB6F3B-8929-E947-A5C4-BF7A0247333B}" dt="2021-08-31T10:51:00.182" v="394" actId="478"/>
          <ac:spMkLst>
            <pc:docMk/>
            <pc:sldMk cId="2738632152" sldId="362"/>
            <ac:spMk id="10" creationId="{9A568AE0-329B-0145-8193-1681B1C1A833}"/>
          </ac:spMkLst>
        </pc:spChg>
        <pc:spChg chg="add del mod">
          <ac:chgData name="Hanna Kavalionak" userId="82742bfd-6cd6-458c-93ec-4cc1c74eb775" providerId="ADAL" clId="{05FB6F3B-8929-E947-A5C4-BF7A0247333B}" dt="2021-08-31T10:50:54.143" v="391" actId="478"/>
          <ac:spMkLst>
            <pc:docMk/>
            <pc:sldMk cId="2738632152" sldId="362"/>
            <ac:spMk id="11" creationId="{C0DEA1EF-280F-3841-B0C2-18C1F9BDCDD0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06:25.900" v="120"/>
        <pc:sldMkLst>
          <pc:docMk/>
          <pc:sldMk cId="264399627" sldId="363"/>
        </pc:sldMkLst>
        <pc:spChg chg="del">
          <ac:chgData name="Hanna Kavalionak" userId="82742bfd-6cd6-458c-93ec-4cc1c74eb775" providerId="ADAL" clId="{05FB6F3B-8929-E947-A5C4-BF7A0247333B}" dt="2021-08-31T10:06:23.790" v="118" actId="478"/>
          <ac:spMkLst>
            <pc:docMk/>
            <pc:sldMk cId="264399627" sldId="363"/>
            <ac:spMk id="3" creationId="{E7BBFA96-79CD-4343-A4FA-BFC8D63B6C8C}"/>
          </ac:spMkLst>
        </pc:spChg>
        <pc:spChg chg="del">
          <ac:chgData name="Hanna Kavalionak" userId="82742bfd-6cd6-458c-93ec-4cc1c74eb775" providerId="ADAL" clId="{05FB6F3B-8929-E947-A5C4-BF7A0247333B}" dt="2021-08-31T10:06:25.308" v="119" actId="478"/>
          <ac:spMkLst>
            <pc:docMk/>
            <pc:sldMk cId="264399627" sldId="363"/>
            <ac:spMk id="6" creationId="{0E3EB271-7008-4D4D-B4A6-E3A3B26C50A8}"/>
          </ac:spMkLst>
        </pc:spChg>
        <pc:spChg chg="add mod">
          <ac:chgData name="Hanna Kavalionak" userId="82742bfd-6cd6-458c-93ec-4cc1c74eb775" providerId="ADAL" clId="{05FB6F3B-8929-E947-A5C4-BF7A0247333B}" dt="2021-08-31T10:06:25.900" v="120"/>
          <ac:spMkLst>
            <pc:docMk/>
            <pc:sldMk cId="264399627" sldId="363"/>
            <ac:spMk id="7" creationId="{F425E2A9-B85D-AC4A-A29B-C17FCA8CF27B}"/>
          </ac:spMkLst>
        </pc:spChg>
        <pc:spChg chg="add mod">
          <ac:chgData name="Hanna Kavalionak" userId="82742bfd-6cd6-458c-93ec-4cc1c74eb775" providerId="ADAL" clId="{05FB6F3B-8929-E947-A5C4-BF7A0247333B}" dt="2021-08-31T10:06:25.900" v="120"/>
          <ac:spMkLst>
            <pc:docMk/>
            <pc:sldMk cId="264399627" sldId="363"/>
            <ac:spMk id="8" creationId="{0AA64A33-BAD7-A342-8ACB-FE47A15E5C12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31:19.999" v="579" actId="207"/>
        <pc:sldMkLst>
          <pc:docMk/>
          <pc:sldMk cId="804403582" sldId="364"/>
        </pc:sldMkLst>
        <pc:spChg chg="mod">
          <ac:chgData name="Hanna Kavalionak" userId="82742bfd-6cd6-458c-93ec-4cc1c74eb775" providerId="ADAL" clId="{05FB6F3B-8929-E947-A5C4-BF7A0247333B}" dt="2021-08-31T20:31:19.999" v="579" actId="207"/>
          <ac:spMkLst>
            <pc:docMk/>
            <pc:sldMk cId="804403582" sldId="364"/>
            <ac:spMk id="4" creationId="{74C47D29-5EEA-4172-BEE8-E382302CFFBF}"/>
          </ac:spMkLst>
        </pc:spChg>
        <pc:spChg chg="mod">
          <ac:chgData name="Hanna Kavalionak" userId="82742bfd-6cd6-458c-93ec-4cc1c74eb775" providerId="ADAL" clId="{05FB6F3B-8929-E947-A5C4-BF7A0247333B}" dt="2021-08-31T20:28:48.421" v="550" actId="207"/>
          <ac:spMkLst>
            <pc:docMk/>
            <pc:sldMk cId="804403582" sldId="364"/>
            <ac:spMk id="6" creationId="{53513EA5-CBA0-477F-ACE8-CE8F67B5C358}"/>
          </ac:spMkLst>
        </pc:spChg>
        <pc:spChg chg="add mod">
          <ac:chgData name="Hanna Kavalionak" userId="82742bfd-6cd6-458c-93ec-4cc1c74eb775" providerId="ADAL" clId="{05FB6F3B-8929-E947-A5C4-BF7A0247333B}" dt="2021-08-31T10:06:53.038" v="130"/>
          <ac:spMkLst>
            <pc:docMk/>
            <pc:sldMk cId="804403582" sldId="364"/>
            <ac:spMk id="7" creationId="{1D0BD0DC-69A7-E146-920C-F007F630BB92}"/>
          </ac:spMkLst>
        </pc:spChg>
        <pc:spChg chg="add mod">
          <ac:chgData name="Hanna Kavalionak" userId="82742bfd-6cd6-458c-93ec-4cc1c74eb775" providerId="ADAL" clId="{05FB6F3B-8929-E947-A5C4-BF7A0247333B}" dt="2021-08-31T10:06:53.038" v="130"/>
          <ac:spMkLst>
            <pc:docMk/>
            <pc:sldMk cId="804403582" sldId="364"/>
            <ac:spMk id="8" creationId="{82B00210-A9A5-D240-BB8D-39584D94B318}"/>
          </ac:spMkLst>
        </pc:spChg>
        <pc:spChg chg="del">
          <ac:chgData name="Hanna Kavalionak" userId="82742bfd-6cd6-458c-93ec-4cc1c74eb775" providerId="ADAL" clId="{05FB6F3B-8929-E947-A5C4-BF7A0247333B}" dt="2021-08-31T10:06:52.625" v="129" actId="478"/>
          <ac:spMkLst>
            <pc:docMk/>
            <pc:sldMk cId="804403582" sldId="364"/>
            <ac:spMk id="9" creationId="{9C71303D-EBB3-4D26-826B-EF725F5FA029}"/>
          </ac:spMkLst>
        </pc:spChg>
        <pc:spChg chg="del">
          <ac:chgData name="Hanna Kavalionak" userId="82742bfd-6cd6-458c-93ec-4cc1c74eb775" providerId="ADAL" clId="{05FB6F3B-8929-E947-A5C4-BF7A0247333B}" dt="2021-08-31T10:06:52.625" v="129" actId="478"/>
          <ac:spMkLst>
            <pc:docMk/>
            <pc:sldMk cId="804403582" sldId="364"/>
            <ac:spMk id="10" creationId="{63B23ED7-D49E-4ECC-946B-81C425971EF9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8:05:52.822" v="525" actId="207"/>
        <pc:sldMkLst>
          <pc:docMk/>
          <pc:sldMk cId="4191468507" sldId="370"/>
        </pc:sldMkLst>
        <pc:spChg chg="add del mod">
          <ac:chgData name="Hanna Kavalionak" userId="82742bfd-6cd6-458c-93ec-4cc1c74eb775" providerId="ADAL" clId="{05FB6F3B-8929-E947-A5C4-BF7A0247333B}" dt="2021-08-31T18:05:02.518" v="523"/>
          <ac:spMkLst>
            <pc:docMk/>
            <pc:sldMk cId="4191468507" sldId="370"/>
            <ac:spMk id="3" creationId="{6FA541C9-15C6-4B4D-827C-C82E3A2DEAB3}"/>
          </ac:spMkLst>
        </pc:spChg>
        <pc:spChg chg="mod">
          <ac:chgData name="Hanna Kavalionak" userId="82742bfd-6cd6-458c-93ec-4cc1c74eb775" providerId="ADAL" clId="{05FB6F3B-8929-E947-A5C4-BF7A0247333B}" dt="2021-08-31T18:04:58.617" v="521" actId="2711"/>
          <ac:spMkLst>
            <pc:docMk/>
            <pc:sldMk cId="4191468507" sldId="370"/>
            <ac:spMk id="4" creationId="{6AA8F7AE-DF1B-4A50-860D-2E25C0D2A773}"/>
          </ac:spMkLst>
        </pc:spChg>
        <pc:spChg chg="del">
          <ac:chgData name="Hanna Kavalionak" userId="82742bfd-6cd6-458c-93ec-4cc1c74eb775" providerId="ADAL" clId="{05FB6F3B-8929-E947-A5C4-BF7A0247333B}" dt="2021-08-31T09:16:33.157" v="64" actId="478"/>
          <ac:spMkLst>
            <pc:docMk/>
            <pc:sldMk cId="4191468507" sldId="370"/>
            <ac:spMk id="8" creationId="{0B1CEFBC-D1A6-4B42-AE7E-C985691D81A9}"/>
          </ac:spMkLst>
        </pc:spChg>
        <pc:spChg chg="del">
          <ac:chgData name="Hanna Kavalionak" userId="82742bfd-6cd6-458c-93ec-4cc1c74eb775" providerId="ADAL" clId="{05FB6F3B-8929-E947-A5C4-BF7A0247333B}" dt="2021-08-31T09:16:33.157" v="64" actId="478"/>
          <ac:spMkLst>
            <pc:docMk/>
            <pc:sldMk cId="4191468507" sldId="370"/>
            <ac:spMk id="9" creationId="{E47643BB-1EF3-4904-A514-09AFBE6A47FD}"/>
          </ac:spMkLst>
        </pc:spChg>
        <pc:spChg chg="add mod">
          <ac:chgData name="Hanna Kavalionak" userId="82742bfd-6cd6-458c-93ec-4cc1c74eb775" providerId="ADAL" clId="{05FB6F3B-8929-E947-A5C4-BF7A0247333B}" dt="2021-08-31T09:16:33.845" v="65"/>
          <ac:spMkLst>
            <pc:docMk/>
            <pc:sldMk cId="4191468507" sldId="370"/>
            <ac:spMk id="18" creationId="{8F790B5B-8FE8-E344-823F-164D6BCDA68E}"/>
          </ac:spMkLst>
        </pc:spChg>
        <pc:spChg chg="add mod">
          <ac:chgData name="Hanna Kavalionak" userId="82742bfd-6cd6-458c-93ec-4cc1c74eb775" providerId="ADAL" clId="{05FB6F3B-8929-E947-A5C4-BF7A0247333B}" dt="2021-08-31T09:16:33.845" v="65"/>
          <ac:spMkLst>
            <pc:docMk/>
            <pc:sldMk cId="4191468507" sldId="370"/>
            <ac:spMk id="20" creationId="{B4FB772B-992D-C847-8595-0F374182ECBD}"/>
          </ac:spMkLst>
        </pc:spChg>
        <pc:spChg chg="mod">
          <ac:chgData name="Hanna Kavalionak" userId="82742bfd-6cd6-458c-93ec-4cc1c74eb775" providerId="ADAL" clId="{05FB6F3B-8929-E947-A5C4-BF7A0247333B}" dt="2021-08-31T18:05:52.822" v="525" actId="207"/>
          <ac:spMkLst>
            <pc:docMk/>
            <pc:sldMk cId="4191468507" sldId="370"/>
            <ac:spMk id="24" creationId="{1E671294-F09F-466F-91DB-6AB3CD743A02}"/>
          </ac:spMkLst>
        </pc:spChg>
        <pc:spChg chg="mod">
          <ac:chgData name="Hanna Kavalionak" userId="82742bfd-6cd6-458c-93ec-4cc1c74eb775" providerId="ADAL" clId="{05FB6F3B-8929-E947-A5C4-BF7A0247333B}" dt="2021-08-31T18:05:52.822" v="525" actId="207"/>
          <ac:spMkLst>
            <pc:docMk/>
            <pc:sldMk cId="4191468507" sldId="370"/>
            <ac:spMk id="25" creationId="{5E9629FA-58E9-4D45-BB50-22BFA790091B}"/>
          </ac:spMkLst>
        </pc:spChg>
        <pc:spChg chg="mod">
          <ac:chgData name="Hanna Kavalionak" userId="82742bfd-6cd6-458c-93ec-4cc1c74eb775" providerId="ADAL" clId="{05FB6F3B-8929-E947-A5C4-BF7A0247333B}" dt="2021-08-31T18:05:52.822" v="525" actId="207"/>
          <ac:spMkLst>
            <pc:docMk/>
            <pc:sldMk cId="4191468507" sldId="370"/>
            <ac:spMk id="26" creationId="{DE18B0D7-7791-41C6-972B-095CF6C5313A}"/>
          </ac:spMkLst>
        </pc:spChg>
        <pc:spChg chg="mod">
          <ac:chgData name="Hanna Kavalionak" userId="82742bfd-6cd6-458c-93ec-4cc1c74eb775" providerId="ADAL" clId="{05FB6F3B-8929-E947-A5C4-BF7A0247333B}" dt="2021-08-31T18:05:52.822" v="525" actId="207"/>
          <ac:spMkLst>
            <pc:docMk/>
            <pc:sldMk cId="4191468507" sldId="370"/>
            <ac:spMk id="27" creationId="{E11DC437-DD0E-44D7-9C78-FC3D2162B93E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8:03:02.197" v="516" actId="113"/>
        <pc:sldMkLst>
          <pc:docMk/>
          <pc:sldMk cId="1371524850" sldId="371"/>
        </pc:sldMkLst>
        <pc:spChg chg="mod">
          <ac:chgData name="Hanna Kavalionak" userId="82742bfd-6cd6-458c-93ec-4cc1c74eb775" providerId="ADAL" clId="{05FB6F3B-8929-E947-A5C4-BF7A0247333B}" dt="2021-08-31T18:02:58.513" v="514" actId="207"/>
          <ac:spMkLst>
            <pc:docMk/>
            <pc:sldMk cId="1371524850" sldId="371"/>
            <ac:spMk id="6" creationId="{B8F95605-3735-4E7D-9834-34850A29815C}"/>
          </ac:spMkLst>
        </pc:spChg>
        <pc:spChg chg="mod">
          <ac:chgData name="Hanna Kavalionak" userId="82742bfd-6cd6-458c-93ec-4cc1c74eb775" providerId="ADAL" clId="{05FB6F3B-8929-E947-A5C4-BF7A0247333B}" dt="2021-08-31T18:03:02.197" v="516" actId="113"/>
          <ac:spMkLst>
            <pc:docMk/>
            <pc:sldMk cId="1371524850" sldId="371"/>
            <ac:spMk id="7" creationId="{2A4E1182-13C9-410C-840D-5AF5AC5390CA}"/>
          </ac:spMkLst>
        </pc:spChg>
        <pc:spChg chg="del">
          <ac:chgData name="Hanna Kavalionak" userId="82742bfd-6cd6-458c-93ec-4cc1c74eb775" providerId="ADAL" clId="{05FB6F3B-8929-E947-A5C4-BF7A0247333B}" dt="2021-08-31T09:16:20.380" v="60" actId="478"/>
          <ac:spMkLst>
            <pc:docMk/>
            <pc:sldMk cId="1371524850" sldId="371"/>
            <ac:spMk id="8" creationId="{7E610D8D-C213-49AB-A7C6-1C49A653DCFE}"/>
          </ac:spMkLst>
        </pc:spChg>
        <pc:spChg chg="del">
          <ac:chgData name="Hanna Kavalionak" userId="82742bfd-6cd6-458c-93ec-4cc1c74eb775" providerId="ADAL" clId="{05FB6F3B-8929-E947-A5C4-BF7A0247333B}" dt="2021-08-31T09:16:20.380" v="60" actId="478"/>
          <ac:spMkLst>
            <pc:docMk/>
            <pc:sldMk cId="1371524850" sldId="371"/>
            <ac:spMk id="9" creationId="{7E769DA1-B8A6-4E79-8136-9BD617E588BF}"/>
          </ac:spMkLst>
        </pc:spChg>
        <pc:spChg chg="mod">
          <ac:chgData name="Hanna Kavalionak" userId="82742bfd-6cd6-458c-93ec-4cc1c74eb775" providerId="ADAL" clId="{05FB6F3B-8929-E947-A5C4-BF7A0247333B}" dt="2021-08-31T10:58:16.694" v="422" actId="2711"/>
          <ac:spMkLst>
            <pc:docMk/>
            <pc:sldMk cId="1371524850" sldId="371"/>
            <ac:spMk id="10" creationId="{D7B8296C-7E85-4258-9A04-4097531D866A}"/>
          </ac:spMkLst>
        </pc:spChg>
        <pc:spChg chg="add mod">
          <ac:chgData name="Hanna Kavalionak" userId="82742bfd-6cd6-458c-93ec-4cc1c74eb775" providerId="ADAL" clId="{05FB6F3B-8929-E947-A5C4-BF7A0247333B}" dt="2021-08-31T09:16:20.871" v="61"/>
          <ac:spMkLst>
            <pc:docMk/>
            <pc:sldMk cId="1371524850" sldId="371"/>
            <ac:spMk id="11" creationId="{2673C3A3-9CF6-234E-8B38-AB7ADAB9CFDE}"/>
          </ac:spMkLst>
        </pc:spChg>
        <pc:spChg chg="add mod">
          <ac:chgData name="Hanna Kavalionak" userId="82742bfd-6cd6-458c-93ec-4cc1c74eb775" providerId="ADAL" clId="{05FB6F3B-8929-E947-A5C4-BF7A0247333B}" dt="2021-08-31T09:16:20.871" v="61"/>
          <ac:spMkLst>
            <pc:docMk/>
            <pc:sldMk cId="1371524850" sldId="371"/>
            <ac:spMk id="12" creationId="{EB795ED7-3948-5F44-B7FC-BC69D32DC74A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09:10:16.345" v="41"/>
        <pc:sldMkLst>
          <pc:docMk/>
          <pc:sldMk cId="162770975" sldId="374"/>
        </pc:sldMkLst>
        <pc:spChg chg="del">
          <ac:chgData name="Hanna Kavalionak" userId="82742bfd-6cd6-458c-93ec-4cc1c74eb775" providerId="ADAL" clId="{05FB6F3B-8929-E947-A5C4-BF7A0247333B}" dt="2021-08-31T09:10:16.008" v="40" actId="478"/>
          <ac:spMkLst>
            <pc:docMk/>
            <pc:sldMk cId="162770975" sldId="374"/>
            <ac:spMk id="7" creationId="{9D1BC297-6B0C-444B-9451-ABDAF98B2741}"/>
          </ac:spMkLst>
        </pc:spChg>
        <pc:spChg chg="del">
          <ac:chgData name="Hanna Kavalionak" userId="82742bfd-6cd6-458c-93ec-4cc1c74eb775" providerId="ADAL" clId="{05FB6F3B-8929-E947-A5C4-BF7A0247333B}" dt="2021-08-31T09:10:14.302" v="39" actId="478"/>
          <ac:spMkLst>
            <pc:docMk/>
            <pc:sldMk cId="162770975" sldId="374"/>
            <ac:spMk id="8" creationId="{D6144EED-B4D4-4B9B-8A0C-4ED452B7CA67}"/>
          </ac:spMkLst>
        </pc:spChg>
        <pc:spChg chg="add mod">
          <ac:chgData name="Hanna Kavalionak" userId="82742bfd-6cd6-458c-93ec-4cc1c74eb775" providerId="ADAL" clId="{05FB6F3B-8929-E947-A5C4-BF7A0247333B}" dt="2021-08-31T09:10:16.345" v="41"/>
          <ac:spMkLst>
            <pc:docMk/>
            <pc:sldMk cId="162770975" sldId="374"/>
            <ac:spMk id="9" creationId="{487C396F-62EC-5840-86D9-82F99F05EBE5}"/>
          </ac:spMkLst>
        </pc:spChg>
        <pc:spChg chg="add mod">
          <ac:chgData name="Hanna Kavalionak" userId="82742bfd-6cd6-458c-93ec-4cc1c74eb775" providerId="ADAL" clId="{05FB6F3B-8929-E947-A5C4-BF7A0247333B}" dt="2021-08-31T09:10:16.345" v="41"/>
          <ac:spMkLst>
            <pc:docMk/>
            <pc:sldMk cId="162770975" sldId="374"/>
            <ac:spMk id="12" creationId="{1834BEF7-934B-5F4C-B93B-94ACEE530282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42:18.827" v="696" actId="20577"/>
        <pc:sldMkLst>
          <pc:docMk/>
          <pc:sldMk cId="4321107" sldId="375"/>
        </pc:sldMkLst>
        <pc:spChg chg="add del mod">
          <ac:chgData name="Hanna Kavalionak" userId="82742bfd-6cd6-458c-93ec-4cc1c74eb775" providerId="ADAL" clId="{05FB6F3B-8929-E947-A5C4-BF7A0247333B}" dt="2021-08-31T09:10:32.091" v="46"/>
          <ac:spMkLst>
            <pc:docMk/>
            <pc:sldMk cId="4321107" sldId="375"/>
            <ac:spMk id="3" creationId="{C90C310F-0643-5046-A7F6-4D2C579469E8}"/>
          </ac:spMkLst>
        </pc:spChg>
        <pc:spChg chg="mod">
          <ac:chgData name="Hanna Kavalionak" userId="82742bfd-6cd6-458c-93ec-4cc1c74eb775" providerId="ADAL" clId="{05FB6F3B-8929-E947-A5C4-BF7A0247333B}" dt="2021-08-31T10:52:25.491" v="402" actId="2711"/>
          <ac:spMkLst>
            <pc:docMk/>
            <pc:sldMk cId="4321107" sldId="375"/>
            <ac:spMk id="4" creationId="{F5824025-6AEB-4F3A-8600-7D491107BB68}"/>
          </ac:spMkLst>
        </pc:spChg>
        <pc:spChg chg="add del mod">
          <ac:chgData name="Hanna Kavalionak" userId="82742bfd-6cd6-458c-93ec-4cc1c74eb775" providerId="ADAL" clId="{05FB6F3B-8929-E947-A5C4-BF7A0247333B}" dt="2021-08-31T09:15:53.258" v="51"/>
          <ac:spMkLst>
            <pc:docMk/>
            <pc:sldMk cId="4321107" sldId="375"/>
            <ac:spMk id="5" creationId="{96026DF9-40C3-7C4A-9A7D-0BC0B3729BEE}"/>
          </ac:spMkLst>
        </pc:spChg>
        <pc:spChg chg="del mod">
          <ac:chgData name="Hanna Kavalionak" userId="82742bfd-6cd6-458c-93ec-4cc1c74eb775" providerId="ADAL" clId="{05FB6F3B-8929-E947-A5C4-BF7A0247333B}" dt="2021-08-31T09:15:51.459" v="49" actId="478"/>
          <ac:spMkLst>
            <pc:docMk/>
            <pc:sldMk cId="4321107" sldId="375"/>
            <ac:spMk id="6" creationId="{E81D7889-142D-4E8F-B19F-9FD209239175}"/>
          </ac:spMkLst>
        </pc:spChg>
        <pc:spChg chg="del">
          <ac:chgData name="Hanna Kavalionak" userId="82742bfd-6cd6-458c-93ec-4cc1c74eb775" providerId="ADAL" clId="{05FB6F3B-8929-E947-A5C4-BF7A0247333B}" dt="2021-08-31T09:15:48.724" v="47" actId="478"/>
          <ac:spMkLst>
            <pc:docMk/>
            <pc:sldMk cId="4321107" sldId="375"/>
            <ac:spMk id="7" creationId="{F2EAB0FA-E083-4A07-8365-2B21DBE85046}"/>
          </ac:spMkLst>
        </pc:spChg>
        <pc:spChg chg="mod">
          <ac:chgData name="Hanna Kavalionak" userId="82742bfd-6cd6-458c-93ec-4cc1c74eb775" providerId="ADAL" clId="{05FB6F3B-8929-E947-A5C4-BF7A0247333B}" dt="2021-08-31T20:42:18.827" v="696" actId="20577"/>
          <ac:spMkLst>
            <pc:docMk/>
            <pc:sldMk cId="4321107" sldId="375"/>
            <ac:spMk id="9" creationId="{B0280006-81A1-4FBD-B865-2722468A00B1}"/>
          </ac:spMkLst>
        </pc:spChg>
        <pc:spChg chg="add mod">
          <ac:chgData name="Hanna Kavalionak" userId="82742bfd-6cd6-458c-93ec-4cc1c74eb775" providerId="ADAL" clId="{05FB6F3B-8929-E947-A5C4-BF7A0247333B}" dt="2021-08-31T09:15:59.552" v="52"/>
          <ac:spMkLst>
            <pc:docMk/>
            <pc:sldMk cId="4321107" sldId="375"/>
            <ac:spMk id="10" creationId="{19029933-43FE-5D4E-A012-FB50834A7266}"/>
          </ac:spMkLst>
        </pc:spChg>
        <pc:spChg chg="add mod">
          <ac:chgData name="Hanna Kavalionak" userId="82742bfd-6cd6-458c-93ec-4cc1c74eb775" providerId="ADAL" clId="{05FB6F3B-8929-E947-A5C4-BF7A0247333B}" dt="2021-08-31T09:15:59.552" v="52"/>
          <ac:spMkLst>
            <pc:docMk/>
            <pc:sldMk cId="4321107" sldId="375"/>
            <ac:spMk id="11" creationId="{BEA6C8A7-A958-EA4E-AE55-90BBA0CE9C0E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52:44.491" v="406" actId="207"/>
        <pc:sldMkLst>
          <pc:docMk/>
          <pc:sldMk cId="4099055721" sldId="377"/>
        </pc:sldMkLst>
        <pc:spChg chg="mod">
          <ac:chgData name="Hanna Kavalionak" userId="82742bfd-6cd6-458c-93ec-4cc1c74eb775" providerId="ADAL" clId="{05FB6F3B-8929-E947-A5C4-BF7A0247333B}" dt="2021-08-31T10:52:44.491" v="406" actId="207"/>
          <ac:spMkLst>
            <pc:docMk/>
            <pc:sldMk cId="4099055721" sldId="377"/>
            <ac:spMk id="4" creationId="{A1A509F7-A876-4013-BC10-6CEAE416046C}"/>
          </ac:spMkLst>
        </pc:spChg>
        <pc:spChg chg="del">
          <ac:chgData name="Hanna Kavalionak" userId="82742bfd-6cd6-458c-93ec-4cc1c74eb775" providerId="ADAL" clId="{05FB6F3B-8929-E947-A5C4-BF7A0247333B}" dt="2021-08-31T09:16:03.319" v="53" actId="478"/>
          <ac:spMkLst>
            <pc:docMk/>
            <pc:sldMk cId="4099055721" sldId="377"/>
            <ac:spMk id="6" creationId="{DFC79D88-2E25-4595-8A12-B559EBC1307D}"/>
          </ac:spMkLst>
        </pc:spChg>
        <pc:spChg chg="add mod">
          <ac:chgData name="Hanna Kavalionak" userId="82742bfd-6cd6-458c-93ec-4cc1c74eb775" providerId="ADAL" clId="{05FB6F3B-8929-E947-A5C4-BF7A0247333B}" dt="2021-08-31T09:16:03.721" v="54"/>
          <ac:spMkLst>
            <pc:docMk/>
            <pc:sldMk cId="4099055721" sldId="377"/>
            <ac:spMk id="7" creationId="{C259E05C-B647-6E4F-8BF0-E6B13835F73C}"/>
          </ac:spMkLst>
        </pc:spChg>
        <pc:spChg chg="del">
          <ac:chgData name="Hanna Kavalionak" userId="82742bfd-6cd6-458c-93ec-4cc1c74eb775" providerId="ADAL" clId="{05FB6F3B-8929-E947-A5C4-BF7A0247333B}" dt="2021-08-31T09:16:03.319" v="53" actId="478"/>
          <ac:spMkLst>
            <pc:docMk/>
            <pc:sldMk cId="4099055721" sldId="377"/>
            <ac:spMk id="8" creationId="{A31A24D0-DE4D-4517-914D-FA5160042AB2}"/>
          </ac:spMkLst>
        </pc:spChg>
        <pc:spChg chg="add mod">
          <ac:chgData name="Hanna Kavalionak" userId="82742bfd-6cd6-458c-93ec-4cc1c74eb775" providerId="ADAL" clId="{05FB6F3B-8929-E947-A5C4-BF7A0247333B}" dt="2021-08-31T09:16:03.721" v="54"/>
          <ac:spMkLst>
            <pc:docMk/>
            <pc:sldMk cId="4099055721" sldId="377"/>
            <ac:spMk id="9" creationId="{6ACC5D75-9BEA-FE46-B724-681A1FBC5022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09:16:15.174" v="59"/>
        <pc:sldMkLst>
          <pc:docMk/>
          <pc:sldMk cId="609587748" sldId="378"/>
        </pc:sldMkLst>
        <pc:spChg chg="del">
          <ac:chgData name="Hanna Kavalionak" userId="82742bfd-6cd6-458c-93ec-4cc1c74eb775" providerId="ADAL" clId="{05FB6F3B-8929-E947-A5C4-BF7A0247333B}" dt="2021-08-31T09:16:14.294" v="58" actId="478"/>
          <ac:spMkLst>
            <pc:docMk/>
            <pc:sldMk cId="609587748" sldId="378"/>
            <ac:spMk id="5" creationId="{BA30ED92-90A3-42A5-BB6A-F046C1B1C94B}"/>
          </ac:spMkLst>
        </pc:spChg>
        <pc:spChg chg="del">
          <ac:chgData name="Hanna Kavalionak" userId="82742bfd-6cd6-458c-93ec-4cc1c74eb775" providerId="ADAL" clId="{05FB6F3B-8929-E947-A5C4-BF7A0247333B}" dt="2021-08-31T09:16:14.294" v="58" actId="478"/>
          <ac:spMkLst>
            <pc:docMk/>
            <pc:sldMk cId="609587748" sldId="378"/>
            <ac:spMk id="7" creationId="{E1253E0D-173F-425E-8B68-9B2D8663DEEF}"/>
          </ac:spMkLst>
        </pc:spChg>
        <pc:spChg chg="add mod">
          <ac:chgData name="Hanna Kavalionak" userId="82742bfd-6cd6-458c-93ec-4cc1c74eb775" providerId="ADAL" clId="{05FB6F3B-8929-E947-A5C4-BF7A0247333B}" dt="2021-08-31T09:16:15.174" v="59"/>
          <ac:spMkLst>
            <pc:docMk/>
            <pc:sldMk cId="609587748" sldId="378"/>
            <ac:spMk id="8" creationId="{259BC124-37A5-1148-B532-661D2FE91588}"/>
          </ac:spMkLst>
        </pc:spChg>
        <pc:spChg chg="add mod">
          <ac:chgData name="Hanna Kavalionak" userId="82742bfd-6cd6-458c-93ec-4cc1c74eb775" providerId="ADAL" clId="{05FB6F3B-8929-E947-A5C4-BF7A0247333B}" dt="2021-08-31T09:16:15.174" v="59"/>
          <ac:spMkLst>
            <pc:docMk/>
            <pc:sldMk cId="609587748" sldId="378"/>
            <ac:spMk id="9" creationId="{5A435C20-6DB7-5141-9984-54A301D095F4}"/>
          </ac:spMkLst>
        </pc:spChg>
      </pc:sldChg>
      <pc:sldChg chg="addSp delSp modSp mod ord">
        <pc:chgData name="Hanna Kavalionak" userId="82742bfd-6cd6-458c-93ec-4cc1c74eb775" providerId="ADAL" clId="{05FB6F3B-8929-E947-A5C4-BF7A0247333B}" dt="2021-09-01T07:57:55.713" v="1062" actId="1076"/>
        <pc:sldMkLst>
          <pc:docMk/>
          <pc:sldMk cId="4191921990" sldId="379"/>
        </pc:sldMkLst>
        <pc:spChg chg="mod">
          <ac:chgData name="Hanna Kavalionak" userId="82742bfd-6cd6-458c-93ec-4cc1c74eb775" providerId="ADAL" clId="{05FB6F3B-8929-E947-A5C4-BF7A0247333B}" dt="2021-09-01T07:57:55.713" v="1062" actId="1076"/>
          <ac:spMkLst>
            <pc:docMk/>
            <pc:sldMk cId="4191921990" sldId="379"/>
            <ac:spMk id="2" creationId="{FEB9F204-6E35-4E74-AF43-0E122A52DD6B}"/>
          </ac:spMkLst>
        </pc:spChg>
        <pc:spChg chg="mod">
          <ac:chgData name="Hanna Kavalionak" userId="82742bfd-6cd6-458c-93ec-4cc1c74eb775" providerId="ADAL" clId="{05FB6F3B-8929-E947-A5C4-BF7A0247333B}" dt="2021-09-01T07:26:05.375" v="817" actId="113"/>
          <ac:spMkLst>
            <pc:docMk/>
            <pc:sldMk cId="4191921990" sldId="379"/>
            <ac:spMk id="4" creationId="{4F65EFB2-8AC5-4A74-A6C2-92C24C60B1AF}"/>
          </ac:spMkLst>
        </pc:spChg>
        <pc:spChg chg="del">
          <ac:chgData name="Hanna Kavalionak" userId="82742bfd-6cd6-458c-93ec-4cc1c74eb775" providerId="ADAL" clId="{05FB6F3B-8929-E947-A5C4-BF7A0247333B}" dt="2021-08-31T10:05:09.980" v="82" actId="478"/>
          <ac:spMkLst>
            <pc:docMk/>
            <pc:sldMk cId="4191921990" sldId="379"/>
            <ac:spMk id="6" creationId="{D9BF4C81-CD02-432F-BFAA-0D97642C4DD1}"/>
          </ac:spMkLst>
        </pc:spChg>
        <pc:spChg chg="del">
          <ac:chgData name="Hanna Kavalionak" userId="82742bfd-6cd6-458c-93ec-4cc1c74eb775" providerId="ADAL" clId="{05FB6F3B-8929-E947-A5C4-BF7A0247333B}" dt="2021-08-31T10:05:11.663" v="83" actId="478"/>
          <ac:spMkLst>
            <pc:docMk/>
            <pc:sldMk cId="4191921990" sldId="379"/>
            <ac:spMk id="7" creationId="{C1395EFE-8715-43A0-B1D2-E0AF4DBCA7A7}"/>
          </ac:spMkLst>
        </pc:spChg>
        <pc:spChg chg="mod">
          <ac:chgData name="Hanna Kavalionak" userId="82742bfd-6cd6-458c-93ec-4cc1c74eb775" providerId="ADAL" clId="{05FB6F3B-8929-E947-A5C4-BF7A0247333B}" dt="2021-08-31T20:52:30.016" v="787"/>
          <ac:spMkLst>
            <pc:docMk/>
            <pc:sldMk cId="4191921990" sldId="379"/>
            <ac:spMk id="8" creationId="{5AA46B5B-73BB-4029-BE91-9C19E45C548C}"/>
          </ac:spMkLst>
        </pc:spChg>
        <pc:spChg chg="add mod">
          <ac:chgData name="Hanna Kavalionak" userId="82742bfd-6cd6-458c-93ec-4cc1c74eb775" providerId="ADAL" clId="{05FB6F3B-8929-E947-A5C4-BF7A0247333B}" dt="2021-08-31T10:05:12.127" v="84"/>
          <ac:spMkLst>
            <pc:docMk/>
            <pc:sldMk cId="4191921990" sldId="379"/>
            <ac:spMk id="9" creationId="{0443F16E-96DB-B942-87E7-CB09606D5D1D}"/>
          </ac:spMkLst>
        </pc:spChg>
        <pc:spChg chg="add mod">
          <ac:chgData name="Hanna Kavalionak" userId="82742bfd-6cd6-458c-93ec-4cc1c74eb775" providerId="ADAL" clId="{05FB6F3B-8929-E947-A5C4-BF7A0247333B}" dt="2021-08-31T10:05:12.127" v="84"/>
          <ac:spMkLst>
            <pc:docMk/>
            <pc:sldMk cId="4191921990" sldId="379"/>
            <ac:spMk id="10" creationId="{9444F079-A12B-C844-B7E1-059ADA7F79B5}"/>
          </ac:spMkLst>
        </pc:spChg>
      </pc:sldChg>
      <pc:sldChg chg="addSp delSp modSp mod ord">
        <pc:chgData name="Hanna Kavalionak" userId="82742bfd-6cd6-458c-93ec-4cc1c74eb775" providerId="ADAL" clId="{05FB6F3B-8929-E947-A5C4-BF7A0247333B}" dt="2021-09-01T07:56:41.780" v="1058" actId="1076"/>
        <pc:sldMkLst>
          <pc:docMk/>
          <pc:sldMk cId="2742685956" sldId="380"/>
        </pc:sldMkLst>
        <pc:spChg chg="mod">
          <ac:chgData name="Hanna Kavalionak" userId="82742bfd-6cd6-458c-93ec-4cc1c74eb775" providerId="ADAL" clId="{05FB6F3B-8929-E947-A5C4-BF7A0247333B}" dt="2021-09-01T07:47:05.523" v="949" actId="1076"/>
          <ac:spMkLst>
            <pc:docMk/>
            <pc:sldMk cId="2742685956" sldId="380"/>
            <ac:spMk id="2" creationId="{B586D304-19DD-4CFB-961C-D02DC890453F}"/>
          </ac:spMkLst>
        </pc:spChg>
        <pc:spChg chg="del">
          <ac:chgData name="Hanna Kavalionak" userId="82742bfd-6cd6-458c-93ec-4cc1c74eb775" providerId="ADAL" clId="{05FB6F3B-8929-E947-A5C4-BF7A0247333B}" dt="2021-08-31T10:05:15.964" v="85" actId="478"/>
          <ac:spMkLst>
            <pc:docMk/>
            <pc:sldMk cId="2742685956" sldId="380"/>
            <ac:spMk id="6" creationId="{31AD5F83-EB9B-4BB3-920B-1E697124A27E}"/>
          </ac:spMkLst>
        </pc:spChg>
        <pc:spChg chg="del">
          <ac:chgData name="Hanna Kavalionak" userId="82742bfd-6cd6-458c-93ec-4cc1c74eb775" providerId="ADAL" clId="{05FB6F3B-8929-E947-A5C4-BF7A0247333B}" dt="2021-08-31T10:05:17.548" v="86" actId="478"/>
          <ac:spMkLst>
            <pc:docMk/>
            <pc:sldMk cId="2742685956" sldId="380"/>
            <ac:spMk id="7" creationId="{266513C9-14AD-496B-83B6-2EABBE53997A}"/>
          </ac:spMkLst>
        </pc:spChg>
        <pc:spChg chg="mod">
          <ac:chgData name="Hanna Kavalionak" userId="82742bfd-6cd6-458c-93ec-4cc1c74eb775" providerId="ADAL" clId="{05FB6F3B-8929-E947-A5C4-BF7A0247333B}" dt="2021-09-01T07:41:39.430" v="851"/>
          <ac:spMkLst>
            <pc:docMk/>
            <pc:sldMk cId="2742685956" sldId="380"/>
            <ac:spMk id="8" creationId="{5AA46B5B-73BB-4029-BE91-9C19E45C548C}"/>
          </ac:spMkLst>
        </pc:spChg>
        <pc:spChg chg="add mod">
          <ac:chgData name="Hanna Kavalionak" userId="82742bfd-6cd6-458c-93ec-4cc1c74eb775" providerId="ADAL" clId="{05FB6F3B-8929-E947-A5C4-BF7A0247333B}" dt="2021-08-31T10:05:17.948" v="87"/>
          <ac:spMkLst>
            <pc:docMk/>
            <pc:sldMk cId="2742685956" sldId="380"/>
            <ac:spMk id="9" creationId="{813306DA-42DA-574A-8BC1-75A1703612D2}"/>
          </ac:spMkLst>
        </pc:spChg>
        <pc:spChg chg="mod">
          <ac:chgData name="Hanna Kavalionak" userId="82742bfd-6cd6-458c-93ec-4cc1c74eb775" providerId="ADAL" clId="{05FB6F3B-8929-E947-A5C4-BF7A0247333B}" dt="2021-09-01T07:56:41.780" v="1058" actId="1076"/>
          <ac:spMkLst>
            <pc:docMk/>
            <pc:sldMk cId="2742685956" sldId="380"/>
            <ac:spMk id="10" creationId="{F0E93AC6-BC73-4EB6-8F19-6C4534ACDE69}"/>
          </ac:spMkLst>
        </pc:spChg>
        <pc:spChg chg="add mod">
          <ac:chgData name="Hanna Kavalionak" userId="82742bfd-6cd6-458c-93ec-4cc1c74eb775" providerId="ADAL" clId="{05FB6F3B-8929-E947-A5C4-BF7A0247333B}" dt="2021-08-31T10:05:17.948" v="87"/>
          <ac:spMkLst>
            <pc:docMk/>
            <pc:sldMk cId="2742685956" sldId="380"/>
            <ac:spMk id="11" creationId="{568F7E2D-35E3-5A48-AF0D-FD8A0E1F8406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06:02.866" v="110"/>
        <pc:sldMkLst>
          <pc:docMk/>
          <pc:sldMk cId="127959535" sldId="381"/>
        </pc:sldMkLst>
        <pc:spChg chg="add mod">
          <ac:chgData name="Hanna Kavalionak" userId="82742bfd-6cd6-458c-93ec-4cc1c74eb775" providerId="ADAL" clId="{05FB6F3B-8929-E947-A5C4-BF7A0247333B}" dt="2021-08-31T10:06:02.866" v="110"/>
          <ac:spMkLst>
            <pc:docMk/>
            <pc:sldMk cId="127959535" sldId="381"/>
            <ac:spMk id="6" creationId="{C788C97A-C71D-2B49-8773-C7C71EE11E3D}"/>
          </ac:spMkLst>
        </pc:spChg>
        <pc:spChg chg="del">
          <ac:chgData name="Hanna Kavalionak" userId="82742bfd-6cd6-458c-93ec-4cc1c74eb775" providerId="ADAL" clId="{05FB6F3B-8929-E947-A5C4-BF7A0247333B}" dt="2021-08-31T10:06:02.409" v="109" actId="478"/>
          <ac:spMkLst>
            <pc:docMk/>
            <pc:sldMk cId="127959535" sldId="381"/>
            <ac:spMk id="7" creationId="{9D1BC297-6B0C-444B-9451-ABDAF98B2741}"/>
          </ac:spMkLst>
        </pc:spChg>
        <pc:spChg chg="del">
          <ac:chgData name="Hanna Kavalionak" userId="82742bfd-6cd6-458c-93ec-4cc1c74eb775" providerId="ADAL" clId="{05FB6F3B-8929-E947-A5C4-BF7A0247333B}" dt="2021-08-31T10:06:02.409" v="109" actId="478"/>
          <ac:spMkLst>
            <pc:docMk/>
            <pc:sldMk cId="127959535" sldId="381"/>
            <ac:spMk id="8" creationId="{D6144EED-B4D4-4B9B-8A0C-4ED452B7CA67}"/>
          </ac:spMkLst>
        </pc:spChg>
        <pc:spChg chg="add mod">
          <ac:chgData name="Hanna Kavalionak" userId="82742bfd-6cd6-458c-93ec-4cc1c74eb775" providerId="ADAL" clId="{05FB6F3B-8929-E947-A5C4-BF7A0247333B}" dt="2021-08-31T10:06:02.866" v="110"/>
          <ac:spMkLst>
            <pc:docMk/>
            <pc:sldMk cId="127959535" sldId="381"/>
            <ac:spMk id="9" creationId="{2517E751-1ABF-FD44-92D0-00196C27AFFD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05:57.747" v="108"/>
        <pc:sldMkLst>
          <pc:docMk/>
          <pc:sldMk cId="142344934" sldId="382"/>
        </pc:sldMkLst>
        <pc:spChg chg="del">
          <ac:chgData name="Hanna Kavalionak" userId="82742bfd-6cd6-458c-93ec-4cc1c74eb775" providerId="ADAL" clId="{05FB6F3B-8929-E947-A5C4-BF7A0247333B}" dt="2021-08-31T10:05:57.352" v="107" actId="478"/>
          <ac:spMkLst>
            <pc:docMk/>
            <pc:sldMk cId="142344934" sldId="382"/>
            <ac:spMk id="7" creationId="{9D1BC297-6B0C-444B-9451-ABDAF98B2741}"/>
          </ac:spMkLst>
        </pc:spChg>
        <pc:spChg chg="del">
          <ac:chgData name="Hanna Kavalionak" userId="82742bfd-6cd6-458c-93ec-4cc1c74eb775" providerId="ADAL" clId="{05FB6F3B-8929-E947-A5C4-BF7A0247333B}" dt="2021-08-31T10:05:57.352" v="107" actId="478"/>
          <ac:spMkLst>
            <pc:docMk/>
            <pc:sldMk cId="142344934" sldId="382"/>
            <ac:spMk id="8" creationId="{D6144EED-B4D4-4B9B-8A0C-4ED452B7CA67}"/>
          </ac:spMkLst>
        </pc:spChg>
        <pc:spChg chg="add mod">
          <ac:chgData name="Hanna Kavalionak" userId="82742bfd-6cd6-458c-93ec-4cc1c74eb775" providerId="ADAL" clId="{05FB6F3B-8929-E947-A5C4-BF7A0247333B}" dt="2021-08-31T10:05:57.747" v="108"/>
          <ac:spMkLst>
            <pc:docMk/>
            <pc:sldMk cId="142344934" sldId="382"/>
            <ac:spMk id="9" creationId="{7BE9A92B-DC87-A24B-BEFB-87ADD508B09B}"/>
          </ac:spMkLst>
        </pc:spChg>
        <pc:spChg chg="add mod">
          <ac:chgData name="Hanna Kavalionak" userId="82742bfd-6cd6-458c-93ec-4cc1c74eb775" providerId="ADAL" clId="{05FB6F3B-8929-E947-A5C4-BF7A0247333B}" dt="2021-08-31T10:05:57.747" v="108"/>
          <ac:spMkLst>
            <pc:docMk/>
            <pc:sldMk cId="142344934" sldId="382"/>
            <ac:spMk id="10" creationId="{D7A6F7C5-AF19-8B40-AE5D-0F667674FF40}"/>
          </ac:spMkLst>
        </pc:spChg>
      </pc:sldChg>
      <pc:sldChg chg="addSp delSp modSp mod">
        <pc:chgData name="Hanna Kavalionak" userId="82742bfd-6cd6-458c-93ec-4cc1c74eb775" providerId="ADAL" clId="{05FB6F3B-8929-E947-A5C4-BF7A0247333B}" dt="2021-09-01T14:48:10.116" v="2815" actId="1076"/>
        <pc:sldMkLst>
          <pc:docMk/>
          <pc:sldMk cId="811904208" sldId="384"/>
        </pc:sldMkLst>
        <pc:spChg chg="mod">
          <ac:chgData name="Hanna Kavalionak" userId="82742bfd-6cd6-458c-93ec-4cc1c74eb775" providerId="ADAL" clId="{05FB6F3B-8929-E947-A5C4-BF7A0247333B}" dt="2021-09-01T14:48:10.116" v="2815" actId="1076"/>
          <ac:spMkLst>
            <pc:docMk/>
            <pc:sldMk cId="811904208" sldId="384"/>
            <ac:spMk id="6" creationId="{8457B08B-07DB-42F5-A28E-003DE98A3A46}"/>
          </ac:spMkLst>
        </pc:spChg>
        <pc:spChg chg="del">
          <ac:chgData name="Hanna Kavalionak" userId="82742bfd-6cd6-458c-93ec-4cc1c74eb775" providerId="ADAL" clId="{05FB6F3B-8929-E947-A5C4-BF7A0247333B}" dt="2021-08-31T10:06:07.841" v="111" actId="478"/>
          <ac:spMkLst>
            <pc:docMk/>
            <pc:sldMk cId="811904208" sldId="384"/>
            <ac:spMk id="7" creationId="{9D1BC297-6B0C-444B-9451-ABDAF98B2741}"/>
          </ac:spMkLst>
        </pc:spChg>
        <pc:spChg chg="del">
          <ac:chgData name="Hanna Kavalionak" userId="82742bfd-6cd6-458c-93ec-4cc1c74eb775" providerId="ADAL" clId="{05FB6F3B-8929-E947-A5C4-BF7A0247333B}" dt="2021-08-31T10:06:07.841" v="111" actId="478"/>
          <ac:spMkLst>
            <pc:docMk/>
            <pc:sldMk cId="811904208" sldId="384"/>
            <ac:spMk id="8" creationId="{D6144EED-B4D4-4B9B-8A0C-4ED452B7CA67}"/>
          </ac:spMkLst>
        </pc:spChg>
        <pc:spChg chg="mod">
          <ac:chgData name="Hanna Kavalionak" userId="82742bfd-6cd6-458c-93ec-4cc1c74eb775" providerId="ADAL" clId="{05FB6F3B-8929-E947-A5C4-BF7A0247333B}" dt="2021-08-31T20:40:47.873" v="684" actId="114"/>
          <ac:spMkLst>
            <pc:docMk/>
            <pc:sldMk cId="811904208" sldId="384"/>
            <ac:spMk id="9" creationId="{D602129F-CAC3-4AED-8473-F3898EB335F5}"/>
          </ac:spMkLst>
        </pc:spChg>
        <pc:spChg chg="add mod">
          <ac:chgData name="Hanna Kavalionak" userId="82742bfd-6cd6-458c-93ec-4cc1c74eb775" providerId="ADAL" clId="{05FB6F3B-8929-E947-A5C4-BF7A0247333B}" dt="2021-08-31T10:06:08.358" v="112"/>
          <ac:spMkLst>
            <pc:docMk/>
            <pc:sldMk cId="811904208" sldId="384"/>
            <ac:spMk id="10" creationId="{9814BDB5-84DF-C940-9FEB-355EC64FDC51}"/>
          </ac:spMkLst>
        </pc:spChg>
        <pc:spChg chg="add mod">
          <ac:chgData name="Hanna Kavalionak" userId="82742bfd-6cd6-458c-93ec-4cc1c74eb775" providerId="ADAL" clId="{05FB6F3B-8929-E947-A5C4-BF7A0247333B}" dt="2021-08-31T10:06:08.358" v="112"/>
          <ac:spMkLst>
            <pc:docMk/>
            <pc:sldMk cId="811904208" sldId="384"/>
            <ac:spMk id="11" creationId="{A8B8D99E-CEAF-B84D-A9C5-5FCF4AFCBE3A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05:23.410" v="90"/>
        <pc:sldMkLst>
          <pc:docMk/>
          <pc:sldMk cId="165181010" sldId="385"/>
        </pc:sldMkLst>
        <pc:spChg chg="del">
          <ac:chgData name="Hanna Kavalionak" userId="82742bfd-6cd6-458c-93ec-4cc1c74eb775" providerId="ADAL" clId="{05FB6F3B-8929-E947-A5C4-BF7A0247333B}" dt="2021-08-31T10:05:21.329" v="88" actId="478"/>
          <ac:spMkLst>
            <pc:docMk/>
            <pc:sldMk cId="165181010" sldId="385"/>
            <ac:spMk id="5" creationId="{BA30ED92-90A3-42A5-BB6A-F046C1B1C94B}"/>
          </ac:spMkLst>
        </pc:spChg>
        <pc:spChg chg="del">
          <ac:chgData name="Hanna Kavalionak" userId="82742bfd-6cd6-458c-93ec-4cc1c74eb775" providerId="ADAL" clId="{05FB6F3B-8929-E947-A5C4-BF7A0247333B}" dt="2021-08-31T10:05:23.048" v="89" actId="478"/>
          <ac:spMkLst>
            <pc:docMk/>
            <pc:sldMk cId="165181010" sldId="385"/>
            <ac:spMk id="7" creationId="{E1253E0D-173F-425E-8B68-9B2D8663DEEF}"/>
          </ac:spMkLst>
        </pc:spChg>
        <pc:spChg chg="add mod">
          <ac:chgData name="Hanna Kavalionak" userId="82742bfd-6cd6-458c-93ec-4cc1c74eb775" providerId="ADAL" clId="{05FB6F3B-8929-E947-A5C4-BF7A0247333B}" dt="2021-08-31T10:05:23.410" v="90"/>
          <ac:spMkLst>
            <pc:docMk/>
            <pc:sldMk cId="165181010" sldId="385"/>
            <ac:spMk id="8" creationId="{03BAA40C-BC4C-D941-8613-B6210A5229D9}"/>
          </ac:spMkLst>
        </pc:spChg>
        <pc:spChg chg="add mod">
          <ac:chgData name="Hanna Kavalionak" userId="82742bfd-6cd6-458c-93ec-4cc1c74eb775" providerId="ADAL" clId="{05FB6F3B-8929-E947-A5C4-BF7A0247333B}" dt="2021-08-31T10:05:23.410" v="90"/>
          <ac:spMkLst>
            <pc:docMk/>
            <pc:sldMk cId="165181010" sldId="385"/>
            <ac:spMk id="9" creationId="{A234C44E-33D4-7249-93A0-794349CFE55D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09:07:28.571" v="12"/>
        <pc:sldMkLst>
          <pc:docMk/>
          <pc:sldMk cId="3351166171" sldId="387"/>
        </pc:sldMkLst>
        <pc:spChg chg="del">
          <ac:chgData name="Hanna Kavalionak" userId="82742bfd-6cd6-458c-93ec-4cc1c74eb775" providerId="ADAL" clId="{05FB6F3B-8929-E947-A5C4-BF7A0247333B}" dt="2021-08-31T09:07:28.292" v="11" actId="478"/>
          <ac:spMkLst>
            <pc:docMk/>
            <pc:sldMk cId="3351166171" sldId="387"/>
            <ac:spMk id="5" creationId="{BA30ED92-90A3-42A5-BB6A-F046C1B1C94B}"/>
          </ac:spMkLst>
        </pc:spChg>
        <pc:spChg chg="del">
          <ac:chgData name="Hanna Kavalionak" userId="82742bfd-6cd6-458c-93ec-4cc1c74eb775" providerId="ADAL" clId="{05FB6F3B-8929-E947-A5C4-BF7A0247333B}" dt="2021-08-31T09:07:28.292" v="11" actId="478"/>
          <ac:spMkLst>
            <pc:docMk/>
            <pc:sldMk cId="3351166171" sldId="387"/>
            <ac:spMk id="7" creationId="{E1253E0D-173F-425E-8B68-9B2D8663DEEF}"/>
          </ac:spMkLst>
        </pc:spChg>
        <pc:spChg chg="add mod">
          <ac:chgData name="Hanna Kavalionak" userId="82742bfd-6cd6-458c-93ec-4cc1c74eb775" providerId="ADAL" clId="{05FB6F3B-8929-E947-A5C4-BF7A0247333B}" dt="2021-08-31T09:07:28.571" v="12"/>
          <ac:spMkLst>
            <pc:docMk/>
            <pc:sldMk cId="3351166171" sldId="387"/>
            <ac:spMk id="8" creationId="{0C3724AB-E091-2E43-9F42-44EAEA25BEC1}"/>
          </ac:spMkLst>
        </pc:spChg>
        <pc:spChg chg="add mod">
          <ac:chgData name="Hanna Kavalionak" userId="82742bfd-6cd6-458c-93ec-4cc1c74eb775" providerId="ADAL" clId="{05FB6F3B-8929-E947-A5C4-BF7A0247333B}" dt="2021-08-31T09:07:28.571" v="12"/>
          <ac:spMkLst>
            <pc:docMk/>
            <pc:sldMk cId="3351166171" sldId="387"/>
            <ac:spMk id="9" creationId="{1AC2788E-D08A-1441-8BBD-6BB669DA2213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09:09:43.828" v="26"/>
        <pc:sldMkLst>
          <pc:docMk/>
          <pc:sldMk cId="1811317623" sldId="388"/>
        </pc:sldMkLst>
        <pc:spChg chg="del">
          <ac:chgData name="Hanna Kavalionak" userId="82742bfd-6cd6-458c-93ec-4cc1c74eb775" providerId="ADAL" clId="{05FB6F3B-8929-E947-A5C4-BF7A0247333B}" dt="2021-08-31T09:09:43.457" v="25" actId="478"/>
          <ac:spMkLst>
            <pc:docMk/>
            <pc:sldMk cId="1811317623" sldId="388"/>
            <ac:spMk id="5" creationId="{BA30ED92-90A3-42A5-BB6A-F046C1B1C94B}"/>
          </ac:spMkLst>
        </pc:spChg>
        <pc:spChg chg="del">
          <ac:chgData name="Hanna Kavalionak" userId="82742bfd-6cd6-458c-93ec-4cc1c74eb775" providerId="ADAL" clId="{05FB6F3B-8929-E947-A5C4-BF7A0247333B}" dt="2021-08-31T09:09:43.457" v="25" actId="478"/>
          <ac:spMkLst>
            <pc:docMk/>
            <pc:sldMk cId="1811317623" sldId="388"/>
            <ac:spMk id="7" creationId="{E1253E0D-173F-425E-8B68-9B2D8663DEEF}"/>
          </ac:spMkLst>
        </pc:spChg>
        <pc:spChg chg="add mod">
          <ac:chgData name="Hanna Kavalionak" userId="82742bfd-6cd6-458c-93ec-4cc1c74eb775" providerId="ADAL" clId="{05FB6F3B-8929-E947-A5C4-BF7A0247333B}" dt="2021-08-31T09:09:43.828" v="26"/>
          <ac:spMkLst>
            <pc:docMk/>
            <pc:sldMk cId="1811317623" sldId="388"/>
            <ac:spMk id="8" creationId="{BDC10A0D-427B-774E-8404-8F9A46C865F4}"/>
          </ac:spMkLst>
        </pc:spChg>
        <pc:spChg chg="add mod">
          <ac:chgData name="Hanna Kavalionak" userId="82742bfd-6cd6-458c-93ec-4cc1c74eb775" providerId="ADAL" clId="{05FB6F3B-8929-E947-A5C4-BF7A0247333B}" dt="2021-08-31T09:09:43.828" v="26"/>
          <ac:spMkLst>
            <pc:docMk/>
            <pc:sldMk cId="1811317623" sldId="388"/>
            <ac:spMk id="9" creationId="{A8F06A3D-D2C7-0549-AD10-C5A6384B1A5F}"/>
          </ac:spMkLst>
        </pc:spChg>
      </pc:sldChg>
      <pc:sldChg chg="addSp delSp modSp mod">
        <pc:chgData name="Hanna Kavalionak" userId="82742bfd-6cd6-458c-93ec-4cc1c74eb775" providerId="ADAL" clId="{05FB6F3B-8929-E947-A5C4-BF7A0247333B}" dt="2021-09-01T13:28:45.567" v="1331"/>
        <pc:sldMkLst>
          <pc:docMk/>
          <pc:sldMk cId="3813117140" sldId="389"/>
        </pc:sldMkLst>
        <pc:spChg chg="del">
          <ac:chgData name="Hanna Kavalionak" userId="82742bfd-6cd6-458c-93ec-4cc1c74eb775" providerId="ADAL" clId="{05FB6F3B-8929-E947-A5C4-BF7A0247333B}" dt="2021-08-31T09:09:54.899" v="31" actId="478"/>
          <ac:spMkLst>
            <pc:docMk/>
            <pc:sldMk cId="3813117140" sldId="389"/>
            <ac:spMk id="3" creationId="{B34E7211-48EC-457D-AB2A-0310C0ADCA05}"/>
          </ac:spMkLst>
        </pc:spChg>
        <pc:spChg chg="mod">
          <ac:chgData name="Hanna Kavalionak" userId="82742bfd-6cd6-458c-93ec-4cc1c74eb775" providerId="ADAL" clId="{05FB6F3B-8929-E947-A5C4-BF7A0247333B}" dt="2021-08-31T20:48:20.489" v="749" actId="1076"/>
          <ac:spMkLst>
            <pc:docMk/>
            <pc:sldMk cId="3813117140" sldId="389"/>
            <ac:spMk id="4" creationId="{19266862-D3E7-4D17-ADF7-DCCABD0391D2}"/>
          </ac:spMkLst>
        </pc:spChg>
        <pc:spChg chg="mod">
          <ac:chgData name="Hanna Kavalionak" userId="82742bfd-6cd6-458c-93ec-4cc1c74eb775" providerId="ADAL" clId="{05FB6F3B-8929-E947-A5C4-BF7A0247333B}" dt="2021-09-01T13:28:45.567" v="1331"/>
          <ac:spMkLst>
            <pc:docMk/>
            <pc:sldMk cId="3813117140" sldId="389"/>
            <ac:spMk id="6" creationId="{860BF486-DCD1-44F2-A279-EF21C358322B}"/>
          </ac:spMkLst>
        </pc:spChg>
        <pc:spChg chg="del">
          <ac:chgData name="Hanna Kavalionak" userId="82742bfd-6cd6-458c-93ec-4cc1c74eb775" providerId="ADAL" clId="{05FB6F3B-8929-E947-A5C4-BF7A0247333B}" dt="2021-08-31T09:09:54.899" v="31" actId="478"/>
          <ac:spMkLst>
            <pc:docMk/>
            <pc:sldMk cId="3813117140" sldId="389"/>
            <ac:spMk id="7" creationId="{6ACC6528-ED48-4613-BCBD-755B408880E4}"/>
          </ac:spMkLst>
        </pc:spChg>
        <pc:spChg chg="add mod">
          <ac:chgData name="Hanna Kavalionak" userId="82742bfd-6cd6-458c-93ec-4cc1c74eb775" providerId="ADAL" clId="{05FB6F3B-8929-E947-A5C4-BF7A0247333B}" dt="2021-08-31T09:09:55.229" v="32"/>
          <ac:spMkLst>
            <pc:docMk/>
            <pc:sldMk cId="3813117140" sldId="389"/>
            <ac:spMk id="8" creationId="{AB73012C-81FE-2C4C-96AF-3DF03241DD0E}"/>
          </ac:spMkLst>
        </pc:spChg>
        <pc:spChg chg="add mod">
          <ac:chgData name="Hanna Kavalionak" userId="82742bfd-6cd6-458c-93ec-4cc1c74eb775" providerId="ADAL" clId="{05FB6F3B-8929-E947-A5C4-BF7A0247333B}" dt="2021-08-31T09:09:55.229" v="32"/>
          <ac:spMkLst>
            <pc:docMk/>
            <pc:sldMk cId="3813117140" sldId="389"/>
            <ac:spMk id="9" creationId="{FBF7BFA5-8EB4-934D-8DED-FFE862B00AC4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06:19.206" v="117"/>
        <pc:sldMkLst>
          <pc:docMk/>
          <pc:sldMk cId="898626277" sldId="390"/>
        </pc:sldMkLst>
        <pc:spChg chg="del">
          <ac:chgData name="Hanna Kavalionak" userId="82742bfd-6cd6-458c-93ec-4cc1c74eb775" providerId="ADAL" clId="{05FB6F3B-8929-E947-A5C4-BF7A0247333B}" dt="2021-08-31T10:06:18.835" v="116" actId="478"/>
          <ac:spMkLst>
            <pc:docMk/>
            <pc:sldMk cId="898626277" sldId="390"/>
            <ac:spMk id="5" creationId="{BA30ED92-90A3-42A5-BB6A-F046C1B1C94B}"/>
          </ac:spMkLst>
        </pc:spChg>
        <pc:spChg chg="del">
          <ac:chgData name="Hanna Kavalionak" userId="82742bfd-6cd6-458c-93ec-4cc1c74eb775" providerId="ADAL" clId="{05FB6F3B-8929-E947-A5C4-BF7A0247333B}" dt="2021-08-31T10:06:18.835" v="116" actId="478"/>
          <ac:spMkLst>
            <pc:docMk/>
            <pc:sldMk cId="898626277" sldId="390"/>
            <ac:spMk id="7" creationId="{E1253E0D-173F-425E-8B68-9B2D8663DEEF}"/>
          </ac:spMkLst>
        </pc:spChg>
        <pc:spChg chg="add mod">
          <ac:chgData name="Hanna Kavalionak" userId="82742bfd-6cd6-458c-93ec-4cc1c74eb775" providerId="ADAL" clId="{05FB6F3B-8929-E947-A5C4-BF7A0247333B}" dt="2021-08-31T10:06:19.206" v="117"/>
          <ac:spMkLst>
            <pc:docMk/>
            <pc:sldMk cId="898626277" sldId="390"/>
            <ac:spMk id="8" creationId="{E1E91F64-B5A4-EC47-B1D6-8220F697DDF2}"/>
          </ac:spMkLst>
        </pc:spChg>
        <pc:spChg chg="add mod">
          <ac:chgData name="Hanna Kavalionak" userId="82742bfd-6cd6-458c-93ec-4cc1c74eb775" providerId="ADAL" clId="{05FB6F3B-8929-E947-A5C4-BF7A0247333B}" dt="2021-08-31T10:06:19.206" v="117"/>
          <ac:spMkLst>
            <pc:docMk/>
            <pc:sldMk cId="898626277" sldId="390"/>
            <ac:spMk id="9" creationId="{F467106E-63AA-9F48-A2E1-C12CAFB8A949}"/>
          </ac:spMkLst>
        </pc:spChg>
      </pc:sldChg>
      <pc:sldChg chg="del">
        <pc:chgData name="Hanna Kavalionak" userId="82742bfd-6cd6-458c-93ec-4cc1c74eb775" providerId="ADAL" clId="{05FB6F3B-8929-E947-A5C4-BF7A0247333B}" dt="2021-08-31T09:06:03.848" v="0" actId="2696"/>
        <pc:sldMkLst>
          <pc:docMk/>
          <pc:sldMk cId="208782368" sldId="391"/>
        </pc:sldMkLst>
      </pc:sldChg>
      <pc:sldChg chg="addSp delSp modSp mod">
        <pc:chgData name="Hanna Kavalionak" userId="82742bfd-6cd6-458c-93ec-4cc1c74eb775" providerId="ADAL" clId="{05FB6F3B-8929-E947-A5C4-BF7A0247333B}" dt="2021-08-31T10:04:44.105" v="70"/>
        <pc:sldMkLst>
          <pc:docMk/>
          <pc:sldMk cId="1885790640" sldId="392"/>
        </pc:sldMkLst>
        <pc:spChg chg="add mod">
          <ac:chgData name="Hanna Kavalionak" userId="82742bfd-6cd6-458c-93ec-4cc1c74eb775" providerId="ADAL" clId="{05FB6F3B-8929-E947-A5C4-BF7A0247333B}" dt="2021-08-31T10:04:44.105" v="70"/>
          <ac:spMkLst>
            <pc:docMk/>
            <pc:sldMk cId="1885790640" sldId="392"/>
            <ac:spMk id="6" creationId="{982DD7C8-9571-E745-8DDC-7367F91AAE2E}"/>
          </ac:spMkLst>
        </pc:spChg>
        <pc:spChg chg="add mod">
          <ac:chgData name="Hanna Kavalionak" userId="82742bfd-6cd6-458c-93ec-4cc1c74eb775" providerId="ADAL" clId="{05FB6F3B-8929-E947-A5C4-BF7A0247333B}" dt="2021-08-31T10:04:44.105" v="70"/>
          <ac:spMkLst>
            <pc:docMk/>
            <pc:sldMk cId="1885790640" sldId="392"/>
            <ac:spMk id="7" creationId="{2353E188-C5DB-7140-B3A5-A990B4C80585}"/>
          </ac:spMkLst>
        </pc:spChg>
        <pc:spChg chg="del">
          <ac:chgData name="Hanna Kavalionak" userId="82742bfd-6cd6-458c-93ec-4cc1c74eb775" providerId="ADAL" clId="{05FB6F3B-8929-E947-A5C4-BF7A0247333B}" dt="2021-08-31T10:04:43.296" v="69" actId="478"/>
          <ac:spMkLst>
            <pc:docMk/>
            <pc:sldMk cId="1885790640" sldId="392"/>
            <ac:spMk id="8" creationId="{0B1CEFBC-D1A6-4B42-AE7E-C985691D81A9}"/>
          </ac:spMkLst>
        </pc:spChg>
        <pc:spChg chg="del">
          <ac:chgData name="Hanna Kavalionak" userId="82742bfd-6cd6-458c-93ec-4cc1c74eb775" providerId="ADAL" clId="{05FB6F3B-8929-E947-A5C4-BF7A0247333B}" dt="2021-08-31T10:04:41.303" v="68" actId="478"/>
          <ac:spMkLst>
            <pc:docMk/>
            <pc:sldMk cId="1885790640" sldId="392"/>
            <ac:spMk id="9" creationId="{E47643BB-1EF3-4904-A514-09AFBE6A47FD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04:49.667" v="73"/>
        <pc:sldMkLst>
          <pc:docMk/>
          <pc:sldMk cId="733623295" sldId="393"/>
        </pc:sldMkLst>
        <pc:spChg chg="del">
          <ac:chgData name="Hanna Kavalionak" userId="82742bfd-6cd6-458c-93ec-4cc1c74eb775" providerId="ADAL" clId="{05FB6F3B-8929-E947-A5C4-BF7A0247333B}" dt="2021-08-31T10:04:49.196" v="72" actId="478"/>
          <ac:spMkLst>
            <pc:docMk/>
            <pc:sldMk cId="733623295" sldId="393"/>
            <ac:spMk id="8" creationId="{0B1CEFBC-D1A6-4B42-AE7E-C985691D81A9}"/>
          </ac:spMkLst>
        </pc:spChg>
        <pc:spChg chg="del">
          <ac:chgData name="Hanna Kavalionak" userId="82742bfd-6cd6-458c-93ec-4cc1c74eb775" providerId="ADAL" clId="{05FB6F3B-8929-E947-A5C4-BF7A0247333B}" dt="2021-08-31T10:04:47.686" v="71" actId="478"/>
          <ac:spMkLst>
            <pc:docMk/>
            <pc:sldMk cId="733623295" sldId="393"/>
            <ac:spMk id="9" creationId="{E47643BB-1EF3-4904-A514-09AFBE6A47FD}"/>
          </ac:spMkLst>
        </pc:spChg>
        <pc:spChg chg="add mod">
          <ac:chgData name="Hanna Kavalionak" userId="82742bfd-6cd6-458c-93ec-4cc1c74eb775" providerId="ADAL" clId="{05FB6F3B-8929-E947-A5C4-BF7A0247333B}" dt="2021-08-31T10:04:49.667" v="73"/>
          <ac:spMkLst>
            <pc:docMk/>
            <pc:sldMk cId="733623295" sldId="393"/>
            <ac:spMk id="25" creationId="{EDB1E47C-637C-8E44-AF53-2CE6E23B2508}"/>
          </ac:spMkLst>
        </pc:spChg>
        <pc:spChg chg="add mod">
          <ac:chgData name="Hanna Kavalionak" userId="82742bfd-6cd6-458c-93ec-4cc1c74eb775" providerId="ADAL" clId="{05FB6F3B-8929-E947-A5C4-BF7A0247333B}" dt="2021-08-31T10:04:49.667" v="73"/>
          <ac:spMkLst>
            <pc:docMk/>
            <pc:sldMk cId="733623295" sldId="393"/>
            <ac:spMk id="27" creationId="{EA75C1E4-CD88-F449-89CA-AC4BD9500B90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09:16:41.874" v="67"/>
        <pc:sldMkLst>
          <pc:docMk/>
          <pc:sldMk cId="332723881" sldId="394"/>
        </pc:sldMkLst>
        <pc:spChg chg="del">
          <ac:chgData name="Hanna Kavalionak" userId="82742bfd-6cd6-458c-93ec-4cc1c74eb775" providerId="ADAL" clId="{05FB6F3B-8929-E947-A5C4-BF7A0247333B}" dt="2021-08-31T09:16:41.500" v="66" actId="478"/>
          <ac:spMkLst>
            <pc:docMk/>
            <pc:sldMk cId="332723881" sldId="394"/>
            <ac:spMk id="5" creationId="{7C97BE3A-5BC1-42AB-A712-7877005CC779}"/>
          </ac:spMkLst>
        </pc:spChg>
        <pc:spChg chg="add mod">
          <ac:chgData name="Hanna Kavalionak" userId="82742bfd-6cd6-458c-93ec-4cc1c74eb775" providerId="ADAL" clId="{05FB6F3B-8929-E947-A5C4-BF7A0247333B}" dt="2021-08-31T09:16:41.874" v="67"/>
          <ac:spMkLst>
            <pc:docMk/>
            <pc:sldMk cId="332723881" sldId="394"/>
            <ac:spMk id="6" creationId="{503A34BC-2C0B-5541-9CA3-97DD1AB19685}"/>
          </ac:spMkLst>
        </pc:spChg>
        <pc:spChg chg="del">
          <ac:chgData name="Hanna Kavalionak" userId="82742bfd-6cd6-458c-93ec-4cc1c74eb775" providerId="ADAL" clId="{05FB6F3B-8929-E947-A5C4-BF7A0247333B}" dt="2021-08-31T09:16:41.500" v="66" actId="478"/>
          <ac:spMkLst>
            <pc:docMk/>
            <pc:sldMk cId="332723881" sldId="394"/>
            <ac:spMk id="7" creationId="{3BA98F1E-7AF7-4BD0-8480-48482C048F06}"/>
          </ac:spMkLst>
        </pc:spChg>
        <pc:spChg chg="add mod">
          <ac:chgData name="Hanna Kavalionak" userId="82742bfd-6cd6-458c-93ec-4cc1c74eb775" providerId="ADAL" clId="{05FB6F3B-8929-E947-A5C4-BF7A0247333B}" dt="2021-08-31T09:16:41.874" v="67"/>
          <ac:spMkLst>
            <pc:docMk/>
            <pc:sldMk cId="332723881" sldId="394"/>
            <ac:spMk id="8" creationId="{D5F8382A-28EF-5B4D-BD88-55E9E642B8FA}"/>
          </ac:spMkLst>
        </pc:spChg>
      </pc:sldChg>
      <pc:sldChg chg="addSp delSp modSp mod">
        <pc:chgData name="Hanna Kavalionak" userId="82742bfd-6cd6-458c-93ec-4cc1c74eb775" providerId="ADAL" clId="{05FB6F3B-8929-E947-A5C4-BF7A0247333B}" dt="2021-09-01T07:56:19.809" v="1057" actId="1076"/>
        <pc:sldMkLst>
          <pc:docMk/>
          <pc:sldMk cId="3809257350" sldId="395"/>
        </pc:sldMkLst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4" creationId="{D7EDE8B6-8F22-4D42-9E44-083B476EB858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7" creationId="{8EE373E7-7480-4B3A-B7EB-4FAB2DF518D0}"/>
          </ac:spMkLst>
        </pc:spChg>
        <pc:spChg chg="del">
          <ac:chgData name="Hanna Kavalionak" userId="82742bfd-6cd6-458c-93ec-4cc1c74eb775" providerId="ADAL" clId="{05FB6F3B-8929-E947-A5C4-BF7A0247333B}" dt="2021-08-31T10:04:54.760" v="74" actId="478"/>
          <ac:spMkLst>
            <pc:docMk/>
            <pc:sldMk cId="3809257350" sldId="395"/>
            <ac:spMk id="8" creationId="{0B1CEFBC-D1A6-4B42-AE7E-C985691D81A9}"/>
          </ac:spMkLst>
        </pc:spChg>
        <pc:spChg chg="del">
          <ac:chgData name="Hanna Kavalionak" userId="82742bfd-6cd6-458c-93ec-4cc1c74eb775" providerId="ADAL" clId="{05FB6F3B-8929-E947-A5C4-BF7A0247333B}" dt="2021-08-31T10:04:54.760" v="74" actId="478"/>
          <ac:spMkLst>
            <pc:docMk/>
            <pc:sldMk cId="3809257350" sldId="395"/>
            <ac:spMk id="9" creationId="{E47643BB-1EF3-4904-A514-09AFBE6A47FD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10" creationId="{1AA11D14-8FEC-41C6-8668-829753C1EABD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11" creationId="{4920B838-1F95-40E1-B875-57249D723217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12" creationId="{245FC5F0-C252-473F-9E72-7A68EA9CDF77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13" creationId="{B62D7E31-E5FA-4948-BF74-3309F79510FD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14" creationId="{7B0CA49D-D4E1-4DC4-86D8-341B05453ABB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15" creationId="{975D823C-D078-44A3-8CCC-DF61D5253E9F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16" creationId="{3EE01F92-ACE0-4D4A-8939-C2B53F5F720F}"/>
          </ac:spMkLst>
        </pc:spChg>
        <pc:spChg chg="add mod">
          <ac:chgData name="Hanna Kavalionak" userId="82742bfd-6cd6-458c-93ec-4cc1c74eb775" providerId="ADAL" clId="{05FB6F3B-8929-E947-A5C4-BF7A0247333B}" dt="2021-08-31T10:04:55.798" v="75"/>
          <ac:spMkLst>
            <pc:docMk/>
            <pc:sldMk cId="3809257350" sldId="395"/>
            <ac:spMk id="35" creationId="{52220D89-BEE2-9C48-96FB-E34DECA2D727}"/>
          </ac:spMkLst>
        </pc:spChg>
        <pc:spChg chg="add mod">
          <ac:chgData name="Hanna Kavalionak" userId="82742bfd-6cd6-458c-93ec-4cc1c74eb775" providerId="ADAL" clId="{05FB6F3B-8929-E947-A5C4-BF7A0247333B}" dt="2021-08-31T10:04:55.798" v="75"/>
          <ac:spMkLst>
            <pc:docMk/>
            <pc:sldMk cId="3809257350" sldId="395"/>
            <ac:spMk id="36" creationId="{42552DE8-E9B3-4243-92B7-D9458A63A80B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78" creationId="{23132E31-5E76-4723-A83D-7DEB68432780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79" creationId="{8EA2F094-3751-48E9-BD1E-EDCCE2A470F3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80" creationId="{E39E438F-5699-4022-89F4-237161527B2E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81" creationId="{566F372F-AD74-468F-B3A3-371D81BC83F7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82" creationId="{0C75D00A-D6C5-42F6-A47E-51F5C802F2FF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83" creationId="{E9DDF1A0-9664-4329-ADCE-4A5D2E185AD1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84" creationId="{F42B8266-2DEE-4995-96BE-61310DB9AC16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85" creationId="{EE7F5FF1-BEB7-46E9-81D4-912691854732}"/>
          </ac:spMkLst>
        </pc:spChg>
        <pc:spChg chg="mod">
          <ac:chgData name="Hanna Kavalionak" userId="82742bfd-6cd6-458c-93ec-4cc1c74eb775" providerId="ADAL" clId="{05FB6F3B-8929-E947-A5C4-BF7A0247333B}" dt="2021-09-01T07:55:40.624" v="1042" actId="1076"/>
          <ac:spMkLst>
            <pc:docMk/>
            <pc:sldMk cId="3809257350" sldId="395"/>
            <ac:spMk id="86" creationId="{2F5C0866-174A-4A68-B3E3-5A31C5ED269F}"/>
          </ac:spMkLst>
        </pc:spChg>
        <pc:spChg chg="mod">
          <ac:chgData name="Hanna Kavalionak" userId="82742bfd-6cd6-458c-93ec-4cc1c74eb775" providerId="ADAL" clId="{05FB6F3B-8929-E947-A5C4-BF7A0247333B}" dt="2021-09-01T07:56:19.809" v="1057" actId="1076"/>
          <ac:spMkLst>
            <pc:docMk/>
            <pc:sldMk cId="3809257350" sldId="395"/>
            <ac:spMk id="87" creationId="{F24654D2-B763-45D1-899D-E4E43B444A09}"/>
          </ac:spMkLst>
        </pc:sp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6" creationId="{A37A3C9B-D915-4246-A549-B82F6D092D15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18" creationId="{75C05192-DFB4-47AD-8630-96C5F47832CB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20" creationId="{528586C3-40DB-499B-B55A-24B7CE2DEF87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22" creationId="{8B1A1B77-6F84-4ABB-BD00-91542DADFF5C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24" creationId="{1F476735-F6D7-44E8-84F8-554E0B1EEB64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26" creationId="{065A591F-FD1E-4B78-8E27-25BEEA65D930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28" creationId="{8A8D213E-A353-4941-BA06-1420D84EE8BF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40" creationId="{9D8DCFFC-BBD8-4D32-BC15-500987E7837F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44" creationId="{C059F7B2-D56A-4472-BFBA-822C246EA60F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46" creationId="{1E5544A4-19B1-4849-B5CD-0BD5BDE04B6E}"/>
          </ac:cxnSpMkLst>
        </pc:cxnChg>
        <pc:cxnChg chg="mod">
          <ac:chgData name="Hanna Kavalionak" userId="82742bfd-6cd6-458c-93ec-4cc1c74eb775" providerId="ADAL" clId="{05FB6F3B-8929-E947-A5C4-BF7A0247333B}" dt="2021-09-01T07:55:40.624" v="1042" actId="1076"/>
          <ac:cxnSpMkLst>
            <pc:docMk/>
            <pc:sldMk cId="3809257350" sldId="395"/>
            <ac:cxnSpMk id="48" creationId="{F352BB52-8DB1-4BBF-8F85-F0FF4F0A1A90}"/>
          </ac:cxnSpMkLst>
        </pc:cxnChg>
      </pc:sldChg>
      <pc:sldChg chg="addSp delSp modSp del mod">
        <pc:chgData name="Hanna Kavalionak" userId="82742bfd-6cd6-458c-93ec-4cc1c74eb775" providerId="ADAL" clId="{05FB6F3B-8929-E947-A5C4-BF7A0247333B}" dt="2021-08-31T18:05:35.650" v="524" actId="2696"/>
        <pc:sldMkLst>
          <pc:docMk/>
          <pc:sldMk cId="359607075" sldId="396"/>
        </pc:sldMkLst>
        <pc:spChg chg="mod">
          <ac:chgData name="Hanna Kavalionak" userId="82742bfd-6cd6-458c-93ec-4cc1c74eb775" providerId="ADAL" clId="{05FB6F3B-8929-E947-A5C4-BF7A0247333B}" dt="2021-08-31T10:53:26.541" v="410" actId="2711"/>
          <ac:spMkLst>
            <pc:docMk/>
            <pc:sldMk cId="359607075" sldId="396"/>
            <ac:spMk id="4" creationId="{A1A509F7-A876-4013-BC10-6CEAE416046C}"/>
          </ac:spMkLst>
        </pc:spChg>
        <pc:spChg chg="del">
          <ac:chgData name="Hanna Kavalionak" userId="82742bfd-6cd6-458c-93ec-4cc1c74eb775" providerId="ADAL" clId="{05FB6F3B-8929-E947-A5C4-BF7A0247333B}" dt="2021-08-31T09:16:08.740" v="56" actId="478"/>
          <ac:spMkLst>
            <pc:docMk/>
            <pc:sldMk cId="359607075" sldId="396"/>
            <ac:spMk id="6" creationId="{DFC79D88-2E25-4595-8A12-B559EBC1307D}"/>
          </ac:spMkLst>
        </pc:spChg>
        <pc:spChg chg="del">
          <ac:chgData name="Hanna Kavalionak" userId="82742bfd-6cd6-458c-93ec-4cc1c74eb775" providerId="ADAL" clId="{05FB6F3B-8929-E947-A5C4-BF7A0247333B}" dt="2021-08-31T09:16:07.449" v="55" actId="478"/>
          <ac:spMkLst>
            <pc:docMk/>
            <pc:sldMk cId="359607075" sldId="396"/>
            <ac:spMk id="8" creationId="{A31A24D0-DE4D-4517-914D-FA5160042AB2}"/>
          </ac:spMkLst>
        </pc:spChg>
        <pc:spChg chg="mod">
          <ac:chgData name="Hanna Kavalionak" userId="82742bfd-6cd6-458c-93ec-4cc1c74eb775" providerId="ADAL" clId="{05FB6F3B-8929-E947-A5C4-BF7A0247333B}" dt="2021-08-31T10:58:09.631" v="421" actId="2711"/>
          <ac:spMkLst>
            <pc:docMk/>
            <pc:sldMk cId="359607075" sldId="396"/>
            <ac:spMk id="9" creationId="{2B50FEEB-58FC-415A-A338-725FFDED49ED}"/>
          </ac:spMkLst>
        </pc:spChg>
        <pc:spChg chg="add mod">
          <ac:chgData name="Hanna Kavalionak" userId="82742bfd-6cd6-458c-93ec-4cc1c74eb775" providerId="ADAL" clId="{05FB6F3B-8929-E947-A5C4-BF7A0247333B}" dt="2021-08-31T09:16:09.125" v="57"/>
          <ac:spMkLst>
            <pc:docMk/>
            <pc:sldMk cId="359607075" sldId="396"/>
            <ac:spMk id="11" creationId="{7709DACE-99DF-F449-B8E6-AB74548706ED}"/>
          </ac:spMkLst>
        </pc:spChg>
        <pc:spChg chg="mod">
          <ac:chgData name="Hanna Kavalionak" userId="82742bfd-6cd6-458c-93ec-4cc1c74eb775" providerId="ADAL" clId="{05FB6F3B-8929-E947-A5C4-BF7A0247333B}" dt="2021-08-31T10:58:03.617" v="419" actId="1076"/>
          <ac:spMkLst>
            <pc:docMk/>
            <pc:sldMk cId="359607075" sldId="396"/>
            <ac:spMk id="12" creationId="{30051144-D3D0-49E1-9FFD-F9E6F80C3C0C}"/>
          </ac:spMkLst>
        </pc:spChg>
        <pc:spChg chg="add mod">
          <ac:chgData name="Hanna Kavalionak" userId="82742bfd-6cd6-458c-93ec-4cc1c74eb775" providerId="ADAL" clId="{05FB6F3B-8929-E947-A5C4-BF7A0247333B}" dt="2021-08-31T09:16:09.125" v="57"/>
          <ac:spMkLst>
            <pc:docMk/>
            <pc:sldMk cId="359607075" sldId="396"/>
            <ac:spMk id="13" creationId="{3B3F89D3-3793-FA41-9043-6C0E7E573468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05:30.596" v="94"/>
        <pc:sldMkLst>
          <pc:docMk/>
          <pc:sldMk cId="544247196" sldId="397"/>
        </pc:sldMkLst>
        <pc:spChg chg="del">
          <ac:chgData name="Hanna Kavalionak" userId="82742bfd-6cd6-458c-93ec-4cc1c74eb775" providerId="ADAL" clId="{05FB6F3B-8929-E947-A5C4-BF7A0247333B}" dt="2021-08-31T10:05:26.299" v="91" actId="478"/>
          <ac:spMkLst>
            <pc:docMk/>
            <pc:sldMk cId="544247196" sldId="397"/>
            <ac:spMk id="7" creationId="{9D1BC297-6B0C-444B-9451-ABDAF98B2741}"/>
          </ac:spMkLst>
        </pc:spChg>
        <pc:spChg chg="del mod">
          <ac:chgData name="Hanna Kavalionak" userId="82742bfd-6cd6-458c-93ec-4cc1c74eb775" providerId="ADAL" clId="{05FB6F3B-8929-E947-A5C4-BF7A0247333B}" dt="2021-08-31T10:05:30.114" v="93" actId="478"/>
          <ac:spMkLst>
            <pc:docMk/>
            <pc:sldMk cId="544247196" sldId="397"/>
            <ac:spMk id="8" creationId="{D6144EED-B4D4-4B9B-8A0C-4ED452B7CA67}"/>
          </ac:spMkLst>
        </pc:spChg>
        <pc:spChg chg="add mod">
          <ac:chgData name="Hanna Kavalionak" userId="82742bfd-6cd6-458c-93ec-4cc1c74eb775" providerId="ADAL" clId="{05FB6F3B-8929-E947-A5C4-BF7A0247333B}" dt="2021-08-31T10:05:30.596" v="94"/>
          <ac:spMkLst>
            <pc:docMk/>
            <pc:sldMk cId="544247196" sldId="397"/>
            <ac:spMk id="10" creationId="{619CD71E-36ED-1B4C-AEDC-94C8E8BCF679}"/>
          </ac:spMkLst>
        </pc:spChg>
        <pc:spChg chg="add mod">
          <ac:chgData name="Hanna Kavalionak" userId="82742bfd-6cd6-458c-93ec-4cc1c74eb775" providerId="ADAL" clId="{05FB6F3B-8929-E947-A5C4-BF7A0247333B}" dt="2021-08-31T10:05:30.596" v="94"/>
          <ac:spMkLst>
            <pc:docMk/>
            <pc:sldMk cId="544247196" sldId="397"/>
            <ac:spMk id="11" creationId="{C0B0E8D7-C9A4-6B4E-8D5D-5BC4B14DE580}"/>
          </ac:spMkLst>
        </pc:spChg>
      </pc:sldChg>
      <pc:sldChg chg="addSp delSp modSp mod">
        <pc:chgData name="Hanna Kavalionak" userId="82742bfd-6cd6-458c-93ec-4cc1c74eb775" providerId="ADAL" clId="{05FB6F3B-8929-E947-A5C4-BF7A0247333B}" dt="2021-09-01T07:48:42.016" v="982" actId="207"/>
        <pc:sldMkLst>
          <pc:docMk/>
          <pc:sldMk cId="1640969039" sldId="398"/>
        </pc:sldMkLst>
        <pc:spChg chg="mod">
          <ac:chgData name="Hanna Kavalionak" userId="82742bfd-6cd6-458c-93ec-4cc1c74eb775" providerId="ADAL" clId="{05FB6F3B-8929-E947-A5C4-BF7A0247333B}" dt="2021-09-01T07:48:04.778" v="967" actId="207"/>
          <ac:spMkLst>
            <pc:docMk/>
            <pc:sldMk cId="1640969039" sldId="398"/>
            <ac:spMk id="3" creationId="{2AF4AC83-40FA-4087-9954-CAAE4FBC9590}"/>
          </ac:spMkLst>
        </pc:spChg>
        <pc:spChg chg="mod">
          <ac:chgData name="Hanna Kavalionak" userId="82742bfd-6cd6-458c-93ec-4cc1c74eb775" providerId="ADAL" clId="{05FB6F3B-8929-E947-A5C4-BF7A0247333B}" dt="2021-09-01T07:48:16.123" v="975" actId="207"/>
          <ac:spMkLst>
            <pc:docMk/>
            <pc:sldMk cId="1640969039" sldId="398"/>
            <ac:spMk id="6" creationId="{AF7C5EF2-7597-4D74-B712-5DE04C015FDF}"/>
          </ac:spMkLst>
        </pc:spChg>
        <pc:spChg chg="del">
          <ac:chgData name="Hanna Kavalionak" userId="82742bfd-6cd6-458c-93ec-4cc1c74eb775" providerId="ADAL" clId="{05FB6F3B-8929-E947-A5C4-BF7A0247333B}" dt="2021-08-31T10:05:34.712" v="95" actId="478"/>
          <ac:spMkLst>
            <pc:docMk/>
            <pc:sldMk cId="1640969039" sldId="398"/>
            <ac:spMk id="7" creationId="{9D1BC297-6B0C-444B-9451-ABDAF98B2741}"/>
          </ac:spMkLst>
        </pc:spChg>
        <pc:spChg chg="del">
          <ac:chgData name="Hanna Kavalionak" userId="82742bfd-6cd6-458c-93ec-4cc1c74eb775" providerId="ADAL" clId="{05FB6F3B-8929-E947-A5C4-BF7A0247333B}" dt="2021-08-31T10:05:36.446" v="96" actId="478"/>
          <ac:spMkLst>
            <pc:docMk/>
            <pc:sldMk cId="1640969039" sldId="398"/>
            <ac:spMk id="8" creationId="{D6144EED-B4D4-4B9B-8A0C-4ED452B7CA67}"/>
          </ac:spMkLst>
        </pc:spChg>
        <pc:spChg chg="mod">
          <ac:chgData name="Hanna Kavalionak" userId="82742bfd-6cd6-458c-93ec-4cc1c74eb775" providerId="ADAL" clId="{05FB6F3B-8929-E947-A5C4-BF7A0247333B}" dt="2021-09-01T07:48:42.016" v="982" actId="207"/>
          <ac:spMkLst>
            <pc:docMk/>
            <pc:sldMk cId="1640969039" sldId="398"/>
            <ac:spMk id="9" creationId="{B4006D13-5434-4CFE-9D52-98F9D5040AF9}"/>
          </ac:spMkLst>
        </pc:spChg>
        <pc:spChg chg="add mod">
          <ac:chgData name="Hanna Kavalionak" userId="82742bfd-6cd6-458c-93ec-4cc1c74eb775" providerId="ADAL" clId="{05FB6F3B-8929-E947-A5C4-BF7A0247333B}" dt="2021-08-31T10:05:36.940" v="97"/>
          <ac:spMkLst>
            <pc:docMk/>
            <pc:sldMk cId="1640969039" sldId="398"/>
            <ac:spMk id="10" creationId="{9984B948-1883-E74E-BD43-696D3A53A008}"/>
          </ac:spMkLst>
        </pc:spChg>
        <pc:spChg chg="add mod">
          <ac:chgData name="Hanna Kavalionak" userId="82742bfd-6cd6-458c-93ec-4cc1c74eb775" providerId="ADAL" clId="{05FB6F3B-8929-E947-A5C4-BF7A0247333B}" dt="2021-08-31T10:05:36.940" v="97"/>
          <ac:spMkLst>
            <pc:docMk/>
            <pc:sldMk cId="1640969039" sldId="398"/>
            <ac:spMk id="11" creationId="{532404D1-CE8A-5A47-989B-256EC0A1585C}"/>
          </ac:spMkLst>
        </pc:spChg>
      </pc:sldChg>
      <pc:sldChg chg="addSp delSp modSp mod">
        <pc:chgData name="Hanna Kavalionak" userId="82742bfd-6cd6-458c-93ec-4cc1c74eb775" providerId="ADAL" clId="{05FB6F3B-8929-E947-A5C4-BF7A0247333B}" dt="2021-09-01T07:50:19.234" v="1008" actId="1076"/>
        <pc:sldMkLst>
          <pc:docMk/>
          <pc:sldMk cId="1567428892" sldId="399"/>
        </pc:sldMkLst>
        <pc:spChg chg="mod">
          <ac:chgData name="Hanna Kavalionak" userId="82742bfd-6cd6-458c-93ec-4cc1c74eb775" providerId="ADAL" clId="{05FB6F3B-8929-E947-A5C4-BF7A0247333B}" dt="2021-09-01T07:50:19.234" v="1008" actId="1076"/>
          <ac:spMkLst>
            <pc:docMk/>
            <pc:sldMk cId="1567428892" sldId="399"/>
            <ac:spMk id="3" creationId="{2AF4AC83-40FA-4087-9954-CAAE4FBC9590}"/>
          </ac:spMkLst>
        </pc:spChg>
        <pc:spChg chg="add mod">
          <ac:chgData name="Hanna Kavalionak" userId="82742bfd-6cd6-458c-93ec-4cc1c74eb775" providerId="ADAL" clId="{05FB6F3B-8929-E947-A5C4-BF7A0247333B}" dt="2021-08-31T10:05:44.097" v="100"/>
          <ac:spMkLst>
            <pc:docMk/>
            <pc:sldMk cId="1567428892" sldId="399"/>
            <ac:spMk id="6" creationId="{6C1861D8-8330-8647-A743-40377C1BD7B8}"/>
          </ac:spMkLst>
        </pc:spChg>
        <pc:spChg chg="del">
          <ac:chgData name="Hanna Kavalionak" userId="82742bfd-6cd6-458c-93ec-4cc1c74eb775" providerId="ADAL" clId="{05FB6F3B-8929-E947-A5C4-BF7A0247333B}" dt="2021-08-31T10:05:42.094" v="98" actId="478"/>
          <ac:spMkLst>
            <pc:docMk/>
            <pc:sldMk cId="1567428892" sldId="399"/>
            <ac:spMk id="7" creationId="{9D1BC297-6B0C-444B-9451-ABDAF98B2741}"/>
          </ac:spMkLst>
        </pc:spChg>
        <pc:spChg chg="del">
          <ac:chgData name="Hanna Kavalionak" userId="82742bfd-6cd6-458c-93ec-4cc1c74eb775" providerId="ADAL" clId="{05FB6F3B-8929-E947-A5C4-BF7A0247333B}" dt="2021-08-31T10:05:43.709" v="99" actId="478"/>
          <ac:spMkLst>
            <pc:docMk/>
            <pc:sldMk cId="1567428892" sldId="399"/>
            <ac:spMk id="8" creationId="{D6144EED-B4D4-4B9B-8A0C-4ED452B7CA67}"/>
          </ac:spMkLst>
        </pc:spChg>
        <pc:spChg chg="add mod">
          <ac:chgData name="Hanna Kavalionak" userId="82742bfd-6cd6-458c-93ec-4cc1c74eb775" providerId="ADAL" clId="{05FB6F3B-8929-E947-A5C4-BF7A0247333B}" dt="2021-08-31T10:05:44.097" v="100"/>
          <ac:spMkLst>
            <pc:docMk/>
            <pc:sldMk cId="1567428892" sldId="399"/>
            <ac:spMk id="9" creationId="{8BD01C28-E017-7443-9DFC-498F2AD3D583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46:31.013" v="741" actId="207"/>
        <pc:sldMkLst>
          <pc:docMk/>
          <pc:sldMk cId="2291013215" sldId="400"/>
        </pc:sldMkLst>
        <pc:spChg chg="mod">
          <ac:chgData name="Hanna Kavalionak" userId="82742bfd-6cd6-458c-93ec-4cc1c74eb775" providerId="ADAL" clId="{05FB6F3B-8929-E947-A5C4-BF7A0247333B}" dt="2021-08-31T20:45:20.495" v="717" actId="207"/>
          <ac:spMkLst>
            <pc:docMk/>
            <pc:sldMk cId="2291013215" sldId="400"/>
            <ac:spMk id="3" creationId="{2AF4AC83-40FA-4087-9954-CAAE4FBC9590}"/>
          </ac:spMkLst>
        </pc:spChg>
        <pc:spChg chg="mod">
          <ac:chgData name="Hanna Kavalionak" userId="82742bfd-6cd6-458c-93ec-4cc1c74eb775" providerId="ADAL" clId="{05FB6F3B-8929-E947-A5C4-BF7A0247333B}" dt="2021-08-31T20:45:09.448" v="715" actId="2711"/>
          <ac:spMkLst>
            <pc:docMk/>
            <pc:sldMk cId="2291013215" sldId="400"/>
            <ac:spMk id="4" creationId="{5C156F77-6D5A-4E88-B9AB-385BC455D1D0}"/>
          </ac:spMkLst>
        </pc:spChg>
        <pc:spChg chg="del">
          <ac:chgData name="Hanna Kavalionak" userId="82742bfd-6cd6-458c-93ec-4cc1c74eb775" providerId="ADAL" clId="{05FB6F3B-8929-E947-A5C4-BF7A0247333B}" dt="2021-08-31T10:05:53.308" v="105" actId="478"/>
          <ac:spMkLst>
            <pc:docMk/>
            <pc:sldMk cId="2291013215" sldId="400"/>
            <ac:spMk id="7" creationId="{9D1BC297-6B0C-444B-9451-ABDAF98B2741}"/>
          </ac:spMkLst>
        </pc:spChg>
        <pc:spChg chg="del">
          <ac:chgData name="Hanna Kavalionak" userId="82742bfd-6cd6-458c-93ec-4cc1c74eb775" providerId="ADAL" clId="{05FB6F3B-8929-E947-A5C4-BF7A0247333B}" dt="2021-08-31T10:05:53.308" v="105" actId="478"/>
          <ac:spMkLst>
            <pc:docMk/>
            <pc:sldMk cId="2291013215" sldId="400"/>
            <ac:spMk id="8" creationId="{D6144EED-B4D4-4B9B-8A0C-4ED452B7CA67}"/>
          </ac:spMkLst>
        </pc:spChg>
        <pc:spChg chg="mod">
          <ac:chgData name="Hanna Kavalionak" userId="82742bfd-6cd6-458c-93ec-4cc1c74eb775" providerId="ADAL" clId="{05FB6F3B-8929-E947-A5C4-BF7A0247333B}" dt="2021-08-31T20:46:19.303" v="737" actId="207"/>
          <ac:spMkLst>
            <pc:docMk/>
            <pc:sldMk cId="2291013215" sldId="400"/>
            <ac:spMk id="9" creationId="{A67D1729-A5C8-41F6-A02D-907C0D2D251D}"/>
          </ac:spMkLst>
        </pc:spChg>
        <pc:spChg chg="mod">
          <ac:chgData name="Hanna Kavalionak" userId="82742bfd-6cd6-458c-93ec-4cc1c74eb775" providerId="ADAL" clId="{05FB6F3B-8929-E947-A5C4-BF7A0247333B}" dt="2021-08-31T20:45:33.858" v="719" actId="207"/>
          <ac:spMkLst>
            <pc:docMk/>
            <pc:sldMk cId="2291013215" sldId="400"/>
            <ac:spMk id="10" creationId="{7C9C5A8B-B9EC-4C79-B894-4A57AAB0ADE1}"/>
          </ac:spMkLst>
        </pc:spChg>
        <pc:spChg chg="mod">
          <ac:chgData name="Hanna Kavalionak" userId="82742bfd-6cd6-458c-93ec-4cc1c74eb775" providerId="ADAL" clId="{05FB6F3B-8929-E947-A5C4-BF7A0247333B}" dt="2021-08-31T20:45:09.448" v="715" actId="2711"/>
          <ac:spMkLst>
            <pc:docMk/>
            <pc:sldMk cId="2291013215" sldId="400"/>
            <ac:spMk id="11" creationId="{6E03003C-C892-4F2B-927F-468796EA61F0}"/>
          </ac:spMkLst>
        </pc:spChg>
        <pc:spChg chg="mod">
          <ac:chgData name="Hanna Kavalionak" userId="82742bfd-6cd6-458c-93ec-4cc1c74eb775" providerId="ADAL" clId="{05FB6F3B-8929-E947-A5C4-BF7A0247333B}" dt="2021-08-31T20:46:24.760" v="739" actId="207"/>
          <ac:spMkLst>
            <pc:docMk/>
            <pc:sldMk cId="2291013215" sldId="400"/>
            <ac:spMk id="12" creationId="{0874F440-313A-4992-A545-B6B8822CF5B5}"/>
          </ac:spMkLst>
        </pc:spChg>
        <pc:spChg chg="mod">
          <ac:chgData name="Hanna Kavalionak" userId="82742bfd-6cd6-458c-93ec-4cc1c74eb775" providerId="ADAL" clId="{05FB6F3B-8929-E947-A5C4-BF7A0247333B}" dt="2021-08-31T20:45:43.104" v="721" actId="207"/>
          <ac:spMkLst>
            <pc:docMk/>
            <pc:sldMk cId="2291013215" sldId="400"/>
            <ac:spMk id="13" creationId="{0A7D15FB-3459-480D-8C4F-709EE47E2646}"/>
          </ac:spMkLst>
        </pc:spChg>
        <pc:spChg chg="mod">
          <ac:chgData name="Hanna Kavalionak" userId="82742bfd-6cd6-458c-93ec-4cc1c74eb775" providerId="ADAL" clId="{05FB6F3B-8929-E947-A5C4-BF7A0247333B}" dt="2021-08-31T20:45:09.448" v="715" actId="2711"/>
          <ac:spMkLst>
            <pc:docMk/>
            <pc:sldMk cId="2291013215" sldId="400"/>
            <ac:spMk id="14" creationId="{33C5793B-1D21-493F-A995-A560A69B2797}"/>
          </ac:spMkLst>
        </pc:spChg>
        <pc:spChg chg="mod">
          <ac:chgData name="Hanna Kavalionak" userId="82742bfd-6cd6-458c-93ec-4cc1c74eb775" providerId="ADAL" clId="{05FB6F3B-8929-E947-A5C4-BF7A0247333B}" dt="2021-08-31T20:46:31.013" v="741" actId="207"/>
          <ac:spMkLst>
            <pc:docMk/>
            <pc:sldMk cId="2291013215" sldId="400"/>
            <ac:spMk id="15" creationId="{8F6C0CEB-2770-4F05-BBFB-DE795D076E4B}"/>
          </ac:spMkLst>
        </pc:spChg>
        <pc:spChg chg="add del mod">
          <ac:chgData name="Hanna Kavalionak" userId="82742bfd-6cd6-458c-93ec-4cc1c74eb775" providerId="ADAL" clId="{05FB6F3B-8929-E947-A5C4-BF7A0247333B}" dt="2021-08-31T10:05:52.679" v="104"/>
          <ac:spMkLst>
            <pc:docMk/>
            <pc:sldMk cId="2291013215" sldId="400"/>
            <ac:spMk id="16" creationId="{9222DE0E-5DF4-EF42-A38F-92236C956F99}"/>
          </ac:spMkLst>
        </pc:spChg>
        <pc:spChg chg="add del mod">
          <ac:chgData name="Hanna Kavalionak" userId="82742bfd-6cd6-458c-93ec-4cc1c74eb775" providerId="ADAL" clId="{05FB6F3B-8929-E947-A5C4-BF7A0247333B}" dt="2021-08-31T10:05:52.679" v="104"/>
          <ac:spMkLst>
            <pc:docMk/>
            <pc:sldMk cId="2291013215" sldId="400"/>
            <ac:spMk id="17" creationId="{30D744F7-6CEE-B24D-96C8-B3796A2B31D0}"/>
          </ac:spMkLst>
        </pc:spChg>
        <pc:spChg chg="add mod">
          <ac:chgData name="Hanna Kavalionak" userId="82742bfd-6cd6-458c-93ec-4cc1c74eb775" providerId="ADAL" clId="{05FB6F3B-8929-E947-A5C4-BF7A0247333B}" dt="2021-08-31T10:05:54.043" v="106"/>
          <ac:spMkLst>
            <pc:docMk/>
            <pc:sldMk cId="2291013215" sldId="400"/>
            <ac:spMk id="18" creationId="{4EECAD7B-12E3-7344-A361-F7C3EA5CD76C}"/>
          </ac:spMkLst>
        </pc:spChg>
        <pc:spChg chg="add mod">
          <ac:chgData name="Hanna Kavalionak" userId="82742bfd-6cd6-458c-93ec-4cc1c74eb775" providerId="ADAL" clId="{05FB6F3B-8929-E947-A5C4-BF7A0247333B}" dt="2021-08-31T10:05:54.043" v="106"/>
          <ac:spMkLst>
            <pc:docMk/>
            <pc:sldMk cId="2291013215" sldId="400"/>
            <ac:spMk id="19" creationId="{9847043F-F8C0-7747-9755-916A2FE9C4D0}"/>
          </ac:spMkLst>
        </pc:spChg>
      </pc:sldChg>
      <pc:sldChg chg="addSp delSp modSp mod ord">
        <pc:chgData name="Hanna Kavalionak" userId="82742bfd-6cd6-458c-93ec-4cc1c74eb775" providerId="ADAL" clId="{05FB6F3B-8929-E947-A5C4-BF7A0247333B}" dt="2021-08-31T10:17:53.539" v="245" actId="20578"/>
        <pc:sldMkLst>
          <pc:docMk/>
          <pc:sldMk cId="2008998634" sldId="402"/>
        </pc:sldMkLst>
        <pc:spChg chg="del">
          <ac:chgData name="Hanna Kavalionak" userId="82742bfd-6cd6-458c-93ec-4cc1c74eb775" providerId="ADAL" clId="{05FB6F3B-8929-E947-A5C4-BF7A0247333B}" dt="2021-08-31T09:07:55.676" v="19" actId="478"/>
          <ac:spMkLst>
            <pc:docMk/>
            <pc:sldMk cId="2008998634" sldId="402"/>
            <ac:spMk id="2" creationId="{64CA81E8-4C25-4041-B78C-B7B6B1946A9C}"/>
          </ac:spMkLst>
        </pc:spChg>
        <pc:spChg chg="del">
          <ac:chgData name="Hanna Kavalionak" userId="82742bfd-6cd6-458c-93ec-4cc1c74eb775" providerId="ADAL" clId="{05FB6F3B-8929-E947-A5C4-BF7A0247333B}" dt="2021-08-31T09:07:55.676" v="19" actId="478"/>
          <ac:spMkLst>
            <pc:docMk/>
            <pc:sldMk cId="2008998634" sldId="402"/>
            <ac:spMk id="6" creationId="{EA5BDBBB-E383-492C-8E64-E2333801AC58}"/>
          </ac:spMkLst>
        </pc:spChg>
        <pc:spChg chg="add mod">
          <ac:chgData name="Hanna Kavalionak" userId="82742bfd-6cd6-458c-93ec-4cc1c74eb775" providerId="ADAL" clId="{05FB6F3B-8929-E947-A5C4-BF7A0247333B}" dt="2021-08-31T09:07:56.194" v="20"/>
          <ac:spMkLst>
            <pc:docMk/>
            <pc:sldMk cId="2008998634" sldId="402"/>
            <ac:spMk id="16" creationId="{7328F665-31C4-FC4B-97C8-7C5F82E8D1B9}"/>
          </ac:spMkLst>
        </pc:spChg>
        <pc:spChg chg="add mod">
          <ac:chgData name="Hanna Kavalionak" userId="82742bfd-6cd6-458c-93ec-4cc1c74eb775" providerId="ADAL" clId="{05FB6F3B-8929-E947-A5C4-BF7A0247333B}" dt="2021-08-31T09:07:56.194" v="20"/>
          <ac:spMkLst>
            <pc:docMk/>
            <pc:sldMk cId="2008998634" sldId="402"/>
            <ac:spMk id="18" creationId="{09E470D1-C89B-E741-A0A4-29022047D52D}"/>
          </ac:spMkLst>
        </pc:sp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1700824936" sldId="404"/>
        </pc:sldMkLst>
      </pc:sldChg>
      <pc:sldChg chg="addSp delSp modSp add del mod">
        <pc:chgData name="Hanna Kavalionak" userId="82742bfd-6cd6-458c-93ec-4cc1c74eb775" providerId="ADAL" clId="{05FB6F3B-8929-E947-A5C4-BF7A0247333B}" dt="2021-09-02T13:32:33.370" v="3839" actId="2696"/>
        <pc:sldMkLst>
          <pc:docMk/>
          <pc:sldMk cId="1992580972" sldId="404"/>
        </pc:sldMkLst>
        <pc:spChg chg="add del mod">
          <ac:chgData name="Hanna Kavalionak" userId="82742bfd-6cd6-458c-93ec-4cc1c74eb775" providerId="ADAL" clId="{05FB6F3B-8929-E947-A5C4-BF7A0247333B}" dt="2021-09-02T10:20:33.741" v="3061" actId="47"/>
          <ac:spMkLst>
            <pc:docMk/>
            <pc:sldMk cId="1992580972" sldId="404"/>
            <ac:spMk id="2" creationId="{E47C45FD-6E4C-B745-9687-809CA995835B}"/>
          </ac:spMkLst>
        </pc:spChg>
      </pc:sldChg>
      <pc:sldChg chg="addSp delSp modSp add del mod ord">
        <pc:chgData name="Hanna Kavalionak" userId="82742bfd-6cd6-458c-93ec-4cc1c74eb775" providerId="ADAL" clId="{05FB6F3B-8929-E947-A5C4-BF7A0247333B}" dt="2021-09-01T14:52:50.347" v="2858" actId="2696"/>
        <pc:sldMkLst>
          <pc:docMk/>
          <pc:sldMk cId="2023497089" sldId="404"/>
        </pc:sldMkLst>
        <pc:spChg chg="del">
          <ac:chgData name="Hanna Kavalionak" userId="82742bfd-6cd6-458c-93ec-4cc1c74eb775" providerId="ADAL" clId="{05FB6F3B-8929-E947-A5C4-BF7A0247333B}" dt="2021-08-31T09:07:59.648" v="21" actId="478"/>
          <ac:spMkLst>
            <pc:docMk/>
            <pc:sldMk cId="2023497089" sldId="404"/>
            <ac:spMk id="2" creationId="{64CA81E8-4C25-4041-B78C-B7B6B1946A9C}"/>
          </ac:spMkLst>
        </pc:spChg>
        <pc:spChg chg="del">
          <ac:chgData name="Hanna Kavalionak" userId="82742bfd-6cd6-458c-93ec-4cc1c74eb775" providerId="ADAL" clId="{05FB6F3B-8929-E947-A5C4-BF7A0247333B}" dt="2021-08-31T09:07:59.648" v="21" actId="478"/>
          <ac:spMkLst>
            <pc:docMk/>
            <pc:sldMk cId="2023497089" sldId="404"/>
            <ac:spMk id="6" creationId="{EA5BDBBB-E383-492C-8E64-E2333801AC58}"/>
          </ac:spMkLst>
        </pc:spChg>
        <pc:spChg chg="add mod">
          <ac:chgData name="Hanna Kavalionak" userId="82742bfd-6cd6-458c-93ec-4cc1c74eb775" providerId="ADAL" clId="{05FB6F3B-8929-E947-A5C4-BF7A0247333B}" dt="2021-08-31T09:08:00.214" v="22"/>
          <ac:spMkLst>
            <pc:docMk/>
            <pc:sldMk cId="2023497089" sldId="404"/>
            <ac:spMk id="7" creationId="{0C1A05B2-AE07-D244-B1B8-D7C2393E611E}"/>
          </ac:spMkLst>
        </pc:spChg>
        <pc:spChg chg="add mod">
          <ac:chgData name="Hanna Kavalionak" userId="82742bfd-6cd6-458c-93ec-4cc1c74eb775" providerId="ADAL" clId="{05FB6F3B-8929-E947-A5C4-BF7A0247333B}" dt="2021-08-31T09:08:00.214" v="22"/>
          <ac:spMkLst>
            <pc:docMk/>
            <pc:sldMk cId="2023497089" sldId="404"/>
            <ac:spMk id="8" creationId="{21405E1A-0824-FB42-9D90-38C9EFEEC366}"/>
          </ac:spMkLst>
        </pc:spChg>
        <pc:spChg chg="mod">
          <ac:chgData name="Hanna Kavalionak" userId="82742bfd-6cd6-458c-93ec-4cc1c74eb775" providerId="ADAL" clId="{05FB6F3B-8929-E947-A5C4-BF7A0247333B}" dt="2021-08-31T20:47:31.773" v="748" actId="113"/>
          <ac:spMkLst>
            <pc:docMk/>
            <pc:sldMk cId="2023497089" sldId="404"/>
            <ac:spMk id="11" creationId="{B5DE0ADF-1CC1-40CD-B5EF-0C12564E4D7E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44:07.856" v="711" actId="1076"/>
        <pc:sldMkLst>
          <pc:docMk/>
          <pc:sldMk cId="3966926300" sldId="406"/>
        </pc:sldMkLst>
        <pc:spChg chg="del">
          <ac:chgData name="Hanna Kavalionak" userId="82742bfd-6cd6-458c-93ec-4cc1c74eb775" providerId="ADAL" clId="{05FB6F3B-8929-E947-A5C4-BF7A0247333B}" dt="2021-08-31T10:06:29.992" v="121" actId="478"/>
          <ac:spMkLst>
            <pc:docMk/>
            <pc:sldMk cId="3966926300" sldId="406"/>
            <ac:spMk id="3" creationId="{BF2D7532-F570-4563-93CF-7AA69DA0BC03}"/>
          </ac:spMkLst>
        </pc:spChg>
        <pc:spChg chg="mod">
          <ac:chgData name="Hanna Kavalionak" userId="82742bfd-6cd6-458c-93ec-4cc1c74eb775" providerId="ADAL" clId="{05FB6F3B-8929-E947-A5C4-BF7A0247333B}" dt="2021-08-31T20:44:07.856" v="711" actId="1076"/>
          <ac:spMkLst>
            <pc:docMk/>
            <pc:sldMk cId="3966926300" sldId="406"/>
            <ac:spMk id="4" creationId="{74C47D29-5EEA-4172-BEE8-E382302CFFBF}"/>
          </ac:spMkLst>
        </pc:spChg>
        <pc:spChg chg="mod">
          <ac:chgData name="Hanna Kavalionak" userId="82742bfd-6cd6-458c-93ec-4cc1c74eb775" providerId="ADAL" clId="{05FB6F3B-8929-E947-A5C4-BF7A0247333B}" dt="2021-08-31T20:36:31.627" v="629" actId="207"/>
          <ac:spMkLst>
            <pc:docMk/>
            <pc:sldMk cId="3966926300" sldId="406"/>
            <ac:spMk id="6" creationId="{53513EA5-CBA0-477F-ACE8-CE8F67B5C358}"/>
          </ac:spMkLst>
        </pc:spChg>
        <pc:spChg chg="del">
          <ac:chgData name="Hanna Kavalionak" userId="82742bfd-6cd6-458c-93ec-4cc1c74eb775" providerId="ADAL" clId="{05FB6F3B-8929-E947-A5C4-BF7A0247333B}" dt="2021-08-31T10:06:29.992" v="121" actId="478"/>
          <ac:spMkLst>
            <pc:docMk/>
            <pc:sldMk cId="3966926300" sldId="406"/>
            <ac:spMk id="7" creationId="{EFC0402A-478B-4989-BF09-545F6D117F68}"/>
          </ac:spMkLst>
        </pc:spChg>
        <pc:spChg chg="add mod">
          <ac:chgData name="Hanna Kavalionak" userId="82742bfd-6cd6-458c-93ec-4cc1c74eb775" providerId="ADAL" clId="{05FB6F3B-8929-E947-A5C4-BF7A0247333B}" dt="2021-08-31T10:06:30.411" v="122"/>
          <ac:spMkLst>
            <pc:docMk/>
            <pc:sldMk cId="3966926300" sldId="406"/>
            <ac:spMk id="8" creationId="{87C61205-C6A3-F44F-A85A-4049B4853D75}"/>
          </ac:spMkLst>
        </pc:spChg>
        <pc:spChg chg="add mod">
          <ac:chgData name="Hanna Kavalionak" userId="82742bfd-6cd6-458c-93ec-4cc1c74eb775" providerId="ADAL" clId="{05FB6F3B-8929-E947-A5C4-BF7A0247333B}" dt="2021-08-31T10:06:30.411" v="122"/>
          <ac:spMkLst>
            <pc:docMk/>
            <pc:sldMk cId="3966926300" sldId="406"/>
            <ac:spMk id="9" creationId="{FC39BCA2-B8E2-C643-8515-25A70F6C22DC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34:52.681" v="611" actId="207"/>
        <pc:sldMkLst>
          <pc:docMk/>
          <pc:sldMk cId="2545318759" sldId="407"/>
        </pc:sldMkLst>
        <pc:spChg chg="mod">
          <ac:chgData name="Hanna Kavalionak" userId="82742bfd-6cd6-458c-93ec-4cc1c74eb775" providerId="ADAL" clId="{05FB6F3B-8929-E947-A5C4-BF7A0247333B}" dt="2021-08-31T20:34:40.348" v="609" actId="1076"/>
          <ac:spMkLst>
            <pc:docMk/>
            <pc:sldMk cId="2545318759" sldId="407"/>
            <ac:spMk id="3" creationId="{03C64A8F-03AF-48C5-923F-8716505D0C23}"/>
          </ac:spMkLst>
        </pc:spChg>
        <pc:spChg chg="mod">
          <ac:chgData name="Hanna Kavalionak" userId="82742bfd-6cd6-458c-93ec-4cc1c74eb775" providerId="ADAL" clId="{05FB6F3B-8929-E947-A5C4-BF7A0247333B}" dt="2021-08-31T20:34:52.681" v="611" actId="207"/>
          <ac:spMkLst>
            <pc:docMk/>
            <pc:sldMk cId="2545318759" sldId="407"/>
            <ac:spMk id="4" creationId="{74C47D29-5EEA-4172-BEE8-E382302CFFBF}"/>
          </ac:spMkLst>
        </pc:spChg>
        <pc:spChg chg="mod">
          <ac:chgData name="Hanna Kavalionak" userId="82742bfd-6cd6-458c-93ec-4cc1c74eb775" providerId="ADAL" clId="{05FB6F3B-8929-E947-A5C4-BF7A0247333B}" dt="2021-08-31T20:34:36.783" v="608" actId="20577"/>
          <ac:spMkLst>
            <pc:docMk/>
            <pc:sldMk cId="2545318759" sldId="407"/>
            <ac:spMk id="6" creationId="{53513EA5-CBA0-477F-ACE8-CE8F67B5C358}"/>
          </ac:spMkLst>
        </pc:spChg>
        <pc:spChg chg="del">
          <ac:chgData name="Hanna Kavalionak" userId="82742bfd-6cd6-458c-93ec-4cc1c74eb775" providerId="ADAL" clId="{05FB6F3B-8929-E947-A5C4-BF7A0247333B}" dt="2021-08-31T10:06:35.809" v="123" actId="478"/>
          <ac:spMkLst>
            <pc:docMk/>
            <pc:sldMk cId="2545318759" sldId="407"/>
            <ac:spMk id="11" creationId="{04490DE2-BCF3-403E-B81C-F8D921AB2BE1}"/>
          </ac:spMkLst>
        </pc:spChg>
        <pc:spChg chg="del">
          <ac:chgData name="Hanna Kavalionak" userId="82742bfd-6cd6-458c-93ec-4cc1c74eb775" providerId="ADAL" clId="{05FB6F3B-8929-E947-A5C4-BF7A0247333B}" dt="2021-08-31T10:06:35.809" v="123" actId="478"/>
          <ac:spMkLst>
            <pc:docMk/>
            <pc:sldMk cId="2545318759" sldId="407"/>
            <ac:spMk id="12" creationId="{2A37603A-6A76-41BE-9071-36024BB57DEC}"/>
          </ac:spMkLst>
        </pc:spChg>
        <pc:spChg chg="add mod">
          <ac:chgData name="Hanna Kavalionak" userId="82742bfd-6cd6-458c-93ec-4cc1c74eb775" providerId="ADAL" clId="{05FB6F3B-8929-E947-A5C4-BF7A0247333B}" dt="2021-08-31T10:06:36.243" v="124"/>
          <ac:spMkLst>
            <pc:docMk/>
            <pc:sldMk cId="2545318759" sldId="407"/>
            <ac:spMk id="13" creationId="{83734995-E8A8-3A45-BB71-517931314C55}"/>
          </ac:spMkLst>
        </pc:spChg>
        <pc:spChg chg="add mod">
          <ac:chgData name="Hanna Kavalionak" userId="82742bfd-6cd6-458c-93ec-4cc1c74eb775" providerId="ADAL" clId="{05FB6F3B-8929-E947-A5C4-BF7A0247333B}" dt="2021-08-31T10:06:36.243" v="124"/>
          <ac:spMkLst>
            <pc:docMk/>
            <pc:sldMk cId="2545318759" sldId="407"/>
            <ac:spMk id="14" creationId="{AC7EB751-F9E3-7043-BF96-F59FF035D816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34:03.824" v="606" actId="1076"/>
        <pc:sldMkLst>
          <pc:docMk/>
          <pc:sldMk cId="1579108228" sldId="408"/>
        </pc:sldMkLst>
        <pc:spChg chg="del">
          <ac:chgData name="Hanna Kavalionak" userId="82742bfd-6cd6-458c-93ec-4cc1c74eb775" providerId="ADAL" clId="{05FB6F3B-8929-E947-A5C4-BF7A0247333B}" dt="2021-08-31T10:06:40.597" v="125" actId="478"/>
          <ac:spMkLst>
            <pc:docMk/>
            <pc:sldMk cId="1579108228" sldId="408"/>
            <ac:spMk id="3" creationId="{BEA62DD9-D8FB-41CE-88DC-FAE9D3C46B4C}"/>
          </ac:spMkLst>
        </pc:spChg>
        <pc:spChg chg="mod">
          <ac:chgData name="Hanna Kavalionak" userId="82742bfd-6cd6-458c-93ec-4cc1c74eb775" providerId="ADAL" clId="{05FB6F3B-8929-E947-A5C4-BF7A0247333B}" dt="2021-08-31T20:34:03.824" v="606" actId="1076"/>
          <ac:spMkLst>
            <pc:docMk/>
            <pc:sldMk cId="1579108228" sldId="408"/>
            <ac:spMk id="4" creationId="{74C47D29-5EEA-4172-BEE8-E382302CFFBF}"/>
          </ac:spMkLst>
        </pc:spChg>
        <pc:spChg chg="mod">
          <ac:chgData name="Hanna Kavalionak" userId="82742bfd-6cd6-458c-93ec-4cc1c74eb775" providerId="ADAL" clId="{05FB6F3B-8929-E947-A5C4-BF7A0247333B}" dt="2021-08-31T20:33:59.231" v="605" actId="1076"/>
          <ac:spMkLst>
            <pc:docMk/>
            <pc:sldMk cId="1579108228" sldId="408"/>
            <ac:spMk id="6" creationId="{53513EA5-CBA0-477F-ACE8-CE8F67B5C358}"/>
          </ac:spMkLst>
        </pc:spChg>
        <pc:spChg chg="del">
          <ac:chgData name="Hanna Kavalionak" userId="82742bfd-6cd6-458c-93ec-4cc1c74eb775" providerId="ADAL" clId="{05FB6F3B-8929-E947-A5C4-BF7A0247333B}" dt="2021-08-31T10:06:40.597" v="125" actId="478"/>
          <ac:spMkLst>
            <pc:docMk/>
            <pc:sldMk cId="1579108228" sldId="408"/>
            <ac:spMk id="7" creationId="{0FE08C35-7A0E-45E1-9425-964AC8AFD9A7}"/>
          </ac:spMkLst>
        </pc:spChg>
        <pc:spChg chg="add mod">
          <ac:chgData name="Hanna Kavalionak" userId="82742bfd-6cd6-458c-93ec-4cc1c74eb775" providerId="ADAL" clId="{05FB6F3B-8929-E947-A5C4-BF7A0247333B}" dt="2021-08-31T10:06:40.982" v="126"/>
          <ac:spMkLst>
            <pc:docMk/>
            <pc:sldMk cId="1579108228" sldId="408"/>
            <ac:spMk id="8" creationId="{C32B9ABE-60CE-4B4D-BF1F-ECD61E863D67}"/>
          </ac:spMkLst>
        </pc:spChg>
        <pc:spChg chg="add mod">
          <ac:chgData name="Hanna Kavalionak" userId="82742bfd-6cd6-458c-93ec-4cc1c74eb775" providerId="ADAL" clId="{05FB6F3B-8929-E947-A5C4-BF7A0247333B}" dt="2021-08-31T10:06:40.982" v="126"/>
          <ac:spMkLst>
            <pc:docMk/>
            <pc:sldMk cId="1579108228" sldId="408"/>
            <ac:spMk id="9" creationId="{5F52B8B7-2F1C-3245-8BA1-A6A795C87CC0}"/>
          </ac:spMkLst>
        </pc:spChg>
      </pc:sldChg>
      <pc:sldChg chg="addSp delSp modSp mod">
        <pc:chgData name="Hanna Kavalionak" userId="82742bfd-6cd6-458c-93ec-4cc1c74eb775" providerId="ADAL" clId="{05FB6F3B-8929-E947-A5C4-BF7A0247333B}" dt="2021-09-01T10:58:35.656" v="1071" actId="207"/>
        <pc:sldMkLst>
          <pc:docMk/>
          <pc:sldMk cId="1599910193" sldId="409"/>
        </pc:sldMkLst>
        <pc:spChg chg="del">
          <ac:chgData name="Hanna Kavalionak" userId="82742bfd-6cd6-458c-93ec-4cc1c74eb775" providerId="ADAL" clId="{05FB6F3B-8929-E947-A5C4-BF7A0247333B}" dt="2021-08-31T10:06:47.467" v="127" actId="478"/>
          <ac:spMkLst>
            <pc:docMk/>
            <pc:sldMk cId="1599910193" sldId="409"/>
            <ac:spMk id="3" creationId="{BEA62DD9-D8FB-41CE-88DC-FAE9D3C46B4C}"/>
          </ac:spMkLst>
        </pc:spChg>
        <pc:spChg chg="mod">
          <ac:chgData name="Hanna Kavalionak" userId="82742bfd-6cd6-458c-93ec-4cc1c74eb775" providerId="ADAL" clId="{05FB6F3B-8929-E947-A5C4-BF7A0247333B}" dt="2021-09-01T10:58:35.656" v="1071" actId="207"/>
          <ac:spMkLst>
            <pc:docMk/>
            <pc:sldMk cId="1599910193" sldId="409"/>
            <ac:spMk id="4" creationId="{74C47D29-5EEA-4172-BEE8-E382302CFFBF}"/>
          </ac:spMkLst>
        </pc:spChg>
        <pc:spChg chg="mod">
          <ac:chgData name="Hanna Kavalionak" userId="82742bfd-6cd6-458c-93ec-4cc1c74eb775" providerId="ADAL" clId="{05FB6F3B-8929-E947-A5C4-BF7A0247333B}" dt="2021-08-31T20:29:58.232" v="563" actId="1076"/>
          <ac:spMkLst>
            <pc:docMk/>
            <pc:sldMk cId="1599910193" sldId="409"/>
            <ac:spMk id="6" creationId="{53513EA5-CBA0-477F-ACE8-CE8F67B5C358}"/>
          </ac:spMkLst>
        </pc:spChg>
        <pc:spChg chg="del">
          <ac:chgData name="Hanna Kavalionak" userId="82742bfd-6cd6-458c-93ec-4cc1c74eb775" providerId="ADAL" clId="{05FB6F3B-8929-E947-A5C4-BF7A0247333B}" dt="2021-08-31T10:06:47.467" v="127" actId="478"/>
          <ac:spMkLst>
            <pc:docMk/>
            <pc:sldMk cId="1599910193" sldId="409"/>
            <ac:spMk id="7" creationId="{0FE08C35-7A0E-45E1-9425-964AC8AFD9A7}"/>
          </ac:spMkLst>
        </pc:spChg>
        <pc:spChg chg="add mod">
          <ac:chgData name="Hanna Kavalionak" userId="82742bfd-6cd6-458c-93ec-4cc1c74eb775" providerId="ADAL" clId="{05FB6F3B-8929-E947-A5C4-BF7A0247333B}" dt="2021-08-31T10:06:47.886" v="128"/>
          <ac:spMkLst>
            <pc:docMk/>
            <pc:sldMk cId="1599910193" sldId="409"/>
            <ac:spMk id="8" creationId="{FCA74249-E680-E844-9FDB-C1A718C6CDEC}"/>
          </ac:spMkLst>
        </pc:spChg>
        <pc:spChg chg="add mod">
          <ac:chgData name="Hanna Kavalionak" userId="82742bfd-6cd6-458c-93ec-4cc1c74eb775" providerId="ADAL" clId="{05FB6F3B-8929-E947-A5C4-BF7A0247333B}" dt="2021-08-31T10:06:47.886" v="128"/>
          <ac:spMkLst>
            <pc:docMk/>
            <pc:sldMk cId="1599910193" sldId="409"/>
            <ac:spMk id="9" creationId="{5C65E07B-E1B0-CB44-B4D0-063793F3189C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10:15:39.145" v="229"/>
        <pc:sldMkLst>
          <pc:docMk/>
          <pc:sldMk cId="3296339945" sldId="410"/>
        </pc:sldMkLst>
        <pc:spChg chg="del">
          <ac:chgData name="Hanna Kavalionak" userId="82742bfd-6cd6-458c-93ec-4cc1c74eb775" providerId="ADAL" clId="{05FB6F3B-8929-E947-A5C4-BF7A0247333B}" dt="2021-08-31T09:07:43.279" v="15" actId="478"/>
          <ac:spMkLst>
            <pc:docMk/>
            <pc:sldMk cId="3296339945" sldId="410"/>
            <ac:spMk id="2" creationId="{64CA81E8-4C25-4041-B78C-B7B6B1946A9C}"/>
          </ac:spMkLst>
        </pc:spChg>
        <pc:spChg chg="mod">
          <ac:chgData name="Hanna Kavalionak" userId="82742bfd-6cd6-458c-93ec-4cc1c74eb775" providerId="ADAL" clId="{05FB6F3B-8929-E947-A5C4-BF7A0247333B}" dt="2021-08-31T10:15:39.145" v="229"/>
          <ac:spMkLst>
            <pc:docMk/>
            <pc:sldMk cId="3296339945" sldId="410"/>
            <ac:spMk id="4" creationId="{1AE44B03-2400-4A99-B5AA-D0DE8A18FD1A}"/>
          </ac:spMkLst>
        </pc:spChg>
        <pc:spChg chg="del">
          <ac:chgData name="Hanna Kavalionak" userId="82742bfd-6cd6-458c-93ec-4cc1c74eb775" providerId="ADAL" clId="{05FB6F3B-8929-E947-A5C4-BF7A0247333B}" dt="2021-08-31T09:07:43.279" v="15" actId="478"/>
          <ac:spMkLst>
            <pc:docMk/>
            <pc:sldMk cId="3296339945" sldId="410"/>
            <ac:spMk id="6" creationId="{EA5BDBBB-E383-492C-8E64-E2333801AC58}"/>
          </ac:spMkLst>
        </pc:spChg>
        <pc:spChg chg="mod">
          <ac:chgData name="Hanna Kavalionak" userId="82742bfd-6cd6-458c-93ec-4cc1c74eb775" providerId="ADAL" clId="{05FB6F3B-8929-E947-A5C4-BF7A0247333B}" dt="2021-08-31T10:10:36.363" v="176" actId="113"/>
          <ac:spMkLst>
            <pc:docMk/>
            <pc:sldMk cId="3296339945" sldId="410"/>
            <ac:spMk id="7" creationId="{A3B99BD4-0481-4DAF-B4D0-52F5EDCF1862}"/>
          </ac:spMkLst>
        </pc:spChg>
        <pc:spChg chg="mod">
          <ac:chgData name="Hanna Kavalionak" userId="82742bfd-6cd6-458c-93ec-4cc1c74eb775" providerId="ADAL" clId="{05FB6F3B-8929-E947-A5C4-BF7A0247333B}" dt="2021-08-31T10:13:30.717" v="207" actId="207"/>
          <ac:spMkLst>
            <pc:docMk/>
            <pc:sldMk cId="3296339945" sldId="410"/>
            <ac:spMk id="8" creationId="{DDC7EAD1-0906-40F0-A94C-A1D2E3DD7D41}"/>
          </ac:spMkLst>
        </pc:spChg>
        <pc:spChg chg="mod">
          <ac:chgData name="Hanna Kavalionak" userId="82742bfd-6cd6-458c-93ec-4cc1c74eb775" providerId="ADAL" clId="{05FB6F3B-8929-E947-A5C4-BF7A0247333B}" dt="2021-08-31T10:13:24.969" v="206" actId="207"/>
          <ac:spMkLst>
            <pc:docMk/>
            <pc:sldMk cId="3296339945" sldId="410"/>
            <ac:spMk id="9" creationId="{2B5A098E-FB19-43AB-8BF4-BD407DE9DA9A}"/>
          </ac:spMkLst>
        </pc:spChg>
        <pc:spChg chg="mod">
          <ac:chgData name="Hanna Kavalionak" userId="82742bfd-6cd6-458c-93ec-4cc1c74eb775" providerId="ADAL" clId="{05FB6F3B-8929-E947-A5C4-BF7A0247333B}" dt="2021-08-31T10:13:34.588" v="208" actId="207"/>
          <ac:spMkLst>
            <pc:docMk/>
            <pc:sldMk cId="3296339945" sldId="410"/>
            <ac:spMk id="10" creationId="{A5F030F8-0878-4B26-9D52-6A3260848744}"/>
          </ac:spMkLst>
        </pc:spChg>
        <pc:spChg chg="mod">
          <ac:chgData name="Hanna Kavalionak" userId="82742bfd-6cd6-458c-93ec-4cc1c74eb775" providerId="ADAL" clId="{05FB6F3B-8929-E947-A5C4-BF7A0247333B}" dt="2021-08-31T10:11:59.667" v="192" actId="207"/>
          <ac:spMkLst>
            <pc:docMk/>
            <pc:sldMk cId="3296339945" sldId="410"/>
            <ac:spMk id="11" creationId="{B92CD9E3-DC94-489A-8A22-488AF015A1F7}"/>
          </ac:spMkLst>
        </pc:spChg>
        <pc:spChg chg="mod">
          <ac:chgData name="Hanna Kavalionak" userId="82742bfd-6cd6-458c-93ec-4cc1c74eb775" providerId="ADAL" clId="{05FB6F3B-8929-E947-A5C4-BF7A0247333B}" dt="2021-08-31T10:13:38.359" v="209" actId="207"/>
          <ac:spMkLst>
            <pc:docMk/>
            <pc:sldMk cId="3296339945" sldId="410"/>
            <ac:spMk id="12" creationId="{35187F1F-0551-4D14-9A40-10CDA1409FE6}"/>
          </ac:spMkLst>
        </pc:spChg>
        <pc:spChg chg="mod">
          <ac:chgData name="Hanna Kavalionak" userId="82742bfd-6cd6-458c-93ec-4cc1c74eb775" providerId="ADAL" clId="{05FB6F3B-8929-E947-A5C4-BF7A0247333B}" dt="2021-08-31T10:11:56.058" v="191" actId="207"/>
          <ac:spMkLst>
            <pc:docMk/>
            <pc:sldMk cId="3296339945" sldId="410"/>
            <ac:spMk id="13" creationId="{DA8A7ADB-5F56-4482-B5ED-F087846EE56C}"/>
          </ac:spMkLst>
        </pc:spChg>
        <pc:spChg chg="add mod">
          <ac:chgData name="Hanna Kavalionak" userId="82742bfd-6cd6-458c-93ec-4cc1c74eb775" providerId="ADAL" clId="{05FB6F3B-8929-E947-A5C4-BF7A0247333B}" dt="2021-08-31T09:07:43.976" v="16"/>
          <ac:spMkLst>
            <pc:docMk/>
            <pc:sldMk cId="3296339945" sldId="410"/>
            <ac:spMk id="14" creationId="{D49489FA-923F-CA4F-A8B6-38E5F6E27A19}"/>
          </ac:spMkLst>
        </pc:spChg>
        <pc:spChg chg="add mod">
          <ac:chgData name="Hanna Kavalionak" userId="82742bfd-6cd6-458c-93ec-4cc1c74eb775" providerId="ADAL" clId="{05FB6F3B-8929-E947-A5C4-BF7A0247333B}" dt="2021-08-31T09:07:43.976" v="16"/>
          <ac:spMkLst>
            <pc:docMk/>
            <pc:sldMk cId="3296339945" sldId="410"/>
            <ac:spMk id="15" creationId="{5B71BEEB-D650-3645-82E8-8DAEFE869AE3}"/>
          </ac:spMkLst>
        </pc:spChg>
      </pc:sldChg>
      <pc:sldChg chg="addSp delSp modSp mod">
        <pc:chgData name="Hanna Kavalionak" userId="82742bfd-6cd6-458c-93ec-4cc1c74eb775" providerId="ADAL" clId="{05FB6F3B-8929-E947-A5C4-BF7A0247333B}" dt="2021-09-01T13:27:58.677" v="1316"/>
        <pc:sldMkLst>
          <pc:docMk/>
          <pc:sldMk cId="2135376319" sldId="411"/>
        </pc:sldMkLst>
        <pc:spChg chg="del">
          <ac:chgData name="Hanna Kavalionak" userId="82742bfd-6cd6-458c-93ec-4cc1c74eb775" providerId="ADAL" clId="{05FB6F3B-8929-E947-A5C4-BF7A0247333B}" dt="2021-08-31T09:07:49.803" v="17" actId="478"/>
          <ac:spMkLst>
            <pc:docMk/>
            <pc:sldMk cId="2135376319" sldId="411"/>
            <ac:spMk id="2" creationId="{64CA81E8-4C25-4041-B78C-B7B6B1946A9C}"/>
          </ac:spMkLst>
        </pc:spChg>
        <pc:spChg chg="mod">
          <ac:chgData name="Hanna Kavalionak" userId="82742bfd-6cd6-458c-93ec-4cc1c74eb775" providerId="ADAL" clId="{05FB6F3B-8929-E947-A5C4-BF7A0247333B}" dt="2021-08-31T10:15:11.220" v="225"/>
          <ac:spMkLst>
            <pc:docMk/>
            <pc:sldMk cId="2135376319" sldId="411"/>
            <ac:spMk id="4" creationId="{1AE44B03-2400-4A99-B5AA-D0DE8A18FD1A}"/>
          </ac:spMkLst>
        </pc:spChg>
        <pc:spChg chg="del">
          <ac:chgData name="Hanna Kavalionak" userId="82742bfd-6cd6-458c-93ec-4cc1c74eb775" providerId="ADAL" clId="{05FB6F3B-8929-E947-A5C4-BF7A0247333B}" dt="2021-08-31T09:07:49.803" v="17" actId="478"/>
          <ac:spMkLst>
            <pc:docMk/>
            <pc:sldMk cId="2135376319" sldId="411"/>
            <ac:spMk id="6" creationId="{EA5BDBBB-E383-492C-8E64-E2333801AC58}"/>
          </ac:spMkLst>
        </pc:spChg>
        <pc:spChg chg="add mod">
          <ac:chgData name="Hanna Kavalionak" userId="82742bfd-6cd6-458c-93ec-4cc1c74eb775" providerId="ADAL" clId="{05FB6F3B-8929-E947-A5C4-BF7A0247333B}" dt="2021-08-31T09:07:50.105" v="18"/>
          <ac:spMkLst>
            <pc:docMk/>
            <pc:sldMk cId="2135376319" sldId="411"/>
            <ac:spMk id="11" creationId="{7D768D59-1159-504C-8224-F9979788D189}"/>
          </ac:spMkLst>
        </pc:spChg>
        <pc:spChg chg="add mod">
          <ac:chgData name="Hanna Kavalionak" userId="82742bfd-6cd6-458c-93ec-4cc1c74eb775" providerId="ADAL" clId="{05FB6F3B-8929-E947-A5C4-BF7A0247333B}" dt="2021-08-31T09:07:50.105" v="18"/>
          <ac:spMkLst>
            <pc:docMk/>
            <pc:sldMk cId="2135376319" sldId="411"/>
            <ac:spMk id="12" creationId="{5082090B-8679-5047-89B2-1AF7692C2802}"/>
          </ac:spMkLst>
        </pc:spChg>
        <pc:spChg chg="mod">
          <ac:chgData name="Hanna Kavalionak" userId="82742bfd-6cd6-458c-93ec-4cc1c74eb775" providerId="ADAL" clId="{05FB6F3B-8929-E947-A5C4-BF7A0247333B}" dt="2021-09-01T13:27:58.677" v="1316"/>
          <ac:spMkLst>
            <pc:docMk/>
            <pc:sldMk cId="2135376319" sldId="411"/>
            <ac:spMk id="14" creationId="{BF3B39CB-FCF8-458A-9E16-15225A2DBA8B}"/>
          </ac:spMkLst>
        </pc:spChg>
        <pc:spChg chg="mod">
          <ac:chgData name="Hanna Kavalionak" userId="82742bfd-6cd6-458c-93ec-4cc1c74eb775" providerId="ADAL" clId="{05FB6F3B-8929-E947-A5C4-BF7A0247333B}" dt="2021-08-31T10:16:33.059" v="243" actId="113"/>
          <ac:spMkLst>
            <pc:docMk/>
            <pc:sldMk cId="2135376319" sldId="411"/>
            <ac:spMk id="15" creationId="{CDBFCBF3-8E8A-48E4-9CB3-A1B2E585427A}"/>
          </ac:spMkLst>
        </pc:spChg>
        <pc:spChg chg="mod">
          <ac:chgData name="Hanna Kavalionak" userId="82742bfd-6cd6-458c-93ec-4cc1c74eb775" providerId="ADAL" clId="{05FB6F3B-8929-E947-A5C4-BF7A0247333B}" dt="2021-08-31T10:16:29.619" v="241" actId="113"/>
          <ac:spMkLst>
            <pc:docMk/>
            <pc:sldMk cId="2135376319" sldId="411"/>
            <ac:spMk id="16" creationId="{499586A8-684C-47A6-AA9F-F84C8EEA675C}"/>
          </ac:spMkLst>
        </pc:spChg>
        <pc:spChg chg="mod">
          <ac:chgData name="Hanna Kavalionak" userId="82742bfd-6cd6-458c-93ec-4cc1c74eb775" providerId="ADAL" clId="{05FB6F3B-8929-E947-A5C4-BF7A0247333B}" dt="2021-08-31T10:16:05.444" v="236" actId="207"/>
          <ac:spMkLst>
            <pc:docMk/>
            <pc:sldMk cId="2135376319" sldId="411"/>
            <ac:spMk id="17" creationId="{93BCF553-BB60-42CB-85C8-D2507A4D1041}"/>
          </ac:spMkLst>
        </pc:spChg>
        <pc:spChg chg="mod">
          <ac:chgData name="Hanna Kavalionak" userId="82742bfd-6cd6-458c-93ec-4cc1c74eb775" providerId="ADAL" clId="{05FB6F3B-8929-E947-A5C4-BF7A0247333B}" dt="2021-08-31T10:16:09.703" v="237" actId="207"/>
          <ac:spMkLst>
            <pc:docMk/>
            <pc:sldMk cId="2135376319" sldId="411"/>
            <ac:spMk id="18" creationId="{76ED9456-EF90-4BE3-8E06-D579651FA309}"/>
          </ac:spMkLst>
        </pc:spChg>
      </pc:sldChg>
      <pc:sldChg chg="addSp delSp modSp mod">
        <pc:chgData name="Hanna Kavalionak" userId="82742bfd-6cd6-458c-93ec-4cc1c74eb775" providerId="ADAL" clId="{05FB6F3B-8929-E947-A5C4-BF7A0247333B}" dt="2021-08-31T20:41:15.595" v="685" actId="207"/>
        <pc:sldMkLst>
          <pc:docMk/>
          <pc:sldMk cId="169902225" sldId="412"/>
        </pc:sldMkLst>
        <pc:spChg chg="del">
          <ac:chgData name="Hanna Kavalionak" userId="82742bfd-6cd6-458c-93ec-4cc1c74eb775" providerId="ADAL" clId="{05FB6F3B-8929-E947-A5C4-BF7A0247333B}" dt="2021-08-31T09:09:47.544" v="27" actId="478"/>
          <ac:spMkLst>
            <pc:docMk/>
            <pc:sldMk cId="169902225" sldId="412"/>
            <ac:spMk id="3" creationId="{8B99D94B-C57A-4472-BE02-2C97871ECE00}"/>
          </ac:spMkLst>
        </pc:spChg>
        <pc:spChg chg="mod">
          <ac:chgData name="Hanna Kavalionak" userId="82742bfd-6cd6-458c-93ec-4cc1c74eb775" providerId="ADAL" clId="{05FB6F3B-8929-E947-A5C4-BF7A0247333B}" dt="2021-08-31T20:41:15.595" v="685" actId="207"/>
          <ac:spMkLst>
            <pc:docMk/>
            <pc:sldMk cId="169902225" sldId="412"/>
            <ac:spMk id="8" creationId="{CBCEEB58-7780-4E05-A16E-6F137EB9711C}"/>
          </ac:spMkLst>
        </pc:spChg>
        <pc:spChg chg="del">
          <ac:chgData name="Hanna Kavalionak" userId="82742bfd-6cd6-458c-93ec-4cc1c74eb775" providerId="ADAL" clId="{05FB6F3B-8929-E947-A5C4-BF7A0247333B}" dt="2021-08-31T09:09:47.544" v="27" actId="478"/>
          <ac:spMkLst>
            <pc:docMk/>
            <pc:sldMk cId="169902225" sldId="412"/>
            <ac:spMk id="14" creationId="{15BA9889-D320-480F-9FD9-CDFD0B418032}"/>
          </ac:spMkLst>
        </pc:spChg>
        <pc:spChg chg="add mod">
          <ac:chgData name="Hanna Kavalionak" userId="82742bfd-6cd6-458c-93ec-4cc1c74eb775" providerId="ADAL" clId="{05FB6F3B-8929-E947-A5C4-BF7A0247333B}" dt="2021-08-31T09:09:47.792" v="28"/>
          <ac:spMkLst>
            <pc:docMk/>
            <pc:sldMk cId="169902225" sldId="412"/>
            <ac:spMk id="16" creationId="{E7D89B5C-446D-274A-A396-923BBBF7FF86}"/>
          </ac:spMkLst>
        </pc:spChg>
        <pc:spChg chg="add mod">
          <ac:chgData name="Hanna Kavalionak" userId="82742bfd-6cd6-458c-93ec-4cc1c74eb775" providerId="ADAL" clId="{05FB6F3B-8929-E947-A5C4-BF7A0247333B}" dt="2021-08-31T09:09:47.792" v="28"/>
          <ac:spMkLst>
            <pc:docMk/>
            <pc:sldMk cId="169902225" sldId="412"/>
            <ac:spMk id="17" creationId="{45E66ECE-F1A3-F646-B18B-F79D7011D81D}"/>
          </ac:spMkLst>
        </pc:spChg>
      </pc:sldChg>
      <pc:sldChg chg="addSp delSp modSp del mod">
        <pc:chgData name="Hanna Kavalionak" userId="82742bfd-6cd6-458c-93ec-4cc1c74eb775" providerId="ADAL" clId="{05FB6F3B-8929-E947-A5C4-BF7A0247333B}" dt="2021-08-31T20:27:45.884" v="529" actId="2696"/>
        <pc:sldMkLst>
          <pc:docMk/>
          <pc:sldMk cId="2007088420" sldId="413"/>
        </pc:sldMkLst>
        <pc:spChg chg="del">
          <ac:chgData name="Hanna Kavalionak" userId="82742bfd-6cd6-458c-93ec-4cc1c74eb775" providerId="ADAL" clId="{05FB6F3B-8929-E947-A5C4-BF7A0247333B}" dt="2021-08-31T10:05:01.045" v="77" actId="478"/>
          <ac:spMkLst>
            <pc:docMk/>
            <pc:sldMk cId="2007088420" sldId="413"/>
            <ac:spMk id="8" creationId="{0B1CEFBC-D1A6-4B42-AE7E-C985691D81A9}"/>
          </ac:spMkLst>
        </pc:spChg>
        <pc:spChg chg="del">
          <ac:chgData name="Hanna Kavalionak" userId="82742bfd-6cd6-458c-93ec-4cc1c74eb775" providerId="ADAL" clId="{05FB6F3B-8929-E947-A5C4-BF7A0247333B}" dt="2021-08-31T10:04:59.593" v="76" actId="478"/>
          <ac:spMkLst>
            <pc:docMk/>
            <pc:sldMk cId="2007088420" sldId="413"/>
            <ac:spMk id="9" creationId="{E47643BB-1EF3-4904-A514-09AFBE6A47FD}"/>
          </ac:spMkLst>
        </pc:spChg>
        <pc:spChg chg="add mod">
          <ac:chgData name="Hanna Kavalionak" userId="82742bfd-6cd6-458c-93ec-4cc1c74eb775" providerId="ADAL" clId="{05FB6F3B-8929-E947-A5C4-BF7A0247333B}" dt="2021-08-31T10:05:01.432" v="78"/>
          <ac:spMkLst>
            <pc:docMk/>
            <pc:sldMk cId="2007088420" sldId="413"/>
            <ac:spMk id="36" creationId="{ED476C5C-9737-E045-BD4D-4703FD9B3ABC}"/>
          </ac:spMkLst>
        </pc:spChg>
        <pc:spChg chg="add mod">
          <ac:chgData name="Hanna Kavalionak" userId="82742bfd-6cd6-458c-93ec-4cc1c74eb775" providerId="ADAL" clId="{05FB6F3B-8929-E947-A5C4-BF7A0247333B}" dt="2021-08-31T10:05:01.432" v="78"/>
          <ac:spMkLst>
            <pc:docMk/>
            <pc:sldMk cId="2007088420" sldId="413"/>
            <ac:spMk id="37" creationId="{22DBA11E-4E3E-B847-90B4-46608D506C8D}"/>
          </ac:spMkLst>
        </pc:spChg>
      </pc:sldChg>
      <pc:sldChg chg="addSp delSp modSp add mod ord">
        <pc:chgData name="Hanna Kavalionak" userId="82742bfd-6cd6-458c-93ec-4cc1c74eb775" providerId="ADAL" clId="{05FB6F3B-8929-E947-A5C4-BF7A0247333B}" dt="2021-08-31T10:18:06.741" v="249"/>
        <pc:sldMkLst>
          <pc:docMk/>
          <pc:sldMk cId="3740390372" sldId="414"/>
        </pc:sldMkLst>
        <pc:spChg chg="del">
          <ac:chgData name="Hanna Kavalionak" userId="82742bfd-6cd6-458c-93ec-4cc1c74eb775" providerId="ADAL" clId="{05FB6F3B-8929-E947-A5C4-BF7A0247333B}" dt="2021-08-31T10:18:06.341" v="248" actId="478"/>
          <ac:spMkLst>
            <pc:docMk/>
            <pc:sldMk cId="3740390372" sldId="414"/>
            <ac:spMk id="2" creationId="{64CA81E8-4C25-4041-B78C-B7B6B1946A9C}"/>
          </ac:spMkLst>
        </pc:spChg>
        <pc:spChg chg="del">
          <ac:chgData name="Hanna Kavalionak" userId="82742bfd-6cd6-458c-93ec-4cc1c74eb775" providerId="ADAL" clId="{05FB6F3B-8929-E947-A5C4-BF7A0247333B}" dt="2021-08-31T10:18:06.341" v="248" actId="478"/>
          <ac:spMkLst>
            <pc:docMk/>
            <pc:sldMk cId="3740390372" sldId="414"/>
            <ac:spMk id="6" creationId="{EA5BDBBB-E383-492C-8E64-E2333801AC58}"/>
          </ac:spMkLst>
        </pc:spChg>
        <pc:spChg chg="add mod">
          <ac:chgData name="Hanna Kavalionak" userId="82742bfd-6cd6-458c-93ec-4cc1c74eb775" providerId="ADAL" clId="{05FB6F3B-8929-E947-A5C4-BF7A0247333B}" dt="2021-08-31T10:18:06.741" v="249"/>
          <ac:spMkLst>
            <pc:docMk/>
            <pc:sldMk cId="3740390372" sldId="414"/>
            <ac:spMk id="14" creationId="{DF5205FD-CD69-954F-B598-BCCC26239C77}"/>
          </ac:spMkLst>
        </pc:spChg>
        <pc:spChg chg="add mod">
          <ac:chgData name="Hanna Kavalionak" userId="82742bfd-6cd6-458c-93ec-4cc1c74eb775" providerId="ADAL" clId="{05FB6F3B-8929-E947-A5C4-BF7A0247333B}" dt="2021-08-31T10:18:06.741" v="249"/>
          <ac:spMkLst>
            <pc:docMk/>
            <pc:sldMk cId="3740390372" sldId="414"/>
            <ac:spMk id="16" creationId="{27A85E63-25F4-6145-AB48-C1AE66891C98}"/>
          </ac:spMkLst>
        </pc:spChg>
      </pc:sldChg>
      <pc:sldChg chg="addSp delSp modSp new add del mod modClrScheme chgLayout">
        <pc:chgData name="Hanna Kavalionak" userId="82742bfd-6cd6-458c-93ec-4cc1c74eb775" providerId="ADAL" clId="{05FB6F3B-8929-E947-A5C4-BF7A0247333B}" dt="2021-09-01T14:52:50.347" v="2858" actId="2696"/>
        <pc:sldMkLst>
          <pc:docMk/>
          <pc:sldMk cId="568865785" sldId="415"/>
        </pc:sldMkLst>
        <pc:spChg chg="del">
          <ac:chgData name="Hanna Kavalionak" userId="82742bfd-6cd6-458c-93ec-4cc1c74eb775" providerId="ADAL" clId="{05FB6F3B-8929-E947-A5C4-BF7A0247333B}" dt="2021-09-01T12:30:36.560" v="1073" actId="700"/>
          <ac:spMkLst>
            <pc:docMk/>
            <pc:sldMk cId="568865785" sldId="415"/>
            <ac:spMk id="2" creationId="{0E8839D1-2DB5-FF4A-B588-DEA2EFAE6617}"/>
          </ac:spMkLst>
        </pc:spChg>
        <pc:spChg chg="del mod ord">
          <ac:chgData name="Hanna Kavalionak" userId="82742bfd-6cd6-458c-93ec-4cc1c74eb775" providerId="ADAL" clId="{05FB6F3B-8929-E947-A5C4-BF7A0247333B}" dt="2021-09-01T12:30:36.560" v="1073" actId="700"/>
          <ac:spMkLst>
            <pc:docMk/>
            <pc:sldMk cId="568865785" sldId="415"/>
            <ac:spMk id="3" creationId="{47CDE671-755B-104A-AC15-23030AE713BE}"/>
          </ac:spMkLst>
        </pc:spChg>
        <pc:spChg chg="del">
          <ac:chgData name="Hanna Kavalionak" userId="82742bfd-6cd6-458c-93ec-4cc1c74eb775" providerId="ADAL" clId="{05FB6F3B-8929-E947-A5C4-BF7A0247333B}" dt="2021-09-01T12:30:36.560" v="1073" actId="700"/>
          <ac:spMkLst>
            <pc:docMk/>
            <pc:sldMk cId="568865785" sldId="415"/>
            <ac:spMk id="4" creationId="{77371CF7-5C11-274A-AFF0-C0D8CEBA8ED5}"/>
          </ac:spMkLst>
        </pc:spChg>
        <pc:spChg chg="del mod ord">
          <ac:chgData name="Hanna Kavalionak" userId="82742bfd-6cd6-458c-93ec-4cc1c74eb775" providerId="ADAL" clId="{05FB6F3B-8929-E947-A5C4-BF7A0247333B}" dt="2021-09-01T12:30:44.956" v="1074" actId="478"/>
          <ac:spMkLst>
            <pc:docMk/>
            <pc:sldMk cId="568865785" sldId="415"/>
            <ac:spMk id="5" creationId="{AB91D9D6-7843-C54F-B15D-0D177E83D360}"/>
          </ac:spMkLst>
        </pc:spChg>
        <pc:spChg chg="add mod ord">
          <ac:chgData name="Hanna Kavalionak" userId="82742bfd-6cd6-458c-93ec-4cc1c74eb775" providerId="ADAL" clId="{05FB6F3B-8929-E947-A5C4-BF7A0247333B}" dt="2021-09-01T12:31:25.232" v="1103" actId="255"/>
          <ac:spMkLst>
            <pc:docMk/>
            <pc:sldMk cId="568865785" sldId="415"/>
            <ac:spMk id="6" creationId="{304007AD-2E17-644F-8963-CBAFD51BD655}"/>
          </ac:spMkLst>
        </pc:spChg>
        <pc:spChg chg="add mod">
          <ac:chgData name="Hanna Kavalionak" userId="82742bfd-6cd6-458c-93ec-4cc1c74eb775" providerId="ADAL" clId="{05FB6F3B-8929-E947-A5C4-BF7A0247333B}" dt="2021-09-01T12:30:45.290" v="1075"/>
          <ac:spMkLst>
            <pc:docMk/>
            <pc:sldMk cId="568865785" sldId="415"/>
            <ac:spMk id="7" creationId="{0713FF30-0B12-D045-A233-11E9CCEB6DA4}"/>
          </ac:spMkLst>
        </pc:spChg>
        <pc:spChg chg="add mod">
          <ac:chgData name="Hanna Kavalionak" userId="82742bfd-6cd6-458c-93ec-4cc1c74eb775" providerId="ADAL" clId="{05FB6F3B-8929-E947-A5C4-BF7A0247333B}" dt="2021-09-01T12:30:45.290" v="1075"/>
          <ac:spMkLst>
            <pc:docMk/>
            <pc:sldMk cId="568865785" sldId="415"/>
            <ac:spMk id="8" creationId="{D8468FF5-ABF3-DD47-AA61-9EFECBD96F6C}"/>
          </ac:spMkLst>
        </pc:spChg>
      </pc:sldChg>
      <pc:sldChg chg="add del">
        <pc:chgData name="Hanna Kavalionak" userId="82742bfd-6cd6-458c-93ec-4cc1c74eb775" providerId="ADAL" clId="{05FB6F3B-8929-E947-A5C4-BF7A0247333B}" dt="2021-09-02T13:32:33.370" v="3839" actId="2696"/>
        <pc:sldMkLst>
          <pc:docMk/>
          <pc:sldMk cId="1625161262" sldId="415"/>
        </pc:sldMkLst>
      </pc:sldChg>
      <pc:sldChg chg="add del">
        <pc:chgData name="Hanna Kavalionak" userId="82742bfd-6cd6-458c-93ec-4cc1c74eb775" providerId="ADAL" clId="{05FB6F3B-8929-E947-A5C4-BF7A0247333B}" dt="2021-09-01T14:52:48.324" v="2856"/>
        <pc:sldMkLst>
          <pc:docMk/>
          <pc:sldMk cId="1773721740" sldId="415"/>
        </pc:sldMkLst>
      </pc:sldChg>
      <pc:sldChg chg="addSp delSp modSp new del mod ord">
        <pc:chgData name="Hanna Kavalionak" userId="82742bfd-6cd6-458c-93ec-4cc1c74eb775" providerId="ADAL" clId="{05FB6F3B-8929-E947-A5C4-BF7A0247333B}" dt="2021-09-01T07:56:51.126" v="1059" actId="2696"/>
        <pc:sldMkLst>
          <pc:docMk/>
          <pc:sldMk cId="2701189800" sldId="415"/>
        </pc:sldMkLst>
        <pc:spChg chg="mod">
          <ac:chgData name="Hanna Kavalionak" userId="82742bfd-6cd6-458c-93ec-4cc1c74eb775" providerId="ADAL" clId="{05FB6F3B-8929-E947-A5C4-BF7A0247333B}" dt="2021-08-31T20:52:37.670" v="791"/>
          <ac:spMkLst>
            <pc:docMk/>
            <pc:sldMk cId="2701189800" sldId="415"/>
            <ac:spMk id="2" creationId="{99F66468-7A7A-1D42-AAA5-5E09402C514F}"/>
          </ac:spMkLst>
        </pc:spChg>
        <pc:spChg chg="del">
          <ac:chgData name="Hanna Kavalionak" userId="82742bfd-6cd6-458c-93ec-4cc1c74eb775" providerId="ADAL" clId="{05FB6F3B-8929-E947-A5C4-BF7A0247333B}" dt="2021-08-31T17:56:37.219" v="466" actId="478"/>
          <ac:spMkLst>
            <pc:docMk/>
            <pc:sldMk cId="2701189800" sldId="415"/>
            <ac:spMk id="3" creationId="{A198C43F-AB65-ED44-90B5-E628554C6ADA}"/>
          </ac:spMkLst>
        </pc:spChg>
        <pc:spChg chg="del">
          <ac:chgData name="Hanna Kavalionak" userId="82742bfd-6cd6-458c-93ec-4cc1c74eb775" providerId="ADAL" clId="{05FB6F3B-8929-E947-A5C4-BF7A0247333B}" dt="2021-08-31T17:56:39.058" v="467" actId="478"/>
          <ac:spMkLst>
            <pc:docMk/>
            <pc:sldMk cId="2701189800" sldId="415"/>
            <ac:spMk id="4" creationId="{985F2D66-99D8-6847-B5A5-4E23B0DE49B8}"/>
          </ac:spMkLst>
        </pc:spChg>
        <pc:spChg chg="add mod">
          <ac:chgData name="Hanna Kavalionak" userId="82742bfd-6cd6-458c-93ec-4cc1c74eb775" providerId="ADAL" clId="{05FB6F3B-8929-E947-A5C4-BF7A0247333B}" dt="2021-08-31T17:56:45.569" v="468"/>
          <ac:spMkLst>
            <pc:docMk/>
            <pc:sldMk cId="2701189800" sldId="415"/>
            <ac:spMk id="6" creationId="{6E4878D0-404D-3E45-881C-E2ADEE176E47}"/>
          </ac:spMkLst>
        </pc:spChg>
        <pc:spChg chg="add mod">
          <ac:chgData name="Hanna Kavalionak" userId="82742bfd-6cd6-458c-93ec-4cc1c74eb775" providerId="ADAL" clId="{05FB6F3B-8929-E947-A5C4-BF7A0247333B}" dt="2021-08-31T17:56:45.569" v="468"/>
          <ac:spMkLst>
            <pc:docMk/>
            <pc:sldMk cId="2701189800" sldId="415"/>
            <ac:spMk id="7" creationId="{D139F6B8-345D-F849-B395-D24B078B4116}"/>
          </ac:spMkLst>
        </pc:spChg>
        <pc:spChg chg="add mod">
          <ac:chgData name="Hanna Kavalionak" userId="82742bfd-6cd6-458c-93ec-4cc1c74eb775" providerId="ADAL" clId="{05FB6F3B-8929-E947-A5C4-BF7A0247333B}" dt="2021-09-01T07:25:24.453" v="805" actId="1076"/>
          <ac:spMkLst>
            <pc:docMk/>
            <pc:sldMk cId="2701189800" sldId="415"/>
            <ac:spMk id="8" creationId="{A8E9215D-AC3B-DE49-9428-92F7C5CC6A5E}"/>
          </ac:spMkLst>
        </pc:spChg>
        <pc:spChg chg="add mod">
          <ac:chgData name="Hanna Kavalionak" userId="82742bfd-6cd6-458c-93ec-4cc1c74eb775" providerId="ADAL" clId="{05FB6F3B-8929-E947-A5C4-BF7A0247333B}" dt="2021-09-01T07:25:34.093" v="808" actId="20577"/>
          <ac:spMkLst>
            <pc:docMk/>
            <pc:sldMk cId="2701189800" sldId="415"/>
            <ac:spMk id="9" creationId="{12985561-C631-7742-B3FD-286CD534DD32}"/>
          </ac:spMkLst>
        </pc:sp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3453021227" sldId="415"/>
        </pc:sldMkLst>
      </pc:sldChg>
      <pc:sldChg chg="addSp delSp modSp new add del mod delAnim modAnim">
        <pc:chgData name="Hanna Kavalionak" userId="82742bfd-6cd6-458c-93ec-4cc1c74eb775" providerId="ADAL" clId="{05FB6F3B-8929-E947-A5C4-BF7A0247333B}" dt="2021-09-01T14:52:50.347" v="2858" actId="2696"/>
        <pc:sldMkLst>
          <pc:docMk/>
          <pc:sldMk cId="742688576" sldId="416"/>
        </pc:sldMkLst>
        <pc:spChg chg="mod">
          <ac:chgData name="Hanna Kavalionak" userId="82742bfd-6cd6-458c-93ec-4cc1c74eb775" providerId="ADAL" clId="{05FB6F3B-8929-E947-A5C4-BF7A0247333B}" dt="2021-09-01T12:32:43.483" v="1146" actId="113"/>
          <ac:spMkLst>
            <pc:docMk/>
            <pc:sldMk cId="742688576" sldId="416"/>
            <ac:spMk id="2" creationId="{1F1C6102-9B7F-1F4E-B524-5CF43F03E369}"/>
          </ac:spMkLst>
        </pc:spChg>
        <pc:spChg chg="del">
          <ac:chgData name="Hanna Kavalionak" userId="82742bfd-6cd6-458c-93ec-4cc1c74eb775" providerId="ADAL" clId="{05FB6F3B-8929-E947-A5C4-BF7A0247333B}" dt="2021-09-01T12:46:54.236" v="1148" actId="478"/>
          <ac:spMkLst>
            <pc:docMk/>
            <pc:sldMk cId="742688576" sldId="416"/>
            <ac:spMk id="3" creationId="{9D5B1266-5F20-7E4C-B6EE-91BACFBBD29C}"/>
          </ac:spMkLst>
        </pc:spChg>
        <pc:spChg chg="del">
          <ac:chgData name="Hanna Kavalionak" userId="82742bfd-6cd6-458c-93ec-4cc1c74eb775" providerId="ADAL" clId="{05FB6F3B-8929-E947-A5C4-BF7A0247333B}" dt="2021-09-01T12:46:56.433" v="1149" actId="478"/>
          <ac:spMkLst>
            <pc:docMk/>
            <pc:sldMk cId="742688576" sldId="416"/>
            <ac:spMk id="4" creationId="{C314FD97-A0F1-7549-9072-61DD240E007B}"/>
          </ac:spMkLst>
        </pc:spChg>
        <pc:spChg chg="del">
          <ac:chgData name="Hanna Kavalionak" userId="82742bfd-6cd6-458c-93ec-4cc1c74eb775" providerId="ADAL" clId="{05FB6F3B-8929-E947-A5C4-BF7A0247333B}" dt="2021-09-01T13:10:06.984" v="1151" actId="478"/>
          <ac:spMkLst>
            <pc:docMk/>
            <pc:sldMk cId="742688576" sldId="416"/>
            <ac:spMk id="5" creationId="{89F77BC2-1DEA-5741-8DB8-F620EF35176E}"/>
          </ac:spMkLst>
        </pc:spChg>
        <pc:spChg chg="add mod">
          <ac:chgData name="Hanna Kavalionak" userId="82742bfd-6cd6-458c-93ec-4cc1c74eb775" providerId="ADAL" clId="{05FB6F3B-8929-E947-A5C4-BF7A0247333B}" dt="2021-09-01T12:32:49.514" v="1147"/>
          <ac:spMkLst>
            <pc:docMk/>
            <pc:sldMk cId="742688576" sldId="416"/>
            <ac:spMk id="6" creationId="{2F0C638E-F95E-3840-B2AA-25FE20A83925}"/>
          </ac:spMkLst>
        </pc:spChg>
        <pc:spChg chg="add mod">
          <ac:chgData name="Hanna Kavalionak" userId="82742bfd-6cd6-458c-93ec-4cc1c74eb775" providerId="ADAL" clId="{05FB6F3B-8929-E947-A5C4-BF7A0247333B}" dt="2021-09-01T13:10:07.274" v="1152"/>
          <ac:spMkLst>
            <pc:docMk/>
            <pc:sldMk cId="742688576" sldId="416"/>
            <ac:spMk id="7" creationId="{2C5F00E7-1CB4-4B44-9892-E3FDF2FAC34E}"/>
          </ac:spMkLst>
        </pc:spChg>
        <pc:spChg chg="add del mod">
          <ac:chgData name="Hanna Kavalionak" userId="82742bfd-6cd6-458c-93ec-4cc1c74eb775" providerId="ADAL" clId="{05FB6F3B-8929-E947-A5C4-BF7A0247333B}" dt="2021-09-01T14:11:09.623" v="1951" actId="478"/>
          <ac:spMkLst>
            <pc:docMk/>
            <pc:sldMk cId="742688576" sldId="416"/>
            <ac:spMk id="8" creationId="{318F70C9-23CE-1748-B8D6-627614C875ED}"/>
          </ac:spMkLst>
        </pc:spChg>
        <pc:spChg chg="add del mod">
          <ac:chgData name="Hanna Kavalionak" userId="82742bfd-6cd6-458c-93ec-4cc1c74eb775" providerId="ADAL" clId="{05FB6F3B-8929-E947-A5C4-BF7A0247333B}" dt="2021-09-01T13:34:07.423" v="1418" actId="478"/>
          <ac:spMkLst>
            <pc:docMk/>
            <pc:sldMk cId="742688576" sldId="416"/>
            <ac:spMk id="9" creationId="{04C9F426-5D3B-9D41-B319-CCF48586843E}"/>
          </ac:spMkLst>
        </pc:spChg>
        <pc:spChg chg="add mod">
          <ac:chgData name="Hanna Kavalionak" userId="82742bfd-6cd6-458c-93ec-4cc1c74eb775" providerId="ADAL" clId="{05FB6F3B-8929-E947-A5C4-BF7A0247333B}" dt="2021-09-01T14:50:43.809" v="2853" actId="1037"/>
          <ac:spMkLst>
            <pc:docMk/>
            <pc:sldMk cId="742688576" sldId="416"/>
            <ac:spMk id="10" creationId="{04AB25DC-354A-4145-A9CE-34254A2CBC84}"/>
          </ac:spMkLst>
        </pc:spChg>
        <pc:spChg chg="add del mod">
          <ac:chgData name="Hanna Kavalionak" userId="82742bfd-6cd6-458c-93ec-4cc1c74eb775" providerId="ADAL" clId="{05FB6F3B-8929-E947-A5C4-BF7A0247333B}" dt="2021-09-01T13:33:57.331" v="1417"/>
          <ac:spMkLst>
            <pc:docMk/>
            <pc:sldMk cId="742688576" sldId="416"/>
            <ac:spMk id="11" creationId="{5F0152A5-28AA-BE4C-8D5B-F9093FDE6972}"/>
          </ac:spMkLst>
        </pc:spChg>
        <pc:spChg chg="add mod">
          <ac:chgData name="Hanna Kavalionak" userId="82742bfd-6cd6-458c-93ec-4cc1c74eb775" providerId="ADAL" clId="{05FB6F3B-8929-E947-A5C4-BF7A0247333B}" dt="2021-09-01T14:50:43.809" v="2853" actId="1037"/>
          <ac:spMkLst>
            <pc:docMk/>
            <pc:sldMk cId="742688576" sldId="416"/>
            <ac:spMk id="12" creationId="{D46B0634-4E7F-B447-8822-CC8200F467BB}"/>
          </ac:spMkLst>
        </pc:spChg>
        <pc:spChg chg="add mod">
          <ac:chgData name="Hanna Kavalionak" userId="82742bfd-6cd6-458c-93ec-4cc1c74eb775" providerId="ADAL" clId="{05FB6F3B-8929-E947-A5C4-BF7A0247333B}" dt="2021-09-01T14:50:43.809" v="2853" actId="1037"/>
          <ac:spMkLst>
            <pc:docMk/>
            <pc:sldMk cId="742688576" sldId="416"/>
            <ac:spMk id="13" creationId="{319B31F6-7596-364B-88B1-B13F23E1C126}"/>
          </ac:spMkLst>
        </pc:spChg>
        <pc:spChg chg="add mod">
          <ac:chgData name="Hanna Kavalionak" userId="82742bfd-6cd6-458c-93ec-4cc1c74eb775" providerId="ADAL" clId="{05FB6F3B-8929-E947-A5C4-BF7A0247333B}" dt="2021-09-01T14:50:43.809" v="2853" actId="1037"/>
          <ac:spMkLst>
            <pc:docMk/>
            <pc:sldMk cId="742688576" sldId="416"/>
            <ac:spMk id="14" creationId="{5DD4E159-C05C-0444-92D8-654DE4DC0C6A}"/>
          </ac:spMkLst>
        </pc:spChg>
        <pc:spChg chg="add mod">
          <ac:chgData name="Hanna Kavalionak" userId="82742bfd-6cd6-458c-93ec-4cc1c74eb775" providerId="ADAL" clId="{05FB6F3B-8929-E947-A5C4-BF7A0247333B}" dt="2021-09-01T14:50:43.809" v="2853" actId="1037"/>
          <ac:spMkLst>
            <pc:docMk/>
            <pc:sldMk cId="742688576" sldId="416"/>
            <ac:spMk id="15" creationId="{4DF00CDF-C497-0D42-9743-A7CE80ED82FE}"/>
          </ac:spMkLst>
        </pc:spChg>
        <pc:spChg chg="add del mod">
          <ac:chgData name="Hanna Kavalionak" userId="82742bfd-6cd6-458c-93ec-4cc1c74eb775" providerId="ADAL" clId="{05FB6F3B-8929-E947-A5C4-BF7A0247333B}" dt="2021-09-01T14:06:57.089" v="1885"/>
          <ac:spMkLst>
            <pc:docMk/>
            <pc:sldMk cId="742688576" sldId="416"/>
            <ac:spMk id="16" creationId="{AB3BDF05-408B-A54E-8230-3BE12D956EA5}"/>
          </ac:spMkLst>
        </pc:spChg>
        <pc:spChg chg="add del mod">
          <ac:chgData name="Hanna Kavalionak" userId="82742bfd-6cd6-458c-93ec-4cc1c74eb775" providerId="ADAL" clId="{05FB6F3B-8929-E947-A5C4-BF7A0247333B}" dt="2021-09-01T14:07:33.291" v="1895" actId="478"/>
          <ac:spMkLst>
            <pc:docMk/>
            <pc:sldMk cId="742688576" sldId="416"/>
            <ac:spMk id="17" creationId="{FE8883F4-CAFD-D443-A90C-F9621A6A9F78}"/>
          </ac:spMkLst>
        </pc:spChg>
        <pc:spChg chg="add del mod">
          <ac:chgData name="Hanna Kavalionak" userId="82742bfd-6cd6-458c-93ec-4cc1c74eb775" providerId="ADAL" clId="{05FB6F3B-8929-E947-A5C4-BF7A0247333B}" dt="2021-09-01T14:10:29.641" v="1938"/>
          <ac:spMkLst>
            <pc:docMk/>
            <pc:sldMk cId="742688576" sldId="416"/>
            <ac:spMk id="18" creationId="{DDCABFA9-B098-2E4A-96A8-DCEC2C5285D9}"/>
          </ac:spMkLst>
        </pc:spChg>
        <pc:spChg chg="add mod">
          <ac:chgData name="Hanna Kavalionak" userId="82742bfd-6cd6-458c-93ec-4cc1c74eb775" providerId="ADAL" clId="{05FB6F3B-8929-E947-A5C4-BF7A0247333B}" dt="2021-09-01T14:50:43.809" v="2853" actId="1037"/>
          <ac:spMkLst>
            <pc:docMk/>
            <pc:sldMk cId="742688576" sldId="416"/>
            <ac:spMk id="19" creationId="{0D98A3CF-7D72-DF47-85B7-F7000249819A}"/>
          </ac:spMkLst>
        </pc:sp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3166536907" sldId="416"/>
        </pc:sldMkLst>
      </pc:sldChg>
      <pc:sldChg chg="add del">
        <pc:chgData name="Hanna Kavalionak" userId="82742bfd-6cd6-458c-93ec-4cc1c74eb775" providerId="ADAL" clId="{05FB6F3B-8929-E947-A5C4-BF7A0247333B}" dt="2021-09-02T13:32:33.370" v="3839" actId="2696"/>
        <pc:sldMkLst>
          <pc:docMk/>
          <pc:sldMk cId="3197790715" sldId="416"/>
        </pc:sldMkLst>
      </pc:sldChg>
      <pc:sldChg chg="add del">
        <pc:chgData name="Hanna Kavalionak" userId="82742bfd-6cd6-458c-93ec-4cc1c74eb775" providerId="ADAL" clId="{05FB6F3B-8929-E947-A5C4-BF7A0247333B}" dt="2021-09-02T13:32:33.370" v="3839" actId="2696"/>
        <pc:sldMkLst>
          <pc:docMk/>
          <pc:sldMk cId="1048743931" sldId="417"/>
        </pc:sldMkLst>
      </pc:sldChg>
      <pc:sldChg chg="addSp delSp modSp add del mod addAnim delAnim modAnim">
        <pc:chgData name="Hanna Kavalionak" userId="82742bfd-6cd6-458c-93ec-4cc1c74eb775" providerId="ADAL" clId="{05FB6F3B-8929-E947-A5C4-BF7A0247333B}" dt="2021-09-01T14:52:50.347" v="2858" actId="2696"/>
        <pc:sldMkLst>
          <pc:docMk/>
          <pc:sldMk cId="1895310201" sldId="417"/>
        </pc:sldMkLst>
        <pc:spChg chg="mod">
          <ac:chgData name="Hanna Kavalionak" userId="82742bfd-6cd6-458c-93ec-4cc1c74eb775" providerId="ADAL" clId="{05FB6F3B-8929-E947-A5C4-BF7A0247333B}" dt="2021-09-01T13:10:37.912" v="1161" actId="20577"/>
          <ac:spMkLst>
            <pc:docMk/>
            <pc:sldMk cId="1895310201" sldId="417"/>
            <ac:spMk id="2" creationId="{1F1C6102-9B7F-1F4E-B524-5CF43F03E369}"/>
          </ac:spMkLst>
        </pc:spChg>
        <pc:spChg chg="del">
          <ac:chgData name="Hanna Kavalionak" userId="82742bfd-6cd6-458c-93ec-4cc1c74eb775" providerId="ADAL" clId="{05FB6F3B-8929-E947-A5C4-BF7A0247333B}" dt="2021-09-01T13:10:09.588" v="1153" actId="478"/>
          <ac:spMkLst>
            <pc:docMk/>
            <pc:sldMk cId="1895310201" sldId="417"/>
            <ac:spMk id="5" creationId="{89F77BC2-1DEA-5741-8DB8-F620EF35176E}"/>
          </ac:spMkLst>
        </pc:spChg>
        <pc:spChg chg="add mod">
          <ac:chgData name="Hanna Kavalionak" userId="82742bfd-6cd6-458c-93ec-4cc1c74eb775" providerId="ADAL" clId="{05FB6F3B-8929-E947-A5C4-BF7A0247333B}" dt="2021-09-01T13:10:09.808" v="1154"/>
          <ac:spMkLst>
            <pc:docMk/>
            <pc:sldMk cId="1895310201" sldId="417"/>
            <ac:spMk id="7" creationId="{6278A7D3-6378-E84A-9F8C-1555E15700D9}"/>
          </ac:spMkLst>
        </pc:spChg>
        <pc:spChg chg="add del mod">
          <ac:chgData name="Hanna Kavalionak" userId="82742bfd-6cd6-458c-93ec-4cc1c74eb775" providerId="ADAL" clId="{05FB6F3B-8929-E947-A5C4-BF7A0247333B}" dt="2021-09-01T14:30:20.963" v="2263" actId="478"/>
          <ac:spMkLst>
            <pc:docMk/>
            <pc:sldMk cId="1895310201" sldId="417"/>
            <ac:spMk id="8" creationId="{9DEE187D-1428-3A42-8A2C-CE0E5F108071}"/>
          </ac:spMkLst>
        </pc:spChg>
        <pc:spChg chg="add del mod">
          <ac:chgData name="Hanna Kavalionak" userId="82742bfd-6cd6-458c-93ec-4cc1c74eb775" providerId="ADAL" clId="{05FB6F3B-8929-E947-A5C4-BF7A0247333B}" dt="2021-09-01T14:50:27.191" v="2845" actId="1037"/>
          <ac:spMkLst>
            <pc:docMk/>
            <pc:sldMk cId="1895310201" sldId="417"/>
            <ac:spMk id="9" creationId="{B9356933-7E8E-8549-8DF6-6488CF96A26F}"/>
          </ac:spMkLst>
        </pc:spChg>
        <pc:spChg chg="add del mod">
          <ac:chgData name="Hanna Kavalionak" userId="82742bfd-6cd6-458c-93ec-4cc1c74eb775" providerId="ADAL" clId="{05FB6F3B-8929-E947-A5C4-BF7A0247333B}" dt="2021-09-01T14:50:27.191" v="2845" actId="1037"/>
          <ac:spMkLst>
            <pc:docMk/>
            <pc:sldMk cId="1895310201" sldId="417"/>
            <ac:spMk id="10" creationId="{A960099D-A728-474D-850E-A15E820C01CC}"/>
          </ac:spMkLst>
        </pc:spChg>
        <pc:spChg chg="add del mod">
          <ac:chgData name="Hanna Kavalionak" userId="82742bfd-6cd6-458c-93ec-4cc1c74eb775" providerId="ADAL" clId="{05FB6F3B-8929-E947-A5C4-BF7A0247333B}" dt="2021-09-01T14:50:27.191" v="2845" actId="1037"/>
          <ac:spMkLst>
            <pc:docMk/>
            <pc:sldMk cId="1895310201" sldId="417"/>
            <ac:spMk id="11" creationId="{8FC19943-87F8-6644-A711-118496F342F5}"/>
          </ac:spMkLst>
        </pc:spChg>
        <pc:spChg chg="add del mod">
          <ac:chgData name="Hanna Kavalionak" userId="82742bfd-6cd6-458c-93ec-4cc1c74eb775" providerId="ADAL" clId="{05FB6F3B-8929-E947-A5C4-BF7A0247333B}" dt="2021-09-01T14:50:27.191" v="2845" actId="1037"/>
          <ac:spMkLst>
            <pc:docMk/>
            <pc:sldMk cId="1895310201" sldId="417"/>
            <ac:spMk id="12" creationId="{A97FF81D-C267-DE43-A037-22E982057366}"/>
          </ac:spMkLst>
        </pc:spChg>
        <pc:spChg chg="add del mod">
          <ac:chgData name="Hanna Kavalionak" userId="82742bfd-6cd6-458c-93ec-4cc1c74eb775" providerId="ADAL" clId="{05FB6F3B-8929-E947-A5C4-BF7A0247333B}" dt="2021-09-01T14:50:27.191" v="2845" actId="1037"/>
          <ac:spMkLst>
            <pc:docMk/>
            <pc:sldMk cId="1895310201" sldId="417"/>
            <ac:spMk id="13" creationId="{3339E631-20F9-A241-94AA-B01EC0CDDF36}"/>
          </ac:spMkLst>
        </pc:spChg>
        <pc:spChg chg="add del mod">
          <ac:chgData name="Hanna Kavalionak" userId="82742bfd-6cd6-458c-93ec-4cc1c74eb775" providerId="ADAL" clId="{05FB6F3B-8929-E947-A5C4-BF7A0247333B}" dt="2021-09-01T14:08:33.788" v="1900" actId="478"/>
          <ac:spMkLst>
            <pc:docMk/>
            <pc:sldMk cId="1895310201" sldId="417"/>
            <ac:spMk id="14" creationId="{31021943-B7AD-924C-8C00-19810F0711AF}"/>
          </ac:spMkLst>
        </pc:spChg>
        <pc:spChg chg="add mod">
          <ac:chgData name="Hanna Kavalionak" userId="82742bfd-6cd6-458c-93ec-4cc1c74eb775" providerId="ADAL" clId="{05FB6F3B-8929-E947-A5C4-BF7A0247333B}" dt="2021-09-01T14:50:27.191" v="2845" actId="1037"/>
          <ac:spMkLst>
            <pc:docMk/>
            <pc:sldMk cId="1895310201" sldId="417"/>
            <ac:spMk id="15" creationId="{7C52F335-934D-2049-B873-CED559D6567E}"/>
          </ac:spMkLst>
        </pc:sp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2065008967" sldId="417"/>
        </pc:sldMkLst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3414403687" sldId="418"/>
        </pc:sldMkLst>
      </pc:sldChg>
      <pc:sldChg chg="add del">
        <pc:chgData name="Hanna Kavalionak" userId="82742bfd-6cd6-458c-93ec-4cc1c74eb775" providerId="ADAL" clId="{05FB6F3B-8929-E947-A5C4-BF7A0247333B}" dt="2021-09-02T13:32:33.370" v="3839" actId="2696"/>
        <pc:sldMkLst>
          <pc:docMk/>
          <pc:sldMk cId="3707471235" sldId="418"/>
        </pc:sldMkLst>
      </pc:sldChg>
      <pc:sldChg chg="addSp delSp modSp add del mod modAnim">
        <pc:chgData name="Hanna Kavalionak" userId="82742bfd-6cd6-458c-93ec-4cc1c74eb775" providerId="ADAL" clId="{05FB6F3B-8929-E947-A5C4-BF7A0247333B}" dt="2021-09-01T14:52:50.347" v="2858" actId="2696"/>
        <pc:sldMkLst>
          <pc:docMk/>
          <pc:sldMk cId="4123352482" sldId="418"/>
        </pc:sldMkLst>
        <pc:spChg chg="del mod">
          <ac:chgData name="Hanna Kavalionak" userId="82742bfd-6cd6-458c-93ec-4cc1c74eb775" providerId="ADAL" clId="{05FB6F3B-8929-E947-A5C4-BF7A0247333B}" dt="2021-09-01T14:10:53.213" v="1940" actId="478"/>
          <ac:spMkLst>
            <pc:docMk/>
            <pc:sldMk cId="4123352482" sldId="418"/>
            <ac:spMk id="8" creationId="{318F70C9-23CE-1748-B8D6-627614C875ED}"/>
          </ac:spMkLst>
        </pc:spChg>
        <pc:spChg chg="mod">
          <ac:chgData name="Hanna Kavalionak" userId="82742bfd-6cd6-458c-93ec-4cc1c74eb775" providerId="ADAL" clId="{05FB6F3B-8929-E947-A5C4-BF7A0247333B}" dt="2021-09-01T14:50:36.367" v="2849" actId="1037"/>
          <ac:spMkLst>
            <pc:docMk/>
            <pc:sldMk cId="4123352482" sldId="418"/>
            <ac:spMk id="10" creationId="{04AB25DC-354A-4145-A9CE-34254A2CBC84}"/>
          </ac:spMkLst>
        </pc:spChg>
        <pc:spChg chg="add del mod">
          <ac:chgData name="Hanna Kavalionak" userId="82742bfd-6cd6-458c-93ec-4cc1c74eb775" providerId="ADAL" clId="{05FB6F3B-8929-E947-A5C4-BF7A0247333B}" dt="2021-09-01T14:10:59.349" v="1942" actId="478"/>
          <ac:spMkLst>
            <pc:docMk/>
            <pc:sldMk cId="4123352482" sldId="418"/>
            <ac:spMk id="11" creationId="{3E965435-E142-2444-9A24-7C22BF9F771F}"/>
          </ac:spMkLst>
        </pc:spChg>
        <pc:spChg chg="mod">
          <ac:chgData name="Hanna Kavalionak" userId="82742bfd-6cd6-458c-93ec-4cc1c74eb775" providerId="ADAL" clId="{05FB6F3B-8929-E947-A5C4-BF7A0247333B}" dt="2021-09-01T14:50:36.367" v="2849" actId="1037"/>
          <ac:spMkLst>
            <pc:docMk/>
            <pc:sldMk cId="4123352482" sldId="418"/>
            <ac:spMk id="12" creationId="{D46B0634-4E7F-B447-8822-CC8200F467BB}"/>
          </ac:spMkLst>
        </pc:spChg>
        <pc:spChg chg="mod">
          <ac:chgData name="Hanna Kavalionak" userId="82742bfd-6cd6-458c-93ec-4cc1c74eb775" providerId="ADAL" clId="{05FB6F3B-8929-E947-A5C4-BF7A0247333B}" dt="2021-09-01T14:50:36.367" v="2849" actId="1037"/>
          <ac:spMkLst>
            <pc:docMk/>
            <pc:sldMk cId="4123352482" sldId="418"/>
            <ac:spMk id="13" creationId="{319B31F6-7596-364B-88B1-B13F23E1C126}"/>
          </ac:spMkLst>
        </pc:spChg>
        <pc:spChg chg="mod">
          <ac:chgData name="Hanna Kavalionak" userId="82742bfd-6cd6-458c-93ec-4cc1c74eb775" providerId="ADAL" clId="{05FB6F3B-8929-E947-A5C4-BF7A0247333B}" dt="2021-09-01T14:50:36.367" v="2849" actId="1037"/>
          <ac:spMkLst>
            <pc:docMk/>
            <pc:sldMk cId="4123352482" sldId="418"/>
            <ac:spMk id="14" creationId="{5DD4E159-C05C-0444-92D8-654DE4DC0C6A}"/>
          </ac:spMkLst>
        </pc:spChg>
        <pc:spChg chg="mod">
          <ac:chgData name="Hanna Kavalionak" userId="82742bfd-6cd6-458c-93ec-4cc1c74eb775" providerId="ADAL" clId="{05FB6F3B-8929-E947-A5C4-BF7A0247333B}" dt="2021-09-01T14:50:36.367" v="2849" actId="1037"/>
          <ac:spMkLst>
            <pc:docMk/>
            <pc:sldMk cId="4123352482" sldId="418"/>
            <ac:spMk id="15" creationId="{4DF00CDF-C497-0D42-9743-A7CE80ED82FE}"/>
          </ac:spMkLst>
        </pc:spChg>
        <pc:spChg chg="add mod">
          <ac:chgData name="Hanna Kavalionak" userId="82742bfd-6cd6-458c-93ec-4cc1c74eb775" providerId="ADAL" clId="{05FB6F3B-8929-E947-A5C4-BF7A0247333B}" dt="2021-09-01T14:50:36.367" v="2849" actId="1037"/>
          <ac:spMkLst>
            <pc:docMk/>
            <pc:sldMk cId="4123352482" sldId="418"/>
            <ac:spMk id="16" creationId="{D07188E4-09EE-A347-88D8-168E2BA3629F}"/>
          </ac:spMkLst>
        </pc:sp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92294892" sldId="419"/>
        </pc:sldMkLst>
      </pc:sldChg>
      <pc:sldChg chg="addSp delSp modSp new add del mod">
        <pc:chgData name="Hanna Kavalionak" userId="82742bfd-6cd6-458c-93ec-4cc1c74eb775" providerId="ADAL" clId="{05FB6F3B-8929-E947-A5C4-BF7A0247333B}" dt="2021-09-01T14:52:50.347" v="2858" actId="2696"/>
        <pc:sldMkLst>
          <pc:docMk/>
          <pc:sldMk cId="1528475859" sldId="419"/>
        </pc:sldMkLst>
        <pc:spChg chg="mod">
          <ac:chgData name="Hanna Kavalionak" userId="82742bfd-6cd6-458c-93ec-4cc1c74eb775" providerId="ADAL" clId="{05FB6F3B-8929-E947-A5C4-BF7A0247333B}" dt="2021-09-01T14:15:49.887" v="2000" actId="113"/>
          <ac:spMkLst>
            <pc:docMk/>
            <pc:sldMk cId="1528475859" sldId="419"/>
            <ac:spMk id="2" creationId="{7DDF6D40-CD9D-7849-85D3-B8EAE813E6F0}"/>
          </ac:spMkLst>
        </pc:spChg>
        <pc:spChg chg="del">
          <ac:chgData name="Hanna Kavalionak" userId="82742bfd-6cd6-458c-93ec-4cc1c74eb775" providerId="ADAL" clId="{05FB6F3B-8929-E947-A5C4-BF7A0247333B}" dt="2021-09-01T14:15:31.365" v="1979" actId="478"/>
          <ac:spMkLst>
            <pc:docMk/>
            <pc:sldMk cId="1528475859" sldId="419"/>
            <ac:spMk id="3" creationId="{8B15BB1C-B3B1-B047-93B9-A86FD0ECCF18}"/>
          </ac:spMkLst>
        </pc:spChg>
        <pc:spChg chg="del">
          <ac:chgData name="Hanna Kavalionak" userId="82742bfd-6cd6-458c-93ec-4cc1c74eb775" providerId="ADAL" clId="{05FB6F3B-8929-E947-A5C4-BF7A0247333B}" dt="2021-09-01T14:15:32.958" v="1980" actId="478"/>
          <ac:spMkLst>
            <pc:docMk/>
            <pc:sldMk cId="1528475859" sldId="419"/>
            <ac:spMk id="4" creationId="{6F4B9B63-BAA2-EC4A-92CE-5CD5EBC1CE3C}"/>
          </ac:spMkLst>
        </pc:spChg>
        <pc:spChg chg="del">
          <ac:chgData name="Hanna Kavalionak" userId="82742bfd-6cd6-458c-93ec-4cc1c74eb775" providerId="ADAL" clId="{05FB6F3B-8929-E947-A5C4-BF7A0247333B}" dt="2021-09-01T14:16:00.988" v="2001" actId="478"/>
          <ac:spMkLst>
            <pc:docMk/>
            <pc:sldMk cId="1528475859" sldId="419"/>
            <ac:spMk id="5" creationId="{22F87BCE-FCED-7841-A9A6-1889E14537E2}"/>
          </ac:spMkLst>
        </pc:spChg>
        <pc:spChg chg="add mod">
          <ac:chgData name="Hanna Kavalionak" userId="82742bfd-6cd6-458c-93ec-4cc1c74eb775" providerId="ADAL" clId="{05FB6F3B-8929-E947-A5C4-BF7A0247333B}" dt="2021-09-01T14:16:01.431" v="2002"/>
          <ac:spMkLst>
            <pc:docMk/>
            <pc:sldMk cId="1528475859" sldId="419"/>
            <ac:spMk id="6" creationId="{EC53B071-08BC-254F-A001-84AAE93CFDA9}"/>
          </ac:spMkLst>
        </pc:spChg>
        <pc:spChg chg="add mod">
          <ac:chgData name="Hanna Kavalionak" userId="82742bfd-6cd6-458c-93ec-4cc1c74eb775" providerId="ADAL" clId="{05FB6F3B-8929-E947-A5C4-BF7A0247333B}" dt="2021-09-01T14:16:01.431" v="2002"/>
          <ac:spMkLst>
            <pc:docMk/>
            <pc:sldMk cId="1528475859" sldId="419"/>
            <ac:spMk id="7" creationId="{725F7437-73A9-944E-80F1-C8BE44AFAE8D}"/>
          </ac:spMkLst>
        </pc:spChg>
      </pc:sldChg>
      <pc:sldChg chg="addSp delSp modSp add del mod">
        <pc:chgData name="Hanna Kavalionak" userId="82742bfd-6cd6-458c-93ec-4cc1c74eb775" providerId="ADAL" clId="{05FB6F3B-8929-E947-A5C4-BF7A0247333B}" dt="2021-09-02T13:32:33.370" v="3839" actId="2696"/>
        <pc:sldMkLst>
          <pc:docMk/>
          <pc:sldMk cId="3559225265" sldId="419"/>
        </pc:sldMkLst>
        <pc:spChg chg="add mod">
          <ac:chgData name="Hanna Kavalionak" userId="82742bfd-6cd6-458c-93ec-4cc1c74eb775" providerId="ADAL" clId="{05FB6F3B-8929-E947-A5C4-BF7A0247333B}" dt="2021-09-02T12:42:11.036" v="3443" actId="12"/>
          <ac:spMkLst>
            <pc:docMk/>
            <pc:sldMk cId="3559225265" sldId="419"/>
            <ac:spMk id="3" creationId="{BD16C7C1-0019-6744-98E0-B3E0D8230203}"/>
          </ac:spMkLst>
        </pc:spChg>
        <pc:spChg chg="add mod">
          <ac:chgData name="Hanna Kavalionak" userId="82742bfd-6cd6-458c-93ec-4cc1c74eb775" providerId="ADAL" clId="{05FB6F3B-8929-E947-A5C4-BF7A0247333B}" dt="2021-09-02T12:42:18.045" v="3444" actId="1076"/>
          <ac:spMkLst>
            <pc:docMk/>
            <pc:sldMk cId="3559225265" sldId="419"/>
            <ac:spMk id="4" creationId="{A06E6A77-0AA5-D449-AD27-5A40280CF456}"/>
          </ac:spMkLst>
        </pc:spChg>
        <pc:spChg chg="add del mod">
          <ac:chgData name="Hanna Kavalionak" userId="82742bfd-6cd6-458c-93ec-4cc1c74eb775" providerId="ADAL" clId="{05FB6F3B-8929-E947-A5C4-BF7A0247333B}" dt="2021-09-02T09:41:02.320" v="2918"/>
          <ac:spMkLst>
            <pc:docMk/>
            <pc:sldMk cId="3559225265" sldId="419"/>
            <ac:spMk id="5" creationId="{223AFDFC-CC02-304D-8D25-59C514FBB5AB}"/>
          </ac:spMkLst>
        </pc:sp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918096723" sldId="420"/>
        </pc:sldMkLst>
      </pc:sldChg>
      <pc:sldChg chg="addSp delSp modSp new del mod">
        <pc:chgData name="Hanna Kavalionak" userId="82742bfd-6cd6-458c-93ec-4cc1c74eb775" providerId="ADAL" clId="{05FB6F3B-8929-E947-A5C4-BF7A0247333B}" dt="2021-09-02T13:32:33.370" v="3839" actId="2696"/>
        <pc:sldMkLst>
          <pc:docMk/>
          <pc:sldMk cId="3302183921" sldId="420"/>
        </pc:sldMkLst>
        <pc:spChg chg="mod">
          <ac:chgData name="Hanna Kavalionak" userId="82742bfd-6cd6-458c-93ec-4cc1c74eb775" providerId="ADAL" clId="{05FB6F3B-8929-E947-A5C4-BF7A0247333B}" dt="2021-09-02T13:00:22.145" v="3757" actId="20577"/>
          <ac:spMkLst>
            <pc:docMk/>
            <pc:sldMk cId="3302183921" sldId="420"/>
            <ac:spMk id="2" creationId="{FE8279DF-7CEB-7641-8D7E-E7C587BB1E10}"/>
          </ac:spMkLst>
        </pc:spChg>
        <pc:spChg chg="del">
          <ac:chgData name="Hanna Kavalionak" userId="82742bfd-6cd6-458c-93ec-4cc1c74eb775" providerId="ADAL" clId="{05FB6F3B-8929-E947-A5C4-BF7A0247333B}" dt="2021-09-02T09:45:52.112" v="2951" actId="478"/>
          <ac:spMkLst>
            <pc:docMk/>
            <pc:sldMk cId="3302183921" sldId="420"/>
            <ac:spMk id="3" creationId="{7D25A0CB-A953-1A4E-A28A-A3DF3FD73E81}"/>
          </ac:spMkLst>
        </pc:spChg>
        <pc:spChg chg="del">
          <ac:chgData name="Hanna Kavalionak" userId="82742bfd-6cd6-458c-93ec-4cc1c74eb775" providerId="ADAL" clId="{05FB6F3B-8929-E947-A5C4-BF7A0247333B}" dt="2021-09-02T09:45:53.525" v="2952" actId="478"/>
          <ac:spMkLst>
            <pc:docMk/>
            <pc:sldMk cId="3302183921" sldId="420"/>
            <ac:spMk id="4" creationId="{868FC13D-4AE1-1B48-8490-686CF7603AF8}"/>
          </ac:spMkLst>
        </pc:spChg>
        <pc:spChg chg="del">
          <ac:chgData name="Hanna Kavalionak" userId="82742bfd-6cd6-458c-93ec-4cc1c74eb775" providerId="ADAL" clId="{05FB6F3B-8929-E947-A5C4-BF7A0247333B}" dt="2021-09-02T09:45:56.636" v="2953" actId="478"/>
          <ac:spMkLst>
            <pc:docMk/>
            <pc:sldMk cId="3302183921" sldId="420"/>
            <ac:spMk id="5" creationId="{F14A3670-980A-FA4F-9951-AA39CDB234E5}"/>
          </ac:spMkLst>
        </pc:spChg>
        <pc:spChg chg="add mod">
          <ac:chgData name="Hanna Kavalionak" userId="82742bfd-6cd6-458c-93ec-4cc1c74eb775" providerId="ADAL" clId="{05FB6F3B-8929-E947-A5C4-BF7A0247333B}" dt="2021-09-02T09:46:02.077" v="2954"/>
          <ac:spMkLst>
            <pc:docMk/>
            <pc:sldMk cId="3302183921" sldId="420"/>
            <ac:spMk id="6" creationId="{02E94885-B436-FD4A-8050-84C0C7BEE1F4}"/>
          </ac:spMkLst>
        </pc:spChg>
        <pc:spChg chg="add mod">
          <ac:chgData name="Hanna Kavalionak" userId="82742bfd-6cd6-458c-93ec-4cc1c74eb775" providerId="ADAL" clId="{05FB6F3B-8929-E947-A5C4-BF7A0247333B}" dt="2021-09-02T09:46:02.077" v="2954"/>
          <ac:spMkLst>
            <pc:docMk/>
            <pc:sldMk cId="3302183921" sldId="420"/>
            <ac:spMk id="7" creationId="{5E242916-2A69-6844-ACAA-D680FEE1BC7E}"/>
          </ac:spMkLst>
        </pc:spChg>
        <pc:spChg chg="add del mod">
          <ac:chgData name="Hanna Kavalionak" userId="82742bfd-6cd6-458c-93ec-4cc1c74eb775" providerId="ADAL" clId="{05FB6F3B-8929-E947-A5C4-BF7A0247333B}" dt="2021-09-02T13:05:11.446" v="3763"/>
          <ac:spMkLst>
            <pc:docMk/>
            <pc:sldMk cId="3302183921" sldId="420"/>
            <ac:spMk id="9" creationId="{4864328A-1E51-CF44-93E1-D764FD7B5A68}"/>
          </ac:spMkLst>
        </pc:spChg>
        <pc:graphicFrameChg chg="add del mod modGraphic">
          <ac:chgData name="Hanna Kavalionak" userId="82742bfd-6cd6-458c-93ec-4cc1c74eb775" providerId="ADAL" clId="{05FB6F3B-8929-E947-A5C4-BF7A0247333B}" dt="2021-09-02T13:05:18.921" v="3765"/>
          <ac:graphicFrameMkLst>
            <pc:docMk/>
            <pc:sldMk cId="3302183921" sldId="420"/>
            <ac:graphicFrameMk id="8" creationId="{C3682224-F668-5448-A7E1-E0A6228FEB48}"/>
          </ac:graphicFrameMkLst>
        </pc:graphicFrameChg>
      </pc:sldChg>
      <pc:sldChg chg="addSp delSp modSp new del mod">
        <pc:chgData name="Hanna Kavalionak" userId="82742bfd-6cd6-458c-93ec-4cc1c74eb775" providerId="ADAL" clId="{05FB6F3B-8929-E947-A5C4-BF7A0247333B}" dt="2021-09-02T13:32:33.370" v="3839" actId="2696"/>
        <pc:sldMkLst>
          <pc:docMk/>
          <pc:sldMk cId="1892805330" sldId="421"/>
        </pc:sldMkLst>
        <pc:spChg chg="mod">
          <ac:chgData name="Hanna Kavalionak" userId="82742bfd-6cd6-458c-93ec-4cc1c74eb775" providerId="ADAL" clId="{05FB6F3B-8929-E947-A5C4-BF7A0247333B}" dt="2021-09-02T12:51:23.019" v="3705" actId="20577"/>
          <ac:spMkLst>
            <pc:docMk/>
            <pc:sldMk cId="1892805330" sldId="421"/>
            <ac:spMk id="2" creationId="{272303BB-D438-9445-A915-DD9B25062194}"/>
          </ac:spMkLst>
        </pc:spChg>
        <pc:spChg chg="del mod">
          <ac:chgData name="Hanna Kavalionak" userId="82742bfd-6cd6-458c-93ec-4cc1c74eb775" providerId="ADAL" clId="{05FB6F3B-8929-E947-A5C4-BF7A0247333B}" dt="2021-09-02T10:34:33.451" v="3253" actId="478"/>
          <ac:spMkLst>
            <pc:docMk/>
            <pc:sldMk cId="1892805330" sldId="421"/>
            <ac:spMk id="3" creationId="{953BCD81-BEEF-AF47-9CE9-DDCB50DE54BA}"/>
          </ac:spMkLst>
        </pc:spChg>
        <pc:spChg chg="del">
          <ac:chgData name="Hanna Kavalionak" userId="82742bfd-6cd6-458c-93ec-4cc1c74eb775" providerId="ADAL" clId="{05FB6F3B-8929-E947-A5C4-BF7A0247333B}" dt="2021-09-02T10:34:35.567" v="3254" actId="478"/>
          <ac:spMkLst>
            <pc:docMk/>
            <pc:sldMk cId="1892805330" sldId="421"/>
            <ac:spMk id="4" creationId="{6C89F1DB-E5BD-A344-9BC6-A00E7690EEF8}"/>
          </ac:spMkLst>
        </pc:spChg>
        <pc:spChg chg="del">
          <ac:chgData name="Hanna Kavalionak" userId="82742bfd-6cd6-458c-93ec-4cc1c74eb775" providerId="ADAL" clId="{05FB6F3B-8929-E947-A5C4-BF7A0247333B}" dt="2021-09-02T10:34:44.573" v="3258" actId="478"/>
          <ac:spMkLst>
            <pc:docMk/>
            <pc:sldMk cId="1892805330" sldId="421"/>
            <ac:spMk id="5" creationId="{668C15B8-AAFB-F444-A200-5A22DCE462D8}"/>
          </ac:spMkLst>
        </pc:spChg>
        <pc:spChg chg="add mod">
          <ac:chgData name="Hanna Kavalionak" userId="82742bfd-6cd6-458c-93ec-4cc1c74eb775" providerId="ADAL" clId="{05FB6F3B-8929-E947-A5C4-BF7A0247333B}" dt="2021-09-02T10:39:57.640" v="3307" actId="207"/>
          <ac:spMkLst>
            <pc:docMk/>
            <pc:sldMk cId="1892805330" sldId="421"/>
            <ac:spMk id="6" creationId="{92461F04-A312-C34A-8B18-E6E0807B936F}"/>
          </ac:spMkLst>
        </pc:spChg>
        <pc:spChg chg="add del mod">
          <ac:chgData name="Hanna Kavalionak" userId="82742bfd-6cd6-458c-93ec-4cc1c74eb775" providerId="ADAL" clId="{05FB6F3B-8929-E947-A5C4-BF7A0247333B}" dt="2021-09-02T10:34:43.298" v="3257"/>
          <ac:spMkLst>
            <pc:docMk/>
            <pc:sldMk cId="1892805330" sldId="421"/>
            <ac:spMk id="7" creationId="{DF5D374E-CFD5-804B-9370-56274D07C6A2}"/>
          </ac:spMkLst>
        </pc:spChg>
        <pc:spChg chg="add del mod">
          <ac:chgData name="Hanna Kavalionak" userId="82742bfd-6cd6-458c-93ec-4cc1c74eb775" providerId="ADAL" clId="{05FB6F3B-8929-E947-A5C4-BF7A0247333B}" dt="2021-09-02T10:34:43.298" v="3257"/>
          <ac:spMkLst>
            <pc:docMk/>
            <pc:sldMk cId="1892805330" sldId="421"/>
            <ac:spMk id="8" creationId="{511B2854-9488-E748-B7E9-409C5A10D21A}"/>
          </ac:spMkLst>
        </pc:spChg>
        <pc:spChg chg="add mod">
          <ac:chgData name="Hanna Kavalionak" userId="82742bfd-6cd6-458c-93ec-4cc1c74eb775" providerId="ADAL" clId="{05FB6F3B-8929-E947-A5C4-BF7A0247333B}" dt="2021-09-02T10:34:45.038" v="3259"/>
          <ac:spMkLst>
            <pc:docMk/>
            <pc:sldMk cId="1892805330" sldId="421"/>
            <ac:spMk id="9" creationId="{68D2F318-8B24-F84C-B32A-374FFB9BADC6}"/>
          </ac:spMkLst>
        </pc:spChg>
        <pc:spChg chg="add mod">
          <ac:chgData name="Hanna Kavalionak" userId="82742bfd-6cd6-458c-93ec-4cc1c74eb775" providerId="ADAL" clId="{05FB6F3B-8929-E947-A5C4-BF7A0247333B}" dt="2021-09-02T10:34:45.038" v="3259"/>
          <ac:spMkLst>
            <pc:docMk/>
            <pc:sldMk cId="1892805330" sldId="421"/>
            <ac:spMk id="10" creationId="{12697EB5-863C-FF48-B835-E5B054C7E822}"/>
          </ac:spMkLst>
        </pc:spChg>
        <pc:spChg chg="add mod">
          <ac:chgData name="Hanna Kavalionak" userId="82742bfd-6cd6-458c-93ec-4cc1c74eb775" providerId="ADAL" clId="{05FB6F3B-8929-E947-A5C4-BF7A0247333B}" dt="2021-09-02T10:42:57.871" v="3335" actId="20577"/>
          <ac:spMkLst>
            <pc:docMk/>
            <pc:sldMk cId="1892805330" sldId="421"/>
            <ac:spMk id="11" creationId="{9AC9EC63-1A7E-AF4B-A558-D30315AFB102}"/>
          </ac:spMkLst>
        </pc:spChg>
        <pc:spChg chg="add mod">
          <ac:chgData name="Hanna Kavalionak" userId="82742bfd-6cd6-458c-93ec-4cc1c74eb775" providerId="ADAL" clId="{05FB6F3B-8929-E947-A5C4-BF7A0247333B}" dt="2021-09-02T10:44:24.934" v="3406" actId="20577"/>
          <ac:spMkLst>
            <pc:docMk/>
            <pc:sldMk cId="1892805330" sldId="421"/>
            <ac:spMk id="12" creationId="{BC2DF2CB-32E3-3447-AE03-E616C50E7C77}"/>
          </ac:spMkLst>
        </pc:sp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3183088311" sldId="421"/>
        </pc:sldMkLst>
      </pc:sldChg>
      <pc:sldChg chg="addSp delSp modSp new del mod">
        <pc:chgData name="Hanna Kavalionak" userId="82742bfd-6cd6-458c-93ec-4cc1c74eb775" providerId="ADAL" clId="{05FB6F3B-8929-E947-A5C4-BF7A0247333B}" dt="2021-09-02T13:32:33.370" v="3839" actId="2696"/>
        <pc:sldMkLst>
          <pc:docMk/>
          <pc:sldMk cId="2319351851" sldId="422"/>
        </pc:sldMkLst>
        <pc:spChg chg="mod">
          <ac:chgData name="Hanna Kavalionak" userId="82742bfd-6cd6-458c-93ec-4cc1c74eb775" providerId="ADAL" clId="{05FB6F3B-8929-E947-A5C4-BF7A0247333B}" dt="2021-09-02T12:43:16.652" v="3452" actId="20577"/>
          <ac:spMkLst>
            <pc:docMk/>
            <pc:sldMk cId="2319351851" sldId="422"/>
            <ac:spMk id="2" creationId="{C917BA1B-E0BA-3749-8012-8A023818FDE1}"/>
          </ac:spMkLst>
        </pc:spChg>
        <pc:spChg chg="del">
          <ac:chgData name="Hanna Kavalionak" userId="82742bfd-6cd6-458c-93ec-4cc1c74eb775" providerId="ADAL" clId="{05FB6F3B-8929-E947-A5C4-BF7A0247333B}" dt="2021-09-02T10:46:08.136" v="3420" actId="478"/>
          <ac:spMkLst>
            <pc:docMk/>
            <pc:sldMk cId="2319351851" sldId="422"/>
            <ac:spMk id="3" creationId="{811A7EA0-FD2F-0445-A059-875EE7FF0D45}"/>
          </ac:spMkLst>
        </pc:spChg>
        <pc:spChg chg="del">
          <ac:chgData name="Hanna Kavalionak" userId="82742bfd-6cd6-458c-93ec-4cc1c74eb775" providerId="ADAL" clId="{05FB6F3B-8929-E947-A5C4-BF7A0247333B}" dt="2021-09-02T10:46:16.840" v="3421" actId="478"/>
          <ac:spMkLst>
            <pc:docMk/>
            <pc:sldMk cId="2319351851" sldId="422"/>
            <ac:spMk id="4" creationId="{DA9913F2-E108-844E-83CC-E51249199127}"/>
          </ac:spMkLst>
        </pc:spChg>
        <pc:spChg chg="add mod">
          <ac:chgData name="Hanna Kavalionak" userId="82742bfd-6cd6-458c-93ec-4cc1c74eb775" providerId="ADAL" clId="{05FB6F3B-8929-E947-A5C4-BF7A0247333B}" dt="2021-09-02T10:46:17.626" v="3422"/>
          <ac:spMkLst>
            <pc:docMk/>
            <pc:sldMk cId="2319351851" sldId="422"/>
            <ac:spMk id="5" creationId="{ABD75E78-68D6-EF49-AEE7-0FAEAD4F5E8A}"/>
          </ac:spMkLst>
        </pc:spChg>
        <pc:spChg chg="add mod">
          <ac:chgData name="Hanna Kavalionak" userId="82742bfd-6cd6-458c-93ec-4cc1c74eb775" providerId="ADAL" clId="{05FB6F3B-8929-E947-A5C4-BF7A0247333B}" dt="2021-09-02T10:46:17.626" v="3422"/>
          <ac:spMkLst>
            <pc:docMk/>
            <pc:sldMk cId="2319351851" sldId="422"/>
            <ac:spMk id="6" creationId="{D19B5E55-8BF8-BD42-B2D0-C47AEF38FCB6}"/>
          </ac:spMkLst>
        </pc:spChg>
        <pc:spChg chg="add del mod">
          <ac:chgData name="Hanna Kavalionak" userId="82742bfd-6cd6-458c-93ec-4cc1c74eb775" providerId="ADAL" clId="{05FB6F3B-8929-E947-A5C4-BF7A0247333B}" dt="2021-09-02T10:51:00.631" v="3425"/>
          <ac:spMkLst>
            <pc:docMk/>
            <pc:sldMk cId="2319351851" sldId="422"/>
            <ac:spMk id="7" creationId="{7A85B46A-7766-ED45-B4AC-856266D5677F}"/>
          </ac:spMkLst>
        </pc:spChg>
        <pc:spChg chg="add del mod">
          <ac:chgData name="Hanna Kavalionak" userId="82742bfd-6cd6-458c-93ec-4cc1c74eb775" providerId="ADAL" clId="{05FB6F3B-8929-E947-A5C4-BF7A0247333B}" dt="2021-09-02T12:40:47.145" v="3429"/>
          <ac:spMkLst>
            <pc:docMk/>
            <pc:sldMk cId="2319351851" sldId="422"/>
            <ac:spMk id="8" creationId="{256166AD-38BD-BD4B-AA3E-B29FC48DB652}"/>
          </ac:spMkLst>
        </pc:spChg>
        <pc:spChg chg="add mod">
          <ac:chgData name="Hanna Kavalionak" userId="82742bfd-6cd6-458c-93ec-4cc1c74eb775" providerId="ADAL" clId="{05FB6F3B-8929-E947-A5C4-BF7A0247333B}" dt="2021-09-02T13:28:03.932" v="3838" actId="207"/>
          <ac:spMkLst>
            <pc:docMk/>
            <pc:sldMk cId="2319351851" sldId="422"/>
            <ac:spMk id="9" creationId="{00884CB9-9C04-2C46-BC38-538DBF16F1DF}"/>
          </ac:spMkLst>
        </pc:sp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3577261439" sldId="422"/>
        </pc:sldMkLst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349331587" sldId="423"/>
        </pc:sldMkLst>
      </pc:sldChg>
      <pc:sldChg chg="modSp add del mod modAnim">
        <pc:chgData name="Hanna Kavalionak" userId="82742bfd-6cd6-458c-93ec-4cc1c74eb775" providerId="ADAL" clId="{05FB6F3B-8929-E947-A5C4-BF7A0247333B}" dt="2021-09-02T13:32:33.370" v="3839" actId="2696"/>
        <pc:sldMkLst>
          <pc:docMk/>
          <pc:sldMk cId="3025156917" sldId="423"/>
        </pc:sldMkLst>
        <pc:spChg chg="mod">
          <ac:chgData name="Hanna Kavalionak" userId="82742bfd-6cd6-458c-93ec-4cc1c74eb775" providerId="ADAL" clId="{05FB6F3B-8929-E947-A5C4-BF7A0247333B}" dt="2021-09-02T12:41:11.969" v="3440"/>
          <ac:spMkLst>
            <pc:docMk/>
            <pc:sldMk cId="3025156917" sldId="423"/>
            <ac:spMk id="12" creationId="{A97FF81D-C267-DE43-A037-22E982057366}"/>
          </ac:spMkLst>
        </pc:spChg>
        <pc:spChg chg="mod">
          <ac:chgData name="Hanna Kavalionak" userId="82742bfd-6cd6-458c-93ec-4cc1c74eb775" providerId="ADAL" clId="{05FB6F3B-8929-E947-A5C4-BF7A0247333B}" dt="2021-09-02T12:41:06.297" v="3439" actId="20577"/>
          <ac:spMkLst>
            <pc:docMk/>
            <pc:sldMk cId="3025156917" sldId="423"/>
            <ac:spMk id="15" creationId="{7C52F335-934D-2049-B873-CED559D6567E}"/>
          </ac:spMkLst>
        </pc:spChg>
      </pc:sldChg>
      <pc:sldChg chg="add del">
        <pc:chgData name="Hanna Kavalionak" userId="82742bfd-6cd6-458c-93ec-4cc1c74eb775" providerId="ADAL" clId="{05FB6F3B-8929-E947-A5C4-BF7A0247333B}" dt="2021-09-06T15:54:29.983" v="3841" actId="2696"/>
        <pc:sldMkLst>
          <pc:docMk/>
          <pc:sldMk cId="1928061636" sldId="424"/>
        </pc:sldMkLst>
      </pc:sldChg>
      <pc:sldChg chg="modSp add del mod">
        <pc:chgData name="Hanna Kavalionak" userId="82742bfd-6cd6-458c-93ec-4cc1c74eb775" providerId="ADAL" clId="{05FB6F3B-8929-E947-A5C4-BF7A0247333B}" dt="2021-09-02T13:32:33.370" v="3839" actId="2696"/>
        <pc:sldMkLst>
          <pc:docMk/>
          <pc:sldMk cId="3581969533" sldId="424"/>
        </pc:sldMkLst>
        <pc:graphicFrameChg chg="mod modGraphic">
          <ac:chgData name="Hanna Kavalionak" userId="82742bfd-6cd6-458c-93ec-4cc1c74eb775" providerId="ADAL" clId="{05FB6F3B-8929-E947-A5C4-BF7A0247333B}" dt="2021-09-02T13:05:14.457" v="3764" actId="122"/>
          <ac:graphicFrameMkLst>
            <pc:docMk/>
            <pc:sldMk cId="3581969533" sldId="424"/>
            <ac:graphicFrameMk id="8" creationId="{C3682224-F668-5448-A7E1-E0A6228FEB48}"/>
          </ac:graphicFrameMkLst>
        </pc:graphicFrameChg>
      </pc:sldChg>
      <pc:sldChg chg="add">
        <pc:chgData name="Hanna Kavalionak" userId="82742bfd-6cd6-458c-93ec-4cc1c74eb775" providerId="ADAL" clId="{05FB6F3B-8929-E947-A5C4-BF7A0247333B}" dt="2021-09-02T13:32:38.112" v="3840"/>
        <pc:sldMkLst>
          <pc:docMk/>
          <pc:sldMk cId="907110101" sldId="425"/>
        </pc:sldMkLst>
      </pc:sldChg>
      <pc:sldChg chg="modSp add del mod">
        <pc:chgData name="Hanna Kavalionak" userId="82742bfd-6cd6-458c-93ec-4cc1c74eb775" providerId="ADAL" clId="{05FB6F3B-8929-E947-A5C4-BF7A0247333B}" dt="2021-09-02T13:32:33.370" v="3839" actId="2696"/>
        <pc:sldMkLst>
          <pc:docMk/>
          <pc:sldMk cId="3040747145" sldId="425"/>
        </pc:sldMkLst>
        <pc:graphicFrameChg chg="mod modGraphic">
          <ac:chgData name="Hanna Kavalionak" userId="82742bfd-6cd6-458c-93ec-4cc1c74eb775" providerId="ADAL" clId="{05FB6F3B-8929-E947-A5C4-BF7A0247333B}" dt="2021-09-02T13:14:12.950" v="3837" actId="2711"/>
          <ac:graphicFrameMkLst>
            <pc:docMk/>
            <pc:sldMk cId="3040747145" sldId="425"/>
            <ac:graphicFrameMk id="8" creationId="{C3682224-F668-5448-A7E1-E0A6228FEB48}"/>
          </ac:graphicFrameMkLst>
        </pc:graphicFrameChg>
      </pc:sldChg>
    </pc:docChg>
  </pc:docChgLst>
  <pc:docChgLst>
    <pc:chgData name="Dzmitry Zhyhaila" userId="S::dzmitry_zhyhaila@epam.com::43822622-d700-4e61-a846-3c5ab3a88015" providerId="AD" clId="Web-{03FFE516-F3C0-49C0-8FCB-C0FBD7BB2382}"/>
    <pc:docChg chg="">
      <pc:chgData name="Dzmitry Zhyhaila" userId="S::dzmitry_zhyhaila@epam.com::43822622-d700-4e61-a846-3c5ab3a88015" providerId="AD" clId="Web-{03FFE516-F3C0-49C0-8FCB-C0FBD7BB2382}" dt="2021-09-06T20:19:03.832" v="0"/>
      <pc:docMkLst>
        <pc:docMk/>
      </pc:docMkLst>
      <pc:sldChg chg="addCm">
        <pc:chgData name="Dzmitry Zhyhaila" userId="S::dzmitry_zhyhaila@epam.com::43822622-d700-4e61-a846-3c5ab3a88015" providerId="AD" clId="Web-{03FFE516-F3C0-49C0-8FCB-C0FBD7BB2382}" dt="2021-09-06T20:19:03.832" v="0"/>
        <pc:sldMkLst>
          <pc:docMk/>
          <pc:sldMk cId="2614208711" sldId="337"/>
        </pc:sldMkLst>
      </pc:sldChg>
    </pc:docChg>
  </pc:docChgLst>
  <pc:docChgLst>
    <pc:chgData name="Valery Litskevich" userId="S::valery_litskevich@epam.com::1c91ccde-8afc-4cd1-8e02-06f0531b959d" providerId="AD" clId="Web-{96EC1305-83AC-AE59-E1A8-1A88A3246CA2}"/>
    <pc:docChg chg="modSld">
      <pc:chgData name="Valery Litskevich" userId="S::valery_litskevich@epam.com::1c91ccde-8afc-4cd1-8e02-06f0531b959d" providerId="AD" clId="Web-{96EC1305-83AC-AE59-E1A8-1A88A3246CA2}" dt="2021-09-23T16:01:17.119" v="1" actId="20577"/>
      <pc:docMkLst>
        <pc:docMk/>
      </pc:docMkLst>
      <pc:sldChg chg="modSp">
        <pc:chgData name="Valery Litskevich" userId="S::valery_litskevich@epam.com::1c91ccde-8afc-4cd1-8e02-06f0531b959d" providerId="AD" clId="Web-{96EC1305-83AC-AE59-E1A8-1A88A3246CA2}" dt="2021-09-23T16:01:17.119" v="1" actId="20577"/>
        <pc:sldMkLst>
          <pc:docMk/>
          <pc:sldMk cId="3838456276" sldId="312"/>
        </pc:sldMkLst>
        <pc:spChg chg="mod">
          <ac:chgData name="Valery Litskevich" userId="S::valery_litskevich@epam.com::1c91ccde-8afc-4cd1-8e02-06f0531b959d" providerId="AD" clId="Web-{96EC1305-83AC-AE59-E1A8-1A88A3246CA2}" dt="2021-09-23T16:01:17.119" v="1" actId="20577"/>
          <ac:spMkLst>
            <pc:docMk/>
            <pc:sldMk cId="3838456276" sldId="312"/>
            <ac:spMk id="11" creationId="{00000000-0000-0000-0000-000000000000}"/>
          </ac:spMkLst>
        </pc:spChg>
      </pc:sldChg>
    </pc:docChg>
  </pc:docChgLst>
  <pc:docChgLst>
    <pc:chgData name="Henadzi Stantchik" userId="S::henadzi_stantchik@epam.com::1a4c6504-a9fc-40c9-bf49-0a30dac68055" providerId="AD" clId="Web-{AE496551-F2DE-475B-AE71-058E74A13607}"/>
    <pc:docChg chg="modSld">
      <pc:chgData name="Henadzi Stantchik" userId="S::henadzi_stantchik@epam.com::1a4c6504-a9fc-40c9-bf49-0a30dac68055" providerId="AD" clId="Web-{AE496551-F2DE-475B-AE71-058E74A13607}" dt="2021-09-06T15:14:00.066" v="1" actId="14100"/>
      <pc:docMkLst>
        <pc:docMk/>
      </pc:docMkLst>
      <pc:sldChg chg="modSp">
        <pc:chgData name="Henadzi Stantchik" userId="S::henadzi_stantchik@epam.com::1a4c6504-a9fc-40c9-bf49-0a30dac68055" providerId="AD" clId="Web-{AE496551-F2DE-475B-AE71-058E74A13607}" dt="2021-09-06T15:14:00.066" v="1" actId="14100"/>
        <pc:sldMkLst>
          <pc:docMk/>
          <pc:sldMk cId="3414403687" sldId="418"/>
        </pc:sldMkLst>
        <pc:spChg chg="mod">
          <ac:chgData name="Henadzi Stantchik" userId="S::henadzi_stantchik@epam.com::1a4c6504-a9fc-40c9-bf49-0a30dac68055" providerId="AD" clId="Web-{AE496551-F2DE-475B-AE71-058E74A13607}" dt="2021-09-06T15:14:00.066" v="1" actId="14100"/>
          <ac:spMkLst>
            <pc:docMk/>
            <pc:sldMk cId="3414403687" sldId="418"/>
            <ac:spMk id="14" creationId="{5DD4E159-C05C-0444-92D8-654DE4DC0C6A}"/>
          </ac:spMkLst>
        </pc:spChg>
      </pc:sldChg>
      <pc:sldChg chg="addCm">
        <pc:chgData name="Henadzi Stantchik" userId="S::henadzi_stantchik@epam.com::1a4c6504-a9fc-40c9-bf49-0a30dac68055" providerId="AD" clId="Web-{AE496551-F2DE-475B-AE71-058E74A13607}" dt="2021-09-06T15:13:29.534" v="0"/>
        <pc:sldMkLst>
          <pc:docMk/>
          <pc:sldMk cId="1928061636" sldId="424"/>
        </pc:sldMkLst>
      </pc:sldChg>
    </pc:docChg>
  </pc:docChgLst>
  <pc:docChgLst>
    <pc:chgData name="Hanna Kavalionak" userId="S::hanna_kavalionak@epam.com::82742bfd-6cd6-458c-93ec-4cc1c74eb775" providerId="AD" clId="Web-{86B792B8-B459-4A0A-5CD4-B40395A02FA8}"/>
    <pc:docChg chg="modSld">
      <pc:chgData name="Hanna Kavalionak" userId="S::hanna_kavalionak@epam.com::82742bfd-6cd6-458c-93ec-4cc1c74eb775" providerId="AD" clId="Web-{86B792B8-B459-4A0A-5CD4-B40395A02FA8}" dt="2021-09-10T10:33:44.873" v="7" actId="20577"/>
      <pc:docMkLst>
        <pc:docMk/>
      </pc:docMkLst>
      <pc:sldChg chg="modSp delCm">
        <pc:chgData name="Hanna Kavalionak" userId="S::hanna_kavalionak@epam.com::82742bfd-6cd6-458c-93ec-4cc1c74eb775" providerId="AD" clId="Web-{86B792B8-B459-4A0A-5CD4-B40395A02FA8}" dt="2021-09-10T10:33:44.873" v="7" actId="20577"/>
        <pc:sldMkLst>
          <pc:docMk/>
          <pc:sldMk cId="2614208711" sldId="337"/>
        </pc:sldMkLst>
        <pc:spChg chg="mod">
          <ac:chgData name="Hanna Kavalionak" userId="S::hanna_kavalionak@epam.com::82742bfd-6cd6-458c-93ec-4cc1c74eb775" providerId="AD" clId="Web-{86B792B8-B459-4A0A-5CD4-B40395A02FA8}" dt="2021-09-10T10:33:44.873" v="7" actId="20577"/>
          <ac:spMkLst>
            <pc:docMk/>
            <pc:sldMk cId="2614208711" sldId="337"/>
            <ac:spMk id="3" creationId="{1771B83F-ED3C-4891-B6C9-E1F796A75D1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D84DF6D-4C8D-4BAA-A561-D36B0A308611}">
      <dgm:prSet/>
      <dgm:spPr/>
      <dgm:t>
        <a:bodyPr/>
        <a:lstStyle/>
        <a:p>
          <a:r>
            <a:rPr lang="en-US" dirty="0"/>
            <a:t>Object Oriented Programming</a:t>
          </a:r>
        </a:p>
      </dgm:t>
    </dgm:pt>
    <dgm:pt modelId="{68DF64E8-4148-4832-AC3D-7A9FFAA43AE8}" type="parTrans" cxnId="{3E3B9686-2B5C-4191-860F-F3542B422884}">
      <dgm:prSet/>
      <dgm:spPr/>
      <dgm:t>
        <a:bodyPr/>
        <a:lstStyle/>
        <a:p>
          <a:endParaRPr lang="ru-RU"/>
        </a:p>
      </dgm:t>
    </dgm:pt>
    <dgm:pt modelId="{3376668F-24B4-44FD-AE73-664BF82B31E4}" type="sibTrans" cxnId="{3E3B9686-2B5C-4191-860F-F3542B422884}">
      <dgm:prSet/>
      <dgm:spPr/>
      <dgm:t>
        <a:bodyPr/>
        <a:lstStyle/>
        <a:p>
          <a:endParaRPr lang="ru-RU"/>
        </a:p>
      </dgm:t>
    </dgm:pt>
    <dgm:pt modelId="{6A094C4C-EFA0-42D4-A015-6F4CD750EFE9}">
      <dgm:prSet phldrT="[Текст]"/>
      <dgm:spPr/>
      <dgm:t>
        <a:bodyPr/>
        <a:lstStyle/>
        <a:p>
          <a:r>
            <a:rPr lang="en-US" dirty="0"/>
            <a:t>Class-related decorators</a:t>
          </a:r>
        </a:p>
      </dgm:t>
    </dgm:pt>
    <dgm:pt modelId="{F67D16AC-F799-45FE-BD4E-39F565E0EEE6}" type="parTrans" cxnId="{0A50C8A9-11A6-4A94-ACD2-43ABCD0A7154}">
      <dgm:prSet/>
      <dgm:spPr/>
      <dgm:t>
        <a:bodyPr/>
        <a:lstStyle/>
        <a:p>
          <a:endParaRPr lang="ru-RU"/>
        </a:p>
      </dgm:t>
    </dgm:pt>
    <dgm:pt modelId="{17F6C5C0-0394-4991-9674-1D476C559E57}" type="sibTrans" cxnId="{0A50C8A9-11A6-4A94-ACD2-43ABCD0A7154}">
      <dgm:prSet/>
      <dgm:spPr/>
      <dgm:t>
        <a:bodyPr/>
        <a:lstStyle/>
        <a:p>
          <a:endParaRPr lang="ru-RU"/>
        </a:p>
      </dgm:t>
    </dgm:pt>
    <dgm:pt modelId="{8069CA7D-409A-4883-808A-4342974E7ABE}">
      <dgm:prSet phldrT="[Текст]"/>
      <dgm:spPr/>
      <dgm:t>
        <a:bodyPr/>
        <a:lstStyle/>
        <a:p>
          <a:r>
            <a:rPr lang="en-US" dirty="0"/>
            <a:t>Inheritance in Python</a:t>
          </a:r>
        </a:p>
      </dgm:t>
    </dgm:pt>
    <dgm:pt modelId="{7B97C120-BD74-4698-860D-4A123F3A9289}" type="parTrans" cxnId="{F9F429EA-3BAA-4DA8-9A00-6133B27B7DA4}">
      <dgm:prSet/>
      <dgm:spPr/>
      <dgm:t>
        <a:bodyPr/>
        <a:lstStyle/>
        <a:p>
          <a:endParaRPr lang="ru-RU"/>
        </a:p>
      </dgm:t>
    </dgm:pt>
    <dgm:pt modelId="{2DF26653-B51D-48B1-9E14-3A9F7EF0B062}" type="sibTrans" cxnId="{F9F429EA-3BAA-4DA8-9A00-6133B27B7DA4}">
      <dgm:prSet/>
      <dgm:spPr/>
      <dgm:t>
        <a:bodyPr/>
        <a:lstStyle/>
        <a:p>
          <a:endParaRPr lang="ru-RU"/>
        </a:p>
      </dgm:t>
    </dgm:pt>
    <dgm:pt modelId="{224FAA03-53F5-48A1-A2AD-281682E35D68}">
      <dgm:prSet phldrT="[Текст]"/>
      <dgm:spPr/>
      <dgm:t>
        <a:bodyPr/>
        <a:lstStyle/>
        <a:p>
          <a:r>
            <a:rPr lang="en-US" dirty="0"/>
            <a:t>Polymorphism in Python</a:t>
          </a:r>
        </a:p>
      </dgm:t>
    </dgm:pt>
    <dgm:pt modelId="{1AB5960F-7958-46DB-962D-423907C86901}" type="parTrans" cxnId="{1C7D7714-178D-4725-95C1-9F15709784EE}">
      <dgm:prSet/>
      <dgm:spPr/>
      <dgm:t>
        <a:bodyPr/>
        <a:lstStyle/>
        <a:p>
          <a:endParaRPr lang="ru-RU"/>
        </a:p>
      </dgm:t>
    </dgm:pt>
    <dgm:pt modelId="{BA32E670-B82D-4C01-A788-496D97D58BD0}" type="sibTrans" cxnId="{1C7D7714-178D-4725-95C1-9F15709784EE}">
      <dgm:prSet/>
      <dgm:spPr/>
      <dgm:t>
        <a:bodyPr/>
        <a:lstStyle/>
        <a:p>
          <a:endParaRPr lang="ru-RU"/>
        </a:p>
      </dgm:t>
    </dgm:pt>
    <dgm:pt modelId="{EE6FCC74-C14D-4B1E-8482-72E30F30C846}">
      <dgm:prSet phldrT="[Текст]"/>
      <dgm:spPr/>
      <dgm:t>
        <a:bodyPr/>
        <a:lstStyle/>
        <a:p>
          <a:r>
            <a:rPr lang="en-US" dirty="0"/>
            <a:t>Encapsulation in Python</a:t>
          </a:r>
        </a:p>
      </dgm:t>
    </dgm:pt>
    <dgm:pt modelId="{9C606E58-6CED-47D4-B930-0B475A10A909}" type="parTrans" cxnId="{2C6AB454-C9D7-43A5-B584-A0DE6F2E9FC5}">
      <dgm:prSet/>
      <dgm:spPr/>
      <dgm:t>
        <a:bodyPr/>
        <a:lstStyle/>
        <a:p>
          <a:endParaRPr lang="ru-RU"/>
        </a:p>
      </dgm:t>
    </dgm:pt>
    <dgm:pt modelId="{61A29CC3-04AC-4022-9BCC-F4AC28512593}" type="sibTrans" cxnId="{2C6AB454-C9D7-43A5-B584-A0DE6F2E9FC5}">
      <dgm:prSet/>
      <dgm:spPr/>
      <dgm:t>
        <a:bodyPr/>
        <a:lstStyle/>
        <a:p>
          <a:endParaRPr lang="ru-RU"/>
        </a:p>
      </dgm:t>
    </dgm:pt>
    <dgm:pt modelId="{4FB6B177-46E3-472D-B22B-2F133EF81D49}">
      <dgm:prSet/>
      <dgm:spPr/>
      <dgm:t>
        <a:bodyPr/>
        <a:lstStyle/>
        <a:p>
          <a:r>
            <a:rPr lang="en-US" dirty="0"/>
            <a:t>@</a:t>
          </a:r>
          <a:r>
            <a:rPr lang="en-US" dirty="0" err="1"/>
            <a:t>staticmethod</a:t>
          </a:r>
          <a:endParaRPr lang="en-US" dirty="0"/>
        </a:p>
      </dgm:t>
    </dgm:pt>
    <dgm:pt modelId="{668356BB-6844-414D-9937-3F89D05854E2}" type="parTrans" cxnId="{BEF3DCE8-85C1-43C4-BA40-F65BC7B75BDC}">
      <dgm:prSet/>
      <dgm:spPr/>
      <dgm:t>
        <a:bodyPr/>
        <a:lstStyle/>
        <a:p>
          <a:endParaRPr lang="en-US"/>
        </a:p>
      </dgm:t>
    </dgm:pt>
    <dgm:pt modelId="{5D730AA1-EA4B-47BF-B7DD-5669EE756C38}" type="sibTrans" cxnId="{BEF3DCE8-85C1-43C4-BA40-F65BC7B75BDC}">
      <dgm:prSet/>
      <dgm:spPr/>
      <dgm:t>
        <a:bodyPr/>
        <a:lstStyle/>
        <a:p>
          <a:endParaRPr lang="en-US"/>
        </a:p>
      </dgm:t>
    </dgm:pt>
    <dgm:pt modelId="{4052E637-CD48-4DA3-8BB7-72F993414842}">
      <dgm:prSet/>
      <dgm:spPr/>
      <dgm:t>
        <a:bodyPr/>
        <a:lstStyle/>
        <a:p>
          <a:r>
            <a:rPr lang="en-US" dirty="0"/>
            <a:t>@property</a:t>
          </a:r>
        </a:p>
      </dgm:t>
    </dgm:pt>
    <dgm:pt modelId="{D9BAC578-9033-4CFA-86F0-1E3F47F271E2}" type="parTrans" cxnId="{E0C600C5-18B3-4E10-9B47-D127C0AB749D}">
      <dgm:prSet/>
      <dgm:spPr/>
      <dgm:t>
        <a:bodyPr/>
        <a:lstStyle/>
        <a:p>
          <a:endParaRPr lang="en-US"/>
        </a:p>
      </dgm:t>
    </dgm:pt>
    <dgm:pt modelId="{3814BCA7-1FA3-47F6-B8F4-8A3646529124}" type="sibTrans" cxnId="{E0C600C5-18B3-4E10-9B47-D127C0AB749D}">
      <dgm:prSet/>
      <dgm:spPr/>
      <dgm:t>
        <a:bodyPr/>
        <a:lstStyle/>
        <a:p>
          <a:endParaRPr lang="en-US"/>
        </a:p>
      </dgm:t>
    </dgm:pt>
    <dgm:pt modelId="{5068A8CB-0135-47A9-83F5-8135FDAE770E}">
      <dgm:prSet/>
      <dgm:spPr/>
      <dgm:t>
        <a:bodyPr/>
        <a:lstStyle/>
        <a:p>
          <a:r>
            <a:rPr lang="en-US" dirty="0"/>
            <a:t>@</a:t>
          </a:r>
          <a:r>
            <a:rPr lang="en-US" dirty="0" err="1"/>
            <a:t>classmethod</a:t>
          </a:r>
          <a:endParaRPr lang="en-US" dirty="0"/>
        </a:p>
      </dgm:t>
    </dgm:pt>
    <dgm:pt modelId="{5BAC259D-FC57-4DDA-9A0F-71509EBB6100}" type="parTrans" cxnId="{E7EB7B1B-69E2-4557-9448-A8ED3DAD3320}">
      <dgm:prSet/>
      <dgm:spPr/>
      <dgm:t>
        <a:bodyPr/>
        <a:lstStyle/>
        <a:p>
          <a:endParaRPr lang="en-US"/>
        </a:p>
      </dgm:t>
    </dgm:pt>
    <dgm:pt modelId="{0D3E21AC-8737-460A-812A-CBB25A5250D6}" type="sibTrans" cxnId="{E7EB7B1B-69E2-4557-9448-A8ED3DAD3320}">
      <dgm:prSet/>
      <dgm:spPr/>
      <dgm:t>
        <a:bodyPr/>
        <a:lstStyle/>
        <a:p>
          <a:endParaRPr lang="en-US"/>
        </a:p>
      </dgm:t>
    </dgm:pt>
    <dgm:pt modelId="{223231A2-E134-41BF-B903-4DA31BCA3F71}">
      <dgm:prSet/>
      <dgm:spPr/>
      <dgm:t>
        <a:bodyPr/>
        <a:lstStyle/>
        <a:p>
          <a:r>
            <a:rPr lang="en-US" dirty="0"/>
            <a:t>@</a:t>
          </a:r>
          <a:r>
            <a:rPr lang="en-US" dirty="0" err="1"/>
            <a:t>abstractmethod</a:t>
          </a:r>
          <a:endParaRPr lang="en-US" dirty="0"/>
        </a:p>
      </dgm:t>
    </dgm:pt>
    <dgm:pt modelId="{BA882F01-782E-47DE-A35F-4AC0DBADD49D}" type="parTrans" cxnId="{D7285190-82DD-43E7-9952-15D8547A3869}">
      <dgm:prSet/>
      <dgm:spPr/>
      <dgm:t>
        <a:bodyPr/>
        <a:lstStyle/>
        <a:p>
          <a:endParaRPr lang="en-US"/>
        </a:p>
      </dgm:t>
    </dgm:pt>
    <dgm:pt modelId="{DEEB65C7-47BA-4A48-BA5E-7C8ED8614698}" type="sibTrans" cxnId="{D7285190-82DD-43E7-9952-15D8547A3869}">
      <dgm:prSet/>
      <dgm:spPr/>
      <dgm:t>
        <a:bodyPr/>
        <a:lstStyle/>
        <a:p>
          <a:endParaRPr lang="en-US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</dgm:pt>
    <dgm:pt modelId="{D60923A5-8523-4317-8594-0075697EB01A}" type="pres">
      <dgm:prSet presAssocID="{1D84DF6D-4C8D-4BAA-A561-D36B0A308611}" presName="parentLin" presStyleCnt="0"/>
      <dgm:spPr/>
    </dgm:pt>
    <dgm:pt modelId="{7FBDE801-31F3-41AF-B444-345CFB836279}" type="pres">
      <dgm:prSet presAssocID="{1D84DF6D-4C8D-4BAA-A561-D36B0A308611}" presName="parentLeftMargin" presStyleLbl="node1" presStyleIdx="0" presStyleCnt="2"/>
      <dgm:spPr/>
    </dgm:pt>
    <dgm:pt modelId="{5FBFF8DE-2F39-4839-BC57-10749A1A086F}" type="pres">
      <dgm:prSet presAssocID="{1D84DF6D-4C8D-4BAA-A561-D36B0A3086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1860EB-B8CC-4697-A19C-F97D95E95718}" type="pres">
      <dgm:prSet presAssocID="{1D84DF6D-4C8D-4BAA-A561-D36B0A308611}" presName="negativeSpace" presStyleCnt="0"/>
      <dgm:spPr/>
    </dgm:pt>
    <dgm:pt modelId="{D8911A40-1DD5-42EC-9BDA-80A733D17FB4}" type="pres">
      <dgm:prSet presAssocID="{1D84DF6D-4C8D-4BAA-A561-D36B0A308611}" presName="childText" presStyleLbl="conFgAcc1" presStyleIdx="0" presStyleCnt="2">
        <dgm:presLayoutVars>
          <dgm:bulletEnabled val="1"/>
        </dgm:presLayoutVars>
      </dgm:prSet>
      <dgm:spPr/>
    </dgm:pt>
    <dgm:pt modelId="{2FB8721A-EA03-4A0B-B2BD-D156E069A9D7}" type="pres">
      <dgm:prSet presAssocID="{3376668F-24B4-44FD-AE73-664BF82B31E4}" presName="spaceBetweenRectangles" presStyleCnt="0"/>
      <dgm:spPr/>
    </dgm:pt>
    <dgm:pt modelId="{23E164B8-FB7B-4D0F-8A70-28EA59D7C0B6}" type="pres">
      <dgm:prSet presAssocID="{6A094C4C-EFA0-42D4-A015-6F4CD750EFE9}" presName="parentLin" presStyleCnt="0"/>
      <dgm:spPr/>
    </dgm:pt>
    <dgm:pt modelId="{1E57E474-A233-4EB3-A529-5F0B853EA696}" type="pres">
      <dgm:prSet presAssocID="{6A094C4C-EFA0-42D4-A015-6F4CD750EFE9}" presName="parentLeftMargin" presStyleLbl="node1" presStyleIdx="0" presStyleCnt="2"/>
      <dgm:spPr/>
    </dgm:pt>
    <dgm:pt modelId="{C0DA8578-2365-49D0-815D-6465826AD671}" type="pres">
      <dgm:prSet presAssocID="{6A094C4C-EFA0-42D4-A015-6F4CD750EF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F7DDF7-C19C-467B-AD28-5F103D78B740}" type="pres">
      <dgm:prSet presAssocID="{6A094C4C-EFA0-42D4-A015-6F4CD750EFE9}" presName="negativeSpace" presStyleCnt="0"/>
      <dgm:spPr/>
    </dgm:pt>
    <dgm:pt modelId="{1D8BE90A-5C2A-49C0-A3E0-753DDF906A73}" type="pres">
      <dgm:prSet presAssocID="{6A094C4C-EFA0-42D4-A015-6F4CD750EF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19CB03-F7A5-4524-B4AE-FCCC24457E28}" type="presOf" srcId="{5068A8CB-0135-47A9-83F5-8135FDAE770E}" destId="{1D8BE90A-5C2A-49C0-A3E0-753DDF906A73}" srcOrd="0" destOrd="0" presId="urn:microsoft.com/office/officeart/2005/8/layout/list1"/>
    <dgm:cxn modelId="{0FE2240A-783A-4A00-AC5A-0B6AC64EF5C5}" type="presOf" srcId="{224FAA03-53F5-48A1-A2AD-281682E35D68}" destId="{D8911A40-1DD5-42EC-9BDA-80A733D17FB4}" srcOrd="0" destOrd="1" presId="urn:microsoft.com/office/officeart/2005/8/layout/list1"/>
    <dgm:cxn modelId="{2D809F10-7ACB-41CA-BCA3-5A212A98CBB2}" type="presOf" srcId="{223231A2-E134-41BF-B903-4DA31BCA3F71}" destId="{1D8BE90A-5C2A-49C0-A3E0-753DDF906A73}" srcOrd="0" destOrd="2" presId="urn:microsoft.com/office/officeart/2005/8/layout/list1"/>
    <dgm:cxn modelId="{1C7D7714-178D-4725-95C1-9F15709784EE}" srcId="{1D84DF6D-4C8D-4BAA-A561-D36B0A308611}" destId="{224FAA03-53F5-48A1-A2AD-281682E35D68}" srcOrd="1" destOrd="0" parTransId="{1AB5960F-7958-46DB-962D-423907C86901}" sibTransId="{BA32E670-B82D-4C01-A788-496D97D58BD0}"/>
    <dgm:cxn modelId="{E7EB7B1B-69E2-4557-9448-A8ED3DAD3320}" srcId="{6A094C4C-EFA0-42D4-A015-6F4CD750EFE9}" destId="{5068A8CB-0135-47A9-83F5-8135FDAE770E}" srcOrd="0" destOrd="0" parTransId="{5BAC259D-FC57-4DDA-9A0F-71509EBB6100}" sibTransId="{0D3E21AC-8737-460A-812A-CBB25A5250D6}"/>
    <dgm:cxn modelId="{C893A625-4AC3-4902-9007-A3B870B9B6CB}" type="presOf" srcId="{6A094C4C-EFA0-42D4-A015-6F4CD750EFE9}" destId="{1E57E474-A233-4EB3-A529-5F0B853EA696}" srcOrd="0" destOrd="0" presId="urn:microsoft.com/office/officeart/2005/8/layout/list1"/>
    <dgm:cxn modelId="{04C3BD31-10E9-4214-9D04-6C27523381CC}" type="presOf" srcId="{8069CA7D-409A-4883-808A-4342974E7ABE}" destId="{D8911A40-1DD5-42EC-9BDA-80A733D17FB4}" srcOrd="0" destOrd="0" presId="urn:microsoft.com/office/officeart/2005/8/layout/list1"/>
    <dgm:cxn modelId="{7A5C4D39-3692-4CED-9E55-E19E29061F6A}" type="presOf" srcId="{1D84DF6D-4C8D-4BAA-A561-D36B0A308611}" destId="{7FBDE801-31F3-41AF-B444-345CFB836279}" srcOrd="0" destOrd="0" presId="urn:microsoft.com/office/officeart/2005/8/layout/list1"/>
    <dgm:cxn modelId="{4830775E-E5F2-4D3A-9951-2C4260C46983}" type="presOf" srcId="{6A094C4C-EFA0-42D4-A015-6F4CD750EFE9}" destId="{C0DA8578-2365-49D0-815D-6465826AD671}" srcOrd="1" destOrd="0" presId="urn:microsoft.com/office/officeart/2005/8/layout/list1"/>
    <dgm:cxn modelId="{C82A7D68-BE88-47DB-BE86-36A473FF739D}" type="presOf" srcId="{4FB6B177-46E3-472D-B22B-2F133EF81D49}" destId="{1D8BE90A-5C2A-49C0-A3E0-753DDF906A73}" srcOrd="0" destOrd="1" presId="urn:microsoft.com/office/officeart/2005/8/layout/list1"/>
    <dgm:cxn modelId="{42703152-B038-4D8D-A46E-543BE644E179}" type="presOf" srcId="{EE6FCC74-C14D-4B1E-8482-72E30F30C846}" destId="{D8911A40-1DD5-42EC-9BDA-80A733D17FB4}" srcOrd="0" destOrd="2" presId="urn:microsoft.com/office/officeart/2005/8/layout/list1"/>
    <dgm:cxn modelId="{2C6AB454-C9D7-43A5-B584-A0DE6F2E9FC5}" srcId="{1D84DF6D-4C8D-4BAA-A561-D36B0A308611}" destId="{EE6FCC74-C14D-4B1E-8482-72E30F30C846}" srcOrd="2" destOrd="0" parTransId="{9C606E58-6CED-47D4-B930-0B475A10A909}" sibTransId="{61A29CC3-04AC-4022-9BCC-F4AC28512593}"/>
    <dgm:cxn modelId="{3E3B9686-2B5C-4191-860F-F3542B422884}" srcId="{4B642BC6-8906-4BEF-905A-543D3D6EBBAB}" destId="{1D84DF6D-4C8D-4BAA-A561-D36B0A308611}" srcOrd="0" destOrd="0" parTransId="{68DF64E8-4148-4832-AC3D-7A9FFAA43AE8}" sibTransId="{3376668F-24B4-44FD-AE73-664BF82B31E4}"/>
    <dgm:cxn modelId="{D7285190-82DD-43E7-9952-15D8547A3869}" srcId="{6A094C4C-EFA0-42D4-A015-6F4CD750EFE9}" destId="{223231A2-E134-41BF-B903-4DA31BCA3F71}" srcOrd="2" destOrd="0" parTransId="{BA882F01-782E-47DE-A35F-4AC0DBADD49D}" sibTransId="{DEEB65C7-47BA-4A48-BA5E-7C8ED8614698}"/>
    <dgm:cxn modelId="{0A50C8A9-11A6-4A94-ACD2-43ABCD0A7154}" srcId="{4B642BC6-8906-4BEF-905A-543D3D6EBBAB}" destId="{6A094C4C-EFA0-42D4-A015-6F4CD750EFE9}" srcOrd="1" destOrd="0" parTransId="{F67D16AC-F799-45FE-BD4E-39F565E0EEE6}" sibTransId="{17F6C5C0-0394-4991-9674-1D476C559E57}"/>
    <dgm:cxn modelId="{E0C600C5-18B3-4E10-9B47-D127C0AB749D}" srcId="{6A094C4C-EFA0-42D4-A015-6F4CD750EFE9}" destId="{4052E637-CD48-4DA3-8BB7-72F993414842}" srcOrd="3" destOrd="0" parTransId="{D9BAC578-9033-4CFA-86F0-1E3F47F271E2}" sibTransId="{3814BCA7-1FA3-47F6-B8F4-8A3646529124}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31B8DCD6-DC4D-4635-8616-CD6E81460185}" type="presOf" srcId="{1D84DF6D-4C8D-4BAA-A561-D36B0A308611}" destId="{5FBFF8DE-2F39-4839-BC57-10749A1A086F}" srcOrd="1" destOrd="0" presId="urn:microsoft.com/office/officeart/2005/8/layout/list1"/>
    <dgm:cxn modelId="{1CBAB2DA-33D1-420F-9D94-8E4BE501253C}" type="presOf" srcId="{4052E637-CD48-4DA3-8BB7-72F993414842}" destId="{1D8BE90A-5C2A-49C0-A3E0-753DDF906A73}" srcOrd="0" destOrd="3" presId="urn:microsoft.com/office/officeart/2005/8/layout/list1"/>
    <dgm:cxn modelId="{BEF3DCE8-85C1-43C4-BA40-F65BC7B75BDC}" srcId="{6A094C4C-EFA0-42D4-A015-6F4CD750EFE9}" destId="{4FB6B177-46E3-472D-B22B-2F133EF81D49}" srcOrd="1" destOrd="0" parTransId="{668356BB-6844-414D-9937-3F89D05854E2}" sibTransId="{5D730AA1-EA4B-47BF-B7DD-5669EE756C38}"/>
    <dgm:cxn modelId="{F9F429EA-3BAA-4DA8-9A00-6133B27B7DA4}" srcId="{1D84DF6D-4C8D-4BAA-A561-D36B0A308611}" destId="{8069CA7D-409A-4883-808A-4342974E7ABE}" srcOrd="0" destOrd="0" parTransId="{7B97C120-BD74-4698-860D-4A123F3A9289}" sibTransId="{2DF26653-B51D-48B1-9E14-3A9F7EF0B062}"/>
    <dgm:cxn modelId="{6043663D-3466-44C7-BE33-FE37BB2791D2}" type="presParOf" srcId="{A67226EE-4730-4E79-A069-AF9D571D7BFB}" destId="{D60923A5-8523-4317-8594-0075697EB01A}" srcOrd="0" destOrd="0" presId="urn:microsoft.com/office/officeart/2005/8/layout/list1"/>
    <dgm:cxn modelId="{4BABC770-884E-4855-870E-D0B4F1EE9B7C}" type="presParOf" srcId="{D60923A5-8523-4317-8594-0075697EB01A}" destId="{7FBDE801-31F3-41AF-B444-345CFB836279}" srcOrd="0" destOrd="0" presId="urn:microsoft.com/office/officeart/2005/8/layout/list1"/>
    <dgm:cxn modelId="{017EDA7F-EBBC-4B43-9AFB-EEBFA79A9AC8}" type="presParOf" srcId="{D60923A5-8523-4317-8594-0075697EB01A}" destId="{5FBFF8DE-2F39-4839-BC57-10749A1A086F}" srcOrd="1" destOrd="0" presId="urn:microsoft.com/office/officeart/2005/8/layout/list1"/>
    <dgm:cxn modelId="{79DE2BC7-1D41-45DE-B86F-20A1B6A117DA}" type="presParOf" srcId="{A67226EE-4730-4E79-A069-AF9D571D7BFB}" destId="{7E1860EB-B8CC-4697-A19C-F97D95E95718}" srcOrd="1" destOrd="0" presId="urn:microsoft.com/office/officeart/2005/8/layout/list1"/>
    <dgm:cxn modelId="{62FED0BF-8008-4E00-83BC-DF7E65BD28A2}" type="presParOf" srcId="{A67226EE-4730-4E79-A069-AF9D571D7BFB}" destId="{D8911A40-1DD5-42EC-9BDA-80A733D17FB4}" srcOrd="2" destOrd="0" presId="urn:microsoft.com/office/officeart/2005/8/layout/list1"/>
    <dgm:cxn modelId="{5EB34EDF-C7A1-423A-96D6-670BCA17D7DB}" type="presParOf" srcId="{A67226EE-4730-4E79-A069-AF9D571D7BFB}" destId="{2FB8721A-EA03-4A0B-B2BD-D156E069A9D7}" srcOrd="3" destOrd="0" presId="urn:microsoft.com/office/officeart/2005/8/layout/list1"/>
    <dgm:cxn modelId="{582C031B-FC6B-4E21-B3FF-ED3F46BF0FA4}" type="presParOf" srcId="{A67226EE-4730-4E79-A069-AF9D571D7BFB}" destId="{23E164B8-FB7B-4D0F-8A70-28EA59D7C0B6}" srcOrd="4" destOrd="0" presId="urn:microsoft.com/office/officeart/2005/8/layout/list1"/>
    <dgm:cxn modelId="{04F1303A-3D48-41DC-8F25-6C57211C5D8E}" type="presParOf" srcId="{23E164B8-FB7B-4D0F-8A70-28EA59D7C0B6}" destId="{1E57E474-A233-4EB3-A529-5F0B853EA696}" srcOrd="0" destOrd="0" presId="urn:microsoft.com/office/officeart/2005/8/layout/list1"/>
    <dgm:cxn modelId="{212E34B6-5BFE-41E2-AC69-0F191638B7E7}" type="presParOf" srcId="{23E164B8-FB7B-4D0F-8A70-28EA59D7C0B6}" destId="{C0DA8578-2365-49D0-815D-6465826AD671}" srcOrd="1" destOrd="0" presId="urn:microsoft.com/office/officeart/2005/8/layout/list1"/>
    <dgm:cxn modelId="{ADFB9873-CC4E-4BB4-93B0-4C4D616E6058}" type="presParOf" srcId="{A67226EE-4730-4E79-A069-AF9D571D7BFB}" destId="{85F7DDF7-C19C-467B-AD28-5F103D78B740}" srcOrd="5" destOrd="0" presId="urn:microsoft.com/office/officeart/2005/8/layout/list1"/>
    <dgm:cxn modelId="{6329EF51-B75A-4110-9219-9D55186B9E49}" type="presParOf" srcId="{A67226EE-4730-4E79-A069-AF9D571D7BFB}" destId="{1D8BE90A-5C2A-49C0-A3E0-753DDF906A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17901-11EC-4148-8E38-3D46F432FAB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2A02666C-FA22-4A9E-898C-66103FDBFDA1}">
      <dgm:prSet phldrT="[Текст]"/>
      <dgm:spPr/>
      <dgm:t>
        <a:bodyPr/>
        <a:lstStyle/>
        <a:p>
          <a:r>
            <a:rPr lang="en-US" dirty="0"/>
            <a:t>Procedural</a:t>
          </a:r>
          <a:endParaRPr lang="ru-RU" dirty="0"/>
        </a:p>
      </dgm:t>
    </dgm:pt>
    <dgm:pt modelId="{57322076-9796-41F6-A7BC-D0D935BD1A72}" type="parTrans" cxnId="{999A7DF6-0869-4768-8A7F-114FFDA4AC18}">
      <dgm:prSet/>
      <dgm:spPr/>
      <dgm:t>
        <a:bodyPr/>
        <a:lstStyle/>
        <a:p>
          <a:endParaRPr lang="ru-RU"/>
        </a:p>
      </dgm:t>
    </dgm:pt>
    <dgm:pt modelId="{F56F08EC-2D00-48B4-AD76-125D55CD01D0}" type="sibTrans" cxnId="{999A7DF6-0869-4768-8A7F-114FFDA4AC18}">
      <dgm:prSet/>
      <dgm:spPr/>
      <dgm:t>
        <a:bodyPr/>
        <a:lstStyle/>
        <a:p>
          <a:endParaRPr lang="ru-RU"/>
        </a:p>
      </dgm:t>
    </dgm:pt>
    <dgm:pt modelId="{6D44E7EE-24F7-471D-A5E9-9FA688FC4748}">
      <dgm:prSet phldrT="[Текст]"/>
      <dgm:spPr/>
      <dgm:t>
        <a:bodyPr/>
        <a:lstStyle/>
        <a:p>
          <a:r>
            <a:rPr lang="en-US" dirty="0"/>
            <a:t>Functional</a:t>
          </a:r>
          <a:endParaRPr lang="ru-RU" dirty="0"/>
        </a:p>
      </dgm:t>
    </dgm:pt>
    <dgm:pt modelId="{537BDA65-C3C2-4EFE-8C55-4DA2E4BBD242}" type="parTrans" cxnId="{CF8F63FA-21D9-42AB-9DD4-2F1A2F4CDA35}">
      <dgm:prSet/>
      <dgm:spPr/>
      <dgm:t>
        <a:bodyPr/>
        <a:lstStyle/>
        <a:p>
          <a:endParaRPr lang="ru-RU"/>
        </a:p>
      </dgm:t>
    </dgm:pt>
    <dgm:pt modelId="{5E34078F-64D0-4F24-BD73-B5A468F74C6D}" type="sibTrans" cxnId="{CF8F63FA-21D9-42AB-9DD4-2F1A2F4CDA35}">
      <dgm:prSet/>
      <dgm:spPr/>
      <dgm:t>
        <a:bodyPr/>
        <a:lstStyle/>
        <a:p>
          <a:endParaRPr lang="ru-RU"/>
        </a:p>
      </dgm:t>
    </dgm:pt>
    <dgm:pt modelId="{9B10246D-6C01-4B18-AD3E-CE6C63810678}">
      <dgm:prSet phldrT="[Текст]"/>
      <dgm:spPr/>
      <dgm:t>
        <a:bodyPr/>
        <a:lstStyle/>
        <a:p>
          <a:r>
            <a:rPr lang="en-US" dirty="0"/>
            <a:t>Object-Oriented</a:t>
          </a:r>
          <a:endParaRPr lang="ru-RU" dirty="0"/>
        </a:p>
      </dgm:t>
    </dgm:pt>
    <dgm:pt modelId="{3D3F2FFD-D50F-4D02-A70D-0BEE22D136C9}" type="parTrans" cxnId="{72138374-E77C-4541-B394-BEEADC559227}">
      <dgm:prSet/>
      <dgm:spPr/>
      <dgm:t>
        <a:bodyPr/>
        <a:lstStyle/>
        <a:p>
          <a:endParaRPr lang="ru-RU"/>
        </a:p>
      </dgm:t>
    </dgm:pt>
    <dgm:pt modelId="{CAFAB5F0-65C4-4D0D-8991-251568E7EB05}" type="sibTrans" cxnId="{72138374-E77C-4541-B394-BEEADC559227}">
      <dgm:prSet/>
      <dgm:spPr/>
      <dgm:t>
        <a:bodyPr/>
        <a:lstStyle/>
        <a:p>
          <a:endParaRPr lang="ru-RU"/>
        </a:p>
      </dgm:t>
    </dgm:pt>
    <dgm:pt modelId="{F23A3182-94E5-445C-A9C7-F00DC0E8A75C}" type="pres">
      <dgm:prSet presAssocID="{DC717901-11EC-4148-8E38-3D46F432FAB2}" presName="diagram" presStyleCnt="0">
        <dgm:presLayoutVars>
          <dgm:dir/>
          <dgm:resizeHandles val="exact"/>
        </dgm:presLayoutVars>
      </dgm:prSet>
      <dgm:spPr/>
    </dgm:pt>
    <dgm:pt modelId="{D3A6375D-AAD6-466B-8C72-E025E8BC7249}" type="pres">
      <dgm:prSet presAssocID="{2A02666C-FA22-4A9E-898C-66103FDBFDA1}" presName="node" presStyleLbl="node1" presStyleIdx="0" presStyleCnt="3">
        <dgm:presLayoutVars>
          <dgm:bulletEnabled val="1"/>
        </dgm:presLayoutVars>
      </dgm:prSet>
      <dgm:spPr/>
    </dgm:pt>
    <dgm:pt modelId="{A0679B6F-49AA-4441-B794-5979E84A5C36}" type="pres">
      <dgm:prSet presAssocID="{F56F08EC-2D00-48B4-AD76-125D55CD01D0}" presName="sibTrans" presStyleCnt="0"/>
      <dgm:spPr/>
    </dgm:pt>
    <dgm:pt modelId="{8DD2F4D5-D675-4D7C-9737-464578FF5B5B}" type="pres">
      <dgm:prSet presAssocID="{6D44E7EE-24F7-471D-A5E9-9FA688FC4748}" presName="node" presStyleLbl="node1" presStyleIdx="1" presStyleCnt="3">
        <dgm:presLayoutVars>
          <dgm:bulletEnabled val="1"/>
        </dgm:presLayoutVars>
      </dgm:prSet>
      <dgm:spPr/>
    </dgm:pt>
    <dgm:pt modelId="{D3631D38-456B-4F99-B8B4-E78DF5B64A85}" type="pres">
      <dgm:prSet presAssocID="{5E34078F-64D0-4F24-BD73-B5A468F74C6D}" presName="sibTrans" presStyleCnt="0"/>
      <dgm:spPr/>
    </dgm:pt>
    <dgm:pt modelId="{FE6ADAB4-12F3-41C7-8330-66A68F62DD68}" type="pres">
      <dgm:prSet presAssocID="{9B10246D-6C01-4B18-AD3E-CE6C63810678}" presName="node" presStyleLbl="node1" presStyleIdx="2" presStyleCnt="3">
        <dgm:presLayoutVars>
          <dgm:bulletEnabled val="1"/>
        </dgm:presLayoutVars>
      </dgm:prSet>
      <dgm:spPr/>
    </dgm:pt>
  </dgm:ptLst>
  <dgm:cxnLst>
    <dgm:cxn modelId="{6466DA66-2144-4D7B-AE5E-F39D3297606E}" type="presOf" srcId="{DC717901-11EC-4148-8E38-3D46F432FAB2}" destId="{F23A3182-94E5-445C-A9C7-F00DC0E8A75C}" srcOrd="0" destOrd="0" presId="urn:microsoft.com/office/officeart/2005/8/layout/default"/>
    <dgm:cxn modelId="{72138374-E77C-4541-B394-BEEADC559227}" srcId="{DC717901-11EC-4148-8E38-3D46F432FAB2}" destId="{9B10246D-6C01-4B18-AD3E-CE6C63810678}" srcOrd="2" destOrd="0" parTransId="{3D3F2FFD-D50F-4D02-A70D-0BEE22D136C9}" sibTransId="{CAFAB5F0-65C4-4D0D-8991-251568E7EB05}"/>
    <dgm:cxn modelId="{674CC055-880E-4A70-9FE9-E36FF941E821}" type="presOf" srcId="{2A02666C-FA22-4A9E-898C-66103FDBFDA1}" destId="{D3A6375D-AAD6-466B-8C72-E025E8BC7249}" srcOrd="0" destOrd="0" presId="urn:microsoft.com/office/officeart/2005/8/layout/default"/>
    <dgm:cxn modelId="{98A96957-2D4B-4050-96BE-4FCD00ADABD8}" type="presOf" srcId="{9B10246D-6C01-4B18-AD3E-CE6C63810678}" destId="{FE6ADAB4-12F3-41C7-8330-66A68F62DD68}" srcOrd="0" destOrd="0" presId="urn:microsoft.com/office/officeart/2005/8/layout/default"/>
    <dgm:cxn modelId="{3240D0EA-C74F-4047-B2CC-2810FDB8D3BD}" type="presOf" srcId="{6D44E7EE-24F7-471D-A5E9-9FA688FC4748}" destId="{8DD2F4D5-D675-4D7C-9737-464578FF5B5B}" srcOrd="0" destOrd="0" presId="urn:microsoft.com/office/officeart/2005/8/layout/default"/>
    <dgm:cxn modelId="{999A7DF6-0869-4768-8A7F-114FFDA4AC18}" srcId="{DC717901-11EC-4148-8E38-3D46F432FAB2}" destId="{2A02666C-FA22-4A9E-898C-66103FDBFDA1}" srcOrd="0" destOrd="0" parTransId="{57322076-9796-41F6-A7BC-D0D935BD1A72}" sibTransId="{F56F08EC-2D00-48B4-AD76-125D55CD01D0}"/>
    <dgm:cxn modelId="{CF8F63FA-21D9-42AB-9DD4-2F1A2F4CDA35}" srcId="{DC717901-11EC-4148-8E38-3D46F432FAB2}" destId="{6D44E7EE-24F7-471D-A5E9-9FA688FC4748}" srcOrd="1" destOrd="0" parTransId="{537BDA65-C3C2-4EFE-8C55-4DA2E4BBD242}" sibTransId="{5E34078F-64D0-4F24-BD73-B5A468F74C6D}"/>
    <dgm:cxn modelId="{6CE332D2-6BFE-4AB9-B07D-69688D49A1C6}" type="presParOf" srcId="{F23A3182-94E5-445C-A9C7-F00DC0E8A75C}" destId="{D3A6375D-AAD6-466B-8C72-E025E8BC7249}" srcOrd="0" destOrd="0" presId="urn:microsoft.com/office/officeart/2005/8/layout/default"/>
    <dgm:cxn modelId="{FE3CA4A3-0AE4-4496-84CD-D53EC9D76282}" type="presParOf" srcId="{F23A3182-94E5-445C-A9C7-F00DC0E8A75C}" destId="{A0679B6F-49AA-4441-B794-5979E84A5C36}" srcOrd="1" destOrd="0" presId="urn:microsoft.com/office/officeart/2005/8/layout/default"/>
    <dgm:cxn modelId="{0C17282D-50FD-4B1A-8A2C-8107856945D3}" type="presParOf" srcId="{F23A3182-94E5-445C-A9C7-F00DC0E8A75C}" destId="{8DD2F4D5-D675-4D7C-9737-464578FF5B5B}" srcOrd="2" destOrd="0" presId="urn:microsoft.com/office/officeart/2005/8/layout/default"/>
    <dgm:cxn modelId="{2A628CF0-9B0F-4073-87B7-389D06BAD8A9}" type="presParOf" srcId="{F23A3182-94E5-445C-A9C7-F00DC0E8A75C}" destId="{D3631D38-456B-4F99-B8B4-E78DF5B64A85}" srcOrd="3" destOrd="0" presId="urn:microsoft.com/office/officeart/2005/8/layout/default"/>
    <dgm:cxn modelId="{971C578D-0C51-4DEE-9DCB-3E68FB79CEC0}" type="presParOf" srcId="{F23A3182-94E5-445C-A9C7-F00DC0E8A75C}" destId="{FE6ADAB4-12F3-41C7-8330-66A68F62DD6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AA517-E751-4F20-828A-7D56EBF2F107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DACAA3-2297-460F-998A-EBDB52F25283}">
      <dgm:prSet phldrT="[Текст]"/>
      <dgm:spPr/>
      <dgm:t>
        <a:bodyPr/>
        <a:lstStyle/>
        <a:p>
          <a:r>
            <a:rPr lang="en-US" dirty="0"/>
            <a:t>Object-Oriented Programming</a:t>
          </a:r>
          <a:endParaRPr lang="ru-RU" dirty="0"/>
        </a:p>
      </dgm:t>
    </dgm:pt>
    <dgm:pt modelId="{C3C864E4-A233-4CDA-8E7F-78D70F2E0FDF}" type="parTrans" cxnId="{CD2925EE-C3EA-404A-990A-8912BDB9E18B}">
      <dgm:prSet/>
      <dgm:spPr/>
      <dgm:t>
        <a:bodyPr/>
        <a:lstStyle/>
        <a:p>
          <a:endParaRPr lang="ru-RU"/>
        </a:p>
      </dgm:t>
    </dgm:pt>
    <dgm:pt modelId="{0CD56C68-979E-49E6-B783-8A64C02B2AC3}" type="sibTrans" cxnId="{CD2925EE-C3EA-404A-990A-8912BDB9E18B}">
      <dgm:prSet/>
      <dgm:spPr/>
      <dgm:t>
        <a:bodyPr/>
        <a:lstStyle/>
        <a:p>
          <a:endParaRPr lang="ru-RU"/>
        </a:p>
      </dgm:t>
    </dgm:pt>
    <dgm:pt modelId="{71417F20-F4EF-4BCF-AE54-D30A10393221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3200" dirty="0"/>
            <a:t>Encapsulation</a:t>
          </a:r>
          <a:endParaRPr lang="ru-RU" sz="3200" dirty="0"/>
        </a:p>
      </dgm:t>
    </dgm:pt>
    <dgm:pt modelId="{D29C3061-1233-4E44-815F-AD49943023F3}" type="parTrans" cxnId="{433BD52B-FA53-43EA-9100-DCF68DECF339}">
      <dgm:prSet/>
      <dgm:spPr/>
      <dgm:t>
        <a:bodyPr/>
        <a:lstStyle/>
        <a:p>
          <a:endParaRPr lang="ru-RU"/>
        </a:p>
      </dgm:t>
    </dgm:pt>
    <dgm:pt modelId="{82D9C265-5C57-4E3D-8F94-5A4FF5EDEF4D}" type="sibTrans" cxnId="{433BD52B-FA53-43EA-9100-DCF68DECF339}">
      <dgm:prSet/>
      <dgm:spPr/>
      <dgm:t>
        <a:bodyPr/>
        <a:lstStyle/>
        <a:p>
          <a:endParaRPr lang="ru-RU"/>
        </a:p>
      </dgm:t>
    </dgm:pt>
    <dgm:pt modelId="{D343A9E6-2D10-4E63-A467-4C41121B86D1}">
      <dgm:prSet phldrT="[Текст]" custT="1"/>
      <dgm:spPr>
        <a:solidFill>
          <a:srgbClr val="39C2D7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0" tIns="152400" rIns="152400" bIns="152400" numCol="1" spcCol="1270" anchor="ctr" anchorCtr="0"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Inheritance</a:t>
          </a:r>
          <a:endParaRPr lang="ru-RU" sz="32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0B156BBC-6379-4527-A82B-49BB70EBFE80}" type="parTrans" cxnId="{5E150A5B-D18D-47A0-B885-EB004539D3E5}">
      <dgm:prSet/>
      <dgm:spPr/>
      <dgm:t>
        <a:bodyPr/>
        <a:lstStyle/>
        <a:p>
          <a:endParaRPr lang="ru-RU"/>
        </a:p>
      </dgm:t>
    </dgm:pt>
    <dgm:pt modelId="{F33A0657-B9E5-40C3-9064-76E5D6283C3B}" type="sibTrans" cxnId="{5E150A5B-D18D-47A0-B885-EB004539D3E5}">
      <dgm:prSet/>
      <dgm:spPr/>
      <dgm:t>
        <a:bodyPr/>
        <a:lstStyle/>
        <a:p>
          <a:endParaRPr lang="ru-RU"/>
        </a:p>
      </dgm:t>
    </dgm:pt>
    <dgm:pt modelId="{B2061ADB-F9B8-4949-BB2B-916E807165AA}">
      <dgm:prSet phldrT="[Текст]" custT="1"/>
      <dgm:spPr>
        <a:solidFill>
          <a:srgbClr val="39C2D7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0" tIns="152400" rIns="152400" bIns="152400" numCol="1" spcCol="1270" anchor="ctr" anchorCtr="0"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Polymorphism</a:t>
          </a:r>
          <a:endParaRPr lang="ru-RU" sz="3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06172200-795E-4B5C-BC17-E2D2762EE8C8}" type="parTrans" cxnId="{64ACDEE8-301F-4025-B9B8-9EF6B15895FC}">
      <dgm:prSet/>
      <dgm:spPr/>
      <dgm:t>
        <a:bodyPr/>
        <a:lstStyle/>
        <a:p>
          <a:endParaRPr lang="ru-RU"/>
        </a:p>
      </dgm:t>
    </dgm:pt>
    <dgm:pt modelId="{57844C64-A759-4AD7-AF47-ECA6420157D0}" type="sibTrans" cxnId="{64ACDEE8-301F-4025-B9B8-9EF6B15895FC}">
      <dgm:prSet/>
      <dgm:spPr/>
      <dgm:t>
        <a:bodyPr/>
        <a:lstStyle/>
        <a:p>
          <a:endParaRPr lang="ru-RU"/>
        </a:p>
      </dgm:t>
    </dgm:pt>
    <dgm:pt modelId="{C018865A-D468-3942-8C9A-26FC05424368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3200" dirty="0"/>
            <a:t>Abstraction</a:t>
          </a:r>
          <a:endParaRPr lang="ru-RU" sz="3200" dirty="0"/>
        </a:p>
      </dgm:t>
    </dgm:pt>
    <dgm:pt modelId="{C0E73F7A-D66E-A84D-A450-B6798F3B3C72}" type="parTrans" cxnId="{1D6FD097-E1DF-8E4D-B3F0-C639C1A7B3C0}">
      <dgm:prSet/>
      <dgm:spPr/>
      <dgm:t>
        <a:bodyPr/>
        <a:lstStyle/>
        <a:p>
          <a:endParaRPr lang="en-GB"/>
        </a:p>
      </dgm:t>
    </dgm:pt>
    <dgm:pt modelId="{931CCE0A-143F-E54D-8E43-BF57F0B9979C}" type="sibTrans" cxnId="{1D6FD097-E1DF-8E4D-B3F0-C639C1A7B3C0}">
      <dgm:prSet/>
      <dgm:spPr/>
      <dgm:t>
        <a:bodyPr/>
        <a:lstStyle/>
        <a:p>
          <a:endParaRPr lang="en-GB"/>
        </a:p>
      </dgm:t>
    </dgm:pt>
    <dgm:pt modelId="{501E105B-0A4C-4B80-8DD3-A63E16EFE10F}" type="pres">
      <dgm:prSet presAssocID="{17DAA517-E751-4F20-828A-7D56EBF2F1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0D39E-609A-4755-A6CB-CCFD852B9D5E}" type="pres">
      <dgm:prSet presAssocID="{2ADACAA3-2297-460F-998A-EBDB52F25283}" presName="vertOne" presStyleCnt="0"/>
      <dgm:spPr/>
    </dgm:pt>
    <dgm:pt modelId="{7966BB1E-DBFD-4421-81CE-E2249162AA85}" type="pres">
      <dgm:prSet presAssocID="{2ADACAA3-2297-460F-998A-EBDB52F25283}" presName="txOne" presStyleLbl="node0" presStyleIdx="0" presStyleCnt="1" custLinFactNeighborX="-1053" custLinFactNeighborY="-12880">
        <dgm:presLayoutVars>
          <dgm:chPref val="3"/>
        </dgm:presLayoutVars>
      </dgm:prSet>
      <dgm:spPr/>
    </dgm:pt>
    <dgm:pt modelId="{520F3DBE-EA2A-FA49-B9B6-9DE99C10DCDE}" type="pres">
      <dgm:prSet presAssocID="{2ADACAA3-2297-460F-998A-EBDB52F25283}" presName="parTransOne" presStyleCnt="0"/>
      <dgm:spPr/>
    </dgm:pt>
    <dgm:pt modelId="{B17F3B14-B0D8-451C-80D0-4B9C08DA73D4}" type="pres">
      <dgm:prSet presAssocID="{2ADACAA3-2297-460F-998A-EBDB52F25283}" presName="horzOne" presStyleCnt="0"/>
      <dgm:spPr/>
    </dgm:pt>
    <dgm:pt modelId="{002A3C41-3AEB-374B-83D1-510934C0F763}" type="pres">
      <dgm:prSet presAssocID="{C018865A-D468-3942-8C9A-26FC05424368}" presName="vertTwo" presStyleCnt="0"/>
      <dgm:spPr/>
    </dgm:pt>
    <dgm:pt modelId="{9DF347CA-DC4E-8D44-B0C7-85A7945F755E}" type="pres">
      <dgm:prSet presAssocID="{C018865A-D468-3942-8C9A-26FC05424368}" presName="txTwo" presStyleLbl="node2" presStyleIdx="0" presStyleCnt="4">
        <dgm:presLayoutVars>
          <dgm:chPref val="3"/>
        </dgm:presLayoutVars>
      </dgm:prSet>
      <dgm:spPr/>
    </dgm:pt>
    <dgm:pt modelId="{9BBF91D1-679E-C747-963E-B6193231DE9A}" type="pres">
      <dgm:prSet presAssocID="{C018865A-D468-3942-8C9A-26FC05424368}" presName="horzTwo" presStyleCnt="0"/>
      <dgm:spPr/>
    </dgm:pt>
    <dgm:pt modelId="{3A2B0601-739E-E245-935B-CCAE1D62C781}" type="pres">
      <dgm:prSet presAssocID="{931CCE0A-143F-E54D-8E43-BF57F0B9979C}" presName="sibSpaceTwo" presStyleCnt="0"/>
      <dgm:spPr/>
    </dgm:pt>
    <dgm:pt modelId="{0AD45424-B77B-4500-AEF3-1F8E8634A7A4}" type="pres">
      <dgm:prSet presAssocID="{71417F20-F4EF-4BCF-AE54-D30A10393221}" presName="vertTwo" presStyleCnt="0"/>
      <dgm:spPr/>
    </dgm:pt>
    <dgm:pt modelId="{DF709797-16F6-4892-905A-01DBA43D8291}" type="pres">
      <dgm:prSet presAssocID="{71417F20-F4EF-4BCF-AE54-D30A10393221}" presName="txTwo" presStyleLbl="node2" presStyleIdx="1" presStyleCnt="4">
        <dgm:presLayoutVars>
          <dgm:chPref val="3"/>
        </dgm:presLayoutVars>
      </dgm:prSet>
      <dgm:spPr/>
    </dgm:pt>
    <dgm:pt modelId="{0E23E235-CFED-495B-9BA8-AC4BEDF02B01}" type="pres">
      <dgm:prSet presAssocID="{71417F20-F4EF-4BCF-AE54-D30A10393221}" presName="horzTwo" presStyleCnt="0"/>
      <dgm:spPr/>
    </dgm:pt>
    <dgm:pt modelId="{6D91087A-3870-4764-B8EA-657B39E4346D}" type="pres">
      <dgm:prSet presAssocID="{82D9C265-5C57-4E3D-8F94-5A4FF5EDEF4D}" presName="sibSpaceTwo" presStyleCnt="0"/>
      <dgm:spPr/>
    </dgm:pt>
    <dgm:pt modelId="{10BA9B6F-55B6-413F-B86A-676E2124E1A2}" type="pres">
      <dgm:prSet presAssocID="{D343A9E6-2D10-4E63-A467-4C41121B86D1}" presName="vertTwo" presStyleCnt="0"/>
      <dgm:spPr/>
    </dgm:pt>
    <dgm:pt modelId="{9B44A67B-BD8A-4E93-991D-2413642B5037}" type="pres">
      <dgm:prSet presAssocID="{D343A9E6-2D10-4E63-A467-4C41121B86D1}" presName="txTwo" presStyleLbl="node2" presStyleIdx="2" presStyleCnt="4">
        <dgm:presLayoutVars>
          <dgm:chPref val="3"/>
        </dgm:presLayoutVars>
      </dgm:prSet>
      <dgm:spPr>
        <a:xfrm>
          <a:off x="7690188" y="2411625"/>
          <a:ext cx="3545271" cy="2116398"/>
        </a:xfrm>
        <a:prstGeom prst="roundRect">
          <a:avLst>
            <a:gd name="adj" fmla="val 10000"/>
          </a:avLst>
        </a:prstGeom>
      </dgm:spPr>
    </dgm:pt>
    <dgm:pt modelId="{CF93EDD0-6FED-4B45-A1D0-50A1AE982581}" type="pres">
      <dgm:prSet presAssocID="{D343A9E6-2D10-4E63-A467-4C41121B86D1}" presName="horzTwo" presStyleCnt="0"/>
      <dgm:spPr/>
    </dgm:pt>
    <dgm:pt modelId="{9C6DB340-6485-4261-B27A-0496317D6A7B}" type="pres">
      <dgm:prSet presAssocID="{F33A0657-B9E5-40C3-9064-76E5D6283C3B}" presName="sibSpaceTwo" presStyleCnt="0"/>
      <dgm:spPr/>
    </dgm:pt>
    <dgm:pt modelId="{D472EB2E-E9D7-4840-8230-A42A22E3C8A9}" type="pres">
      <dgm:prSet presAssocID="{B2061ADB-F9B8-4949-BB2B-916E807165AA}" presName="vertTwo" presStyleCnt="0"/>
      <dgm:spPr/>
    </dgm:pt>
    <dgm:pt modelId="{181C0BCE-E59B-47BC-ACD4-AF4C367436AA}" type="pres">
      <dgm:prSet presAssocID="{B2061ADB-F9B8-4949-BB2B-916E807165AA}" presName="txTwo" presStyleLbl="node2" presStyleIdx="3" presStyleCnt="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C2428280-992D-4DD6-A943-FE8D723A462D}" type="pres">
      <dgm:prSet presAssocID="{B2061ADB-F9B8-4949-BB2B-916E807165AA}" presName="horzTwo" presStyleCnt="0"/>
      <dgm:spPr/>
    </dgm:pt>
  </dgm:ptLst>
  <dgm:cxnLst>
    <dgm:cxn modelId="{433BD52B-FA53-43EA-9100-DCF68DECF339}" srcId="{2ADACAA3-2297-460F-998A-EBDB52F25283}" destId="{71417F20-F4EF-4BCF-AE54-D30A10393221}" srcOrd="1" destOrd="0" parTransId="{D29C3061-1233-4E44-815F-AD49943023F3}" sibTransId="{82D9C265-5C57-4E3D-8F94-5A4FF5EDEF4D}"/>
    <dgm:cxn modelId="{F5FB4E38-0CB4-524A-AADF-DA09E87CB4DA}" type="presOf" srcId="{71417F20-F4EF-4BCF-AE54-D30A10393221}" destId="{DF709797-16F6-4892-905A-01DBA43D8291}" srcOrd="0" destOrd="0" presId="urn:microsoft.com/office/officeart/2005/8/layout/hierarchy4"/>
    <dgm:cxn modelId="{5E150A5B-D18D-47A0-B885-EB004539D3E5}" srcId="{2ADACAA3-2297-460F-998A-EBDB52F25283}" destId="{D343A9E6-2D10-4E63-A467-4C41121B86D1}" srcOrd="2" destOrd="0" parTransId="{0B156BBC-6379-4527-A82B-49BB70EBFE80}" sibTransId="{F33A0657-B9E5-40C3-9064-76E5D6283C3B}"/>
    <dgm:cxn modelId="{0FA0498D-DC7E-49EF-9A3A-6CFD7DFCB080}" type="presOf" srcId="{17DAA517-E751-4F20-828A-7D56EBF2F107}" destId="{501E105B-0A4C-4B80-8DD3-A63E16EFE10F}" srcOrd="0" destOrd="0" presId="urn:microsoft.com/office/officeart/2005/8/layout/hierarchy4"/>
    <dgm:cxn modelId="{1D6FD097-E1DF-8E4D-B3F0-C639C1A7B3C0}" srcId="{2ADACAA3-2297-460F-998A-EBDB52F25283}" destId="{C018865A-D468-3942-8C9A-26FC05424368}" srcOrd="0" destOrd="0" parTransId="{C0E73F7A-D66E-A84D-A450-B6798F3B3C72}" sibTransId="{931CCE0A-143F-E54D-8E43-BF57F0B9979C}"/>
    <dgm:cxn modelId="{897994AD-B9BE-A641-B33A-73870D74FEB7}" type="presOf" srcId="{C018865A-D468-3942-8C9A-26FC05424368}" destId="{9DF347CA-DC4E-8D44-B0C7-85A7945F755E}" srcOrd="0" destOrd="0" presId="urn:microsoft.com/office/officeart/2005/8/layout/hierarchy4"/>
    <dgm:cxn modelId="{204353C7-AECC-43F6-AAA4-AB9DD02647B6}" type="presOf" srcId="{2ADACAA3-2297-460F-998A-EBDB52F25283}" destId="{7966BB1E-DBFD-4421-81CE-E2249162AA85}" srcOrd="0" destOrd="0" presId="urn:microsoft.com/office/officeart/2005/8/layout/hierarchy4"/>
    <dgm:cxn modelId="{73C64AD4-0E82-F341-B8A1-935D2964FFE3}" type="presOf" srcId="{D343A9E6-2D10-4E63-A467-4C41121B86D1}" destId="{9B44A67B-BD8A-4E93-991D-2413642B5037}" srcOrd="0" destOrd="0" presId="urn:microsoft.com/office/officeart/2005/8/layout/hierarchy4"/>
    <dgm:cxn modelId="{CFC458DC-2F47-5148-8C47-62BFB7F23145}" type="presOf" srcId="{B2061ADB-F9B8-4949-BB2B-916E807165AA}" destId="{181C0BCE-E59B-47BC-ACD4-AF4C367436AA}" srcOrd="0" destOrd="0" presId="urn:microsoft.com/office/officeart/2005/8/layout/hierarchy4"/>
    <dgm:cxn modelId="{64ACDEE8-301F-4025-B9B8-9EF6B15895FC}" srcId="{2ADACAA3-2297-460F-998A-EBDB52F25283}" destId="{B2061ADB-F9B8-4949-BB2B-916E807165AA}" srcOrd="3" destOrd="0" parTransId="{06172200-795E-4B5C-BC17-E2D2762EE8C8}" sibTransId="{57844C64-A759-4AD7-AF47-ECA6420157D0}"/>
    <dgm:cxn modelId="{CD2925EE-C3EA-404A-990A-8912BDB9E18B}" srcId="{17DAA517-E751-4F20-828A-7D56EBF2F107}" destId="{2ADACAA3-2297-460F-998A-EBDB52F25283}" srcOrd="0" destOrd="0" parTransId="{C3C864E4-A233-4CDA-8E7F-78D70F2E0FDF}" sibTransId="{0CD56C68-979E-49E6-B783-8A64C02B2AC3}"/>
    <dgm:cxn modelId="{BD91A4E8-03EE-4866-9717-4663CF82289D}" type="presParOf" srcId="{501E105B-0A4C-4B80-8DD3-A63E16EFE10F}" destId="{D2F0D39E-609A-4755-A6CB-CCFD852B9D5E}" srcOrd="0" destOrd="0" presId="urn:microsoft.com/office/officeart/2005/8/layout/hierarchy4"/>
    <dgm:cxn modelId="{6A419190-2ACA-4300-9A27-3CFA90295371}" type="presParOf" srcId="{D2F0D39E-609A-4755-A6CB-CCFD852B9D5E}" destId="{7966BB1E-DBFD-4421-81CE-E2249162AA85}" srcOrd="0" destOrd="0" presId="urn:microsoft.com/office/officeart/2005/8/layout/hierarchy4"/>
    <dgm:cxn modelId="{588C1757-6DFD-1640-8F87-F0EC22D3FB58}" type="presParOf" srcId="{D2F0D39E-609A-4755-A6CB-CCFD852B9D5E}" destId="{520F3DBE-EA2A-FA49-B9B6-9DE99C10DCDE}" srcOrd="1" destOrd="0" presId="urn:microsoft.com/office/officeart/2005/8/layout/hierarchy4"/>
    <dgm:cxn modelId="{A91AA042-2B78-4ACD-9096-EE1BC4CFD080}" type="presParOf" srcId="{D2F0D39E-609A-4755-A6CB-CCFD852B9D5E}" destId="{B17F3B14-B0D8-451C-80D0-4B9C08DA73D4}" srcOrd="2" destOrd="0" presId="urn:microsoft.com/office/officeart/2005/8/layout/hierarchy4"/>
    <dgm:cxn modelId="{F9A863D8-4F60-0A40-857D-0CA5B3464F83}" type="presParOf" srcId="{B17F3B14-B0D8-451C-80D0-4B9C08DA73D4}" destId="{002A3C41-3AEB-374B-83D1-510934C0F763}" srcOrd="0" destOrd="0" presId="urn:microsoft.com/office/officeart/2005/8/layout/hierarchy4"/>
    <dgm:cxn modelId="{B1D4D502-71B7-1F4F-AE47-E2EFF3A2F35E}" type="presParOf" srcId="{002A3C41-3AEB-374B-83D1-510934C0F763}" destId="{9DF347CA-DC4E-8D44-B0C7-85A7945F755E}" srcOrd="0" destOrd="0" presId="urn:microsoft.com/office/officeart/2005/8/layout/hierarchy4"/>
    <dgm:cxn modelId="{F826AC05-9D0E-8E40-894F-ACC49C7BD47E}" type="presParOf" srcId="{002A3C41-3AEB-374B-83D1-510934C0F763}" destId="{9BBF91D1-679E-C747-963E-B6193231DE9A}" srcOrd="1" destOrd="0" presId="urn:microsoft.com/office/officeart/2005/8/layout/hierarchy4"/>
    <dgm:cxn modelId="{909EF7DF-E3C7-A24D-91CB-831949F4607A}" type="presParOf" srcId="{B17F3B14-B0D8-451C-80D0-4B9C08DA73D4}" destId="{3A2B0601-739E-E245-935B-CCAE1D62C781}" srcOrd="1" destOrd="0" presId="urn:microsoft.com/office/officeart/2005/8/layout/hierarchy4"/>
    <dgm:cxn modelId="{7E454B5B-D627-4C4B-B656-1BD0E07538CF}" type="presParOf" srcId="{B17F3B14-B0D8-451C-80D0-4B9C08DA73D4}" destId="{0AD45424-B77B-4500-AEF3-1F8E8634A7A4}" srcOrd="2" destOrd="0" presId="urn:microsoft.com/office/officeart/2005/8/layout/hierarchy4"/>
    <dgm:cxn modelId="{BA32ACDB-CD46-DB4C-B4C6-8E99D2348F3B}" type="presParOf" srcId="{0AD45424-B77B-4500-AEF3-1F8E8634A7A4}" destId="{DF709797-16F6-4892-905A-01DBA43D8291}" srcOrd="0" destOrd="0" presId="urn:microsoft.com/office/officeart/2005/8/layout/hierarchy4"/>
    <dgm:cxn modelId="{CC6206BD-F30D-EE42-A9FC-0E95F5B27462}" type="presParOf" srcId="{0AD45424-B77B-4500-AEF3-1F8E8634A7A4}" destId="{0E23E235-CFED-495B-9BA8-AC4BEDF02B01}" srcOrd="1" destOrd="0" presId="urn:microsoft.com/office/officeart/2005/8/layout/hierarchy4"/>
    <dgm:cxn modelId="{D130C343-1F01-C049-9F78-350687491AC7}" type="presParOf" srcId="{B17F3B14-B0D8-451C-80D0-4B9C08DA73D4}" destId="{6D91087A-3870-4764-B8EA-657B39E4346D}" srcOrd="3" destOrd="0" presId="urn:microsoft.com/office/officeart/2005/8/layout/hierarchy4"/>
    <dgm:cxn modelId="{D5857CA0-A508-3343-B22D-B2AC578DFF55}" type="presParOf" srcId="{B17F3B14-B0D8-451C-80D0-4B9C08DA73D4}" destId="{10BA9B6F-55B6-413F-B86A-676E2124E1A2}" srcOrd="4" destOrd="0" presId="urn:microsoft.com/office/officeart/2005/8/layout/hierarchy4"/>
    <dgm:cxn modelId="{D7D6B8D2-83CE-314B-9014-E3E2262E28C2}" type="presParOf" srcId="{10BA9B6F-55B6-413F-B86A-676E2124E1A2}" destId="{9B44A67B-BD8A-4E93-991D-2413642B5037}" srcOrd="0" destOrd="0" presId="urn:microsoft.com/office/officeart/2005/8/layout/hierarchy4"/>
    <dgm:cxn modelId="{0B35769B-0E53-A44F-86B8-EC3800B3E8FE}" type="presParOf" srcId="{10BA9B6F-55B6-413F-B86A-676E2124E1A2}" destId="{CF93EDD0-6FED-4B45-A1D0-50A1AE982581}" srcOrd="1" destOrd="0" presId="urn:microsoft.com/office/officeart/2005/8/layout/hierarchy4"/>
    <dgm:cxn modelId="{6090103C-7BE6-DE49-BE5A-C5C1174DB0EB}" type="presParOf" srcId="{B17F3B14-B0D8-451C-80D0-4B9C08DA73D4}" destId="{9C6DB340-6485-4261-B27A-0496317D6A7B}" srcOrd="5" destOrd="0" presId="urn:microsoft.com/office/officeart/2005/8/layout/hierarchy4"/>
    <dgm:cxn modelId="{2E6CA726-87C0-E54C-8F7E-DDD65170D24E}" type="presParOf" srcId="{B17F3B14-B0D8-451C-80D0-4B9C08DA73D4}" destId="{D472EB2E-E9D7-4840-8230-A42A22E3C8A9}" srcOrd="6" destOrd="0" presId="urn:microsoft.com/office/officeart/2005/8/layout/hierarchy4"/>
    <dgm:cxn modelId="{10F1030F-8058-7F4A-86EE-A3DA68F813B3}" type="presParOf" srcId="{D472EB2E-E9D7-4840-8230-A42A22E3C8A9}" destId="{181C0BCE-E59B-47BC-ACD4-AF4C367436AA}" srcOrd="0" destOrd="0" presId="urn:microsoft.com/office/officeart/2005/8/layout/hierarchy4"/>
    <dgm:cxn modelId="{61548941-76C5-6940-9AA1-B5D0716B57E2}" type="presParOf" srcId="{D472EB2E-E9D7-4840-8230-A42A22E3C8A9}" destId="{C2428280-992D-4DD6-A943-FE8D723A462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4BBBC-D407-4E07-B3DC-98BA6090EE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66EE6E-0C15-4ACA-B3AB-23D907AC75DE}">
      <dgm:prSet phldrT="[Text]"/>
      <dgm:spPr/>
      <dgm:t>
        <a:bodyPr/>
        <a:lstStyle/>
        <a:p>
          <a:r>
            <a:rPr lang="en-US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issubclass</a:t>
          </a:r>
          <a:r>
            <a:rPr lang="en-US" b="0" i="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cls</a:t>
          </a:r>
          <a:r>
            <a:rPr lang="en-US" b="0" i="0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sup_cls</a:t>
          </a:r>
          <a:r>
            <a:rPr lang="en-US" b="0" i="0" dirty="0">
              <a:latin typeface="Courier New" panose="02070309020205020404" pitchFamily="49" charset="0"/>
              <a:cs typeface="Courier New" panose="02070309020205020404" pitchFamily="49" charset="0"/>
            </a:rPr>
            <a:t>) </a:t>
          </a:r>
          <a:endParaRPr lang="en-US" b="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45635BB-8C59-4596-A849-3819100A0678}" type="parTrans" cxnId="{4EB21A7A-9FA0-4A85-859D-7E08206B1927}">
      <dgm:prSet/>
      <dgm:spPr/>
      <dgm:t>
        <a:bodyPr/>
        <a:lstStyle/>
        <a:p>
          <a:endParaRPr lang="en-US" b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650D5B5-F26D-4168-8697-DB8B983C4F4D}" type="sibTrans" cxnId="{4EB21A7A-9FA0-4A85-859D-7E08206B1927}">
      <dgm:prSet/>
      <dgm:spPr/>
      <dgm:t>
        <a:bodyPr/>
        <a:lstStyle/>
        <a:p>
          <a:endParaRPr lang="en-US" b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A84EAAF-F7BF-4333-A69A-268A95ACF6E0}">
      <dgm:prSet phldrT="[Text]"/>
      <dgm:spPr/>
      <dgm:t>
        <a:bodyPr/>
        <a:lstStyle/>
        <a:p>
          <a:r>
            <a:rPr lang="en-US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isinstance</a:t>
          </a:r>
          <a:r>
            <a:rPr lang="en-US" b="0" i="0" dirty="0">
              <a:latin typeface="Courier New" panose="02070309020205020404" pitchFamily="49" charset="0"/>
              <a:cs typeface="Courier New" panose="02070309020205020404" pitchFamily="49" charset="0"/>
            </a:rPr>
            <a:t>(obj, </a:t>
          </a:r>
          <a:r>
            <a:rPr lang="en-US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cls</a:t>
          </a:r>
          <a:r>
            <a:rPr lang="en-US" b="0" i="0" dirty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en-US" b="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C93213F-1AF5-4B8E-B5D4-F899962330ED}" type="parTrans" cxnId="{09FFBF9C-5CF0-4002-8DF3-B2BEC8723159}">
      <dgm:prSet/>
      <dgm:spPr/>
      <dgm:t>
        <a:bodyPr/>
        <a:lstStyle/>
        <a:p>
          <a:endParaRPr lang="en-US" b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4C84AEA-1662-423A-A35D-EDCCEE0E0F8C}" type="sibTrans" cxnId="{09FFBF9C-5CF0-4002-8DF3-B2BEC8723159}">
      <dgm:prSet/>
      <dgm:spPr/>
      <dgm:t>
        <a:bodyPr/>
        <a:lstStyle/>
        <a:p>
          <a:endParaRPr lang="en-US" b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EEF5CE0-DE5C-4F4E-8040-416C857F6689}">
      <dgm:prSet phldrT="[Text]"/>
      <dgm:spPr/>
      <dgm:t>
        <a:bodyPr/>
        <a:lstStyle/>
        <a:p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type(obj)</a:t>
          </a:r>
        </a:p>
      </dgm:t>
    </dgm:pt>
    <dgm:pt modelId="{790055D9-1ECE-4B2B-9A1E-B12976EF9284}" type="parTrans" cxnId="{4BDE6D5D-F70A-42AF-8FBF-9E1C502CC39C}">
      <dgm:prSet/>
      <dgm:spPr/>
      <dgm:t>
        <a:bodyPr/>
        <a:lstStyle/>
        <a:p>
          <a:endParaRPr lang="en-US" b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281CD1E-34D9-4E16-B908-26F268D1538E}" type="sibTrans" cxnId="{4BDE6D5D-F70A-42AF-8FBF-9E1C502CC39C}">
      <dgm:prSet/>
      <dgm:spPr/>
      <dgm:t>
        <a:bodyPr/>
        <a:lstStyle/>
        <a:p>
          <a:endParaRPr lang="en-US" b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144A8D7-E0BD-41AC-84B8-CDC54F8E26EE}" type="pres">
      <dgm:prSet presAssocID="{FE64BBBC-D407-4E07-B3DC-98BA6090EE53}" presName="Name0" presStyleCnt="0">
        <dgm:presLayoutVars>
          <dgm:chMax val="7"/>
          <dgm:chPref val="7"/>
          <dgm:dir/>
        </dgm:presLayoutVars>
      </dgm:prSet>
      <dgm:spPr/>
    </dgm:pt>
    <dgm:pt modelId="{C2D99798-3888-494B-A400-41F0C4D9519F}" type="pres">
      <dgm:prSet presAssocID="{FE64BBBC-D407-4E07-B3DC-98BA6090EE53}" presName="Name1" presStyleCnt="0"/>
      <dgm:spPr/>
    </dgm:pt>
    <dgm:pt modelId="{1FFF5E51-A0D1-4BFA-8717-5033F245F13D}" type="pres">
      <dgm:prSet presAssocID="{FE64BBBC-D407-4E07-B3DC-98BA6090EE53}" presName="cycle" presStyleCnt="0"/>
      <dgm:spPr/>
    </dgm:pt>
    <dgm:pt modelId="{7CD0593C-01D6-42AD-9D5F-62D56487CF39}" type="pres">
      <dgm:prSet presAssocID="{FE64BBBC-D407-4E07-B3DC-98BA6090EE53}" presName="srcNode" presStyleLbl="node1" presStyleIdx="0" presStyleCnt="3"/>
      <dgm:spPr/>
    </dgm:pt>
    <dgm:pt modelId="{3AD5673F-D643-4182-83A1-AE3631F350BF}" type="pres">
      <dgm:prSet presAssocID="{FE64BBBC-D407-4E07-B3DC-98BA6090EE53}" presName="conn" presStyleLbl="parChTrans1D2" presStyleIdx="0" presStyleCnt="1"/>
      <dgm:spPr/>
    </dgm:pt>
    <dgm:pt modelId="{71EF2D9A-D519-432E-B607-330833F1EDBC}" type="pres">
      <dgm:prSet presAssocID="{FE64BBBC-D407-4E07-B3DC-98BA6090EE53}" presName="extraNode" presStyleLbl="node1" presStyleIdx="0" presStyleCnt="3"/>
      <dgm:spPr/>
    </dgm:pt>
    <dgm:pt modelId="{C6F55B85-771B-4B9B-B5C6-0B31290AB146}" type="pres">
      <dgm:prSet presAssocID="{FE64BBBC-D407-4E07-B3DC-98BA6090EE53}" presName="dstNode" presStyleLbl="node1" presStyleIdx="0" presStyleCnt="3"/>
      <dgm:spPr/>
    </dgm:pt>
    <dgm:pt modelId="{FA4AF27F-9D85-4449-A82B-2143DDDED9F7}" type="pres">
      <dgm:prSet presAssocID="{9F66EE6E-0C15-4ACA-B3AB-23D907AC75DE}" presName="text_1" presStyleLbl="node1" presStyleIdx="0" presStyleCnt="3">
        <dgm:presLayoutVars>
          <dgm:bulletEnabled val="1"/>
        </dgm:presLayoutVars>
      </dgm:prSet>
      <dgm:spPr/>
    </dgm:pt>
    <dgm:pt modelId="{DFC227DB-B097-47CD-849C-896495711272}" type="pres">
      <dgm:prSet presAssocID="{9F66EE6E-0C15-4ACA-B3AB-23D907AC75DE}" presName="accent_1" presStyleCnt="0"/>
      <dgm:spPr/>
    </dgm:pt>
    <dgm:pt modelId="{C52B2574-E151-4E77-BAA8-01F7B327B086}" type="pres">
      <dgm:prSet presAssocID="{9F66EE6E-0C15-4ACA-B3AB-23D907AC75DE}" presName="accentRepeatNode" presStyleLbl="solidFgAcc1" presStyleIdx="0" presStyleCnt="3"/>
      <dgm:spPr/>
    </dgm:pt>
    <dgm:pt modelId="{C14E3AE9-002F-4EC8-AF9C-0A616C8F681B}" type="pres">
      <dgm:prSet presAssocID="{4A84EAAF-F7BF-4333-A69A-268A95ACF6E0}" presName="text_2" presStyleLbl="node1" presStyleIdx="1" presStyleCnt="3">
        <dgm:presLayoutVars>
          <dgm:bulletEnabled val="1"/>
        </dgm:presLayoutVars>
      </dgm:prSet>
      <dgm:spPr/>
    </dgm:pt>
    <dgm:pt modelId="{4F0FC5FD-C1BE-4C77-A283-4DC10EE3B5EE}" type="pres">
      <dgm:prSet presAssocID="{4A84EAAF-F7BF-4333-A69A-268A95ACF6E0}" presName="accent_2" presStyleCnt="0"/>
      <dgm:spPr/>
    </dgm:pt>
    <dgm:pt modelId="{33BA6C8C-36DE-4BBB-BFD2-DCBFD9130CC7}" type="pres">
      <dgm:prSet presAssocID="{4A84EAAF-F7BF-4333-A69A-268A95ACF6E0}" presName="accentRepeatNode" presStyleLbl="solidFgAcc1" presStyleIdx="1" presStyleCnt="3"/>
      <dgm:spPr/>
    </dgm:pt>
    <dgm:pt modelId="{662EB3C1-E9BF-43C6-8532-D4ED837CE681}" type="pres">
      <dgm:prSet presAssocID="{9EEF5CE0-DE5C-4F4E-8040-416C857F6689}" presName="text_3" presStyleLbl="node1" presStyleIdx="2" presStyleCnt="3">
        <dgm:presLayoutVars>
          <dgm:bulletEnabled val="1"/>
        </dgm:presLayoutVars>
      </dgm:prSet>
      <dgm:spPr/>
    </dgm:pt>
    <dgm:pt modelId="{DDB76EF6-E2AF-4A0C-8D60-CD84ABD56D77}" type="pres">
      <dgm:prSet presAssocID="{9EEF5CE0-DE5C-4F4E-8040-416C857F6689}" presName="accent_3" presStyleCnt="0"/>
      <dgm:spPr/>
    </dgm:pt>
    <dgm:pt modelId="{90667BB9-C262-4396-877F-7B56254370CD}" type="pres">
      <dgm:prSet presAssocID="{9EEF5CE0-DE5C-4F4E-8040-416C857F6689}" presName="accentRepeatNode" presStyleLbl="solidFgAcc1" presStyleIdx="2" presStyleCnt="3"/>
      <dgm:spPr/>
    </dgm:pt>
  </dgm:ptLst>
  <dgm:cxnLst>
    <dgm:cxn modelId="{2BB7C728-C08C-426E-9B23-A2635C628081}" type="presOf" srcId="{5650D5B5-F26D-4168-8697-DB8B983C4F4D}" destId="{3AD5673F-D643-4182-83A1-AE3631F350BF}" srcOrd="0" destOrd="0" presId="urn:microsoft.com/office/officeart/2008/layout/VerticalCurvedList"/>
    <dgm:cxn modelId="{C1A5D540-79AD-47B0-9078-3C2B3DDF55C6}" type="presOf" srcId="{9EEF5CE0-DE5C-4F4E-8040-416C857F6689}" destId="{662EB3C1-E9BF-43C6-8532-D4ED837CE681}" srcOrd="0" destOrd="0" presId="urn:microsoft.com/office/officeart/2008/layout/VerticalCurvedList"/>
    <dgm:cxn modelId="{4BDE6D5D-F70A-42AF-8FBF-9E1C502CC39C}" srcId="{FE64BBBC-D407-4E07-B3DC-98BA6090EE53}" destId="{9EEF5CE0-DE5C-4F4E-8040-416C857F6689}" srcOrd="2" destOrd="0" parTransId="{790055D9-1ECE-4B2B-9A1E-B12976EF9284}" sibTransId="{5281CD1E-34D9-4E16-B908-26F268D1538E}"/>
    <dgm:cxn modelId="{C1CB2F53-96C7-441F-A3D2-1C2DDCFF6F25}" type="presOf" srcId="{4A84EAAF-F7BF-4333-A69A-268A95ACF6E0}" destId="{C14E3AE9-002F-4EC8-AF9C-0A616C8F681B}" srcOrd="0" destOrd="0" presId="urn:microsoft.com/office/officeart/2008/layout/VerticalCurvedList"/>
    <dgm:cxn modelId="{F352CB53-7849-44E1-9C5B-872C9DF9BD04}" type="presOf" srcId="{FE64BBBC-D407-4E07-B3DC-98BA6090EE53}" destId="{3144A8D7-E0BD-41AC-84B8-CDC54F8E26EE}" srcOrd="0" destOrd="0" presId="urn:microsoft.com/office/officeart/2008/layout/VerticalCurvedList"/>
    <dgm:cxn modelId="{4EB21A7A-9FA0-4A85-859D-7E08206B1927}" srcId="{FE64BBBC-D407-4E07-B3DC-98BA6090EE53}" destId="{9F66EE6E-0C15-4ACA-B3AB-23D907AC75DE}" srcOrd="0" destOrd="0" parTransId="{745635BB-8C59-4596-A849-3819100A0678}" sibTransId="{5650D5B5-F26D-4168-8697-DB8B983C4F4D}"/>
    <dgm:cxn modelId="{09FFBF9C-5CF0-4002-8DF3-B2BEC8723159}" srcId="{FE64BBBC-D407-4E07-B3DC-98BA6090EE53}" destId="{4A84EAAF-F7BF-4333-A69A-268A95ACF6E0}" srcOrd="1" destOrd="0" parTransId="{EC93213F-1AF5-4B8E-B5D4-F899962330ED}" sibTransId="{64C84AEA-1662-423A-A35D-EDCCEE0E0F8C}"/>
    <dgm:cxn modelId="{821FC09F-B749-4E4A-81BE-C9E2402A7922}" type="presOf" srcId="{9F66EE6E-0C15-4ACA-B3AB-23D907AC75DE}" destId="{FA4AF27F-9D85-4449-A82B-2143DDDED9F7}" srcOrd="0" destOrd="0" presId="urn:microsoft.com/office/officeart/2008/layout/VerticalCurvedList"/>
    <dgm:cxn modelId="{904CA1B5-A754-465A-949E-0981EAD9C551}" type="presParOf" srcId="{3144A8D7-E0BD-41AC-84B8-CDC54F8E26EE}" destId="{C2D99798-3888-494B-A400-41F0C4D9519F}" srcOrd="0" destOrd="0" presId="urn:microsoft.com/office/officeart/2008/layout/VerticalCurvedList"/>
    <dgm:cxn modelId="{3BAA25CF-AD52-4166-B171-C0A6C24CAD78}" type="presParOf" srcId="{C2D99798-3888-494B-A400-41F0C4D9519F}" destId="{1FFF5E51-A0D1-4BFA-8717-5033F245F13D}" srcOrd="0" destOrd="0" presId="urn:microsoft.com/office/officeart/2008/layout/VerticalCurvedList"/>
    <dgm:cxn modelId="{45891F1F-762C-41A5-A518-A24E3A58E6AC}" type="presParOf" srcId="{1FFF5E51-A0D1-4BFA-8717-5033F245F13D}" destId="{7CD0593C-01D6-42AD-9D5F-62D56487CF39}" srcOrd="0" destOrd="0" presId="urn:microsoft.com/office/officeart/2008/layout/VerticalCurvedList"/>
    <dgm:cxn modelId="{36CCF920-D015-4CDB-86EE-B86F5FA4CA87}" type="presParOf" srcId="{1FFF5E51-A0D1-4BFA-8717-5033F245F13D}" destId="{3AD5673F-D643-4182-83A1-AE3631F350BF}" srcOrd="1" destOrd="0" presId="urn:microsoft.com/office/officeart/2008/layout/VerticalCurvedList"/>
    <dgm:cxn modelId="{AFBEADD9-D9F8-40C5-8E23-DAB35F2B3672}" type="presParOf" srcId="{1FFF5E51-A0D1-4BFA-8717-5033F245F13D}" destId="{71EF2D9A-D519-432E-B607-330833F1EDBC}" srcOrd="2" destOrd="0" presId="urn:microsoft.com/office/officeart/2008/layout/VerticalCurvedList"/>
    <dgm:cxn modelId="{0A801300-5D37-4E0D-9F6B-10BE31492119}" type="presParOf" srcId="{1FFF5E51-A0D1-4BFA-8717-5033F245F13D}" destId="{C6F55B85-771B-4B9B-B5C6-0B31290AB146}" srcOrd="3" destOrd="0" presId="urn:microsoft.com/office/officeart/2008/layout/VerticalCurvedList"/>
    <dgm:cxn modelId="{3517CB05-EB5C-4948-84F4-9736028A72EA}" type="presParOf" srcId="{C2D99798-3888-494B-A400-41F0C4D9519F}" destId="{FA4AF27F-9D85-4449-A82B-2143DDDED9F7}" srcOrd="1" destOrd="0" presId="urn:microsoft.com/office/officeart/2008/layout/VerticalCurvedList"/>
    <dgm:cxn modelId="{57697D98-1562-4326-86D4-5728E6942E7A}" type="presParOf" srcId="{C2D99798-3888-494B-A400-41F0C4D9519F}" destId="{DFC227DB-B097-47CD-849C-896495711272}" srcOrd="2" destOrd="0" presId="urn:microsoft.com/office/officeart/2008/layout/VerticalCurvedList"/>
    <dgm:cxn modelId="{B8ACA69F-43B5-40A3-9BA9-A89E3B3A04B3}" type="presParOf" srcId="{DFC227DB-B097-47CD-849C-896495711272}" destId="{C52B2574-E151-4E77-BAA8-01F7B327B086}" srcOrd="0" destOrd="0" presId="urn:microsoft.com/office/officeart/2008/layout/VerticalCurvedList"/>
    <dgm:cxn modelId="{56173EC5-802A-44E9-B942-BE2C7493C55B}" type="presParOf" srcId="{C2D99798-3888-494B-A400-41F0C4D9519F}" destId="{C14E3AE9-002F-4EC8-AF9C-0A616C8F681B}" srcOrd="3" destOrd="0" presId="urn:microsoft.com/office/officeart/2008/layout/VerticalCurvedList"/>
    <dgm:cxn modelId="{2B577BCC-17B7-4802-A7EE-9F8BC6D80798}" type="presParOf" srcId="{C2D99798-3888-494B-A400-41F0C4D9519F}" destId="{4F0FC5FD-C1BE-4C77-A283-4DC10EE3B5EE}" srcOrd="4" destOrd="0" presId="urn:microsoft.com/office/officeart/2008/layout/VerticalCurvedList"/>
    <dgm:cxn modelId="{39455DED-36B0-4526-8EB8-7BE4B1A7573F}" type="presParOf" srcId="{4F0FC5FD-C1BE-4C77-A283-4DC10EE3B5EE}" destId="{33BA6C8C-36DE-4BBB-BFD2-DCBFD9130CC7}" srcOrd="0" destOrd="0" presId="urn:microsoft.com/office/officeart/2008/layout/VerticalCurvedList"/>
    <dgm:cxn modelId="{999A1F88-A66A-4D18-A5DB-018402824045}" type="presParOf" srcId="{C2D99798-3888-494B-A400-41F0C4D9519F}" destId="{662EB3C1-E9BF-43C6-8532-D4ED837CE681}" srcOrd="5" destOrd="0" presId="urn:microsoft.com/office/officeart/2008/layout/VerticalCurvedList"/>
    <dgm:cxn modelId="{B68162C5-EA33-4024-B198-1F0E94DC4719}" type="presParOf" srcId="{C2D99798-3888-494B-A400-41F0C4D9519F}" destId="{DDB76EF6-E2AF-4A0C-8D60-CD84ABD56D77}" srcOrd="6" destOrd="0" presId="urn:microsoft.com/office/officeart/2008/layout/VerticalCurvedList"/>
    <dgm:cxn modelId="{CB315E97-2C29-4FAB-9AE7-E66076BB2DAF}" type="presParOf" srcId="{DDB76EF6-E2AF-4A0C-8D60-CD84ABD56D77}" destId="{90667BB9-C262-4396-877F-7B56254370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C69BCE-D4C5-4BAB-BFAA-65F0E387E0FC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E73242-7082-40EE-A71C-EC6E136450A8}">
      <dgm:prSet phldrT="[Текст]" custT="1"/>
      <dgm:spPr/>
      <dgm:t>
        <a:bodyPr anchor="ctr"/>
        <a:lstStyle/>
        <a:p>
          <a:r>
            <a:rPr lang="en-US" sz="3200" b="1" dirty="0"/>
            <a:t>Duck typing</a:t>
          </a:r>
          <a:endParaRPr lang="ru-RU" sz="3200" dirty="0"/>
        </a:p>
      </dgm:t>
    </dgm:pt>
    <dgm:pt modelId="{072E574F-C6F6-464C-B81E-320CA18ECEB0}" type="parTrans" cxnId="{0B5D9829-76B5-4305-A054-495BD399202E}">
      <dgm:prSet/>
      <dgm:spPr/>
      <dgm:t>
        <a:bodyPr/>
        <a:lstStyle/>
        <a:p>
          <a:endParaRPr lang="ru-RU"/>
        </a:p>
      </dgm:t>
    </dgm:pt>
    <dgm:pt modelId="{1CEE7227-5558-464D-BA21-1DA0D0061DB9}" type="sibTrans" cxnId="{0B5D9829-76B5-4305-A054-495BD399202E}">
      <dgm:prSet/>
      <dgm:spPr/>
      <dgm:t>
        <a:bodyPr/>
        <a:lstStyle/>
        <a:p>
          <a:endParaRPr lang="ru-RU"/>
        </a:p>
      </dgm:t>
    </dgm:pt>
    <dgm:pt modelId="{51F199AE-378B-46D2-B734-A73F7227AED3}">
      <dgm:prSet phldrT="[Текст]" custT="1"/>
      <dgm:spPr/>
      <dgm:t>
        <a:bodyPr/>
        <a:lstStyle/>
        <a:p>
          <a:r>
            <a:rPr lang="en-US" sz="2400" b="0" i="0" dirty="0"/>
            <a:t>application of the </a:t>
          </a:r>
          <a:r>
            <a:rPr lang="en-US" sz="2400" b="0" i="0" u="none" dirty="0"/>
            <a:t>duck test </a:t>
          </a:r>
          <a:r>
            <a:rPr lang="en-US" sz="2400" b="0" i="0" dirty="0"/>
            <a:t>to determine if an object can be used for a particular purpose</a:t>
          </a:r>
          <a:endParaRPr lang="ru-RU" sz="2400" dirty="0"/>
        </a:p>
      </dgm:t>
    </dgm:pt>
    <dgm:pt modelId="{CC5845D2-65DD-4014-8A25-A599EE0BFD9D}" type="parTrans" cxnId="{450C8814-5BB5-44CC-AABE-383E51760CDE}">
      <dgm:prSet/>
      <dgm:spPr/>
      <dgm:t>
        <a:bodyPr/>
        <a:lstStyle/>
        <a:p>
          <a:endParaRPr lang="ru-RU"/>
        </a:p>
      </dgm:t>
    </dgm:pt>
    <dgm:pt modelId="{69EB532B-A05A-4C45-82B9-598B12ADD8FB}" type="sibTrans" cxnId="{450C8814-5BB5-44CC-AABE-383E51760CDE}">
      <dgm:prSet/>
      <dgm:spPr/>
      <dgm:t>
        <a:bodyPr/>
        <a:lstStyle/>
        <a:p>
          <a:endParaRPr lang="ru-RU"/>
        </a:p>
      </dgm:t>
    </dgm:pt>
    <dgm:pt modelId="{6F769AB4-1401-4909-A36D-3E81021D8D09}" type="pres">
      <dgm:prSet presAssocID="{2BC69BCE-D4C5-4BAB-BFAA-65F0E387E0FC}" presName="vert0" presStyleCnt="0">
        <dgm:presLayoutVars>
          <dgm:dir/>
          <dgm:animOne val="branch"/>
          <dgm:animLvl val="lvl"/>
        </dgm:presLayoutVars>
      </dgm:prSet>
      <dgm:spPr/>
    </dgm:pt>
    <dgm:pt modelId="{FB47F5E2-8E57-4A3F-8F6D-584C1E00631A}" type="pres">
      <dgm:prSet presAssocID="{04E73242-7082-40EE-A71C-EC6E136450A8}" presName="thickLine" presStyleLbl="alignNode1" presStyleIdx="0" presStyleCnt="1"/>
      <dgm:spPr/>
    </dgm:pt>
    <dgm:pt modelId="{9E42478D-5EFE-4D94-9879-4C7FC9A49D54}" type="pres">
      <dgm:prSet presAssocID="{04E73242-7082-40EE-A71C-EC6E136450A8}" presName="horz1" presStyleCnt="0"/>
      <dgm:spPr/>
    </dgm:pt>
    <dgm:pt modelId="{9BF9145A-2DE5-474E-8D2A-EBAE9DF84CDF}" type="pres">
      <dgm:prSet presAssocID="{04E73242-7082-40EE-A71C-EC6E136450A8}" presName="tx1" presStyleLbl="revTx" presStyleIdx="0" presStyleCnt="2"/>
      <dgm:spPr/>
    </dgm:pt>
    <dgm:pt modelId="{F21194A3-9C9B-4B7E-8C55-2CA8DDEA2BD9}" type="pres">
      <dgm:prSet presAssocID="{04E73242-7082-40EE-A71C-EC6E136450A8}" presName="vert1" presStyleCnt="0"/>
      <dgm:spPr/>
    </dgm:pt>
    <dgm:pt modelId="{E51D8345-D48D-4566-87B2-DC19FBF8BBE0}" type="pres">
      <dgm:prSet presAssocID="{51F199AE-378B-46D2-B734-A73F7227AED3}" presName="vertSpace2a" presStyleCnt="0"/>
      <dgm:spPr/>
    </dgm:pt>
    <dgm:pt modelId="{63914666-8DE3-4965-BDB6-0E45B4219A09}" type="pres">
      <dgm:prSet presAssocID="{51F199AE-378B-46D2-B734-A73F7227AED3}" presName="horz2" presStyleCnt="0"/>
      <dgm:spPr/>
    </dgm:pt>
    <dgm:pt modelId="{DB11D90B-E742-4B7B-8C65-105AF9455776}" type="pres">
      <dgm:prSet presAssocID="{51F199AE-378B-46D2-B734-A73F7227AED3}" presName="horzSpace2" presStyleCnt="0"/>
      <dgm:spPr/>
    </dgm:pt>
    <dgm:pt modelId="{4C90DD27-474A-42AD-B2DF-540FF34D124A}" type="pres">
      <dgm:prSet presAssocID="{51F199AE-378B-46D2-B734-A73F7227AED3}" presName="tx2" presStyleLbl="revTx" presStyleIdx="1" presStyleCnt="2"/>
      <dgm:spPr/>
    </dgm:pt>
    <dgm:pt modelId="{1606B978-B3BD-48B5-940C-B3375151A73E}" type="pres">
      <dgm:prSet presAssocID="{51F199AE-378B-46D2-B734-A73F7227AED3}" presName="vert2" presStyleCnt="0"/>
      <dgm:spPr/>
    </dgm:pt>
    <dgm:pt modelId="{95F4B592-81E5-46E8-B01B-7D0036E660AE}" type="pres">
      <dgm:prSet presAssocID="{51F199AE-378B-46D2-B734-A73F7227AED3}" presName="thinLine2b" presStyleLbl="callout" presStyleIdx="0" presStyleCnt="1"/>
      <dgm:spPr/>
    </dgm:pt>
    <dgm:pt modelId="{738EC53E-6103-4ECD-8137-C90B55F63717}" type="pres">
      <dgm:prSet presAssocID="{51F199AE-378B-46D2-B734-A73F7227AED3}" presName="vertSpace2b" presStyleCnt="0"/>
      <dgm:spPr/>
    </dgm:pt>
  </dgm:ptLst>
  <dgm:cxnLst>
    <dgm:cxn modelId="{450C8814-5BB5-44CC-AABE-383E51760CDE}" srcId="{04E73242-7082-40EE-A71C-EC6E136450A8}" destId="{51F199AE-378B-46D2-B734-A73F7227AED3}" srcOrd="0" destOrd="0" parTransId="{CC5845D2-65DD-4014-8A25-A599EE0BFD9D}" sibTransId="{69EB532B-A05A-4C45-82B9-598B12ADD8FB}"/>
    <dgm:cxn modelId="{0B5D9829-76B5-4305-A054-495BD399202E}" srcId="{2BC69BCE-D4C5-4BAB-BFAA-65F0E387E0FC}" destId="{04E73242-7082-40EE-A71C-EC6E136450A8}" srcOrd="0" destOrd="0" parTransId="{072E574F-C6F6-464C-B81E-320CA18ECEB0}" sibTransId="{1CEE7227-5558-464D-BA21-1DA0D0061DB9}"/>
    <dgm:cxn modelId="{0289B22B-C062-4E0F-8BE6-A517DAA0D874}" type="presOf" srcId="{2BC69BCE-D4C5-4BAB-BFAA-65F0E387E0FC}" destId="{6F769AB4-1401-4909-A36D-3E81021D8D09}" srcOrd="0" destOrd="0" presId="urn:microsoft.com/office/officeart/2008/layout/LinedList"/>
    <dgm:cxn modelId="{7D311876-2A52-44CD-87E4-0CEC4EBC01E6}" type="presOf" srcId="{04E73242-7082-40EE-A71C-EC6E136450A8}" destId="{9BF9145A-2DE5-474E-8D2A-EBAE9DF84CDF}" srcOrd="0" destOrd="0" presId="urn:microsoft.com/office/officeart/2008/layout/LinedList"/>
    <dgm:cxn modelId="{5C6B35D1-29F4-4DBF-8079-0BE71FF1105B}" type="presOf" srcId="{51F199AE-378B-46D2-B734-A73F7227AED3}" destId="{4C90DD27-474A-42AD-B2DF-540FF34D124A}" srcOrd="0" destOrd="0" presId="urn:microsoft.com/office/officeart/2008/layout/LinedList"/>
    <dgm:cxn modelId="{3289428B-CB4E-4737-BEB7-C8B62A9C50FB}" type="presParOf" srcId="{6F769AB4-1401-4909-A36D-3E81021D8D09}" destId="{FB47F5E2-8E57-4A3F-8F6D-584C1E00631A}" srcOrd="0" destOrd="0" presId="urn:microsoft.com/office/officeart/2008/layout/LinedList"/>
    <dgm:cxn modelId="{04D893B3-1F83-46EB-AEB4-32D5C67847A8}" type="presParOf" srcId="{6F769AB4-1401-4909-A36D-3E81021D8D09}" destId="{9E42478D-5EFE-4D94-9879-4C7FC9A49D54}" srcOrd="1" destOrd="0" presId="urn:microsoft.com/office/officeart/2008/layout/LinedList"/>
    <dgm:cxn modelId="{9C4F31AD-BEB6-4994-A9D6-172C7409B7B9}" type="presParOf" srcId="{9E42478D-5EFE-4D94-9879-4C7FC9A49D54}" destId="{9BF9145A-2DE5-474E-8D2A-EBAE9DF84CDF}" srcOrd="0" destOrd="0" presId="urn:microsoft.com/office/officeart/2008/layout/LinedList"/>
    <dgm:cxn modelId="{7A0C5666-883C-403F-9065-ECE5075485A6}" type="presParOf" srcId="{9E42478D-5EFE-4D94-9879-4C7FC9A49D54}" destId="{F21194A3-9C9B-4B7E-8C55-2CA8DDEA2BD9}" srcOrd="1" destOrd="0" presId="urn:microsoft.com/office/officeart/2008/layout/LinedList"/>
    <dgm:cxn modelId="{EF1657A8-F2FD-4618-AA4B-335801587DB3}" type="presParOf" srcId="{F21194A3-9C9B-4B7E-8C55-2CA8DDEA2BD9}" destId="{E51D8345-D48D-4566-87B2-DC19FBF8BBE0}" srcOrd="0" destOrd="0" presId="urn:microsoft.com/office/officeart/2008/layout/LinedList"/>
    <dgm:cxn modelId="{BE549A9B-C230-4CF8-87D8-B73FFE67BF25}" type="presParOf" srcId="{F21194A3-9C9B-4B7E-8C55-2CA8DDEA2BD9}" destId="{63914666-8DE3-4965-BDB6-0E45B4219A09}" srcOrd="1" destOrd="0" presId="urn:microsoft.com/office/officeart/2008/layout/LinedList"/>
    <dgm:cxn modelId="{01E00A18-22FC-43E0-A0F1-EDA4676C3D12}" type="presParOf" srcId="{63914666-8DE3-4965-BDB6-0E45B4219A09}" destId="{DB11D90B-E742-4B7B-8C65-105AF9455776}" srcOrd="0" destOrd="0" presId="urn:microsoft.com/office/officeart/2008/layout/LinedList"/>
    <dgm:cxn modelId="{16A29605-A101-49B5-872B-709E29240602}" type="presParOf" srcId="{63914666-8DE3-4965-BDB6-0E45B4219A09}" destId="{4C90DD27-474A-42AD-B2DF-540FF34D124A}" srcOrd="1" destOrd="0" presId="urn:microsoft.com/office/officeart/2008/layout/LinedList"/>
    <dgm:cxn modelId="{01D63B29-7032-4953-AB7A-4B671A328210}" type="presParOf" srcId="{63914666-8DE3-4965-BDB6-0E45B4219A09}" destId="{1606B978-B3BD-48B5-940C-B3375151A73E}" srcOrd="2" destOrd="0" presId="urn:microsoft.com/office/officeart/2008/layout/LinedList"/>
    <dgm:cxn modelId="{256D79D0-702B-4E1F-AFB2-276F33950764}" type="presParOf" srcId="{F21194A3-9C9B-4B7E-8C55-2CA8DDEA2BD9}" destId="{95F4B592-81E5-46E8-B01B-7D0036E660AE}" srcOrd="2" destOrd="0" presId="urn:microsoft.com/office/officeart/2008/layout/LinedList"/>
    <dgm:cxn modelId="{8CEB842E-4FCC-4857-8280-B2A9748FDAFC}" type="presParOf" srcId="{F21194A3-9C9B-4B7E-8C55-2CA8DDEA2BD9}" destId="{738EC53E-6103-4ECD-8137-C90B55F637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D831F0-F65E-43D9-9E90-56F512370C88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2868F27C-DA75-46CB-97D6-2B6577CD2AD7}">
      <dgm:prSet phldrT="[Текст]"/>
      <dgm:spPr/>
      <dgm:t>
        <a:bodyPr/>
        <a:lstStyle/>
        <a:p>
          <a:r>
            <a:rPr lang="en-US" dirty="0"/>
            <a:t>@classmethod</a:t>
          </a:r>
          <a:endParaRPr lang="ru-RU" dirty="0"/>
        </a:p>
      </dgm:t>
    </dgm:pt>
    <dgm:pt modelId="{E5EF9166-EB2D-4088-AA00-CCA1177939F1}" type="parTrans" cxnId="{AE69BEAE-5A90-48E2-8093-FECC86E58322}">
      <dgm:prSet/>
      <dgm:spPr/>
      <dgm:t>
        <a:bodyPr/>
        <a:lstStyle/>
        <a:p>
          <a:endParaRPr lang="en-US"/>
        </a:p>
      </dgm:t>
    </dgm:pt>
    <dgm:pt modelId="{E4B14792-370E-4ED2-8873-4AE2D227DCE5}" type="sibTrans" cxnId="{AE69BEAE-5A90-48E2-8093-FECC86E58322}">
      <dgm:prSet/>
      <dgm:spPr/>
      <dgm:t>
        <a:bodyPr/>
        <a:lstStyle/>
        <a:p>
          <a:endParaRPr lang="en-US"/>
        </a:p>
      </dgm:t>
    </dgm:pt>
    <dgm:pt modelId="{6B6EC66D-A9EF-49BA-AC68-7890B9E11EC9}">
      <dgm:prSet phldrT="[Текст]"/>
      <dgm:spPr/>
      <dgm:t>
        <a:bodyPr/>
        <a:lstStyle/>
        <a:p>
          <a:r>
            <a:rPr lang="en-US" dirty="0"/>
            <a:t>@staticmethod</a:t>
          </a:r>
          <a:endParaRPr lang="ru-RU" dirty="0"/>
        </a:p>
      </dgm:t>
    </dgm:pt>
    <dgm:pt modelId="{FE8EA98C-9F81-43E7-8E43-694A7224B9AC}" type="parTrans" cxnId="{AF5C4ADD-3D9A-40A2-ADC4-9575C88F77E2}">
      <dgm:prSet/>
      <dgm:spPr/>
      <dgm:t>
        <a:bodyPr/>
        <a:lstStyle/>
        <a:p>
          <a:endParaRPr lang="en-US"/>
        </a:p>
      </dgm:t>
    </dgm:pt>
    <dgm:pt modelId="{99B13404-910D-4B75-80C8-BE3F8D2CC43A}" type="sibTrans" cxnId="{AF5C4ADD-3D9A-40A2-ADC4-9575C88F77E2}">
      <dgm:prSet/>
      <dgm:spPr/>
      <dgm:t>
        <a:bodyPr/>
        <a:lstStyle/>
        <a:p>
          <a:endParaRPr lang="en-US"/>
        </a:p>
      </dgm:t>
    </dgm:pt>
    <dgm:pt modelId="{BE571893-ED21-4CBC-998F-80D6A9C17AFF}">
      <dgm:prSet phldrT="[Текст]"/>
      <dgm:spPr/>
      <dgm:t>
        <a:bodyPr/>
        <a:lstStyle/>
        <a:p>
          <a:r>
            <a:rPr lang="en-US" dirty="0"/>
            <a:t>@abstractmethod</a:t>
          </a:r>
          <a:endParaRPr lang="ru-RU" dirty="0"/>
        </a:p>
      </dgm:t>
    </dgm:pt>
    <dgm:pt modelId="{DA89D210-E193-4383-80AC-F4D9398244B3}" type="parTrans" cxnId="{7BABEA7B-683D-4E21-A133-43D6EDE2338A}">
      <dgm:prSet/>
      <dgm:spPr/>
      <dgm:t>
        <a:bodyPr/>
        <a:lstStyle/>
        <a:p>
          <a:endParaRPr lang="en-US"/>
        </a:p>
      </dgm:t>
    </dgm:pt>
    <dgm:pt modelId="{724E84B1-DE6B-4337-9759-C5EA5944748E}" type="sibTrans" cxnId="{7BABEA7B-683D-4E21-A133-43D6EDE2338A}">
      <dgm:prSet/>
      <dgm:spPr/>
      <dgm:t>
        <a:bodyPr/>
        <a:lstStyle/>
        <a:p>
          <a:endParaRPr lang="en-US"/>
        </a:p>
      </dgm:t>
    </dgm:pt>
    <dgm:pt modelId="{20DF6A55-25D5-4DAF-A617-9C728B14198E}">
      <dgm:prSet phldrT="[Текст]"/>
      <dgm:spPr/>
      <dgm:t>
        <a:bodyPr/>
        <a:lstStyle/>
        <a:p>
          <a:r>
            <a:rPr lang="en-US" dirty="0"/>
            <a:t>@property</a:t>
          </a:r>
          <a:endParaRPr lang="ru-RU" dirty="0"/>
        </a:p>
      </dgm:t>
    </dgm:pt>
    <dgm:pt modelId="{724479EC-5D08-473D-B407-57FC1A35E9D7}" type="parTrans" cxnId="{DBC3DDD0-15D5-499B-A6F4-3C075F52AE71}">
      <dgm:prSet/>
      <dgm:spPr/>
      <dgm:t>
        <a:bodyPr/>
        <a:lstStyle/>
        <a:p>
          <a:endParaRPr lang="en-US"/>
        </a:p>
      </dgm:t>
    </dgm:pt>
    <dgm:pt modelId="{54A1EE40-BBB4-4F3D-8586-1E25C377D129}" type="sibTrans" cxnId="{DBC3DDD0-15D5-499B-A6F4-3C075F52AE71}">
      <dgm:prSet/>
      <dgm:spPr/>
      <dgm:t>
        <a:bodyPr/>
        <a:lstStyle/>
        <a:p>
          <a:endParaRPr lang="en-US"/>
        </a:p>
      </dgm:t>
    </dgm:pt>
    <dgm:pt modelId="{678DB3D6-FDB4-453A-8648-B3B7C000768D}" type="pres">
      <dgm:prSet presAssocID="{55D831F0-F65E-43D9-9E90-56F512370C88}" presName="diagram" presStyleCnt="0">
        <dgm:presLayoutVars>
          <dgm:dir/>
          <dgm:resizeHandles val="exact"/>
        </dgm:presLayoutVars>
      </dgm:prSet>
      <dgm:spPr/>
    </dgm:pt>
    <dgm:pt modelId="{4DE78E0E-BFAF-4E2D-B7FA-B23C5A60DB42}" type="pres">
      <dgm:prSet presAssocID="{2868F27C-DA75-46CB-97D6-2B6577CD2AD7}" presName="node" presStyleLbl="node1" presStyleIdx="0" presStyleCnt="4" custScaleX="78733" custScaleY="104449">
        <dgm:presLayoutVars>
          <dgm:bulletEnabled val="1"/>
        </dgm:presLayoutVars>
      </dgm:prSet>
      <dgm:spPr/>
    </dgm:pt>
    <dgm:pt modelId="{D89A8C4E-EB34-48C2-8F13-9D88A0C5534E}" type="pres">
      <dgm:prSet presAssocID="{E4B14792-370E-4ED2-8873-4AE2D227DCE5}" presName="sibTrans" presStyleCnt="0"/>
      <dgm:spPr/>
    </dgm:pt>
    <dgm:pt modelId="{70558C5D-6B88-4818-A2AA-AEE02AA22976}" type="pres">
      <dgm:prSet presAssocID="{6B6EC66D-A9EF-49BA-AC68-7890B9E11EC9}" presName="node" presStyleLbl="node1" presStyleIdx="1" presStyleCnt="4" custScaleX="78733" custScaleY="104449">
        <dgm:presLayoutVars>
          <dgm:bulletEnabled val="1"/>
        </dgm:presLayoutVars>
      </dgm:prSet>
      <dgm:spPr/>
    </dgm:pt>
    <dgm:pt modelId="{02E102A6-5E52-4A09-BC9A-D043CE973E55}" type="pres">
      <dgm:prSet presAssocID="{99B13404-910D-4B75-80C8-BE3F8D2CC43A}" presName="sibTrans" presStyleCnt="0"/>
      <dgm:spPr/>
    </dgm:pt>
    <dgm:pt modelId="{BF2B6482-E289-4B1E-9B11-835196FF9D9A}" type="pres">
      <dgm:prSet presAssocID="{BE571893-ED21-4CBC-998F-80D6A9C17AFF}" presName="node" presStyleLbl="node1" presStyleIdx="2" presStyleCnt="4" custScaleX="78733" custScaleY="104449">
        <dgm:presLayoutVars>
          <dgm:bulletEnabled val="1"/>
        </dgm:presLayoutVars>
      </dgm:prSet>
      <dgm:spPr/>
    </dgm:pt>
    <dgm:pt modelId="{79C3D873-6838-4951-9E0C-A63770580E10}" type="pres">
      <dgm:prSet presAssocID="{724E84B1-DE6B-4337-9759-C5EA5944748E}" presName="sibTrans" presStyleCnt="0"/>
      <dgm:spPr/>
    </dgm:pt>
    <dgm:pt modelId="{FA913CF0-691C-4DB3-AF14-4DEF1F3261C7}" type="pres">
      <dgm:prSet presAssocID="{20DF6A55-25D5-4DAF-A617-9C728B14198E}" presName="node" presStyleLbl="node1" presStyleIdx="3" presStyleCnt="4" custScaleX="78733" custScaleY="104449">
        <dgm:presLayoutVars>
          <dgm:bulletEnabled val="1"/>
        </dgm:presLayoutVars>
      </dgm:prSet>
      <dgm:spPr/>
    </dgm:pt>
  </dgm:ptLst>
  <dgm:cxnLst>
    <dgm:cxn modelId="{3EF6CD10-CDE4-4520-8F24-30DFC473E072}" type="presOf" srcId="{55D831F0-F65E-43D9-9E90-56F512370C88}" destId="{678DB3D6-FDB4-453A-8648-B3B7C000768D}" srcOrd="0" destOrd="0" presId="urn:microsoft.com/office/officeart/2005/8/layout/default"/>
    <dgm:cxn modelId="{D1F4ED47-8927-4AA7-B855-556CE5AE961C}" type="presOf" srcId="{2868F27C-DA75-46CB-97D6-2B6577CD2AD7}" destId="{4DE78E0E-BFAF-4E2D-B7FA-B23C5A60DB42}" srcOrd="0" destOrd="0" presId="urn:microsoft.com/office/officeart/2005/8/layout/default"/>
    <dgm:cxn modelId="{7BABEA7B-683D-4E21-A133-43D6EDE2338A}" srcId="{55D831F0-F65E-43D9-9E90-56F512370C88}" destId="{BE571893-ED21-4CBC-998F-80D6A9C17AFF}" srcOrd="2" destOrd="0" parTransId="{DA89D210-E193-4383-80AC-F4D9398244B3}" sibTransId="{724E84B1-DE6B-4337-9759-C5EA5944748E}"/>
    <dgm:cxn modelId="{ECED788D-082B-44F7-998B-91E7DAC23E28}" type="presOf" srcId="{20DF6A55-25D5-4DAF-A617-9C728B14198E}" destId="{FA913CF0-691C-4DB3-AF14-4DEF1F3261C7}" srcOrd="0" destOrd="0" presId="urn:microsoft.com/office/officeart/2005/8/layout/default"/>
    <dgm:cxn modelId="{5A6AFD9D-9BFB-4E36-B582-CEE435192B86}" type="presOf" srcId="{BE571893-ED21-4CBC-998F-80D6A9C17AFF}" destId="{BF2B6482-E289-4B1E-9B11-835196FF9D9A}" srcOrd="0" destOrd="0" presId="urn:microsoft.com/office/officeart/2005/8/layout/default"/>
    <dgm:cxn modelId="{AE69BEAE-5A90-48E2-8093-FECC86E58322}" srcId="{55D831F0-F65E-43D9-9E90-56F512370C88}" destId="{2868F27C-DA75-46CB-97D6-2B6577CD2AD7}" srcOrd="0" destOrd="0" parTransId="{E5EF9166-EB2D-4088-AA00-CCA1177939F1}" sibTransId="{E4B14792-370E-4ED2-8873-4AE2D227DCE5}"/>
    <dgm:cxn modelId="{CA3D6FCB-F65F-4BED-8811-8D24D67CEFE9}" type="presOf" srcId="{6B6EC66D-A9EF-49BA-AC68-7890B9E11EC9}" destId="{70558C5D-6B88-4818-A2AA-AEE02AA22976}" srcOrd="0" destOrd="0" presId="urn:microsoft.com/office/officeart/2005/8/layout/default"/>
    <dgm:cxn modelId="{DBC3DDD0-15D5-499B-A6F4-3C075F52AE71}" srcId="{55D831F0-F65E-43D9-9E90-56F512370C88}" destId="{20DF6A55-25D5-4DAF-A617-9C728B14198E}" srcOrd="3" destOrd="0" parTransId="{724479EC-5D08-473D-B407-57FC1A35E9D7}" sibTransId="{54A1EE40-BBB4-4F3D-8586-1E25C377D129}"/>
    <dgm:cxn modelId="{AF5C4ADD-3D9A-40A2-ADC4-9575C88F77E2}" srcId="{55D831F0-F65E-43D9-9E90-56F512370C88}" destId="{6B6EC66D-A9EF-49BA-AC68-7890B9E11EC9}" srcOrd="1" destOrd="0" parTransId="{FE8EA98C-9F81-43E7-8E43-694A7224B9AC}" sibTransId="{99B13404-910D-4B75-80C8-BE3F8D2CC43A}"/>
    <dgm:cxn modelId="{844F2FC3-8B0D-426B-B8FC-7ED1C83ECD84}" type="presParOf" srcId="{678DB3D6-FDB4-453A-8648-B3B7C000768D}" destId="{4DE78E0E-BFAF-4E2D-B7FA-B23C5A60DB42}" srcOrd="0" destOrd="0" presId="urn:microsoft.com/office/officeart/2005/8/layout/default"/>
    <dgm:cxn modelId="{3334F0EA-6E5F-42A7-BAB3-5B410F487D8C}" type="presParOf" srcId="{678DB3D6-FDB4-453A-8648-B3B7C000768D}" destId="{D89A8C4E-EB34-48C2-8F13-9D88A0C5534E}" srcOrd="1" destOrd="0" presId="urn:microsoft.com/office/officeart/2005/8/layout/default"/>
    <dgm:cxn modelId="{D086B25F-E3C2-4A80-A385-E7A5AB257D01}" type="presParOf" srcId="{678DB3D6-FDB4-453A-8648-B3B7C000768D}" destId="{70558C5D-6B88-4818-A2AA-AEE02AA22976}" srcOrd="2" destOrd="0" presId="urn:microsoft.com/office/officeart/2005/8/layout/default"/>
    <dgm:cxn modelId="{EA7653D1-4DE4-4D63-ADB5-DC05AA6A127F}" type="presParOf" srcId="{678DB3D6-FDB4-453A-8648-B3B7C000768D}" destId="{02E102A6-5E52-4A09-BC9A-D043CE973E55}" srcOrd="3" destOrd="0" presId="urn:microsoft.com/office/officeart/2005/8/layout/default"/>
    <dgm:cxn modelId="{E53B223B-DA04-46F0-A2E5-622D9840F656}" type="presParOf" srcId="{678DB3D6-FDB4-453A-8648-B3B7C000768D}" destId="{BF2B6482-E289-4B1E-9B11-835196FF9D9A}" srcOrd="4" destOrd="0" presId="urn:microsoft.com/office/officeart/2005/8/layout/default"/>
    <dgm:cxn modelId="{BF96CA5B-BA15-4160-AD15-78CFAE3E0C21}" type="presParOf" srcId="{678DB3D6-FDB4-453A-8648-B3B7C000768D}" destId="{79C3D873-6838-4951-9E0C-A63770580E10}" srcOrd="5" destOrd="0" presId="urn:microsoft.com/office/officeart/2005/8/layout/default"/>
    <dgm:cxn modelId="{D3234410-7766-4ED7-9756-D44A31C7C38D}" type="presParOf" srcId="{678DB3D6-FDB4-453A-8648-B3B7C000768D}" destId="{FA913CF0-691C-4DB3-AF14-4DEF1F3261C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11A40-1DD5-42EC-9BDA-80A733D17FB4}">
      <dsp:nvSpPr>
        <dsp:cNvPr id="0" name=""/>
        <dsp:cNvSpPr/>
      </dsp:nvSpPr>
      <dsp:spPr>
        <a:xfrm>
          <a:off x="0" y="368718"/>
          <a:ext cx="112395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310" tIns="458216" rIns="87231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Inheritance in Python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Polymorphism in Python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Encapsulation in Python</a:t>
          </a:r>
        </a:p>
      </dsp:txBody>
      <dsp:txXfrm>
        <a:off x="0" y="368718"/>
        <a:ext cx="11239500" cy="1663200"/>
      </dsp:txXfrm>
    </dsp:sp>
    <dsp:sp modelId="{5FBFF8DE-2F39-4839-BC57-10749A1A086F}">
      <dsp:nvSpPr>
        <dsp:cNvPr id="0" name=""/>
        <dsp:cNvSpPr/>
      </dsp:nvSpPr>
      <dsp:spPr>
        <a:xfrm>
          <a:off x="561975" y="43998"/>
          <a:ext cx="786765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 Oriented Programming</a:t>
          </a:r>
        </a:p>
      </dsp:txBody>
      <dsp:txXfrm>
        <a:off x="593678" y="75701"/>
        <a:ext cx="7804244" cy="586034"/>
      </dsp:txXfrm>
    </dsp:sp>
    <dsp:sp modelId="{1D8BE90A-5C2A-49C0-A3E0-753DDF906A73}">
      <dsp:nvSpPr>
        <dsp:cNvPr id="0" name=""/>
        <dsp:cNvSpPr/>
      </dsp:nvSpPr>
      <dsp:spPr>
        <a:xfrm>
          <a:off x="0" y="2475438"/>
          <a:ext cx="11239500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310" tIns="458216" rIns="87231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@</a:t>
          </a:r>
          <a:r>
            <a:rPr lang="en-US" sz="2200" kern="1200" dirty="0" err="1"/>
            <a:t>classmethod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@</a:t>
          </a:r>
          <a:r>
            <a:rPr lang="en-US" sz="2200" kern="1200" dirty="0" err="1"/>
            <a:t>staticmethod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@</a:t>
          </a:r>
          <a:r>
            <a:rPr lang="en-US" sz="2200" kern="1200" dirty="0" err="1"/>
            <a:t>abstractmethod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@property</a:t>
          </a:r>
        </a:p>
      </dsp:txBody>
      <dsp:txXfrm>
        <a:off x="0" y="2475438"/>
        <a:ext cx="11239500" cy="2009700"/>
      </dsp:txXfrm>
    </dsp:sp>
    <dsp:sp modelId="{C0DA8578-2365-49D0-815D-6465826AD671}">
      <dsp:nvSpPr>
        <dsp:cNvPr id="0" name=""/>
        <dsp:cNvSpPr/>
      </dsp:nvSpPr>
      <dsp:spPr>
        <a:xfrm>
          <a:off x="561975" y="2150718"/>
          <a:ext cx="7867650" cy="649440"/>
        </a:xfrm>
        <a:prstGeom prst="round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Class-related decorators</a:t>
          </a:r>
        </a:p>
      </dsp:txBody>
      <dsp:txXfrm>
        <a:off x="593678" y="2182421"/>
        <a:ext cx="780424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6375D-AAD6-466B-8C72-E025E8BC7249}">
      <dsp:nvSpPr>
        <dsp:cNvPr id="0" name=""/>
        <dsp:cNvSpPr/>
      </dsp:nvSpPr>
      <dsp:spPr>
        <a:xfrm>
          <a:off x="0" y="1210865"/>
          <a:ext cx="3512343" cy="21074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Procedural</a:t>
          </a:r>
          <a:endParaRPr lang="ru-RU" sz="5500" kern="1200" dirty="0"/>
        </a:p>
      </dsp:txBody>
      <dsp:txXfrm>
        <a:off x="0" y="1210865"/>
        <a:ext cx="3512343" cy="2107406"/>
      </dsp:txXfrm>
    </dsp:sp>
    <dsp:sp modelId="{8DD2F4D5-D675-4D7C-9737-464578FF5B5B}">
      <dsp:nvSpPr>
        <dsp:cNvPr id="0" name=""/>
        <dsp:cNvSpPr/>
      </dsp:nvSpPr>
      <dsp:spPr>
        <a:xfrm>
          <a:off x="3863578" y="1210865"/>
          <a:ext cx="3512343" cy="2107406"/>
        </a:xfrm>
        <a:prstGeom prst="rect">
          <a:avLst/>
        </a:prstGeom>
        <a:solidFill>
          <a:schemeClr val="accent3">
            <a:hueOff val="-1693094"/>
            <a:satOff val="-1737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Functional</a:t>
          </a:r>
          <a:endParaRPr lang="ru-RU" sz="5500" kern="1200" dirty="0"/>
        </a:p>
      </dsp:txBody>
      <dsp:txXfrm>
        <a:off x="3863578" y="1210865"/>
        <a:ext cx="3512343" cy="2107406"/>
      </dsp:txXfrm>
    </dsp:sp>
    <dsp:sp modelId="{FE6ADAB4-12F3-41C7-8330-66A68F62DD68}">
      <dsp:nvSpPr>
        <dsp:cNvPr id="0" name=""/>
        <dsp:cNvSpPr/>
      </dsp:nvSpPr>
      <dsp:spPr>
        <a:xfrm>
          <a:off x="7727156" y="1210865"/>
          <a:ext cx="3512343" cy="2107406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Object-Oriented</a:t>
          </a:r>
          <a:endParaRPr lang="ru-RU" sz="5500" kern="1200" dirty="0"/>
        </a:p>
      </dsp:txBody>
      <dsp:txXfrm>
        <a:off x="7727156" y="1210865"/>
        <a:ext cx="3512343" cy="210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6BB1E-DBFD-4421-81CE-E2249162AA85}">
      <dsp:nvSpPr>
        <dsp:cNvPr id="0" name=""/>
        <dsp:cNvSpPr/>
      </dsp:nvSpPr>
      <dsp:spPr>
        <a:xfrm>
          <a:off x="0" y="0"/>
          <a:ext cx="11477576" cy="216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Object-Oriented Programming</a:t>
          </a:r>
          <a:endParaRPr lang="ru-RU" sz="6500" kern="1200" dirty="0"/>
        </a:p>
      </dsp:txBody>
      <dsp:txXfrm>
        <a:off x="63469" y="63469"/>
        <a:ext cx="11350638" cy="2040040"/>
      </dsp:txXfrm>
    </dsp:sp>
    <dsp:sp modelId="{9DF347CA-DC4E-8D44-B0C7-85A7945F755E}">
      <dsp:nvSpPr>
        <dsp:cNvPr id="0" name=""/>
        <dsp:cNvSpPr/>
      </dsp:nvSpPr>
      <dsp:spPr>
        <a:xfrm>
          <a:off x="1855" y="2468910"/>
          <a:ext cx="2699336" cy="216697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Abstraction</a:t>
          </a:r>
          <a:endParaRPr lang="ru-RU" sz="3200" kern="1200" dirty="0"/>
        </a:p>
      </dsp:txBody>
      <dsp:txXfrm>
        <a:off x="65324" y="2532379"/>
        <a:ext cx="2572398" cy="2040040"/>
      </dsp:txXfrm>
    </dsp:sp>
    <dsp:sp modelId="{DF709797-16F6-4892-905A-01DBA43D8291}">
      <dsp:nvSpPr>
        <dsp:cNvPr id="0" name=""/>
        <dsp:cNvSpPr/>
      </dsp:nvSpPr>
      <dsp:spPr>
        <a:xfrm>
          <a:off x="2927935" y="2468910"/>
          <a:ext cx="2699336" cy="216697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Encapsulation</a:t>
          </a:r>
          <a:endParaRPr lang="ru-RU" sz="3200" kern="1200" dirty="0"/>
        </a:p>
      </dsp:txBody>
      <dsp:txXfrm>
        <a:off x="2991404" y="2532379"/>
        <a:ext cx="2572398" cy="2040040"/>
      </dsp:txXfrm>
    </dsp:sp>
    <dsp:sp modelId="{9B44A67B-BD8A-4E93-991D-2413642B5037}">
      <dsp:nvSpPr>
        <dsp:cNvPr id="0" name=""/>
        <dsp:cNvSpPr/>
      </dsp:nvSpPr>
      <dsp:spPr>
        <a:xfrm>
          <a:off x="5854016" y="2468910"/>
          <a:ext cx="2699336" cy="2166978"/>
        </a:xfrm>
        <a:prstGeom prst="roundRect">
          <a:avLst>
            <a:gd name="adj" fmla="val 10000"/>
          </a:avLst>
        </a:prstGeom>
        <a:solidFill>
          <a:srgbClr val="39C2D7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Inheritance</a:t>
          </a:r>
          <a:endParaRPr lang="ru-RU" sz="32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917485" y="2532379"/>
        <a:ext cx="2572398" cy="2040040"/>
      </dsp:txXfrm>
    </dsp:sp>
    <dsp:sp modelId="{181C0BCE-E59B-47BC-ACD4-AF4C367436AA}">
      <dsp:nvSpPr>
        <dsp:cNvPr id="0" name=""/>
        <dsp:cNvSpPr/>
      </dsp:nvSpPr>
      <dsp:spPr>
        <a:xfrm>
          <a:off x="8780096" y="2468910"/>
          <a:ext cx="2699336" cy="2166978"/>
        </a:xfrm>
        <a:prstGeom prst="roundRect">
          <a:avLst>
            <a:gd name="adj" fmla="val 10000"/>
          </a:avLst>
        </a:prstGeom>
        <a:solidFill>
          <a:srgbClr val="39C2D7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Polymorphism</a:t>
          </a:r>
          <a:endParaRPr lang="ru-RU" sz="3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8843565" y="2532379"/>
        <a:ext cx="2572398" cy="2040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5673F-D643-4182-83A1-AE3631F350BF}">
      <dsp:nvSpPr>
        <dsp:cNvPr id="0" name=""/>
        <dsp:cNvSpPr/>
      </dsp:nvSpPr>
      <dsp:spPr>
        <a:xfrm>
          <a:off x="-5120552" y="-784411"/>
          <a:ext cx="6097960" cy="6097960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AF27F-9D85-4449-A82B-2143DDDED9F7}">
      <dsp:nvSpPr>
        <dsp:cNvPr id="0" name=""/>
        <dsp:cNvSpPr/>
      </dsp:nvSpPr>
      <dsp:spPr>
        <a:xfrm>
          <a:off x="628644" y="452913"/>
          <a:ext cx="10548353" cy="9058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000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issubclass</a:t>
          </a:r>
          <a:r>
            <a:rPr lang="en-US" sz="49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49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cls</a:t>
          </a:r>
          <a:r>
            <a:rPr lang="en-US" sz="49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sz="49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sup_cls</a:t>
          </a:r>
          <a:r>
            <a:rPr lang="en-US" sz="49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) </a:t>
          </a:r>
          <a:endParaRPr lang="en-US" sz="4900" b="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28644" y="452913"/>
        <a:ext cx="10548353" cy="905827"/>
      </dsp:txXfrm>
    </dsp:sp>
    <dsp:sp modelId="{C52B2574-E151-4E77-BAA8-01F7B327B086}">
      <dsp:nvSpPr>
        <dsp:cNvPr id="0" name=""/>
        <dsp:cNvSpPr/>
      </dsp:nvSpPr>
      <dsp:spPr>
        <a:xfrm>
          <a:off x="62502" y="339685"/>
          <a:ext cx="1132284" cy="113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E3AE9-002F-4EC8-AF9C-0A616C8F681B}">
      <dsp:nvSpPr>
        <dsp:cNvPr id="0" name=""/>
        <dsp:cNvSpPr/>
      </dsp:nvSpPr>
      <dsp:spPr>
        <a:xfrm>
          <a:off x="957912" y="1811654"/>
          <a:ext cx="10219085" cy="905827"/>
        </a:xfrm>
        <a:prstGeom prst="rect">
          <a:avLst/>
        </a:prstGeom>
        <a:solidFill>
          <a:schemeClr val="accent3">
            <a:hueOff val="-1693094"/>
            <a:satOff val="-1737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000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isinstance</a:t>
          </a:r>
          <a:r>
            <a:rPr lang="en-US" sz="49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(obj, </a:t>
          </a:r>
          <a:r>
            <a:rPr lang="en-US" sz="49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cls</a:t>
          </a:r>
          <a:r>
            <a:rPr lang="en-US" sz="49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en-US" sz="4900" b="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957912" y="1811654"/>
        <a:ext cx="10219085" cy="905827"/>
      </dsp:txXfrm>
    </dsp:sp>
    <dsp:sp modelId="{33BA6C8C-36DE-4BBB-BFD2-DCBFD9130CC7}">
      <dsp:nvSpPr>
        <dsp:cNvPr id="0" name=""/>
        <dsp:cNvSpPr/>
      </dsp:nvSpPr>
      <dsp:spPr>
        <a:xfrm>
          <a:off x="391770" y="1698426"/>
          <a:ext cx="1132284" cy="113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693094"/>
              <a:satOff val="-1737"/>
              <a:lumOff val="-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EB3C1-E9BF-43C6-8532-D4ED837CE681}">
      <dsp:nvSpPr>
        <dsp:cNvPr id="0" name=""/>
        <dsp:cNvSpPr/>
      </dsp:nvSpPr>
      <dsp:spPr>
        <a:xfrm>
          <a:off x="628644" y="3170395"/>
          <a:ext cx="10548353" cy="905827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000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type(obj)</a:t>
          </a:r>
        </a:p>
      </dsp:txBody>
      <dsp:txXfrm>
        <a:off x="628644" y="3170395"/>
        <a:ext cx="10548353" cy="905827"/>
      </dsp:txXfrm>
    </dsp:sp>
    <dsp:sp modelId="{90667BB9-C262-4396-877F-7B56254370CD}">
      <dsp:nvSpPr>
        <dsp:cNvPr id="0" name=""/>
        <dsp:cNvSpPr/>
      </dsp:nvSpPr>
      <dsp:spPr>
        <a:xfrm>
          <a:off x="62502" y="3057167"/>
          <a:ext cx="1132284" cy="113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7F5E2-8E57-4A3F-8F6D-584C1E00631A}">
      <dsp:nvSpPr>
        <dsp:cNvPr id="0" name=""/>
        <dsp:cNvSpPr/>
      </dsp:nvSpPr>
      <dsp:spPr>
        <a:xfrm>
          <a:off x="0" y="0"/>
          <a:ext cx="1123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F9145A-2DE5-474E-8D2A-EBAE9DF84CDF}">
      <dsp:nvSpPr>
        <dsp:cNvPr id="0" name=""/>
        <dsp:cNvSpPr/>
      </dsp:nvSpPr>
      <dsp:spPr>
        <a:xfrm>
          <a:off x="0" y="0"/>
          <a:ext cx="2247900" cy="1177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Duck typing</a:t>
          </a:r>
          <a:endParaRPr lang="ru-RU" sz="3200" kern="1200" dirty="0"/>
        </a:p>
      </dsp:txBody>
      <dsp:txXfrm>
        <a:off x="0" y="0"/>
        <a:ext cx="2247900" cy="1177924"/>
      </dsp:txXfrm>
    </dsp:sp>
    <dsp:sp modelId="{4C90DD27-474A-42AD-B2DF-540FF34D124A}">
      <dsp:nvSpPr>
        <dsp:cNvPr id="0" name=""/>
        <dsp:cNvSpPr/>
      </dsp:nvSpPr>
      <dsp:spPr>
        <a:xfrm>
          <a:off x="2416493" y="53489"/>
          <a:ext cx="8823009" cy="1069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application of the </a:t>
          </a:r>
          <a:r>
            <a:rPr lang="en-US" sz="2400" b="0" i="0" u="none" kern="1200" dirty="0"/>
            <a:t>duck test </a:t>
          </a:r>
          <a:r>
            <a:rPr lang="en-US" sz="2400" b="0" i="0" kern="1200" dirty="0"/>
            <a:t>to determine if an object can be used for a particular purpose</a:t>
          </a:r>
          <a:endParaRPr lang="ru-RU" sz="2400" kern="1200" dirty="0"/>
        </a:p>
      </dsp:txBody>
      <dsp:txXfrm>
        <a:off x="2416493" y="53489"/>
        <a:ext cx="8823009" cy="1069794"/>
      </dsp:txXfrm>
    </dsp:sp>
    <dsp:sp modelId="{95F4B592-81E5-46E8-B01B-7D0036E660AE}">
      <dsp:nvSpPr>
        <dsp:cNvPr id="0" name=""/>
        <dsp:cNvSpPr/>
      </dsp:nvSpPr>
      <dsp:spPr>
        <a:xfrm>
          <a:off x="2247900" y="1123283"/>
          <a:ext cx="89916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78E0E-BFAF-4E2D-B7FA-B23C5A60DB42}">
      <dsp:nvSpPr>
        <dsp:cNvPr id="0" name=""/>
        <dsp:cNvSpPr/>
      </dsp:nvSpPr>
      <dsp:spPr>
        <a:xfrm>
          <a:off x="7373" y="1191622"/>
          <a:ext cx="2696598" cy="21464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@classmethod</a:t>
          </a:r>
          <a:endParaRPr lang="ru-RU" sz="2600" kern="1200" dirty="0"/>
        </a:p>
      </dsp:txBody>
      <dsp:txXfrm>
        <a:off x="7373" y="1191622"/>
        <a:ext cx="2696598" cy="2146421"/>
      </dsp:txXfrm>
    </dsp:sp>
    <dsp:sp modelId="{70558C5D-6B88-4818-A2AA-AEE02AA22976}">
      <dsp:nvSpPr>
        <dsp:cNvPr id="0" name=""/>
        <dsp:cNvSpPr/>
      </dsp:nvSpPr>
      <dsp:spPr>
        <a:xfrm>
          <a:off x="3046470" y="1191622"/>
          <a:ext cx="2696598" cy="2146421"/>
        </a:xfrm>
        <a:prstGeom prst="rect">
          <a:avLst/>
        </a:prstGeom>
        <a:solidFill>
          <a:schemeClr val="accent3">
            <a:hueOff val="-1128729"/>
            <a:satOff val="-1158"/>
            <a:lumOff val="-1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@staticmethod</a:t>
          </a:r>
          <a:endParaRPr lang="ru-RU" sz="2600" kern="1200" dirty="0"/>
        </a:p>
      </dsp:txBody>
      <dsp:txXfrm>
        <a:off x="3046470" y="1191622"/>
        <a:ext cx="2696598" cy="2146421"/>
      </dsp:txXfrm>
    </dsp:sp>
    <dsp:sp modelId="{BF2B6482-E289-4B1E-9B11-835196FF9D9A}">
      <dsp:nvSpPr>
        <dsp:cNvPr id="0" name=""/>
        <dsp:cNvSpPr/>
      </dsp:nvSpPr>
      <dsp:spPr>
        <a:xfrm>
          <a:off x="6085567" y="1191622"/>
          <a:ext cx="2696598" cy="2146421"/>
        </a:xfrm>
        <a:prstGeom prst="rect">
          <a:avLst/>
        </a:prstGeom>
        <a:solidFill>
          <a:schemeClr val="accent3">
            <a:hueOff val="-2257458"/>
            <a:satOff val="-2316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@abstractmethod</a:t>
          </a:r>
          <a:endParaRPr lang="ru-RU" sz="2600" kern="1200" dirty="0"/>
        </a:p>
      </dsp:txBody>
      <dsp:txXfrm>
        <a:off x="6085567" y="1191622"/>
        <a:ext cx="2696598" cy="2146421"/>
      </dsp:txXfrm>
    </dsp:sp>
    <dsp:sp modelId="{FA913CF0-691C-4DB3-AF14-4DEF1F3261C7}">
      <dsp:nvSpPr>
        <dsp:cNvPr id="0" name=""/>
        <dsp:cNvSpPr/>
      </dsp:nvSpPr>
      <dsp:spPr>
        <a:xfrm>
          <a:off x="9124664" y="1191622"/>
          <a:ext cx="2696598" cy="2146421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@property</a:t>
          </a:r>
          <a:endParaRPr lang="ru-RU" sz="2600" kern="1200" dirty="0"/>
        </a:p>
      </dsp:txBody>
      <dsp:txXfrm>
        <a:off x="9124664" y="1191622"/>
        <a:ext cx="2696598" cy="2146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4D3653-B229-4962-BD8D-7D73D1DA9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E7CD8-DD25-46D1-8237-9BCE8DDEB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1B26E-2786-4B2B-A0B3-02E72FD770B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D34E-26AF-4736-92E1-CA6EC1CFC2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8E78-555D-46B6-8FA9-9C6E1AE5A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340F-29AE-4569-9FCF-0DDE117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7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paradig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3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protects those members by internally changing the name to include the class name.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such attributes as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object._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would replace your last line as following, then it would work for you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7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protects those members by internally changing the name to include the class name.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such attributes as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object._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would replace your last line as following, then it would work for you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62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6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0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2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0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here with old-style classes, tell about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0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05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0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3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1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1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2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2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2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0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55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1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8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2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7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83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6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91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99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Object-oriented Programming, 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short, 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programming paradigm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provides a means of structuring programs so that properties and behaviors are bundled into individual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Атрибуты</a:t>
            </a:r>
            <a:r>
              <a:rPr lang="ru-RU" baseline="0" dirty="0">
                <a:cs typeface="Calibri"/>
              </a:rPr>
              <a:t> класса и объекта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Переменная</a:t>
            </a:r>
            <a:r>
              <a:rPr lang="en-US" dirty="0">
                <a:cs typeface="Calibri"/>
              </a:rPr>
              <a:t> </a:t>
            </a:r>
            <a:r>
              <a:rPr lang="en-US" i="1" dirty="0" err="1"/>
              <a:t>banana_count</a:t>
            </a:r>
            <a:r>
              <a:rPr lang="en-US" dirty="0"/>
              <a:t> </a:t>
            </a:r>
            <a:r>
              <a:rPr lang="en-US" dirty="0" err="1">
                <a:cs typeface="Calibri"/>
              </a:rPr>
              <a:t>является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атрибутом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класса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что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значит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что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ее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значение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разделено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между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всеми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объектами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данного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класса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Доступ</a:t>
            </a:r>
            <a:r>
              <a:rPr lang="en-US" dirty="0">
                <a:cs typeface="Calibri"/>
              </a:rPr>
              <a:t> к </a:t>
            </a:r>
            <a:r>
              <a:rPr lang="en-US" dirty="0" err="1">
                <a:cs typeface="Calibri"/>
              </a:rPr>
              <a:t>ней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может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быть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получен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через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конструкцию</a:t>
            </a:r>
            <a:r>
              <a:rPr lang="en-US" dirty="0">
                <a:cs typeface="Calibri"/>
              </a:rPr>
              <a:t> </a:t>
            </a:r>
            <a:r>
              <a:rPr lang="en-US" i="1" dirty="0" err="1"/>
              <a:t>Employee.empCount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как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изнутри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класса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так</a:t>
            </a:r>
            <a:r>
              <a:rPr lang="en-US" dirty="0">
                <a:cs typeface="Calibri"/>
              </a:rPr>
              <a:t> и </a:t>
            </a:r>
            <a:r>
              <a:rPr lang="en-US" dirty="0" err="1">
                <a:cs typeface="Calibri"/>
              </a:rPr>
              <a:t>снаружи</a:t>
            </a:r>
            <a:r>
              <a:rPr lang="en-US" dirty="0">
                <a:cs typeface="Calibri"/>
              </a:rPr>
              <a:t>.</a:t>
            </a:r>
            <a:endParaRPr lang="ru-RU" dirty="0">
              <a:cs typeface="Calibri"/>
            </a:endParaRPr>
          </a:p>
          <a:p>
            <a:r>
              <a:rPr lang="ru-RU" i="1" dirty="0">
                <a:cs typeface="Calibri"/>
              </a:rPr>
              <a:t>Параметр</a:t>
            </a:r>
            <a:r>
              <a:rPr lang="ru-RU" i="1" baseline="0" dirty="0">
                <a:cs typeface="Calibri"/>
              </a:rPr>
              <a:t> </a:t>
            </a:r>
            <a:r>
              <a:rPr lang="en-US" i="1" baseline="0" dirty="0">
                <a:cs typeface="Calibri"/>
              </a:rPr>
              <a:t>self, static methods</a:t>
            </a:r>
            <a:endParaRPr lang="en-US" i="1" dirty="0">
              <a:cs typeface="Calibri"/>
            </a:endParaRPr>
          </a:p>
          <a:p>
            <a:r>
              <a:rPr lang="en-US" dirty="0" err="1">
                <a:cs typeface="Calibri"/>
              </a:rPr>
              <a:t>Метод</a:t>
            </a:r>
            <a:r>
              <a:rPr lang="en-US" dirty="0">
                <a:cs typeface="Calibri"/>
              </a:rPr>
              <a:t> 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является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специальным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М</a:t>
            </a:r>
            <a:r>
              <a:rPr lang="en-US" dirty="0" err="1">
                <a:cs typeface="Calibri"/>
              </a:rPr>
              <a:t>етодом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инициализации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Этот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метод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вызывается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виртуальной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машиной</a:t>
            </a:r>
            <a:r>
              <a:rPr lang="en-US" dirty="0">
                <a:cs typeface="Calibri"/>
              </a:rPr>
              <a:t> Python </a:t>
            </a:r>
            <a:r>
              <a:rPr lang="en-US" dirty="0" err="1">
                <a:cs typeface="Calibri"/>
              </a:rPr>
              <a:t>когда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создаете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объекты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класса</a:t>
            </a:r>
            <a:r>
              <a:rPr lang="en-US" dirty="0">
                <a:cs typeface="Calibri"/>
              </a:rPr>
              <a:t>.</a:t>
            </a:r>
            <a:endParaRPr lang="en-US" b="0" kern="1200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2629050"/>
            <a:ext cx="7949184" cy="646331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9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35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9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7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051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06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4"/>
            <a:ext cx="11239500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20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4"/>
            <a:ext cx="5314949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2" y="1439334"/>
            <a:ext cx="5314951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49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4"/>
            <a:ext cx="11239500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3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8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4"/>
            <a:ext cx="5314948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4"/>
            <a:ext cx="5324476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8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48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4"/>
            <a:ext cx="5314948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60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4"/>
            <a:ext cx="5314949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7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4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7" y="2373859"/>
            <a:ext cx="5314948" cy="359514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1" y="2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9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83562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3" y="2373859"/>
            <a:ext cx="5324476" cy="359514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3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2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9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3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4"/>
            <a:ext cx="11239500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8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4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4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34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3202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6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7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84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82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6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70"/>
            <a:ext cx="4210048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2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3"/>
            <a:ext cx="3541837" cy="40724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744658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316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7" y="2404305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806772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7" y="2404305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28827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7" y="2404305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7042265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7" y="2404305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67480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7.emf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18" r:id="rId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3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0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8" y="1439334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8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301" userDrawn="1">
          <p15:clr>
            <a:srgbClr val="F26B43"/>
          </p15:clr>
        </p15:guide>
        <p15:guide id="6" pos="7380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3648" userDrawn="1">
          <p15:clr>
            <a:srgbClr val="F26B43"/>
          </p15:clr>
        </p15:guide>
        <p15:guide id="9" pos="4032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7" y="2404305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20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8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functions.html#sup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paradig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</p:spPr>
        <p:txBody>
          <a:bodyPr/>
          <a:lstStyle/>
          <a:p>
            <a:r>
              <a:rPr lang="en-US" dirty="0"/>
              <a:t>Python Programming Language Foundation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08621" y="3779125"/>
            <a:ext cx="5754624" cy="564275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Session 6</a:t>
            </a:r>
          </a:p>
        </p:txBody>
      </p:sp>
    </p:spTree>
    <p:extLst>
      <p:ext uri="{BB962C8B-B14F-4D97-AF65-F5344CB8AC3E}">
        <p14:creationId xmlns:p14="http://schemas.microsoft.com/office/powerpoint/2010/main" val="383845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OOP principles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302E670-E192-4EDF-ADDD-44A69859FAB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54867440"/>
              </p:ext>
            </p:extLst>
          </p:nvPr>
        </p:nvGraphicFramePr>
        <p:xfrm>
          <a:off x="355356" y="1397660"/>
          <a:ext cx="11481288" cy="463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CFB067-0061-8748-9F5B-25A04AA99CD3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61C0613D-29B8-0740-981D-F06356805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10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36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pPr lvl="0"/>
            <a:r>
              <a:rPr lang="en-US" sz="4400" dirty="0"/>
              <a:t>Encapsulation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10A0D-427B-774E-8404-8F9A46C865F4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A8F06A3D-D2C7-0549-AD10-C5A6384B1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11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31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BCEEB58-7780-4E05-A16E-6F137EB97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7" y="2726203"/>
            <a:ext cx="418576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20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kumimoji="0" lang="en-US" altLang="ru-RU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41337F-9C6D-43AF-B3D6-F8C3CE0363DB}"/>
              </a:ext>
            </a:extLst>
          </p:cNvPr>
          <p:cNvSpPr/>
          <p:nvPr/>
        </p:nvSpPr>
        <p:spPr>
          <a:xfrm>
            <a:off x="6882063" y="1122947"/>
            <a:ext cx="4507832" cy="4700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5206B-3D47-4147-ACFE-429041CA74F6}"/>
              </a:ext>
            </a:extLst>
          </p:cNvPr>
          <p:cNvSpPr/>
          <p:nvPr/>
        </p:nvSpPr>
        <p:spPr>
          <a:xfrm>
            <a:off x="7716253" y="1960128"/>
            <a:ext cx="2727158" cy="13595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70F77E-4F92-415C-AAEB-876024CEEDEF}"/>
              </a:ext>
            </a:extLst>
          </p:cNvPr>
          <p:cNvSpPr/>
          <p:nvPr/>
        </p:nvSpPr>
        <p:spPr>
          <a:xfrm>
            <a:off x="7716252" y="3876107"/>
            <a:ext cx="2727158" cy="1359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Methods for processing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9FF9B-4A13-4600-98B1-581740DA9D9D}"/>
              </a:ext>
            </a:extLst>
          </p:cNvPr>
          <p:cNvSpPr txBox="1"/>
          <p:nvPr/>
        </p:nvSpPr>
        <p:spPr>
          <a:xfrm>
            <a:off x="7093325" y="1187595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Class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C5BDF2-AE57-4253-AD70-0FEE764BED13}"/>
              </a:ext>
            </a:extLst>
          </p:cNvPr>
          <p:cNvCxnSpPr>
            <a:endCxn id="6" idx="1"/>
          </p:cNvCxnSpPr>
          <p:nvPr/>
        </p:nvCxnSpPr>
        <p:spPr>
          <a:xfrm flipV="1">
            <a:off x="2569127" y="2639912"/>
            <a:ext cx="5147126" cy="83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E1F20-D8CB-4EF5-94B4-97271A05FA3F}"/>
              </a:ext>
            </a:extLst>
          </p:cNvPr>
          <p:cNvCxnSpPr>
            <a:endCxn id="7" idx="1"/>
          </p:cNvCxnSpPr>
          <p:nvPr/>
        </p:nvCxnSpPr>
        <p:spPr>
          <a:xfrm>
            <a:off x="4475748" y="4154888"/>
            <a:ext cx="3240504" cy="40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70B384-8884-4A84-8ED7-B311CD9A0CB7}"/>
              </a:ext>
            </a:extLst>
          </p:cNvPr>
          <p:cNvCxnSpPr>
            <a:cxnSpLocks/>
          </p:cNvCxnSpPr>
          <p:nvPr/>
        </p:nvCxnSpPr>
        <p:spPr>
          <a:xfrm flipV="1">
            <a:off x="2277979" y="1960129"/>
            <a:ext cx="4604084" cy="92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D89B5C-446D-274A-A396-923BBBF7FF86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7" name="Номер слайда 2">
            <a:extLst>
              <a:ext uri="{FF2B5EF4-FFF2-40B4-BE49-F238E27FC236}">
                <a16:creationId xmlns:a16="http://schemas.microsoft.com/office/drawing/2014/main" id="{45E66ECE-F1A3-F646-B18B-F79D7011D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12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0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hiding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BCEEB58-7780-4E05-A16E-6F137EB97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925" y="1382286"/>
            <a:ext cx="805015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ru-RU" sz="20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 </a:t>
            </a:r>
            <a:r>
              <a:rPr kumimoji="0" lang="en-US" altLang="ru-RU" sz="20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print_info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5CC8-ED05-A845-8752-688A6E71959B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BBC2086F-4E48-594C-BB60-C109FC6B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13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863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hiding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0BF486-DCD1-44F2-A279-EF21C358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26522"/>
            <a:ext cx="557162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(alice.name)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ru-RU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(alice._age)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(alice.__salary)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'Person' object has no attribute '__salary'</a:t>
            </a:r>
            <a:endParaRPr lang="en-US" altLang="ru-RU" sz="20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(alice.__friends__)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(alice._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Person__salary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66862-D3E7-4D17-ADF7-DCCABD0391D2}"/>
              </a:ext>
            </a:extLst>
          </p:cNvPr>
          <p:cNvSpPr/>
          <p:nvPr/>
        </p:nvSpPr>
        <p:spPr>
          <a:xfrm>
            <a:off x="778042" y="1534299"/>
            <a:ext cx="48447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 = Person(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'Alice Doe'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alice.print_info()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ru-RU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3012C-81FE-2C4C-96AF-3DF03241DD0E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BF7BFA5-8EB4-934D-8DED-FFE862B0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14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11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pPr lvl="0"/>
            <a:r>
              <a:rPr lang="en-US" sz="4400" dirty="0"/>
              <a:t>Inheritance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5BF9-9969-4843-9AB1-CED68DDAFF4A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1C417940-A7FF-E244-86A1-8F08D9312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15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239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Inheritance usage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296242-F9B0-4476-83A7-0E1D98A96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2264540"/>
            <a:ext cx="530741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Ancestor: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"Ancestor.__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Ancestor.fun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Ancestor.work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9C52B5-73EB-43C1-B715-D3278DA22187}"/>
              </a:ext>
            </a:extLst>
          </p:cNvPr>
          <p:cNvSpPr/>
          <p:nvPr/>
        </p:nvSpPr>
        <p:spPr>
          <a:xfrm>
            <a:off x="6406745" y="2264539"/>
            <a:ext cx="57905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Child(Ancestor):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"Child.__init__"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Child.fun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5C52C-310B-EC4A-AC72-D6D8253A2EC0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8385F88C-468A-8546-95E8-9D61FC7A5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16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21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Inheritance usage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FC7AE5-667D-454B-8201-5F77629DA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313" y="1536174"/>
            <a:ext cx="483337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c = Child()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.__init__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c.fun()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Child.fun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Ansestor.work</a:t>
            </a:r>
            <a:endParaRPr lang="ru-RU" altLang="ru-RU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E793-DB16-DC4D-9778-D99832229C13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0AD0236C-9D1E-834B-966E-EC4869B5F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17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25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 and `super()` built-in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6253" y="1439334"/>
            <a:ext cx="11239500" cy="4529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245C4-5228-4ED3-AE89-2203BAC9F447}"/>
              </a:ext>
            </a:extLst>
          </p:cNvPr>
          <p:cNvSpPr/>
          <p:nvPr/>
        </p:nvSpPr>
        <p:spPr>
          <a:xfrm>
            <a:off x="1596137" y="2834495"/>
            <a:ext cx="8999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Return a proxy object that delegates method calls to a parent or sibling class of type. This is useful for accessing inherited methods that have been overridden in a class.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11192E-E8BD-42BD-B9F9-45678B28FA0F}"/>
              </a:ext>
            </a:extLst>
          </p:cNvPr>
          <p:cNvSpPr/>
          <p:nvPr/>
        </p:nvSpPr>
        <p:spPr>
          <a:xfrm>
            <a:off x="3145127" y="1173652"/>
            <a:ext cx="5846473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/>
              <a:t>super([type, [object]])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A53D8-287F-451D-B898-5AA56D2464F4}"/>
              </a:ext>
            </a:extLst>
          </p:cNvPr>
          <p:cNvSpPr txBox="1"/>
          <p:nvPr/>
        </p:nvSpPr>
        <p:spPr>
          <a:xfrm>
            <a:off x="619340" y="5321826"/>
            <a:ext cx="11072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Documentation</a:t>
            </a:r>
            <a:r>
              <a:rPr lang="ru-RU" sz="2800" dirty="0"/>
              <a:t>: </a:t>
            </a:r>
            <a:r>
              <a:rPr lang="en-US" sz="2800" dirty="0">
                <a:hlinkClick r:id="rId3"/>
              </a:rPr>
              <a:t>https://docs.python.org/3.</a:t>
            </a:r>
            <a:r>
              <a:rPr lang="ru-RU" sz="2800" dirty="0">
                <a:hlinkClick r:id="rId3"/>
              </a:rPr>
              <a:t>6</a:t>
            </a:r>
            <a:r>
              <a:rPr lang="en-US" sz="2800" dirty="0">
                <a:hlinkClick r:id="rId3"/>
              </a:rPr>
              <a:t>/library/functions.html#super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C396F-62EC-5840-86D9-82F99F05EBE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1834BEF7-934B-5F4C-B93B-94ACEE53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18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77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 and `super()` built-in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824025-6AEB-4F3A-8600-7D491107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8" y="1815738"/>
            <a:ext cx="53074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Ancestor: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"Ancestor.__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Ancestor.fun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80006-81A1-4FBD-B865-2722468A00B1}"/>
              </a:ext>
            </a:extLst>
          </p:cNvPr>
          <p:cNvSpPr/>
          <p:nvPr/>
        </p:nvSpPr>
        <p:spPr>
          <a:xfrm>
            <a:off x="6400802" y="1802874"/>
            <a:ext cx="54161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Child(Ancestor):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"Child.__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().fun()    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Child.fun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29933-43FE-5D4E-A012-FB50834A7266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EA6C8A7-A958-EA4E-AE55-90BBA0CE9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19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2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overview</a:t>
            </a:r>
            <a:endParaRPr lang="en-US" b="1" dirty="0">
              <a:cs typeface="Calibri Ligh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93800847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4CA81E8-4C25-4041-B78C-B7B6B1946A9C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EA5BDBBB-E383-492C-8E64-E2333801A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1039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 and `super()` built-in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509F7-A876-4013-BC10-6CEAE416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063" y="1997839"/>
            <a:ext cx="403187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c = Child()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Ancestor.__init__ </a:t>
            </a:r>
            <a:endParaRPr lang="en-US" altLang="ru-RU" sz="20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Child.__init__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c.fun()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Ancestor.fun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Child.fun</a:t>
            </a:r>
            <a:endParaRPr lang="ru-RU" altLang="ru-RU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9E05C-B647-6E4F-8BF0-E6B13835F73C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6ACC5D75-9BEA-FE46-B724-681A1FBC5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20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905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r>
              <a:rPr lang="en-US" sz="4400" dirty="0"/>
              <a:t>Diamond problem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BC124-37A5-1148-B532-661D2FE91588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5A435C20-6DB7-5141-9984-54A301D09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21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958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Diamond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95605-3735-4E7D-9834-34850A29815C}"/>
              </a:ext>
            </a:extLst>
          </p:cNvPr>
          <p:cNvSpPr/>
          <p:nvPr/>
        </p:nvSpPr>
        <p:spPr>
          <a:xfrm>
            <a:off x="531626" y="3939679"/>
            <a:ext cx="55643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Child1(Ancestor):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"Child1.__init__"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E1182-13C9-410C-840D-5AF5AC5390CA}"/>
              </a:ext>
            </a:extLst>
          </p:cNvPr>
          <p:cNvSpPr/>
          <p:nvPr/>
        </p:nvSpPr>
        <p:spPr>
          <a:xfrm>
            <a:off x="6752340" y="3922962"/>
            <a:ext cx="5439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Child2(Ancestor):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"Child2.__init__"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7B8296C-7E85-4258-9A04-4097531D8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491" y="1337195"/>
            <a:ext cx="61990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Ancestor: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"Ancestor.__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Ancestor.fun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3C3A3-9CF6-234E-8B38-AB7ADAB9CFDE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EB795ED7-3948-5F44-B7FC-BC69D32DC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22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52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Diamond problem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700D899-8915-4842-9106-A6AB8375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771" y="2644170"/>
            <a:ext cx="698245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SuperChild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(Child1, Child2):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SuperChild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ACFB9-D84B-2146-9908-840D97751B5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D170BC93-B593-124C-A522-64B86C4CF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23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23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Diamond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A8F7AE-DF1B-4A50-860D-2E25C0D2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8" y="2408564"/>
            <a:ext cx="390363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c = SuperChild()</a:t>
            </a:r>
            <a:endParaRPr lang="ru-RU" altLang="ru-RU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FC031-31FF-46F0-9F9B-F85BD4FF29CA}"/>
              </a:ext>
            </a:extLst>
          </p:cNvPr>
          <p:cNvSpPr/>
          <p:nvPr/>
        </p:nvSpPr>
        <p:spPr>
          <a:xfrm>
            <a:off x="7670799" y="1949702"/>
            <a:ext cx="1806223" cy="51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Ancestor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9E97A-52DD-49D8-88A0-B55E533D85A8}"/>
              </a:ext>
            </a:extLst>
          </p:cNvPr>
          <p:cNvSpPr/>
          <p:nvPr/>
        </p:nvSpPr>
        <p:spPr>
          <a:xfrm>
            <a:off x="5879392" y="3235930"/>
            <a:ext cx="1806223" cy="51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Child1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37E17-7496-41A2-B608-D4B1A650B4BF}"/>
              </a:ext>
            </a:extLst>
          </p:cNvPr>
          <p:cNvSpPr/>
          <p:nvPr/>
        </p:nvSpPr>
        <p:spPr>
          <a:xfrm>
            <a:off x="9491838" y="3235930"/>
            <a:ext cx="1806223" cy="51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Child2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D07BE-2719-4CEF-9299-B60E1E238212}"/>
              </a:ext>
            </a:extLst>
          </p:cNvPr>
          <p:cNvSpPr/>
          <p:nvPr/>
        </p:nvSpPr>
        <p:spPr>
          <a:xfrm>
            <a:off x="7685615" y="4522158"/>
            <a:ext cx="1806223" cy="51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SuperChild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CF2AF4-7EE8-41D7-8EF4-6C805FA1D70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782504" y="2468990"/>
            <a:ext cx="1791407" cy="76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F031B7-222C-40A0-BECA-5120033AE411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573911" y="2468990"/>
            <a:ext cx="1821039" cy="76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1EBAC5-F822-41C4-B899-840033A5FD6F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6782504" y="3755218"/>
            <a:ext cx="1806223" cy="76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6A06F7-6558-4286-9FB3-3E1F0198263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588727" y="3755218"/>
            <a:ext cx="1806223" cy="76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E671294-F09F-466F-91DB-6AB3CD743A02}"/>
              </a:ext>
            </a:extLst>
          </p:cNvPr>
          <p:cNvSpPr/>
          <p:nvPr/>
        </p:nvSpPr>
        <p:spPr>
          <a:xfrm>
            <a:off x="480488" y="3005097"/>
            <a:ext cx="3786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SuperChild.__init__</a:t>
            </a: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9629FA-58E9-4D45-BB50-22BFA790091B}"/>
              </a:ext>
            </a:extLst>
          </p:cNvPr>
          <p:cNvSpPr/>
          <p:nvPr/>
        </p:nvSpPr>
        <p:spPr>
          <a:xfrm>
            <a:off x="480488" y="3393117"/>
            <a:ext cx="3129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Child1.__init__</a:t>
            </a:r>
            <a:endParaRPr lang="en-US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8B0D7-7791-41C6-972B-095CF6C5313A}"/>
              </a:ext>
            </a:extLst>
          </p:cNvPr>
          <p:cNvSpPr/>
          <p:nvPr/>
        </p:nvSpPr>
        <p:spPr>
          <a:xfrm>
            <a:off x="481527" y="3790606"/>
            <a:ext cx="3264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Child2.__init__</a:t>
            </a:r>
            <a:endParaRPr lang="en-US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1DC437-DD0E-44D7-9C78-FC3D2162B93E}"/>
              </a:ext>
            </a:extLst>
          </p:cNvPr>
          <p:cNvSpPr/>
          <p:nvPr/>
        </p:nvSpPr>
        <p:spPr>
          <a:xfrm>
            <a:off x="480488" y="4138688"/>
            <a:ext cx="33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Ancestor.__init__</a:t>
            </a: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90B5B-8FE8-E344-823F-164D6BCDA68E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B4FB772B-992D-C847-8595-0F374182E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24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14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Diamond problem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700D899-8915-4842-9106-A6AB8375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07" y="2644170"/>
            <a:ext cx="875598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Method Resolution Order (MRO) is the order in which Python looks for a method in a hierarchy of classes. Especially it plays vital role in the context of multiple inheritance as single method may be found in multiple super classes.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A34BC-2C0B-5541-9CA3-97DD1AB1968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D5F8382A-28EF-5B4D-BD88-55E9E642B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25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72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Diamond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08AB2-C2AB-4340-BEEB-E13091E372B3}"/>
              </a:ext>
            </a:extLst>
          </p:cNvPr>
          <p:cNvSpPr txBox="1"/>
          <p:nvPr/>
        </p:nvSpPr>
        <p:spPr>
          <a:xfrm>
            <a:off x="2624985" y="3075057"/>
            <a:ext cx="6671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 what is the problem here?...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DD7C8-9571-E745-8DDC-7367F91AAE2E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2353E188-C5DB-7140-B3A5-A990B4C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26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79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Diamond problem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EDE8B6-8F22-4D42-9E44-083B476EB858}"/>
              </a:ext>
            </a:extLst>
          </p:cNvPr>
          <p:cNvSpPr/>
          <p:nvPr/>
        </p:nvSpPr>
        <p:spPr>
          <a:xfrm>
            <a:off x="5508978" y="1185333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373E7-7480-4B3A-B7EB-4FAB2DF518D0}"/>
              </a:ext>
            </a:extLst>
          </p:cNvPr>
          <p:cNvSpPr/>
          <p:nvPr/>
        </p:nvSpPr>
        <p:spPr>
          <a:xfrm>
            <a:off x="4882441" y="2122314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A11D14-8FEC-41C6-8668-829753C1EABD}"/>
              </a:ext>
            </a:extLst>
          </p:cNvPr>
          <p:cNvSpPr/>
          <p:nvPr/>
        </p:nvSpPr>
        <p:spPr>
          <a:xfrm>
            <a:off x="6141156" y="2122314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20B838-1F95-40E1-B875-57249D723217}"/>
              </a:ext>
            </a:extLst>
          </p:cNvPr>
          <p:cNvSpPr/>
          <p:nvPr/>
        </p:nvSpPr>
        <p:spPr>
          <a:xfrm>
            <a:off x="4244620" y="3059296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5FC5F0-C252-473F-9E72-7A68EA9CDF77}"/>
              </a:ext>
            </a:extLst>
          </p:cNvPr>
          <p:cNvSpPr/>
          <p:nvPr/>
        </p:nvSpPr>
        <p:spPr>
          <a:xfrm>
            <a:off x="5508978" y="3059296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D7E31-E5FA-4948-BF74-3309F79510FD}"/>
              </a:ext>
            </a:extLst>
          </p:cNvPr>
          <p:cNvSpPr/>
          <p:nvPr/>
        </p:nvSpPr>
        <p:spPr>
          <a:xfrm>
            <a:off x="6767693" y="3059296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0CA49D-D4E1-4DC4-86D8-341B05453ABB}"/>
              </a:ext>
            </a:extLst>
          </p:cNvPr>
          <p:cNvSpPr/>
          <p:nvPr/>
        </p:nvSpPr>
        <p:spPr>
          <a:xfrm>
            <a:off x="4882441" y="3996278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5D823C-D078-44A3-8CCC-DF61D5253E9F}"/>
              </a:ext>
            </a:extLst>
          </p:cNvPr>
          <p:cNvSpPr/>
          <p:nvPr/>
        </p:nvSpPr>
        <p:spPr>
          <a:xfrm>
            <a:off x="6146799" y="3996278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E01F92-ACE0-4D4A-8939-C2B53F5F720F}"/>
              </a:ext>
            </a:extLst>
          </p:cNvPr>
          <p:cNvSpPr/>
          <p:nvPr/>
        </p:nvSpPr>
        <p:spPr>
          <a:xfrm>
            <a:off x="5508978" y="4933259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7A3C9B-D915-4246-A549-B82F6D092D15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325682" y="1696024"/>
            <a:ext cx="259344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C05192-DFB4-47AD-8630-96C5F47832CB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5952219" y="1696024"/>
            <a:ext cx="264985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8586C3-40DB-499B-B55A-24B7CE2DEF8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4504265" y="2633005"/>
            <a:ext cx="454224" cy="42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1A1B77-6F84-4ABB-BD00-91542DADFF5C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325682" y="2633005"/>
            <a:ext cx="259344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476735-F6D7-44E8-84F8-554E0B1EEB64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5952219" y="2633005"/>
            <a:ext cx="264985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5A591F-FD1E-4B78-8E27-25BEEA65D930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6584397" y="2633005"/>
            <a:ext cx="442941" cy="42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D213E-A353-4941-BA06-1420D84EE8BF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4687861" y="3569987"/>
            <a:ext cx="270628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8DCFFC-BBD8-4D32-BC15-500987E7837F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5325682" y="3569987"/>
            <a:ext cx="259344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59F7B2-D56A-4472-BFBA-822C246EA60F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6590040" y="3569987"/>
            <a:ext cx="253701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5544A4-19B1-4849-B5CD-0BD5BDE04B6E}"/>
              </a:ext>
            </a:extLst>
          </p:cNvPr>
          <p:cNvCxnSpPr>
            <a:cxnSpLocks/>
            <a:stCxn id="14" idx="4"/>
            <a:endCxn id="16" idx="1"/>
          </p:cNvCxnSpPr>
          <p:nvPr/>
        </p:nvCxnSpPr>
        <p:spPr>
          <a:xfrm>
            <a:off x="5142086" y="4594590"/>
            <a:ext cx="442940" cy="42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52BB52-8DB1-4BBF-8F85-F0FF4F0A1A90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5952219" y="4594590"/>
            <a:ext cx="454225" cy="42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B1E47C-637C-8E44-AF53-2CE6E23B2508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EA75C1E4-CD88-F449-89CA-AC4BD9500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27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62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Diamond problem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EDE8B6-8F22-4D42-9E44-083B476EB858}"/>
              </a:ext>
            </a:extLst>
          </p:cNvPr>
          <p:cNvSpPr/>
          <p:nvPr/>
        </p:nvSpPr>
        <p:spPr>
          <a:xfrm>
            <a:off x="5508978" y="1185333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373E7-7480-4B3A-B7EB-4FAB2DF518D0}"/>
              </a:ext>
            </a:extLst>
          </p:cNvPr>
          <p:cNvSpPr/>
          <p:nvPr/>
        </p:nvSpPr>
        <p:spPr>
          <a:xfrm>
            <a:off x="4882441" y="2122314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A11D14-8FEC-41C6-8668-829753C1EABD}"/>
              </a:ext>
            </a:extLst>
          </p:cNvPr>
          <p:cNvSpPr/>
          <p:nvPr/>
        </p:nvSpPr>
        <p:spPr>
          <a:xfrm>
            <a:off x="6141156" y="2122314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20B838-1F95-40E1-B875-57249D723217}"/>
              </a:ext>
            </a:extLst>
          </p:cNvPr>
          <p:cNvSpPr/>
          <p:nvPr/>
        </p:nvSpPr>
        <p:spPr>
          <a:xfrm>
            <a:off x="4244620" y="3059296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5FC5F0-C252-473F-9E72-7A68EA9CDF77}"/>
              </a:ext>
            </a:extLst>
          </p:cNvPr>
          <p:cNvSpPr/>
          <p:nvPr/>
        </p:nvSpPr>
        <p:spPr>
          <a:xfrm>
            <a:off x="5508978" y="3059296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D7E31-E5FA-4948-BF74-3309F79510FD}"/>
              </a:ext>
            </a:extLst>
          </p:cNvPr>
          <p:cNvSpPr/>
          <p:nvPr/>
        </p:nvSpPr>
        <p:spPr>
          <a:xfrm>
            <a:off x="6767693" y="3059296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0CA49D-D4E1-4DC4-86D8-341B05453ABB}"/>
              </a:ext>
            </a:extLst>
          </p:cNvPr>
          <p:cNvSpPr/>
          <p:nvPr/>
        </p:nvSpPr>
        <p:spPr>
          <a:xfrm>
            <a:off x="4882441" y="3996278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5D823C-D078-44A3-8CCC-DF61D5253E9F}"/>
              </a:ext>
            </a:extLst>
          </p:cNvPr>
          <p:cNvSpPr/>
          <p:nvPr/>
        </p:nvSpPr>
        <p:spPr>
          <a:xfrm>
            <a:off x="6146799" y="3996278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E01F92-ACE0-4D4A-8939-C2B53F5F720F}"/>
              </a:ext>
            </a:extLst>
          </p:cNvPr>
          <p:cNvSpPr/>
          <p:nvPr/>
        </p:nvSpPr>
        <p:spPr>
          <a:xfrm>
            <a:off x="5508978" y="4933259"/>
            <a:ext cx="519289" cy="59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7A3C9B-D915-4246-A549-B82F6D092D15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325682" y="1696024"/>
            <a:ext cx="259344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C05192-DFB4-47AD-8630-96C5F47832CB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5952219" y="1696024"/>
            <a:ext cx="264985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8586C3-40DB-499B-B55A-24B7CE2DEF8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4504265" y="2633005"/>
            <a:ext cx="454224" cy="42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1A1B77-6F84-4ABB-BD00-91542DADFF5C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325682" y="2633005"/>
            <a:ext cx="259344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476735-F6D7-44E8-84F8-554E0B1EEB64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5952219" y="2633005"/>
            <a:ext cx="264985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5A591F-FD1E-4B78-8E27-25BEEA65D930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6584397" y="2633005"/>
            <a:ext cx="442941" cy="42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D213E-A353-4941-BA06-1420D84EE8BF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4687861" y="3569987"/>
            <a:ext cx="270628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8DCFFC-BBD8-4D32-BC15-500987E7837F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5325682" y="3569987"/>
            <a:ext cx="259344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59F7B2-D56A-4472-BFBA-822C246EA60F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6590040" y="3569987"/>
            <a:ext cx="253701" cy="5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5544A4-19B1-4849-B5CD-0BD5BDE04B6E}"/>
              </a:ext>
            </a:extLst>
          </p:cNvPr>
          <p:cNvCxnSpPr>
            <a:cxnSpLocks/>
            <a:stCxn id="14" idx="4"/>
            <a:endCxn id="16" idx="1"/>
          </p:cNvCxnSpPr>
          <p:nvPr/>
        </p:nvCxnSpPr>
        <p:spPr>
          <a:xfrm>
            <a:off x="5142086" y="4594590"/>
            <a:ext cx="442940" cy="42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52BB52-8DB1-4BBF-8F85-F0FF4F0A1A90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5952219" y="4594590"/>
            <a:ext cx="454225" cy="42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132E31-5E76-4723-A83D-7DEB68432780}"/>
              </a:ext>
            </a:extLst>
          </p:cNvPr>
          <p:cNvSpPr txBox="1"/>
          <p:nvPr/>
        </p:nvSpPr>
        <p:spPr>
          <a:xfrm>
            <a:off x="5244868" y="53883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A2F094-3751-48E9-BD1E-EDCCE2A470F3}"/>
              </a:ext>
            </a:extLst>
          </p:cNvPr>
          <p:cNvSpPr txBox="1"/>
          <p:nvPr/>
        </p:nvSpPr>
        <p:spPr>
          <a:xfrm>
            <a:off x="4604814" y="44681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9E438F-5699-4022-89F4-237161527B2E}"/>
              </a:ext>
            </a:extLst>
          </p:cNvPr>
          <p:cNvSpPr txBox="1"/>
          <p:nvPr/>
        </p:nvSpPr>
        <p:spPr>
          <a:xfrm>
            <a:off x="3901060" y="35008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6F372F-AD74-468F-B3A3-371D81BC83F7}"/>
              </a:ext>
            </a:extLst>
          </p:cNvPr>
          <p:cNvSpPr txBox="1"/>
          <p:nvPr/>
        </p:nvSpPr>
        <p:spPr>
          <a:xfrm>
            <a:off x="5238176" y="3216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C75D00A-D6C5-42F6-A47E-51F5C802F2FF}"/>
              </a:ext>
            </a:extLst>
          </p:cNvPr>
          <p:cNvSpPr txBox="1"/>
          <p:nvPr/>
        </p:nvSpPr>
        <p:spPr>
          <a:xfrm>
            <a:off x="4561298" y="20314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DDF1A0-9664-4329-ADCE-4A5D2E185AD1}"/>
              </a:ext>
            </a:extLst>
          </p:cNvPr>
          <p:cNvSpPr txBox="1"/>
          <p:nvPr/>
        </p:nvSpPr>
        <p:spPr>
          <a:xfrm>
            <a:off x="6673662" y="4354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2B8266-2DEE-4995-96BE-61310DB9AC16}"/>
              </a:ext>
            </a:extLst>
          </p:cNvPr>
          <p:cNvSpPr txBox="1"/>
          <p:nvPr/>
        </p:nvSpPr>
        <p:spPr>
          <a:xfrm>
            <a:off x="7294556" y="33404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7F5FF1-BEB7-46E9-81D4-912691854732}"/>
              </a:ext>
            </a:extLst>
          </p:cNvPr>
          <p:cNvSpPr txBox="1"/>
          <p:nvPr/>
        </p:nvSpPr>
        <p:spPr>
          <a:xfrm>
            <a:off x="6658056" y="19758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5C0866-174A-4A68-B3E3-5A31C5ED269F}"/>
              </a:ext>
            </a:extLst>
          </p:cNvPr>
          <p:cNvSpPr txBox="1"/>
          <p:nvPr/>
        </p:nvSpPr>
        <p:spPr>
          <a:xfrm>
            <a:off x="5285275" y="9416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4654D2-B763-45D1-899D-E4E43B444A09}"/>
              </a:ext>
            </a:extLst>
          </p:cNvPr>
          <p:cNvSpPr txBox="1"/>
          <p:nvPr/>
        </p:nvSpPr>
        <p:spPr>
          <a:xfrm>
            <a:off x="7634714" y="1316127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</a:t>
            </a:r>
            <a:r>
              <a:rPr lang="en-US" alt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I,G,D,E,B,H,F,C,A,Object</a:t>
            </a:r>
            <a:endParaRPr lang="en-US" sz="2000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220D89-BEE2-9C48-96FB-E34DECA2D727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36" name="Номер слайда 2">
            <a:extLst>
              <a:ext uri="{FF2B5EF4-FFF2-40B4-BE49-F238E27FC236}">
                <a16:creationId xmlns:a16="http://schemas.microsoft.com/office/drawing/2014/main" id="{42552DE8-E9B3-4243-92B7-D9458A63A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28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2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Relationships between classes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33944151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E58084-40A3-3C4D-84F4-6CCFFD2FE662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EBE1CCD0-D3C3-8444-9E6D-C28635607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29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903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Programming paradigms Python supports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CABBD5F-75A6-4CF1-8510-05ADA2A4EC0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99013896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9D2B0A-81B9-4842-956F-CAFCE201AD43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B034C1A-BB99-2949-B0C9-6F3F855DC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673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A46B5B-73BB-4029-BE91-9C19E45C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'</a:t>
            </a:r>
            <a:r>
              <a:rPr lang="en-US" b="1" dirty="0" err="1"/>
              <a:t>isinstance</a:t>
            </a:r>
            <a:r>
              <a:rPr lang="en-US" b="1" dirty="0"/>
              <a:t>' vs 'type'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0E93AC6-BC73-4EB6-8F19-6C4534AC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87" y="1833582"/>
            <a:ext cx="246856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86D304-19DD-4CFB-961C-D02DC890453F}"/>
              </a:ext>
            </a:extLst>
          </p:cNvPr>
          <p:cNvSpPr/>
          <p:nvPr/>
        </p:nvSpPr>
        <p:spPr>
          <a:xfrm>
            <a:off x="5489122" y="144597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A))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(o, A))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306DA-42DA-574A-8BC1-75A1703612D2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568F7E2D-35E3-5A48-AF0D-FD8A0E1F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30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2685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A46B5B-73BB-4029-BE91-9C19E45C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'</a:t>
            </a:r>
            <a:r>
              <a:rPr lang="en-US" b="1" dirty="0" err="1"/>
              <a:t>issubclass</a:t>
            </a:r>
            <a:r>
              <a:rPr lang="en-US" b="1" dirty="0"/>
              <a:t>' built-in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9F204-6E35-4E74-AF43-0E122A52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61" y="1801698"/>
            <a:ext cx="479174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B(A):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65EFB2-8AC5-4A74-A6C2-92C24C60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17252"/>
            <a:ext cx="497344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(B, A))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C))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3F16E-96DB-B942-87E7-CB09606D5D1D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9444F079-A12B-C844-B7E1-059ADA7F7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31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192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r>
              <a:rPr lang="en-US" sz="4400" dirty="0"/>
              <a:t>Polymorphism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AA40C-BC4C-D941-8613-B6210A5229D9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A234C44E-33D4-7249-93A0-794349CF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32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18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05B875-2AD5-45FA-BF57-B2AC93B6D907}"/>
              </a:ext>
            </a:extLst>
          </p:cNvPr>
          <p:cNvSpPr/>
          <p:nvPr/>
        </p:nvSpPr>
        <p:spPr>
          <a:xfrm>
            <a:off x="4425244" y="1439334"/>
            <a:ext cx="3341511" cy="93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Polymorphism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5CFF74-1944-4A71-B9F3-31AB040D99A9}"/>
              </a:ext>
            </a:extLst>
          </p:cNvPr>
          <p:cNvSpPr/>
          <p:nvPr/>
        </p:nvSpPr>
        <p:spPr>
          <a:xfrm>
            <a:off x="1083733" y="3937425"/>
            <a:ext cx="3341511" cy="93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 hoc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F4F901-6150-42EC-916A-89B1629EB1BA}"/>
              </a:ext>
            </a:extLst>
          </p:cNvPr>
          <p:cNvSpPr/>
          <p:nvPr/>
        </p:nvSpPr>
        <p:spPr>
          <a:xfrm>
            <a:off x="7764639" y="3937424"/>
            <a:ext cx="3341511" cy="93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Parametric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CBF913-FAE9-4689-A63A-0A97725A449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754489" y="2370667"/>
            <a:ext cx="2596444" cy="156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BF906-03EA-4C68-80A4-85EEB1EAB38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838950" y="2370667"/>
            <a:ext cx="2596445" cy="156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9CD71E-36ED-1B4C-AEDC-94C8E8BCF679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C0B0E8D7-C9A4-6B4E-8D5D-5BC4B14DE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33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24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Ad hoc 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4AC83-40FA-4087-9954-CAAE4FBC9590}"/>
              </a:ext>
            </a:extLst>
          </p:cNvPr>
          <p:cNvSpPr txBox="1"/>
          <p:nvPr/>
        </p:nvSpPr>
        <p:spPr>
          <a:xfrm>
            <a:off x="480488" y="939837"/>
            <a:ext cx="557075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C++ language example: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+ b;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 + b + c);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C5EF2-7597-4D74-B712-5DE04C015FDF}"/>
              </a:ext>
            </a:extLst>
          </p:cNvPr>
          <p:cNvSpPr txBox="1"/>
          <p:nvPr/>
        </p:nvSpPr>
        <p:spPr>
          <a:xfrm>
            <a:off x="6719569" y="939837"/>
            <a:ext cx="460895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language example: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a, b)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+ b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a, b, c)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+ b +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06D13-5434-4CFE-9D52-98F9D5040AF9}"/>
              </a:ext>
            </a:extLst>
          </p:cNvPr>
          <p:cNvSpPr txBox="1"/>
          <p:nvPr/>
        </p:nvSpPr>
        <p:spPr>
          <a:xfrm>
            <a:off x="6719569" y="4210897"/>
            <a:ext cx="5247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sum() missing 1 required positional argument: 'c'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4B948-1883-E74E-BD43-696D3A53A008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532404D1-CE8A-5A47-989B-256EC0A15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34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9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Parametric 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4AC83-40FA-4087-9954-CAAE4FBC9590}"/>
              </a:ext>
            </a:extLst>
          </p:cNvPr>
          <p:cNvSpPr txBox="1"/>
          <p:nvPr/>
        </p:nvSpPr>
        <p:spPr>
          <a:xfrm>
            <a:off x="4160322" y="1659285"/>
            <a:ext cx="3871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example: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861D8-8330-8647-A743-40377C1BD7B8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8BD01C28-E017-7443-9DFC-498F2AD3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35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428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Parametric 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4AC83-40FA-4087-9954-CAAE4FBC9590}"/>
              </a:ext>
            </a:extLst>
          </p:cNvPr>
          <p:cNvSpPr txBox="1"/>
          <p:nvPr/>
        </p:nvSpPr>
        <p:spPr>
          <a:xfrm>
            <a:off x="1789999" y="2508870"/>
            <a:ext cx="11299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5C156F77-6D5A-4E88-B9AB-385BC455D1D0}"/>
              </a:ext>
            </a:extLst>
          </p:cNvPr>
          <p:cNvSpPr/>
          <p:nvPr/>
        </p:nvSpPr>
        <p:spPr>
          <a:xfrm>
            <a:off x="3484386" y="2508872"/>
            <a:ext cx="357857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D1729-A5C8-41F6-A02D-907C0D2D251D}"/>
              </a:ext>
            </a:extLst>
          </p:cNvPr>
          <p:cNvSpPr txBox="1"/>
          <p:nvPr/>
        </p:nvSpPr>
        <p:spPr>
          <a:xfrm>
            <a:off x="7405511" y="2508870"/>
            <a:ext cx="357857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).__add__(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C5A8B-B9EC-4C79-B894-4A57AAB0ADE1}"/>
              </a:ext>
            </a:extLst>
          </p:cNvPr>
          <p:cNvSpPr txBox="1"/>
          <p:nvPr/>
        </p:nvSpPr>
        <p:spPr>
          <a:xfrm>
            <a:off x="1789999" y="3231026"/>
            <a:ext cx="169826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E03003C-C892-4F2B-927F-468796EA61F0}"/>
              </a:ext>
            </a:extLst>
          </p:cNvPr>
          <p:cNvSpPr/>
          <p:nvPr/>
        </p:nvSpPr>
        <p:spPr>
          <a:xfrm>
            <a:off x="3484386" y="3231028"/>
            <a:ext cx="357857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4F440-313A-4992-A545-B6B8822CF5B5}"/>
              </a:ext>
            </a:extLst>
          </p:cNvPr>
          <p:cNvSpPr txBox="1"/>
          <p:nvPr/>
        </p:nvSpPr>
        <p:spPr>
          <a:xfrm>
            <a:off x="7405511" y="3231026"/>
            <a:ext cx="4052711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).__add__(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D15FB-3459-480D-8C4F-709EE47E2646}"/>
              </a:ext>
            </a:extLst>
          </p:cNvPr>
          <p:cNvSpPr txBox="1"/>
          <p:nvPr/>
        </p:nvSpPr>
        <p:spPr>
          <a:xfrm>
            <a:off x="1789999" y="3936888"/>
            <a:ext cx="1694387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3C5793B-1D21-493F-A995-A560A69B2797}"/>
              </a:ext>
            </a:extLst>
          </p:cNvPr>
          <p:cNvSpPr/>
          <p:nvPr/>
        </p:nvSpPr>
        <p:spPr>
          <a:xfrm>
            <a:off x="3484386" y="3936890"/>
            <a:ext cx="357857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C0CEB-2770-4F05-BBFB-DE795D076E4B}"/>
              </a:ext>
            </a:extLst>
          </p:cNvPr>
          <p:cNvSpPr txBox="1"/>
          <p:nvPr/>
        </p:nvSpPr>
        <p:spPr>
          <a:xfrm>
            <a:off x="7405511" y="3936888"/>
            <a:ext cx="370063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).__add__(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CAD7B-12E3-7344-A361-F7C3EA5CD76C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9847043F-F8C0-7747-9755-916A2FE9C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36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1013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Duck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6253" y="1439334"/>
            <a:ext cx="11239500" cy="11609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245C4-5228-4ED3-AE89-2203BAC9F447}"/>
              </a:ext>
            </a:extLst>
          </p:cNvPr>
          <p:cNvSpPr/>
          <p:nvPr/>
        </p:nvSpPr>
        <p:spPr>
          <a:xfrm>
            <a:off x="1188589" y="3724811"/>
            <a:ext cx="981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“If it walks like a duck and it quacks like a duck then it must be a duck”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860C23E2-266E-440D-BC5F-0560F7DAEE1E}"/>
              </a:ext>
            </a:extLst>
          </p:cNvPr>
          <p:cNvGraphicFramePr/>
          <p:nvPr/>
        </p:nvGraphicFramePr>
        <p:xfrm>
          <a:off x="476246" y="1422401"/>
          <a:ext cx="11239503" cy="1177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E9A92B-DC87-A24B-BEFB-87ADD508B09B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D7A6F7C5-AF19-8B40-AE5D-0F667674F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37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4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Duck typing</a:t>
            </a:r>
          </a:p>
        </p:txBody>
      </p:sp>
      <p:pic>
        <p:nvPicPr>
          <p:cNvPr id="12" name="Picture 2" descr="ÐÐ°ÑÑÐ¸Ð½ÐºÐ¸ Ð¿Ð¾ Ð·Ð°Ð¿ÑÐ¾ÑÑ">
            <a:extLst>
              <a:ext uri="{FF2B5EF4-FFF2-40B4-BE49-F238E27FC236}">
                <a16:creationId xmlns:a16="http://schemas.microsoft.com/office/drawing/2014/main" id="{A4D200AA-5007-4549-B9F5-1EEC7CAB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8C97A-C71D-2B49-8773-C7C71EE11E3D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2517E751-1ABF-FD44-92D0-00196C27A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38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59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Duck typing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457B08B-07DB-42F5-A28E-003DE98A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8" y="1400239"/>
            <a:ext cx="510909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flying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Airplane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Airplane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flying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swimming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02129F-CAC3-4AED-8473-F3898EB33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943" y="1061256"/>
            <a:ext cx="480131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lift_off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entity.fly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airplane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Airplane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lift_off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kumimoji="0" lang="ru-RU" altLang="ru-RU" sz="20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flying</a:t>
            </a:r>
            <a:endParaRPr lang="en-US" altLang="ru-RU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lift_off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airplane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Airplane</a:t>
            </a:r>
            <a:r>
              <a:rPr kumimoji="0" lang="ru-RU" altLang="ru-RU" sz="20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flying</a:t>
            </a:r>
            <a:endParaRPr lang="en-US" altLang="ru-RU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lift_off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ru-RU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GB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'Whale'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 no attribute 'fly'</a:t>
            </a:r>
            <a:endParaRPr kumimoji="0" lang="ru-RU" altLang="ru-RU" sz="2000" b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4BDB5-84DF-C940-9FEB-355EC64FDC51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A8B8D99E-CEAF-B84D-A9C5-5FCF4AFCB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39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190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pPr lvl="0"/>
            <a:r>
              <a:rPr lang="en-US" sz="4400" dirty="0"/>
              <a:t>Object Oriented Programming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724AB-E091-2E43-9F42-44EAEA25BEC1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1AC2788E-D08A-1441-8BBD-6BB669DA2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166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8DA847-B076-4643-ADCF-F28F172DA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652" y="1195788"/>
            <a:ext cx="895629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a, b):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(%d, %d)'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(v1 + v2)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66695-09B1-264B-8D1A-71736579070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55B9733E-F327-F84C-913B-D8AF31A3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40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2576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4007AD-2E17-644F-8963-CBAFD51BD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Magic Methods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3FF30-0B12-D045-A233-11E9CCEB6DA4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D8468FF5-ABF3-DD47-AA61-9EFECBD96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41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021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Magic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E0ADF-1CC1-40CD-B5EF-0C12564E4D7E}"/>
              </a:ext>
            </a:extLst>
          </p:cNvPr>
          <p:cNvSpPr/>
          <p:nvPr/>
        </p:nvSpPr>
        <p:spPr>
          <a:xfrm>
            <a:off x="542577" y="1443841"/>
            <a:ext cx="112352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['__abs__', '__add__', '__and__', '__bool__', '__ceil__', '__class__',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'__eq__', '__float__', '__floor__',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'__index__',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'__int__', '__invert__', '__le__',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'__ne__', '__neg__', '__new__', '__or__', '__pos__', '__pow__',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'__rand__',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rdivmod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'__reduce__',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rfloordiv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'__round__',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rtruediv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'__str__', '__sub__',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'conjugate', 'denominator',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'numerator', 'real',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A05B2-AE07-D244-B1B8-D7C2393E611E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21405E1A-0824-FB42-9D90-38C9EFEE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42</a:t>
            </a:fld>
            <a:endParaRPr lang="en-US" sz="1800" b="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C45FD-6E4C-B745-9687-809CA995835B}"/>
              </a:ext>
            </a:extLst>
          </p:cNvPr>
          <p:cNvSpPr txBox="1"/>
          <p:nvPr/>
        </p:nvSpPr>
        <p:spPr>
          <a:xfrm>
            <a:off x="-2188564" y="2578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1700824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79DF-7CEB-7641-8D7E-E7C587BB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Magic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4885-B436-FD4A-8050-84C0C7BEE1F4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5E242916-2A69-6844-ACAA-D680FEE1B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43</a:t>
            </a:fld>
            <a:endParaRPr lang="en-US" sz="1800" b="0" dirty="0">
              <a:latin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682224-F668-5448-A7E1-E0A6228FEB48}"/>
              </a:ext>
            </a:extLst>
          </p:cNvPr>
          <p:cNvGraphicFramePr>
            <a:graphicFrameLocks noGrp="1"/>
          </p:cNvGraphicFramePr>
          <p:nvPr/>
        </p:nvGraphicFramePr>
        <p:xfrm>
          <a:off x="1558924" y="1600200"/>
          <a:ext cx="907415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98">
                  <a:extLst>
                    <a:ext uri="{9D8B030D-6E8A-4147-A177-3AD203B41FA5}">
                      <a16:colId xmlns:a16="http://schemas.microsoft.com/office/drawing/2014/main" val="2487682173"/>
                    </a:ext>
                  </a:extLst>
                </a:gridCol>
                <a:gridCol w="3867463">
                  <a:extLst>
                    <a:ext uri="{9D8B030D-6E8A-4147-A177-3AD203B41FA5}">
                      <a16:colId xmlns:a16="http://schemas.microsoft.com/office/drawing/2014/main" val="3147503589"/>
                    </a:ext>
                  </a:extLst>
                </a:gridCol>
                <a:gridCol w="2816590">
                  <a:extLst>
                    <a:ext uri="{9D8B030D-6E8A-4147-A177-3AD203B41FA5}">
                      <a16:colId xmlns:a16="http://schemas.microsoft.com/office/drawing/2014/main" val="366893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Y" sz="2400" b="1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Y" sz="2400" b="1" dirty="0"/>
                        <a:t>M</a:t>
                      </a:r>
                      <a:r>
                        <a:rPr lang="en-GB" sz="2400" b="1" dirty="0"/>
                        <a:t>e</a:t>
                      </a:r>
                      <a:r>
                        <a:rPr lang="en-BY" sz="2400" b="1" dirty="0"/>
                        <a:t>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Operation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a.__add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n-BY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a.__sub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Subtraction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6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Multiplication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truediv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a.__mod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5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**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a.__pow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4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//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floordiv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096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79DF-7CEB-7641-8D7E-E7C587BB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Magic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4885-B436-FD4A-8050-84C0C7BEE1F4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5E242916-2A69-6844-ACAA-D680FEE1B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44</a:t>
            </a:fld>
            <a:endParaRPr lang="en-US" sz="1800" b="0" dirty="0">
              <a:latin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682224-F668-5448-A7E1-E0A6228FEB48}"/>
              </a:ext>
            </a:extLst>
          </p:cNvPr>
          <p:cNvGraphicFramePr>
            <a:graphicFrameLocks noGrp="1"/>
          </p:cNvGraphicFramePr>
          <p:nvPr/>
        </p:nvGraphicFramePr>
        <p:xfrm>
          <a:off x="1558924" y="1600200"/>
          <a:ext cx="9074151" cy="325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98">
                  <a:extLst>
                    <a:ext uri="{9D8B030D-6E8A-4147-A177-3AD203B41FA5}">
                      <a16:colId xmlns:a16="http://schemas.microsoft.com/office/drawing/2014/main" val="2487682173"/>
                    </a:ext>
                  </a:extLst>
                </a:gridCol>
                <a:gridCol w="3867463">
                  <a:extLst>
                    <a:ext uri="{9D8B030D-6E8A-4147-A177-3AD203B41FA5}">
                      <a16:colId xmlns:a16="http://schemas.microsoft.com/office/drawing/2014/main" val="3147503589"/>
                    </a:ext>
                  </a:extLst>
                </a:gridCol>
                <a:gridCol w="2816590">
                  <a:extLst>
                    <a:ext uri="{9D8B030D-6E8A-4147-A177-3AD203B41FA5}">
                      <a16:colId xmlns:a16="http://schemas.microsoft.com/office/drawing/2014/main" val="366893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Y" sz="2400" b="1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Y" sz="2400" b="1" dirty="0"/>
                        <a:t>M</a:t>
                      </a:r>
                      <a:r>
                        <a:rPr lang="en-GB" sz="2400" b="1" dirty="0"/>
                        <a:t>e</a:t>
                      </a:r>
                      <a:r>
                        <a:rPr lang="en-BY" sz="2400" b="1" dirty="0"/>
                        <a:t>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5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 b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a.__eq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Equality</a:t>
                      </a:r>
                      <a:endParaRPr lang="en-US" sz="2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!= b</a:t>
                      </a:r>
                      <a:endParaRPr lang="en-BY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a.__ne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Difference</a:t>
                      </a:r>
                      <a:endParaRPr lang="ru-RU" sz="2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6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 &lt; b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Ordering</a:t>
                      </a:r>
                      <a:endParaRPr lang="en-US" sz="2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1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 &lt;= b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a.__le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46199"/>
                  </a:ext>
                </a:extLst>
              </a:tr>
              <a:tr h="509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 &gt;= b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5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 &gt; b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a.__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__(b)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3899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64328A-1E51-CF44-93E1-D764FD7B5A68}"/>
              </a:ext>
            </a:extLst>
          </p:cNvPr>
          <p:cNvSpPr txBox="1"/>
          <p:nvPr/>
        </p:nvSpPr>
        <p:spPr>
          <a:xfrm>
            <a:off x="11377534" y="5666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907110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03BB-D438-9445-A915-DD9B250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__add__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61F04-A312-C34A-8B18-E6E0807B936F}"/>
              </a:ext>
            </a:extLst>
          </p:cNvPr>
          <p:cNvSpPr/>
          <p:nvPr/>
        </p:nvSpPr>
        <p:spPr>
          <a:xfrm>
            <a:off x="480488" y="1540001"/>
            <a:ext cx="8093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CustomNumber: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BY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Y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Y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, number):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BY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._number = number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BY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Y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Y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, number):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BY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Y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counting!"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BY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 CustomNumber(</a:t>
            </a:r>
            <a:r>
              <a:rPr lang="en-BY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._number + number)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2F318-8B24-F84C-B32A-374FFB9BADC6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12697EB5-863C-FF48-B835-E5B054C7E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45</a:t>
            </a:fld>
            <a:endParaRPr lang="en-US" sz="1800" b="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9EC63-1A7E-AF4B-A558-D30315AFB102}"/>
              </a:ext>
            </a:extLst>
          </p:cNvPr>
          <p:cNvSpPr/>
          <p:nvPr/>
        </p:nvSpPr>
        <p:spPr>
          <a:xfrm>
            <a:off x="480488" y="3617493"/>
            <a:ext cx="6391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 = 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CustomNumber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DF2CB-32E3-3447-AE03-E616C50E7C77}"/>
              </a:ext>
            </a:extLst>
          </p:cNvPr>
          <p:cNvSpPr/>
          <p:nvPr/>
        </p:nvSpPr>
        <p:spPr>
          <a:xfrm>
            <a:off x="480487" y="4149341"/>
            <a:ext cx="87534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 + 10</a:t>
            </a:r>
          </a:p>
          <a:p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BY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counting!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BY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'&lt;__main__.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CustomNumber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at 0x111207e80&gt;'</a:t>
            </a:r>
            <a:endParaRPr lang="en-BY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88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6102-9B7F-1F4E-B524-5CF43F03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__str__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C638E-F95E-3840-B2AA-25FE20A8392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2C5F00E7-1CB4-4B44-9892-E3FDF2FAC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46</a:t>
            </a:fld>
            <a:endParaRPr lang="en-US" sz="1800" b="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B25DC-354A-4145-A9CE-34254A2CBC84}"/>
              </a:ext>
            </a:extLst>
          </p:cNvPr>
          <p:cNvSpPr/>
          <p:nvPr/>
        </p:nvSpPr>
        <p:spPr>
          <a:xfrm>
            <a:off x="2404570" y="5077986"/>
            <a:ext cx="1082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'&lt;__main__.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at 0x111207e80&gt;'</a:t>
            </a:r>
            <a:endParaRPr lang="en-U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B0634-4E7F-B447-8822-CC8200F467BB}"/>
              </a:ext>
            </a:extLst>
          </p:cNvPr>
          <p:cNvSpPr/>
          <p:nvPr/>
        </p:nvSpPr>
        <p:spPr>
          <a:xfrm>
            <a:off x="2404570" y="2622790"/>
            <a:ext cx="6391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dog= Dog(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'Snow'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B31F6-7596-364B-88B1-B13F23E1C126}"/>
              </a:ext>
            </a:extLst>
          </p:cNvPr>
          <p:cNvSpPr/>
          <p:nvPr/>
        </p:nvSpPr>
        <p:spPr>
          <a:xfrm>
            <a:off x="2404570" y="3542713"/>
            <a:ext cx="548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4E159-C05C-0444-92D8-654DE4DC0C6A}"/>
              </a:ext>
            </a:extLst>
          </p:cNvPr>
          <p:cNvSpPr/>
          <p:nvPr/>
        </p:nvSpPr>
        <p:spPr>
          <a:xfrm>
            <a:off x="2404570" y="3980321"/>
            <a:ext cx="1058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'&lt;__main__.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at 0x111207e80&gt;'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F00CDF-C497-0D42-9743-A7CE80ED82FE}"/>
              </a:ext>
            </a:extLst>
          </p:cNvPr>
          <p:cNvSpPr/>
          <p:nvPr/>
        </p:nvSpPr>
        <p:spPr>
          <a:xfrm>
            <a:off x="2404570" y="4711582"/>
            <a:ext cx="3497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dog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98A3CF-7D72-DF47-85B7-F7000249819A}"/>
              </a:ext>
            </a:extLst>
          </p:cNvPr>
          <p:cNvSpPr/>
          <p:nvPr/>
        </p:nvSpPr>
        <p:spPr>
          <a:xfrm>
            <a:off x="2404569" y="1220927"/>
            <a:ext cx="7833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Dog: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</p:txBody>
      </p:sp>
    </p:spTree>
    <p:extLst>
      <p:ext uri="{BB962C8B-B14F-4D97-AF65-F5344CB8AC3E}">
        <p14:creationId xmlns:p14="http://schemas.microsoft.com/office/powerpoint/2010/main" val="31665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6102-9B7F-1F4E-B524-5CF43F03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__str__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C638E-F95E-3840-B2AA-25FE20A8392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2C5F00E7-1CB4-4B44-9892-E3FDF2FAC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47</a:t>
            </a:fld>
            <a:endParaRPr lang="en-US" sz="1800" b="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B25DC-354A-4145-A9CE-34254A2CBC84}"/>
              </a:ext>
            </a:extLst>
          </p:cNvPr>
          <p:cNvSpPr/>
          <p:nvPr/>
        </p:nvSpPr>
        <p:spPr>
          <a:xfrm>
            <a:off x="2430508" y="5351382"/>
            <a:ext cx="1082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'&lt;__main__.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at 0x111207e80&gt;'</a:t>
            </a:r>
            <a:endParaRPr lang="en-U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B0634-4E7F-B447-8822-CC8200F467BB}"/>
              </a:ext>
            </a:extLst>
          </p:cNvPr>
          <p:cNvSpPr/>
          <p:nvPr/>
        </p:nvSpPr>
        <p:spPr>
          <a:xfrm>
            <a:off x="2404570" y="2916573"/>
            <a:ext cx="7384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dog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B31F6-7596-364B-88B1-B13F23E1C126}"/>
              </a:ext>
            </a:extLst>
          </p:cNvPr>
          <p:cNvSpPr/>
          <p:nvPr/>
        </p:nvSpPr>
        <p:spPr>
          <a:xfrm>
            <a:off x="2406756" y="3920305"/>
            <a:ext cx="8690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4E159-C05C-0444-92D8-654DE4DC0C6A}"/>
              </a:ext>
            </a:extLst>
          </p:cNvPr>
          <p:cNvSpPr/>
          <p:nvPr/>
        </p:nvSpPr>
        <p:spPr>
          <a:xfrm>
            <a:off x="2423621" y="4276862"/>
            <a:ext cx="6715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named Snow'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F00CDF-C497-0D42-9743-A7CE80ED82FE}"/>
              </a:ext>
            </a:extLst>
          </p:cNvPr>
          <p:cNvSpPr/>
          <p:nvPr/>
        </p:nvSpPr>
        <p:spPr>
          <a:xfrm>
            <a:off x="2430508" y="4999000"/>
            <a:ext cx="9121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188E4-09EE-A347-88D8-168E2BA3629F}"/>
              </a:ext>
            </a:extLst>
          </p:cNvPr>
          <p:cNvSpPr/>
          <p:nvPr/>
        </p:nvSpPr>
        <p:spPr>
          <a:xfrm>
            <a:off x="2404570" y="1220927"/>
            <a:ext cx="9506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(Dog):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named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4144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6102-9B7F-1F4E-B524-5CF43F03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__repr__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C638E-F95E-3840-B2AA-25FE20A8392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6278A7D3-6378-E84A-9F8C-1555E1570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48</a:t>
            </a:fld>
            <a:endParaRPr lang="en-US" sz="1800" b="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56933-7E8E-8549-8DF6-6488CF96A26F}"/>
              </a:ext>
            </a:extLst>
          </p:cNvPr>
          <p:cNvSpPr/>
          <p:nvPr/>
        </p:nvSpPr>
        <p:spPr>
          <a:xfrm>
            <a:off x="2389580" y="5710561"/>
            <a:ext cx="6964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(name=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0099D-A728-474D-850E-A15E820C01CC}"/>
              </a:ext>
            </a:extLst>
          </p:cNvPr>
          <p:cNvSpPr/>
          <p:nvPr/>
        </p:nvSpPr>
        <p:spPr>
          <a:xfrm>
            <a:off x="2389580" y="3419828"/>
            <a:ext cx="8178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dog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C19943-87F8-6644-A711-118496F342F5}"/>
              </a:ext>
            </a:extLst>
          </p:cNvPr>
          <p:cNvSpPr/>
          <p:nvPr/>
        </p:nvSpPr>
        <p:spPr>
          <a:xfrm>
            <a:off x="2389580" y="4163392"/>
            <a:ext cx="5585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7FF81D-C267-DE43-A037-22E982057366}"/>
              </a:ext>
            </a:extLst>
          </p:cNvPr>
          <p:cNvSpPr/>
          <p:nvPr/>
        </p:nvSpPr>
        <p:spPr>
          <a:xfrm>
            <a:off x="2389580" y="4495978"/>
            <a:ext cx="1058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named Snow'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39E631-20F9-A241-94AA-B01EC0CDDF36}"/>
              </a:ext>
            </a:extLst>
          </p:cNvPr>
          <p:cNvSpPr/>
          <p:nvPr/>
        </p:nvSpPr>
        <p:spPr>
          <a:xfrm>
            <a:off x="2389580" y="5334102"/>
            <a:ext cx="4820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52F335-934D-2049-B873-CED559D6567E}"/>
              </a:ext>
            </a:extLst>
          </p:cNvPr>
          <p:cNvSpPr/>
          <p:nvPr/>
        </p:nvSpPr>
        <p:spPr>
          <a:xfrm>
            <a:off x="2389580" y="1220927"/>
            <a:ext cx="9506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(Dog):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named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(name=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0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6102-9B7F-1F4E-B524-5CF43F03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__repr__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C638E-F95E-3840-B2AA-25FE20A8392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6278A7D3-6378-E84A-9F8C-1555E1570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49</a:t>
            </a:fld>
            <a:endParaRPr lang="en-US" sz="1800" b="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56933-7E8E-8549-8DF6-6488CF96A26F}"/>
              </a:ext>
            </a:extLst>
          </p:cNvPr>
          <p:cNvSpPr/>
          <p:nvPr/>
        </p:nvSpPr>
        <p:spPr>
          <a:xfrm>
            <a:off x="2389580" y="5710561"/>
            <a:ext cx="6964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(name=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0099D-A728-474D-850E-A15E820C01CC}"/>
              </a:ext>
            </a:extLst>
          </p:cNvPr>
          <p:cNvSpPr/>
          <p:nvPr/>
        </p:nvSpPr>
        <p:spPr>
          <a:xfrm>
            <a:off x="2389580" y="3419828"/>
            <a:ext cx="8178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dog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C19943-87F8-6644-A711-118496F342F5}"/>
              </a:ext>
            </a:extLst>
          </p:cNvPr>
          <p:cNvSpPr/>
          <p:nvPr/>
        </p:nvSpPr>
        <p:spPr>
          <a:xfrm>
            <a:off x="2389580" y="4163392"/>
            <a:ext cx="5585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7FF81D-C267-DE43-A037-22E982057366}"/>
              </a:ext>
            </a:extLst>
          </p:cNvPr>
          <p:cNvSpPr/>
          <p:nvPr/>
        </p:nvSpPr>
        <p:spPr>
          <a:xfrm>
            <a:off x="2389580" y="4495978"/>
            <a:ext cx="1058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(name=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39E631-20F9-A241-94AA-B01EC0CDDF36}"/>
              </a:ext>
            </a:extLst>
          </p:cNvPr>
          <p:cNvSpPr/>
          <p:nvPr/>
        </p:nvSpPr>
        <p:spPr>
          <a:xfrm>
            <a:off x="2389580" y="5334102"/>
            <a:ext cx="4820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dog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52F335-934D-2049-B873-CED559D6567E}"/>
              </a:ext>
            </a:extLst>
          </p:cNvPr>
          <p:cNvSpPr/>
          <p:nvPr/>
        </p:nvSpPr>
        <p:spPr>
          <a:xfrm>
            <a:off x="2389580" y="1220927"/>
            <a:ext cx="95066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(Dog):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2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4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ReadableDog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(name=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4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OOP definition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1B83F-ED3C-4891-B6C9-E1F796A75D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8270" y="1164166"/>
            <a:ext cx="10767480" cy="4529667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latin typeface="Calibri"/>
                <a:ea typeface="+mj-lt"/>
                <a:cs typeface="+mj-lt"/>
              </a:rPr>
              <a:t>OOP, which stands for Object-oriented programming</a:t>
            </a:r>
            <a:r>
              <a:rPr lang="en-US" sz="3600" dirty="0">
                <a:latin typeface="+mn-lt"/>
              </a:rPr>
              <a:t>, is a </a:t>
            </a:r>
            <a:r>
              <a:rPr lang="en-US" sz="3600" dirty="0">
                <a:latin typeface="+mn-lt"/>
                <a:hlinkClick r:id="rId3"/>
              </a:rPr>
              <a:t>programming paradigm</a:t>
            </a:r>
            <a:r>
              <a:rPr lang="en-US" sz="3600" dirty="0">
                <a:latin typeface="+mn-lt"/>
              </a:rPr>
              <a:t> that provides a means of structuring programs so that properties and behaviors are bundled into individual </a:t>
            </a:r>
            <a:r>
              <a:rPr lang="en-US" sz="3600" i="1" dirty="0">
                <a:latin typeface="+mn-lt"/>
              </a:rPr>
              <a:t>objects</a:t>
            </a:r>
            <a:r>
              <a:rPr lang="en-US" sz="3600" dirty="0">
                <a:latin typeface="+mn-lt"/>
              </a:rPr>
              <a:t>.</a:t>
            </a:r>
            <a:endParaRPr lang="en-US">
              <a:latin typeface="Calibri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8530E-9495-6448-8AD3-16CFD2BD4BFA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F0C7DACF-4866-0B40-8BA0-9FE4EF96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208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6D40-CD9D-7849-85D3-B8EAE81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__repr__ vs __str__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3B071-08BC-254F-A001-84AAE93CFDA9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725F7437-73A9-944E-80F1-C8BE44AFA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50</a:t>
            </a:fld>
            <a:endParaRPr lang="en-US" sz="1800" b="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6C7C1-0019-6744-98E0-B3E0D8230203}"/>
              </a:ext>
            </a:extLst>
          </p:cNvPr>
          <p:cNvSpPr/>
          <p:nvPr/>
        </p:nvSpPr>
        <p:spPr>
          <a:xfrm>
            <a:off x="1202648" y="3741921"/>
            <a:ext cx="9903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22635"/>
                </a:solidFill>
              </a:rPr>
              <a:t> </a:t>
            </a:r>
            <a:r>
              <a:rPr lang="en-GB" sz="2400" dirty="0"/>
              <a:t>__</a:t>
            </a:r>
            <a:r>
              <a:rPr lang="en-GB" sz="2400" dirty="0" err="1"/>
              <a:t>repr</a:t>
            </a:r>
            <a:r>
              <a:rPr lang="en-GB" sz="2400" dirty="0"/>
              <a:t>__()</a:t>
            </a:r>
            <a:r>
              <a:rPr lang="en-GB" sz="2400" dirty="0">
                <a:solidFill>
                  <a:srgbClr val="222635"/>
                </a:solidFill>
              </a:rPr>
              <a:t> </a:t>
            </a:r>
            <a:r>
              <a:rPr lang="en-GB" sz="2400" i="1" dirty="0">
                <a:solidFill>
                  <a:srgbClr val="222635"/>
                </a:solidFill>
              </a:rPr>
              <a:t> </a:t>
            </a:r>
            <a:r>
              <a:rPr lang="en-GB" sz="2400" dirty="0">
                <a:solidFill>
                  <a:srgbClr val="222635"/>
                </a:solidFill>
              </a:rPr>
              <a:t>representation is for </a:t>
            </a:r>
            <a:r>
              <a:rPr lang="en-GB" sz="2400" i="1" dirty="0">
                <a:solidFill>
                  <a:srgbClr val="222635"/>
                </a:solidFill>
              </a:rPr>
              <a:t>developers</a:t>
            </a:r>
            <a:r>
              <a:rPr lang="en-GB" sz="2400" dirty="0">
                <a:solidFill>
                  <a:srgbClr val="222635"/>
                </a:solidFill>
              </a:rPr>
              <a:t> so they can use it to </a:t>
            </a:r>
            <a:r>
              <a:rPr lang="en-GB" sz="2400" i="1" dirty="0">
                <a:solidFill>
                  <a:srgbClr val="222635"/>
                </a:solidFill>
              </a:rPr>
              <a:t>debug</a:t>
            </a:r>
            <a:r>
              <a:rPr lang="en-GB" sz="2400" dirty="0">
                <a:solidFill>
                  <a:srgbClr val="222635"/>
                </a:solidFill>
              </a:rPr>
              <a:t>.</a:t>
            </a:r>
            <a:endParaRPr lang="en-BY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E6A77-0AA5-D449-AD27-5A40280CF456}"/>
              </a:ext>
            </a:extLst>
          </p:cNvPr>
          <p:cNvSpPr/>
          <p:nvPr/>
        </p:nvSpPr>
        <p:spPr>
          <a:xfrm>
            <a:off x="1202648" y="2395123"/>
            <a:ext cx="638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__str__()</a:t>
            </a:r>
            <a:r>
              <a:rPr lang="en-GB" sz="2400" dirty="0">
                <a:solidFill>
                  <a:srgbClr val="222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representation is </a:t>
            </a:r>
            <a:r>
              <a:rPr lang="en-GB" sz="2400" i="1" dirty="0">
                <a:solidFill>
                  <a:srgbClr val="222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user-friendly </a:t>
            </a:r>
            <a:r>
              <a:rPr lang="en-GB" sz="2400" dirty="0">
                <a:solidFill>
                  <a:srgbClr val="222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string.</a:t>
            </a:r>
            <a:endParaRPr lang="en-BY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4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BA1B-E0BA-3749-8012-8A023818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__getitem__</a:t>
            </a:r>
            <a:endParaRPr lang="en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75E78-68D6-EF49-AEE7-0FAEAD4F5E8A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D19B5E55-8BF8-BD42-B2D0-C47AEF38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51</a:t>
            </a:fld>
            <a:endParaRPr lang="en-US" sz="1800" b="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84CB9-9C04-2C46-BC38-538DBF16F1DF}"/>
              </a:ext>
            </a:extLst>
          </p:cNvPr>
          <p:cNvSpPr/>
          <p:nvPr/>
        </p:nvSpPr>
        <p:spPr>
          <a:xfrm>
            <a:off x="2564121" y="1382286"/>
            <a:ext cx="83037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CustomContainer:</a:t>
            </a:r>
          </a:p>
          <a:p>
            <a:endParaRPr lang="en-B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BY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Y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Y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internal_list):</a:t>
            </a:r>
          </a:p>
          <a:p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BY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._internal_list = internal_list</a:t>
            </a:r>
          </a:p>
          <a:p>
            <a:endParaRPr lang="en-B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BY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Y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__getitem__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Y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item):</a:t>
            </a:r>
          </a:p>
          <a:p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internal_item = </a:t>
            </a:r>
            <a:r>
              <a:rPr lang="en-BY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._internal_list[item]</a:t>
            </a:r>
          </a:p>
          <a:p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BY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Y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(internal_item)</a:t>
            </a:r>
          </a:p>
          <a:p>
            <a:endParaRPr lang="en-B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B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my_container = CustomContainer([</a:t>
            </a:r>
            <a:r>
              <a:rPr lang="en-BY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BY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BY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BY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BY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B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container[</a:t>
            </a:r>
            <a:r>
              <a:rPr lang="en-BY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B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BY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B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61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48994" y="3037408"/>
            <a:ext cx="9494011" cy="783184"/>
          </a:xfrm>
        </p:spPr>
        <p:txBody>
          <a:bodyPr/>
          <a:lstStyle/>
          <a:p>
            <a:pPr lvl="0"/>
            <a:r>
              <a:rPr lang="en-US" sz="4400" dirty="0"/>
              <a:t>Standard Class-related Decorators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91F64-B5A4-EC47-B1D6-8220F697DDF2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467106E-63AA-9F48-A2E1-C12CAFB8A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52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626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Class-related decorators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11FD694-123A-4FFD-905E-34EDA489094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36043370"/>
              </p:ext>
            </p:extLst>
          </p:nvPr>
        </p:nvGraphicFramePr>
        <p:xfrm>
          <a:off x="181682" y="1333068"/>
          <a:ext cx="11828636" cy="452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25E2A9-B85D-AC4A-A29B-C17FCA8CF27B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0AA64A33-BAD7-A342-8ACB-FE47A15E5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53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399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@classmethod decorator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C47D29-5EEA-4172-BEE8-E382302C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88" y="1369033"/>
            <a:ext cx="5109091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lifespan = 65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increment_lifespan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lifespan += 1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513EA5-CBA0-477F-ACE8-CE8F67B5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23" y="1369033"/>
            <a:ext cx="495520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Tom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</a:t>
            </a:r>
            <a:r>
              <a:rPr lang="en-US" alt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Marry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Marry</a:t>
            </a:r>
            <a:r>
              <a:rPr lang="en-US" alt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Tom.lifespan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Person.lifespan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Person.increment_lifespan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Person.lifespan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Marry.lifespan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61205-C6A3-F44F-A85A-4049B4853D7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C39BCA2-B8E2-C643-8515-25A70F6C2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54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9263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@classmethod decorator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C47D29-5EEA-4172-BEE8-E382302C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" y="1513477"/>
            <a:ext cx="5109091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lifespan 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increment_lifespan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lifespan +=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513EA5-CBA0-477F-ACE8-CE8F67B5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073" y="1551563"/>
            <a:ext cx="480131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Marry.increment_lifespan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Tom.lifespan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64A8F-03AF-48C5-923F-8716505D0C23}"/>
              </a:ext>
            </a:extLst>
          </p:cNvPr>
          <p:cNvSpPr/>
          <p:nvPr/>
        </p:nvSpPr>
        <p:spPr>
          <a:xfrm>
            <a:off x="6602423" y="2511232"/>
            <a:ext cx="31085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Person.lifespan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EFDFC0-1C31-4254-8251-8FB8303CE353}"/>
              </a:ext>
            </a:extLst>
          </p:cNvPr>
          <p:cNvSpPr/>
          <p:nvPr/>
        </p:nvSpPr>
        <p:spPr>
          <a:xfrm>
            <a:off x="6605073" y="3928420"/>
            <a:ext cx="4966038" cy="1992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86ADDF-EFAA-44F0-802E-8DF2EA4B24C4}"/>
              </a:ext>
            </a:extLst>
          </p:cNvPr>
          <p:cNvSpPr/>
          <p:nvPr/>
        </p:nvSpPr>
        <p:spPr>
          <a:xfrm>
            <a:off x="7405511" y="4888089"/>
            <a:ext cx="3025422" cy="959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146DF-FFF7-482E-B5DA-2227DC6ABA43}"/>
              </a:ext>
            </a:extLst>
          </p:cNvPr>
          <p:cNvSpPr txBox="1"/>
          <p:nvPr/>
        </p:nvSpPr>
        <p:spPr>
          <a:xfrm>
            <a:off x="8263466" y="4146645"/>
            <a:ext cx="95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34995-E8A8-3A45-BB71-517931314C55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4" name="Номер слайда 2">
            <a:extLst>
              <a:ext uri="{FF2B5EF4-FFF2-40B4-BE49-F238E27FC236}">
                <a16:creationId xmlns:a16="http://schemas.microsoft.com/office/drawing/2014/main" id="{AC7EB751-F9E3-7043-BF96-F59FF035D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55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3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@staticmethod decorator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C47D29-5EEA-4172-BEE8-E382302C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714281"/>
            <a:ext cx="6340197" cy="30546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_sides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number_of_sides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count_outcomes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*dices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dices: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result *=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item.sides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513EA5-CBA0-477F-ACE8-CE8F67B5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1714281"/>
            <a:ext cx="47752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s = Dice(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 = Dice(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 = Dice(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Dice.count_outcomes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s,f,t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.count_outcomes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s,f,t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B9ABE-60CE-4B4D-BF1F-ECD61E863D67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5F52B8B7-2F1C-3245-8BA1-A6A795C8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56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9108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@abstractmethod decorator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C47D29-5EEA-4172-BEE8-E382302C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78" y="1363050"/>
            <a:ext cx="5724644" cy="4131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endParaRPr lang="en-US" alt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AbstractClassExample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ru-RU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ru-RU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value):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().__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@abstractmethod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AbstractClassExample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513EA5-CBA0-477F-ACE8-CE8F67B5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500" y="2767280"/>
            <a:ext cx="512442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228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Can't instantiate abstract class '</a:t>
            </a:r>
            <a:r>
              <a:rPr lang="en-US" altLang="ru-RU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with abstract methods '</a:t>
            </a:r>
            <a:r>
              <a:rPr lang="en-US" altLang="ru-RU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altLang="ru-RU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74249-E680-E844-9FDB-C1A718C6CDEC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5C65E07B-E1B0-CB44-B4D0-063793F3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57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910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@property decorator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C47D29-5EEA-4172-BEE8-E382302C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1772869"/>
            <a:ext cx="5416868" cy="38625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._x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._x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@x.setter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type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'Not valid'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._x = value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513EA5-CBA0-477F-ACE8-CE8F67B5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844" y="2455710"/>
            <a:ext cx="341632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= SomeClass()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obj.x =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ru-RU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BD0DC-69A7-E146-920C-F007F630BB92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82B00210-A9A5-D240-BB8D-39584D94B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58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403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4550"/>
            <a:ext cx="6350000" cy="3695700"/>
          </a:xfrm>
        </p:spPr>
      </p:pic>
      <p:sp>
        <p:nvSpPr>
          <p:cNvPr id="6" name="TextBox 5"/>
          <p:cNvSpPr txBox="1"/>
          <p:nvPr/>
        </p:nvSpPr>
        <p:spPr>
          <a:xfrm>
            <a:off x="3417019" y="3013501"/>
            <a:ext cx="58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Thanks for attention</a:t>
            </a:r>
            <a:endParaRPr lang="ru-RU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F2456-CB27-864A-9E17-7303EAC6D1EA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01EDE719-AE5D-3F48-8C5A-59A767E7EEA8}"/>
              </a:ext>
            </a:extLst>
          </p:cNvPr>
          <p:cNvSpPr txBox="1">
            <a:spLocks/>
          </p:cNvSpPr>
          <p:nvPr/>
        </p:nvSpPr>
        <p:spPr>
          <a:xfrm>
            <a:off x="11176490" y="6438900"/>
            <a:ext cx="609600" cy="422483"/>
          </a:xfrm>
          <a:prstGeom prst="rect">
            <a:avLst/>
          </a:prstGeom>
        </p:spPr>
        <p:txBody>
          <a:bodyPr lIns="0" t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A707DD9-E92B-45E8-BE0A-E6B2EDF345EB}" type="slidenum">
              <a:rPr lang="en-US" smtClean="0">
                <a:solidFill>
                  <a:schemeClr val="bg1"/>
                </a:solidFill>
              </a:rPr>
              <a:pPr algn="r"/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4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Difference class and instance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D815AE-2D5C-4EC9-875E-CE3C671AFD0D}"/>
              </a:ext>
            </a:extLst>
          </p:cNvPr>
          <p:cNvSpPr/>
          <p:nvPr/>
        </p:nvSpPr>
        <p:spPr>
          <a:xfrm>
            <a:off x="5197642" y="2144888"/>
            <a:ext cx="1796714" cy="82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0C6DDF-0545-4C8D-822B-DA00F03249F5}"/>
              </a:ext>
            </a:extLst>
          </p:cNvPr>
          <p:cNvSpPr/>
          <p:nvPr/>
        </p:nvSpPr>
        <p:spPr>
          <a:xfrm>
            <a:off x="3200400" y="4412495"/>
            <a:ext cx="1796714" cy="82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Instance1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984673-0E7A-4EDF-B20A-2C06075503EB}"/>
              </a:ext>
            </a:extLst>
          </p:cNvPr>
          <p:cNvSpPr/>
          <p:nvPr/>
        </p:nvSpPr>
        <p:spPr>
          <a:xfrm>
            <a:off x="7194886" y="4412495"/>
            <a:ext cx="1796714" cy="82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Instance3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60D05C-8C2D-4FC5-A556-73B32CE187A2}"/>
              </a:ext>
            </a:extLst>
          </p:cNvPr>
          <p:cNvSpPr/>
          <p:nvPr/>
        </p:nvSpPr>
        <p:spPr>
          <a:xfrm>
            <a:off x="5197643" y="4412495"/>
            <a:ext cx="1796714" cy="82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Instance2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4C064-947F-4D16-937A-E1048EE5A99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098757" y="2967818"/>
            <a:ext cx="1997242" cy="144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211D7F-4A5D-4F80-A71B-2E5D4413DDC9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095999" y="2967818"/>
            <a:ext cx="1" cy="144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88351-CA47-4674-AF4F-5EFA1AEE171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095999" y="2967818"/>
            <a:ext cx="1997244" cy="144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5205FD-CD69-954F-B598-BCCC26239C77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7A85E63-25F4-6145-AB48-C1AE66891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6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39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Class 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E44B03-2400-4A99-B5AA-D0DE8A18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5" y="1186057"/>
            <a:ext cx="593624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little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en-US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banana_count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f'Hi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9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19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kumimoji="0" lang="ru-RU" altLang="ru-RU" sz="19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eat_banana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.banana_count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.banana_count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Yammy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hungry</a:t>
            </a:r>
            <a:r>
              <a:rPr kumimoji="0" lang="ru-RU" altLang="ru-RU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:('</a:t>
            </a: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B99BD4-0481-4DAF-B4D0-52F5EDCF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26139"/>
            <a:ext cx="57246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travor_monkey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daniel_monkey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Daniel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travor_monkey.greet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Hi, I am </a:t>
            </a:r>
            <a:r>
              <a:rPr lang="en-US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7EAD1-0906-40F0-A94C-A1D2E3DD7D41}"/>
              </a:ext>
            </a:extLst>
          </p:cNvPr>
          <p:cNvSpPr/>
          <p:nvPr/>
        </p:nvSpPr>
        <p:spPr>
          <a:xfrm>
            <a:off x="6096000" y="3468582"/>
            <a:ext cx="5567232" cy="40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travor_monkey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daniel_monkey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A098E-FB19-43AB-8BF4-BD407DE9DA9A}"/>
              </a:ext>
            </a:extLst>
          </p:cNvPr>
          <p:cNvSpPr/>
          <p:nvPr/>
        </p:nvSpPr>
        <p:spPr>
          <a:xfrm>
            <a:off x="6096000" y="3868692"/>
            <a:ext cx="4595394" cy="40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030F8-0878-4B26-9D52-6A3260848744}"/>
              </a:ext>
            </a:extLst>
          </p:cNvPr>
          <p:cNvSpPr/>
          <p:nvPr/>
        </p:nvSpPr>
        <p:spPr>
          <a:xfrm>
            <a:off x="6096000" y="4268802"/>
            <a:ext cx="5296510" cy="40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travor_monkey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Monkey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CD9E3-DC94-489A-8A22-488AF015A1F7}"/>
              </a:ext>
            </a:extLst>
          </p:cNvPr>
          <p:cNvSpPr/>
          <p:nvPr/>
        </p:nvSpPr>
        <p:spPr>
          <a:xfrm>
            <a:off x="6096000" y="4668912"/>
            <a:ext cx="4595394" cy="40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187F1F-0551-4D14-9A40-10CDA1409FE6}"/>
              </a:ext>
            </a:extLst>
          </p:cNvPr>
          <p:cNvSpPr/>
          <p:nvPr/>
        </p:nvSpPr>
        <p:spPr>
          <a:xfrm>
            <a:off x="6096000" y="5069022"/>
            <a:ext cx="5936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travor_monkey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Monkey(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A7ADB-5F56-4482-B5ED-F087846EE56C}"/>
              </a:ext>
            </a:extLst>
          </p:cNvPr>
          <p:cNvSpPr/>
          <p:nvPr/>
        </p:nvSpPr>
        <p:spPr>
          <a:xfrm>
            <a:off x="6096000" y="5469132"/>
            <a:ext cx="4595394" cy="40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489FA-923F-CA4F-A8B6-38E5F6E27A19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5" name="Номер слайда 2">
            <a:extLst>
              <a:ext uri="{FF2B5EF4-FFF2-40B4-BE49-F238E27FC236}">
                <a16:creationId xmlns:a16="http://schemas.microsoft.com/office/drawing/2014/main" id="{5B71BEEB-D650-3645-82E8-8DAEFE86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7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3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Class 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E44B03-2400-4A99-B5AA-D0DE8A18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5" y="1186057"/>
            <a:ext cx="593624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ru-RU" altLang="ru-RU" sz="19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ru-RU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little</a:t>
            </a:r>
            <a:r>
              <a:rPr lang="ru-RU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  <a:r>
              <a:rPr lang="en-US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ru-RU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banana_count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ru-RU" altLang="ru-RU" sz="19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ru-RU" altLang="ru-RU" sz="19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9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9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9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f'Hi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9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19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ru-RU" altLang="ru-RU" sz="1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eat_banana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9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.banana_count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9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.banana_count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Yammy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hungry</a:t>
            </a:r>
            <a:r>
              <a:rPr lang="ru-RU" altLang="ru-RU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:('</a:t>
            </a:r>
            <a:r>
              <a:rPr lang="ru-RU" altLang="ru-RU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F3B39CB-FCF8-458A-9E16-15225A2D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484" y="1525721"/>
            <a:ext cx="58785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travor_monkey.eat_banana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Yammy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altLang="ru-RU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travor_monkey.banana_count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FCBF3-8E8A-48E4-9CB3-A1B2E585427A}"/>
              </a:ext>
            </a:extLst>
          </p:cNvPr>
          <p:cNvSpPr/>
          <p:nvPr/>
        </p:nvSpPr>
        <p:spPr>
          <a:xfrm>
            <a:off x="6043485" y="4230348"/>
            <a:ext cx="5936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daniel_monkey.banana_count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9586A8-684C-47A6-AA9F-F84C8EEA675C}"/>
              </a:ext>
            </a:extLst>
          </p:cNvPr>
          <p:cNvSpPr/>
          <p:nvPr/>
        </p:nvSpPr>
        <p:spPr>
          <a:xfrm>
            <a:off x="6043485" y="3482944"/>
            <a:ext cx="5672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Monkey.banana_count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BCF553-BB60-42CB-85C8-D2507A4D1041}"/>
              </a:ext>
            </a:extLst>
          </p:cNvPr>
          <p:cNvSpPr/>
          <p:nvPr/>
        </p:nvSpPr>
        <p:spPr>
          <a:xfrm>
            <a:off x="6043485" y="383785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ru-RU" alt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D9456-EF90-4BE3-8E06-D579651FA309}"/>
              </a:ext>
            </a:extLst>
          </p:cNvPr>
          <p:cNvSpPr/>
          <p:nvPr/>
        </p:nvSpPr>
        <p:spPr>
          <a:xfrm>
            <a:off x="6043484" y="4692013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68D59-1159-504C-8224-F9979788D189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5082090B-8679-5047-89B2-1AF7692C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8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3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Difference between class object and instance object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D815AE-2D5C-4EC9-875E-CE3C671AFD0D}"/>
              </a:ext>
            </a:extLst>
          </p:cNvPr>
          <p:cNvSpPr/>
          <p:nvPr/>
        </p:nvSpPr>
        <p:spPr>
          <a:xfrm>
            <a:off x="8093242" y="2150332"/>
            <a:ext cx="1507957" cy="57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Monkey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0C6DDF-0545-4C8D-822B-DA00F03249F5}"/>
              </a:ext>
            </a:extLst>
          </p:cNvPr>
          <p:cNvSpPr/>
          <p:nvPr/>
        </p:nvSpPr>
        <p:spPr>
          <a:xfrm>
            <a:off x="6096000" y="4417939"/>
            <a:ext cx="1507957" cy="57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Travor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984673-0E7A-4EDF-B20A-2C06075503EB}"/>
              </a:ext>
            </a:extLst>
          </p:cNvPr>
          <p:cNvSpPr/>
          <p:nvPr/>
        </p:nvSpPr>
        <p:spPr>
          <a:xfrm>
            <a:off x="10090486" y="4417939"/>
            <a:ext cx="1507957" cy="57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Daniel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60D05C-8C2D-4FC5-A556-73B32CE187A2}"/>
              </a:ext>
            </a:extLst>
          </p:cNvPr>
          <p:cNvSpPr/>
          <p:nvPr/>
        </p:nvSpPr>
        <p:spPr>
          <a:xfrm>
            <a:off x="8093243" y="4417939"/>
            <a:ext cx="1507957" cy="57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Marry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4C064-947F-4D16-937A-E1048EE5A99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849979" y="2721332"/>
            <a:ext cx="1997242" cy="169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211D7F-4A5D-4F80-A71B-2E5D4413DDC9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847221" y="2721332"/>
            <a:ext cx="1" cy="169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88351-CA47-4674-AF4F-5EFA1AEE171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847221" y="2721332"/>
            <a:ext cx="1997244" cy="169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600B67-D534-4587-BAE5-B2F673B17A0A}"/>
              </a:ext>
            </a:extLst>
          </p:cNvPr>
          <p:cNvSpPr txBox="1"/>
          <p:nvPr/>
        </p:nvSpPr>
        <p:spPr>
          <a:xfrm>
            <a:off x="786063" y="220499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object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A69E7-7976-46D0-98D9-2E80CEA0C995}"/>
              </a:ext>
            </a:extLst>
          </p:cNvPr>
          <p:cNvSpPr txBox="1"/>
          <p:nvPr/>
        </p:nvSpPr>
        <p:spPr>
          <a:xfrm>
            <a:off x="786063" y="4472606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Instance objects</a:t>
            </a:r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7B00EC6-4CF3-4F99-86AD-1F7DF10448C1}"/>
              </a:ext>
            </a:extLst>
          </p:cNvPr>
          <p:cNvSpPr/>
          <p:nvPr/>
        </p:nvSpPr>
        <p:spPr>
          <a:xfrm>
            <a:off x="3348790" y="2234663"/>
            <a:ext cx="2390274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2EF6F64-814D-492E-B896-6E732B737B03}"/>
              </a:ext>
            </a:extLst>
          </p:cNvPr>
          <p:cNvSpPr/>
          <p:nvPr/>
        </p:nvSpPr>
        <p:spPr>
          <a:xfrm>
            <a:off x="3348790" y="4502270"/>
            <a:ext cx="2390274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28F665-31C4-FC4B-97C8-7C5F82E8D1B9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Python Programming Solutions</a:t>
            </a:r>
            <a:r>
              <a:rPr lang="ru-RU" sz="1400" b="1" dirty="0">
                <a:solidFill>
                  <a:schemeClr val="bg1"/>
                </a:solidFill>
              </a:rPr>
              <a:t> ©</a:t>
            </a:r>
            <a:endParaRPr lang="en-US" sz="1400" b="1" dirty="0"/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09E470D1-C89B-E741-A0A4-29022047D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b="0" smtClean="0">
                <a:latin typeface="+mn-lt"/>
              </a:rPr>
              <a:pPr/>
              <a:t>9</a:t>
            </a:fld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8998634"/>
      </p:ext>
    </p:extLst>
  </p:cSld>
  <p:clrMapOvr>
    <a:masterClrMapping/>
  </p:clrMapOvr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1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287D54A1-BD4E-4288-A627-2D6247F2C4A3}" vid="{8E49B3E5-ADBA-4885-8551-63D9443177FA}"/>
    </a:ext>
  </a:extLst>
</a:theme>
</file>

<file path=ppt/theme/theme4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5" ma:contentTypeDescription="Create a new document." ma:contentTypeScope="" ma:versionID="26297cfc849e86d45b4ee5a02a70a2c9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ecefbd00968964826fedc24b4dac585c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73fa4bb-9c6c-45db-a52d-a4939dd296cf}" ma:internalName="TaxCatchAll" ma:showField="CatchAllData" ma:web="5ede5379-f79c-4964-9301-1140f96aa6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DOCID-1506477047-8236</_dlc_DocId>
    <_dlc_DocIdUrl xmlns="5ede5379-f79c-4964-9301-1140f96aa672">
      <Url>https://epam.sharepoint.com/sites/LMSO/_layouts/15/DocIdRedir.aspx?ID=DOCID-1506477047-8236</Url>
      <Description>DOCID-1506477047-8236</Description>
    </_dlc_DocIdUrl>
    <TaxCatchAll xmlns="5ede5379-f79c-4964-9301-1140f96aa672" xsi:nil="true"/>
    <lcf76f155ced4ddcb4097134ff3c332f xmlns="9b994499-688a-4c81-bb09-d15746d9e4fa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109E2AE-2794-4D3F-A0EC-DA25A1FF4ED0}"/>
</file>

<file path=customXml/itemProps2.xml><?xml version="1.0" encoding="utf-8"?>
<ds:datastoreItem xmlns:ds="http://schemas.openxmlformats.org/officeDocument/2006/customXml" ds:itemID="{B41B4FA4-4388-400A-8D84-8BB09C8DA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D90D4-477A-400D-9D47-D39E76D9E651}">
  <ds:schemaRefs>
    <ds:schemaRef ds:uri="http://schemas.microsoft.com/office/2006/metadata/properties"/>
    <ds:schemaRef ds:uri="http://purl.org/dc/elements/1.1/"/>
    <ds:schemaRef ds:uri="604a19e0-e970-4826-8379-1d4c95978dbb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AD89C42-9C34-43B0-BA88-F47622CDD300}"/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2773</TotalTime>
  <Words>3738</Words>
  <Application>Microsoft Office PowerPoint</Application>
  <PresentationFormat>Widescreen</PresentationFormat>
  <Paragraphs>616</Paragraphs>
  <Slides>59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Epam-Light</vt:lpstr>
      <vt:lpstr>epam-ppt-cover</vt:lpstr>
      <vt:lpstr>Тема1</vt:lpstr>
      <vt:lpstr>General</vt:lpstr>
      <vt:lpstr>Breakers</vt:lpstr>
      <vt:lpstr>Python Programming Language Foundation</vt:lpstr>
      <vt:lpstr>Session overview</vt:lpstr>
      <vt:lpstr>Programming paradigms Python supports</vt:lpstr>
      <vt:lpstr>PowerPoint Presentation</vt:lpstr>
      <vt:lpstr>OOP definition</vt:lpstr>
      <vt:lpstr>Difference class and instance</vt:lpstr>
      <vt:lpstr>Class definition</vt:lpstr>
      <vt:lpstr>Class definition</vt:lpstr>
      <vt:lpstr>Difference between class object and instance object</vt:lpstr>
      <vt:lpstr>OOP principles</vt:lpstr>
      <vt:lpstr>PowerPoint Presentation</vt:lpstr>
      <vt:lpstr>Encapsulation</vt:lpstr>
      <vt:lpstr>Data hiding</vt:lpstr>
      <vt:lpstr>Data hiding</vt:lpstr>
      <vt:lpstr>PowerPoint Presentation</vt:lpstr>
      <vt:lpstr>Inheritance usage</vt:lpstr>
      <vt:lpstr>Inheritance usage</vt:lpstr>
      <vt:lpstr>Inheritance and `super()` built-in</vt:lpstr>
      <vt:lpstr>Inheritance and `super()` built-in</vt:lpstr>
      <vt:lpstr>Inheritance and `super()` built-in</vt:lpstr>
      <vt:lpstr>PowerPoint Presentation</vt:lpstr>
      <vt:lpstr>Diamond problem</vt:lpstr>
      <vt:lpstr>Diamond problem</vt:lpstr>
      <vt:lpstr>Diamond problem</vt:lpstr>
      <vt:lpstr>Diamond problem</vt:lpstr>
      <vt:lpstr>Diamond problem</vt:lpstr>
      <vt:lpstr>Diamond problem</vt:lpstr>
      <vt:lpstr>Diamond problem</vt:lpstr>
      <vt:lpstr>Relationships between classes</vt:lpstr>
      <vt:lpstr>'isinstance' vs 'type'</vt:lpstr>
      <vt:lpstr>'issubclass' built-in</vt:lpstr>
      <vt:lpstr>PowerPoint Presentation</vt:lpstr>
      <vt:lpstr>Polymorphism</vt:lpstr>
      <vt:lpstr>Ad hoc polymorphism</vt:lpstr>
      <vt:lpstr>Parametric polymorphism</vt:lpstr>
      <vt:lpstr>Parametric polymorphism</vt:lpstr>
      <vt:lpstr>Duck typing</vt:lpstr>
      <vt:lpstr>Duck typing</vt:lpstr>
      <vt:lpstr>Duck typing</vt:lpstr>
      <vt:lpstr>Operators override</vt:lpstr>
      <vt:lpstr>PowerPoint Presentation</vt:lpstr>
      <vt:lpstr>Magic methods</vt:lpstr>
      <vt:lpstr>Magic methods</vt:lpstr>
      <vt:lpstr>Magic methods</vt:lpstr>
      <vt:lpstr>__add__ </vt:lpstr>
      <vt:lpstr>__str__</vt:lpstr>
      <vt:lpstr>__str__</vt:lpstr>
      <vt:lpstr>__repr__</vt:lpstr>
      <vt:lpstr>__repr__</vt:lpstr>
      <vt:lpstr>__repr__ vs __str__</vt:lpstr>
      <vt:lpstr>__getitem__</vt:lpstr>
      <vt:lpstr>PowerPoint Presentation</vt:lpstr>
      <vt:lpstr>Class-related decorators</vt:lpstr>
      <vt:lpstr>@classmethod decorator</vt:lpstr>
      <vt:lpstr>@classmethod decorator</vt:lpstr>
      <vt:lpstr>@staticmethod decorator</vt:lpstr>
      <vt:lpstr>@abstractmethod decorator</vt:lpstr>
      <vt:lpstr>@property decorator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lastModifiedBy>Hanna Kavalionak</cp:lastModifiedBy>
  <cp:revision>272</cp:revision>
  <dcterms:created xsi:type="dcterms:W3CDTF">2013-04-15T18:58:48Z</dcterms:created>
  <dcterms:modified xsi:type="dcterms:W3CDTF">2021-09-23T16:01:27Z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8d7b7750-cf2c-42e8-9e00-48ddf7d354e4</vt:lpwstr>
  </property>
</Properties>
</file>