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5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6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7.xml" ContentType="application/vnd.openxmlformats-officedocument.theme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87" r:id="rId4"/>
    <p:sldMasterId id="2147483700" r:id="rId5"/>
    <p:sldMasterId id="2147483713" r:id="rId6"/>
    <p:sldMasterId id="2147483858" r:id="rId7"/>
    <p:sldMasterId id="2147483805" r:id="rId8"/>
    <p:sldMasterId id="2147483832" r:id="rId9"/>
    <p:sldMasterId id="2147483845" r:id="rId10"/>
    <p:sldMasterId id="2147483765" r:id="rId11"/>
    <p:sldMasterId id="2147483726" r:id="rId12"/>
  </p:sldMasterIdLst>
  <p:notesMasterIdLst>
    <p:notesMasterId r:id="rId47"/>
  </p:notesMasterIdLst>
  <p:sldIdLst>
    <p:sldId id="293" r:id="rId13"/>
    <p:sldId id="290" r:id="rId14"/>
    <p:sldId id="291" r:id="rId15"/>
    <p:sldId id="292" r:id="rId16"/>
    <p:sldId id="296" r:id="rId17"/>
    <p:sldId id="297" r:id="rId18"/>
    <p:sldId id="298" r:id="rId19"/>
    <p:sldId id="264" r:id="rId20"/>
    <p:sldId id="265" r:id="rId21"/>
    <p:sldId id="266" r:id="rId22"/>
    <p:sldId id="267" r:id="rId23"/>
    <p:sldId id="268" r:id="rId24"/>
    <p:sldId id="299" r:id="rId25"/>
    <p:sldId id="304" r:id="rId26"/>
    <p:sldId id="278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4" r:id="rId36"/>
    <p:sldId id="315" r:id="rId37"/>
    <p:sldId id="323" r:id="rId38"/>
    <p:sldId id="322" r:id="rId39"/>
    <p:sldId id="321" r:id="rId40"/>
    <p:sldId id="320" r:id="rId41"/>
    <p:sldId id="324" r:id="rId42"/>
    <p:sldId id="318" r:id="rId43"/>
    <p:sldId id="317" r:id="rId44"/>
    <p:sldId id="325" r:id="rId45"/>
    <p:sldId id="295" r:id="rId4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adzi Stantchik" initials="HS" lastIdx="4" clrIdx="0">
    <p:extLst>
      <p:ext uri="{19B8F6BF-5375-455C-9EA6-DF929625EA0E}">
        <p15:presenceInfo xmlns:p15="http://schemas.microsoft.com/office/powerpoint/2012/main" userId="S::henadzi_stantchik@epam.com::1a4c6504-a9fc-40c9-bf49-0a30dac68055" providerId="AD"/>
      </p:ext>
    </p:extLst>
  </p:cmAuthor>
  <p:cmAuthor id="2" name="Valery Litskevich" initials="VL" lastIdx="3" clrIdx="1">
    <p:extLst>
      <p:ext uri="{19B8F6BF-5375-455C-9EA6-DF929625EA0E}">
        <p15:presenceInfo xmlns:p15="http://schemas.microsoft.com/office/powerpoint/2012/main" userId="S::valery_litskevich@epam.com::1c91ccde-8afc-4cd1-8e02-06f0531b959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76CDD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E434A-B142-60B4-7770-F1DA58CD90ED}" v="26" dt="2021-09-10T16:55:25.069"/>
    <p1510:client id="{17E92496-A304-4A3C-9102-E9CCCF164607}" v="2" dt="2021-09-06T15:19:21.097"/>
    <p1510:client id="{1E3B5BA2-C8A9-D729-A80C-162BDD38DF0E}" v="5" dt="2021-08-30T16:21:20.912"/>
    <p1510:client id="{248ECCF7-BC02-1C41-029B-86C435E792C1}" v="408" dt="2021-08-27T22:01:08.460"/>
    <p1510:client id="{4B474820-8C98-3497-C01B-961409655A7F}" v="2" dt="2021-08-31T14:56:37.247"/>
    <p1510:client id="{6B73F2EE-382D-702B-E00C-EE8E25938098}" v="12" dt="2021-09-27T20:45:22.130"/>
    <p1510:client id="{7166E1A9-ED91-E68B-4970-6553A51CCE2F}" v="61" dt="2021-08-27T23:46:37.698"/>
    <p1510:client id="{7DF7AC1B-EF61-C1C6-3E16-EB05F32B2AC4}" v="37" dt="2021-08-31T18:07:59.512"/>
    <p1510:client id="{888A0E8A-A751-4F72-87A6-92FEF83773DC}" v="2" dt="2021-08-27T23:22:58.750"/>
    <p1510:client id="{C6B2CDD4-0D7B-D21F-0D3D-F908EC8278F3}" v="604" dt="2021-08-27T23:02:01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55" Type="http://schemas.openxmlformats.org/officeDocument/2006/relationships/customXml" Target="../customXml/item4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commentAuthors" Target="commentAuthors.xml"/><Relationship Id="rId8" Type="http://schemas.openxmlformats.org/officeDocument/2006/relationships/slideMaster" Target="slideMasters/slideMaster5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adzi Stantchik" userId="S::henadzi_stantchik@epam.com::1a4c6504-a9fc-40c9-bf49-0a30dac68055" providerId="AD" clId="Web-{4B474820-8C98-3497-C01B-961409655A7F}"/>
    <pc:docChg chg="">
      <pc:chgData name="Henadzi Stantchik" userId="S::henadzi_stantchik@epam.com::1a4c6504-a9fc-40c9-bf49-0a30dac68055" providerId="AD" clId="Web-{4B474820-8C98-3497-C01B-961409655A7F}" dt="2021-08-31T14:56:37.247" v="1"/>
      <pc:docMkLst>
        <pc:docMk/>
      </pc:docMkLst>
      <pc:sldChg chg="addCm">
        <pc:chgData name="Henadzi Stantchik" userId="S::henadzi_stantchik@epam.com::1a4c6504-a9fc-40c9-bf49-0a30dac68055" providerId="AD" clId="Web-{4B474820-8C98-3497-C01B-961409655A7F}" dt="2021-08-31T14:55:58.558" v="0"/>
        <pc:sldMkLst>
          <pc:docMk/>
          <pc:sldMk cId="2143897114" sldId="310"/>
        </pc:sldMkLst>
      </pc:sldChg>
      <pc:sldChg chg="addCm">
        <pc:chgData name="Henadzi Stantchik" userId="S::henadzi_stantchik@epam.com::1a4c6504-a9fc-40c9-bf49-0a30dac68055" providerId="AD" clId="Web-{4B474820-8C98-3497-C01B-961409655A7F}" dt="2021-08-31T14:56:37.247" v="1"/>
        <pc:sldMkLst>
          <pc:docMk/>
          <pc:sldMk cId="484894929" sldId="312"/>
        </pc:sldMkLst>
      </pc:sldChg>
    </pc:docChg>
  </pc:docChgLst>
  <pc:docChgLst>
    <pc:chgData name="Valery Litskevich" userId="S::valery_litskevich@epam.com::1c91ccde-8afc-4cd1-8e02-06f0531b959d" providerId="AD" clId="Web-{6B73F2EE-382D-702B-E00C-EE8E25938098}"/>
    <pc:docChg chg="addSld delSld modSld">
      <pc:chgData name="Valery Litskevich" userId="S::valery_litskevich@epam.com::1c91ccde-8afc-4cd1-8e02-06f0531b959d" providerId="AD" clId="Web-{6B73F2EE-382D-702B-E00C-EE8E25938098}" dt="2021-09-27T20:45:22.130" v="70"/>
      <pc:docMkLst>
        <pc:docMk/>
      </pc:docMkLst>
      <pc:sldChg chg="del">
        <pc:chgData name="Valery Litskevich" userId="S::valery_litskevich@epam.com::1c91ccde-8afc-4cd1-8e02-06f0531b959d" providerId="AD" clId="Web-{6B73F2EE-382D-702B-E00C-EE8E25938098}" dt="2021-09-27T20:45:22.130" v="70"/>
        <pc:sldMkLst>
          <pc:docMk/>
          <pc:sldMk cId="3789834417" sldId="316"/>
        </pc:sldMkLst>
      </pc:sldChg>
      <pc:sldChg chg="addSp delSp modSp add replId">
        <pc:chgData name="Valery Litskevich" userId="S::valery_litskevich@epam.com::1c91ccde-8afc-4cd1-8e02-06f0531b959d" providerId="AD" clId="Web-{6B73F2EE-382D-702B-E00C-EE8E25938098}" dt="2021-09-27T20:45:06.973" v="69" actId="20577"/>
        <pc:sldMkLst>
          <pc:docMk/>
          <pc:sldMk cId="3645418054" sldId="325"/>
        </pc:sldMkLst>
        <pc:grpChg chg="del">
          <ac:chgData name="Valery Litskevich" userId="S::valery_litskevich@epam.com::1c91ccde-8afc-4cd1-8e02-06f0531b959d" providerId="AD" clId="Web-{6B73F2EE-382D-702B-E00C-EE8E25938098}" dt="2021-09-27T20:41:52.781" v="1"/>
          <ac:grpSpMkLst>
            <pc:docMk/>
            <pc:sldMk cId="3645418054" sldId="325"/>
            <ac:grpSpMk id="455" creationId="{00000000-0000-0000-0000-000000000000}"/>
          </ac:grpSpMkLst>
        </pc:grpChg>
        <pc:graphicFrameChg chg="add modGraphic">
          <ac:chgData name="Valery Litskevich" userId="S::valery_litskevich@epam.com::1c91ccde-8afc-4cd1-8e02-06f0531b959d" providerId="AD" clId="Web-{6B73F2EE-382D-702B-E00C-EE8E25938098}" dt="2021-09-27T20:45:06.973" v="69" actId="20577"/>
          <ac:graphicFrameMkLst>
            <pc:docMk/>
            <pc:sldMk cId="3645418054" sldId="325"/>
            <ac:graphicFrameMk id="17" creationId="{411E53DC-F2AE-4D4E-B02E-0561B9D4AD57}"/>
          </ac:graphicFrameMkLst>
        </pc:graphicFrameChg>
      </pc:sldChg>
    </pc:docChg>
  </pc:docChgLst>
  <pc:docChgLst>
    <pc:chgData name="Valery Litskevich" userId="S::valery_litskevich@epam.com::1c91ccde-8afc-4cd1-8e02-06f0531b959d" providerId="AD" clId="Web-{7DF7AC1B-EF61-C1C6-3E16-EB05F32B2AC4}"/>
    <pc:docChg chg="modSld">
      <pc:chgData name="Valery Litskevich" userId="S::valery_litskevich@epam.com::1c91ccde-8afc-4cd1-8e02-06f0531b959d" providerId="AD" clId="Web-{7DF7AC1B-EF61-C1C6-3E16-EB05F32B2AC4}" dt="2021-08-31T18:07:59.512" v="35" actId="1076"/>
      <pc:docMkLst>
        <pc:docMk/>
      </pc:docMkLst>
      <pc:sldChg chg="modSp">
        <pc:chgData name="Valery Litskevich" userId="S::valery_litskevich@epam.com::1c91ccde-8afc-4cd1-8e02-06f0531b959d" providerId="AD" clId="Web-{7DF7AC1B-EF61-C1C6-3E16-EB05F32B2AC4}" dt="2021-08-31T18:07:59.512" v="35" actId="1076"/>
        <pc:sldMkLst>
          <pc:docMk/>
          <pc:sldMk cId="2861988422" sldId="305"/>
        </pc:sldMkLst>
        <pc:spChg chg="mod">
          <ac:chgData name="Valery Litskevich" userId="S::valery_litskevich@epam.com::1c91ccde-8afc-4cd1-8e02-06f0531b959d" providerId="AD" clId="Web-{7DF7AC1B-EF61-C1C6-3E16-EB05F32B2AC4}" dt="2021-08-31T18:07:59.512" v="35" actId="1076"/>
          <ac:spMkLst>
            <pc:docMk/>
            <pc:sldMk cId="2861988422" sldId="305"/>
            <ac:spMk id="3" creationId="{3677E097-7F1D-42C9-AD53-9FF640A965F4}"/>
          </ac:spMkLst>
        </pc:spChg>
      </pc:sldChg>
      <pc:sldChg chg="modSp">
        <pc:chgData name="Valery Litskevich" userId="S::valery_litskevich@epam.com::1c91ccde-8afc-4cd1-8e02-06f0531b959d" providerId="AD" clId="Web-{7DF7AC1B-EF61-C1C6-3E16-EB05F32B2AC4}" dt="2021-08-31T18:07:41.997" v="31" actId="20577"/>
        <pc:sldMkLst>
          <pc:docMk/>
          <pc:sldMk cId="2422528067" sldId="308"/>
        </pc:sldMkLst>
        <pc:spChg chg="mod">
          <ac:chgData name="Valery Litskevich" userId="S::valery_litskevich@epam.com::1c91ccde-8afc-4cd1-8e02-06f0531b959d" providerId="AD" clId="Web-{7DF7AC1B-EF61-C1C6-3E16-EB05F32B2AC4}" dt="2021-08-31T18:07:41.997" v="31" actId="20577"/>
          <ac:spMkLst>
            <pc:docMk/>
            <pc:sldMk cId="2422528067" sldId="308"/>
            <ac:spMk id="3" creationId="{3677E097-7F1D-42C9-AD53-9FF640A965F4}"/>
          </ac:spMkLst>
        </pc:spChg>
      </pc:sldChg>
      <pc:sldChg chg="modSp">
        <pc:chgData name="Valery Litskevich" userId="S::valery_litskevich@epam.com::1c91ccde-8afc-4cd1-8e02-06f0531b959d" providerId="AD" clId="Web-{7DF7AC1B-EF61-C1C6-3E16-EB05F32B2AC4}" dt="2021-08-31T18:07:39.372" v="30" actId="20577"/>
        <pc:sldMkLst>
          <pc:docMk/>
          <pc:sldMk cId="1835550686" sldId="309"/>
        </pc:sldMkLst>
        <pc:spChg chg="mod">
          <ac:chgData name="Valery Litskevich" userId="S::valery_litskevich@epam.com::1c91ccde-8afc-4cd1-8e02-06f0531b959d" providerId="AD" clId="Web-{7DF7AC1B-EF61-C1C6-3E16-EB05F32B2AC4}" dt="2021-08-31T18:07:39.372" v="30" actId="20577"/>
          <ac:spMkLst>
            <pc:docMk/>
            <pc:sldMk cId="1835550686" sldId="309"/>
            <ac:spMk id="3" creationId="{3677E097-7F1D-42C9-AD53-9FF640A965F4}"/>
          </ac:spMkLst>
        </pc:spChg>
      </pc:sldChg>
      <pc:sldChg chg="modSp delCm">
        <pc:chgData name="Valery Litskevich" userId="S::valery_litskevich@epam.com::1c91ccde-8afc-4cd1-8e02-06f0531b959d" providerId="AD" clId="Web-{7DF7AC1B-EF61-C1C6-3E16-EB05F32B2AC4}" dt="2021-08-31T17:02:40.384" v="1"/>
        <pc:sldMkLst>
          <pc:docMk/>
          <pc:sldMk cId="2143897114" sldId="310"/>
        </pc:sldMkLst>
        <pc:spChg chg="mod">
          <ac:chgData name="Valery Litskevich" userId="S::valery_litskevich@epam.com::1c91ccde-8afc-4cd1-8e02-06f0531b959d" providerId="AD" clId="Web-{7DF7AC1B-EF61-C1C6-3E16-EB05F32B2AC4}" dt="2021-08-31T17:02:36.290" v="0" actId="20577"/>
          <ac:spMkLst>
            <pc:docMk/>
            <pc:sldMk cId="2143897114" sldId="310"/>
            <ac:spMk id="27" creationId="{AEFF586F-0B61-4ED6-A236-FD2171114BA2}"/>
          </ac:spMkLst>
        </pc:spChg>
      </pc:sldChg>
      <pc:sldChg chg="modSp addCm">
        <pc:chgData name="Valery Litskevich" userId="S::valery_litskevich@epam.com::1c91ccde-8afc-4cd1-8e02-06f0531b959d" providerId="AD" clId="Web-{7DF7AC1B-EF61-C1C6-3E16-EB05F32B2AC4}" dt="2021-08-31T18:06:57.965" v="24" actId="20577"/>
        <pc:sldMkLst>
          <pc:docMk/>
          <pc:sldMk cId="484894929" sldId="312"/>
        </pc:sldMkLst>
        <pc:spChg chg="mod">
          <ac:chgData name="Valery Litskevich" userId="S::valery_litskevich@epam.com::1c91ccde-8afc-4cd1-8e02-06f0531b959d" providerId="AD" clId="Web-{7DF7AC1B-EF61-C1C6-3E16-EB05F32B2AC4}" dt="2021-08-31T18:06:57.965" v="24" actId="20577"/>
          <ac:spMkLst>
            <pc:docMk/>
            <pc:sldMk cId="484894929" sldId="312"/>
            <ac:spMk id="3" creationId="{3677E097-7F1D-42C9-AD53-9FF640A965F4}"/>
          </ac:spMkLst>
        </pc:spChg>
        <pc:spChg chg="mod">
          <ac:chgData name="Valery Litskevich" userId="S::valery_litskevich@epam.com::1c91ccde-8afc-4cd1-8e02-06f0531b959d" providerId="AD" clId="Web-{7DF7AC1B-EF61-C1C6-3E16-EB05F32B2AC4}" dt="2021-08-31T18:03:38.008" v="5" actId="20577"/>
          <ac:spMkLst>
            <pc:docMk/>
            <pc:sldMk cId="484894929" sldId="312"/>
            <ac:spMk id="12" creationId="{9031CD53-C660-4BFD-9A22-C3274BF05B98}"/>
          </ac:spMkLst>
        </pc:spChg>
      </pc:sldChg>
      <pc:sldChg chg="modSp">
        <pc:chgData name="Valery Litskevich" userId="S::valery_litskevich@epam.com::1c91ccde-8afc-4cd1-8e02-06f0531b959d" providerId="AD" clId="Web-{7DF7AC1B-EF61-C1C6-3E16-EB05F32B2AC4}" dt="2021-08-31T18:07:02.199" v="25" actId="20577"/>
        <pc:sldMkLst>
          <pc:docMk/>
          <pc:sldMk cId="3140905532" sldId="314"/>
        </pc:sldMkLst>
        <pc:spChg chg="mod">
          <ac:chgData name="Valery Litskevich" userId="S::valery_litskevich@epam.com::1c91ccde-8afc-4cd1-8e02-06f0531b959d" providerId="AD" clId="Web-{7DF7AC1B-EF61-C1C6-3E16-EB05F32B2AC4}" dt="2021-08-31T18:03:16.524" v="4" actId="20577"/>
          <ac:spMkLst>
            <pc:docMk/>
            <pc:sldMk cId="3140905532" sldId="314"/>
            <ac:spMk id="2" creationId="{BF229312-F809-4B8F-9C38-46FAA89C3DFA}"/>
          </ac:spMkLst>
        </pc:spChg>
        <pc:spChg chg="mod">
          <ac:chgData name="Valery Litskevich" userId="S::valery_litskevich@epam.com::1c91ccde-8afc-4cd1-8e02-06f0531b959d" providerId="AD" clId="Web-{7DF7AC1B-EF61-C1C6-3E16-EB05F32B2AC4}" dt="2021-08-31T18:07:02.199" v="25" actId="20577"/>
          <ac:spMkLst>
            <pc:docMk/>
            <pc:sldMk cId="3140905532" sldId="314"/>
            <ac:spMk id="3" creationId="{3677E097-7F1D-42C9-AD53-9FF640A965F4}"/>
          </ac:spMkLst>
        </pc:spChg>
      </pc:sldChg>
      <pc:sldChg chg="modSp">
        <pc:chgData name="Valery Litskevich" userId="S::valery_litskevich@epam.com::1c91ccde-8afc-4cd1-8e02-06f0531b959d" providerId="AD" clId="Web-{7DF7AC1B-EF61-C1C6-3E16-EB05F32B2AC4}" dt="2021-08-31T18:07:21.481" v="28" actId="1076"/>
        <pc:sldMkLst>
          <pc:docMk/>
          <pc:sldMk cId="2436287982" sldId="322"/>
        </pc:sldMkLst>
        <pc:spChg chg="mod">
          <ac:chgData name="Valery Litskevich" userId="S::valery_litskevich@epam.com::1c91ccde-8afc-4cd1-8e02-06f0531b959d" providerId="AD" clId="Web-{7DF7AC1B-EF61-C1C6-3E16-EB05F32B2AC4}" dt="2021-08-31T18:07:21.481" v="28" actId="1076"/>
          <ac:spMkLst>
            <pc:docMk/>
            <pc:sldMk cId="2436287982" sldId="322"/>
            <ac:spMk id="414" creationId="{00000000-0000-0000-0000-000000000000}"/>
          </ac:spMkLst>
        </pc:spChg>
      </pc:sldChg>
    </pc:docChg>
  </pc:docChgLst>
  <pc:docChgLst>
    <pc:chgData name="Henadzi Stantchik" userId="S::henadzi_stantchik@epam.com::1a4c6504-a9fc-40c9-bf49-0a30dac68055" providerId="AD" clId="Web-{17E92496-A304-4A3C-9102-E9CCCF164607}"/>
    <pc:docChg chg="">
      <pc:chgData name="Henadzi Stantchik" userId="S::henadzi_stantchik@epam.com::1a4c6504-a9fc-40c9-bf49-0a30dac68055" providerId="AD" clId="Web-{17E92496-A304-4A3C-9102-E9CCCF164607}" dt="2021-09-06T15:19:21.097" v="1"/>
      <pc:docMkLst>
        <pc:docMk/>
      </pc:docMkLst>
      <pc:sldChg chg="addCm">
        <pc:chgData name="Henadzi Stantchik" userId="S::henadzi_stantchik@epam.com::1a4c6504-a9fc-40c9-bf49-0a30dac68055" providerId="AD" clId="Web-{17E92496-A304-4A3C-9102-E9CCCF164607}" dt="2021-09-06T15:18:57.378" v="0"/>
        <pc:sldMkLst>
          <pc:docMk/>
          <pc:sldMk cId="484894929" sldId="312"/>
        </pc:sldMkLst>
      </pc:sldChg>
      <pc:sldChg chg="addCm">
        <pc:chgData name="Henadzi Stantchik" userId="S::henadzi_stantchik@epam.com::1a4c6504-a9fc-40c9-bf49-0a30dac68055" providerId="AD" clId="Web-{17E92496-A304-4A3C-9102-E9CCCF164607}" dt="2021-09-06T15:19:21.097" v="1"/>
        <pc:sldMkLst>
          <pc:docMk/>
          <pc:sldMk cId="3140905532" sldId="314"/>
        </pc:sldMkLst>
      </pc:sldChg>
    </pc:docChg>
  </pc:docChgLst>
  <pc:docChgLst>
    <pc:chgData name="Valery Litskevich" userId="S::valery_litskevich@epam.com::1c91ccde-8afc-4cd1-8e02-06f0531b959d" providerId="AD" clId="Web-{7166E1A9-ED91-E68B-4970-6553A51CCE2F}"/>
    <pc:docChg chg="addSld delSld modSld sldOrd">
      <pc:chgData name="Valery Litskevich" userId="S::valery_litskevich@epam.com::1c91ccde-8afc-4cd1-8e02-06f0531b959d" providerId="AD" clId="Web-{7166E1A9-ED91-E68B-4970-6553A51CCE2F}" dt="2021-08-27T23:46:37.698" v="57" actId="20577"/>
      <pc:docMkLst>
        <pc:docMk/>
      </pc:docMkLst>
      <pc:sldChg chg="del">
        <pc:chgData name="Valery Litskevich" userId="S::valery_litskevich@epam.com::1c91ccde-8afc-4cd1-8e02-06f0531b959d" providerId="AD" clId="Web-{7166E1A9-ED91-E68B-4970-6553A51CCE2F}" dt="2021-08-27T23:42:31.043" v="14"/>
        <pc:sldMkLst>
          <pc:docMk/>
          <pc:sldMk cId="0" sldId="271"/>
        </pc:sldMkLst>
      </pc:sldChg>
      <pc:sldChg chg="del">
        <pc:chgData name="Valery Litskevich" userId="S::valery_litskevich@epam.com::1c91ccde-8afc-4cd1-8e02-06f0531b959d" providerId="AD" clId="Web-{7166E1A9-ED91-E68B-4970-6553A51CCE2F}" dt="2021-08-27T23:42:31.043" v="12"/>
        <pc:sldMkLst>
          <pc:docMk/>
          <pc:sldMk cId="0" sldId="272"/>
        </pc:sldMkLst>
      </pc:sldChg>
      <pc:sldChg chg="del">
        <pc:chgData name="Valery Litskevich" userId="S::valery_litskevich@epam.com::1c91ccde-8afc-4cd1-8e02-06f0531b959d" providerId="AD" clId="Web-{7166E1A9-ED91-E68B-4970-6553A51CCE2F}" dt="2021-08-27T23:42:31.043" v="11"/>
        <pc:sldMkLst>
          <pc:docMk/>
          <pc:sldMk cId="0" sldId="273"/>
        </pc:sldMkLst>
      </pc:sldChg>
      <pc:sldChg chg="del">
        <pc:chgData name="Valery Litskevich" userId="S::valery_litskevich@epam.com::1c91ccde-8afc-4cd1-8e02-06f0531b959d" providerId="AD" clId="Web-{7166E1A9-ED91-E68B-4970-6553A51CCE2F}" dt="2021-08-27T23:42:31.043" v="10"/>
        <pc:sldMkLst>
          <pc:docMk/>
          <pc:sldMk cId="0" sldId="274"/>
        </pc:sldMkLst>
      </pc:sldChg>
      <pc:sldChg chg="del">
        <pc:chgData name="Valery Litskevich" userId="S::valery_litskevich@epam.com::1c91ccde-8afc-4cd1-8e02-06f0531b959d" providerId="AD" clId="Web-{7166E1A9-ED91-E68B-4970-6553A51CCE2F}" dt="2021-08-27T23:42:31.043" v="8"/>
        <pc:sldMkLst>
          <pc:docMk/>
          <pc:sldMk cId="0" sldId="276"/>
        </pc:sldMkLst>
      </pc:sldChg>
      <pc:sldChg chg="modSp">
        <pc:chgData name="Valery Litskevich" userId="S::valery_litskevich@epam.com::1c91ccde-8afc-4cd1-8e02-06f0531b959d" providerId="AD" clId="Web-{7166E1A9-ED91-E68B-4970-6553A51CCE2F}" dt="2021-08-27T23:44:25.549" v="30" actId="20577"/>
        <pc:sldMkLst>
          <pc:docMk/>
          <pc:sldMk cId="776498375" sldId="299"/>
        </pc:sldMkLst>
        <pc:spChg chg="mod">
          <ac:chgData name="Valery Litskevich" userId="S::valery_litskevich@epam.com::1c91ccde-8afc-4cd1-8e02-06f0531b959d" providerId="AD" clId="Web-{7166E1A9-ED91-E68B-4970-6553A51CCE2F}" dt="2021-08-27T23:44:17.564" v="28" actId="20577"/>
          <ac:spMkLst>
            <pc:docMk/>
            <pc:sldMk cId="776498375" sldId="299"/>
            <ac:spMk id="3" creationId="{A2052A46-A196-419F-9FD4-BE0D73AEBA7D}"/>
          </ac:spMkLst>
        </pc:spChg>
        <pc:spChg chg="mod">
          <ac:chgData name="Valery Litskevich" userId="S::valery_litskevich@epam.com::1c91ccde-8afc-4cd1-8e02-06f0531b959d" providerId="AD" clId="Web-{7166E1A9-ED91-E68B-4970-6553A51CCE2F}" dt="2021-08-27T23:44:13.580" v="27" actId="20577"/>
          <ac:spMkLst>
            <pc:docMk/>
            <pc:sldMk cId="776498375" sldId="299"/>
            <ac:spMk id="6" creationId="{19A7A544-CF2C-4AED-AC2C-AE9FC25E3F0F}"/>
          </ac:spMkLst>
        </pc:spChg>
        <pc:spChg chg="mod">
          <ac:chgData name="Valery Litskevich" userId="S::valery_litskevich@epam.com::1c91ccde-8afc-4cd1-8e02-06f0531b959d" providerId="AD" clId="Web-{7166E1A9-ED91-E68B-4970-6553A51CCE2F}" dt="2021-08-27T23:44:21.330" v="29" actId="20577"/>
          <ac:spMkLst>
            <pc:docMk/>
            <pc:sldMk cId="776498375" sldId="299"/>
            <ac:spMk id="8" creationId="{C18CD824-3856-4937-9091-7F882A899FE0}"/>
          </ac:spMkLst>
        </pc:spChg>
        <pc:spChg chg="mod">
          <ac:chgData name="Valery Litskevich" userId="S::valery_litskevich@epam.com::1c91ccde-8afc-4cd1-8e02-06f0531b959d" providerId="AD" clId="Web-{7166E1A9-ED91-E68B-4970-6553A51CCE2F}" dt="2021-08-27T23:44:25.549" v="30" actId="20577"/>
          <ac:spMkLst>
            <pc:docMk/>
            <pc:sldMk cId="776498375" sldId="299"/>
            <ac:spMk id="10" creationId="{DE3253A2-FAF0-444B-8E0D-ED3B8EF46DFD}"/>
          </ac:spMkLst>
        </pc:spChg>
      </pc:sldChg>
      <pc:sldChg chg="del">
        <pc:chgData name="Valery Litskevich" userId="S::valery_litskevich@epam.com::1c91ccde-8afc-4cd1-8e02-06f0531b959d" providerId="AD" clId="Web-{7166E1A9-ED91-E68B-4970-6553A51CCE2F}" dt="2021-08-27T23:42:31.043" v="15"/>
        <pc:sldMkLst>
          <pc:docMk/>
          <pc:sldMk cId="280850713" sldId="300"/>
        </pc:sldMkLst>
      </pc:sldChg>
      <pc:sldChg chg="del">
        <pc:chgData name="Valery Litskevich" userId="S::valery_litskevich@epam.com::1c91ccde-8afc-4cd1-8e02-06f0531b959d" providerId="AD" clId="Web-{7166E1A9-ED91-E68B-4970-6553A51CCE2F}" dt="2021-08-27T23:42:31.043" v="13"/>
        <pc:sldMkLst>
          <pc:docMk/>
          <pc:sldMk cId="1137643357" sldId="302"/>
        </pc:sldMkLst>
      </pc:sldChg>
      <pc:sldChg chg="del">
        <pc:chgData name="Valery Litskevich" userId="S::valery_litskevich@epam.com::1c91ccde-8afc-4cd1-8e02-06f0531b959d" providerId="AD" clId="Web-{7166E1A9-ED91-E68B-4970-6553A51CCE2F}" dt="2021-08-27T23:42:31.043" v="9"/>
        <pc:sldMkLst>
          <pc:docMk/>
          <pc:sldMk cId="4200114030" sldId="303"/>
        </pc:sldMkLst>
      </pc:sldChg>
      <pc:sldChg chg="add replId">
        <pc:chgData name="Valery Litskevich" userId="S::valery_litskevich@epam.com::1c91ccde-8afc-4cd1-8e02-06f0531b959d" providerId="AD" clId="Web-{7166E1A9-ED91-E68B-4970-6553A51CCE2F}" dt="2021-08-27T23:42:06.901" v="0"/>
        <pc:sldMkLst>
          <pc:docMk/>
          <pc:sldMk cId="3789834417" sldId="316"/>
        </pc:sldMkLst>
      </pc:sldChg>
      <pc:sldChg chg="add replId">
        <pc:chgData name="Valery Litskevich" userId="S::valery_litskevich@epam.com::1c91ccde-8afc-4cd1-8e02-06f0531b959d" providerId="AD" clId="Web-{7166E1A9-ED91-E68B-4970-6553A51CCE2F}" dt="2021-08-27T23:42:07.010" v="1"/>
        <pc:sldMkLst>
          <pc:docMk/>
          <pc:sldMk cId="1752403981" sldId="317"/>
        </pc:sldMkLst>
      </pc:sldChg>
      <pc:sldChg chg="add replId">
        <pc:chgData name="Valery Litskevich" userId="S::valery_litskevich@epam.com::1c91ccde-8afc-4cd1-8e02-06f0531b959d" providerId="AD" clId="Web-{7166E1A9-ED91-E68B-4970-6553A51CCE2F}" dt="2021-08-27T23:42:07.073" v="2"/>
        <pc:sldMkLst>
          <pc:docMk/>
          <pc:sldMk cId="4122740550" sldId="318"/>
        </pc:sldMkLst>
      </pc:sldChg>
      <pc:sldChg chg="modSp add del replId">
        <pc:chgData name="Valery Litskevich" userId="S::valery_litskevich@epam.com::1c91ccde-8afc-4cd1-8e02-06f0531b959d" providerId="AD" clId="Web-{7166E1A9-ED91-E68B-4970-6553A51CCE2F}" dt="2021-08-27T23:46:18.603" v="49"/>
        <pc:sldMkLst>
          <pc:docMk/>
          <pc:sldMk cId="2326871808" sldId="319"/>
        </pc:sldMkLst>
        <pc:spChg chg="mod">
          <ac:chgData name="Valery Litskevich" userId="S::valery_litskevich@epam.com::1c91ccde-8afc-4cd1-8e02-06f0531b959d" providerId="AD" clId="Web-{7166E1A9-ED91-E68B-4970-6553A51CCE2F}" dt="2021-08-27T23:45:38.944" v="36" actId="1076"/>
          <ac:spMkLst>
            <pc:docMk/>
            <pc:sldMk cId="2326871808" sldId="319"/>
            <ac:spMk id="425" creationId="{00000000-0000-0000-0000-000000000000}"/>
          </ac:spMkLst>
        </pc:spChg>
      </pc:sldChg>
      <pc:sldChg chg="add replId">
        <pc:chgData name="Valery Litskevich" userId="S::valery_litskevich@epam.com::1c91ccde-8afc-4cd1-8e02-06f0531b959d" providerId="AD" clId="Web-{7166E1A9-ED91-E68B-4970-6553A51CCE2F}" dt="2021-08-27T23:42:07.198" v="4"/>
        <pc:sldMkLst>
          <pc:docMk/>
          <pc:sldMk cId="2786121799" sldId="320"/>
        </pc:sldMkLst>
      </pc:sldChg>
      <pc:sldChg chg="modSp add replId">
        <pc:chgData name="Valery Litskevich" userId="S::valery_litskevich@epam.com::1c91ccde-8afc-4cd1-8e02-06f0531b959d" providerId="AD" clId="Web-{7166E1A9-ED91-E68B-4970-6553A51CCE2F}" dt="2021-08-27T23:44:54.582" v="34" actId="20577"/>
        <pc:sldMkLst>
          <pc:docMk/>
          <pc:sldMk cId="2531254432" sldId="321"/>
        </pc:sldMkLst>
        <pc:spChg chg="mod">
          <ac:chgData name="Valery Litskevich" userId="S::valery_litskevich@epam.com::1c91ccde-8afc-4cd1-8e02-06f0531b959d" providerId="AD" clId="Web-{7166E1A9-ED91-E68B-4970-6553A51CCE2F}" dt="2021-08-27T23:44:54.582" v="34" actId="20577"/>
          <ac:spMkLst>
            <pc:docMk/>
            <pc:sldMk cId="2531254432" sldId="321"/>
            <ac:spMk id="415" creationId="{00000000-0000-0000-0000-000000000000}"/>
          </ac:spMkLst>
        </pc:spChg>
        <pc:spChg chg="mod">
          <ac:chgData name="Valery Litskevich" userId="S::valery_litskevich@epam.com::1c91ccde-8afc-4cd1-8e02-06f0531b959d" providerId="AD" clId="Web-{7166E1A9-ED91-E68B-4970-6553A51CCE2F}" dt="2021-08-27T23:44:51.441" v="33" actId="20577"/>
          <ac:spMkLst>
            <pc:docMk/>
            <pc:sldMk cId="2531254432" sldId="321"/>
            <ac:spMk id="416" creationId="{00000000-0000-0000-0000-000000000000}"/>
          </ac:spMkLst>
        </pc:spChg>
      </pc:sldChg>
      <pc:sldChg chg="add replId">
        <pc:chgData name="Valery Litskevich" userId="S::valery_litskevich@epam.com::1c91ccde-8afc-4cd1-8e02-06f0531b959d" providerId="AD" clId="Web-{7166E1A9-ED91-E68B-4970-6553A51CCE2F}" dt="2021-08-27T23:42:07.307" v="6"/>
        <pc:sldMkLst>
          <pc:docMk/>
          <pc:sldMk cId="2436287982" sldId="322"/>
        </pc:sldMkLst>
      </pc:sldChg>
      <pc:sldChg chg="add replId">
        <pc:chgData name="Valery Litskevich" userId="S::valery_litskevich@epam.com::1c91ccde-8afc-4cd1-8e02-06f0531b959d" providerId="AD" clId="Web-{7166E1A9-ED91-E68B-4970-6553A51CCE2F}" dt="2021-08-27T23:42:07.369" v="7"/>
        <pc:sldMkLst>
          <pc:docMk/>
          <pc:sldMk cId="3159969029" sldId="323"/>
        </pc:sldMkLst>
      </pc:sldChg>
      <pc:sldChg chg="modSp add ord replId">
        <pc:chgData name="Valery Litskevich" userId="S::valery_litskevich@epam.com::1c91ccde-8afc-4cd1-8e02-06f0531b959d" providerId="AD" clId="Web-{7166E1A9-ED91-E68B-4970-6553A51CCE2F}" dt="2021-08-27T23:46:37.698" v="57" actId="20577"/>
        <pc:sldMkLst>
          <pc:docMk/>
          <pc:sldMk cId="3672060261" sldId="324"/>
        </pc:sldMkLst>
        <pc:spChg chg="mod">
          <ac:chgData name="Valery Litskevich" userId="S::valery_litskevich@epam.com::1c91ccde-8afc-4cd1-8e02-06f0531b959d" providerId="AD" clId="Web-{7166E1A9-ED91-E68B-4970-6553A51CCE2F}" dt="2021-08-27T23:45:58.227" v="42" actId="20577"/>
          <ac:spMkLst>
            <pc:docMk/>
            <pc:sldMk cId="3672060261" sldId="324"/>
            <ac:spMk id="411" creationId="{00000000-0000-0000-0000-000000000000}"/>
          </ac:spMkLst>
        </pc:spChg>
        <pc:spChg chg="mod">
          <ac:chgData name="Valery Litskevich" userId="S::valery_litskevich@epam.com::1c91ccde-8afc-4cd1-8e02-06f0531b959d" providerId="AD" clId="Web-{7166E1A9-ED91-E68B-4970-6553A51CCE2F}" dt="2021-08-27T23:46:28.666" v="53" actId="20577"/>
          <ac:spMkLst>
            <pc:docMk/>
            <pc:sldMk cId="3672060261" sldId="324"/>
            <ac:spMk id="415" creationId="{00000000-0000-0000-0000-000000000000}"/>
          </ac:spMkLst>
        </pc:spChg>
        <pc:spChg chg="mod">
          <ac:chgData name="Valery Litskevich" userId="S::valery_litskevich@epam.com::1c91ccde-8afc-4cd1-8e02-06f0531b959d" providerId="AD" clId="Web-{7166E1A9-ED91-E68B-4970-6553A51CCE2F}" dt="2021-08-27T23:46:37.698" v="57" actId="20577"/>
          <ac:spMkLst>
            <pc:docMk/>
            <pc:sldMk cId="3672060261" sldId="324"/>
            <ac:spMk id="416" creationId="{00000000-0000-0000-0000-000000000000}"/>
          </ac:spMkLst>
        </pc:spChg>
      </pc:sldChg>
    </pc:docChg>
  </pc:docChgLst>
  <pc:docChgLst>
    <pc:chgData name="Valery Litskevich" userId="S::valery_litskevich@epam.com::1c91ccde-8afc-4cd1-8e02-06f0531b959d" providerId="AD" clId="Web-{1E3B5BA2-C8A9-D729-A80C-162BDD38DF0E}"/>
    <pc:docChg chg="modSld">
      <pc:chgData name="Valery Litskevich" userId="S::valery_litskevich@epam.com::1c91ccde-8afc-4cd1-8e02-06f0531b959d" providerId="AD" clId="Web-{1E3B5BA2-C8A9-D729-A80C-162BDD38DF0E}" dt="2021-08-30T15:59:23.255" v="0" actId="20577"/>
      <pc:docMkLst>
        <pc:docMk/>
      </pc:docMkLst>
      <pc:sldChg chg="modSp">
        <pc:chgData name="Valery Litskevich" userId="S::valery_litskevich@epam.com::1c91ccde-8afc-4cd1-8e02-06f0531b959d" providerId="AD" clId="Web-{1E3B5BA2-C8A9-D729-A80C-162BDD38DF0E}" dt="2021-08-30T15:59:23.255" v="0" actId="20577"/>
        <pc:sldMkLst>
          <pc:docMk/>
          <pc:sldMk cId="3295808247" sldId="297"/>
        </pc:sldMkLst>
        <pc:spChg chg="mod">
          <ac:chgData name="Valery Litskevich" userId="S::valery_litskevich@epam.com::1c91ccde-8afc-4cd1-8e02-06f0531b959d" providerId="AD" clId="Web-{1E3B5BA2-C8A9-D729-A80C-162BDD38DF0E}" dt="2021-08-30T15:59:23.255" v="0" actId="20577"/>
          <ac:spMkLst>
            <pc:docMk/>
            <pc:sldMk cId="3295808247" sldId="297"/>
            <ac:spMk id="12" creationId="{9031CD53-C660-4BFD-9A22-C3274BF05B98}"/>
          </ac:spMkLst>
        </pc:spChg>
      </pc:sldChg>
    </pc:docChg>
  </pc:docChgLst>
  <pc:docChgLst>
    <pc:chgData name="Valery Litskevich" userId="S::valery_litskevich@epam.com::1c91ccde-8afc-4cd1-8e02-06f0531b959d" providerId="AD" clId="Web-{049E434A-B142-60B4-7770-F1DA58CD90ED}"/>
    <pc:docChg chg="modSld">
      <pc:chgData name="Valery Litskevich" userId="S::valery_litskevich@epam.com::1c91ccde-8afc-4cd1-8e02-06f0531b959d" providerId="AD" clId="Web-{049E434A-B142-60B4-7770-F1DA58CD90ED}" dt="2021-09-10T16:55:25.069" v="23"/>
      <pc:docMkLst>
        <pc:docMk/>
      </pc:docMkLst>
      <pc:sldChg chg="modSp addCm">
        <pc:chgData name="Valery Litskevich" userId="S::valery_litskevich@epam.com::1c91ccde-8afc-4cd1-8e02-06f0531b959d" providerId="AD" clId="Web-{049E434A-B142-60B4-7770-F1DA58CD90ED}" dt="2021-09-10T16:54:34.099" v="10"/>
        <pc:sldMkLst>
          <pc:docMk/>
          <pc:sldMk cId="484894929" sldId="312"/>
        </pc:sldMkLst>
        <pc:spChg chg="mod">
          <ac:chgData name="Valery Litskevich" userId="S::valery_litskevich@epam.com::1c91ccde-8afc-4cd1-8e02-06f0531b959d" providerId="AD" clId="Web-{049E434A-B142-60B4-7770-F1DA58CD90ED}" dt="2021-09-10T16:54:11.614" v="9" actId="20577"/>
          <ac:spMkLst>
            <pc:docMk/>
            <pc:sldMk cId="484894929" sldId="312"/>
            <ac:spMk id="3" creationId="{3677E097-7F1D-42C9-AD53-9FF640A965F4}"/>
          </ac:spMkLst>
        </pc:spChg>
      </pc:sldChg>
      <pc:sldChg chg="modSp addCm">
        <pc:chgData name="Valery Litskevich" userId="S::valery_litskevich@epam.com::1c91ccde-8afc-4cd1-8e02-06f0531b959d" providerId="AD" clId="Web-{049E434A-B142-60B4-7770-F1DA58CD90ED}" dt="2021-09-10T16:55:25.069" v="23"/>
        <pc:sldMkLst>
          <pc:docMk/>
          <pc:sldMk cId="3140905532" sldId="314"/>
        </pc:sldMkLst>
        <pc:spChg chg="mod">
          <ac:chgData name="Valery Litskevich" userId="S::valery_litskevich@epam.com::1c91ccde-8afc-4cd1-8e02-06f0531b959d" providerId="AD" clId="Web-{049E434A-B142-60B4-7770-F1DA58CD90ED}" dt="2021-09-10T16:55:18.991" v="22" actId="20577"/>
          <ac:spMkLst>
            <pc:docMk/>
            <pc:sldMk cId="3140905532" sldId="314"/>
            <ac:spMk id="3" creationId="{3677E097-7F1D-42C9-AD53-9FF640A965F4}"/>
          </ac:spMkLst>
        </pc:spChg>
      </pc:sldChg>
    </pc:docChg>
  </pc:docChgLst>
  <pc:docChgLst>
    <pc:chgData name="Valery Litskevich" userId="S::valery_litskevich@epam.com::1c91ccde-8afc-4cd1-8e02-06f0531b959d" providerId="AD" clId="Web-{888A0E8A-A751-4F72-87A6-92FEF83773DC}"/>
    <pc:docChg chg="modSld">
      <pc:chgData name="Valery Litskevich" userId="S::valery_litskevich@epam.com::1c91ccde-8afc-4cd1-8e02-06f0531b959d" providerId="AD" clId="Web-{888A0E8A-A751-4F72-87A6-92FEF83773DC}" dt="2021-08-27T23:22:58.750" v="1" actId="20577"/>
      <pc:docMkLst>
        <pc:docMk/>
      </pc:docMkLst>
      <pc:sldChg chg="modSp">
        <pc:chgData name="Valery Litskevich" userId="S::valery_litskevich@epam.com::1c91ccde-8afc-4cd1-8e02-06f0531b959d" providerId="AD" clId="Web-{888A0E8A-A751-4F72-87A6-92FEF83773DC}" dt="2021-08-27T23:22:58.750" v="1" actId="20577"/>
        <pc:sldMkLst>
          <pc:docMk/>
          <pc:sldMk cId="3293881732" sldId="293"/>
        </pc:sldMkLst>
        <pc:spChg chg="mod">
          <ac:chgData name="Valery Litskevich" userId="S::valery_litskevich@epam.com::1c91ccde-8afc-4cd1-8e02-06f0531b959d" providerId="AD" clId="Web-{888A0E8A-A751-4F72-87A6-92FEF83773DC}" dt="2021-08-27T23:22:58.750" v="1" actId="20577"/>
          <ac:spMkLst>
            <pc:docMk/>
            <pc:sldMk cId="3293881732" sldId="293"/>
            <ac:spMk id="416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31T07:56:37.247" idx="2">
    <p:pos x="7450" y="1897"/>
    <p:text>Generators are not only functions. Moreover the definition itself is unclear
</p:text>
    <p:extLst>
      <p:ext uri="{C676402C-5697-4E1C-873F-D02D1690AC5C}">
        <p15:threadingInfo xmlns:p15="http://schemas.microsoft.com/office/powerpoint/2012/main" timeZoneBias="420"/>
      </p:ext>
    </p:extLst>
  </p:cm>
  <p:cm authorId="2" dt="2021-08-31T11:05:40.323" idx="1">
    <p:pos x="7450" y="1993"/>
    <p:text>Is it better?
</p:text>
    <p:extLst>
      <p:ext uri="{C676402C-5697-4E1C-873F-D02D1690AC5C}">
        <p15:threadingInfo xmlns:p15="http://schemas.microsoft.com/office/powerpoint/2012/main" timeZoneBias="420">
          <p15:parentCm authorId="1" idx="2"/>
        </p15:threadingInfo>
      </p:ext>
    </p:extLst>
  </p:cm>
  <p:cm authorId="1" dt="2021-09-06T08:18:57.378" idx="3">
    <p:pos x="7450" y="2089"/>
    <p:text>better to just tell the truth here :D. Generator is a kind of iterator which does not know anything about collection he iterates, only how to create next element (e.g. generates)
</p:text>
    <p:extLst>
      <p:ext uri="{C676402C-5697-4E1C-873F-D02D1690AC5C}">
        <p15:threadingInfo xmlns:p15="http://schemas.microsoft.com/office/powerpoint/2012/main" timeZoneBias="420">
          <p15:parentCm authorId="1" idx="2"/>
        </p15:threadingInfo>
      </p:ext>
    </p:extLst>
  </p:cm>
  <p:cm authorId="2" dt="2021-09-10T09:54:34.099" idx="2">
    <p:pos x="7450" y="2185"/>
    <p:text>Done
</p:text>
    <p:extLst>
      <p:ext uri="{C676402C-5697-4E1C-873F-D02D1690AC5C}">
        <p15:threadingInfo xmlns:p15="http://schemas.microsoft.com/office/powerpoint/2012/main" timeZoneBias="420">
          <p15:parentCm authorId="1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6T08:19:21.097" idx="4">
    <p:pos x="7453" y="1813"/>
    <p:text>"one or more yield expression"
</p:text>
    <p:extLst>
      <p:ext uri="{C676402C-5697-4E1C-873F-D02D1690AC5C}">
        <p15:threadingInfo xmlns:p15="http://schemas.microsoft.com/office/powerpoint/2012/main" timeZoneBias="420"/>
      </p:ext>
    </p:extLst>
  </p:cm>
  <p:cm authorId="2" dt="2021-09-10T09:55:25.069" idx="3">
    <p:pos x="7453" y="1909"/>
    <p:text>Done
</p:text>
    <p:extLst>
      <p:ext uri="{C676402C-5697-4E1C-873F-D02D1690AC5C}">
        <p15:threadingInfo xmlns:p15="http://schemas.microsoft.com/office/powerpoint/2012/main" timeZoneBias="420">
          <p15:parentCm authorId="1" idx="4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C5EBEB-5137-4A09-A682-3AB71F2ADEF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06F108-0318-483E-874A-96D257B1E33B}">
      <dgm:prSet/>
      <dgm:spPr/>
      <dgm:t>
        <a:bodyPr/>
        <a:lstStyle/>
        <a:p>
          <a:r>
            <a:rPr lang="en-US" dirty="0"/>
            <a:t>Etc.</a:t>
          </a:r>
        </a:p>
      </dgm:t>
    </dgm:pt>
    <dgm:pt modelId="{8AF8F3A1-E9D3-433B-8176-46E51A5AF7C0}" type="parTrans" cxnId="{6A0C4A0B-B549-4AA7-863B-D84D1819C114}">
      <dgm:prSet/>
      <dgm:spPr/>
      <dgm:t>
        <a:bodyPr/>
        <a:lstStyle/>
        <a:p>
          <a:endParaRPr lang="en-US"/>
        </a:p>
      </dgm:t>
    </dgm:pt>
    <dgm:pt modelId="{0E3F3746-671C-40A0-8319-6BAD3A8D3B0A}" type="sibTrans" cxnId="{6A0C4A0B-B549-4AA7-863B-D84D1819C114}">
      <dgm:prSet/>
      <dgm:spPr/>
      <dgm:t>
        <a:bodyPr/>
        <a:lstStyle/>
        <a:p>
          <a:endParaRPr lang="en-US"/>
        </a:p>
      </dgm:t>
    </dgm:pt>
    <dgm:pt modelId="{5D67B1D4-8963-46AE-9778-CFAB28F43691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/>
            <a:t>Reading from / writing to files</a:t>
          </a:r>
        </a:p>
      </dgm:t>
    </dgm:pt>
    <dgm:pt modelId="{4D0D3D2B-9642-467D-89DD-EF9C157584F7}" type="parTrans" cxnId="{86F75967-B30E-40AF-99AB-EF358814072A}">
      <dgm:prSet/>
      <dgm:spPr/>
    </dgm:pt>
    <dgm:pt modelId="{EE0D1FDC-1DA5-4403-B444-49D87D11C92E}" type="sibTrans" cxnId="{86F75967-B30E-40AF-99AB-EF358814072A}">
      <dgm:prSet/>
      <dgm:spPr/>
    </dgm:pt>
    <dgm:pt modelId="{032853CF-6A1D-4FA6-81F5-EEB6A8D11FFF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/>
            <a:t>Manipulating database connections</a:t>
          </a:r>
        </a:p>
      </dgm:t>
    </dgm:pt>
    <dgm:pt modelId="{BB0C299B-E5E2-41FD-BB62-F40E1D4B3E70}" type="parTrans" cxnId="{1C3B109C-68C9-4CAC-B117-A97971B9883D}">
      <dgm:prSet/>
      <dgm:spPr/>
    </dgm:pt>
    <dgm:pt modelId="{8B60973E-AF20-4B41-AA23-DD2B2AD739DE}" type="sibTrans" cxnId="{1C3B109C-68C9-4CAC-B117-A97971B9883D}">
      <dgm:prSet/>
      <dgm:spPr/>
    </dgm:pt>
    <dgm:pt modelId="{3655FA80-E3A0-4479-A346-50B1F407A644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/>
            <a:t>Usage of synchronization primitives in multitasked applications</a:t>
          </a:r>
        </a:p>
      </dgm:t>
    </dgm:pt>
    <dgm:pt modelId="{A1C328DB-85F2-4B63-895C-2373EBBED393}" type="parTrans" cxnId="{36E51D53-6820-4A13-B695-A1E9814CDDBF}">
      <dgm:prSet/>
      <dgm:spPr/>
    </dgm:pt>
    <dgm:pt modelId="{5E005A0C-96F6-4EFE-B863-C29017965F69}" type="sibTrans" cxnId="{36E51D53-6820-4A13-B695-A1E9814CDDBF}">
      <dgm:prSet/>
      <dgm:spPr/>
    </dgm:pt>
    <dgm:pt modelId="{44A79A29-1954-4096-8CC4-BCFC1F5A4EBC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/>
            <a:t>Temporary patching of some objects (unit tests)</a:t>
          </a:r>
        </a:p>
      </dgm:t>
    </dgm:pt>
    <dgm:pt modelId="{22CFFB63-8904-459D-BE5C-396A160C2C10}" type="parTrans" cxnId="{B8881F68-A9E9-41DD-9AF3-DA803FE54ED8}">
      <dgm:prSet/>
      <dgm:spPr/>
    </dgm:pt>
    <dgm:pt modelId="{887C4C05-7594-41B6-BD69-A9FCEE0BFE43}" type="sibTrans" cxnId="{B8881F68-A9E9-41DD-9AF3-DA803FE54ED8}">
      <dgm:prSet/>
      <dgm:spPr/>
    </dgm:pt>
    <dgm:pt modelId="{162FB658-EB8B-42AC-ABB7-5937476F4AE0}" type="pres">
      <dgm:prSet presAssocID="{A1C5EBEB-5137-4A09-A682-3AB71F2ADEF3}" presName="Name0" presStyleCnt="0">
        <dgm:presLayoutVars>
          <dgm:chMax val="7"/>
          <dgm:chPref val="7"/>
          <dgm:dir/>
        </dgm:presLayoutVars>
      </dgm:prSet>
      <dgm:spPr/>
    </dgm:pt>
    <dgm:pt modelId="{83144B5F-C1FE-4890-ADC2-B204EA4D3E38}" type="pres">
      <dgm:prSet presAssocID="{A1C5EBEB-5137-4A09-A682-3AB71F2ADEF3}" presName="Name1" presStyleCnt="0"/>
      <dgm:spPr/>
    </dgm:pt>
    <dgm:pt modelId="{4BC80187-4E73-4D7D-89CA-B7C95AD1F9DD}" type="pres">
      <dgm:prSet presAssocID="{A1C5EBEB-5137-4A09-A682-3AB71F2ADEF3}" presName="cycle" presStyleCnt="0"/>
      <dgm:spPr/>
    </dgm:pt>
    <dgm:pt modelId="{4E55BEA1-D302-41C3-AF34-F06CB1B84BD2}" type="pres">
      <dgm:prSet presAssocID="{A1C5EBEB-5137-4A09-A682-3AB71F2ADEF3}" presName="srcNode" presStyleLbl="node1" presStyleIdx="0" presStyleCnt="5"/>
      <dgm:spPr/>
    </dgm:pt>
    <dgm:pt modelId="{3F1B5CB6-04D1-458F-8A39-7EE4AA6E6673}" type="pres">
      <dgm:prSet presAssocID="{A1C5EBEB-5137-4A09-A682-3AB71F2ADEF3}" presName="conn" presStyleLbl="parChTrans1D2" presStyleIdx="0" presStyleCnt="1"/>
      <dgm:spPr/>
    </dgm:pt>
    <dgm:pt modelId="{14CEDCE5-6A88-4329-9EF8-1CBA249B493E}" type="pres">
      <dgm:prSet presAssocID="{A1C5EBEB-5137-4A09-A682-3AB71F2ADEF3}" presName="extraNode" presStyleLbl="node1" presStyleIdx="0" presStyleCnt="5"/>
      <dgm:spPr/>
    </dgm:pt>
    <dgm:pt modelId="{3C88279F-4391-4371-8963-C2754BDA7B37}" type="pres">
      <dgm:prSet presAssocID="{A1C5EBEB-5137-4A09-A682-3AB71F2ADEF3}" presName="dstNode" presStyleLbl="node1" presStyleIdx="0" presStyleCnt="5"/>
      <dgm:spPr/>
    </dgm:pt>
    <dgm:pt modelId="{C16898DB-00BC-47A6-9228-09289088B95B}" type="pres">
      <dgm:prSet presAssocID="{5D67B1D4-8963-46AE-9778-CFAB28F43691}" presName="text_1" presStyleLbl="node1" presStyleIdx="0" presStyleCnt="5">
        <dgm:presLayoutVars>
          <dgm:bulletEnabled val="1"/>
        </dgm:presLayoutVars>
      </dgm:prSet>
      <dgm:spPr/>
    </dgm:pt>
    <dgm:pt modelId="{47B7A69D-EB56-40D7-BF0A-11BE9BCDF271}" type="pres">
      <dgm:prSet presAssocID="{5D67B1D4-8963-46AE-9778-CFAB28F43691}" presName="accent_1" presStyleCnt="0"/>
      <dgm:spPr/>
    </dgm:pt>
    <dgm:pt modelId="{BDD3C472-ED8D-4D69-B1E6-55E408233F3A}" type="pres">
      <dgm:prSet presAssocID="{5D67B1D4-8963-46AE-9778-CFAB28F43691}" presName="accentRepeatNode" presStyleLbl="solidFgAcc1" presStyleIdx="0" presStyleCnt="5"/>
      <dgm:spPr/>
    </dgm:pt>
    <dgm:pt modelId="{ECD5E8AA-06FE-4BCE-B60F-0B95313F3CFC}" type="pres">
      <dgm:prSet presAssocID="{032853CF-6A1D-4FA6-81F5-EEB6A8D11FFF}" presName="text_2" presStyleLbl="node1" presStyleIdx="1" presStyleCnt="5">
        <dgm:presLayoutVars>
          <dgm:bulletEnabled val="1"/>
        </dgm:presLayoutVars>
      </dgm:prSet>
      <dgm:spPr/>
    </dgm:pt>
    <dgm:pt modelId="{AB029B72-DFE1-4CBA-86F1-B5445B3FF01A}" type="pres">
      <dgm:prSet presAssocID="{032853CF-6A1D-4FA6-81F5-EEB6A8D11FFF}" presName="accent_2" presStyleCnt="0"/>
      <dgm:spPr/>
    </dgm:pt>
    <dgm:pt modelId="{4DC8BE19-7852-4A9B-9942-7957AA6C42FB}" type="pres">
      <dgm:prSet presAssocID="{032853CF-6A1D-4FA6-81F5-EEB6A8D11FFF}" presName="accentRepeatNode" presStyleLbl="solidFgAcc1" presStyleIdx="1" presStyleCnt="5"/>
      <dgm:spPr/>
    </dgm:pt>
    <dgm:pt modelId="{935262B7-A2D3-4709-ACBF-7B611AB596DF}" type="pres">
      <dgm:prSet presAssocID="{3655FA80-E3A0-4479-A346-50B1F407A644}" presName="text_3" presStyleLbl="node1" presStyleIdx="2" presStyleCnt="5">
        <dgm:presLayoutVars>
          <dgm:bulletEnabled val="1"/>
        </dgm:presLayoutVars>
      </dgm:prSet>
      <dgm:spPr/>
    </dgm:pt>
    <dgm:pt modelId="{AEE82E6C-0A14-4FC4-882E-9EC768C01DF2}" type="pres">
      <dgm:prSet presAssocID="{3655FA80-E3A0-4479-A346-50B1F407A644}" presName="accent_3" presStyleCnt="0"/>
      <dgm:spPr/>
    </dgm:pt>
    <dgm:pt modelId="{9EC13735-A0D3-43AD-97A5-1E1795428A65}" type="pres">
      <dgm:prSet presAssocID="{3655FA80-E3A0-4479-A346-50B1F407A644}" presName="accentRepeatNode" presStyleLbl="solidFgAcc1" presStyleIdx="2" presStyleCnt="5"/>
      <dgm:spPr/>
    </dgm:pt>
    <dgm:pt modelId="{264E06C2-E7B6-4540-92D2-5E36308C862E}" type="pres">
      <dgm:prSet presAssocID="{44A79A29-1954-4096-8CC4-BCFC1F5A4EBC}" presName="text_4" presStyleLbl="node1" presStyleIdx="3" presStyleCnt="5">
        <dgm:presLayoutVars>
          <dgm:bulletEnabled val="1"/>
        </dgm:presLayoutVars>
      </dgm:prSet>
      <dgm:spPr/>
    </dgm:pt>
    <dgm:pt modelId="{724426C6-16FD-4AB1-AE5C-0A8446F1BAE9}" type="pres">
      <dgm:prSet presAssocID="{44A79A29-1954-4096-8CC4-BCFC1F5A4EBC}" presName="accent_4" presStyleCnt="0"/>
      <dgm:spPr/>
    </dgm:pt>
    <dgm:pt modelId="{941B281F-902A-4FC0-BBA3-8703211D5A53}" type="pres">
      <dgm:prSet presAssocID="{44A79A29-1954-4096-8CC4-BCFC1F5A4EBC}" presName="accentRepeatNode" presStyleLbl="solidFgAcc1" presStyleIdx="3" presStyleCnt="5"/>
      <dgm:spPr/>
    </dgm:pt>
    <dgm:pt modelId="{F2E7C464-3052-45F4-B23E-C3908A236081}" type="pres">
      <dgm:prSet presAssocID="{6206F108-0318-483E-874A-96D257B1E33B}" presName="text_5" presStyleLbl="node1" presStyleIdx="4" presStyleCnt="5">
        <dgm:presLayoutVars>
          <dgm:bulletEnabled val="1"/>
        </dgm:presLayoutVars>
      </dgm:prSet>
      <dgm:spPr/>
    </dgm:pt>
    <dgm:pt modelId="{20AB8EC4-9DD9-4D78-896F-FF59C55FFAD9}" type="pres">
      <dgm:prSet presAssocID="{6206F108-0318-483E-874A-96D257B1E33B}" presName="accent_5" presStyleCnt="0"/>
      <dgm:spPr/>
    </dgm:pt>
    <dgm:pt modelId="{160850EE-8FF4-4F64-A86E-51AE626E851A}" type="pres">
      <dgm:prSet presAssocID="{6206F108-0318-483E-874A-96D257B1E33B}" presName="accentRepeatNode" presStyleLbl="solidFgAcc1" presStyleIdx="4" presStyleCnt="5"/>
      <dgm:spPr/>
    </dgm:pt>
  </dgm:ptLst>
  <dgm:cxnLst>
    <dgm:cxn modelId="{6A0C4A0B-B549-4AA7-863B-D84D1819C114}" srcId="{A1C5EBEB-5137-4A09-A682-3AB71F2ADEF3}" destId="{6206F108-0318-483E-874A-96D257B1E33B}" srcOrd="4" destOrd="0" parTransId="{8AF8F3A1-E9D3-433B-8176-46E51A5AF7C0}" sibTransId="{0E3F3746-671C-40A0-8319-6BAD3A8D3B0A}"/>
    <dgm:cxn modelId="{3F09311F-0EF9-4812-8910-1F10D28C3341}" type="presOf" srcId="{6206F108-0318-483E-874A-96D257B1E33B}" destId="{F2E7C464-3052-45F4-B23E-C3908A236081}" srcOrd="0" destOrd="0" presId="urn:microsoft.com/office/officeart/2008/layout/VerticalCurvedList"/>
    <dgm:cxn modelId="{4F44F83D-47F0-4F8F-8D39-7BD50FB93BA4}" type="presOf" srcId="{44A79A29-1954-4096-8CC4-BCFC1F5A4EBC}" destId="{264E06C2-E7B6-4540-92D2-5E36308C862E}" srcOrd="0" destOrd="0" presId="urn:microsoft.com/office/officeart/2008/layout/VerticalCurvedList"/>
    <dgm:cxn modelId="{22311542-4F6B-4098-958F-499CCBD172E2}" type="presOf" srcId="{A1C5EBEB-5137-4A09-A682-3AB71F2ADEF3}" destId="{162FB658-EB8B-42AC-ABB7-5937476F4AE0}" srcOrd="0" destOrd="0" presId="urn:microsoft.com/office/officeart/2008/layout/VerticalCurvedList"/>
    <dgm:cxn modelId="{86F75967-B30E-40AF-99AB-EF358814072A}" srcId="{A1C5EBEB-5137-4A09-A682-3AB71F2ADEF3}" destId="{5D67B1D4-8963-46AE-9778-CFAB28F43691}" srcOrd="0" destOrd="0" parTransId="{4D0D3D2B-9642-467D-89DD-EF9C157584F7}" sibTransId="{EE0D1FDC-1DA5-4403-B444-49D87D11C92E}"/>
    <dgm:cxn modelId="{B8881F68-A9E9-41DD-9AF3-DA803FE54ED8}" srcId="{A1C5EBEB-5137-4A09-A682-3AB71F2ADEF3}" destId="{44A79A29-1954-4096-8CC4-BCFC1F5A4EBC}" srcOrd="3" destOrd="0" parTransId="{22CFFB63-8904-459D-BE5C-396A160C2C10}" sibTransId="{887C4C05-7594-41B6-BD69-A9FCEE0BFE43}"/>
    <dgm:cxn modelId="{36E51D53-6820-4A13-B695-A1E9814CDDBF}" srcId="{A1C5EBEB-5137-4A09-A682-3AB71F2ADEF3}" destId="{3655FA80-E3A0-4479-A346-50B1F407A644}" srcOrd="2" destOrd="0" parTransId="{A1C328DB-85F2-4B63-895C-2373EBBED393}" sibTransId="{5E005A0C-96F6-4EFE-B863-C29017965F69}"/>
    <dgm:cxn modelId="{CF1AB47F-0040-4CB7-A9EA-418188881CA7}" type="presOf" srcId="{EE0D1FDC-1DA5-4403-B444-49D87D11C92E}" destId="{3F1B5CB6-04D1-458F-8A39-7EE4AA6E6673}" srcOrd="0" destOrd="0" presId="urn:microsoft.com/office/officeart/2008/layout/VerticalCurvedList"/>
    <dgm:cxn modelId="{389C2F8A-1A2C-44C5-82AA-BAA7C554A516}" type="presOf" srcId="{032853CF-6A1D-4FA6-81F5-EEB6A8D11FFF}" destId="{ECD5E8AA-06FE-4BCE-B60F-0B95313F3CFC}" srcOrd="0" destOrd="0" presId="urn:microsoft.com/office/officeart/2008/layout/VerticalCurvedList"/>
    <dgm:cxn modelId="{1C3B109C-68C9-4CAC-B117-A97971B9883D}" srcId="{A1C5EBEB-5137-4A09-A682-3AB71F2ADEF3}" destId="{032853CF-6A1D-4FA6-81F5-EEB6A8D11FFF}" srcOrd="1" destOrd="0" parTransId="{BB0C299B-E5E2-41FD-BB62-F40E1D4B3E70}" sibTransId="{8B60973E-AF20-4B41-AA23-DD2B2AD739DE}"/>
    <dgm:cxn modelId="{4309F1A7-6E69-486E-ADB8-C2A41C6920DF}" type="presOf" srcId="{5D67B1D4-8963-46AE-9778-CFAB28F43691}" destId="{C16898DB-00BC-47A6-9228-09289088B95B}" srcOrd="0" destOrd="0" presId="urn:microsoft.com/office/officeart/2008/layout/VerticalCurvedList"/>
    <dgm:cxn modelId="{F5D151EF-0C6C-4484-AFDB-96FFF460E48D}" type="presOf" srcId="{3655FA80-E3A0-4479-A346-50B1F407A644}" destId="{935262B7-A2D3-4709-ACBF-7B611AB596DF}" srcOrd="0" destOrd="0" presId="urn:microsoft.com/office/officeart/2008/layout/VerticalCurvedList"/>
    <dgm:cxn modelId="{D8B6F3C1-24AF-4999-B419-E9437DAC95B8}" type="presParOf" srcId="{162FB658-EB8B-42AC-ABB7-5937476F4AE0}" destId="{83144B5F-C1FE-4890-ADC2-B204EA4D3E38}" srcOrd="0" destOrd="0" presId="urn:microsoft.com/office/officeart/2008/layout/VerticalCurvedList"/>
    <dgm:cxn modelId="{AE471516-EEC3-4A60-866D-E79CC26A44F0}" type="presParOf" srcId="{83144B5F-C1FE-4890-ADC2-B204EA4D3E38}" destId="{4BC80187-4E73-4D7D-89CA-B7C95AD1F9DD}" srcOrd="0" destOrd="0" presId="urn:microsoft.com/office/officeart/2008/layout/VerticalCurvedList"/>
    <dgm:cxn modelId="{12F96051-B9F3-4724-BFFD-BF78C6885FBA}" type="presParOf" srcId="{4BC80187-4E73-4D7D-89CA-B7C95AD1F9DD}" destId="{4E55BEA1-D302-41C3-AF34-F06CB1B84BD2}" srcOrd="0" destOrd="0" presId="urn:microsoft.com/office/officeart/2008/layout/VerticalCurvedList"/>
    <dgm:cxn modelId="{94BCD2DC-5834-472E-9783-796B86B21EEF}" type="presParOf" srcId="{4BC80187-4E73-4D7D-89CA-B7C95AD1F9DD}" destId="{3F1B5CB6-04D1-458F-8A39-7EE4AA6E6673}" srcOrd="1" destOrd="0" presId="urn:microsoft.com/office/officeart/2008/layout/VerticalCurvedList"/>
    <dgm:cxn modelId="{FA044AA4-1DA1-44B6-91D1-2325A3DD9101}" type="presParOf" srcId="{4BC80187-4E73-4D7D-89CA-B7C95AD1F9DD}" destId="{14CEDCE5-6A88-4329-9EF8-1CBA249B493E}" srcOrd="2" destOrd="0" presId="urn:microsoft.com/office/officeart/2008/layout/VerticalCurvedList"/>
    <dgm:cxn modelId="{0BCDC51E-A93F-4BBA-B536-A89F24AE5182}" type="presParOf" srcId="{4BC80187-4E73-4D7D-89CA-B7C95AD1F9DD}" destId="{3C88279F-4391-4371-8963-C2754BDA7B37}" srcOrd="3" destOrd="0" presId="urn:microsoft.com/office/officeart/2008/layout/VerticalCurvedList"/>
    <dgm:cxn modelId="{30A74AAB-EE08-41FE-8D2F-BAE1C5979051}" type="presParOf" srcId="{83144B5F-C1FE-4890-ADC2-B204EA4D3E38}" destId="{C16898DB-00BC-47A6-9228-09289088B95B}" srcOrd="1" destOrd="0" presId="urn:microsoft.com/office/officeart/2008/layout/VerticalCurvedList"/>
    <dgm:cxn modelId="{0BAF1853-ED48-4791-8C34-C3800249BDC3}" type="presParOf" srcId="{83144B5F-C1FE-4890-ADC2-B204EA4D3E38}" destId="{47B7A69D-EB56-40D7-BF0A-11BE9BCDF271}" srcOrd="2" destOrd="0" presId="urn:microsoft.com/office/officeart/2008/layout/VerticalCurvedList"/>
    <dgm:cxn modelId="{16AF9D4D-9806-440A-ADDD-A5052775B967}" type="presParOf" srcId="{47B7A69D-EB56-40D7-BF0A-11BE9BCDF271}" destId="{BDD3C472-ED8D-4D69-B1E6-55E408233F3A}" srcOrd="0" destOrd="0" presId="urn:microsoft.com/office/officeart/2008/layout/VerticalCurvedList"/>
    <dgm:cxn modelId="{19DDED05-BDAE-4B36-AF3A-9792E6E62B58}" type="presParOf" srcId="{83144B5F-C1FE-4890-ADC2-B204EA4D3E38}" destId="{ECD5E8AA-06FE-4BCE-B60F-0B95313F3CFC}" srcOrd="3" destOrd="0" presId="urn:microsoft.com/office/officeart/2008/layout/VerticalCurvedList"/>
    <dgm:cxn modelId="{E104EAA5-BF64-49FC-B795-B495A798E1E7}" type="presParOf" srcId="{83144B5F-C1FE-4890-ADC2-B204EA4D3E38}" destId="{AB029B72-DFE1-4CBA-86F1-B5445B3FF01A}" srcOrd="4" destOrd="0" presId="urn:microsoft.com/office/officeart/2008/layout/VerticalCurvedList"/>
    <dgm:cxn modelId="{48F14FC6-9066-44FD-A8E5-1C4598568B84}" type="presParOf" srcId="{AB029B72-DFE1-4CBA-86F1-B5445B3FF01A}" destId="{4DC8BE19-7852-4A9B-9942-7957AA6C42FB}" srcOrd="0" destOrd="0" presId="urn:microsoft.com/office/officeart/2008/layout/VerticalCurvedList"/>
    <dgm:cxn modelId="{29B3A52E-1A2B-471A-8D20-CA5CE817D0F8}" type="presParOf" srcId="{83144B5F-C1FE-4890-ADC2-B204EA4D3E38}" destId="{935262B7-A2D3-4709-ACBF-7B611AB596DF}" srcOrd="5" destOrd="0" presId="urn:microsoft.com/office/officeart/2008/layout/VerticalCurvedList"/>
    <dgm:cxn modelId="{A2168A0C-8218-4DC2-BCD6-81496DFA057B}" type="presParOf" srcId="{83144B5F-C1FE-4890-ADC2-B204EA4D3E38}" destId="{AEE82E6C-0A14-4FC4-882E-9EC768C01DF2}" srcOrd="6" destOrd="0" presId="urn:microsoft.com/office/officeart/2008/layout/VerticalCurvedList"/>
    <dgm:cxn modelId="{F37EA58A-5E51-4E78-8DC2-B5CDAF66AA34}" type="presParOf" srcId="{AEE82E6C-0A14-4FC4-882E-9EC768C01DF2}" destId="{9EC13735-A0D3-43AD-97A5-1E1795428A65}" srcOrd="0" destOrd="0" presId="urn:microsoft.com/office/officeart/2008/layout/VerticalCurvedList"/>
    <dgm:cxn modelId="{5DFB58FB-C318-45CD-891D-B7E05B3DE6E9}" type="presParOf" srcId="{83144B5F-C1FE-4890-ADC2-B204EA4D3E38}" destId="{264E06C2-E7B6-4540-92D2-5E36308C862E}" srcOrd="7" destOrd="0" presId="urn:microsoft.com/office/officeart/2008/layout/VerticalCurvedList"/>
    <dgm:cxn modelId="{BCC58548-2957-4562-ADF5-54AEC8FB67AF}" type="presParOf" srcId="{83144B5F-C1FE-4890-ADC2-B204EA4D3E38}" destId="{724426C6-16FD-4AB1-AE5C-0A8446F1BAE9}" srcOrd="8" destOrd="0" presId="urn:microsoft.com/office/officeart/2008/layout/VerticalCurvedList"/>
    <dgm:cxn modelId="{64B9E9A9-0279-41F6-A7F3-6878A9D75FCA}" type="presParOf" srcId="{724426C6-16FD-4AB1-AE5C-0A8446F1BAE9}" destId="{941B281F-902A-4FC0-BBA3-8703211D5A53}" srcOrd="0" destOrd="0" presId="urn:microsoft.com/office/officeart/2008/layout/VerticalCurvedList"/>
    <dgm:cxn modelId="{5733998D-1493-4032-B4D6-7EFE32B41C52}" type="presParOf" srcId="{83144B5F-C1FE-4890-ADC2-B204EA4D3E38}" destId="{F2E7C464-3052-45F4-B23E-C3908A236081}" srcOrd="9" destOrd="0" presId="urn:microsoft.com/office/officeart/2008/layout/VerticalCurvedList"/>
    <dgm:cxn modelId="{A19B5088-A6D9-4C10-86EC-A6E614E2BB32}" type="presParOf" srcId="{83144B5F-C1FE-4890-ADC2-B204EA4D3E38}" destId="{20AB8EC4-9DD9-4D78-896F-FF59C55FFAD9}" srcOrd="10" destOrd="0" presId="urn:microsoft.com/office/officeart/2008/layout/VerticalCurvedList"/>
    <dgm:cxn modelId="{F7921B99-8B2B-4DD0-BDEB-20154293FA30}" type="presParOf" srcId="{20AB8EC4-9DD9-4D78-896F-FF59C55FFAD9}" destId="{160850EE-8FF4-4F64-A86E-51AE626E851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B5CB6-04D1-458F-8A39-7EE4AA6E6673}">
      <dsp:nvSpPr>
        <dsp:cNvPr id="0" name=""/>
        <dsp:cNvSpPr/>
      </dsp:nvSpPr>
      <dsp:spPr>
        <a:xfrm>
          <a:off x="-5967406" y="-913151"/>
          <a:ext cx="7103925" cy="7103925"/>
        </a:xfrm>
        <a:prstGeom prst="blockArc">
          <a:avLst>
            <a:gd name="adj1" fmla="val 18900000"/>
            <a:gd name="adj2" fmla="val 2700000"/>
            <a:gd name="adj3" fmla="val 304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898DB-00BC-47A6-9228-09289088B95B}">
      <dsp:nvSpPr>
        <dsp:cNvPr id="0" name=""/>
        <dsp:cNvSpPr/>
      </dsp:nvSpPr>
      <dsp:spPr>
        <a:xfrm>
          <a:off x="496684" y="329745"/>
          <a:ext cx="7787350" cy="6599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3807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Reading from / writing to files</a:t>
          </a:r>
        </a:p>
      </dsp:txBody>
      <dsp:txXfrm>
        <a:off x="496684" y="329745"/>
        <a:ext cx="7787350" cy="659913"/>
      </dsp:txXfrm>
    </dsp:sp>
    <dsp:sp modelId="{BDD3C472-ED8D-4D69-B1E6-55E408233F3A}">
      <dsp:nvSpPr>
        <dsp:cNvPr id="0" name=""/>
        <dsp:cNvSpPr/>
      </dsp:nvSpPr>
      <dsp:spPr>
        <a:xfrm>
          <a:off x="84238" y="247256"/>
          <a:ext cx="824892" cy="8248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D5E8AA-06FE-4BCE-B60F-0B95313F3CFC}">
      <dsp:nvSpPr>
        <dsp:cNvPr id="0" name=""/>
        <dsp:cNvSpPr/>
      </dsp:nvSpPr>
      <dsp:spPr>
        <a:xfrm>
          <a:off x="969559" y="1319300"/>
          <a:ext cx="7314475" cy="6599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3807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Manipulating database connections</a:t>
          </a:r>
        </a:p>
      </dsp:txBody>
      <dsp:txXfrm>
        <a:off x="969559" y="1319300"/>
        <a:ext cx="7314475" cy="659913"/>
      </dsp:txXfrm>
    </dsp:sp>
    <dsp:sp modelId="{4DC8BE19-7852-4A9B-9942-7957AA6C42FB}">
      <dsp:nvSpPr>
        <dsp:cNvPr id="0" name=""/>
        <dsp:cNvSpPr/>
      </dsp:nvSpPr>
      <dsp:spPr>
        <a:xfrm>
          <a:off x="557113" y="1236810"/>
          <a:ext cx="824892" cy="8248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262B7-A2D3-4709-ACBF-7B611AB596DF}">
      <dsp:nvSpPr>
        <dsp:cNvPr id="0" name=""/>
        <dsp:cNvSpPr/>
      </dsp:nvSpPr>
      <dsp:spPr>
        <a:xfrm>
          <a:off x="1114694" y="2308854"/>
          <a:ext cx="7169340" cy="6599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3807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Usage of synchronization primitives in multitasked applications</a:t>
          </a:r>
        </a:p>
      </dsp:txBody>
      <dsp:txXfrm>
        <a:off x="1114694" y="2308854"/>
        <a:ext cx="7169340" cy="659913"/>
      </dsp:txXfrm>
    </dsp:sp>
    <dsp:sp modelId="{9EC13735-A0D3-43AD-97A5-1E1795428A65}">
      <dsp:nvSpPr>
        <dsp:cNvPr id="0" name=""/>
        <dsp:cNvSpPr/>
      </dsp:nvSpPr>
      <dsp:spPr>
        <a:xfrm>
          <a:off x="702247" y="2226365"/>
          <a:ext cx="824892" cy="8248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E06C2-E7B6-4540-92D2-5E36308C862E}">
      <dsp:nvSpPr>
        <dsp:cNvPr id="0" name=""/>
        <dsp:cNvSpPr/>
      </dsp:nvSpPr>
      <dsp:spPr>
        <a:xfrm>
          <a:off x="969559" y="3298408"/>
          <a:ext cx="7314475" cy="6599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3807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Temporary patching of some objects (unit tests)</a:t>
          </a:r>
        </a:p>
      </dsp:txBody>
      <dsp:txXfrm>
        <a:off x="969559" y="3298408"/>
        <a:ext cx="7314475" cy="659913"/>
      </dsp:txXfrm>
    </dsp:sp>
    <dsp:sp modelId="{941B281F-902A-4FC0-BBA3-8703211D5A53}">
      <dsp:nvSpPr>
        <dsp:cNvPr id="0" name=""/>
        <dsp:cNvSpPr/>
      </dsp:nvSpPr>
      <dsp:spPr>
        <a:xfrm>
          <a:off x="557113" y="3215919"/>
          <a:ext cx="824892" cy="8248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7C464-3052-45F4-B23E-C3908A236081}">
      <dsp:nvSpPr>
        <dsp:cNvPr id="0" name=""/>
        <dsp:cNvSpPr/>
      </dsp:nvSpPr>
      <dsp:spPr>
        <a:xfrm>
          <a:off x="496684" y="4287963"/>
          <a:ext cx="7787350" cy="65991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380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Etc.</a:t>
          </a:r>
        </a:p>
      </dsp:txBody>
      <dsp:txXfrm>
        <a:off x="496684" y="4287963"/>
        <a:ext cx="7787350" cy="659913"/>
      </dsp:txXfrm>
    </dsp:sp>
    <dsp:sp modelId="{160850EE-8FF4-4F64-A86E-51AE626E851A}">
      <dsp:nvSpPr>
        <dsp:cNvPr id="0" name=""/>
        <dsp:cNvSpPr/>
      </dsp:nvSpPr>
      <dsp:spPr>
        <a:xfrm>
          <a:off x="84238" y="4205473"/>
          <a:ext cx="824892" cy="8248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3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3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3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3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C44B1F9-3C8D-4D9A-BC7C-17DC74732F1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5288" cy="3081338"/>
          </a:xfrm>
          <a:prstGeom prst="rect">
            <a:avLst/>
          </a:prstGeom>
        </p:spPr>
      </p:sp>
      <p:sp>
        <p:nvSpPr>
          <p:cNvPr id="10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20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C8FB253A-2EB6-4144-9C02-596B74527C7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81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E90EDDE-A3DE-42A5-B2CA-28B557D1297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216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81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E90EDDE-A3DE-42A5-B2CA-28B557D1297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6281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84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0F10E0B-9020-4A3E-94E4-DC563189209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2911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81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E90EDDE-A3DE-42A5-B2CA-28B557D1297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329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2113" cy="3078163"/>
          </a:xfrm>
          <a:prstGeom prst="rect">
            <a:avLst/>
          </a:prstGeom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90" name="CustomShape 3"/>
          <p:cNvSpPr/>
          <p:nvPr/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EB7BB7AB-5F35-43C0-957D-E38508F297F8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8772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96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0FC93F0-F638-4237-BD50-35C29318B40F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465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5288" cy="3081338"/>
          </a:xfrm>
          <a:prstGeom prst="rect">
            <a:avLst/>
          </a:prstGeom>
        </p:spPr>
      </p:sp>
      <p:sp>
        <p:nvSpPr>
          <p:cNvPr id="1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204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1C8EB985-4B2D-408E-B4E0-C07F9BC0344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5288" cy="3081338"/>
          </a:xfrm>
          <a:prstGeom prst="rect">
            <a:avLst/>
          </a:prstGeom>
        </p:spPr>
      </p:sp>
      <p:sp>
        <p:nvSpPr>
          <p:cNvPr id="10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26" name="CustomShape 3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0B0E045-2F2E-4C8D-8A1F-352176E2B8D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63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9A7E0F-4B62-41F7-ADA7-6A00963E08BE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66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04D006F-2B57-48A0-9E4F-B4C94C8A394D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69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E48ABBE-C5C8-467E-B64E-8FB990E46B4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72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FCA0BC0-8B81-4C31-8620-426E3A5D9312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75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2A6BEF0-1299-48DA-844D-8491E64E4B1F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99" name="CustomShape 3"/>
          <p:cNvSpPr/>
          <p:nvPr/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2181AA4D-64B1-4406-8614-AEBF76954AC3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2113" cy="3078163"/>
          </a:xfrm>
          <a:prstGeom prst="rect">
            <a:avLst/>
          </a:prstGeom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90" name="CustomShape 3"/>
          <p:cNvSpPr/>
          <p:nvPr/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EB7BB7AB-5F35-43C0-957D-E38508F297F8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798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128" y="1896535"/>
            <a:ext cx="5313565" cy="4072467"/>
          </a:xfrm>
        </p:spPr>
        <p:txBody>
          <a:bodyPr/>
          <a:lstStyle>
            <a:lvl1pPr marL="171399" marR="0" indent="-171399" algn="l" defTabSz="914126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0148" y="0"/>
            <a:ext cx="5078677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6128" y="1439333"/>
            <a:ext cx="5313565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92445" y="955249"/>
            <a:ext cx="5627906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4" y="6435521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178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4479" userDrawn="1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0148" y="0"/>
            <a:ext cx="5078677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92445" y="955249"/>
            <a:ext cx="5627906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127" y="1456655"/>
            <a:ext cx="475364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063" indent="0">
              <a:buNone/>
              <a:defRPr>
                <a:latin typeface="+mj-lt"/>
              </a:defRPr>
            </a:lvl2pPr>
            <a:lvl3pPr marL="914126" indent="0">
              <a:buNone/>
              <a:defRPr>
                <a:latin typeface="+mj-lt"/>
              </a:defRPr>
            </a:lvl3pPr>
            <a:lvl4pPr marL="1371189" indent="0">
              <a:buNone/>
              <a:defRPr>
                <a:latin typeface="+mj-lt"/>
              </a:defRPr>
            </a:lvl4pPr>
            <a:lvl5pPr marL="1828251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717" y="1456655"/>
            <a:ext cx="4841976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3916" indent="-2856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127" y="5493512"/>
            <a:ext cx="475364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063" indent="0">
              <a:buNone/>
              <a:defRPr>
                <a:latin typeface="+mj-lt"/>
              </a:defRPr>
            </a:lvl2pPr>
            <a:lvl3pPr marL="914126" indent="0">
              <a:buNone/>
              <a:defRPr>
                <a:latin typeface="+mj-lt"/>
              </a:defRPr>
            </a:lvl3pPr>
            <a:lvl4pPr marL="1371189" indent="0">
              <a:buNone/>
              <a:defRPr>
                <a:latin typeface="+mj-lt"/>
              </a:defRPr>
            </a:lvl4pPr>
            <a:lvl5pPr marL="1828251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127" y="2264027"/>
            <a:ext cx="475364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063" indent="0">
              <a:buNone/>
              <a:defRPr>
                <a:latin typeface="+mj-lt"/>
              </a:defRPr>
            </a:lvl2pPr>
            <a:lvl3pPr marL="914126" indent="0">
              <a:buNone/>
              <a:defRPr>
                <a:latin typeface="+mj-lt"/>
              </a:defRPr>
            </a:lvl3pPr>
            <a:lvl4pPr marL="1371189" indent="0">
              <a:buNone/>
              <a:defRPr>
                <a:latin typeface="+mj-lt"/>
              </a:defRPr>
            </a:lvl4pPr>
            <a:lvl5pPr marL="1828251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127" y="3071399"/>
            <a:ext cx="475364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063" indent="0">
              <a:buNone/>
              <a:defRPr>
                <a:latin typeface="+mj-lt"/>
              </a:defRPr>
            </a:lvl2pPr>
            <a:lvl3pPr marL="914126" indent="0">
              <a:buNone/>
              <a:defRPr>
                <a:latin typeface="+mj-lt"/>
              </a:defRPr>
            </a:lvl3pPr>
            <a:lvl4pPr marL="1371189" indent="0">
              <a:buNone/>
              <a:defRPr>
                <a:latin typeface="+mj-lt"/>
              </a:defRPr>
            </a:lvl4pPr>
            <a:lvl5pPr marL="1828251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127" y="3878771"/>
            <a:ext cx="475364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063" indent="0">
              <a:buNone/>
              <a:defRPr>
                <a:latin typeface="+mj-lt"/>
              </a:defRPr>
            </a:lvl2pPr>
            <a:lvl3pPr marL="914126" indent="0">
              <a:buNone/>
              <a:defRPr>
                <a:latin typeface="+mj-lt"/>
              </a:defRPr>
            </a:lvl3pPr>
            <a:lvl4pPr marL="1371189" indent="0">
              <a:buNone/>
              <a:defRPr>
                <a:latin typeface="+mj-lt"/>
              </a:defRPr>
            </a:lvl4pPr>
            <a:lvl5pPr marL="1828251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127" y="4686143"/>
            <a:ext cx="475364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063" indent="0">
              <a:buNone/>
              <a:defRPr>
                <a:latin typeface="+mj-lt"/>
              </a:defRPr>
            </a:lvl2pPr>
            <a:lvl3pPr marL="914126" indent="0">
              <a:buNone/>
              <a:defRPr>
                <a:latin typeface="+mj-lt"/>
              </a:defRPr>
            </a:lvl3pPr>
            <a:lvl4pPr marL="1371189" indent="0">
              <a:buNone/>
              <a:defRPr>
                <a:latin typeface="+mj-lt"/>
              </a:defRPr>
            </a:lvl4pPr>
            <a:lvl5pPr marL="1828251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717" y="2263477"/>
            <a:ext cx="4841976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3916" indent="-2856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717" y="3070300"/>
            <a:ext cx="4841976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3916" indent="-2856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717" y="3877123"/>
            <a:ext cx="4841976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3916" indent="-2856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717" y="4683945"/>
            <a:ext cx="4841976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3916" indent="-2856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717" y="5490769"/>
            <a:ext cx="4841976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3916" indent="-2856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4" y="6435521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468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4479" userDrawn="1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8293" y="2373859"/>
            <a:ext cx="5313564" cy="3595140"/>
          </a:xfrm>
        </p:spPr>
        <p:txBody>
          <a:bodyPr/>
          <a:lstStyle>
            <a:lvl1pPr marL="171399" marR="0" indent="-171399" algn="l" defTabSz="914126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8290" y="1439333"/>
            <a:ext cx="5313565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4" y="6435521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8290" y="1916660"/>
            <a:ext cx="5313565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10149" y="3"/>
            <a:ext cx="5078678" cy="643551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>
          <a:xfrm>
            <a:off x="8303045" y="1870970"/>
            <a:ext cx="2692880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540302" y="2108287"/>
            <a:ext cx="2218366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83562631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4479" userDrawn="1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72208" y="2373859"/>
            <a:ext cx="5323089" cy="3595140"/>
          </a:xfrm>
        </p:spPr>
        <p:txBody>
          <a:bodyPr/>
          <a:lstStyle>
            <a:lvl1pPr marL="171399" indent="-171399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2208" y="1439333"/>
            <a:ext cx="531356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"/>
            <a:ext cx="5078678" cy="643551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>
          <a:xfrm>
            <a:off x="1192898" y="1870970"/>
            <a:ext cx="2692880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430155" y="2108287"/>
            <a:ext cx="2218366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972206" y="1916660"/>
            <a:ext cx="5323336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4" y="6435521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9360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199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129" y="1439335"/>
            <a:ext cx="11236573" cy="4529667"/>
          </a:xfrm>
        </p:spPr>
        <p:txBody>
          <a:bodyPr/>
          <a:lstStyle>
            <a:lvl1pPr marL="171399" marR="0" indent="-171399" algn="l" defTabSz="914126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399" marR="0" lvl="0" indent="-171399" algn="l" defTabSz="914126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444" y="955249"/>
            <a:ext cx="11403938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4" y="6435521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89031"/>
      </p:ext>
    </p:extLst>
  </p:cSld>
  <p:clrMapOvr>
    <a:masterClrMapping/>
  </p:clrMapOvr>
  <p:hf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130" y="1896535"/>
            <a:ext cx="5313564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128" y="1439333"/>
            <a:ext cx="5313565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399134" y="1896535"/>
            <a:ext cx="5323089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399132" y="1439333"/>
            <a:ext cx="5313568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444" y="955249"/>
            <a:ext cx="11403938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4" y="6435521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34228"/>
      </p:ext>
    </p:extLst>
  </p:cSld>
  <p:clrMapOvr>
    <a:masterClrMapping/>
  </p:clrMapOvr>
  <p:hf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502509" y="1651445"/>
            <a:ext cx="30715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645676" y="1066229"/>
            <a:ext cx="30715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063" indent="0">
              <a:buNone/>
              <a:defRPr b="1" i="0" cap="all" spc="200" baseline="0"/>
            </a:lvl2pPr>
            <a:lvl3pPr marL="914126" indent="0">
              <a:buNone/>
              <a:defRPr b="1" i="0" cap="all" spc="200" baseline="0"/>
            </a:lvl3pPr>
            <a:lvl4pPr marL="1371189" indent="0">
              <a:buNone/>
              <a:defRPr b="1" i="0" cap="all" spc="200" baseline="0"/>
            </a:lvl4pPr>
            <a:lvl5pPr marL="1828251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4092" y="1066229"/>
            <a:ext cx="30715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063" indent="0">
              <a:buNone/>
              <a:defRPr b="1" i="0" cap="all" spc="200" baseline="0"/>
            </a:lvl2pPr>
            <a:lvl3pPr marL="914126" indent="0">
              <a:buNone/>
              <a:defRPr b="1" i="0" cap="all" spc="200" baseline="0"/>
            </a:lvl3pPr>
            <a:lvl4pPr marL="1371189" indent="0">
              <a:buNone/>
              <a:defRPr b="1" i="0" cap="all" spc="200" baseline="0"/>
            </a:lvl4pPr>
            <a:lvl5pPr marL="1828251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502509" y="1066229"/>
            <a:ext cx="30715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063" indent="0">
              <a:buNone/>
              <a:defRPr b="1" i="0" cap="all" spc="200" baseline="0"/>
            </a:lvl2pPr>
            <a:lvl3pPr marL="914126" indent="0">
              <a:buNone/>
              <a:defRPr b="1" i="0" cap="all" spc="200" baseline="0"/>
            </a:lvl3pPr>
            <a:lvl4pPr marL="1371189" indent="0">
              <a:buNone/>
              <a:defRPr b="1" i="0" cap="all" spc="200" baseline="0"/>
            </a:lvl4pPr>
            <a:lvl5pPr marL="1828251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4" y="6435521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7645676" y="1651445"/>
            <a:ext cx="30715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4574092" y="1651445"/>
            <a:ext cx="30715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3202368"/>
      </p:ext>
    </p:extLst>
  </p:cSld>
  <p:clrMapOvr>
    <a:masterClrMapping/>
  </p:clrMapOvr>
  <p:hf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EPAM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3988" y="2797813"/>
            <a:ext cx="7440853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2399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063" indent="0">
              <a:buNone/>
              <a:defRPr sz="1600">
                <a:latin typeface="+mj-lt"/>
              </a:defRPr>
            </a:lvl2pPr>
            <a:lvl3pPr marL="914126" indent="0">
              <a:buNone/>
              <a:defRPr sz="1600">
                <a:latin typeface="+mj-lt"/>
              </a:defRPr>
            </a:lvl3pPr>
            <a:lvl4pPr marL="1371189" indent="0">
              <a:buNone/>
              <a:defRPr sz="1600">
                <a:latin typeface="+mj-lt"/>
              </a:defRPr>
            </a:lvl4pPr>
            <a:lvl5pPr marL="1828251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399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3" y="-163253"/>
            <a:ext cx="2063731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5094" y="4909148"/>
            <a:ext cx="2063731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4" y="6435521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8433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1524" userDrawn="1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444" y="955249"/>
            <a:ext cx="11403938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4" y="6435521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82762"/>
      </p:ext>
    </p:extLst>
  </p:cSld>
  <p:clrMapOvr>
    <a:masterClrMapping/>
  </p:clrMapOvr>
  <p:hf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444" y="955249"/>
            <a:ext cx="11403938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4" y="6435521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/>
        </p:nvCxnSpPr>
        <p:spPr>
          <a:xfrm flipV="1">
            <a:off x="7979873" y="937627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79873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/>
        </p:nvSpPr>
        <p:spPr>
          <a:xfrm>
            <a:off x="7979873" y="948971"/>
            <a:ext cx="4208952" cy="691457"/>
          </a:xfrm>
          <a:prstGeom prst="rect">
            <a:avLst/>
          </a:prstGeom>
          <a:solidFill>
            <a:srgbClr val="77CE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68" rIns="0" bIns="28568" anchor="ctr">
            <a:noAutofit/>
          </a:bodyPr>
          <a:lstStyle/>
          <a:p>
            <a:pPr marR="23806" indent="23806" algn="ctr" defTabSz="309474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79874" y="1025995"/>
            <a:ext cx="4208953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063" indent="0">
              <a:buNone/>
              <a:defRPr b="1" i="0" cap="all" spc="200" baseline="0"/>
            </a:lvl2pPr>
            <a:lvl3pPr marL="914126" indent="0">
              <a:buNone/>
              <a:defRPr b="1" i="0" cap="all" spc="200" baseline="0"/>
            </a:lvl3pPr>
            <a:lvl4pPr marL="1371189" indent="0">
              <a:buNone/>
              <a:defRPr b="1" i="0" cap="all" spc="200" baseline="0"/>
            </a:lvl4pPr>
            <a:lvl5pPr marL="1828251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5468" y="2363054"/>
            <a:ext cx="3540915" cy="4072467"/>
          </a:xfr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71399" marR="0" lvl="0" indent="-171399" algn="l" defTabSz="914126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5468" y="1905852"/>
            <a:ext cx="3540915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7446588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4" y="6435521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3169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5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130" y="1439337"/>
            <a:ext cx="11236573" cy="4529667"/>
          </a:xfrm>
        </p:spPr>
        <p:txBody>
          <a:bodyPr/>
          <a:lstStyle>
            <a:lvl1pPr marL="171395" marR="0" indent="-171395" algn="l" defTabSz="914103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395" marR="0" lvl="0" indent="-171395" algn="l" defTabSz="914103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445" y="955249"/>
            <a:ext cx="11403938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5" y="6435523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420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128" y="1439337"/>
            <a:ext cx="5313565" cy="4529667"/>
          </a:xfrm>
        </p:spPr>
        <p:txBody>
          <a:bodyPr/>
          <a:lstStyle>
            <a:lvl1pPr marL="171395" indent="-171395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399137" y="1439337"/>
            <a:ext cx="5313567" cy="4529667"/>
          </a:xfrm>
        </p:spPr>
        <p:txBody>
          <a:bodyPr/>
          <a:lstStyle>
            <a:lvl1pPr marL="171395" indent="-171395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2445" y="955249"/>
            <a:ext cx="11403938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5" y="6435523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4248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130" y="1896537"/>
            <a:ext cx="11236573" cy="4072467"/>
          </a:xfrm>
        </p:spPr>
        <p:txBody>
          <a:bodyPr/>
          <a:lstStyle>
            <a:lvl1pPr marL="171395" marR="0" indent="-171395" algn="l" defTabSz="914103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395" marR="0" lvl="0" indent="-171395" algn="l" defTabSz="914103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130" y="1439333"/>
            <a:ext cx="11236573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92445" y="955249"/>
            <a:ext cx="11403938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5" y="6435523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2255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131" y="1896537"/>
            <a:ext cx="5313564" cy="4072467"/>
          </a:xfrm>
        </p:spPr>
        <p:txBody>
          <a:bodyPr/>
          <a:lstStyle>
            <a:lvl1pPr marL="171395" indent="-171395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128" y="1439333"/>
            <a:ext cx="5313565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399135" y="1896537"/>
            <a:ext cx="5323089" cy="4072467"/>
          </a:xfrm>
        </p:spPr>
        <p:txBody>
          <a:bodyPr/>
          <a:lstStyle>
            <a:lvl1pPr marL="171395" indent="-171395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399133" y="1439333"/>
            <a:ext cx="532309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445" y="955249"/>
            <a:ext cx="11403938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5" y="6435523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4784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131" y="1439337"/>
            <a:ext cx="5313564" cy="4529667"/>
          </a:xfrm>
        </p:spPr>
        <p:txBody>
          <a:bodyPr/>
          <a:lstStyle>
            <a:lvl1pPr marL="171395" marR="0" indent="-171395" algn="l" defTabSz="914103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0148" y="0"/>
            <a:ext cx="5078677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92445" y="955249"/>
            <a:ext cx="5627906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5" y="6435523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6390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4479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128" y="1896537"/>
            <a:ext cx="5313565" cy="4072467"/>
          </a:xfrm>
        </p:spPr>
        <p:txBody>
          <a:bodyPr/>
          <a:lstStyle>
            <a:lvl1pPr marL="171395" marR="0" indent="-171395" algn="l" defTabSz="914103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0148" y="0"/>
            <a:ext cx="5078677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6128" y="1439333"/>
            <a:ext cx="5313565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92445" y="955249"/>
            <a:ext cx="5627906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5" y="6435523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7896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4479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0148" y="0"/>
            <a:ext cx="5078677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92445" y="955249"/>
            <a:ext cx="5627906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127" y="1456655"/>
            <a:ext cx="475364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052" indent="0">
              <a:buNone/>
              <a:defRPr>
                <a:latin typeface="+mj-lt"/>
              </a:defRPr>
            </a:lvl2pPr>
            <a:lvl3pPr marL="914103" indent="0">
              <a:buNone/>
              <a:defRPr>
                <a:latin typeface="+mj-lt"/>
              </a:defRPr>
            </a:lvl3pPr>
            <a:lvl4pPr marL="1371155" indent="0">
              <a:buNone/>
              <a:defRPr>
                <a:latin typeface="+mj-lt"/>
              </a:defRPr>
            </a:lvl4pPr>
            <a:lvl5pPr marL="1828205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718" y="1456655"/>
            <a:ext cx="4841976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3864" indent="-285658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127" y="5493512"/>
            <a:ext cx="475364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052" indent="0">
              <a:buNone/>
              <a:defRPr>
                <a:latin typeface="+mj-lt"/>
              </a:defRPr>
            </a:lvl2pPr>
            <a:lvl3pPr marL="914103" indent="0">
              <a:buNone/>
              <a:defRPr>
                <a:latin typeface="+mj-lt"/>
              </a:defRPr>
            </a:lvl3pPr>
            <a:lvl4pPr marL="1371155" indent="0">
              <a:buNone/>
              <a:defRPr>
                <a:latin typeface="+mj-lt"/>
              </a:defRPr>
            </a:lvl4pPr>
            <a:lvl5pPr marL="1828205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127" y="2264027"/>
            <a:ext cx="475364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052" indent="0">
              <a:buNone/>
              <a:defRPr>
                <a:latin typeface="+mj-lt"/>
              </a:defRPr>
            </a:lvl2pPr>
            <a:lvl3pPr marL="914103" indent="0">
              <a:buNone/>
              <a:defRPr>
                <a:latin typeface="+mj-lt"/>
              </a:defRPr>
            </a:lvl3pPr>
            <a:lvl4pPr marL="1371155" indent="0">
              <a:buNone/>
              <a:defRPr>
                <a:latin typeface="+mj-lt"/>
              </a:defRPr>
            </a:lvl4pPr>
            <a:lvl5pPr marL="1828205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127" y="3071399"/>
            <a:ext cx="475364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052" indent="0">
              <a:buNone/>
              <a:defRPr>
                <a:latin typeface="+mj-lt"/>
              </a:defRPr>
            </a:lvl2pPr>
            <a:lvl3pPr marL="914103" indent="0">
              <a:buNone/>
              <a:defRPr>
                <a:latin typeface="+mj-lt"/>
              </a:defRPr>
            </a:lvl3pPr>
            <a:lvl4pPr marL="1371155" indent="0">
              <a:buNone/>
              <a:defRPr>
                <a:latin typeface="+mj-lt"/>
              </a:defRPr>
            </a:lvl4pPr>
            <a:lvl5pPr marL="1828205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127" y="3878771"/>
            <a:ext cx="475364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052" indent="0">
              <a:buNone/>
              <a:defRPr>
                <a:latin typeface="+mj-lt"/>
              </a:defRPr>
            </a:lvl2pPr>
            <a:lvl3pPr marL="914103" indent="0">
              <a:buNone/>
              <a:defRPr>
                <a:latin typeface="+mj-lt"/>
              </a:defRPr>
            </a:lvl3pPr>
            <a:lvl4pPr marL="1371155" indent="0">
              <a:buNone/>
              <a:defRPr>
                <a:latin typeface="+mj-lt"/>
              </a:defRPr>
            </a:lvl4pPr>
            <a:lvl5pPr marL="1828205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127" y="4686143"/>
            <a:ext cx="475364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052" indent="0">
              <a:buNone/>
              <a:defRPr>
                <a:latin typeface="+mj-lt"/>
              </a:defRPr>
            </a:lvl2pPr>
            <a:lvl3pPr marL="914103" indent="0">
              <a:buNone/>
              <a:defRPr>
                <a:latin typeface="+mj-lt"/>
              </a:defRPr>
            </a:lvl3pPr>
            <a:lvl4pPr marL="1371155" indent="0">
              <a:buNone/>
              <a:defRPr>
                <a:latin typeface="+mj-lt"/>
              </a:defRPr>
            </a:lvl4pPr>
            <a:lvl5pPr marL="1828205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718" y="2263477"/>
            <a:ext cx="4841976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3864" indent="-285658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718" y="3070300"/>
            <a:ext cx="4841976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3864" indent="-285658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718" y="3877123"/>
            <a:ext cx="4841976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3864" indent="-285658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718" y="4683945"/>
            <a:ext cx="4841976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3864" indent="-285658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718" y="5490769"/>
            <a:ext cx="4841976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3864" indent="-285658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5" y="6435523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5527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4479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8293" y="2373859"/>
            <a:ext cx="5313564" cy="3595140"/>
          </a:xfrm>
        </p:spPr>
        <p:txBody>
          <a:bodyPr/>
          <a:lstStyle>
            <a:lvl1pPr marL="171395" marR="0" indent="-171395" algn="l" defTabSz="914103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8290" y="1439333"/>
            <a:ext cx="5313565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5" y="6435523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8290" y="1916660"/>
            <a:ext cx="5313565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10150" y="5"/>
            <a:ext cx="5078678" cy="643551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>
          <a:xfrm>
            <a:off x="8303045" y="1870972"/>
            <a:ext cx="2692880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540302" y="2108287"/>
            <a:ext cx="2218366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77010382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4479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72208" y="2373859"/>
            <a:ext cx="5323089" cy="3595140"/>
          </a:xfrm>
        </p:spPr>
        <p:txBody>
          <a:bodyPr/>
          <a:lstStyle>
            <a:lvl1pPr marL="171395" indent="-171395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2210" y="1439333"/>
            <a:ext cx="531356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5"/>
            <a:ext cx="5078678" cy="643551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>
          <a:xfrm>
            <a:off x="1192898" y="1870972"/>
            <a:ext cx="2692880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430155" y="2108287"/>
            <a:ext cx="2218366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972206" y="1916660"/>
            <a:ext cx="5323336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5" y="6435523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4208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199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130" y="1439337"/>
            <a:ext cx="11236573" cy="4529667"/>
          </a:xfrm>
        </p:spPr>
        <p:txBody>
          <a:bodyPr/>
          <a:lstStyle>
            <a:lvl1pPr marL="171395" marR="0" indent="-171395" algn="l" defTabSz="914103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395" marR="0" lvl="0" indent="-171395" algn="l" defTabSz="914103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445" y="955249"/>
            <a:ext cx="11403938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5" y="6435523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64246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131" y="1896537"/>
            <a:ext cx="5313564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128" y="1439333"/>
            <a:ext cx="5313565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399135" y="1896537"/>
            <a:ext cx="5323089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399132" y="1439333"/>
            <a:ext cx="5313568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445" y="955249"/>
            <a:ext cx="11403938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5" y="6435523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873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502509" y="1651445"/>
            <a:ext cx="30715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645676" y="1066229"/>
            <a:ext cx="30715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052" indent="0">
              <a:buNone/>
              <a:defRPr b="1" i="0" cap="all" spc="200" baseline="0"/>
            </a:lvl2pPr>
            <a:lvl3pPr marL="914103" indent="0">
              <a:buNone/>
              <a:defRPr b="1" i="0" cap="all" spc="200" baseline="0"/>
            </a:lvl3pPr>
            <a:lvl4pPr marL="1371155" indent="0">
              <a:buNone/>
              <a:defRPr b="1" i="0" cap="all" spc="200" baseline="0"/>
            </a:lvl4pPr>
            <a:lvl5pPr marL="1828205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4092" y="1066229"/>
            <a:ext cx="30715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052" indent="0">
              <a:buNone/>
              <a:defRPr b="1" i="0" cap="all" spc="200" baseline="0"/>
            </a:lvl2pPr>
            <a:lvl3pPr marL="914103" indent="0">
              <a:buNone/>
              <a:defRPr b="1" i="0" cap="all" spc="200" baseline="0"/>
            </a:lvl3pPr>
            <a:lvl4pPr marL="1371155" indent="0">
              <a:buNone/>
              <a:defRPr b="1" i="0" cap="all" spc="200" baseline="0"/>
            </a:lvl4pPr>
            <a:lvl5pPr marL="1828205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502509" y="1066229"/>
            <a:ext cx="30715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052" indent="0">
              <a:buNone/>
              <a:defRPr b="1" i="0" cap="all" spc="200" baseline="0"/>
            </a:lvl2pPr>
            <a:lvl3pPr marL="914103" indent="0">
              <a:buNone/>
              <a:defRPr b="1" i="0" cap="all" spc="200" baseline="0"/>
            </a:lvl3pPr>
            <a:lvl4pPr marL="1371155" indent="0">
              <a:buNone/>
              <a:defRPr b="1" i="0" cap="all" spc="200" baseline="0"/>
            </a:lvl4pPr>
            <a:lvl5pPr marL="1828205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5" y="6435523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7645676" y="1651445"/>
            <a:ext cx="30715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4574092" y="1651445"/>
            <a:ext cx="30715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14420220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EPAM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3989" y="2797813"/>
            <a:ext cx="7440853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199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052" indent="0">
              <a:buNone/>
              <a:defRPr sz="1600">
                <a:latin typeface="+mj-lt"/>
              </a:defRPr>
            </a:lvl2pPr>
            <a:lvl3pPr marL="914103" indent="0">
              <a:buNone/>
              <a:defRPr sz="1600">
                <a:latin typeface="+mj-lt"/>
              </a:defRPr>
            </a:lvl3pPr>
            <a:lvl4pPr marL="1371155" indent="0">
              <a:buNone/>
              <a:defRPr sz="1600">
                <a:latin typeface="+mj-lt"/>
              </a:defRPr>
            </a:lvl4pPr>
            <a:lvl5pPr marL="1828205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399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4" y="-163253"/>
            <a:ext cx="2063731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5095" y="4909150"/>
            <a:ext cx="2063731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5" y="6435523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1890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1524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445" y="955249"/>
            <a:ext cx="11403938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5" y="6435523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15927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445" y="955249"/>
            <a:ext cx="11403938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5" y="6435523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/>
        </p:nvCxnSpPr>
        <p:spPr>
          <a:xfrm flipV="1">
            <a:off x="7979873" y="937629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79873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/>
        </p:nvSpPr>
        <p:spPr>
          <a:xfrm>
            <a:off x="7979873" y="948973"/>
            <a:ext cx="4208952" cy="691457"/>
          </a:xfrm>
          <a:prstGeom prst="rect">
            <a:avLst/>
          </a:prstGeom>
          <a:solidFill>
            <a:srgbClr val="77CE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68" rIns="0" bIns="28568" anchor="ctr">
            <a:noAutofit/>
          </a:bodyPr>
          <a:lstStyle/>
          <a:p>
            <a:pPr marR="23806" indent="23806" algn="ctr" defTabSz="309466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79875" y="1025995"/>
            <a:ext cx="4208953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052" indent="0">
              <a:buNone/>
              <a:defRPr b="1" i="0" cap="all" spc="200" baseline="0"/>
            </a:lvl2pPr>
            <a:lvl3pPr marL="914103" indent="0">
              <a:buNone/>
              <a:defRPr b="1" i="0" cap="all" spc="200" baseline="0"/>
            </a:lvl3pPr>
            <a:lvl4pPr marL="1371155" indent="0">
              <a:buNone/>
              <a:defRPr b="1" i="0" cap="all" spc="200" baseline="0"/>
            </a:lvl4pPr>
            <a:lvl5pPr marL="1828205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5469" y="2363056"/>
            <a:ext cx="3540915" cy="4072467"/>
          </a:xfrm>
        </p:spPr>
        <p:txBody>
          <a:bodyPr/>
          <a:lstStyle>
            <a:lvl1pPr marL="0" marR="0" indent="0" algn="l" defTabSz="914103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71395" marR="0" lvl="0" indent="-171395" algn="l" defTabSz="914103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5469" y="1905852"/>
            <a:ext cx="3540915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3126885255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5" y="6435523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02866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437" y="1883221"/>
            <a:ext cx="5753125" cy="189590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437" y="4066329"/>
            <a:ext cx="5753125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3047287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554" y="0"/>
            <a:ext cx="1168081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553" y="914400"/>
            <a:ext cx="11213719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22430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553" y="914402"/>
            <a:ext cx="6317874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554" y="0"/>
            <a:ext cx="1168081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8576" y="838200"/>
            <a:ext cx="5180238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80211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487553" y="1752600"/>
            <a:ext cx="11213719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553" y="274638"/>
            <a:ext cx="11213719" cy="1143000"/>
          </a:xfrm>
        </p:spPr>
        <p:txBody>
          <a:bodyPr lIns="91440" rIns="91440"/>
          <a:lstStyle/>
          <a:p>
            <a:r>
              <a:rPr lang="en-US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45898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78687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321" y="273600"/>
            <a:ext cx="10969583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321" y="1604520"/>
            <a:ext cx="10969583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321" y="273600"/>
            <a:ext cx="10969583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321" y="1604520"/>
            <a:ext cx="10969583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321" y="273600"/>
            <a:ext cx="10969583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321" y="1604520"/>
            <a:ext cx="5352886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0337" y="1604520"/>
            <a:ext cx="5352886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321" y="273600"/>
            <a:ext cx="10969583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609321" y="273600"/>
            <a:ext cx="10969583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321" y="273600"/>
            <a:ext cx="10969583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321" y="1604520"/>
            <a:ext cx="5352886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0337" y="1604520"/>
            <a:ext cx="5352886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321" y="3682080"/>
            <a:ext cx="5352886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321" y="273600"/>
            <a:ext cx="10969583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321" y="1604520"/>
            <a:ext cx="5352886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0337" y="1604520"/>
            <a:ext cx="5352886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0337" y="3682080"/>
            <a:ext cx="5352886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321" y="273600"/>
            <a:ext cx="10969583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321" y="1604520"/>
            <a:ext cx="5352886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0337" y="1604520"/>
            <a:ext cx="5352886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321" y="3682080"/>
            <a:ext cx="10969583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321" y="273600"/>
            <a:ext cx="10969583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321" y="1604520"/>
            <a:ext cx="10969583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9321" y="3682080"/>
            <a:ext cx="10969583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321" y="273600"/>
            <a:ext cx="10969583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321" y="1604520"/>
            <a:ext cx="5352886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0337" y="1604520"/>
            <a:ext cx="5352886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9321" y="3682080"/>
            <a:ext cx="5352886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230337" y="3682080"/>
            <a:ext cx="5352886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321" y="273600"/>
            <a:ext cx="10969583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321" y="1604520"/>
            <a:ext cx="3532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318515" y="1604520"/>
            <a:ext cx="3532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027709" y="1604520"/>
            <a:ext cx="3532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09321" y="3682080"/>
            <a:ext cx="3532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4318515" y="3682080"/>
            <a:ext cx="3532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8027709" y="3682080"/>
            <a:ext cx="3532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321" y="273600"/>
            <a:ext cx="10969583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321" y="1604520"/>
            <a:ext cx="10969583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321" y="273600"/>
            <a:ext cx="10969583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321" y="1604520"/>
            <a:ext cx="10969583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321" y="273600"/>
            <a:ext cx="10969583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321" y="1604520"/>
            <a:ext cx="5352886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0337" y="1604520"/>
            <a:ext cx="5352886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321" y="273600"/>
            <a:ext cx="10969583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321" y="273600"/>
            <a:ext cx="10969583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321" y="273600"/>
            <a:ext cx="10969583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321" y="1604520"/>
            <a:ext cx="5352886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0337" y="1604520"/>
            <a:ext cx="5352886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321" y="3682080"/>
            <a:ext cx="5352886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321" y="273600"/>
            <a:ext cx="10969583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321" y="1604520"/>
            <a:ext cx="5352886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0337" y="1604520"/>
            <a:ext cx="5352886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0337" y="3682080"/>
            <a:ext cx="5352886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321" y="273600"/>
            <a:ext cx="10969583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321" y="1604520"/>
            <a:ext cx="5352886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0337" y="1604520"/>
            <a:ext cx="5352886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321" y="3682080"/>
            <a:ext cx="10969583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321" y="273600"/>
            <a:ext cx="10969583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321" y="1604520"/>
            <a:ext cx="10969583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321" y="3682080"/>
            <a:ext cx="10969583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321" y="273600"/>
            <a:ext cx="10969583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321" y="1604520"/>
            <a:ext cx="5352886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0337" y="1604520"/>
            <a:ext cx="5352886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321" y="3682080"/>
            <a:ext cx="5352886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0337" y="3682080"/>
            <a:ext cx="5352886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321" y="273600"/>
            <a:ext cx="10969583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321" y="1604520"/>
            <a:ext cx="3532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8515" y="1604520"/>
            <a:ext cx="3532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7709" y="1604520"/>
            <a:ext cx="3532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321" y="3682080"/>
            <a:ext cx="3532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8515" y="3682080"/>
            <a:ext cx="3532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7709" y="3682080"/>
            <a:ext cx="3532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129" y="1439335"/>
            <a:ext cx="11236573" cy="4529667"/>
          </a:xfrm>
        </p:spPr>
        <p:txBody>
          <a:bodyPr/>
          <a:lstStyle>
            <a:lvl1pPr marL="171399" marR="0" indent="-171399" algn="l" defTabSz="914126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399" marR="0" lvl="0" indent="-171399" algn="l" defTabSz="914126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444" y="955249"/>
            <a:ext cx="11403938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4" y="6435521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0272"/>
      </p:ext>
    </p:extLst>
  </p:cSld>
  <p:clrMapOvr>
    <a:masterClrMapping/>
  </p:clrMapOvr>
  <p:hf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128" y="1439335"/>
            <a:ext cx="5313565" cy="4529667"/>
          </a:xfrm>
        </p:spPr>
        <p:txBody>
          <a:bodyPr/>
          <a:lstStyle>
            <a:lvl1pPr marL="171399" indent="-171399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399136" y="1439335"/>
            <a:ext cx="5313567" cy="4529667"/>
          </a:xfrm>
        </p:spPr>
        <p:txBody>
          <a:bodyPr/>
          <a:lstStyle>
            <a:lvl1pPr marL="171399" indent="-171399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2444" y="955249"/>
            <a:ext cx="11403938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4" y="6435521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49404"/>
      </p:ext>
    </p:extLst>
  </p:cSld>
  <p:clrMapOvr>
    <a:masterClrMapping/>
  </p:clrMapOvr>
  <p:hf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129" y="1896535"/>
            <a:ext cx="11236573" cy="4072467"/>
          </a:xfrm>
        </p:spPr>
        <p:txBody>
          <a:bodyPr/>
          <a:lstStyle>
            <a:lvl1pPr marL="171399" marR="0" indent="-171399" algn="l" defTabSz="914126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399" marR="0" lvl="0" indent="-171399" algn="l" defTabSz="914126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129" y="1439333"/>
            <a:ext cx="11236573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92444" y="955249"/>
            <a:ext cx="11403938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4" y="6435521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8992"/>
      </p:ext>
    </p:extLst>
  </p:cSld>
  <p:clrMapOvr>
    <a:masterClrMapping/>
  </p:clrMapOvr>
  <p:hf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130" y="1896535"/>
            <a:ext cx="5313564" cy="4072467"/>
          </a:xfrm>
        </p:spPr>
        <p:txBody>
          <a:bodyPr/>
          <a:lstStyle>
            <a:lvl1pPr marL="171399" indent="-171399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128" y="1439333"/>
            <a:ext cx="5313565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399134" y="1896535"/>
            <a:ext cx="5323089" cy="4072467"/>
          </a:xfrm>
        </p:spPr>
        <p:txBody>
          <a:bodyPr/>
          <a:lstStyle>
            <a:lvl1pPr marL="171399" indent="-171399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399132" y="1439333"/>
            <a:ext cx="532309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444" y="955249"/>
            <a:ext cx="11403938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4" y="6435521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4839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130" y="1439335"/>
            <a:ext cx="5313564" cy="4529667"/>
          </a:xfrm>
        </p:spPr>
        <p:txBody>
          <a:bodyPr/>
          <a:lstStyle>
            <a:lvl1pPr marL="171399" marR="0" indent="-171399" algn="l" defTabSz="914126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0148" y="0"/>
            <a:ext cx="5078677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92445" y="955249"/>
            <a:ext cx="5627906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4" y="6435521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6024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447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image" Target="../media/image1.wmf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image" Target="../media/image1.w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3.xml"/><Relationship Id="rId16" Type="http://schemas.openxmlformats.org/officeDocument/2006/relationships/image" Target="../media/image5.wmf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107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96.xml"/><Relationship Id="rId16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slideLayout" Target="../slideLayouts/slideLayout10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6435360"/>
            <a:ext cx="12189960" cy="420480"/>
          </a:xfrm>
          <a:prstGeom prst="rect">
            <a:avLst/>
          </a:prstGeom>
          <a:solidFill>
            <a:srgbClr val="133C41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4" name="Picture 7"/>
          <p:cNvPicPr/>
          <p:nvPr/>
        </p:nvPicPr>
        <p:blipFill>
          <a:blip r:embed="rId14"/>
          <a:stretch/>
        </p:blipFill>
        <p:spPr>
          <a:xfrm>
            <a:off x="480600" y="6549120"/>
            <a:ext cx="625680" cy="220320"/>
          </a:xfrm>
          <a:prstGeom prst="rect">
            <a:avLst/>
          </a:prstGeom>
          <a:ln>
            <a:noFill/>
          </a:ln>
        </p:spPr>
      </p:pic>
      <p:pic>
        <p:nvPicPr>
          <p:cNvPr id="125" name="Picture 2"/>
          <p:cNvPicPr/>
          <p:nvPr/>
        </p:nvPicPr>
        <p:blipFill>
          <a:blip r:embed="rId15">
            <a:alphaModFix amt="16000"/>
          </a:blip>
          <a:srcRect t="63049" r="42498"/>
          <a:stretch/>
        </p:blipFill>
        <p:spPr>
          <a:xfrm>
            <a:off x="0" y="-163080"/>
            <a:ext cx="2062080" cy="1581120"/>
          </a:xfrm>
          <a:prstGeom prst="rect">
            <a:avLst/>
          </a:prstGeom>
          <a:ln>
            <a:noFill/>
          </a:ln>
        </p:spPr>
      </p:pic>
      <p:pic>
        <p:nvPicPr>
          <p:cNvPr id="126" name="Picture 3"/>
          <p:cNvPicPr/>
          <p:nvPr/>
        </p:nvPicPr>
        <p:blipFill>
          <a:blip r:embed="rId15">
            <a:alphaModFix amt="16000"/>
          </a:blip>
          <a:srcRect t="63049" r="42498"/>
          <a:stretch/>
        </p:blipFill>
        <p:spPr>
          <a:xfrm rot="10800000">
            <a:off x="10130040" y="4908960"/>
            <a:ext cx="2062080" cy="1581120"/>
          </a:xfrm>
          <a:prstGeom prst="rect">
            <a:avLst/>
          </a:prstGeom>
          <a:ln>
            <a:noFill/>
          </a:ln>
        </p:spPr>
      </p:pic>
      <p:sp>
        <p:nvSpPr>
          <p:cNvPr id="127" name="PlaceHolder 2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6435360"/>
            <a:ext cx="12189960" cy="420480"/>
          </a:xfrm>
          <a:prstGeom prst="rect">
            <a:avLst/>
          </a:prstGeom>
          <a:solidFill>
            <a:srgbClr val="133C41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6" name="Picture 7"/>
          <p:cNvPicPr/>
          <p:nvPr/>
        </p:nvPicPr>
        <p:blipFill>
          <a:blip r:embed="rId14"/>
          <a:stretch/>
        </p:blipFill>
        <p:spPr>
          <a:xfrm>
            <a:off x="480600" y="6549120"/>
            <a:ext cx="625680" cy="220320"/>
          </a:xfrm>
          <a:prstGeom prst="rect">
            <a:avLst/>
          </a:prstGeom>
          <a:ln>
            <a:noFill/>
          </a:ln>
        </p:spPr>
      </p:pic>
      <p:sp>
        <p:nvSpPr>
          <p:cNvPr id="167" name="Line 2"/>
          <p:cNvSpPr/>
          <p:nvPr/>
        </p:nvSpPr>
        <p:spPr>
          <a:xfrm>
            <a:off x="392400" y="955080"/>
            <a:ext cx="11406960" cy="0"/>
          </a:xfrm>
          <a:prstGeom prst="line">
            <a:avLst/>
          </a:prstGeom>
          <a:ln w="19080">
            <a:solidFill>
              <a:srgbClr val="F5F5F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PlaceHolder 3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6435360"/>
            <a:ext cx="12184560" cy="415080"/>
          </a:xfrm>
          <a:prstGeom prst="rect">
            <a:avLst/>
          </a:prstGeom>
          <a:solidFill>
            <a:srgbClr val="133C41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7" name="Picture 7"/>
          <p:cNvPicPr/>
          <p:nvPr/>
        </p:nvPicPr>
        <p:blipFill>
          <a:blip r:embed="rId14"/>
          <a:stretch/>
        </p:blipFill>
        <p:spPr>
          <a:xfrm>
            <a:off x="480600" y="6549120"/>
            <a:ext cx="620280" cy="214920"/>
          </a:xfrm>
          <a:prstGeom prst="rect">
            <a:avLst/>
          </a:prstGeom>
          <a:ln>
            <a:noFill/>
          </a:ln>
        </p:spPr>
      </p:pic>
      <p:sp>
        <p:nvSpPr>
          <p:cNvPr id="208" name="Line 2"/>
          <p:cNvSpPr/>
          <p:nvPr/>
        </p:nvSpPr>
        <p:spPr>
          <a:xfrm>
            <a:off x="392400" y="955080"/>
            <a:ext cx="11406960" cy="0"/>
          </a:xfrm>
          <a:prstGeom prst="line">
            <a:avLst/>
          </a:prstGeom>
          <a:ln w="19080">
            <a:solidFill>
              <a:srgbClr val="F5F5F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PlaceHolder 3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0" y="6435360"/>
            <a:ext cx="12189960" cy="420480"/>
          </a:xfrm>
          <a:prstGeom prst="rect">
            <a:avLst/>
          </a:prstGeom>
          <a:solidFill>
            <a:srgbClr val="133C41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8" name="Picture 7"/>
          <p:cNvPicPr/>
          <p:nvPr/>
        </p:nvPicPr>
        <p:blipFill>
          <a:blip r:embed="rId14"/>
          <a:stretch/>
        </p:blipFill>
        <p:spPr>
          <a:xfrm>
            <a:off x="480600" y="6549120"/>
            <a:ext cx="625680" cy="220320"/>
          </a:xfrm>
          <a:prstGeom prst="rect">
            <a:avLst/>
          </a:prstGeom>
          <a:ln>
            <a:noFill/>
          </a:ln>
        </p:spPr>
      </p:pic>
      <p:pic>
        <p:nvPicPr>
          <p:cNvPr id="249" name="Picture 2"/>
          <p:cNvPicPr/>
          <p:nvPr/>
        </p:nvPicPr>
        <p:blipFill>
          <a:blip r:embed="rId15">
            <a:alphaModFix amt="16000"/>
          </a:blip>
          <a:srcRect t="63049" r="42498"/>
          <a:stretch/>
        </p:blipFill>
        <p:spPr>
          <a:xfrm>
            <a:off x="0" y="-163080"/>
            <a:ext cx="2062080" cy="1581120"/>
          </a:xfrm>
          <a:prstGeom prst="rect">
            <a:avLst/>
          </a:prstGeom>
          <a:ln>
            <a:noFill/>
          </a:ln>
        </p:spPr>
      </p:pic>
      <p:pic>
        <p:nvPicPr>
          <p:cNvPr id="250" name="Picture 3"/>
          <p:cNvPicPr/>
          <p:nvPr/>
        </p:nvPicPr>
        <p:blipFill>
          <a:blip r:embed="rId15">
            <a:alphaModFix amt="16000"/>
          </a:blip>
          <a:srcRect t="63049" r="42498"/>
          <a:stretch/>
        </p:blipFill>
        <p:spPr>
          <a:xfrm rot="10800000">
            <a:off x="10130040" y="4908960"/>
            <a:ext cx="2062080" cy="1581120"/>
          </a:xfrm>
          <a:prstGeom prst="rect">
            <a:avLst/>
          </a:prstGeom>
          <a:ln>
            <a:noFill/>
          </a:ln>
        </p:spPr>
      </p:pic>
      <p:sp>
        <p:nvSpPr>
          <p:cNvPr id="251" name="PlaceHolder 2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35523"/>
            <a:ext cx="12188825" cy="422483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364" y="1439337"/>
            <a:ext cx="11232339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360" y="6549301"/>
            <a:ext cx="627716" cy="22263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364" y="304800"/>
            <a:ext cx="11232339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5" y="6435523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5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  <p:sldLayoutId id="2147483823" r:id="rId18"/>
    <p:sldLayoutId id="2147483824" r:id="rId19"/>
    <p:sldLayoutId id="2147483825" r:id="rId20"/>
    <p:sldLayoutId id="2147483831" r:id="rId21"/>
  </p:sldLayoutIdLst>
  <p:hf hdr="0" ftr="0" dt="0"/>
  <p:txStyles>
    <p:titleStyle>
      <a:lvl1pPr algn="l" defTabSz="914103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95" indent="-171395" algn="l" defTabSz="914103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446" indent="-171395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498" indent="-171395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6812" indent="-285658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5" indent="0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83" indent="-228525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34" indent="-228525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85" indent="-228525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7" indent="-228525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2" algn="l" defTabSz="9141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3" algn="l" defTabSz="9141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5" algn="l" defTabSz="9141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5" algn="l" defTabSz="9141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7" algn="l" defTabSz="9141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8" algn="l" defTabSz="9141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0" algn="l" defTabSz="9141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2" algn="l" defTabSz="9141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301" userDrawn="1">
          <p15:clr>
            <a:srgbClr val="F26B43"/>
          </p15:clr>
        </p15:guide>
        <p15:guide id="6" pos="7378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3647" userDrawn="1">
          <p15:clr>
            <a:srgbClr val="F26B43"/>
          </p15:clr>
        </p15:guide>
        <p15:guide id="9" pos="4031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6435360"/>
            <a:ext cx="12184626" cy="418320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22" name="Picture 7"/>
          <p:cNvPicPr/>
          <p:nvPr/>
        </p:nvPicPr>
        <p:blipFill>
          <a:blip r:embed="rId14"/>
          <a:stretch/>
        </p:blipFill>
        <p:spPr>
          <a:xfrm>
            <a:off x="480475" y="6549120"/>
            <a:ext cx="623358" cy="218160"/>
          </a:xfrm>
          <a:prstGeom prst="rect">
            <a:avLst/>
          </a:prstGeom>
          <a:ln>
            <a:noFill/>
          </a:ln>
        </p:spPr>
      </p:pic>
      <p:pic>
        <p:nvPicPr>
          <p:cNvPr id="123" name="Picture 2"/>
          <p:cNvPicPr/>
          <p:nvPr/>
        </p:nvPicPr>
        <p:blipFill>
          <a:blip r:embed="rId15">
            <a:alphaModFix amt="16000"/>
          </a:blip>
          <a:srcRect t="63049" r="42498"/>
          <a:stretch/>
        </p:blipFill>
        <p:spPr>
          <a:xfrm>
            <a:off x="0" y="-163080"/>
            <a:ext cx="2059384" cy="1578960"/>
          </a:xfrm>
          <a:prstGeom prst="rect">
            <a:avLst/>
          </a:prstGeom>
          <a:ln>
            <a:noFill/>
          </a:ln>
        </p:spPr>
      </p:pic>
      <p:pic>
        <p:nvPicPr>
          <p:cNvPr id="124" name="Picture 3"/>
          <p:cNvPicPr/>
          <p:nvPr/>
        </p:nvPicPr>
        <p:blipFill>
          <a:blip r:embed="rId15">
            <a:alphaModFix amt="16000"/>
          </a:blip>
          <a:srcRect t="63049" r="42498"/>
          <a:stretch/>
        </p:blipFill>
        <p:spPr>
          <a:xfrm rot="10800000">
            <a:off x="10129561" y="4908960"/>
            <a:ext cx="2059384" cy="1578960"/>
          </a:xfrm>
          <a:prstGeom prst="rect">
            <a:avLst/>
          </a:prstGeom>
          <a:ln>
            <a:noFill/>
          </a:ln>
        </p:spPr>
      </p:pic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609321" y="273600"/>
            <a:ext cx="10969583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321" y="1604520"/>
            <a:ext cx="10969583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70" indent="-323903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3741" lvl="1" indent="-323903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5611" lvl="2" indent="-287914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7482" lvl="3" indent="-215935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59352" lvl="4" indent="-215935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1222" lvl="5" indent="-215935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3093" lvl="6" indent="-215935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Y"/>
      </a:defPPr>
      <a:lvl1pPr marL="0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6"/>
          <p:cNvPicPr/>
          <p:nvPr/>
        </p:nvPicPr>
        <p:blipFill>
          <a:blip r:embed="rId14"/>
          <a:stretch/>
        </p:blipFill>
        <p:spPr>
          <a:xfrm>
            <a:off x="7109948" y="0"/>
            <a:ext cx="5073239" cy="6852600"/>
          </a:xfrm>
          <a:prstGeom prst="rect">
            <a:avLst/>
          </a:prstGeom>
          <a:ln>
            <a:noFill/>
          </a:ln>
        </p:spPr>
      </p:pic>
      <p:sp>
        <p:nvSpPr>
          <p:cNvPr id="7" name="CustomShape 1"/>
          <p:cNvSpPr/>
          <p:nvPr/>
        </p:nvSpPr>
        <p:spPr>
          <a:xfrm>
            <a:off x="7109948" y="0"/>
            <a:ext cx="5073239" cy="68526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" name="Picture 7"/>
          <p:cNvPicPr/>
          <p:nvPr/>
        </p:nvPicPr>
        <p:blipFill>
          <a:blip r:embed="rId15"/>
          <a:stretch/>
        </p:blipFill>
        <p:spPr>
          <a:xfrm rot="5400000">
            <a:off x="3687787" y="3075572"/>
            <a:ext cx="6852600" cy="701457"/>
          </a:xfrm>
          <a:prstGeom prst="rect">
            <a:avLst/>
          </a:prstGeom>
          <a:ln>
            <a:noFill/>
          </a:ln>
        </p:spPr>
      </p:pic>
      <p:pic>
        <p:nvPicPr>
          <p:cNvPr id="3" name="Picture 8"/>
          <p:cNvPicPr/>
          <p:nvPr/>
        </p:nvPicPr>
        <p:blipFill>
          <a:blip r:embed="rId16"/>
          <a:stretch/>
        </p:blipFill>
        <p:spPr>
          <a:xfrm>
            <a:off x="836782" y="681840"/>
            <a:ext cx="1182652" cy="41580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321" y="273600"/>
            <a:ext cx="10969583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09321" y="1604520"/>
            <a:ext cx="10969583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70" indent="-323903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3741" lvl="1" indent="-323903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5611" lvl="2" indent="-287914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7482" lvl="3" indent="-215935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59352" lvl="4" indent="-215935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1222" lvl="5" indent="-215935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3093" lvl="6" indent="-215935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Y"/>
      </a:defPPr>
      <a:lvl1pPr marL="0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0" y="6435360"/>
            <a:ext cx="12183546" cy="417240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70" name="Picture 7"/>
          <p:cNvPicPr/>
          <p:nvPr/>
        </p:nvPicPr>
        <p:blipFill>
          <a:blip r:embed="rId3"/>
          <a:stretch/>
        </p:blipFill>
        <p:spPr>
          <a:xfrm>
            <a:off x="480475" y="6549120"/>
            <a:ext cx="622278" cy="217080"/>
          </a:xfrm>
          <a:prstGeom prst="rect">
            <a:avLst/>
          </a:prstGeom>
          <a:ln>
            <a:noFill/>
          </a:ln>
        </p:spPr>
      </p:pic>
      <p:sp>
        <p:nvSpPr>
          <p:cNvPr id="371" name="PlaceHolder 2"/>
          <p:cNvSpPr>
            <a:spLocks noGrp="1"/>
          </p:cNvSpPr>
          <p:nvPr>
            <p:ph type="title"/>
          </p:nvPr>
        </p:nvSpPr>
        <p:spPr>
          <a:xfrm>
            <a:off x="609321" y="273600"/>
            <a:ext cx="10969583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609321" y="1604520"/>
            <a:ext cx="10969583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70" indent="-323903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3741" lvl="1" indent="-323903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5611" lvl="2" indent="-287914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7482" lvl="3" indent="-215935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59352" lvl="4" indent="-215935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1222" lvl="5" indent="-215935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3093" lvl="6" indent="-215935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Y"/>
      </a:defPPr>
      <a:lvl1pPr marL="0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35521"/>
            <a:ext cx="12188825" cy="422483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363" y="1439335"/>
            <a:ext cx="11232339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360" y="6549299"/>
            <a:ext cx="627716" cy="22263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363" y="304800"/>
            <a:ext cx="11232339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2014" y="6435521"/>
            <a:ext cx="1830686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5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hf hdr="0" ft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99" indent="-171399" algn="l" defTabSz="914126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461" indent="-171399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524" indent="-171399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6853" indent="-285664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indent="0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301" userDrawn="1">
          <p15:clr>
            <a:srgbClr val="F26B43"/>
          </p15:clr>
        </p15:guide>
        <p15:guide id="6" pos="7378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3647" userDrawn="1">
          <p15:clr>
            <a:srgbClr val="F26B43"/>
          </p15:clr>
        </p15:guide>
        <p15:guide id="9" pos="4031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glossary.html#term-iterable&#8203;" TargetMode="External"/><Relationship Id="rId1" Type="http://schemas.openxmlformats.org/officeDocument/2006/relationships/slideLayout" Target="../slideLayouts/slideLayout6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glossary.html#term-iterable&#8203;" TargetMode="External"/><Relationship Id="rId1" Type="http://schemas.openxmlformats.org/officeDocument/2006/relationships/slideLayout" Target="../slideLayouts/slideLayout6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glossary.html#term-iterable&#8203;" TargetMode="External"/><Relationship Id="rId1" Type="http://schemas.openxmlformats.org/officeDocument/2006/relationships/slideLayout" Target="../slideLayouts/slideLayout6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glossary.html#term-iterable&#8203;" TargetMode="External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glossary.html#term-iterable&#8203;" TargetMode="External"/><Relationship Id="rId1" Type="http://schemas.openxmlformats.org/officeDocument/2006/relationships/slideLayout" Target="../slideLayouts/slideLayout6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glossary.html#term-iterable&#8203;" TargetMode="External"/><Relationship Id="rId1" Type="http://schemas.openxmlformats.org/officeDocument/2006/relationships/slideLayout" Target="../slideLayouts/slideLayout6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www.python.org/dev/peps/pep-0255/" TargetMode="External"/><Relationship Id="rId1" Type="http://schemas.openxmlformats.org/officeDocument/2006/relationships/slideLayout" Target="../slideLayouts/slideLayout6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https://docs.python.org/3/glossary.html#term-generator&#8203;" TargetMode="External"/><Relationship Id="rId1" Type="http://schemas.openxmlformats.org/officeDocument/2006/relationships/slideLayout" Target="../slideLayouts/slideLayout6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contextlib.html&#8203;" TargetMode="External"/><Relationship Id="rId1" Type="http://schemas.openxmlformats.org/officeDocument/2006/relationships/slideLayout" Target="../slideLayouts/slideLayout6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#exception-hierarchy&#8203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exceptions.html#exception-hierarchy&#8203;" TargetMode="External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exceptions.html#exception-hierarchy&#8203;" TargetMode="External"/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708295" y="1883562"/>
            <a:ext cx="5747703" cy="18898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tabLst>
                <a:tab pos="408118" algn="l"/>
              </a:tabLst>
            </a:pPr>
            <a:r>
              <a:rPr lang="en-US" sz="4000" spc="-1">
                <a:solidFill>
                  <a:srgbClr val="FFFFFF"/>
                </a:solidFill>
                <a:latin typeface="Calibri Light"/>
                <a:ea typeface="DejaVu Sans"/>
              </a:rPr>
              <a:t>Python Programming Language Foundation</a:t>
            </a:r>
            <a:endParaRPr lang="en-US" sz="4000" spc="-1"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708295" y="3779189"/>
            <a:ext cx="5747703" cy="5585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en-US" sz="2000" b="1" spc="-1">
                <a:solidFill>
                  <a:srgbClr val="FFFFFF"/>
                </a:solidFill>
                <a:latin typeface="Calibri Light"/>
                <a:ea typeface="DejaVu Sans"/>
              </a:rPr>
              <a:t>Session 7</a:t>
            </a:r>
            <a:endParaRPr lang="en-US" sz="2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3881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480600" y="304920"/>
            <a:ext cx="11233080" cy="40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83">
                <a:solidFill>
                  <a:srgbClr val="222222"/>
                </a:solidFill>
                <a:latin typeface="Calibri Light"/>
                <a:ea typeface="DejaVu Sans"/>
              </a:rPr>
              <a:t>Handling multiple exceptions in a same manner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3200400" y="6435360"/>
            <a:ext cx="5789160" cy="41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92" name="CustomShape 4"/>
          <p:cNvSpPr/>
          <p:nvPr/>
        </p:nvSpPr>
        <p:spPr>
          <a:xfrm>
            <a:off x="479999" y="2642704"/>
            <a:ext cx="11234784" cy="15682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tabLst>
                <a:tab pos="0" algn="l"/>
              </a:tabLst>
            </a:pPr>
            <a:r>
              <a:rPr lang="ru-RU" sz="2400" b="1" strike="noStrike" spc="-1" err="1">
                <a:solidFill>
                  <a:srgbClr val="000080"/>
                </a:solidFill>
                <a:latin typeface="Courier New"/>
                <a:ea typeface="DejaVu Sans"/>
              </a:rPr>
              <a:t>try</a:t>
            </a:r>
            <a:r>
              <a:rPr lang="ru-RU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br>
              <a:rPr sz="2400">
                <a:latin typeface="Courier New"/>
              </a:rPr>
            </a:br>
            <a:r>
              <a:rPr lang="ru-RU" sz="2400" spc="-1">
                <a:solidFill>
                  <a:srgbClr val="000000"/>
                </a:solidFill>
                <a:latin typeface="Courier New"/>
              </a:rPr>
              <a:t>   </a:t>
            </a:r>
            <a:r>
              <a:rPr lang="ru-RU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...</a:t>
            </a:r>
            <a:r>
              <a:rPr lang="ru-RU" sz="2400" spc="-1">
                <a:solidFill>
                  <a:srgbClr val="000000"/>
                </a:solidFill>
                <a:latin typeface="Courier New"/>
                <a:ea typeface="DejaVu Sans"/>
              </a:rPr>
              <a:t> </a:t>
            </a:r>
            <a:r>
              <a:rPr lang="ru-RU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# You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do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your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operations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here</a:t>
            </a:r>
            <a:br>
              <a:rPr sz="2400">
                <a:latin typeface="Courier New"/>
              </a:rPr>
            </a:br>
            <a:r>
              <a:rPr lang="ru-RU" sz="2400" b="1" strike="noStrike" spc="-1" err="1">
                <a:solidFill>
                  <a:srgbClr val="000080"/>
                </a:solidFill>
                <a:latin typeface="Courier New"/>
                <a:ea typeface="DejaVu Sans"/>
              </a:rPr>
              <a:t>except</a:t>
            </a:r>
            <a:r>
              <a:rPr lang="ru-RU" sz="24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 </a:t>
            </a:r>
            <a:r>
              <a:rPr lang="ru-RU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(Exception1[, Exception2[, ...]]) </a:t>
            </a:r>
            <a:r>
              <a:rPr lang="ru-RU" sz="2400" b="1" strike="noStrike" spc="-1" err="1">
                <a:solidFill>
                  <a:srgbClr val="000080"/>
                </a:solidFill>
                <a:latin typeface="Courier New"/>
                <a:ea typeface="DejaVu Sans"/>
              </a:rPr>
              <a:t>as</a:t>
            </a:r>
            <a:r>
              <a:rPr lang="ru-RU" sz="24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 </a:t>
            </a:r>
            <a:r>
              <a:rPr lang="ru-RU" sz="2400" b="0" strike="noStrike" spc="-1" err="1">
                <a:solidFill>
                  <a:srgbClr val="000000"/>
                </a:solidFill>
                <a:latin typeface="Courier New"/>
                <a:ea typeface="DejaVu Sans"/>
              </a:rPr>
              <a:t>err</a:t>
            </a:r>
            <a:r>
              <a:rPr lang="ru-RU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br>
              <a:rPr sz="2400">
                <a:latin typeface="Courier New"/>
              </a:rPr>
            </a:br>
            <a:r>
              <a:rPr lang="ru-RU" sz="2400" spc="-1">
                <a:solidFill>
                  <a:srgbClr val="000000"/>
                </a:solidFill>
                <a:latin typeface="Courier New"/>
              </a:rPr>
              <a:t>   </a:t>
            </a:r>
            <a:r>
              <a:rPr lang="ru-RU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...</a:t>
            </a:r>
            <a:r>
              <a:rPr lang="ru-RU" sz="2400" spc="-1">
                <a:solidFill>
                  <a:srgbClr val="000000"/>
                </a:solidFill>
                <a:latin typeface="Courier New"/>
                <a:ea typeface="DejaVu Sans"/>
              </a:rPr>
              <a:t> </a:t>
            </a:r>
            <a:r>
              <a:rPr lang="ru-RU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#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Any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exception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from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the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given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list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has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been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raised</a:t>
            </a:r>
            <a:endParaRPr lang="en-US" sz="2400" b="0" strike="noStrike" spc="-1" err="1">
              <a:latin typeface="Courier New"/>
            </a:endParaRPr>
          </a:p>
        </p:txBody>
      </p:sp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16741413-495C-429B-92CA-4AB65950843E}"/>
              </a:ext>
            </a:extLst>
          </p:cNvPr>
          <p:cNvSpPr>
            <a:spLocks noGrp="1"/>
          </p:cNvSpPr>
          <p:nvPr/>
        </p:nvSpPr>
        <p:spPr>
          <a:xfrm>
            <a:off x="11106150" y="6438900"/>
            <a:ext cx="609600" cy="42248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z="1800" dirty="0" smtClean="0">
                <a:latin typeface="Calibri"/>
              </a:rPr>
              <a:pPr/>
              <a:t>10</a:t>
            </a:fld>
            <a:endParaRPr lang="en-US" sz="1800"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480600" y="304920"/>
            <a:ext cx="11233080" cy="40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83">
                <a:solidFill>
                  <a:srgbClr val="222222"/>
                </a:solidFill>
                <a:latin typeface="Calibri Light"/>
                <a:ea typeface="DejaVu Sans"/>
              </a:rPr>
              <a:t>Exception re-raising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3200400" y="6435360"/>
            <a:ext cx="5789160" cy="41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96" name="CustomShape 4"/>
          <p:cNvSpPr/>
          <p:nvPr/>
        </p:nvSpPr>
        <p:spPr>
          <a:xfrm>
            <a:off x="243469" y="3102752"/>
            <a:ext cx="1170432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raise</a:t>
            </a:r>
            <a:r>
              <a:rPr lang="en-US" sz="3600" b="1" strike="noStrike" spc="-1">
                <a:solidFill>
                  <a:srgbClr val="222222"/>
                </a:solidFill>
                <a:latin typeface="Courier New"/>
                <a:ea typeface="DejaVu Sans"/>
              </a:rPr>
              <a:t> [</a:t>
            </a:r>
            <a:r>
              <a:rPr lang="en-US" sz="3600" b="1" strike="noStrike" spc="-1">
                <a:solidFill>
                  <a:srgbClr val="CEDB56"/>
                </a:solidFill>
                <a:latin typeface="Courier New"/>
                <a:ea typeface="DejaVu Sans"/>
              </a:rPr>
              <a:t>exception</a:t>
            </a:r>
            <a:r>
              <a:rPr lang="ru-RU" sz="3600" b="1" strike="noStrike" spc="-1">
                <a:solidFill>
                  <a:srgbClr val="CEDB56"/>
                </a:solidFill>
                <a:latin typeface="Courier New"/>
                <a:ea typeface="DejaVu Sans"/>
              </a:rPr>
              <a:t>_</a:t>
            </a:r>
            <a:r>
              <a:rPr lang="en-US" sz="3600" b="1" strike="noStrike" spc="-1" err="1">
                <a:solidFill>
                  <a:srgbClr val="CEDB56"/>
                </a:solidFill>
                <a:latin typeface="Courier New"/>
                <a:ea typeface="DejaVu Sans"/>
              </a:rPr>
              <a:t>type</a:t>
            </a:r>
            <a:r>
              <a:rPr lang="en-US" sz="3600" b="1" strike="noStrike" spc="-1" err="1">
                <a:solidFill>
                  <a:srgbClr val="222222"/>
                </a:solidFill>
                <a:latin typeface="Courier New"/>
                <a:ea typeface="DejaVu Sans"/>
              </a:rPr>
              <a:t>|</a:t>
            </a:r>
            <a:r>
              <a:rPr lang="en-US" sz="3600" b="1" strike="noStrike" spc="-1" err="1">
                <a:solidFill>
                  <a:srgbClr val="76CDD8"/>
                </a:solidFill>
                <a:latin typeface="Courier New"/>
                <a:ea typeface="DejaVu Sans"/>
              </a:rPr>
              <a:t>exception_object</a:t>
            </a:r>
            <a:r>
              <a:rPr lang="en-US" sz="3600" b="1" strike="noStrike" spc="-1">
                <a:solidFill>
                  <a:srgbClr val="222222"/>
                </a:solidFill>
                <a:latin typeface="Courier New"/>
                <a:ea typeface="DejaVu Sans"/>
              </a:rPr>
              <a:t>]</a:t>
            </a:r>
            <a:endParaRPr lang="en-US" sz="3600" b="0" strike="noStrike" spc="-1">
              <a:latin typeface="Courier New"/>
            </a:endParaRPr>
          </a:p>
        </p:txBody>
      </p:sp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16741413-495C-429B-92CA-4AB65950843E}"/>
              </a:ext>
            </a:extLst>
          </p:cNvPr>
          <p:cNvSpPr>
            <a:spLocks noGrp="1"/>
          </p:cNvSpPr>
          <p:nvPr/>
        </p:nvSpPr>
        <p:spPr>
          <a:xfrm>
            <a:off x="11106150" y="6438900"/>
            <a:ext cx="609600" cy="42248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z="1800" dirty="0" smtClean="0">
                <a:latin typeface="Calibri"/>
              </a:rPr>
              <a:pPr/>
              <a:t>11</a:t>
            </a:fld>
            <a:endParaRPr lang="en-US" sz="1800"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480600" y="304920"/>
            <a:ext cx="11233080" cy="40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83">
                <a:solidFill>
                  <a:srgbClr val="222222"/>
                </a:solidFill>
                <a:latin typeface="Calibri Light"/>
                <a:ea typeface="DejaVu Sans"/>
              </a:rPr>
              <a:t>Custom exceptions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3200400" y="6435360"/>
            <a:ext cx="5789160" cy="41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00" name="CustomShape 4"/>
          <p:cNvSpPr/>
          <p:nvPr/>
        </p:nvSpPr>
        <p:spPr>
          <a:xfrm>
            <a:off x="243469" y="3102752"/>
            <a:ext cx="1170432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class</a:t>
            </a:r>
            <a:r>
              <a:rPr lang="en-US" sz="3600" b="1" strike="noStrike" spc="-1">
                <a:solidFill>
                  <a:srgbClr val="222222"/>
                </a:solidFill>
                <a:latin typeface="Courier New"/>
                <a:ea typeface="DejaVu Sans"/>
              </a:rPr>
              <a:t> </a:t>
            </a:r>
            <a:r>
              <a:rPr lang="en-US" sz="3600" b="1" strike="noStrike" spc="-1" err="1">
                <a:solidFill>
                  <a:srgbClr val="222222"/>
                </a:solidFill>
                <a:latin typeface="Courier New"/>
                <a:ea typeface="DejaVu Sans"/>
              </a:rPr>
              <a:t>CustomException</a:t>
            </a:r>
            <a:r>
              <a:rPr lang="en-US" sz="3600" b="1" strike="noStrike" spc="-1">
                <a:solidFill>
                  <a:srgbClr val="222222"/>
                </a:solidFill>
                <a:latin typeface="Courier New"/>
                <a:ea typeface="DejaVu Sans"/>
              </a:rPr>
              <a:t>(</a:t>
            </a:r>
            <a:r>
              <a:rPr lang="en-US" sz="3600" b="1" strike="noStrike" spc="-1">
                <a:solidFill>
                  <a:srgbClr val="CEDB56"/>
                </a:solidFill>
                <a:latin typeface="Courier New"/>
                <a:ea typeface="DejaVu Sans"/>
              </a:rPr>
              <a:t>exception</a:t>
            </a:r>
            <a:r>
              <a:rPr lang="ru-RU" sz="3600" b="1" strike="noStrike" spc="-1">
                <a:solidFill>
                  <a:srgbClr val="CEDB56"/>
                </a:solidFill>
                <a:latin typeface="Courier New"/>
                <a:ea typeface="DejaVu Sans"/>
              </a:rPr>
              <a:t>_</a:t>
            </a:r>
            <a:r>
              <a:rPr lang="en-US" sz="3600" b="1" strike="noStrike" spc="-1">
                <a:solidFill>
                  <a:srgbClr val="CEDB56"/>
                </a:solidFill>
                <a:latin typeface="Courier New"/>
                <a:ea typeface="DejaVu Sans"/>
              </a:rPr>
              <a:t>type</a:t>
            </a:r>
            <a:r>
              <a:rPr lang="en-US" sz="3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3600" b="0" strike="noStrike" spc="-1">
              <a:latin typeface="Courier New"/>
            </a:endParaRPr>
          </a:p>
        </p:txBody>
      </p:sp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16741413-495C-429B-92CA-4AB65950843E}"/>
              </a:ext>
            </a:extLst>
          </p:cNvPr>
          <p:cNvSpPr>
            <a:spLocks noGrp="1"/>
          </p:cNvSpPr>
          <p:nvPr/>
        </p:nvSpPr>
        <p:spPr>
          <a:xfrm>
            <a:off x="11106150" y="6438900"/>
            <a:ext cx="609600" cy="42248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z="1800" dirty="0" smtClean="0">
                <a:latin typeface="Calibri"/>
              </a:rPr>
              <a:pPr/>
              <a:t>12</a:t>
            </a:fld>
            <a:endParaRPr lang="en-US" sz="1800"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9312-F809-4B8F-9C38-46FAA89C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Best practice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A9C7802-CB42-420C-8EBB-4FE3AF5D714A}"/>
              </a:ext>
            </a:extLst>
          </p:cNvPr>
          <p:cNvSpPr/>
          <p:nvPr/>
        </p:nvSpPr>
        <p:spPr>
          <a:xfrm>
            <a:off x="3199566" y="6434577"/>
            <a:ext cx="5785493" cy="414252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 anchor="ctr">
            <a:normAutofit/>
          </a:bodyPr>
          <a:lstStyle/>
          <a:p>
            <a:pPr algn="ctr">
              <a:tabLst>
                <a:tab pos="408118" algn="l"/>
              </a:tabLst>
            </a:pPr>
            <a:r>
              <a:rPr lang="en-US" sz="1400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spc="-1">
              <a:latin typeface="Arial"/>
            </a:endParaRP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65E6183A-CA52-480D-A335-11603FC29A00}"/>
              </a:ext>
            </a:extLst>
          </p:cNvPr>
          <p:cNvSpPr>
            <a:spLocks noGrp="1"/>
          </p:cNvSpPr>
          <p:nvPr/>
        </p:nvSpPr>
        <p:spPr>
          <a:xfrm>
            <a:off x="11106150" y="6438900"/>
            <a:ext cx="609600" cy="42248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z="1800" dirty="0" smtClean="0">
                <a:latin typeface="+mn-lt"/>
              </a:rPr>
              <a:pPr/>
              <a:t>13</a:t>
            </a:fld>
            <a:endParaRPr lang="en-US" sz="1800">
              <a:latin typeface="+mn-lt"/>
            </a:endParaRPr>
          </a:p>
        </p:txBody>
      </p:sp>
      <p:sp>
        <p:nvSpPr>
          <p:cNvPr id="3" name="CustomShape 4">
            <a:extLst>
              <a:ext uri="{FF2B5EF4-FFF2-40B4-BE49-F238E27FC236}">
                <a16:creationId xmlns:a16="http://schemas.microsoft.com/office/drawing/2014/main" id="{A2052A46-A196-419F-9FD4-BE0D73AEBA7D}"/>
              </a:ext>
            </a:extLst>
          </p:cNvPr>
          <p:cNvSpPr/>
          <p:nvPr/>
        </p:nvSpPr>
        <p:spPr>
          <a:xfrm>
            <a:off x="6400800" y="1645920"/>
            <a:ext cx="5311080" cy="1621800"/>
          </a:xfrm>
          <a:prstGeom prst="round2SameRect">
            <a:avLst>
              <a:gd name="adj1" fmla="val 2898"/>
              <a:gd name="adj2" fmla="val 2842"/>
            </a:avLst>
          </a:prstGeom>
          <a:solidFill>
            <a:srgbClr val="76CDD8"/>
          </a:solidFill>
          <a:ln w="25560">
            <a:solidFill>
              <a:srgbClr val="76CDD8"/>
            </a:solidFill>
            <a:miter/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Calibri Light"/>
                <a:ea typeface="DejaVu Sans"/>
                <a:cs typeface="Calibri Light"/>
              </a:rPr>
              <a:t>raise Exception </a:t>
            </a:r>
            <a:r>
              <a:rPr lang="en-US" sz="2800" b="1" i="1" strike="noStrike" spc="-1">
                <a:solidFill>
                  <a:srgbClr val="FFFFFF"/>
                </a:solidFill>
                <a:latin typeface="Calibri Light"/>
                <a:ea typeface="DejaVu Sans"/>
                <a:cs typeface="Calibri Light"/>
              </a:rPr>
              <a:t>from </a:t>
            </a:r>
            <a:r>
              <a:rPr lang="en-US" sz="2800" b="1" i="1" strike="noStrike" spc="-1" err="1">
                <a:solidFill>
                  <a:srgbClr val="FFFFFF"/>
                </a:solidFill>
                <a:latin typeface="Calibri Light"/>
                <a:ea typeface="DejaVu Sans"/>
                <a:cs typeface="Calibri Light"/>
              </a:rPr>
              <a:t>exc</a:t>
            </a:r>
            <a:endParaRPr lang="en-US" sz="2800" b="0" strike="noStrike" spc="-1">
              <a:latin typeface="Calibri Light"/>
              <a:cs typeface="Calibri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19A7A544-CF2C-4AED-AC2C-AE9FC25E3F0F}"/>
              </a:ext>
            </a:extLst>
          </p:cNvPr>
          <p:cNvSpPr/>
          <p:nvPr/>
        </p:nvSpPr>
        <p:spPr>
          <a:xfrm>
            <a:off x="477720" y="1645920"/>
            <a:ext cx="5311080" cy="1616400"/>
          </a:xfrm>
          <a:prstGeom prst="round2SameRect">
            <a:avLst>
              <a:gd name="adj1" fmla="val 2379"/>
              <a:gd name="adj2" fmla="val 2201"/>
            </a:avLst>
          </a:prstGeom>
          <a:solidFill>
            <a:srgbClr val="76CDD8"/>
          </a:solidFill>
          <a:ln w="25560">
            <a:solidFill>
              <a:srgbClr val="76CDD8"/>
            </a:solidFill>
            <a:miter/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Calibri Light"/>
                <a:ea typeface="DejaVu Sans"/>
                <a:cs typeface="Calibri"/>
              </a:rPr>
              <a:t>except Exception a</a:t>
            </a:r>
            <a:r>
              <a:rPr lang="en-US" sz="2800" b="1" i="1" strike="noStrike" spc="-1">
                <a:solidFill>
                  <a:srgbClr val="FFFFFF"/>
                </a:solidFill>
                <a:latin typeface="Calibri Light"/>
                <a:ea typeface="DejaVu Sans"/>
                <a:cs typeface="Calibri"/>
              </a:rPr>
              <a:t>s </a:t>
            </a:r>
            <a:r>
              <a:rPr lang="en-US" sz="2800" b="1" i="1" strike="noStrike" spc="-1" err="1">
                <a:solidFill>
                  <a:srgbClr val="FFFFFF"/>
                </a:solidFill>
                <a:latin typeface="Calibri Light"/>
                <a:ea typeface="DejaVu Sans"/>
                <a:cs typeface="Calibri"/>
              </a:rPr>
              <a:t>exc</a:t>
            </a:r>
            <a:endParaRPr lang="en-US" sz="2800" b="0" strike="noStrike" spc="-1">
              <a:latin typeface="Calibri Light"/>
              <a:cs typeface="Calibri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C18CD824-3856-4937-9091-7F882A899FE0}"/>
              </a:ext>
            </a:extLst>
          </p:cNvPr>
          <p:cNvSpPr/>
          <p:nvPr/>
        </p:nvSpPr>
        <p:spPr>
          <a:xfrm>
            <a:off x="477720" y="3931920"/>
            <a:ext cx="5311080" cy="1616400"/>
          </a:xfrm>
          <a:prstGeom prst="round2SameRect">
            <a:avLst>
              <a:gd name="adj1" fmla="val 2898"/>
              <a:gd name="adj2" fmla="val 2842"/>
            </a:avLst>
          </a:prstGeom>
          <a:solidFill>
            <a:srgbClr val="76CDD8"/>
          </a:solidFill>
          <a:ln w="25560">
            <a:solidFill>
              <a:srgbClr val="76CDD8"/>
            </a:solidFill>
            <a:miter/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/>
            <a:r>
              <a:rPr lang="en-US" sz="2800" b="1" strike="noStrike" spc="-1">
                <a:solidFill>
                  <a:srgbClr val="FFFFFF"/>
                </a:solidFill>
                <a:latin typeface="Calibri Light"/>
                <a:ea typeface="DejaVu Sans"/>
                <a:cs typeface="Calibri"/>
              </a:rPr>
              <a:t>Specify types of caught exceptions</a:t>
            </a:r>
            <a:r>
              <a:rPr lang="en-US" sz="2800" b="1" spc="-1">
                <a:solidFill>
                  <a:srgbClr val="FFFFFF"/>
                </a:solidFill>
                <a:latin typeface="Calibri Light"/>
                <a:ea typeface="DejaVu Sans"/>
                <a:cs typeface="Calibri"/>
              </a:rPr>
              <a:t> </a:t>
            </a:r>
            <a:endParaRPr lang="en-US" sz="2800" b="0" strike="noStrike" spc="-1">
              <a:latin typeface="Calibri Light"/>
              <a:cs typeface="Calibri"/>
            </a:endParaRPr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DE3253A2-FAF0-444B-8E0D-ED3B8EF46DFD}"/>
              </a:ext>
            </a:extLst>
          </p:cNvPr>
          <p:cNvSpPr/>
          <p:nvPr/>
        </p:nvSpPr>
        <p:spPr>
          <a:xfrm>
            <a:off x="6364800" y="3931920"/>
            <a:ext cx="5311080" cy="1616400"/>
          </a:xfrm>
          <a:prstGeom prst="round2SameRect">
            <a:avLst>
              <a:gd name="adj1" fmla="val 2898"/>
              <a:gd name="adj2" fmla="val 2842"/>
            </a:avLst>
          </a:prstGeom>
          <a:solidFill>
            <a:srgbClr val="76CDD8"/>
          </a:solidFill>
          <a:ln w="25560">
            <a:solidFill>
              <a:srgbClr val="76CDD8"/>
            </a:solidFill>
            <a:miter/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/>
            <a:r>
              <a:rPr lang="en-US" sz="2800" b="1" strike="noStrike" spc="-1">
                <a:solidFill>
                  <a:srgbClr val="FFFFFF"/>
                </a:solidFill>
                <a:latin typeface="Calibri Light"/>
                <a:ea typeface="DejaVu Sans"/>
                <a:cs typeface="Calibri"/>
              </a:rPr>
              <a:t>Use </a:t>
            </a:r>
            <a:r>
              <a:rPr lang="en-US" sz="2800" b="1" i="1" strike="noStrike" spc="-1">
                <a:solidFill>
                  <a:srgbClr val="FFFFFF"/>
                </a:solidFill>
                <a:latin typeface="Calibri Light"/>
                <a:ea typeface="DejaVu Sans"/>
                <a:cs typeface="Calibri"/>
              </a:rPr>
              <a:t>finally</a:t>
            </a:r>
            <a:r>
              <a:rPr lang="en-US" sz="2800" b="1" strike="noStrike" spc="-1">
                <a:solidFill>
                  <a:srgbClr val="FFFFFF"/>
                </a:solidFill>
                <a:latin typeface="Calibri Light"/>
                <a:ea typeface="DejaVu Sans"/>
                <a:cs typeface="Calibri"/>
              </a:rPr>
              <a:t> and </a:t>
            </a:r>
            <a:r>
              <a:rPr lang="en-US" sz="2800" b="1" i="1" strike="noStrike" spc="-1">
                <a:solidFill>
                  <a:srgbClr val="FFFFFF"/>
                </a:solidFill>
                <a:latin typeface="Calibri Light"/>
                <a:ea typeface="DejaVu Sans"/>
                <a:cs typeface="Calibri"/>
              </a:rPr>
              <a:t>else</a:t>
            </a:r>
            <a:r>
              <a:rPr lang="en-US" sz="2800" b="1" strike="noStrike" spc="-1">
                <a:solidFill>
                  <a:srgbClr val="FFFFFF"/>
                </a:solidFill>
                <a:latin typeface="Calibri Light"/>
                <a:ea typeface="DejaVu Sans"/>
                <a:cs typeface="Calibri"/>
              </a:rPr>
              <a:t> blocks</a:t>
            </a:r>
            <a:r>
              <a:rPr lang="en-US" sz="2800" b="1" spc="-1">
                <a:solidFill>
                  <a:srgbClr val="FFFFFF"/>
                </a:solidFill>
                <a:latin typeface="Calibri Light"/>
                <a:ea typeface="DejaVu Sans"/>
                <a:cs typeface="Calibri"/>
              </a:rPr>
              <a:t> </a:t>
            </a:r>
            <a:endParaRPr lang="en-US" sz="2800" b="0" strike="noStrike" spc="-1"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649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2373941" y="3037422"/>
            <a:ext cx="7436383" cy="778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0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spc="-1">
                <a:solidFill>
                  <a:srgbClr val="FFFFFF"/>
                </a:solidFill>
                <a:latin typeface="Calibri Light"/>
              </a:rPr>
              <a:t>Iterators</a:t>
            </a:r>
            <a:endParaRPr lang="en-US"/>
          </a:p>
        </p:txBody>
      </p:sp>
      <p:sp>
        <p:nvSpPr>
          <p:cNvPr id="435" name="CustomShape 2"/>
          <p:cNvSpPr/>
          <p:nvPr/>
        </p:nvSpPr>
        <p:spPr>
          <a:xfrm>
            <a:off x="3199566" y="6434577"/>
            <a:ext cx="5785493" cy="4142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 anchor="ctr">
            <a:normAutofit/>
          </a:bodyPr>
          <a:lstStyle/>
          <a:p>
            <a:pPr algn="ctr">
              <a:tabLst>
                <a:tab pos="408118" algn="l"/>
              </a:tabLst>
            </a:pPr>
            <a:r>
              <a:rPr lang="en-US" sz="1400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spc="-1">
              <a:latin typeface="Arial"/>
            </a:endParaRPr>
          </a:p>
        </p:txBody>
      </p:sp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65E6183A-CA52-480D-A335-11603FC29A00}"/>
              </a:ext>
            </a:extLst>
          </p:cNvPr>
          <p:cNvSpPr>
            <a:spLocks noGrp="1"/>
          </p:cNvSpPr>
          <p:nvPr/>
        </p:nvSpPr>
        <p:spPr>
          <a:xfrm>
            <a:off x="11106150" y="6438900"/>
            <a:ext cx="609600" cy="42248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z="1800" dirty="0" smtClean="0">
                <a:latin typeface="Calibri"/>
              </a:rPr>
              <a:pPr/>
              <a:t>14</a:t>
            </a:fld>
            <a:endParaRPr lang="en-US" sz="18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923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480600" y="304920"/>
            <a:ext cx="1122768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83">
                <a:solidFill>
                  <a:srgbClr val="222222"/>
                </a:solidFill>
                <a:latin typeface="Calibri Light"/>
                <a:ea typeface="DejaVu Sans"/>
              </a:rPr>
              <a:t>Iterable &amp; Iterator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2" name="CustomShape 2"/>
          <p:cNvSpPr/>
          <p:nvPr/>
        </p:nvSpPr>
        <p:spPr>
          <a:xfrm>
            <a:off x="3200400" y="6435360"/>
            <a:ext cx="5783760" cy="4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74" name="CustomShape 4"/>
          <p:cNvSpPr/>
          <p:nvPr/>
        </p:nvSpPr>
        <p:spPr>
          <a:xfrm>
            <a:off x="6437160" y="2620080"/>
            <a:ext cx="5305680" cy="1616400"/>
          </a:xfrm>
          <a:prstGeom prst="round2SameRect">
            <a:avLst>
              <a:gd name="adj1" fmla="val 2898"/>
              <a:gd name="adj2" fmla="val 2842"/>
            </a:avLst>
          </a:prstGeom>
          <a:solidFill>
            <a:srgbClr val="76CDD8"/>
          </a:solidFill>
          <a:ln w="25560">
            <a:solidFill>
              <a:srgbClr val="76CDD8"/>
            </a:solidFill>
            <a:miter/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36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Iterator</a:t>
            </a:r>
            <a:endParaRPr lang="en-US" sz="3600" b="0" strike="noStrike" spc="-1">
              <a:latin typeface="Calibri Light"/>
            </a:endParaRPr>
          </a:p>
        </p:txBody>
      </p:sp>
      <p:sp>
        <p:nvSpPr>
          <p:cNvPr id="475" name="CustomShape 5"/>
          <p:cNvSpPr/>
          <p:nvPr/>
        </p:nvSpPr>
        <p:spPr>
          <a:xfrm>
            <a:off x="514080" y="2625840"/>
            <a:ext cx="5305680" cy="1611000"/>
          </a:xfrm>
          <a:prstGeom prst="round2SameRect">
            <a:avLst>
              <a:gd name="adj1" fmla="val 2379"/>
              <a:gd name="adj2" fmla="val 2201"/>
            </a:avLst>
          </a:prstGeom>
          <a:solidFill>
            <a:srgbClr val="76CDD8"/>
          </a:solidFill>
          <a:ln w="25560">
            <a:solidFill>
              <a:srgbClr val="76CDD8"/>
            </a:solidFill>
            <a:miter/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3600" b="1" strike="noStrike" spc="-1" err="1">
                <a:solidFill>
                  <a:srgbClr val="FFFFFF"/>
                </a:solidFill>
                <a:latin typeface="Calibri Light"/>
                <a:ea typeface="DejaVu Sans"/>
              </a:rPr>
              <a:t>Iterable</a:t>
            </a:r>
            <a:endParaRPr lang="en-US" sz="3600" b="0" strike="noStrike" spc="-1">
              <a:latin typeface="Calibri Light"/>
            </a:endParaRPr>
          </a:p>
        </p:txBody>
      </p:sp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16741413-495C-429B-92CA-4AB65950843E}"/>
              </a:ext>
            </a:extLst>
          </p:cNvPr>
          <p:cNvSpPr>
            <a:spLocks noGrp="1"/>
          </p:cNvSpPr>
          <p:nvPr/>
        </p:nvSpPr>
        <p:spPr>
          <a:xfrm>
            <a:off x="11106150" y="6438900"/>
            <a:ext cx="609600" cy="42248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z="1800" dirty="0" smtClean="0">
                <a:latin typeface="Calibri"/>
              </a:rPr>
              <a:pPr/>
              <a:t>15</a:t>
            </a:fld>
            <a:endParaRPr lang="en-US" sz="180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" grpId="0" animBg="1"/>
      <p:bldP spid="47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9312-F809-4B8F-9C38-46FAA89C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cs typeface="Calibri Light"/>
              </a:rPr>
              <a:t>Iterable</a:t>
            </a:r>
            <a:endParaRPr lang="en-US" err="1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A9C7802-CB42-420C-8EBB-4FE3AF5D714A}"/>
              </a:ext>
            </a:extLst>
          </p:cNvPr>
          <p:cNvSpPr/>
          <p:nvPr/>
        </p:nvSpPr>
        <p:spPr>
          <a:xfrm>
            <a:off x="3199566" y="6434577"/>
            <a:ext cx="5785493" cy="414252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 anchor="ctr">
            <a:normAutofit/>
          </a:bodyPr>
          <a:lstStyle/>
          <a:p>
            <a:pPr algn="ctr">
              <a:tabLst>
                <a:tab pos="408118" algn="l"/>
              </a:tabLst>
            </a:pPr>
            <a:r>
              <a:rPr lang="en-US" sz="1400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spc="-1">
              <a:latin typeface="Arial"/>
            </a:endParaRP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65E6183A-CA52-480D-A335-11603FC29A00}"/>
              </a:ext>
            </a:extLst>
          </p:cNvPr>
          <p:cNvSpPr>
            <a:spLocks noGrp="1"/>
          </p:cNvSpPr>
          <p:nvPr/>
        </p:nvSpPr>
        <p:spPr>
          <a:xfrm>
            <a:off x="11106150" y="6438900"/>
            <a:ext cx="609600" cy="42248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z="1800" dirty="0" smtClean="0">
                <a:latin typeface="+mn-lt"/>
              </a:rPr>
              <a:pPr/>
              <a:t>16</a:t>
            </a:fld>
            <a:endParaRPr lang="en-US" sz="1800">
              <a:latin typeface="+mn-lt"/>
            </a:endParaRPr>
          </a:p>
        </p:txBody>
      </p:sp>
      <p:sp>
        <p:nvSpPr>
          <p:cNvPr id="12" name="CustomShape 11">
            <a:extLst>
              <a:ext uri="{FF2B5EF4-FFF2-40B4-BE49-F238E27FC236}">
                <a16:creationId xmlns:a16="http://schemas.microsoft.com/office/drawing/2014/main" id="{9031CD53-C660-4BFD-9A22-C3274BF05B98}"/>
              </a:ext>
            </a:extLst>
          </p:cNvPr>
          <p:cNvSpPr/>
          <p:nvPr/>
        </p:nvSpPr>
        <p:spPr>
          <a:xfrm>
            <a:off x="362520" y="5907240"/>
            <a:ext cx="1122984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https://</a:t>
            </a:r>
            <a:r>
              <a:rPr lang="en-US" sz="1400" i="1" u="sng" spc="58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docs.python</a:t>
            </a: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.</a:t>
            </a:r>
            <a:r>
              <a:rPr lang="en-US" sz="1400" i="1" u="sng" spc="58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org/3/glossary.html#term-iterable​</a:t>
            </a:r>
            <a:endParaRPr lang="en-US" sz="1400" b="0" strike="noStrike" spc="-1">
              <a:latin typeface="Arial"/>
              <a:cs typeface="Arial"/>
              <a:hlinkClick r:id="rId2"/>
            </a:endParaRPr>
          </a:p>
        </p:txBody>
      </p:sp>
      <p:sp>
        <p:nvSpPr>
          <p:cNvPr id="3" name="CustomShape 5">
            <a:extLst>
              <a:ext uri="{FF2B5EF4-FFF2-40B4-BE49-F238E27FC236}">
                <a16:creationId xmlns:a16="http://schemas.microsoft.com/office/drawing/2014/main" id="{3677E097-7F1D-42C9-AD53-9FF640A965F4}"/>
              </a:ext>
            </a:extLst>
          </p:cNvPr>
          <p:cNvSpPr/>
          <p:nvPr/>
        </p:nvSpPr>
        <p:spPr>
          <a:xfrm>
            <a:off x="1269614" y="2697019"/>
            <a:ext cx="9416520" cy="12258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An </a:t>
            </a:r>
            <a:r>
              <a:rPr lang="en-US" sz="3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object</a:t>
            </a: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capable of returning its </a:t>
            </a:r>
            <a:r>
              <a:rPr lang="en-US" sz="3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members</a:t>
            </a: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one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 a time</a:t>
            </a:r>
            <a:endParaRPr lang="en-US" sz="3600" b="0" strike="noStrike" spc="-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1988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9312-F809-4B8F-9C38-46FAA89C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ea typeface="+mj-lt"/>
                <a:cs typeface="+mj-lt"/>
              </a:rPr>
              <a:t>Iterable</a:t>
            </a:r>
            <a:r>
              <a:rPr lang="en-US" b="1">
                <a:ea typeface="+mj-lt"/>
                <a:cs typeface="+mj-lt"/>
              </a:rPr>
              <a:t> examples</a:t>
            </a:r>
            <a:endParaRPr lang="en-US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A9C7802-CB42-420C-8EBB-4FE3AF5D714A}"/>
              </a:ext>
            </a:extLst>
          </p:cNvPr>
          <p:cNvSpPr/>
          <p:nvPr/>
        </p:nvSpPr>
        <p:spPr>
          <a:xfrm>
            <a:off x="3199566" y="6434577"/>
            <a:ext cx="5785493" cy="414252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 anchor="ctr">
            <a:normAutofit/>
          </a:bodyPr>
          <a:lstStyle/>
          <a:p>
            <a:pPr algn="ctr">
              <a:tabLst>
                <a:tab pos="408118" algn="l"/>
              </a:tabLst>
            </a:pPr>
            <a:r>
              <a:rPr lang="en-US" sz="1400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spc="-1">
              <a:latin typeface="Arial"/>
            </a:endParaRP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65E6183A-CA52-480D-A335-11603FC29A00}"/>
              </a:ext>
            </a:extLst>
          </p:cNvPr>
          <p:cNvSpPr>
            <a:spLocks noGrp="1"/>
          </p:cNvSpPr>
          <p:nvPr/>
        </p:nvSpPr>
        <p:spPr>
          <a:xfrm>
            <a:off x="11106150" y="6438900"/>
            <a:ext cx="609600" cy="42248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z="1800" dirty="0" smtClean="0">
                <a:latin typeface="+mn-lt"/>
              </a:rPr>
              <a:pPr/>
              <a:t>17</a:t>
            </a:fld>
            <a:endParaRPr lang="en-US" sz="1800">
              <a:latin typeface="+mn-lt"/>
            </a:endParaRPr>
          </a:p>
        </p:txBody>
      </p:sp>
      <p:sp>
        <p:nvSpPr>
          <p:cNvPr id="3" name="CustomShape 4">
            <a:extLst>
              <a:ext uri="{FF2B5EF4-FFF2-40B4-BE49-F238E27FC236}">
                <a16:creationId xmlns:a16="http://schemas.microsoft.com/office/drawing/2014/main" id="{A2052A46-A196-419F-9FD4-BE0D73AEBA7D}"/>
              </a:ext>
            </a:extLst>
          </p:cNvPr>
          <p:cNvSpPr/>
          <p:nvPr/>
        </p:nvSpPr>
        <p:spPr>
          <a:xfrm>
            <a:off x="6400800" y="1645920"/>
            <a:ext cx="5311080" cy="1621800"/>
          </a:xfrm>
          <a:prstGeom prst="round2SameRect">
            <a:avLst>
              <a:gd name="adj1" fmla="val 2898"/>
              <a:gd name="adj2" fmla="val 2842"/>
            </a:avLst>
          </a:prstGeom>
          <a:solidFill>
            <a:srgbClr val="76CDD8"/>
          </a:solidFill>
          <a:ln w="25560">
            <a:solidFill>
              <a:srgbClr val="76CDD8"/>
            </a:solidFill>
            <a:miter/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/>
            <a:r>
              <a:rPr lang="en-US" sz="3600" b="1" spc="-1">
                <a:solidFill>
                  <a:srgbClr val="FFFFFF"/>
                </a:solidFill>
                <a:latin typeface="Calibri Light"/>
                <a:ea typeface="+mn-lt"/>
                <a:cs typeface="Calibri Light"/>
              </a:rPr>
              <a:t>str</a:t>
            </a:r>
            <a:endParaRPr lang="en-US" sz="3600" spc="-1">
              <a:latin typeface="Calibri Light"/>
              <a:ea typeface="+mn-lt"/>
              <a:cs typeface="Calibri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19A7A544-CF2C-4AED-AC2C-AE9FC25E3F0F}"/>
              </a:ext>
            </a:extLst>
          </p:cNvPr>
          <p:cNvSpPr/>
          <p:nvPr/>
        </p:nvSpPr>
        <p:spPr>
          <a:xfrm>
            <a:off x="477720" y="1645920"/>
            <a:ext cx="5311080" cy="1616400"/>
          </a:xfrm>
          <a:prstGeom prst="round2SameRect">
            <a:avLst>
              <a:gd name="adj1" fmla="val 2379"/>
              <a:gd name="adj2" fmla="val 2201"/>
            </a:avLst>
          </a:prstGeom>
          <a:solidFill>
            <a:srgbClr val="76CDD8"/>
          </a:solidFill>
          <a:ln w="25560">
            <a:solidFill>
              <a:srgbClr val="76CDD8"/>
            </a:solidFill>
            <a:miter/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pc="-1">
                <a:solidFill>
                  <a:srgbClr val="FFFFFF"/>
                </a:solidFill>
                <a:latin typeface="Calibri Light"/>
                <a:ea typeface="+mn-lt"/>
                <a:cs typeface="Calibri Light"/>
              </a:rPr>
              <a:t>list/tuple</a:t>
            </a:r>
            <a:endParaRPr lang="en-US" sz="3600" b="0" strike="noStrike" spc="-1">
              <a:latin typeface="Calibri Light"/>
              <a:ea typeface="+mn-lt"/>
              <a:cs typeface="+mn-lt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C18CD824-3856-4937-9091-7F882A899FE0}"/>
              </a:ext>
            </a:extLst>
          </p:cNvPr>
          <p:cNvSpPr/>
          <p:nvPr/>
        </p:nvSpPr>
        <p:spPr>
          <a:xfrm>
            <a:off x="477720" y="3931920"/>
            <a:ext cx="5311080" cy="1616400"/>
          </a:xfrm>
          <a:prstGeom prst="round2SameRect">
            <a:avLst>
              <a:gd name="adj1" fmla="val 2898"/>
              <a:gd name="adj2" fmla="val 2842"/>
            </a:avLst>
          </a:prstGeom>
          <a:solidFill>
            <a:srgbClr val="76CDD8"/>
          </a:solidFill>
          <a:ln w="25560">
            <a:solidFill>
              <a:srgbClr val="76CDD8"/>
            </a:solidFill>
            <a:miter/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/>
            <a:r>
              <a:rPr lang="en-US" sz="3600" b="1" spc="-1">
                <a:solidFill>
                  <a:srgbClr val="FFFFFF"/>
                </a:solidFill>
                <a:latin typeface="Calibri Light"/>
                <a:ea typeface="+mn-lt"/>
                <a:cs typeface="Calibri Light"/>
              </a:rPr>
              <a:t>tuples</a:t>
            </a:r>
            <a:endParaRPr lang="en-US" sz="3600" spc="-1">
              <a:latin typeface="Calibri Light"/>
              <a:ea typeface="+mn-lt"/>
              <a:cs typeface="+mn-lt"/>
            </a:endParaRPr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DE3253A2-FAF0-444B-8E0D-ED3B8EF46DFD}"/>
              </a:ext>
            </a:extLst>
          </p:cNvPr>
          <p:cNvSpPr/>
          <p:nvPr/>
        </p:nvSpPr>
        <p:spPr>
          <a:xfrm>
            <a:off x="6364800" y="3931920"/>
            <a:ext cx="5311080" cy="1616400"/>
          </a:xfrm>
          <a:prstGeom prst="round2SameRect">
            <a:avLst>
              <a:gd name="adj1" fmla="val 2898"/>
              <a:gd name="adj2" fmla="val 2842"/>
            </a:avLst>
          </a:prstGeom>
          <a:solidFill>
            <a:srgbClr val="76CDD8"/>
          </a:solidFill>
          <a:ln w="25560">
            <a:solidFill>
              <a:srgbClr val="76CDD8"/>
            </a:solidFill>
            <a:miter/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/>
            <a:r>
              <a:rPr lang="en-US" sz="3600" b="1" spc="-1">
                <a:solidFill>
                  <a:srgbClr val="FFFFFF"/>
                </a:solidFill>
                <a:latin typeface="Calibri Light"/>
                <a:ea typeface="+mn-lt"/>
                <a:cs typeface="Calibri Light"/>
              </a:rPr>
              <a:t>File objects</a:t>
            </a:r>
            <a:endParaRPr lang="en-US" sz="3600" spc="-1">
              <a:latin typeface="Calibri Light"/>
              <a:ea typeface="+mn-lt"/>
              <a:cs typeface="+mn-lt"/>
            </a:endParaRPr>
          </a:p>
        </p:txBody>
      </p:sp>
      <p:sp>
        <p:nvSpPr>
          <p:cNvPr id="4" name="CustomShape 11">
            <a:extLst>
              <a:ext uri="{FF2B5EF4-FFF2-40B4-BE49-F238E27FC236}">
                <a16:creationId xmlns:a16="http://schemas.microsoft.com/office/drawing/2014/main" id="{F705340B-5552-41E4-BC82-66A571A732EC}"/>
              </a:ext>
            </a:extLst>
          </p:cNvPr>
          <p:cNvSpPr/>
          <p:nvPr/>
        </p:nvSpPr>
        <p:spPr>
          <a:xfrm>
            <a:off x="362520" y="5907240"/>
            <a:ext cx="1122984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https://</a:t>
            </a:r>
            <a:r>
              <a:rPr lang="en-US" sz="1400" i="1" u="sng" spc="58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docs.python</a:t>
            </a: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.</a:t>
            </a:r>
            <a:r>
              <a:rPr lang="en-US" sz="1400" i="1" u="sng" spc="58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org/3/glossary.html#term-iterable​</a:t>
            </a:r>
            <a:endParaRPr lang="en-US" sz="1400" b="0" strike="noStrike" spc="-1">
              <a:latin typeface="Arial"/>
              <a:cs typeface="Arial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63116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9312-F809-4B8F-9C38-46FAA89C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ea typeface="+mj-lt"/>
                <a:cs typeface="+mj-lt"/>
              </a:rPr>
              <a:t>Iterable</a:t>
            </a:r>
            <a:r>
              <a:rPr lang="en-US" b="1">
                <a:ea typeface="+mj-lt"/>
                <a:cs typeface="+mj-lt"/>
              </a:rPr>
              <a:t> implementation</a:t>
            </a:r>
            <a:endParaRPr lang="en-US" b="1">
              <a:cs typeface="Calibri Light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A9C7802-CB42-420C-8EBB-4FE3AF5D714A}"/>
              </a:ext>
            </a:extLst>
          </p:cNvPr>
          <p:cNvSpPr/>
          <p:nvPr/>
        </p:nvSpPr>
        <p:spPr>
          <a:xfrm>
            <a:off x="3199566" y="6434577"/>
            <a:ext cx="5785493" cy="414252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 anchor="ctr">
            <a:normAutofit/>
          </a:bodyPr>
          <a:lstStyle/>
          <a:p>
            <a:pPr algn="ctr">
              <a:tabLst>
                <a:tab pos="408118" algn="l"/>
              </a:tabLst>
            </a:pPr>
            <a:r>
              <a:rPr lang="en-US" sz="1400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spc="-1">
              <a:latin typeface="Arial"/>
            </a:endParaRP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65E6183A-CA52-480D-A335-11603FC29A00}"/>
              </a:ext>
            </a:extLst>
          </p:cNvPr>
          <p:cNvSpPr>
            <a:spLocks noGrp="1"/>
          </p:cNvSpPr>
          <p:nvPr/>
        </p:nvSpPr>
        <p:spPr>
          <a:xfrm>
            <a:off x="11106150" y="6438900"/>
            <a:ext cx="609600" cy="42248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z="1800" dirty="0" smtClean="0">
                <a:latin typeface="+mn-lt"/>
              </a:rPr>
              <a:pPr/>
              <a:t>18</a:t>
            </a:fld>
            <a:endParaRPr lang="en-US" sz="1800">
              <a:latin typeface="+mn-lt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C18CD824-3856-4937-9091-7F882A899FE0}"/>
              </a:ext>
            </a:extLst>
          </p:cNvPr>
          <p:cNvSpPr/>
          <p:nvPr/>
        </p:nvSpPr>
        <p:spPr>
          <a:xfrm>
            <a:off x="2201993" y="1756396"/>
            <a:ext cx="7544990" cy="3350020"/>
          </a:xfrm>
          <a:prstGeom prst="round2SameRect">
            <a:avLst>
              <a:gd name="adj1" fmla="val 2898"/>
              <a:gd name="adj2" fmla="val 2842"/>
            </a:avLst>
          </a:prstGeom>
          <a:solidFill>
            <a:srgbClr val="76CDD8"/>
          </a:solidFill>
          <a:ln w="25560">
            <a:solidFill>
              <a:srgbClr val="76CDD8"/>
            </a:solidFill>
            <a:miter/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/>
            <a:r>
              <a:rPr lang="en-US" sz="3600" b="1" spc="-1">
                <a:solidFill>
                  <a:srgbClr val="FFFFFF"/>
                </a:solidFill>
                <a:latin typeface="Calibri Light"/>
                <a:ea typeface="+mn-lt"/>
                <a:cs typeface="Calibri Light"/>
              </a:rPr>
              <a:t>__</a:t>
            </a:r>
            <a:r>
              <a:rPr lang="en-US" sz="3600" b="1" spc="-1" err="1">
                <a:solidFill>
                  <a:srgbClr val="FFFFFF"/>
                </a:solidFill>
                <a:latin typeface="Calibri Light"/>
                <a:ea typeface="+mn-lt"/>
                <a:cs typeface="Calibri Light"/>
              </a:rPr>
              <a:t>iter</a:t>
            </a:r>
            <a:r>
              <a:rPr lang="en-US" sz="3600" b="1" spc="-1">
                <a:solidFill>
                  <a:srgbClr val="FFFFFF"/>
                </a:solidFill>
                <a:latin typeface="Calibri Light"/>
                <a:ea typeface="+mn-lt"/>
                <a:cs typeface="Calibri Light"/>
              </a:rPr>
              <a:t>__</a:t>
            </a:r>
            <a:endParaRPr lang="en-US" sz="3600" spc="-1">
              <a:latin typeface="Calibri Light"/>
              <a:ea typeface="+mn-lt"/>
              <a:cs typeface="+mn-lt"/>
            </a:endParaRPr>
          </a:p>
        </p:txBody>
      </p:sp>
      <p:sp>
        <p:nvSpPr>
          <p:cNvPr id="4" name="CustomShape 11">
            <a:extLst>
              <a:ext uri="{FF2B5EF4-FFF2-40B4-BE49-F238E27FC236}">
                <a16:creationId xmlns:a16="http://schemas.microsoft.com/office/drawing/2014/main" id="{F705340B-5552-41E4-BC82-66A571A732EC}"/>
              </a:ext>
            </a:extLst>
          </p:cNvPr>
          <p:cNvSpPr/>
          <p:nvPr/>
        </p:nvSpPr>
        <p:spPr>
          <a:xfrm>
            <a:off x="362520" y="5907240"/>
            <a:ext cx="1122984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https://</a:t>
            </a:r>
            <a:r>
              <a:rPr lang="en-US" sz="1400" i="1" u="sng" spc="58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docs.python</a:t>
            </a: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.</a:t>
            </a:r>
            <a:r>
              <a:rPr lang="en-US" sz="1400" i="1" u="sng" spc="58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org/3/glossary.html#term-iterable​</a:t>
            </a:r>
            <a:endParaRPr lang="en-US" sz="1400" b="0" strike="noStrike" spc="-1">
              <a:latin typeface="Arial"/>
              <a:cs typeface="Arial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23323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9312-F809-4B8F-9C38-46FAA89C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Iterator</a:t>
            </a:r>
            <a:endParaRPr lang="en-US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A9C7802-CB42-420C-8EBB-4FE3AF5D714A}"/>
              </a:ext>
            </a:extLst>
          </p:cNvPr>
          <p:cNvSpPr/>
          <p:nvPr/>
        </p:nvSpPr>
        <p:spPr>
          <a:xfrm>
            <a:off x="3199566" y="6434577"/>
            <a:ext cx="5785493" cy="414252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 anchor="ctr">
            <a:normAutofit/>
          </a:bodyPr>
          <a:lstStyle/>
          <a:p>
            <a:pPr algn="ctr">
              <a:tabLst>
                <a:tab pos="408118" algn="l"/>
              </a:tabLst>
            </a:pPr>
            <a:r>
              <a:rPr lang="en-US" sz="1400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spc="-1">
              <a:latin typeface="Arial"/>
            </a:endParaRP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65E6183A-CA52-480D-A335-11603FC29A00}"/>
              </a:ext>
            </a:extLst>
          </p:cNvPr>
          <p:cNvSpPr>
            <a:spLocks noGrp="1"/>
          </p:cNvSpPr>
          <p:nvPr/>
        </p:nvSpPr>
        <p:spPr>
          <a:xfrm>
            <a:off x="11106150" y="6438900"/>
            <a:ext cx="609600" cy="42248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z="1800" dirty="0" smtClean="0">
                <a:latin typeface="+mn-lt"/>
              </a:rPr>
              <a:pPr/>
              <a:t>19</a:t>
            </a:fld>
            <a:endParaRPr lang="en-US" sz="1800">
              <a:latin typeface="+mn-lt"/>
            </a:endParaRPr>
          </a:p>
        </p:txBody>
      </p:sp>
      <p:sp>
        <p:nvSpPr>
          <p:cNvPr id="12" name="CustomShape 11">
            <a:extLst>
              <a:ext uri="{FF2B5EF4-FFF2-40B4-BE49-F238E27FC236}">
                <a16:creationId xmlns:a16="http://schemas.microsoft.com/office/drawing/2014/main" id="{9031CD53-C660-4BFD-9A22-C3274BF05B98}"/>
              </a:ext>
            </a:extLst>
          </p:cNvPr>
          <p:cNvSpPr/>
          <p:nvPr/>
        </p:nvSpPr>
        <p:spPr>
          <a:xfrm>
            <a:off x="362520" y="5907240"/>
            <a:ext cx="1122984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https://</a:t>
            </a:r>
            <a:r>
              <a:rPr lang="en-US" sz="1400" i="1" u="sng" spc="58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docs.python</a:t>
            </a: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.</a:t>
            </a:r>
            <a:r>
              <a:rPr lang="en-US" sz="1400" i="1" u="sng" spc="58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org/3/glossary.html#term-iterable​</a:t>
            </a:r>
            <a:endParaRPr lang="en-US" sz="1400" b="0" strike="noStrike" spc="-1">
              <a:latin typeface="Arial"/>
              <a:cs typeface="Arial"/>
              <a:hlinkClick r:id="rId2"/>
            </a:endParaRPr>
          </a:p>
        </p:txBody>
      </p:sp>
      <p:sp>
        <p:nvSpPr>
          <p:cNvPr id="3" name="CustomShape 5">
            <a:extLst>
              <a:ext uri="{FF2B5EF4-FFF2-40B4-BE49-F238E27FC236}">
                <a16:creationId xmlns:a16="http://schemas.microsoft.com/office/drawing/2014/main" id="{3677E097-7F1D-42C9-AD53-9FF640A965F4}"/>
              </a:ext>
            </a:extLst>
          </p:cNvPr>
          <p:cNvSpPr/>
          <p:nvPr/>
        </p:nvSpPr>
        <p:spPr>
          <a:xfrm>
            <a:off x="220930" y="2513410"/>
            <a:ext cx="11506032" cy="18253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An</a:t>
            </a:r>
            <a:r>
              <a:rPr lang="en-US" sz="3600" spc="-1" dirty="0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 </a:t>
            </a:r>
            <a:r>
              <a:rPr lang="en-US" sz="3600" b="1" strike="noStrike" spc="-1" dirty="0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object</a:t>
            </a:r>
            <a:r>
              <a:rPr lang="en-US" sz="3600" spc="-1" dirty="0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 representing a </a:t>
            </a:r>
            <a:r>
              <a:rPr lang="en-US" sz="3600" b="1" spc="-1" dirty="0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stream</a:t>
            </a:r>
            <a:r>
              <a:rPr lang="en-US" sz="3600" b="1" strike="noStrike" spc="-1" dirty="0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 of </a:t>
            </a:r>
            <a:r>
              <a:rPr lang="en-US" sz="3600" b="1" spc="-1" dirty="0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data</a:t>
            </a:r>
            <a:r>
              <a:rPr lang="en-US" sz="3600" spc="-1" dirty="0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. </a:t>
            </a:r>
            <a:r>
              <a:rPr lang="en-US" sz="3600" b="1" spc="-1" dirty="0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Repeated</a:t>
            </a:r>
            <a:r>
              <a:rPr lang="en-US" sz="3600" spc="-1" dirty="0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 calls to the iterator’s </a:t>
            </a:r>
            <a:r>
              <a:rPr lang="en-US" sz="3600" b="1" spc="-1" dirty="0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__next__()</a:t>
            </a:r>
            <a:r>
              <a:rPr lang="en-US" sz="3600" spc="-1" dirty="0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 method return </a:t>
            </a:r>
            <a:r>
              <a:rPr lang="en-US" sz="3600" b="1" spc="-1" dirty="0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successive items</a:t>
            </a:r>
            <a:r>
              <a:rPr lang="en-US" sz="3600" spc="-1" dirty="0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 in </a:t>
            </a:r>
            <a:r>
              <a:rPr lang="en-US" sz="3600" spc="-1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the stream</a:t>
            </a:r>
            <a:endParaRPr lang="en-US" sz="3600" spc="-1">
              <a:latin typeface="Calibri"/>
              <a:ea typeface="+mn-lt"/>
              <a:cs typeface="Calibri Light"/>
            </a:endParaRPr>
          </a:p>
          <a:p>
            <a:pPr algn="ctr">
              <a:lnSpc>
                <a:spcPct val="100000"/>
              </a:lnSpc>
            </a:pPr>
            <a:endParaRPr lang="en-US" sz="3600" b="0" strike="noStrike" spc="-1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252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2"/>
          <p:cNvSpPr/>
          <p:nvPr/>
        </p:nvSpPr>
        <p:spPr>
          <a:xfrm>
            <a:off x="3199566" y="6434577"/>
            <a:ext cx="5785493" cy="414252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 anchor="ctr">
            <a:normAutofit/>
          </a:bodyPr>
          <a:lstStyle/>
          <a:p>
            <a:pPr algn="ctr">
              <a:tabLst>
                <a:tab pos="408118" algn="l"/>
              </a:tabLst>
            </a:pPr>
            <a:r>
              <a:rPr lang="en-US" sz="1400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spc="-1">
              <a:latin typeface="Arial"/>
            </a:endParaRPr>
          </a:p>
        </p:txBody>
      </p:sp>
      <p:sp>
        <p:nvSpPr>
          <p:cNvPr id="426" name="CustomShape 4"/>
          <p:cNvSpPr/>
          <p:nvPr/>
        </p:nvSpPr>
        <p:spPr>
          <a:xfrm>
            <a:off x="457081" y="1692093"/>
            <a:ext cx="11242751" cy="455641"/>
          </a:xfrm>
          <a:prstGeom prst="rect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 w="12600"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CustomShape 5"/>
          <p:cNvSpPr/>
          <p:nvPr/>
        </p:nvSpPr>
        <p:spPr>
          <a:xfrm>
            <a:off x="1005577" y="1416044"/>
            <a:ext cx="7863592" cy="529062"/>
          </a:xfrm>
          <a:prstGeom prst="roundRect">
            <a:avLst>
              <a:gd name="adj" fmla="val 16667"/>
            </a:avLst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 w="12600"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3196" tIns="25913" rIns="297283" bIns="25913" anchor="ctr">
            <a:noAutofit/>
          </a:bodyPr>
          <a:lstStyle/>
          <a:p>
            <a:pPr>
              <a:lnSpc>
                <a:spcPct val="90000"/>
              </a:lnSpc>
              <a:spcAft>
                <a:spcPts val="629"/>
              </a:spcAft>
              <a:tabLst>
                <a:tab pos="0" algn="l"/>
              </a:tabLst>
            </a:pPr>
            <a:r>
              <a:rPr lang="en-US" spc="-1">
                <a:solidFill>
                  <a:srgbClr val="FFFFFF"/>
                </a:solidFill>
                <a:latin typeface="Arial"/>
              </a:rPr>
              <a:t>Exceptions</a:t>
            </a:r>
            <a:endParaRPr lang="en-US" spc="-1">
              <a:latin typeface="Arial"/>
            </a:endParaRPr>
          </a:p>
        </p:txBody>
      </p:sp>
      <p:sp>
        <p:nvSpPr>
          <p:cNvPr id="428" name="CustomShape 6"/>
          <p:cNvSpPr/>
          <p:nvPr/>
        </p:nvSpPr>
        <p:spPr>
          <a:xfrm>
            <a:off x="457081" y="2606254"/>
            <a:ext cx="11242751" cy="451682"/>
          </a:xfrm>
          <a:prstGeom prst="rect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 w="12600">
            <a:solidFill>
              <a:schemeClr val="accent3">
                <a:hueOff val="-1128729"/>
                <a:satOff val="-1158"/>
                <a:lumOff val="-1503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7"/>
          <p:cNvSpPr/>
          <p:nvPr/>
        </p:nvSpPr>
        <p:spPr>
          <a:xfrm>
            <a:off x="457081" y="3520416"/>
            <a:ext cx="11242751" cy="451682"/>
          </a:xfrm>
          <a:prstGeom prst="rect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 w="12600">
            <a:solidFill>
              <a:schemeClr val="accent3">
                <a:hueOff val="-2257458"/>
                <a:satOff val="-2316"/>
                <a:lumOff val="-3007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CustomShape 8"/>
          <p:cNvSpPr/>
          <p:nvPr/>
        </p:nvSpPr>
        <p:spPr>
          <a:xfrm>
            <a:off x="457081" y="4434578"/>
            <a:ext cx="11242751" cy="451682"/>
          </a:xfrm>
          <a:prstGeom prst="rect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 w="12600">
            <a:solidFill>
              <a:schemeClr val="accent3">
                <a:hueOff val="-3386187"/>
                <a:satOff val="-3474"/>
                <a:lumOff val="-451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CustomShape 9"/>
          <p:cNvSpPr/>
          <p:nvPr/>
        </p:nvSpPr>
        <p:spPr>
          <a:xfrm>
            <a:off x="1005577" y="2332006"/>
            <a:ext cx="7863592" cy="529422"/>
          </a:xfrm>
          <a:prstGeom prst="roundRect">
            <a:avLst>
              <a:gd name="adj" fmla="val 16667"/>
            </a:avLst>
          </a:prstGeom>
          <a:solidFill>
            <a:schemeClr val="accent3">
              <a:hueOff val="-1128729"/>
              <a:satOff val="-1158"/>
              <a:lumOff val="-1503"/>
              <a:alphaOff val="0"/>
            </a:schemeClr>
          </a:solidFill>
          <a:ln w="12600"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3196" tIns="25913" rIns="297283" bIns="25913" anchor="ctr">
            <a:noAutofit/>
          </a:bodyPr>
          <a:lstStyle/>
          <a:p>
            <a:pPr>
              <a:lnSpc>
                <a:spcPct val="90000"/>
              </a:lnSpc>
              <a:spcAft>
                <a:spcPts val="629"/>
              </a:spcAft>
              <a:tabLst>
                <a:tab pos="0" algn="l"/>
              </a:tabLst>
            </a:pPr>
            <a:r>
              <a:rPr lang="en-US" spc="-1">
                <a:solidFill>
                  <a:srgbClr val="FFFFFF"/>
                </a:solidFill>
                <a:latin typeface="Arial"/>
              </a:rPr>
              <a:t>Context managers</a:t>
            </a:r>
            <a:endParaRPr lang="en-US"/>
          </a:p>
        </p:txBody>
      </p:sp>
      <p:sp>
        <p:nvSpPr>
          <p:cNvPr id="432" name="CustomShape 10"/>
          <p:cNvSpPr/>
          <p:nvPr/>
        </p:nvSpPr>
        <p:spPr>
          <a:xfrm>
            <a:off x="1005577" y="3246168"/>
            <a:ext cx="7863592" cy="529422"/>
          </a:xfrm>
          <a:prstGeom prst="roundRect">
            <a:avLst>
              <a:gd name="adj" fmla="val 16667"/>
            </a:avLst>
          </a:prstGeom>
          <a:solidFill>
            <a:schemeClr val="accent3">
              <a:hueOff val="-2257458"/>
              <a:satOff val="-2316"/>
              <a:lumOff val="-3007"/>
              <a:alphaOff val="0"/>
            </a:schemeClr>
          </a:solidFill>
          <a:ln w="12600"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3196" tIns="25913" rIns="297283" bIns="25913" anchor="ctr">
            <a:noAutofit/>
          </a:bodyPr>
          <a:lstStyle/>
          <a:p>
            <a:pPr>
              <a:lnSpc>
                <a:spcPct val="90000"/>
              </a:lnSpc>
              <a:spcAft>
                <a:spcPts val="629"/>
              </a:spcAft>
              <a:tabLst>
                <a:tab pos="0" algn="l"/>
              </a:tabLst>
            </a:pPr>
            <a:r>
              <a:rPr lang="en-US" spc="-1">
                <a:solidFill>
                  <a:srgbClr val="FFFFFF"/>
                </a:solidFill>
                <a:latin typeface="Arial"/>
              </a:rPr>
              <a:t>Iterators</a:t>
            </a:r>
            <a:endParaRPr lang="en-US" spc="-1">
              <a:latin typeface="Arial"/>
            </a:endParaRPr>
          </a:p>
        </p:txBody>
      </p:sp>
      <p:sp>
        <p:nvSpPr>
          <p:cNvPr id="433" name="CustomShape 11"/>
          <p:cNvSpPr/>
          <p:nvPr/>
        </p:nvSpPr>
        <p:spPr>
          <a:xfrm>
            <a:off x="1005577" y="4160330"/>
            <a:ext cx="7863592" cy="529422"/>
          </a:xfrm>
          <a:prstGeom prst="roundRect">
            <a:avLst>
              <a:gd name="adj" fmla="val 16667"/>
            </a:avLst>
          </a:prstGeom>
          <a:solidFill>
            <a:schemeClr val="accent3">
              <a:hueOff val="-3386187"/>
              <a:satOff val="-3474"/>
              <a:lumOff val="-4510"/>
              <a:alphaOff val="0"/>
            </a:schemeClr>
          </a:solidFill>
          <a:ln w="12600"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3196" tIns="25913" rIns="297283" bIns="25913" anchor="ctr">
            <a:noAutofit/>
          </a:bodyPr>
          <a:lstStyle/>
          <a:p>
            <a:pPr>
              <a:lnSpc>
                <a:spcPct val="90000"/>
              </a:lnSpc>
              <a:spcAft>
                <a:spcPts val="629"/>
              </a:spcAft>
              <a:tabLst>
                <a:tab pos="0" algn="l"/>
              </a:tabLst>
            </a:pPr>
            <a:r>
              <a:rPr lang="en-US" spc="-1">
                <a:solidFill>
                  <a:srgbClr val="FFFFFF"/>
                </a:solidFill>
                <a:latin typeface="Arial"/>
              </a:rPr>
              <a:t>Generators</a:t>
            </a:r>
            <a:endParaRPr lang="en-US" spc="-1">
              <a:latin typeface="Arial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434DC75-9F63-1C47-8F9C-4ADED2AF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Session overview</a:t>
            </a:r>
            <a:endParaRPr lang="en-BY"/>
          </a:p>
        </p:txBody>
      </p:sp>
      <p:sp>
        <p:nvSpPr>
          <p:cNvPr id="21" name="Номер слайда 2">
            <a:extLst>
              <a:ext uri="{FF2B5EF4-FFF2-40B4-BE49-F238E27FC236}">
                <a16:creationId xmlns:a16="http://schemas.microsoft.com/office/drawing/2014/main" id="{65E6183A-CA52-480D-A335-11603FC29A00}"/>
              </a:ext>
            </a:extLst>
          </p:cNvPr>
          <p:cNvSpPr>
            <a:spLocks noGrp="1"/>
          </p:cNvSpPr>
          <p:nvPr/>
        </p:nvSpPr>
        <p:spPr>
          <a:xfrm>
            <a:off x="11106150" y="6438900"/>
            <a:ext cx="609600" cy="42248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z="1800" dirty="0" smtClean="0">
                <a:latin typeface="Calibri"/>
                <a:cs typeface="Calibri Light"/>
              </a:rPr>
              <a:pPr/>
              <a:t>2</a:t>
            </a:fld>
            <a:endParaRPr lang="en-US" sz="1800"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19571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9312-F809-4B8F-9C38-46FAA89C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Iterator</a:t>
            </a:r>
            <a:endParaRPr lang="en-US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A9C7802-CB42-420C-8EBB-4FE3AF5D714A}"/>
              </a:ext>
            </a:extLst>
          </p:cNvPr>
          <p:cNvSpPr/>
          <p:nvPr/>
        </p:nvSpPr>
        <p:spPr>
          <a:xfrm>
            <a:off x="3199566" y="6434577"/>
            <a:ext cx="5785493" cy="414252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 anchor="ctr">
            <a:normAutofit/>
          </a:bodyPr>
          <a:lstStyle/>
          <a:p>
            <a:pPr algn="ctr">
              <a:tabLst>
                <a:tab pos="408118" algn="l"/>
              </a:tabLst>
            </a:pPr>
            <a:r>
              <a:rPr lang="en-US" sz="1400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spc="-1">
              <a:latin typeface="Arial"/>
            </a:endParaRP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65E6183A-CA52-480D-A335-11603FC29A00}"/>
              </a:ext>
            </a:extLst>
          </p:cNvPr>
          <p:cNvSpPr>
            <a:spLocks noGrp="1"/>
          </p:cNvSpPr>
          <p:nvPr/>
        </p:nvSpPr>
        <p:spPr>
          <a:xfrm>
            <a:off x="11106150" y="6438900"/>
            <a:ext cx="609600" cy="42248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z="1800" dirty="0" smtClean="0">
                <a:latin typeface="+mn-lt"/>
              </a:rPr>
              <a:pPr/>
              <a:t>20</a:t>
            </a:fld>
            <a:endParaRPr lang="en-US" sz="1800">
              <a:latin typeface="+mn-lt"/>
            </a:endParaRPr>
          </a:p>
        </p:txBody>
      </p:sp>
      <p:sp>
        <p:nvSpPr>
          <p:cNvPr id="12" name="CustomShape 11">
            <a:extLst>
              <a:ext uri="{FF2B5EF4-FFF2-40B4-BE49-F238E27FC236}">
                <a16:creationId xmlns:a16="http://schemas.microsoft.com/office/drawing/2014/main" id="{9031CD53-C660-4BFD-9A22-C3274BF05B98}"/>
              </a:ext>
            </a:extLst>
          </p:cNvPr>
          <p:cNvSpPr/>
          <p:nvPr/>
        </p:nvSpPr>
        <p:spPr>
          <a:xfrm>
            <a:off x="362520" y="5907240"/>
            <a:ext cx="1122984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https://</a:t>
            </a:r>
            <a:r>
              <a:rPr lang="en-US" sz="1400" i="1" u="sng" spc="58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docs.python</a:t>
            </a: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.</a:t>
            </a:r>
            <a:r>
              <a:rPr lang="en-US" sz="1400" i="1" u="sng" spc="58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org/3/glossary.html#term-iterable​</a:t>
            </a:r>
            <a:endParaRPr lang="en-US" sz="1400" b="0" strike="noStrike" spc="-1">
              <a:latin typeface="Arial"/>
              <a:cs typeface="Arial"/>
              <a:hlinkClick r:id="rId2"/>
            </a:endParaRPr>
          </a:p>
        </p:txBody>
      </p:sp>
      <p:sp>
        <p:nvSpPr>
          <p:cNvPr id="3" name="CustomShape 5">
            <a:extLst>
              <a:ext uri="{FF2B5EF4-FFF2-40B4-BE49-F238E27FC236}">
                <a16:creationId xmlns:a16="http://schemas.microsoft.com/office/drawing/2014/main" id="{3677E097-7F1D-42C9-AD53-9FF640A965F4}"/>
              </a:ext>
            </a:extLst>
          </p:cNvPr>
          <p:cNvSpPr/>
          <p:nvPr/>
        </p:nvSpPr>
        <p:spPr>
          <a:xfrm>
            <a:off x="220930" y="2513410"/>
            <a:ext cx="11506032" cy="18253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3600" spc="-1" dirty="0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A class that wants to be an </a:t>
            </a:r>
            <a:r>
              <a:rPr lang="en-US" sz="3600" b="1" spc="-1" dirty="0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iterator</a:t>
            </a:r>
            <a:r>
              <a:rPr lang="en-US" sz="3600" spc="-1" dirty="0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 should implement </a:t>
            </a:r>
            <a:r>
              <a:rPr lang="en-US" sz="3600" b="1" spc="-1" dirty="0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two methods</a:t>
            </a:r>
            <a:r>
              <a:rPr lang="en-US" sz="3600" spc="-1" dirty="0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: a </a:t>
            </a:r>
            <a:r>
              <a:rPr lang="en-US" sz="3600" b="1" spc="-1" dirty="0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__next__() </a:t>
            </a:r>
            <a:r>
              <a:rPr lang="en-US" sz="3600" spc="-1" dirty="0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method, and an </a:t>
            </a:r>
            <a:r>
              <a:rPr lang="en-US" sz="3600" b="1" spc="-1" dirty="0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__</a:t>
            </a:r>
            <a:r>
              <a:rPr lang="en-US" sz="3600" b="1" spc="-1" err="1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iter</a:t>
            </a:r>
            <a:r>
              <a:rPr lang="en-US" sz="3600" b="1" spc="-1" dirty="0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__()</a:t>
            </a:r>
            <a:r>
              <a:rPr lang="en-US" sz="3600" spc="-1" dirty="0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 method that </a:t>
            </a:r>
            <a:r>
              <a:rPr lang="en-US" sz="3600" b="1" spc="-1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returns self</a:t>
            </a:r>
            <a:endParaRPr lang="en-US" sz="3600" spc="-1" dirty="0">
              <a:solidFill>
                <a:srgbClr val="000000"/>
              </a:solidFill>
              <a:latin typeface="Calibri"/>
              <a:ea typeface="+mn-lt"/>
              <a:cs typeface="Calibri Light"/>
            </a:endParaRPr>
          </a:p>
          <a:p>
            <a:pPr algn="ctr">
              <a:lnSpc>
                <a:spcPct val="100000"/>
              </a:lnSpc>
            </a:pPr>
            <a:endParaRPr lang="en-US" sz="3600" b="0" strike="noStrike" spc="-1">
              <a:solidFill>
                <a:srgbClr val="000000"/>
              </a:solidFill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35550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9312-F809-4B8F-9C38-46FAA89C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How does it work?</a:t>
            </a:r>
            <a:endParaRPr lang="en-US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A9C7802-CB42-420C-8EBB-4FE3AF5D714A}"/>
              </a:ext>
            </a:extLst>
          </p:cNvPr>
          <p:cNvSpPr/>
          <p:nvPr/>
        </p:nvSpPr>
        <p:spPr>
          <a:xfrm>
            <a:off x="3199566" y="6434577"/>
            <a:ext cx="5785493" cy="414252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 anchor="ctr">
            <a:normAutofit/>
          </a:bodyPr>
          <a:lstStyle/>
          <a:p>
            <a:pPr algn="ctr">
              <a:tabLst>
                <a:tab pos="408118" algn="l"/>
              </a:tabLst>
            </a:pPr>
            <a:r>
              <a:rPr lang="en-US" sz="1400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spc="-1">
              <a:latin typeface="Arial"/>
            </a:endParaRP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65E6183A-CA52-480D-A335-11603FC29A00}"/>
              </a:ext>
            </a:extLst>
          </p:cNvPr>
          <p:cNvSpPr>
            <a:spLocks noGrp="1"/>
          </p:cNvSpPr>
          <p:nvPr/>
        </p:nvSpPr>
        <p:spPr>
          <a:xfrm>
            <a:off x="11106150" y="6438900"/>
            <a:ext cx="609600" cy="42248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z="1800" dirty="0" smtClean="0">
                <a:latin typeface="+mn-lt"/>
              </a:rPr>
              <a:pPr/>
              <a:t>21</a:t>
            </a:fld>
            <a:endParaRPr lang="en-US" sz="1800">
              <a:latin typeface="+mn-lt"/>
            </a:endParaRPr>
          </a:p>
        </p:txBody>
      </p:sp>
      <p:sp>
        <p:nvSpPr>
          <p:cNvPr id="12" name="CustomShape 11">
            <a:extLst>
              <a:ext uri="{FF2B5EF4-FFF2-40B4-BE49-F238E27FC236}">
                <a16:creationId xmlns:a16="http://schemas.microsoft.com/office/drawing/2014/main" id="{9031CD53-C660-4BFD-9A22-C3274BF05B98}"/>
              </a:ext>
            </a:extLst>
          </p:cNvPr>
          <p:cNvSpPr/>
          <p:nvPr/>
        </p:nvSpPr>
        <p:spPr>
          <a:xfrm>
            <a:off x="362520" y="5907240"/>
            <a:ext cx="1122984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https://</a:t>
            </a:r>
            <a:r>
              <a:rPr lang="en-US" sz="1400" i="1" u="sng" spc="58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docs.python</a:t>
            </a: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.</a:t>
            </a:r>
            <a:r>
              <a:rPr lang="en-US" sz="1400" i="1" u="sng" spc="58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org/3/glossary.html#term-iterable​</a:t>
            </a:r>
            <a:endParaRPr lang="en-US" sz="1400" b="0" strike="noStrike" spc="-1">
              <a:latin typeface="Arial"/>
              <a:cs typeface="Arial"/>
              <a:hlinkClick r:id="rId2"/>
            </a:endParaRPr>
          </a:p>
        </p:txBody>
      </p:sp>
      <p:sp>
        <p:nvSpPr>
          <p:cNvPr id="4" name="CustomShape 5">
            <a:extLst>
              <a:ext uri="{FF2B5EF4-FFF2-40B4-BE49-F238E27FC236}">
                <a16:creationId xmlns:a16="http://schemas.microsoft.com/office/drawing/2014/main" id="{99737B1D-401A-457F-8041-86976DB2CBCE}"/>
              </a:ext>
            </a:extLst>
          </p:cNvPr>
          <p:cNvSpPr/>
          <p:nvPr/>
        </p:nvSpPr>
        <p:spPr>
          <a:xfrm>
            <a:off x="7223760" y="1133652"/>
            <a:ext cx="4479840" cy="1621800"/>
          </a:xfrm>
          <a:prstGeom prst="round2SameRect">
            <a:avLst>
              <a:gd name="adj1" fmla="val 2898"/>
              <a:gd name="adj2" fmla="val 2842"/>
            </a:avLst>
          </a:prstGeom>
          <a:solidFill>
            <a:srgbClr val="C9211E"/>
          </a:solidFill>
          <a:ln w="25560">
            <a:solidFill>
              <a:srgbClr val="C9211E"/>
            </a:solidFill>
            <a:miter/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Calibri Light"/>
                <a:ea typeface="DejaVu Sans"/>
                <a:cs typeface="Calibri Light"/>
              </a:rPr>
              <a:t>Iterator</a:t>
            </a:r>
            <a:endParaRPr lang="en-US" sz="3600" b="0" strike="noStrike" spc="-1">
              <a:latin typeface="Calibri Light"/>
              <a:cs typeface="Calibri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07D5761D-D80F-4153-BEEC-C1958E13693F}"/>
              </a:ext>
            </a:extLst>
          </p:cNvPr>
          <p:cNvSpPr/>
          <p:nvPr/>
        </p:nvSpPr>
        <p:spPr>
          <a:xfrm>
            <a:off x="550440" y="1133652"/>
            <a:ext cx="4478040" cy="1616400"/>
          </a:xfrm>
          <a:prstGeom prst="round2SameRect">
            <a:avLst>
              <a:gd name="adj1" fmla="val 2379"/>
              <a:gd name="adj2" fmla="val 2201"/>
            </a:avLst>
          </a:prstGeom>
          <a:solidFill>
            <a:srgbClr val="D68D4C"/>
          </a:solidFill>
          <a:ln w="25560">
            <a:solidFill>
              <a:srgbClr val="D68D4C"/>
            </a:solidFill>
            <a:miter/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Calibri Light"/>
                <a:ea typeface="DejaVu Sans"/>
                <a:cs typeface="Calibri"/>
              </a:rPr>
              <a:t>for statement</a:t>
            </a:r>
            <a:endParaRPr lang="en-US" sz="3600" b="0" strike="noStrike" spc="-1">
              <a:latin typeface="Calibri Light"/>
              <a:cs typeface="Calibri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0FBC34EF-3AEC-4324-A6A0-AD3269E32B4A}"/>
              </a:ext>
            </a:extLst>
          </p:cNvPr>
          <p:cNvSpPr/>
          <p:nvPr/>
        </p:nvSpPr>
        <p:spPr>
          <a:xfrm>
            <a:off x="550440" y="3921042"/>
            <a:ext cx="4479840" cy="1616400"/>
          </a:xfrm>
          <a:prstGeom prst="round2SameRect">
            <a:avLst>
              <a:gd name="adj1" fmla="val 2898"/>
              <a:gd name="adj2" fmla="val 2842"/>
            </a:avLst>
          </a:prstGeom>
          <a:solidFill>
            <a:srgbClr val="00A933"/>
          </a:solidFill>
          <a:ln w="25560">
            <a:solidFill>
              <a:srgbClr val="00A933"/>
            </a:solidFill>
            <a:miter/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 err="1">
                <a:solidFill>
                  <a:srgbClr val="FFFFFF"/>
                </a:solidFill>
                <a:latin typeface="Calibri Light"/>
                <a:ea typeface="DejaVu Sans"/>
                <a:cs typeface="Calibri"/>
              </a:rPr>
              <a:t>StopIteration</a:t>
            </a:r>
            <a:endParaRPr lang="en-US" sz="3600" b="0" strike="noStrike" spc="-1">
              <a:latin typeface="Calibri Light"/>
              <a:cs typeface="Calibri"/>
            </a:endParaRPr>
          </a:p>
        </p:txBody>
      </p:sp>
      <p:sp>
        <p:nvSpPr>
          <p:cNvPr id="10" name="CustomShape 8">
            <a:extLst>
              <a:ext uri="{FF2B5EF4-FFF2-40B4-BE49-F238E27FC236}">
                <a16:creationId xmlns:a16="http://schemas.microsoft.com/office/drawing/2014/main" id="{0F5B9323-58E3-42E7-8979-52859334E599}"/>
              </a:ext>
            </a:extLst>
          </p:cNvPr>
          <p:cNvSpPr/>
          <p:nvPr/>
        </p:nvSpPr>
        <p:spPr>
          <a:xfrm>
            <a:off x="7223760" y="3921042"/>
            <a:ext cx="4479840" cy="1616400"/>
          </a:xfrm>
          <a:prstGeom prst="round2SameRect">
            <a:avLst>
              <a:gd name="adj1" fmla="val 2898"/>
              <a:gd name="adj2" fmla="val 2842"/>
            </a:avLst>
          </a:prstGeom>
          <a:solidFill>
            <a:srgbClr val="FF8000"/>
          </a:solidFill>
          <a:ln w="25560">
            <a:solidFill>
              <a:srgbClr val="FF8000"/>
            </a:solidFill>
            <a:miter/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Element</a:t>
            </a:r>
            <a:endParaRPr lang="en-US" sz="3600" b="0" strike="noStrike" spc="-1">
              <a:latin typeface="Calibri Light"/>
              <a:cs typeface="Calibri Light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EFF586F-0B61-4ED6-A236-FD2171114BA2}"/>
              </a:ext>
            </a:extLst>
          </p:cNvPr>
          <p:cNvSpPr/>
          <p:nvPr/>
        </p:nvSpPr>
        <p:spPr>
          <a:xfrm>
            <a:off x="5639185" y="1436066"/>
            <a:ext cx="910456" cy="1020014"/>
          </a:xfrm>
          <a:prstGeom prst="rightArrow">
            <a:avLst/>
          </a:prstGeom>
          <a:solidFill>
            <a:srgbClr val="76CD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1" spc="-1" dirty="0" err="1">
                <a:solidFill>
                  <a:schemeClr val="bg1"/>
                </a:solidFill>
                <a:latin typeface="Calibri Light"/>
                <a:cs typeface="Calibri"/>
              </a:rPr>
              <a:t>iter</a:t>
            </a:r>
            <a:r>
              <a:rPr lang="en-US" b="1" spc="-1" dirty="0">
                <a:solidFill>
                  <a:schemeClr val="bg1"/>
                </a:solidFill>
                <a:latin typeface="Calibri Light"/>
                <a:cs typeface="Calibri"/>
              </a:rPr>
              <a:t>()</a:t>
            </a:r>
            <a:endParaRPr lang="en-US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30414B99-2D00-469B-8914-0900922CA257}"/>
              </a:ext>
            </a:extLst>
          </p:cNvPr>
          <p:cNvSpPr/>
          <p:nvPr/>
        </p:nvSpPr>
        <p:spPr>
          <a:xfrm>
            <a:off x="8850461" y="3016280"/>
            <a:ext cx="1232100" cy="825441"/>
          </a:xfrm>
          <a:prstGeom prst="downArrow">
            <a:avLst/>
          </a:prstGeom>
          <a:solidFill>
            <a:srgbClr val="76CD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b="1" spc="-1">
                <a:solidFill>
                  <a:srgbClr val="FEFEFE"/>
                </a:solidFill>
                <a:latin typeface="Calibri Light"/>
                <a:ea typeface="DejaVu Sans"/>
                <a:cs typeface="Calibri"/>
              </a:rPr>
              <a:t>next()</a:t>
            </a:r>
            <a:endParaRPr lang="en-US" b="1" strike="noStrike" spc="-1">
              <a:solidFill>
                <a:srgbClr val="FEFEFE"/>
              </a:solidFill>
              <a:latin typeface="Calibri Light"/>
              <a:ea typeface="DejaVu Sans"/>
              <a:cs typeface="Calibri Light"/>
            </a:endParaRP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B1281BBF-7C36-4116-B254-0A6DA75CCB77}"/>
              </a:ext>
            </a:extLst>
          </p:cNvPr>
          <p:cNvSpPr/>
          <p:nvPr/>
        </p:nvSpPr>
        <p:spPr>
          <a:xfrm>
            <a:off x="5520269" y="4223457"/>
            <a:ext cx="910457" cy="1020014"/>
          </a:xfrm>
          <a:prstGeom prst="leftArrow">
            <a:avLst/>
          </a:prstGeom>
          <a:solidFill>
            <a:srgbClr val="76CD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1" spc="-1">
                <a:solidFill>
                  <a:srgbClr val="FEFEFE"/>
                </a:solidFill>
                <a:latin typeface="Calibri"/>
                <a:cs typeface="Calibri"/>
              </a:rPr>
              <a:t>next()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389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27" grpId="0" animBg="1"/>
      <p:bldP spid="28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2373941" y="3037422"/>
            <a:ext cx="7436383" cy="778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0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spc="-1">
                <a:solidFill>
                  <a:srgbClr val="FFFFFF"/>
                </a:solidFill>
                <a:latin typeface="Calibri Light"/>
              </a:rPr>
              <a:t>Generators</a:t>
            </a:r>
            <a:endParaRPr lang="en-US"/>
          </a:p>
        </p:txBody>
      </p:sp>
      <p:sp>
        <p:nvSpPr>
          <p:cNvPr id="435" name="CustomShape 2"/>
          <p:cNvSpPr/>
          <p:nvPr/>
        </p:nvSpPr>
        <p:spPr>
          <a:xfrm>
            <a:off x="3199566" y="6434577"/>
            <a:ext cx="5785493" cy="4142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 anchor="ctr">
            <a:normAutofit/>
          </a:bodyPr>
          <a:lstStyle/>
          <a:p>
            <a:pPr algn="ctr">
              <a:tabLst>
                <a:tab pos="408118" algn="l"/>
              </a:tabLst>
            </a:pPr>
            <a:r>
              <a:rPr lang="en-US" sz="1400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spc="-1">
              <a:latin typeface="Arial"/>
            </a:endParaRPr>
          </a:p>
        </p:txBody>
      </p:sp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65E6183A-CA52-480D-A335-11603FC29A00}"/>
              </a:ext>
            </a:extLst>
          </p:cNvPr>
          <p:cNvSpPr>
            <a:spLocks noGrp="1"/>
          </p:cNvSpPr>
          <p:nvPr/>
        </p:nvSpPr>
        <p:spPr>
          <a:xfrm>
            <a:off x="11106150" y="6438900"/>
            <a:ext cx="609600" cy="42248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z="1800" dirty="0" smtClean="0">
                <a:latin typeface="Calibri"/>
              </a:rPr>
              <a:pPr/>
              <a:t>22</a:t>
            </a:fld>
            <a:endParaRPr lang="en-US" sz="18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2132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9312-F809-4B8F-9C38-46FAA89C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Generator</a:t>
            </a:r>
            <a:endParaRPr lang="en-US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A9C7802-CB42-420C-8EBB-4FE3AF5D714A}"/>
              </a:ext>
            </a:extLst>
          </p:cNvPr>
          <p:cNvSpPr/>
          <p:nvPr/>
        </p:nvSpPr>
        <p:spPr>
          <a:xfrm>
            <a:off x="3199566" y="6434577"/>
            <a:ext cx="5785493" cy="414252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 anchor="ctr">
            <a:normAutofit/>
          </a:bodyPr>
          <a:lstStyle/>
          <a:p>
            <a:pPr algn="ctr">
              <a:tabLst>
                <a:tab pos="408118" algn="l"/>
              </a:tabLst>
            </a:pPr>
            <a:r>
              <a:rPr lang="en-US" sz="1400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spc="-1">
              <a:latin typeface="Arial"/>
            </a:endParaRP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65E6183A-CA52-480D-A335-11603FC29A00}"/>
              </a:ext>
            </a:extLst>
          </p:cNvPr>
          <p:cNvSpPr>
            <a:spLocks noGrp="1"/>
          </p:cNvSpPr>
          <p:nvPr/>
        </p:nvSpPr>
        <p:spPr>
          <a:xfrm>
            <a:off x="11106150" y="6438900"/>
            <a:ext cx="609600" cy="42248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z="1800" dirty="0" smtClean="0">
                <a:latin typeface="+mn-lt"/>
              </a:rPr>
              <a:pPr/>
              <a:t>23</a:t>
            </a:fld>
            <a:endParaRPr lang="en-US" sz="1800">
              <a:latin typeface="+mn-lt"/>
            </a:endParaRPr>
          </a:p>
        </p:txBody>
      </p:sp>
      <p:sp>
        <p:nvSpPr>
          <p:cNvPr id="12" name="CustomShape 11">
            <a:extLst>
              <a:ext uri="{FF2B5EF4-FFF2-40B4-BE49-F238E27FC236}">
                <a16:creationId xmlns:a16="http://schemas.microsoft.com/office/drawing/2014/main" id="{9031CD53-C660-4BFD-9A22-C3274BF05B98}"/>
              </a:ext>
            </a:extLst>
          </p:cNvPr>
          <p:cNvSpPr/>
          <p:nvPr/>
        </p:nvSpPr>
        <p:spPr>
          <a:xfrm>
            <a:off x="362520" y="5907240"/>
            <a:ext cx="1122984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58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https://</a:t>
            </a:r>
            <a:r>
              <a:rPr lang="en-US" sz="1400" i="1" u="sng" spc="58" dirty="0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www.python</a:t>
            </a:r>
            <a:r>
              <a:rPr lang="en-US" sz="1400" b="0" i="1" u="sng" strike="noStrike" spc="58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.</a:t>
            </a:r>
            <a:r>
              <a:rPr lang="en-US" sz="1400" i="1" u="sng" spc="58" dirty="0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org/dev/peps/pep-0255/</a:t>
            </a:r>
            <a:endParaRPr lang="en-US" sz="1400" b="0" strike="noStrike" spc="-1" dirty="0">
              <a:latin typeface="Arial"/>
              <a:cs typeface="Arial"/>
              <a:hlinkClick r:id="rId2"/>
            </a:endParaRPr>
          </a:p>
        </p:txBody>
      </p:sp>
      <p:sp>
        <p:nvSpPr>
          <p:cNvPr id="3" name="CustomShape 5">
            <a:extLst>
              <a:ext uri="{FF2B5EF4-FFF2-40B4-BE49-F238E27FC236}">
                <a16:creationId xmlns:a16="http://schemas.microsoft.com/office/drawing/2014/main" id="{3677E097-7F1D-42C9-AD53-9FF640A965F4}"/>
              </a:ext>
            </a:extLst>
          </p:cNvPr>
          <p:cNvSpPr/>
          <p:nvPr/>
        </p:nvSpPr>
        <p:spPr>
          <a:xfrm>
            <a:off x="477691" y="2600664"/>
            <a:ext cx="11230076" cy="1651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3600" b="1" spc="-1" dirty="0">
                <a:ea typeface="+mn-lt"/>
                <a:cs typeface="+mn-lt"/>
              </a:rPr>
              <a:t>Generator </a:t>
            </a:r>
            <a:r>
              <a:rPr lang="en-US" sz="3600" spc="-1" dirty="0">
                <a:ea typeface="+mn-lt"/>
                <a:cs typeface="+mn-lt"/>
              </a:rPr>
              <a:t>is a kind of </a:t>
            </a:r>
            <a:r>
              <a:rPr lang="en-US" sz="3600" b="1" spc="-1" dirty="0">
                <a:ea typeface="+mn-lt"/>
                <a:cs typeface="+mn-lt"/>
              </a:rPr>
              <a:t>iterator </a:t>
            </a:r>
            <a:r>
              <a:rPr lang="en-US" sz="3600" spc="-1" dirty="0">
                <a:ea typeface="+mn-lt"/>
                <a:cs typeface="+mn-lt"/>
              </a:rPr>
              <a:t>which does not know anything about collection he iterates, </a:t>
            </a:r>
            <a:r>
              <a:rPr lang="en-US" sz="3600" b="1" spc="-1" dirty="0">
                <a:ea typeface="+mn-lt"/>
                <a:cs typeface="+mn-lt"/>
              </a:rPr>
              <a:t>only </a:t>
            </a:r>
            <a:r>
              <a:rPr lang="en-US" sz="3600" spc="-1" dirty="0">
                <a:ea typeface="+mn-lt"/>
                <a:cs typeface="+mn-lt"/>
              </a:rPr>
              <a:t>how to create next element (e.g. generates)</a:t>
            </a:r>
            <a:endParaRPr lang="en-US" dirty="0"/>
          </a:p>
          <a:p>
            <a:pPr algn="ctr">
              <a:lnSpc>
                <a:spcPct val="100000"/>
              </a:lnSpc>
            </a:pPr>
            <a:endParaRPr lang="en-US" sz="3600" b="0" strike="noStrike" spc="-1">
              <a:solidFill>
                <a:srgbClr val="000000"/>
              </a:solidFill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84894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9312-F809-4B8F-9C38-46FAA89C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Generator function</a:t>
            </a:r>
            <a:endParaRPr lang="en-US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A9C7802-CB42-420C-8EBB-4FE3AF5D714A}"/>
              </a:ext>
            </a:extLst>
          </p:cNvPr>
          <p:cNvSpPr/>
          <p:nvPr/>
        </p:nvSpPr>
        <p:spPr>
          <a:xfrm>
            <a:off x="3199566" y="6434577"/>
            <a:ext cx="5785493" cy="414252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 anchor="ctr">
            <a:normAutofit/>
          </a:bodyPr>
          <a:lstStyle/>
          <a:p>
            <a:pPr algn="ctr">
              <a:tabLst>
                <a:tab pos="408118" algn="l"/>
              </a:tabLst>
            </a:pPr>
            <a:r>
              <a:rPr lang="en-US" sz="1400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spc="-1">
              <a:latin typeface="Arial"/>
            </a:endParaRP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65E6183A-CA52-480D-A335-11603FC29A00}"/>
              </a:ext>
            </a:extLst>
          </p:cNvPr>
          <p:cNvSpPr>
            <a:spLocks noGrp="1"/>
          </p:cNvSpPr>
          <p:nvPr/>
        </p:nvSpPr>
        <p:spPr>
          <a:xfrm>
            <a:off x="11106150" y="6438900"/>
            <a:ext cx="609600" cy="42248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z="1800" dirty="0" smtClean="0">
                <a:latin typeface="+mn-lt"/>
              </a:rPr>
              <a:pPr/>
              <a:t>24</a:t>
            </a:fld>
            <a:endParaRPr lang="en-US" sz="1800">
              <a:latin typeface="+mn-lt"/>
            </a:endParaRPr>
          </a:p>
        </p:txBody>
      </p:sp>
      <p:sp>
        <p:nvSpPr>
          <p:cNvPr id="12" name="CustomShape 11">
            <a:extLst>
              <a:ext uri="{FF2B5EF4-FFF2-40B4-BE49-F238E27FC236}">
                <a16:creationId xmlns:a16="http://schemas.microsoft.com/office/drawing/2014/main" id="{9031CD53-C660-4BFD-9A22-C3274BF05B98}"/>
              </a:ext>
            </a:extLst>
          </p:cNvPr>
          <p:cNvSpPr/>
          <p:nvPr/>
        </p:nvSpPr>
        <p:spPr>
          <a:xfrm>
            <a:off x="362520" y="5907240"/>
            <a:ext cx="1122984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https://</a:t>
            </a:r>
            <a:r>
              <a:rPr lang="en-US" sz="1400" i="1" u="sng" spc="58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docs.python</a:t>
            </a: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.</a:t>
            </a:r>
            <a:r>
              <a:rPr lang="en-US" sz="1400" i="1" u="sng" spc="58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org/3/glossary.html#term-generator​</a:t>
            </a:r>
            <a:endParaRPr lang="en-US" sz="1400" b="0" strike="noStrike" spc="-1">
              <a:latin typeface="Arial"/>
              <a:cs typeface="Arial"/>
              <a:hlinkClick r:id="rId2"/>
            </a:endParaRPr>
          </a:p>
        </p:txBody>
      </p:sp>
      <p:sp>
        <p:nvSpPr>
          <p:cNvPr id="3" name="CustomShape 5">
            <a:extLst>
              <a:ext uri="{FF2B5EF4-FFF2-40B4-BE49-F238E27FC236}">
                <a16:creationId xmlns:a16="http://schemas.microsoft.com/office/drawing/2014/main" id="{3677E097-7F1D-42C9-AD53-9FF640A965F4}"/>
              </a:ext>
            </a:extLst>
          </p:cNvPr>
          <p:cNvSpPr/>
          <p:nvPr/>
        </p:nvSpPr>
        <p:spPr>
          <a:xfrm>
            <a:off x="356832" y="2887328"/>
            <a:ext cx="11472058" cy="10860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3600" spc="-1" dirty="0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It </a:t>
            </a:r>
            <a:r>
              <a:rPr lang="en-US" sz="3600" b="1" spc="-1" dirty="0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looks</a:t>
            </a:r>
            <a:r>
              <a:rPr lang="en-US" sz="3600" spc="-1" dirty="0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 like a </a:t>
            </a:r>
            <a:r>
              <a:rPr lang="en-US" sz="3600" b="1" spc="-1" dirty="0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normal function</a:t>
            </a:r>
            <a:r>
              <a:rPr lang="en-US" sz="3600" spc="-1" dirty="0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 except that it contains one or more </a:t>
            </a:r>
            <a:r>
              <a:rPr lang="en-US" sz="3600" b="1" spc="-1" dirty="0">
                <a:solidFill>
                  <a:srgbClr val="000000"/>
                </a:solidFill>
                <a:latin typeface="Calibri"/>
                <a:ea typeface="DejaVu Sans"/>
                <a:cs typeface="Calibri Light"/>
              </a:rPr>
              <a:t>yield expressions</a:t>
            </a:r>
            <a:endParaRPr lang="en-US" sz="3600" spc="-1" dirty="0">
              <a:solidFill>
                <a:srgbClr val="000000"/>
              </a:solidFill>
              <a:latin typeface="Calibri"/>
              <a:ea typeface="+mn-lt"/>
              <a:cs typeface="Calibri Light"/>
            </a:endParaRPr>
          </a:p>
          <a:p>
            <a:pPr algn="ctr">
              <a:lnSpc>
                <a:spcPct val="100000"/>
              </a:lnSpc>
            </a:pPr>
            <a:endParaRPr lang="en-US" sz="3600" b="0" strike="noStrike" spc="-1">
              <a:solidFill>
                <a:srgbClr val="000000"/>
              </a:solidFill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40905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480600" y="304920"/>
            <a:ext cx="1122768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tabLst>
                <a:tab pos="408240" algn="l"/>
              </a:tabLst>
            </a:pPr>
            <a:r>
              <a:rPr lang="en-US" sz="2000" b="1" spc="83">
                <a:solidFill>
                  <a:srgbClr val="222222"/>
                </a:solidFill>
                <a:latin typeface="Calibri Light"/>
              </a:rPr>
              <a:t>Generator definition</a:t>
            </a:r>
            <a:endParaRPr lang="en-US" err="1"/>
          </a:p>
        </p:txBody>
      </p:sp>
      <p:sp>
        <p:nvSpPr>
          <p:cNvPr id="427" name="CustomShape 2"/>
          <p:cNvSpPr/>
          <p:nvPr/>
        </p:nvSpPr>
        <p:spPr>
          <a:xfrm>
            <a:off x="3200400" y="6435360"/>
            <a:ext cx="5783760" cy="4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29" name="CustomShape 4"/>
          <p:cNvSpPr/>
          <p:nvPr/>
        </p:nvSpPr>
        <p:spPr>
          <a:xfrm>
            <a:off x="1708555" y="2274932"/>
            <a:ext cx="8774688" cy="23068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tabLst>
                <a:tab pos="0" algn="l"/>
              </a:tabLst>
            </a:pPr>
            <a:r>
              <a:rPr lang="en-US" sz="36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def </a:t>
            </a:r>
            <a:r>
              <a:rPr lang="en-US" sz="3600" b="0" strike="noStrike" spc="-1" err="1">
                <a:latin typeface="Courier New"/>
                <a:ea typeface="DejaVu Sans"/>
              </a:rPr>
              <a:t>function_name</a:t>
            </a:r>
            <a:r>
              <a:rPr lang="en-US" sz="3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([</a:t>
            </a:r>
            <a:r>
              <a:rPr lang="en-US" sz="3600" b="0" strike="noStrike" spc="-1">
                <a:solidFill>
                  <a:srgbClr val="76CDD8"/>
                </a:solidFill>
                <a:latin typeface="Courier New"/>
                <a:ea typeface="DejaVu Sans"/>
              </a:rPr>
              <a:t>arguments</a:t>
            </a:r>
            <a:r>
              <a:rPr lang="en-US" sz="3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]):</a:t>
            </a:r>
            <a:br>
              <a:rPr sz="3600">
                <a:latin typeface="Courier New"/>
              </a:rPr>
            </a:br>
            <a:r>
              <a:rPr lang="en-US" sz="3600" i="1" spc="-1">
                <a:solidFill>
                  <a:srgbClr val="808080"/>
                </a:solidFill>
                <a:latin typeface="Courier New"/>
              </a:rPr>
              <a:t>   </a:t>
            </a:r>
            <a:r>
              <a:rPr lang="en-US" sz="36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 </a:t>
            </a:r>
            <a:r>
              <a:rPr lang="en-US" sz="3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</a:t>
            </a:r>
            <a:r>
              <a:rPr lang="en-US" sz="3600" b="0" strike="noStrike" spc="-1" err="1">
                <a:solidFill>
                  <a:srgbClr val="CEDB56"/>
                </a:solidFill>
                <a:latin typeface="Courier New"/>
                <a:ea typeface="DejaVu Sans"/>
              </a:rPr>
              <a:t>function_expression</a:t>
            </a:r>
            <a:r>
              <a:rPr lang="en-US" sz="3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endParaRPr lang="en-US" sz="3600" b="0" strike="noStrike" spc="-1">
              <a:latin typeface="Courier New"/>
            </a:endParaRPr>
          </a:p>
          <a:p>
            <a:pPr>
              <a:tabLst>
                <a:tab pos="0" algn="l"/>
              </a:tabLst>
            </a:pPr>
            <a:r>
              <a:rPr lang="en-US" sz="3600" i="1" spc="-1">
                <a:solidFill>
                  <a:srgbClr val="FF8000"/>
                </a:solidFill>
                <a:latin typeface="Courier New"/>
                <a:ea typeface="DejaVu Sans"/>
              </a:rPr>
              <a:t>   </a:t>
            </a:r>
            <a:r>
              <a:rPr lang="en-US" sz="3600" b="0" i="1" strike="noStrike" spc="-1">
                <a:solidFill>
                  <a:srgbClr val="FF8000"/>
                </a:solidFill>
                <a:latin typeface="Courier New"/>
                <a:ea typeface="DejaVu Sans"/>
              </a:rPr>
              <a:t> </a:t>
            </a:r>
            <a:r>
              <a:rPr lang="en-US" sz="3600" b="0" strike="noStrike" spc="-1" err="1">
                <a:solidFill>
                  <a:srgbClr val="FF8000"/>
                </a:solidFill>
                <a:latin typeface="Courier New"/>
                <a:ea typeface="DejaVu Sans"/>
              </a:rPr>
              <a:t>yield_expression</a:t>
            </a:r>
            <a:endParaRPr lang="en-US" sz="3600" b="0" strike="noStrike" spc="-1">
              <a:latin typeface="Courier New"/>
            </a:endParaRPr>
          </a:p>
          <a:p>
            <a:pPr>
              <a:tabLst>
                <a:tab pos="0" algn="l"/>
              </a:tabLst>
            </a:pPr>
            <a:r>
              <a:rPr lang="en-US" sz="3600" i="1" spc="-1">
                <a:solidFill>
                  <a:srgbClr val="808080"/>
                </a:solidFill>
                <a:latin typeface="Courier New"/>
                <a:ea typeface="DejaVu Sans"/>
              </a:rPr>
              <a:t>   </a:t>
            </a:r>
            <a:r>
              <a:rPr lang="en-US" sz="36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 </a:t>
            </a:r>
            <a:r>
              <a:rPr lang="en-US" sz="3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</a:t>
            </a:r>
            <a:r>
              <a:rPr lang="en-US" sz="3600" b="0" strike="noStrike" spc="-1" err="1">
                <a:solidFill>
                  <a:srgbClr val="CEDB56"/>
                </a:solidFill>
                <a:latin typeface="Courier New"/>
                <a:ea typeface="DejaVu Sans"/>
              </a:rPr>
              <a:t>function_expression</a:t>
            </a:r>
            <a:r>
              <a:rPr lang="en-US" sz="3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endParaRPr lang="en-US" sz="3600" b="0" strike="noStrike" spc="-1">
              <a:latin typeface="Courier New"/>
            </a:endParaRPr>
          </a:p>
        </p:txBody>
      </p:sp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16741413-495C-429B-92CA-4AB65950843E}"/>
              </a:ext>
            </a:extLst>
          </p:cNvPr>
          <p:cNvSpPr>
            <a:spLocks noGrp="1"/>
          </p:cNvSpPr>
          <p:nvPr/>
        </p:nvSpPr>
        <p:spPr>
          <a:xfrm>
            <a:off x="11106150" y="6438900"/>
            <a:ext cx="609600" cy="42248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z="1800" dirty="0" smtClean="0">
                <a:latin typeface="Calibri"/>
              </a:rPr>
              <a:pPr/>
              <a:t>25</a:t>
            </a:fld>
            <a:endParaRPr lang="en-US" sz="18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0658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2373941" y="3037422"/>
            <a:ext cx="7436383" cy="778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0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spc="-1">
                <a:solidFill>
                  <a:srgbClr val="FFFFFF"/>
                </a:solidFill>
                <a:latin typeface="Calibri Light"/>
              </a:rPr>
              <a:t>Context Managers</a:t>
            </a:r>
          </a:p>
        </p:txBody>
      </p:sp>
      <p:sp>
        <p:nvSpPr>
          <p:cNvPr id="435" name="CustomShape 2"/>
          <p:cNvSpPr/>
          <p:nvPr/>
        </p:nvSpPr>
        <p:spPr>
          <a:xfrm>
            <a:off x="3199566" y="6434577"/>
            <a:ext cx="5785493" cy="4142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 anchor="ctr">
            <a:normAutofit/>
          </a:bodyPr>
          <a:lstStyle/>
          <a:p>
            <a:pPr algn="ctr">
              <a:tabLst>
                <a:tab pos="408118" algn="l"/>
              </a:tabLst>
            </a:pPr>
            <a:r>
              <a:rPr lang="en-US" sz="1400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spc="-1">
              <a:latin typeface="Arial"/>
            </a:endParaRPr>
          </a:p>
        </p:txBody>
      </p:sp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65E6183A-CA52-480D-A335-11603FC29A00}"/>
              </a:ext>
            </a:extLst>
          </p:cNvPr>
          <p:cNvSpPr>
            <a:spLocks noGrp="1"/>
          </p:cNvSpPr>
          <p:nvPr/>
        </p:nvSpPr>
        <p:spPr>
          <a:xfrm>
            <a:off x="11106150" y="6438900"/>
            <a:ext cx="609600" cy="42248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z="1800" dirty="0" smtClean="0">
                <a:latin typeface="Calibri"/>
              </a:rPr>
              <a:pPr/>
              <a:t>26</a:t>
            </a:fld>
            <a:endParaRPr lang="en-US" sz="18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9969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493920" y="304920"/>
            <a:ext cx="11233080" cy="40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83">
                <a:solidFill>
                  <a:srgbClr val="222222"/>
                </a:solidFill>
                <a:latin typeface="Calibri Light"/>
                <a:ea typeface="DejaVu Sans"/>
              </a:rPr>
              <a:t>Context manager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3200400" y="6435360"/>
            <a:ext cx="5789160" cy="41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14" name="CustomShape 4"/>
          <p:cNvSpPr/>
          <p:nvPr/>
        </p:nvSpPr>
        <p:spPr>
          <a:xfrm>
            <a:off x="336636" y="2885182"/>
            <a:ext cx="11519640" cy="13706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context manager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an object that defines the runtime context to be established when executing a `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with`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statement</a:t>
            </a:r>
            <a:endParaRPr lang="en-US" sz="3600" b="0" strike="noStrike" spc="-1">
              <a:latin typeface="Calibri"/>
            </a:endParaRPr>
          </a:p>
        </p:txBody>
      </p:sp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16741413-495C-429B-92CA-4AB65950843E}"/>
              </a:ext>
            </a:extLst>
          </p:cNvPr>
          <p:cNvSpPr>
            <a:spLocks noGrp="1"/>
          </p:cNvSpPr>
          <p:nvPr/>
        </p:nvSpPr>
        <p:spPr>
          <a:xfrm>
            <a:off x="11106150" y="6438900"/>
            <a:ext cx="609600" cy="42248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z="1800" dirty="0" smtClean="0">
                <a:latin typeface="Calibri"/>
              </a:rPr>
              <a:pPr/>
              <a:t>27</a:t>
            </a:fld>
            <a:endParaRPr lang="en-US" sz="18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6287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493920" y="304920"/>
            <a:ext cx="11233080" cy="40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83">
                <a:solidFill>
                  <a:srgbClr val="222222"/>
                </a:solidFill>
                <a:latin typeface="Calibri Light"/>
                <a:ea typeface="DejaVu Sans"/>
              </a:rPr>
              <a:t>Context manager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3200400" y="6435360"/>
            <a:ext cx="5789160" cy="41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15" name="CustomShape 5"/>
          <p:cNvSpPr/>
          <p:nvPr/>
        </p:nvSpPr>
        <p:spPr>
          <a:xfrm>
            <a:off x="514440" y="2679480"/>
            <a:ext cx="5311080" cy="1616400"/>
          </a:xfrm>
          <a:prstGeom prst="round2SameRect">
            <a:avLst>
              <a:gd name="adj1" fmla="val 2379"/>
              <a:gd name="adj2" fmla="val 2201"/>
            </a:avLst>
          </a:prstGeom>
          <a:solidFill>
            <a:srgbClr val="76CDD8"/>
          </a:solidFill>
          <a:ln w="25560">
            <a:solidFill>
              <a:srgbClr val="76CDD8"/>
            </a:solidFill>
            <a:miter/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Context manager as a class</a:t>
            </a:r>
            <a:endParaRPr lang="en-US" sz="2800" b="0" strike="noStrike" spc="-1">
              <a:latin typeface="Calibri Light"/>
            </a:endParaRPr>
          </a:p>
        </p:txBody>
      </p:sp>
      <p:sp>
        <p:nvSpPr>
          <p:cNvPr id="416" name="CustomShape 6"/>
          <p:cNvSpPr/>
          <p:nvPr/>
        </p:nvSpPr>
        <p:spPr>
          <a:xfrm>
            <a:off x="6217920" y="2679480"/>
            <a:ext cx="5311080" cy="1616400"/>
          </a:xfrm>
          <a:prstGeom prst="round2SameRect">
            <a:avLst>
              <a:gd name="adj1" fmla="val 2379"/>
              <a:gd name="adj2" fmla="val 2201"/>
            </a:avLst>
          </a:prstGeom>
          <a:solidFill>
            <a:srgbClr val="76CDD8"/>
          </a:solidFill>
          <a:ln w="25560">
            <a:solidFill>
              <a:srgbClr val="76CDD8"/>
            </a:solidFill>
            <a:miter/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Context manager as a function</a:t>
            </a:r>
            <a:endParaRPr lang="en-US" sz="2800" b="0" strike="noStrike" spc="-1">
              <a:latin typeface="Calibri Light"/>
            </a:endParaRPr>
          </a:p>
        </p:txBody>
      </p:sp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16741413-495C-429B-92CA-4AB65950843E}"/>
              </a:ext>
            </a:extLst>
          </p:cNvPr>
          <p:cNvSpPr>
            <a:spLocks noGrp="1"/>
          </p:cNvSpPr>
          <p:nvPr/>
        </p:nvSpPr>
        <p:spPr>
          <a:xfrm>
            <a:off x="11106150" y="6438900"/>
            <a:ext cx="609600" cy="42248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z="1800" dirty="0" smtClean="0">
                <a:latin typeface="Calibri"/>
              </a:rPr>
              <a:pPr/>
              <a:t>28</a:t>
            </a:fld>
            <a:endParaRPr lang="en-US" sz="18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125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 animBg="1"/>
      <p:bldP spid="4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480600" y="304920"/>
            <a:ext cx="11233080" cy="40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83">
                <a:solidFill>
                  <a:srgbClr val="222222"/>
                </a:solidFill>
                <a:latin typeface="Calibri Light"/>
                <a:ea typeface="DejaVu Sans"/>
              </a:rPr>
              <a:t>`with` statement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3200400" y="6435360"/>
            <a:ext cx="5789160" cy="41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20" name="CustomShape 4"/>
          <p:cNvSpPr/>
          <p:nvPr/>
        </p:nvSpPr>
        <p:spPr>
          <a:xfrm>
            <a:off x="2561043" y="2829730"/>
            <a:ext cx="7063047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with</a:t>
            </a:r>
            <a:r>
              <a:rPr lang="en-US" sz="3600" b="1" strike="noStrike" spc="-1">
                <a:solidFill>
                  <a:srgbClr val="222222"/>
                </a:solidFill>
                <a:latin typeface="Courier New"/>
                <a:ea typeface="DejaVu Sans"/>
              </a:rPr>
              <a:t> </a:t>
            </a:r>
            <a:r>
              <a:rPr lang="en-US" sz="3600" b="1" strike="noStrike" spc="-1">
                <a:solidFill>
                  <a:srgbClr val="CEDB56"/>
                </a:solidFill>
                <a:latin typeface="Courier New"/>
                <a:ea typeface="DejaVu Sans"/>
              </a:rPr>
              <a:t>context </a:t>
            </a:r>
            <a:r>
              <a:rPr lang="en-US" sz="3600" b="1" strike="noStrike" spc="-1">
                <a:solidFill>
                  <a:srgbClr val="222222"/>
                </a:solidFill>
                <a:latin typeface="Courier New"/>
                <a:ea typeface="DejaVu Sans"/>
              </a:rPr>
              <a:t>[as </a:t>
            </a:r>
            <a:r>
              <a:rPr lang="en-US" sz="3600" b="1" strike="noStrike" spc="-1">
                <a:solidFill>
                  <a:srgbClr val="76CDD8"/>
                </a:solidFill>
                <a:latin typeface="Courier New"/>
                <a:ea typeface="DejaVu Sans"/>
              </a:rPr>
              <a:t>target</a:t>
            </a:r>
            <a:r>
              <a:rPr lang="en-US" sz="3600" b="1" strike="noStrike" spc="-1">
                <a:solidFill>
                  <a:srgbClr val="222222"/>
                </a:solidFill>
                <a:latin typeface="Courier New"/>
                <a:ea typeface="DejaVu Sans"/>
              </a:rPr>
              <a:t>]:</a:t>
            </a:r>
            <a:endParaRPr lang="en-US" sz="3600" b="0" strike="noStrike" spc="-1">
              <a:latin typeface="Courier New"/>
            </a:endParaRPr>
          </a:p>
          <a:p>
            <a:r>
              <a:rPr lang="en-US" sz="3600" b="1" spc="-1">
                <a:solidFill>
                  <a:srgbClr val="222222"/>
                </a:solidFill>
                <a:latin typeface="Courier New"/>
                <a:ea typeface="DejaVu Sans"/>
              </a:rPr>
              <a:t>   </a:t>
            </a:r>
            <a:r>
              <a:rPr lang="en-US" sz="3600" b="1" strike="noStrike" spc="-1">
                <a:solidFill>
                  <a:srgbClr val="222222"/>
                </a:solidFill>
                <a:latin typeface="Courier New"/>
                <a:ea typeface="DejaVu Sans"/>
              </a:rPr>
              <a:t> # code block</a:t>
            </a:r>
            <a:endParaRPr lang="en-US" sz="3600" b="0" strike="noStrike" spc="-1">
              <a:latin typeface="Courier New"/>
            </a:endParaRPr>
          </a:p>
        </p:txBody>
      </p:sp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16741413-495C-429B-92CA-4AB65950843E}"/>
              </a:ext>
            </a:extLst>
          </p:cNvPr>
          <p:cNvSpPr>
            <a:spLocks noGrp="1"/>
          </p:cNvSpPr>
          <p:nvPr/>
        </p:nvSpPr>
        <p:spPr>
          <a:xfrm>
            <a:off x="11106150" y="6438900"/>
            <a:ext cx="609600" cy="42248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z="1800" dirty="0" smtClean="0">
                <a:latin typeface="Calibri"/>
              </a:rPr>
              <a:pPr/>
              <a:t>29</a:t>
            </a:fld>
            <a:endParaRPr lang="en-US" sz="18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612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2373941" y="3037422"/>
            <a:ext cx="7436383" cy="778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0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spc="-1">
                <a:solidFill>
                  <a:srgbClr val="FFFFFF"/>
                </a:solidFill>
                <a:latin typeface="Calibri Light"/>
              </a:rPr>
              <a:t>Exceptions</a:t>
            </a:r>
          </a:p>
        </p:txBody>
      </p:sp>
      <p:sp>
        <p:nvSpPr>
          <p:cNvPr id="435" name="CustomShape 2"/>
          <p:cNvSpPr/>
          <p:nvPr/>
        </p:nvSpPr>
        <p:spPr>
          <a:xfrm>
            <a:off x="3199566" y="6434577"/>
            <a:ext cx="5785493" cy="4142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 anchor="ctr">
            <a:normAutofit/>
          </a:bodyPr>
          <a:lstStyle/>
          <a:p>
            <a:pPr algn="ctr">
              <a:tabLst>
                <a:tab pos="408118" algn="l"/>
              </a:tabLst>
            </a:pPr>
            <a:r>
              <a:rPr lang="en-US" sz="1400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spc="-1">
              <a:latin typeface="Arial"/>
            </a:endParaRPr>
          </a:p>
        </p:txBody>
      </p:sp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65E6183A-CA52-480D-A335-11603FC29A00}"/>
              </a:ext>
            </a:extLst>
          </p:cNvPr>
          <p:cNvSpPr>
            <a:spLocks noGrp="1"/>
          </p:cNvSpPr>
          <p:nvPr/>
        </p:nvSpPr>
        <p:spPr>
          <a:xfrm>
            <a:off x="11106150" y="6438900"/>
            <a:ext cx="609600" cy="42248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z="1800" dirty="0" smtClean="0">
                <a:latin typeface="Calibri"/>
              </a:rPr>
              <a:pPr/>
              <a:t>3</a:t>
            </a:fld>
            <a:endParaRPr lang="en-US" sz="18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5744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493920" y="304920"/>
            <a:ext cx="11233080" cy="40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r>
              <a:rPr lang="en-US" sz="2000" b="1" strike="noStrike" spc="83">
                <a:solidFill>
                  <a:srgbClr val="222222"/>
                </a:solidFill>
                <a:latin typeface="Calibri Light"/>
                <a:ea typeface="DejaVu Sans"/>
              </a:rPr>
              <a:t>Context manager</a:t>
            </a:r>
            <a:r>
              <a:rPr lang="en-US" sz="2000" b="1" spc="83">
                <a:solidFill>
                  <a:srgbClr val="222222"/>
                </a:solidFill>
                <a:latin typeface="Calibri Light"/>
                <a:ea typeface="DejaVu Sans"/>
              </a:rPr>
              <a:t> as class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3200400" y="6435360"/>
            <a:ext cx="5789160" cy="41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15" name="CustomShape 5"/>
          <p:cNvSpPr/>
          <p:nvPr/>
        </p:nvSpPr>
        <p:spPr>
          <a:xfrm>
            <a:off x="514440" y="2679480"/>
            <a:ext cx="5311080" cy="1616400"/>
          </a:xfrm>
          <a:prstGeom prst="round2SameRect">
            <a:avLst>
              <a:gd name="adj1" fmla="val 2379"/>
              <a:gd name="adj2" fmla="val 2201"/>
            </a:avLst>
          </a:prstGeom>
          <a:solidFill>
            <a:srgbClr val="76CDD8"/>
          </a:solidFill>
          <a:ln w="25560">
            <a:solidFill>
              <a:srgbClr val="76CDD8"/>
            </a:solidFill>
            <a:miter/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pc="-1">
                <a:solidFill>
                  <a:srgbClr val="FFFFFF"/>
                </a:solidFill>
                <a:latin typeface="Calibri Light"/>
              </a:rPr>
              <a:t>__enter__</a:t>
            </a:r>
            <a:endParaRPr lang="en-US" sz="360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16" name="CustomShape 6"/>
          <p:cNvSpPr/>
          <p:nvPr/>
        </p:nvSpPr>
        <p:spPr>
          <a:xfrm>
            <a:off x="6217920" y="2679480"/>
            <a:ext cx="5311080" cy="1616400"/>
          </a:xfrm>
          <a:prstGeom prst="round2SameRect">
            <a:avLst>
              <a:gd name="adj1" fmla="val 2379"/>
              <a:gd name="adj2" fmla="val 2201"/>
            </a:avLst>
          </a:prstGeom>
          <a:solidFill>
            <a:srgbClr val="76CDD8"/>
          </a:solidFill>
          <a:ln w="25560">
            <a:solidFill>
              <a:srgbClr val="76CDD8"/>
            </a:solidFill>
            <a:miter/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pc="-1">
                <a:solidFill>
                  <a:srgbClr val="FFFFFF"/>
                </a:solidFill>
                <a:latin typeface="Calibri Light"/>
              </a:rPr>
              <a:t>__exit__</a:t>
            </a:r>
            <a:endParaRPr lang="en-US" sz="3600" b="1">
              <a:latin typeface="Calibri Light"/>
            </a:endParaRPr>
          </a:p>
        </p:txBody>
      </p:sp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16741413-495C-429B-92CA-4AB65950843E}"/>
              </a:ext>
            </a:extLst>
          </p:cNvPr>
          <p:cNvSpPr>
            <a:spLocks noGrp="1"/>
          </p:cNvSpPr>
          <p:nvPr/>
        </p:nvSpPr>
        <p:spPr>
          <a:xfrm>
            <a:off x="11106150" y="6438900"/>
            <a:ext cx="609600" cy="42248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z="1800" dirty="0" smtClean="0">
                <a:latin typeface="Calibri"/>
              </a:rPr>
              <a:pPr/>
              <a:t>30</a:t>
            </a:fld>
            <a:endParaRPr lang="en-US" sz="18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06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 animBg="1"/>
      <p:bldP spid="4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480600" y="304920"/>
            <a:ext cx="1122768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83">
                <a:solidFill>
                  <a:srgbClr val="222222"/>
                </a:solidFill>
                <a:latin typeface="Calibri Light"/>
                <a:ea typeface="DejaVu Sans"/>
              </a:rPr>
              <a:t>Context manager as a function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3200400" y="6435360"/>
            <a:ext cx="5783760" cy="4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29" name="CustomShape 4"/>
          <p:cNvSpPr/>
          <p:nvPr/>
        </p:nvSpPr>
        <p:spPr>
          <a:xfrm>
            <a:off x="1708555" y="1997933"/>
            <a:ext cx="8774688" cy="28608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@contextmanager</a:t>
            </a:r>
            <a:endParaRPr lang="en-US" sz="3600" b="0" strike="noStrike" spc="-1">
              <a:solidFill>
                <a:srgbClr val="0000FF"/>
              </a:solidFill>
              <a:latin typeface="Courier New"/>
            </a:endParaRPr>
          </a:p>
          <a:p>
            <a:pPr>
              <a:tabLst>
                <a:tab pos="0" algn="l"/>
              </a:tabLst>
            </a:pPr>
            <a:r>
              <a:rPr lang="en-US" sz="36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def </a:t>
            </a:r>
            <a:r>
              <a:rPr lang="en-US" sz="3600" b="0" strike="noStrike" spc="-1" err="1">
                <a:latin typeface="Courier New"/>
                <a:ea typeface="DejaVu Sans"/>
              </a:rPr>
              <a:t>function_name</a:t>
            </a:r>
            <a:r>
              <a:rPr lang="en-US" sz="3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([</a:t>
            </a:r>
            <a:r>
              <a:rPr lang="en-US" sz="3600" b="0" strike="noStrike" spc="-1">
                <a:solidFill>
                  <a:srgbClr val="76CDD8"/>
                </a:solidFill>
                <a:latin typeface="Courier New"/>
                <a:ea typeface="DejaVu Sans"/>
              </a:rPr>
              <a:t>arguments</a:t>
            </a:r>
            <a:r>
              <a:rPr lang="en-US" sz="3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]):</a:t>
            </a:r>
            <a:br>
              <a:rPr sz="3600">
                <a:latin typeface="Courier New"/>
              </a:rPr>
            </a:br>
            <a:r>
              <a:rPr lang="en-US" sz="3600" i="1" spc="-1">
                <a:solidFill>
                  <a:srgbClr val="808080"/>
                </a:solidFill>
                <a:latin typeface="Courier New"/>
              </a:rPr>
              <a:t>   </a:t>
            </a:r>
            <a:r>
              <a:rPr lang="en-US" sz="36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 </a:t>
            </a:r>
            <a:r>
              <a:rPr lang="en-US" sz="3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</a:t>
            </a:r>
            <a:r>
              <a:rPr lang="en-US" sz="3600" b="0" strike="noStrike" spc="-1" err="1">
                <a:solidFill>
                  <a:srgbClr val="CEDB56"/>
                </a:solidFill>
                <a:latin typeface="Courier New"/>
                <a:ea typeface="DejaVu Sans"/>
              </a:rPr>
              <a:t>function_expression</a:t>
            </a:r>
            <a:r>
              <a:rPr lang="en-US" sz="3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endParaRPr lang="en-US" sz="3600" b="0" strike="noStrike" spc="-1">
              <a:latin typeface="Courier New"/>
            </a:endParaRPr>
          </a:p>
          <a:p>
            <a:pPr>
              <a:tabLst>
                <a:tab pos="0" algn="l"/>
              </a:tabLst>
            </a:pPr>
            <a:r>
              <a:rPr lang="en-US" sz="3600" i="1" spc="-1">
                <a:solidFill>
                  <a:srgbClr val="FF8000"/>
                </a:solidFill>
                <a:latin typeface="Courier New"/>
                <a:ea typeface="DejaVu Sans"/>
              </a:rPr>
              <a:t>   </a:t>
            </a:r>
            <a:r>
              <a:rPr lang="en-US" sz="3600" b="0" i="1" strike="noStrike" spc="-1">
                <a:solidFill>
                  <a:srgbClr val="FF8000"/>
                </a:solidFill>
                <a:latin typeface="Courier New"/>
                <a:ea typeface="DejaVu Sans"/>
              </a:rPr>
              <a:t> </a:t>
            </a:r>
            <a:r>
              <a:rPr lang="en-US" sz="3600" b="0" strike="noStrike" spc="-1" err="1">
                <a:solidFill>
                  <a:srgbClr val="FF8000"/>
                </a:solidFill>
                <a:latin typeface="Courier New"/>
                <a:ea typeface="DejaVu Sans"/>
              </a:rPr>
              <a:t>yield_expression</a:t>
            </a:r>
            <a:endParaRPr lang="en-US" sz="3600" b="0" strike="noStrike" spc="-1">
              <a:latin typeface="Courier New"/>
            </a:endParaRPr>
          </a:p>
          <a:p>
            <a:pPr>
              <a:tabLst>
                <a:tab pos="0" algn="l"/>
              </a:tabLst>
            </a:pPr>
            <a:r>
              <a:rPr lang="en-US" sz="3600" i="1" spc="-1">
                <a:solidFill>
                  <a:srgbClr val="808080"/>
                </a:solidFill>
                <a:latin typeface="Courier New"/>
                <a:ea typeface="DejaVu Sans"/>
              </a:rPr>
              <a:t>   </a:t>
            </a:r>
            <a:r>
              <a:rPr lang="en-US" sz="36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 </a:t>
            </a:r>
            <a:r>
              <a:rPr lang="en-US" sz="3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</a:t>
            </a:r>
            <a:r>
              <a:rPr lang="en-US" sz="3600" b="0" strike="noStrike" spc="-1" err="1">
                <a:solidFill>
                  <a:srgbClr val="CEDB56"/>
                </a:solidFill>
                <a:latin typeface="Courier New"/>
                <a:ea typeface="DejaVu Sans"/>
              </a:rPr>
              <a:t>function_expression</a:t>
            </a:r>
            <a:r>
              <a:rPr lang="en-US" sz="3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endParaRPr lang="en-US" sz="3600" b="0" strike="noStrike" spc="-1">
              <a:latin typeface="Courier New"/>
            </a:endParaRPr>
          </a:p>
        </p:txBody>
      </p:sp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16741413-495C-429B-92CA-4AB65950843E}"/>
              </a:ext>
            </a:extLst>
          </p:cNvPr>
          <p:cNvSpPr>
            <a:spLocks noGrp="1"/>
          </p:cNvSpPr>
          <p:nvPr/>
        </p:nvSpPr>
        <p:spPr>
          <a:xfrm>
            <a:off x="11106150" y="6438900"/>
            <a:ext cx="609600" cy="42248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z="1800" dirty="0" smtClean="0">
                <a:latin typeface="Calibri"/>
              </a:rPr>
              <a:pPr/>
              <a:t>31</a:t>
            </a:fld>
            <a:endParaRPr lang="en-US" sz="18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2740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9312-F809-4B8F-9C38-46FAA89C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Definition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A9C7802-CB42-420C-8EBB-4FE3AF5D714A}"/>
              </a:ext>
            </a:extLst>
          </p:cNvPr>
          <p:cNvSpPr/>
          <p:nvPr/>
        </p:nvSpPr>
        <p:spPr>
          <a:xfrm>
            <a:off x="3199566" y="6434577"/>
            <a:ext cx="5785493" cy="414252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 anchor="ctr">
            <a:normAutofit/>
          </a:bodyPr>
          <a:lstStyle/>
          <a:p>
            <a:pPr algn="ctr">
              <a:tabLst>
                <a:tab pos="408118" algn="l"/>
              </a:tabLst>
            </a:pPr>
            <a:r>
              <a:rPr lang="en-US" sz="1400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spc="-1">
              <a:latin typeface="Arial"/>
            </a:endParaRPr>
          </a:p>
        </p:txBody>
      </p:sp>
      <p:sp>
        <p:nvSpPr>
          <p:cNvPr id="9" name="CustomShape 11">
            <a:extLst>
              <a:ext uri="{FF2B5EF4-FFF2-40B4-BE49-F238E27FC236}">
                <a16:creationId xmlns:a16="http://schemas.microsoft.com/office/drawing/2014/main" id="{180A76C1-47F4-4FB9-846B-E0032DE6025B}"/>
              </a:ext>
            </a:extLst>
          </p:cNvPr>
          <p:cNvSpPr/>
          <p:nvPr/>
        </p:nvSpPr>
        <p:spPr>
          <a:xfrm>
            <a:off x="362425" y="5906594"/>
            <a:ext cx="11226916" cy="396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4988" rIns="0" bIns="44988" anchor="ctr">
            <a:noAutofit/>
          </a:bodyPr>
          <a:lstStyle>
            <a:defPPr>
              <a:defRPr lang="en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08118" algn="l"/>
              </a:tabLst>
            </a:pPr>
            <a:r>
              <a:rPr lang="en-US" sz="1400" i="1" u="sng" spc="58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https://docs.python.org/3/library/contextlib.html​</a:t>
            </a:r>
            <a:endParaRPr lang="en-US" sz="1400" spc="-1">
              <a:latin typeface="Arial"/>
              <a:cs typeface="Arial"/>
              <a:hlinkClick r:id="rId2"/>
            </a:endParaRPr>
          </a:p>
        </p:txBody>
      </p:sp>
      <p:sp>
        <p:nvSpPr>
          <p:cNvPr id="4" name="Номер слайда 2">
            <a:extLst>
              <a:ext uri="{FF2B5EF4-FFF2-40B4-BE49-F238E27FC236}">
                <a16:creationId xmlns:a16="http://schemas.microsoft.com/office/drawing/2014/main" id="{E7C27528-E1A5-4595-AD3C-ADEAE26F6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3257" y="6438117"/>
            <a:ext cx="609441" cy="422373"/>
          </a:xfrm>
        </p:spPr>
        <p:txBody>
          <a:bodyPr vert="horz" wrap="none" lIns="0" tIns="0" rIns="0" bIns="0" rtlCol="0" anchor="ctr"/>
          <a:lstStyle/>
          <a:p>
            <a:fld id="{3A707DD9-E92B-45E8-BE0A-E6B2EDF345EB}" type="slidenum">
              <a:rPr lang="en-US" sz="1800">
                <a:latin typeface="+mn-lt"/>
              </a:rPr>
              <a:pPr/>
              <a:t>32</a:t>
            </a:fld>
            <a:endParaRPr lang="en-US" sz="1800">
              <a:latin typeface="+mn-lt"/>
            </a:endParaRP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062E61D2-0CFD-409D-A8BB-2AB60369A260}"/>
              </a:ext>
            </a:extLst>
          </p:cNvPr>
          <p:cNvGrpSpPr/>
          <p:nvPr/>
        </p:nvGrpSpPr>
        <p:grpSpPr>
          <a:xfrm>
            <a:off x="476280" y="1440000"/>
            <a:ext cx="11409480" cy="3844800"/>
            <a:chOff x="476280" y="1440000"/>
            <a:chExt cx="11409480" cy="3844800"/>
          </a:xfrm>
        </p:grpSpPr>
        <p:sp>
          <p:nvSpPr>
            <p:cNvPr id="8" name="CustomShape 5">
              <a:extLst>
                <a:ext uri="{FF2B5EF4-FFF2-40B4-BE49-F238E27FC236}">
                  <a16:creationId xmlns:a16="http://schemas.microsoft.com/office/drawing/2014/main" id="{8C3C0FEA-42A1-4CBD-AFC1-01E7912AA7B2}"/>
                </a:ext>
              </a:extLst>
            </p:cNvPr>
            <p:cNvSpPr/>
            <p:nvPr/>
          </p:nvSpPr>
          <p:spPr>
            <a:xfrm>
              <a:off x="476280" y="1440000"/>
              <a:ext cx="11409480" cy="384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C7096D92-FECB-4E82-AB25-ABDDA979EE55}"/>
                </a:ext>
              </a:extLst>
            </p:cNvPr>
            <p:cNvSpPr/>
            <p:nvPr/>
          </p:nvSpPr>
          <p:spPr>
            <a:xfrm>
              <a:off x="476280" y="1440000"/>
              <a:ext cx="11239200" cy="0"/>
            </a:xfrm>
            <a:prstGeom prst="line">
              <a:avLst/>
            </a:prstGeom>
            <a:ln w="12600">
              <a:solidFill>
                <a:srgbClr val="76CDD8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7">
              <a:extLst>
                <a:ext uri="{FF2B5EF4-FFF2-40B4-BE49-F238E27FC236}">
                  <a16:creationId xmlns:a16="http://schemas.microsoft.com/office/drawing/2014/main" id="{5ECE5253-F74E-4CCE-B6CA-D9ECDE2DB104}"/>
                </a:ext>
              </a:extLst>
            </p:cNvPr>
            <p:cNvSpPr/>
            <p:nvPr/>
          </p:nvSpPr>
          <p:spPr>
            <a:xfrm>
              <a:off x="476280" y="1440000"/>
              <a:ext cx="2246760" cy="3844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7160" tIns="137160" rIns="137160" bIns="137160" anchor="t">
              <a:noAutofit/>
            </a:bodyPr>
            <a:lstStyle/>
            <a:p>
              <a:pPr>
                <a:lnSpc>
                  <a:spcPct val="90000"/>
                </a:lnSpc>
                <a:spcAft>
                  <a:spcPts val="1261"/>
                </a:spcAft>
                <a:tabLst>
                  <a:tab pos="0" algn="l"/>
                </a:tabLst>
              </a:pPr>
              <a:r>
                <a:rPr lang="en-US" sz="3600" b="0" strike="noStrike" spc="-1" err="1">
                  <a:solidFill>
                    <a:srgbClr val="000000"/>
                  </a:solidFill>
                  <a:latin typeface="Calibri Light"/>
                  <a:ea typeface="DejaVu Sans"/>
                </a:rPr>
                <a:t>contextlib</a:t>
              </a:r>
              <a:r>
                <a:rPr lang="en-US" sz="3600" b="0" strike="noStrike" spc="-1">
                  <a:solidFill>
                    <a:srgbClr val="000000"/>
                  </a:solidFill>
                  <a:latin typeface="Calibri Light"/>
                  <a:ea typeface="DejaVu Sans"/>
                </a:rPr>
                <a:t>.</a:t>
              </a:r>
              <a:endParaRPr lang="en-US" sz="3600" b="0" strike="noStrike" spc="-1">
                <a:latin typeface="Calibri Light"/>
              </a:endParaRPr>
            </a:p>
          </p:txBody>
        </p:sp>
        <p:sp>
          <p:nvSpPr>
            <p:cNvPr id="12" name="CustomShape 8">
              <a:extLst>
                <a:ext uri="{FF2B5EF4-FFF2-40B4-BE49-F238E27FC236}">
                  <a16:creationId xmlns:a16="http://schemas.microsoft.com/office/drawing/2014/main" id="{56798E7C-BCA1-4BC4-BE1F-A458465E504A}"/>
                </a:ext>
              </a:extLst>
            </p:cNvPr>
            <p:cNvSpPr/>
            <p:nvPr/>
          </p:nvSpPr>
          <p:spPr>
            <a:xfrm>
              <a:off x="2892600" y="1465920"/>
              <a:ext cx="8821800" cy="518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t">
              <a:noAutofit/>
            </a:bodyPr>
            <a:lstStyle/>
            <a:p>
              <a:pPr>
                <a:lnSpc>
                  <a:spcPct val="90000"/>
                </a:lnSpc>
                <a:spcAft>
                  <a:spcPts val="839"/>
                </a:spcAft>
                <a:tabLst>
                  <a:tab pos="0" algn="l"/>
                </a:tabLst>
              </a:pPr>
              <a:r>
                <a:rPr lang="en-US" sz="2200" b="0" strike="noStrike" spc="-1" err="1">
                  <a:solidFill>
                    <a:srgbClr val="000000"/>
                  </a:solidFill>
                  <a:latin typeface="Calibri Light"/>
                  <a:ea typeface="DejaVu Sans"/>
                </a:rPr>
                <a:t>contextmanager</a:t>
              </a:r>
              <a:endParaRPr lang="en-US" sz="2200" b="0" strike="noStrike" spc="-1">
                <a:latin typeface="Calibri Light"/>
              </a:endParaRP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B4C15107-896B-490B-9223-A19770C5434C}"/>
                </a:ext>
              </a:extLst>
            </p:cNvPr>
            <p:cNvSpPr/>
            <p:nvPr/>
          </p:nvSpPr>
          <p:spPr>
            <a:xfrm>
              <a:off x="2724120" y="1985040"/>
              <a:ext cx="8991360" cy="0"/>
            </a:xfrm>
            <a:prstGeom prst="line">
              <a:avLst/>
            </a:prstGeom>
            <a:ln w="12600">
              <a:solidFill>
                <a:srgbClr val="C9E7EC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0">
              <a:extLst>
                <a:ext uri="{FF2B5EF4-FFF2-40B4-BE49-F238E27FC236}">
                  <a16:creationId xmlns:a16="http://schemas.microsoft.com/office/drawing/2014/main" id="{A96D57C5-900A-4696-B613-AD39F7330252}"/>
                </a:ext>
              </a:extLst>
            </p:cNvPr>
            <p:cNvSpPr/>
            <p:nvPr/>
          </p:nvSpPr>
          <p:spPr>
            <a:xfrm>
              <a:off x="2892600" y="2011320"/>
              <a:ext cx="8821800" cy="518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t">
              <a:noAutofit/>
            </a:bodyPr>
            <a:lstStyle/>
            <a:p>
              <a:pPr>
                <a:lnSpc>
                  <a:spcPct val="90000"/>
                </a:lnSpc>
                <a:spcAft>
                  <a:spcPts val="839"/>
                </a:spcAft>
                <a:tabLst>
                  <a:tab pos="0" algn="l"/>
                </a:tabLst>
              </a:pPr>
              <a:r>
                <a:rPr lang="en-US" sz="2200" b="0" strike="noStrike" spc="-1" err="1">
                  <a:solidFill>
                    <a:srgbClr val="000000"/>
                  </a:solidFill>
                  <a:latin typeface="Calibri Light"/>
                  <a:ea typeface="DejaVu Sans"/>
                </a:rPr>
                <a:t>asynccontextmanager</a:t>
              </a:r>
              <a:endParaRPr lang="en-US" sz="2200" b="0" strike="noStrike" spc="-1">
                <a:latin typeface="Calibri Light"/>
              </a:endParaRPr>
            </a:p>
          </p:txBody>
        </p:sp>
        <p:sp>
          <p:nvSpPr>
            <p:cNvPr id="15" name="Line 11">
              <a:extLst>
                <a:ext uri="{FF2B5EF4-FFF2-40B4-BE49-F238E27FC236}">
                  <a16:creationId xmlns:a16="http://schemas.microsoft.com/office/drawing/2014/main" id="{A2EAEA52-8511-4CCF-9C3F-C12A6660DB8B}"/>
                </a:ext>
              </a:extLst>
            </p:cNvPr>
            <p:cNvSpPr/>
            <p:nvPr/>
          </p:nvSpPr>
          <p:spPr>
            <a:xfrm>
              <a:off x="2724120" y="2530080"/>
              <a:ext cx="8991360" cy="0"/>
            </a:xfrm>
            <a:prstGeom prst="line">
              <a:avLst/>
            </a:prstGeom>
            <a:ln w="12600">
              <a:solidFill>
                <a:srgbClr val="C9E7EC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2">
              <a:extLst>
                <a:ext uri="{FF2B5EF4-FFF2-40B4-BE49-F238E27FC236}">
                  <a16:creationId xmlns:a16="http://schemas.microsoft.com/office/drawing/2014/main" id="{C149E978-A44E-4389-9410-2267C8FF68E9}"/>
                </a:ext>
              </a:extLst>
            </p:cNvPr>
            <p:cNvSpPr/>
            <p:nvPr/>
          </p:nvSpPr>
          <p:spPr>
            <a:xfrm>
              <a:off x="2892600" y="2556360"/>
              <a:ext cx="8821800" cy="518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t">
              <a:noAutofit/>
            </a:bodyPr>
            <a:lstStyle/>
            <a:p>
              <a:pPr>
                <a:lnSpc>
                  <a:spcPct val="90000"/>
                </a:lnSpc>
                <a:spcAft>
                  <a:spcPts val="839"/>
                </a:spcAft>
                <a:tabLst>
                  <a:tab pos="0" algn="l"/>
                </a:tabLst>
              </a:pPr>
              <a:r>
                <a:rPr lang="en-US" sz="2200" b="0" strike="noStrike" spc="-1">
                  <a:solidFill>
                    <a:srgbClr val="000000"/>
                  </a:solidFill>
                  <a:latin typeface="Calibri Light"/>
                  <a:ea typeface="DejaVu Sans"/>
                </a:rPr>
                <a:t>closing</a:t>
              </a:r>
              <a:endParaRPr lang="en-US" sz="2200" b="0" strike="noStrike" spc="-1">
                <a:latin typeface="Calibri Light"/>
              </a:endParaRPr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B114CA45-0222-43FD-9B8C-7CB8E4AE85FD}"/>
                </a:ext>
              </a:extLst>
            </p:cNvPr>
            <p:cNvSpPr/>
            <p:nvPr/>
          </p:nvSpPr>
          <p:spPr>
            <a:xfrm>
              <a:off x="2724120" y="3075480"/>
              <a:ext cx="8991360" cy="0"/>
            </a:xfrm>
            <a:prstGeom prst="line">
              <a:avLst/>
            </a:prstGeom>
            <a:ln w="12600">
              <a:solidFill>
                <a:srgbClr val="C9E7EC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4">
              <a:extLst>
                <a:ext uri="{FF2B5EF4-FFF2-40B4-BE49-F238E27FC236}">
                  <a16:creationId xmlns:a16="http://schemas.microsoft.com/office/drawing/2014/main" id="{5CBE38BD-CFE5-4CBC-9665-90E8580B101D}"/>
                </a:ext>
              </a:extLst>
            </p:cNvPr>
            <p:cNvSpPr/>
            <p:nvPr/>
          </p:nvSpPr>
          <p:spPr>
            <a:xfrm>
              <a:off x="2892600" y="3101400"/>
              <a:ext cx="8821800" cy="518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t">
              <a:noAutofit/>
            </a:bodyPr>
            <a:lstStyle/>
            <a:p>
              <a:pPr>
                <a:lnSpc>
                  <a:spcPct val="90000"/>
                </a:lnSpc>
                <a:spcAft>
                  <a:spcPts val="839"/>
                </a:spcAft>
                <a:tabLst>
                  <a:tab pos="0" algn="l"/>
                </a:tabLst>
              </a:pPr>
              <a:r>
                <a:rPr lang="en-US" sz="2200" b="0" strike="noStrike" spc="-1" err="1">
                  <a:solidFill>
                    <a:srgbClr val="000000"/>
                  </a:solidFill>
                  <a:latin typeface="Calibri Light"/>
                  <a:ea typeface="DejaVu Sans"/>
                </a:rPr>
                <a:t>nullcontext</a:t>
              </a:r>
              <a:endParaRPr lang="en-US" sz="2200" b="0" strike="noStrike" spc="-1" err="1">
                <a:latin typeface="Calibri Light"/>
              </a:endParaRPr>
            </a:p>
          </p:txBody>
        </p:sp>
        <p:sp>
          <p:nvSpPr>
            <p:cNvPr id="19" name="Line 15">
              <a:extLst>
                <a:ext uri="{FF2B5EF4-FFF2-40B4-BE49-F238E27FC236}">
                  <a16:creationId xmlns:a16="http://schemas.microsoft.com/office/drawing/2014/main" id="{48E4D289-B4FB-4618-8954-6C86323F322E}"/>
                </a:ext>
              </a:extLst>
            </p:cNvPr>
            <p:cNvSpPr/>
            <p:nvPr/>
          </p:nvSpPr>
          <p:spPr>
            <a:xfrm>
              <a:off x="2724120" y="3620520"/>
              <a:ext cx="8991360" cy="0"/>
            </a:xfrm>
            <a:prstGeom prst="line">
              <a:avLst/>
            </a:prstGeom>
            <a:ln w="12600">
              <a:solidFill>
                <a:srgbClr val="C9E7EC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16">
              <a:extLst>
                <a:ext uri="{FF2B5EF4-FFF2-40B4-BE49-F238E27FC236}">
                  <a16:creationId xmlns:a16="http://schemas.microsoft.com/office/drawing/2014/main" id="{50642611-4EC3-42EB-AB35-7CABA0C27B4A}"/>
                </a:ext>
              </a:extLst>
            </p:cNvPr>
            <p:cNvSpPr/>
            <p:nvPr/>
          </p:nvSpPr>
          <p:spPr>
            <a:xfrm>
              <a:off x="2892600" y="3646800"/>
              <a:ext cx="8821800" cy="518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t">
              <a:noAutofit/>
            </a:bodyPr>
            <a:lstStyle/>
            <a:p>
              <a:pPr>
                <a:lnSpc>
                  <a:spcPct val="90000"/>
                </a:lnSpc>
                <a:spcAft>
                  <a:spcPts val="839"/>
                </a:spcAft>
                <a:tabLst>
                  <a:tab pos="0" algn="l"/>
                </a:tabLst>
              </a:pPr>
              <a:r>
                <a:rPr lang="en-US" sz="2200" b="0" strike="noStrike" spc="-1">
                  <a:solidFill>
                    <a:srgbClr val="000000"/>
                  </a:solidFill>
                  <a:latin typeface="Calibri Light"/>
                  <a:ea typeface="DejaVu Sans"/>
                </a:rPr>
                <a:t>suppress</a:t>
              </a:r>
              <a:endParaRPr lang="en-US" sz="2200" b="0" strike="noStrike" spc="-1">
                <a:latin typeface="Calibri Light"/>
              </a:endParaRPr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35720FD1-264D-4185-BECF-79E59AE9EA15}"/>
                </a:ext>
              </a:extLst>
            </p:cNvPr>
            <p:cNvSpPr/>
            <p:nvPr/>
          </p:nvSpPr>
          <p:spPr>
            <a:xfrm>
              <a:off x="2724120" y="4165560"/>
              <a:ext cx="8991360" cy="0"/>
            </a:xfrm>
            <a:prstGeom prst="line">
              <a:avLst/>
            </a:prstGeom>
            <a:ln w="12600">
              <a:solidFill>
                <a:srgbClr val="C9E7EC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18">
              <a:extLst>
                <a:ext uri="{FF2B5EF4-FFF2-40B4-BE49-F238E27FC236}">
                  <a16:creationId xmlns:a16="http://schemas.microsoft.com/office/drawing/2014/main" id="{5FC4844E-2129-46BC-97AA-F17F2400FD0E}"/>
                </a:ext>
              </a:extLst>
            </p:cNvPr>
            <p:cNvSpPr/>
            <p:nvPr/>
          </p:nvSpPr>
          <p:spPr>
            <a:xfrm>
              <a:off x="2892600" y="4191840"/>
              <a:ext cx="8821800" cy="518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t">
              <a:noAutofit/>
            </a:bodyPr>
            <a:lstStyle/>
            <a:p>
              <a:pPr>
                <a:lnSpc>
                  <a:spcPct val="90000"/>
                </a:lnSpc>
                <a:spcAft>
                  <a:spcPts val="839"/>
                </a:spcAft>
                <a:tabLst>
                  <a:tab pos="0" algn="l"/>
                </a:tabLst>
              </a:pPr>
              <a:r>
                <a:rPr lang="en-US" sz="2200" b="0" strike="noStrike" spc="-1" err="1">
                  <a:solidFill>
                    <a:srgbClr val="000000"/>
                  </a:solidFill>
                  <a:latin typeface="Calibri Light"/>
                  <a:ea typeface="DejaVu Sans"/>
                </a:rPr>
                <a:t>redirect</a:t>
              </a:r>
              <a:r>
                <a:rPr lang="en-US" sz="2400" b="0" strike="noStrike" spc="-1" err="1">
                  <a:solidFill>
                    <a:srgbClr val="000000"/>
                  </a:solidFill>
                  <a:latin typeface="Calibri Light"/>
                  <a:ea typeface="DejaVu Sans"/>
                </a:rPr>
                <a:t>_stdout</a:t>
              </a:r>
              <a:endParaRPr lang="en-US" sz="2400" b="0" strike="noStrike" spc="-1">
                <a:latin typeface="Calibri Light"/>
              </a:endParaRPr>
            </a:p>
          </p:txBody>
        </p:sp>
        <p:sp>
          <p:nvSpPr>
            <p:cNvPr id="23" name="Line 19">
              <a:extLst>
                <a:ext uri="{FF2B5EF4-FFF2-40B4-BE49-F238E27FC236}">
                  <a16:creationId xmlns:a16="http://schemas.microsoft.com/office/drawing/2014/main" id="{17189264-2C71-4BB1-9B9A-81877372E4AD}"/>
                </a:ext>
              </a:extLst>
            </p:cNvPr>
            <p:cNvSpPr/>
            <p:nvPr/>
          </p:nvSpPr>
          <p:spPr>
            <a:xfrm>
              <a:off x="2724120" y="4710960"/>
              <a:ext cx="8991360" cy="0"/>
            </a:xfrm>
            <a:prstGeom prst="line">
              <a:avLst/>
            </a:prstGeom>
            <a:ln w="12600">
              <a:solidFill>
                <a:srgbClr val="C9E7EC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0">
              <a:extLst>
                <a:ext uri="{FF2B5EF4-FFF2-40B4-BE49-F238E27FC236}">
                  <a16:creationId xmlns:a16="http://schemas.microsoft.com/office/drawing/2014/main" id="{9D9DB596-78BE-4A7F-82CF-49259256E1CE}"/>
                </a:ext>
              </a:extLst>
            </p:cNvPr>
            <p:cNvSpPr/>
            <p:nvPr/>
          </p:nvSpPr>
          <p:spPr>
            <a:xfrm>
              <a:off x="2892600" y="4737240"/>
              <a:ext cx="8821800" cy="518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t">
              <a:noAutofit/>
            </a:bodyPr>
            <a:lstStyle/>
            <a:p>
              <a:pPr>
                <a:lnSpc>
                  <a:spcPct val="90000"/>
                </a:lnSpc>
                <a:spcAft>
                  <a:spcPts val="839"/>
                </a:spcAft>
                <a:tabLst>
                  <a:tab pos="0" algn="l"/>
                </a:tabLst>
              </a:pPr>
              <a:r>
                <a:rPr lang="en-US" sz="2200" b="0" strike="noStrike" spc="-1" err="1">
                  <a:solidFill>
                    <a:srgbClr val="000000"/>
                  </a:solidFill>
                  <a:latin typeface="Calibri Light"/>
                  <a:ea typeface="DejaVu Sans"/>
                </a:rPr>
                <a:t>redirect_stderr</a:t>
              </a:r>
              <a:endParaRPr lang="en-US" sz="2200" b="0" strike="noStrike" spc="-1">
                <a:latin typeface="Calibri Light"/>
              </a:endParaRPr>
            </a:p>
          </p:txBody>
        </p:sp>
        <p:sp>
          <p:nvSpPr>
            <p:cNvPr id="25" name="Line 21">
              <a:extLst>
                <a:ext uri="{FF2B5EF4-FFF2-40B4-BE49-F238E27FC236}">
                  <a16:creationId xmlns:a16="http://schemas.microsoft.com/office/drawing/2014/main" id="{11C719D2-A00C-4404-BE7E-64F9D6DB7038}"/>
                </a:ext>
              </a:extLst>
            </p:cNvPr>
            <p:cNvSpPr/>
            <p:nvPr/>
          </p:nvSpPr>
          <p:spPr>
            <a:xfrm>
              <a:off x="2724120" y="5256000"/>
              <a:ext cx="8991360" cy="0"/>
            </a:xfrm>
            <a:prstGeom prst="line">
              <a:avLst/>
            </a:prstGeom>
            <a:ln w="12600">
              <a:solidFill>
                <a:srgbClr val="C9E7EC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1752403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480600" y="304920"/>
            <a:ext cx="11233080" cy="40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83">
                <a:solidFill>
                  <a:srgbClr val="222222"/>
                </a:solidFill>
                <a:latin typeface="Calibri Light"/>
                <a:ea typeface="DejaVu Sans"/>
              </a:rPr>
              <a:t>Some popular use cases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3" name="CustomShape 2"/>
          <p:cNvSpPr/>
          <p:nvPr/>
        </p:nvSpPr>
        <p:spPr>
          <a:xfrm>
            <a:off x="3200400" y="6435360"/>
            <a:ext cx="5789160" cy="41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" name="Номер слайда 2">
            <a:extLst>
              <a:ext uri="{FF2B5EF4-FFF2-40B4-BE49-F238E27FC236}">
                <a16:creationId xmlns:a16="http://schemas.microsoft.com/office/drawing/2014/main" id="{16741413-495C-429B-92CA-4AB65950843E}"/>
              </a:ext>
            </a:extLst>
          </p:cNvPr>
          <p:cNvSpPr>
            <a:spLocks noGrp="1"/>
          </p:cNvSpPr>
          <p:nvPr/>
        </p:nvSpPr>
        <p:spPr>
          <a:xfrm>
            <a:off x="11106150" y="6438900"/>
            <a:ext cx="609600" cy="42248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z="1800" dirty="0" smtClean="0">
                <a:latin typeface="Calibri"/>
              </a:rPr>
              <a:pPr/>
              <a:t>33</a:t>
            </a:fld>
            <a:endParaRPr lang="en-US" sz="1800">
              <a:latin typeface="Calibri"/>
            </a:endParaRP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411E53DC-F2AE-4D4E-B02E-0561B9D4AD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578398"/>
              </p:ext>
            </p:extLst>
          </p:nvPr>
        </p:nvGraphicFramePr>
        <p:xfrm>
          <a:off x="1981201" y="914401"/>
          <a:ext cx="8358389" cy="5277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5418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CustomShape 1"/>
          <p:cNvSpPr/>
          <p:nvPr/>
        </p:nvSpPr>
        <p:spPr>
          <a:xfrm>
            <a:off x="2925318" y="369078"/>
            <a:ext cx="6851175" cy="8293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>
            <a:spAutoFit/>
          </a:bodyPr>
          <a:lstStyle/>
          <a:p>
            <a:pPr algn="ctr">
              <a:tabLst>
                <a:tab pos="408118" algn="l"/>
              </a:tabLst>
            </a:pPr>
            <a:r>
              <a:rPr lang="en-US" sz="4800" spc="-1">
                <a:solidFill>
                  <a:srgbClr val="FFFFFF"/>
                </a:solidFill>
                <a:latin typeface="Calibri Light"/>
                <a:ea typeface="DejaVu Sans"/>
              </a:rPr>
              <a:t>Thanks for attention</a:t>
            </a:r>
            <a:endParaRPr lang="en-US" sz="4800" spc="-1">
              <a:latin typeface="Arial"/>
            </a:endParaRPr>
          </a:p>
        </p:txBody>
      </p:sp>
      <p:sp>
        <p:nvSpPr>
          <p:cNvPr id="1014" name="CustomShape 3"/>
          <p:cNvSpPr/>
          <p:nvPr/>
        </p:nvSpPr>
        <p:spPr>
          <a:xfrm>
            <a:off x="3199566" y="6434577"/>
            <a:ext cx="5784413" cy="413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 anchor="ctr">
            <a:normAutofit/>
          </a:bodyPr>
          <a:lstStyle/>
          <a:p>
            <a:pPr algn="ctr">
              <a:tabLst>
                <a:tab pos="408118" algn="l"/>
              </a:tabLst>
            </a:pPr>
            <a:r>
              <a:rPr lang="en-US" sz="1400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spc="-1">
              <a:latin typeface="Arial"/>
            </a:endParaRPr>
          </a:p>
        </p:txBody>
      </p:sp>
      <p:pic>
        <p:nvPicPr>
          <p:cNvPr id="1016" name="Picture 1015"/>
          <p:cNvPicPr/>
          <p:nvPr/>
        </p:nvPicPr>
        <p:blipFill>
          <a:blip r:embed="rId3"/>
          <a:stretch/>
        </p:blipFill>
        <p:spPr>
          <a:xfrm>
            <a:off x="0" y="2660847"/>
            <a:ext cx="5031849" cy="4479753"/>
          </a:xfrm>
          <a:prstGeom prst="rect">
            <a:avLst/>
          </a:prstGeom>
          <a:ln>
            <a:noFill/>
          </a:ln>
        </p:spPr>
      </p:pic>
      <p:sp>
        <p:nvSpPr>
          <p:cNvPr id="1017" name="CustomShape 5"/>
          <p:cNvSpPr/>
          <p:nvPr/>
        </p:nvSpPr>
        <p:spPr>
          <a:xfrm>
            <a:off x="2925317" y="3840373"/>
            <a:ext cx="2737447" cy="4908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>
            <a:spAutoFit/>
          </a:bodyPr>
          <a:lstStyle/>
          <a:p>
            <a:pPr algn="ctr">
              <a:tabLst>
                <a:tab pos="408118" algn="l"/>
              </a:tabLst>
            </a:pPr>
            <a:r>
              <a:rPr lang="en-US" sz="2600" spc="-1">
                <a:solidFill>
                  <a:srgbClr val="FFFFFF"/>
                </a:solidFill>
                <a:latin typeface="Calibri Light"/>
                <a:ea typeface="DejaVu Sans"/>
              </a:rPr>
              <a:t>Questions?</a:t>
            </a:r>
            <a:endParaRPr lang="en-US" sz="2600" spc="-1">
              <a:latin typeface="Arial"/>
            </a:endParaRPr>
          </a:p>
        </p:txBody>
      </p:sp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16741413-495C-429B-92CA-4AB65950843E}"/>
              </a:ext>
            </a:extLst>
          </p:cNvPr>
          <p:cNvSpPr>
            <a:spLocks noGrp="1"/>
          </p:cNvSpPr>
          <p:nvPr/>
        </p:nvSpPr>
        <p:spPr>
          <a:xfrm>
            <a:off x="11106150" y="6438900"/>
            <a:ext cx="609600" cy="42248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z="1800" dirty="0" smtClean="0">
                <a:latin typeface="Calibri"/>
              </a:rPr>
              <a:pPr/>
              <a:t>34</a:t>
            </a:fld>
            <a:endParaRPr lang="en-US" sz="18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051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9312-F809-4B8F-9C38-46FAA89C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Exceptions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A9C7802-CB42-420C-8EBB-4FE3AF5D714A}"/>
              </a:ext>
            </a:extLst>
          </p:cNvPr>
          <p:cNvSpPr/>
          <p:nvPr/>
        </p:nvSpPr>
        <p:spPr>
          <a:xfrm>
            <a:off x="3199566" y="6434577"/>
            <a:ext cx="5785493" cy="414252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 anchor="ctr">
            <a:normAutofit/>
          </a:bodyPr>
          <a:lstStyle/>
          <a:p>
            <a:pPr algn="ctr">
              <a:tabLst>
                <a:tab pos="408118" algn="l"/>
              </a:tabLst>
            </a:pPr>
            <a:r>
              <a:rPr lang="en-US" sz="1400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spc="-1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FED19553-D720-432F-B01F-747E8F2C3D86}"/>
              </a:ext>
            </a:extLst>
          </p:cNvPr>
          <p:cNvSpPr/>
          <p:nvPr/>
        </p:nvSpPr>
        <p:spPr>
          <a:xfrm>
            <a:off x="6400800" y="1645920"/>
            <a:ext cx="5311080" cy="1621800"/>
          </a:xfrm>
          <a:prstGeom prst="round2SameRect">
            <a:avLst>
              <a:gd name="adj1" fmla="val 2898"/>
              <a:gd name="adj2" fmla="val 2842"/>
            </a:avLst>
          </a:prstGeom>
          <a:solidFill>
            <a:srgbClr val="76CDD8"/>
          </a:solidFill>
          <a:ln w="25560">
            <a:solidFill>
              <a:srgbClr val="76CDD8"/>
            </a:solidFill>
            <a:miter/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object</a:t>
            </a:r>
            <a:endParaRPr lang="en-US" sz="2000" b="0" strike="noStrike" spc="-1"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Calibri"/>
                <a:ea typeface="DejaVu Sans"/>
              </a:rPr>
              <a:t>that represents an error situation</a:t>
            </a:r>
            <a:endParaRPr lang="en-US" sz="2000" b="0" strike="noStrike" spc="-1">
              <a:latin typeface="Calibri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84D0BA6F-6ED3-41D5-94F6-B00ED803295C}"/>
              </a:ext>
            </a:extLst>
          </p:cNvPr>
          <p:cNvSpPr/>
          <p:nvPr/>
        </p:nvSpPr>
        <p:spPr>
          <a:xfrm>
            <a:off x="477720" y="1645920"/>
            <a:ext cx="5311080" cy="1616400"/>
          </a:xfrm>
          <a:prstGeom prst="round2SameRect">
            <a:avLst>
              <a:gd name="adj1" fmla="val 2379"/>
              <a:gd name="adj2" fmla="val 2201"/>
            </a:avLst>
          </a:prstGeom>
          <a:solidFill>
            <a:srgbClr val="76CDD8"/>
          </a:solidFill>
          <a:ln w="25560">
            <a:solidFill>
              <a:srgbClr val="76CDD8"/>
            </a:solidFill>
            <a:miter/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Calibri"/>
                <a:ea typeface="DejaVu Sans"/>
              </a:rPr>
              <a:t>An event,</a:t>
            </a:r>
            <a:endParaRPr lang="en-US" sz="2000" b="0" strike="noStrike" spc="-1"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Calibri"/>
                <a:ea typeface="DejaVu Sans"/>
              </a:rPr>
              <a:t>which occurs during the execution of a program that disrupts the normal flow of the program's instructions</a:t>
            </a:r>
            <a:endParaRPr lang="en-US" sz="2000" b="0" strike="noStrike" spc="-1">
              <a:latin typeface="Calibri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3E71F840-37B0-48A3-9C96-4300FCE220D1}"/>
              </a:ext>
            </a:extLst>
          </p:cNvPr>
          <p:cNvSpPr/>
          <p:nvPr/>
        </p:nvSpPr>
        <p:spPr>
          <a:xfrm>
            <a:off x="477720" y="3931920"/>
            <a:ext cx="5311080" cy="1616400"/>
          </a:xfrm>
          <a:prstGeom prst="round2SameRect">
            <a:avLst>
              <a:gd name="adj1" fmla="val 2898"/>
              <a:gd name="adj2" fmla="val 2842"/>
            </a:avLst>
          </a:prstGeom>
          <a:solidFill>
            <a:srgbClr val="76CDD8"/>
          </a:solidFill>
          <a:ln w="25560">
            <a:solidFill>
              <a:srgbClr val="76CDD8"/>
            </a:solidFill>
            <a:miter/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Calibri"/>
                <a:ea typeface="DejaVu Sans"/>
              </a:rPr>
              <a:t>There are (at least) two distinguishable kinds of errors: </a:t>
            </a:r>
            <a:r>
              <a:rPr lang="en-US" sz="2000" b="1" i="1" strike="noStrike" spc="-1">
                <a:solidFill>
                  <a:srgbClr val="FFFFFF"/>
                </a:solidFill>
                <a:latin typeface="Calibri"/>
                <a:ea typeface="DejaVu Sans"/>
              </a:rPr>
              <a:t>syntax errors</a:t>
            </a:r>
            <a:r>
              <a:rPr lang="en-US" sz="2000" b="1" strike="noStrike" spc="-1">
                <a:solidFill>
                  <a:srgbClr val="FFFFFF"/>
                </a:solidFill>
                <a:latin typeface="Calibri"/>
                <a:ea typeface="DejaVu Sans"/>
              </a:rPr>
              <a:t> and </a:t>
            </a:r>
            <a:r>
              <a:rPr lang="en-US" sz="2000" b="1" i="1" strike="noStrike" spc="-1">
                <a:solidFill>
                  <a:srgbClr val="FFFFFF"/>
                </a:solidFill>
                <a:latin typeface="Calibri"/>
                <a:ea typeface="DejaVu Sans"/>
              </a:rPr>
              <a:t>exceptions</a:t>
            </a:r>
            <a:endParaRPr lang="en-US" sz="2000" b="0" strike="noStrike" spc="-1">
              <a:latin typeface="Calibri"/>
            </a:endParaRPr>
          </a:p>
        </p:txBody>
      </p:sp>
      <p:sp>
        <p:nvSpPr>
          <p:cNvPr id="13" name="CustomShape 7">
            <a:extLst>
              <a:ext uri="{FF2B5EF4-FFF2-40B4-BE49-F238E27FC236}">
                <a16:creationId xmlns:a16="http://schemas.microsoft.com/office/drawing/2014/main" id="{E6978EB9-2AD3-4BCF-A3AD-838B81190F94}"/>
              </a:ext>
            </a:extLst>
          </p:cNvPr>
          <p:cNvSpPr/>
          <p:nvPr/>
        </p:nvSpPr>
        <p:spPr>
          <a:xfrm>
            <a:off x="6364800" y="3931920"/>
            <a:ext cx="5311080" cy="1616400"/>
          </a:xfrm>
          <a:prstGeom prst="round2SameRect">
            <a:avLst>
              <a:gd name="adj1" fmla="val 2898"/>
              <a:gd name="adj2" fmla="val 2842"/>
            </a:avLst>
          </a:prstGeom>
          <a:solidFill>
            <a:srgbClr val="76CDD8"/>
          </a:solidFill>
          <a:ln w="25560">
            <a:solidFill>
              <a:srgbClr val="76CDD8"/>
            </a:solidFill>
            <a:miter/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Calibri"/>
                <a:ea typeface="DejaVu Sans"/>
              </a:rPr>
              <a:t>It is possible to write programs that handle selected exceptions</a:t>
            </a:r>
            <a:endParaRPr lang="en-US" sz="2000" b="0" strike="noStrike" spc="-1">
              <a:latin typeface="Calibri"/>
            </a:endParaRP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65E6183A-CA52-480D-A335-11603FC29A00}"/>
              </a:ext>
            </a:extLst>
          </p:cNvPr>
          <p:cNvSpPr>
            <a:spLocks noGrp="1"/>
          </p:cNvSpPr>
          <p:nvPr/>
        </p:nvSpPr>
        <p:spPr>
          <a:xfrm>
            <a:off x="11106150" y="6438900"/>
            <a:ext cx="609600" cy="42248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z="1800" dirty="0" smtClean="0">
                <a:latin typeface="+mn-lt"/>
              </a:rPr>
              <a:pPr/>
              <a:t>4</a:t>
            </a:fld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746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>
            <a:extLst>
              <a:ext uri="{FF2B5EF4-FFF2-40B4-BE49-F238E27FC236}">
                <a16:creationId xmlns:a16="http://schemas.microsoft.com/office/drawing/2014/main" id="{FA9C7802-CB42-420C-8EBB-4FE3AF5D714A}"/>
              </a:ext>
            </a:extLst>
          </p:cNvPr>
          <p:cNvSpPr/>
          <p:nvPr/>
        </p:nvSpPr>
        <p:spPr>
          <a:xfrm>
            <a:off x="3199566" y="6434577"/>
            <a:ext cx="5785493" cy="414252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 anchor="ctr">
            <a:normAutofit/>
          </a:bodyPr>
          <a:lstStyle/>
          <a:p>
            <a:pPr algn="ctr">
              <a:tabLst>
                <a:tab pos="408118" algn="l"/>
              </a:tabLst>
            </a:pPr>
            <a:r>
              <a:rPr lang="en-US" sz="1400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spc="-1">
              <a:latin typeface="Arial"/>
            </a:endParaRP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65E6183A-CA52-480D-A335-11603FC29A00}"/>
              </a:ext>
            </a:extLst>
          </p:cNvPr>
          <p:cNvSpPr>
            <a:spLocks noGrp="1"/>
          </p:cNvSpPr>
          <p:nvPr/>
        </p:nvSpPr>
        <p:spPr>
          <a:xfrm>
            <a:off x="11106150" y="6438900"/>
            <a:ext cx="609600" cy="42248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z="1800" dirty="0" smtClean="0">
                <a:latin typeface="+mn-lt"/>
              </a:rPr>
              <a:pPr/>
              <a:t>5</a:t>
            </a:fld>
            <a:endParaRPr lang="en-US" sz="1800">
              <a:latin typeface="+mn-lt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1F0E26E-DE70-4E35-86D6-0FBBF305D05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06302" y="1106278"/>
            <a:ext cx="11570604" cy="4637697"/>
          </a:xfrm>
          <a:prstGeom prst="rect">
            <a:avLst/>
          </a:prstGeom>
          <a:ln>
            <a:noFill/>
          </a:ln>
        </p:spPr>
      </p:pic>
      <p:sp>
        <p:nvSpPr>
          <p:cNvPr id="12" name="CustomShape 11">
            <a:extLst>
              <a:ext uri="{FF2B5EF4-FFF2-40B4-BE49-F238E27FC236}">
                <a16:creationId xmlns:a16="http://schemas.microsoft.com/office/drawing/2014/main" id="{9031CD53-C660-4BFD-9A22-C3274BF05B98}"/>
              </a:ext>
            </a:extLst>
          </p:cNvPr>
          <p:cNvSpPr/>
          <p:nvPr/>
        </p:nvSpPr>
        <p:spPr>
          <a:xfrm>
            <a:off x="362520" y="5907240"/>
            <a:ext cx="1122984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3"/>
              </a:rPr>
              <a:t>https://</a:t>
            </a:r>
            <a:r>
              <a:rPr lang="en-US" sz="1400" i="1" u="sng" spc="58">
                <a:solidFill>
                  <a:srgbClr val="76CDD8"/>
                </a:solidFill>
                <a:latin typeface="Calibri Light"/>
                <a:ea typeface="DejaVu Sans"/>
                <a:hlinkClick r:id="rId3"/>
              </a:rPr>
              <a:t>docs.python</a:t>
            </a: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3"/>
              </a:rPr>
              <a:t>.</a:t>
            </a:r>
            <a:r>
              <a:rPr lang="en-US" sz="1400" i="1" u="sng" spc="58">
                <a:solidFill>
                  <a:srgbClr val="76CDD8"/>
                </a:solidFill>
                <a:latin typeface="Calibri Light"/>
                <a:ea typeface="DejaVu Sans"/>
                <a:hlinkClick r:id="rId3"/>
              </a:rPr>
              <a:t>org/3/library</a:t>
            </a: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3"/>
              </a:rPr>
              <a:t>/</a:t>
            </a:r>
            <a:r>
              <a:rPr lang="en-US" sz="1400" i="1" u="sng" spc="58">
                <a:solidFill>
                  <a:srgbClr val="76CDD8"/>
                </a:solidFill>
                <a:latin typeface="Calibri Light"/>
                <a:ea typeface="DejaVu Sans"/>
                <a:hlinkClick r:id="rId3"/>
              </a:rPr>
              <a:t>exceptions.html#exception-hierarchy​</a:t>
            </a:r>
            <a:endParaRPr lang="en-US" sz="1400" b="0" strike="noStrike" spc="-1">
              <a:latin typeface="Arial"/>
              <a:cs typeface="Arial"/>
              <a:hlinkClick r:id="rId3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D85D302-EC2A-4F32-8DF5-74D0AEB1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64" y="304800"/>
            <a:ext cx="11232339" cy="402336"/>
          </a:xfrm>
        </p:spPr>
        <p:txBody>
          <a:bodyPr/>
          <a:lstStyle/>
          <a:p>
            <a:r>
              <a:rPr lang="en-US" b="1">
                <a:cs typeface="Calibri Light"/>
              </a:rPr>
              <a:t>Standard exception hierarchy</a:t>
            </a:r>
            <a:endParaRPr lang="en-US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6647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9312-F809-4B8F-9C38-46FAA89C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Standard exception hierarchy</a:t>
            </a:r>
            <a:endParaRPr lang="en-US">
              <a:cs typeface="Calibri Light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A9C7802-CB42-420C-8EBB-4FE3AF5D714A}"/>
              </a:ext>
            </a:extLst>
          </p:cNvPr>
          <p:cNvSpPr/>
          <p:nvPr/>
        </p:nvSpPr>
        <p:spPr>
          <a:xfrm>
            <a:off x="3199566" y="6434577"/>
            <a:ext cx="5785493" cy="414252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 anchor="ctr">
            <a:normAutofit/>
          </a:bodyPr>
          <a:lstStyle/>
          <a:p>
            <a:pPr algn="ctr">
              <a:tabLst>
                <a:tab pos="408118" algn="l"/>
              </a:tabLst>
            </a:pPr>
            <a:r>
              <a:rPr lang="en-US" sz="1400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spc="-1">
              <a:latin typeface="Arial"/>
            </a:endParaRP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65E6183A-CA52-480D-A335-11603FC29A00}"/>
              </a:ext>
            </a:extLst>
          </p:cNvPr>
          <p:cNvSpPr>
            <a:spLocks noGrp="1"/>
          </p:cNvSpPr>
          <p:nvPr/>
        </p:nvSpPr>
        <p:spPr>
          <a:xfrm>
            <a:off x="11106150" y="6438900"/>
            <a:ext cx="609600" cy="42248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z="1800" dirty="0" smtClean="0">
                <a:latin typeface="+mn-lt"/>
              </a:rPr>
              <a:pPr/>
              <a:t>6</a:t>
            </a:fld>
            <a:endParaRPr lang="en-US" sz="1800">
              <a:latin typeface="+mn-lt"/>
            </a:endParaRPr>
          </a:p>
        </p:txBody>
      </p:sp>
      <p:sp>
        <p:nvSpPr>
          <p:cNvPr id="12" name="CustomShape 11">
            <a:extLst>
              <a:ext uri="{FF2B5EF4-FFF2-40B4-BE49-F238E27FC236}">
                <a16:creationId xmlns:a16="http://schemas.microsoft.com/office/drawing/2014/main" id="{9031CD53-C660-4BFD-9A22-C3274BF05B98}"/>
              </a:ext>
            </a:extLst>
          </p:cNvPr>
          <p:cNvSpPr/>
          <p:nvPr/>
        </p:nvSpPr>
        <p:spPr>
          <a:xfrm>
            <a:off x="362520" y="5907240"/>
            <a:ext cx="1122984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400" i="1" u="sng" spc="58">
                <a:solidFill>
                  <a:srgbClr val="76CDD8"/>
                </a:solidFill>
                <a:latin typeface="Calibri Light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docs.python</a:t>
            </a: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1400" i="1" u="sng" spc="58">
                <a:solidFill>
                  <a:srgbClr val="76CDD8"/>
                </a:solidFill>
                <a:latin typeface="Calibri Light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org/3/library</a:t>
            </a: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400" i="1" u="sng" spc="58">
                <a:solidFill>
                  <a:srgbClr val="76CDD8"/>
                </a:solidFill>
                <a:latin typeface="Calibri Light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exceptions.html#exception-hierarchy​</a:t>
            </a:r>
            <a:endParaRPr lang="en-US" sz="1400" b="0" strike="noStrike" spc="-1">
              <a:solidFill>
                <a:srgbClr val="76CDD8"/>
              </a:solidFill>
              <a:latin typeface="Arial"/>
              <a:cs typeface="Arial"/>
              <a:hlinkClick r:id="" action="ppaction://noactio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40753-7B36-4700-B8AA-B69FCA82B82D}"/>
              </a:ext>
            </a:extLst>
          </p:cNvPr>
          <p:cNvSpPr txBox="1"/>
          <p:nvPr/>
        </p:nvSpPr>
        <p:spPr>
          <a:xfrm>
            <a:off x="2030229" y="1007879"/>
            <a:ext cx="3133920" cy="5052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StopIteration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StopAsyncIteration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ArithmeticError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AssertionError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AttributeError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BufferError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EOFError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ImportError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LookupError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MemoryError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endParaRPr lang="en-US" sz="2400">
              <a:solidFill>
                <a:srgbClr val="000000"/>
              </a:solidFill>
              <a:latin typeface="Calibri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FA408-9189-4CC1-97ED-F84EF4FDAB6C}"/>
              </a:ext>
            </a:extLst>
          </p:cNvPr>
          <p:cNvSpPr txBox="1"/>
          <p:nvPr/>
        </p:nvSpPr>
        <p:spPr>
          <a:xfrm>
            <a:off x="7270999" y="1007879"/>
            <a:ext cx="2743199" cy="45037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NameError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OSError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ReferenceError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RuntimeError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SyntaxError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SystemError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TypeError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ValueError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cs typeface="Calibri Light"/>
              </a:rPr>
              <a:t>Warning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5750" lvl="0" indent="-285750">
              <a:buFont typeface="Arial"/>
              <a:buChar char="•"/>
            </a:pPr>
            <a:endParaRPr lang="en-US" sz="240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580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9312-F809-4B8F-9C38-46FAA89C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Standard exception hierarchy</a:t>
            </a:r>
            <a:endParaRPr lang="en-US">
              <a:cs typeface="Calibri Light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A9C7802-CB42-420C-8EBB-4FE3AF5D714A}"/>
              </a:ext>
            </a:extLst>
          </p:cNvPr>
          <p:cNvSpPr/>
          <p:nvPr/>
        </p:nvSpPr>
        <p:spPr>
          <a:xfrm>
            <a:off x="3199566" y="6434577"/>
            <a:ext cx="5785493" cy="414252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7" tIns="44988" rIns="89977" bIns="44988" anchor="ctr">
            <a:normAutofit/>
          </a:bodyPr>
          <a:lstStyle/>
          <a:p>
            <a:pPr algn="ctr">
              <a:tabLst>
                <a:tab pos="408118" algn="l"/>
              </a:tabLst>
            </a:pPr>
            <a:r>
              <a:rPr lang="en-US" sz="1400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spc="-1">
              <a:latin typeface="Arial"/>
            </a:endParaRP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65E6183A-CA52-480D-A335-11603FC29A00}"/>
              </a:ext>
            </a:extLst>
          </p:cNvPr>
          <p:cNvSpPr>
            <a:spLocks noGrp="1"/>
          </p:cNvSpPr>
          <p:nvPr/>
        </p:nvSpPr>
        <p:spPr>
          <a:xfrm>
            <a:off x="11106150" y="6438900"/>
            <a:ext cx="609600" cy="42248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z="1800" dirty="0" smtClean="0">
                <a:latin typeface="+mn-lt"/>
              </a:rPr>
              <a:pPr/>
              <a:t>7</a:t>
            </a:fld>
            <a:endParaRPr lang="en-US" sz="1800">
              <a:latin typeface="+mn-lt"/>
            </a:endParaRPr>
          </a:p>
        </p:txBody>
      </p:sp>
      <p:sp>
        <p:nvSpPr>
          <p:cNvPr id="12" name="CustomShape 11">
            <a:extLst>
              <a:ext uri="{FF2B5EF4-FFF2-40B4-BE49-F238E27FC236}">
                <a16:creationId xmlns:a16="http://schemas.microsoft.com/office/drawing/2014/main" id="{9031CD53-C660-4BFD-9A22-C3274BF05B98}"/>
              </a:ext>
            </a:extLst>
          </p:cNvPr>
          <p:cNvSpPr/>
          <p:nvPr/>
        </p:nvSpPr>
        <p:spPr>
          <a:xfrm>
            <a:off x="362520" y="5907240"/>
            <a:ext cx="1122984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https://</a:t>
            </a:r>
            <a:r>
              <a:rPr lang="en-US" sz="1400" i="1" u="sng" spc="58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docs.python</a:t>
            </a: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.</a:t>
            </a:r>
            <a:r>
              <a:rPr lang="en-US" sz="1400" i="1" u="sng" spc="58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org/3/library</a:t>
            </a: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/</a:t>
            </a:r>
            <a:r>
              <a:rPr lang="en-US" sz="1400" i="1" u="sng" spc="58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exceptions.html#exception-hierarchy​</a:t>
            </a:r>
            <a:endParaRPr lang="en-US" sz="1400" b="0" strike="noStrike" spc="-1">
              <a:latin typeface="Arial"/>
              <a:cs typeface="Arial"/>
              <a:hlinkClick r:id="rId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40753-7B36-4700-B8AA-B69FCA82B82D}"/>
              </a:ext>
            </a:extLst>
          </p:cNvPr>
          <p:cNvSpPr txBox="1"/>
          <p:nvPr/>
        </p:nvSpPr>
        <p:spPr>
          <a:xfrm>
            <a:off x="2030229" y="1007879"/>
            <a:ext cx="3133920" cy="5052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StopIteration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StopAsyncIteration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ArithmeticError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AssertionError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AttributeError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BufferError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EOFError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ImportError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LookupError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MemoryError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endParaRPr lang="en-US" sz="2400">
              <a:solidFill>
                <a:srgbClr val="000000"/>
              </a:solidFill>
              <a:latin typeface="Calibri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FA408-9189-4CC1-97ED-F84EF4FDAB6C}"/>
              </a:ext>
            </a:extLst>
          </p:cNvPr>
          <p:cNvSpPr txBox="1"/>
          <p:nvPr/>
        </p:nvSpPr>
        <p:spPr>
          <a:xfrm>
            <a:off x="7270999" y="1007879"/>
            <a:ext cx="2743199" cy="45037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NameError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OSError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ReferenceError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RuntimeError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SyntaxError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SystemError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TypeError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latin typeface="Calibri"/>
                <a:cs typeface="Calibri Light"/>
              </a:rPr>
              <a:t>ValueError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287655" indent="-285750">
              <a:spcBef>
                <a:spcPts val="720"/>
              </a:spcBef>
              <a:buFont typeface="Arial"/>
              <a:buChar char="•"/>
            </a:pPr>
            <a:r>
              <a:rPr lang="en-US" sz="2400" b="1">
                <a:solidFill>
                  <a:srgbClr val="000000"/>
                </a:solidFill>
                <a:latin typeface="Calibri"/>
                <a:cs typeface="Calibri Light"/>
              </a:rPr>
              <a:t>Warning</a:t>
            </a:r>
            <a:endParaRPr lang="en-US" sz="2400" b="1">
              <a:latin typeface="Calibri"/>
              <a:ea typeface="+mn-lt"/>
              <a:cs typeface="+mn-lt"/>
            </a:endParaRPr>
          </a:p>
          <a:p>
            <a:pPr marL="285750" lvl="0" indent="-285750">
              <a:buFont typeface="Arial"/>
              <a:buChar char="•"/>
            </a:pPr>
            <a:endParaRPr lang="en-US" sz="240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975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480600" y="304920"/>
            <a:ext cx="11233080" cy="40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83">
                <a:solidFill>
                  <a:srgbClr val="222222"/>
                </a:solidFill>
                <a:latin typeface="Calibri Light"/>
                <a:ea typeface="DejaVu Sans"/>
              </a:rPr>
              <a:t>Exception generation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3200400" y="6435360"/>
            <a:ext cx="5789160" cy="41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243469" y="3102752"/>
            <a:ext cx="1170432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222222"/>
                </a:solidFill>
                <a:latin typeface="Courier New"/>
                <a:ea typeface="DejaVu Sans"/>
              </a:rPr>
              <a:t>raise [</a:t>
            </a:r>
            <a:r>
              <a:rPr lang="en-US" sz="3600" b="1" strike="noStrike" spc="-1">
                <a:solidFill>
                  <a:srgbClr val="CEDB56"/>
                </a:solidFill>
                <a:latin typeface="Courier New"/>
                <a:ea typeface="DejaVu Sans"/>
              </a:rPr>
              <a:t>exception</a:t>
            </a:r>
            <a:r>
              <a:rPr lang="ru-RU" sz="3600" b="1" strike="noStrike" spc="-1">
                <a:solidFill>
                  <a:srgbClr val="CEDB56"/>
                </a:solidFill>
                <a:latin typeface="Courier New"/>
                <a:ea typeface="DejaVu Sans"/>
              </a:rPr>
              <a:t>_</a:t>
            </a:r>
            <a:r>
              <a:rPr lang="en-US" sz="3600" b="1" strike="noStrike" spc="-1" err="1">
                <a:solidFill>
                  <a:srgbClr val="CEDB56"/>
                </a:solidFill>
                <a:latin typeface="Courier New"/>
                <a:ea typeface="DejaVu Sans"/>
              </a:rPr>
              <a:t>type</a:t>
            </a:r>
            <a:r>
              <a:rPr lang="en-US" sz="3600" b="1" strike="noStrike" spc="-1" err="1">
                <a:solidFill>
                  <a:srgbClr val="222222"/>
                </a:solidFill>
                <a:latin typeface="Courier New"/>
                <a:ea typeface="DejaVu Sans"/>
              </a:rPr>
              <a:t>|</a:t>
            </a:r>
            <a:r>
              <a:rPr lang="en-US" sz="3600" b="1" strike="noStrike" spc="-1" err="1">
                <a:solidFill>
                  <a:srgbClr val="76CDD8"/>
                </a:solidFill>
                <a:latin typeface="Courier New"/>
                <a:ea typeface="DejaVu Sans"/>
              </a:rPr>
              <a:t>exception_object</a:t>
            </a:r>
            <a:r>
              <a:rPr lang="en-US" sz="3600" b="1" strike="noStrike" spc="-1">
                <a:solidFill>
                  <a:srgbClr val="222222"/>
                </a:solidFill>
                <a:latin typeface="Courier New"/>
                <a:ea typeface="DejaVu Sans"/>
              </a:rPr>
              <a:t>]</a:t>
            </a:r>
            <a:endParaRPr lang="en-US" sz="3600" b="0" strike="noStrike" spc="-1">
              <a:latin typeface="Courier New"/>
            </a:endParaRPr>
          </a:p>
        </p:txBody>
      </p:sp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16741413-495C-429B-92CA-4AB65950843E}"/>
              </a:ext>
            </a:extLst>
          </p:cNvPr>
          <p:cNvSpPr>
            <a:spLocks noGrp="1"/>
          </p:cNvSpPr>
          <p:nvPr/>
        </p:nvSpPr>
        <p:spPr>
          <a:xfrm>
            <a:off x="11106150" y="6438900"/>
            <a:ext cx="609600" cy="42248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z="1800" dirty="0" smtClean="0">
                <a:latin typeface="Calibri"/>
              </a:rPr>
              <a:pPr/>
              <a:t>8</a:t>
            </a:fld>
            <a:endParaRPr lang="en-US" sz="1800"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480600" y="304920"/>
            <a:ext cx="11233080" cy="40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83">
                <a:solidFill>
                  <a:srgbClr val="222222"/>
                </a:solidFill>
                <a:latin typeface="Calibri Light"/>
                <a:ea typeface="DejaVu Sans"/>
              </a:rPr>
              <a:t>Handling exceptions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3200400" y="6435360"/>
            <a:ext cx="5789160" cy="41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8" name="CustomShape 4"/>
          <p:cNvSpPr/>
          <p:nvPr/>
        </p:nvSpPr>
        <p:spPr>
          <a:xfrm>
            <a:off x="2256120" y="1535461"/>
            <a:ext cx="7734659" cy="3784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tabLst>
                <a:tab pos="0" algn="l"/>
              </a:tabLst>
            </a:pPr>
            <a:r>
              <a:rPr lang="ru-RU" sz="2400" b="1" strike="noStrike" spc="-1" err="1">
                <a:solidFill>
                  <a:srgbClr val="000080"/>
                </a:solidFill>
                <a:latin typeface="Courier New"/>
                <a:ea typeface="DejaVu Sans"/>
              </a:rPr>
              <a:t>try</a:t>
            </a:r>
            <a:r>
              <a:rPr lang="ru-RU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br>
              <a:rPr sz="2400">
                <a:latin typeface="Courier New"/>
              </a:rPr>
            </a:br>
            <a:r>
              <a:rPr lang="ru-RU" sz="2400" spc="-1">
                <a:solidFill>
                  <a:srgbClr val="000000"/>
                </a:solidFill>
                <a:latin typeface="Courier New"/>
              </a:rPr>
              <a:t>   </a:t>
            </a:r>
            <a:r>
              <a:rPr lang="ru-RU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...</a:t>
            </a:r>
            <a:r>
              <a:rPr lang="ru-RU" sz="2400" spc="-1">
                <a:solidFill>
                  <a:srgbClr val="000000"/>
                </a:solidFill>
                <a:latin typeface="Courier New"/>
                <a:ea typeface="DejaVu Sans"/>
              </a:rPr>
              <a:t> </a:t>
            </a:r>
            <a:r>
              <a:rPr lang="ru-RU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# You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do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your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operations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here</a:t>
            </a:r>
            <a:br>
              <a:rPr sz="2400">
                <a:latin typeface="Courier New"/>
              </a:rPr>
            </a:br>
            <a:r>
              <a:rPr lang="ru-RU" sz="2400" b="1" strike="noStrike" spc="-1" err="1">
                <a:solidFill>
                  <a:srgbClr val="000080"/>
                </a:solidFill>
                <a:latin typeface="Courier New"/>
                <a:ea typeface="DejaVu Sans"/>
              </a:rPr>
              <a:t>except</a:t>
            </a:r>
            <a:r>
              <a:rPr lang="ru-RU" sz="24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 </a:t>
            </a:r>
            <a:r>
              <a:rPr lang="ru-RU" sz="2400" b="0" strike="noStrike" spc="-1" err="1">
                <a:solidFill>
                  <a:srgbClr val="000000"/>
                </a:solidFill>
                <a:latin typeface="Courier New"/>
                <a:ea typeface="DejaVu Sans"/>
              </a:rPr>
              <a:t>Exception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1</a:t>
            </a:r>
            <a:r>
              <a:rPr lang="ru-RU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br>
              <a:rPr sz="2400">
                <a:latin typeface="Courier New"/>
              </a:rPr>
            </a:br>
            <a:r>
              <a:rPr lang="ru-RU" sz="2400" spc="-1">
                <a:solidFill>
                  <a:srgbClr val="000000"/>
                </a:solidFill>
                <a:latin typeface="Courier New"/>
              </a:rPr>
              <a:t>   </a:t>
            </a:r>
            <a:r>
              <a:rPr lang="ru-RU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...</a:t>
            </a:r>
            <a:r>
              <a:rPr lang="ru-RU" sz="2400" spc="-1">
                <a:solidFill>
                  <a:srgbClr val="000000"/>
                </a:solidFill>
                <a:latin typeface="Courier New"/>
                <a:ea typeface="DejaVu Sans"/>
              </a:rPr>
              <a:t> </a:t>
            </a:r>
            <a:r>
              <a:rPr lang="ru-RU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#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Exception</a:t>
            </a:r>
            <a:r>
              <a:rPr lang="en-US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1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has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been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raised</a:t>
            </a:r>
            <a:br>
              <a:rPr sz="2400">
                <a:latin typeface="Courier New"/>
              </a:rPr>
            </a:br>
            <a:r>
              <a:rPr lang="ru-RU" sz="2400" b="1" strike="noStrike" spc="-1" err="1">
                <a:solidFill>
                  <a:srgbClr val="000080"/>
                </a:solidFill>
                <a:latin typeface="Courier New"/>
                <a:ea typeface="DejaVu Sans"/>
              </a:rPr>
              <a:t>except</a:t>
            </a:r>
            <a:r>
              <a:rPr lang="ru-RU" sz="24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 </a:t>
            </a:r>
            <a:r>
              <a:rPr lang="ru-RU" sz="2400" b="0" strike="noStrike" spc="-1" err="1">
                <a:solidFill>
                  <a:srgbClr val="000000"/>
                </a:solidFill>
                <a:latin typeface="Courier New"/>
                <a:ea typeface="DejaVu Sans"/>
              </a:rPr>
              <a:t>Exception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2</a:t>
            </a:r>
            <a:r>
              <a:rPr lang="ru-RU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br>
              <a:rPr sz="2400">
                <a:latin typeface="Courier New"/>
              </a:rPr>
            </a:br>
            <a:r>
              <a:rPr lang="ru-RU" sz="2400" spc="-1">
                <a:solidFill>
                  <a:srgbClr val="000000"/>
                </a:solidFill>
                <a:latin typeface="Courier New"/>
              </a:rPr>
              <a:t>   </a:t>
            </a:r>
            <a:r>
              <a:rPr lang="ru-RU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...</a:t>
            </a:r>
            <a:r>
              <a:rPr lang="ru-RU" sz="2400" spc="-1">
                <a:solidFill>
                  <a:srgbClr val="000000"/>
                </a:solidFill>
                <a:latin typeface="Courier New"/>
                <a:ea typeface="DejaVu Sans"/>
              </a:rPr>
              <a:t> </a:t>
            </a:r>
            <a:r>
              <a:rPr lang="ru-RU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#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Exception</a:t>
            </a:r>
            <a:r>
              <a:rPr lang="en-US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2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has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been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raised</a:t>
            </a:r>
            <a:br>
              <a:rPr sz="2400">
                <a:latin typeface="Courier New"/>
              </a:rPr>
            </a:br>
            <a:r>
              <a:rPr lang="ru-RU" sz="2400" b="1" strike="noStrike" spc="-1" err="1">
                <a:solidFill>
                  <a:srgbClr val="000080"/>
                </a:solidFill>
                <a:latin typeface="Courier New"/>
                <a:ea typeface="DejaVu Sans"/>
              </a:rPr>
              <a:t>else</a:t>
            </a:r>
            <a:r>
              <a:rPr lang="ru-RU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br>
              <a:rPr sz="2400">
                <a:latin typeface="Courier New"/>
              </a:rPr>
            </a:br>
            <a:r>
              <a:rPr lang="ru-RU" sz="2400" spc="-1">
                <a:solidFill>
                  <a:srgbClr val="000000"/>
                </a:solidFill>
                <a:latin typeface="Courier New"/>
              </a:rPr>
              <a:t>   </a:t>
            </a:r>
            <a:r>
              <a:rPr lang="ru-RU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...</a:t>
            </a:r>
            <a:r>
              <a:rPr lang="ru-RU" sz="2400" spc="-1">
                <a:solidFill>
                  <a:srgbClr val="000000"/>
                </a:solidFill>
                <a:latin typeface="Courier New"/>
                <a:ea typeface="DejaVu Sans"/>
              </a:rPr>
              <a:t> </a:t>
            </a:r>
            <a:r>
              <a:rPr lang="ru-RU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# No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exceptions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has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been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raised</a:t>
            </a:r>
            <a:br>
              <a:rPr sz="2400">
                <a:latin typeface="Courier New"/>
              </a:rPr>
            </a:br>
            <a:r>
              <a:rPr lang="ru-RU" sz="2400" b="1" strike="noStrike" spc="-1" err="1">
                <a:solidFill>
                  <a:srgbClr val="000080"/>
                </a:solidFill>
                <a:latin typeface="Courier New"/>
                <a:ea typeface="DejaVu Sans"/>
              </a:rPr>
              <a:t>finally</a:t>
            </a:r>
            <a:r>
              <a:rPr lang="ru-RU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br>
              <a:rPr sz="2400">
                <a:latin typeface="Courier New"/>
              </a:rPr>
            </a:br>
            <a:r>
              <a:rPr lang="ru-RU" sz="2400" spc="-1">
                <a:solidFill>
                  <a:srgbClr val="000000"/>
                </a:solidFill>
                <a:latin typeface="Courier New"/>
              </a:rPr>
              <a:t>   </a:t>
            </a:r>
            <a:r>
              <a:rPr lang="ru-RU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...</a:t>
            </a:r>
            <a:r>
              <a:rPr lang="ru-RU" sz="2400" spc="-1">
                <a:solidFill>
                  <a:srgbClr val="000000"/>
                </a:solidFill>
                <a:latin typeface="Courier New"/>
                <a:ea typeface="DejaVu Sans"/>
              </a:rPr>
              <a:t> </a:t>
            </a:r>
            <a:r>
              <a:rPr lang="ru-RU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# Always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executed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no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matter</a:t>
            </a:r>
            <a:r>
              <a:rPr lang="ru-RU" sz="2400" b="0" i="1" strike="noStrike" spc="-1">
                <a:solidFill>
                  <a:srgbClr val="808080"/>
                </a:solidFill>
                <a:latin typeface="Courier New"/>
                <a:ea typeface="DejaVu Sans"/>
              </a:rPr>
              <a:t> </a:t>
            </a:r>
            <a:r>
              <a:rPr lang="ru-RU" sz="2400" b="0" i="1" strike="noStrike" spc="-1" err="1">
                <a:solidFill>
                  <a:srgbClr val="808080"/>
                </a:solidFill>
                <a:latin typeface="Courier New"/>
                <a:ea typeface="DejaVu Sans"/>
              </a:rPr>
              <a:t>what</a:t>
            </a:r>
            <a:endParaRPr lang="en-US" sz="2400" b="0" strike="noStrike" spc="-1">
              <a:latin typeface="Courier New"/>
            </a:endParaRPr>
          </a:p>
        </p:txBody>
      </p:sp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16741413-495C-429B-92CA-4AB65950843E}"/>
              </a:ext>
            </a:extLst>
          </p:cNvPr>
          <p:cNvSpPr>
            <a:spLocks noGrp="1"/>
          </p:cNvSpPr>
          <p:nvPr/>
        </p:nvSpPr>
        <p:spPr>
          <a:xfrm>
            <a:off x="11106150" y="6438900"/>
            <a:ext cx="609600" cy="42248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z="1800" dirty="0" smtClean="0">
                <a:latin typeface="Calibri"/>
              </a:rPr>
              <a:pPr/>
              <a:t>9</a:t>
            </a:fld>
            <a:endParaRPr lang="en-US" sz="1800"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lIns="0" tIns="0" rIns="0" bIns="0" anchor="ctr">
        <a:noAutofit/>
      </a:bodyPr>
      <a:lstStyle>
        <a:defPPr algn="r">
          <a:lnSpc>
            <a:spcPct val="100000"/>
          </a:lnSpc>
          <a:defRPr sz="1800" b="1" strike="noStrike" spc="-1">
            <a:solidFill>
              <a:srgbClr val="FEFEFE"/>
            </a:solidFill>
            <a:latin typeface="Calibri"/>
            <a:ea typeface="DejaVu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a:style>
    </a:spDef>
  </a:objectDefaults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5" ma:contentTypeDescription="Create a new document." ma:contentTypeScope="" ma:versionID="26297cfc849e86d45b4ee5a02a70a2c9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ecefbd00968964826fedc24b4dac585c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3" nillable="true" ma:displayName="Taxonomy Catch All Column" ma:hidden="true" ma:list="{973fa4bb-9c6c-45db-a52d-a4939dd296cf}" ma:internalName="TaxCatchAll" ma:showField="CatchAllData" ma:web="5ede5379-f79c-4964-9301-1140f96aa6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ebda6a7-6b37-4000-ac6c-4fd0a96389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DOCID-1506477047-8241</_dlc_DocId>
    <_dlc_DocIdUrl xmlns="5ede5379-f79c-4964-9301-1140f96aa672">
      <Url>https://epam.sharepoint.com/sites/LMSO/_layouts/15/DocIdRedir.aspx?ID=DOCID-1506477047-8241</Url>
      <Description>DOCID-1506477047-8241</Description>
    </_dlc_DocIdUrl>
    <TaxCatchAll xmlns="5ede5379-f79c-4964-9301-1140f96aa672" xsi:nil="true"/>
    <lcf76f155ced4ddcb4097134ff3c332f xmlns="9b994499-688a-4c81-bb09-d15746d9e4f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7CB247D-F686-4B5A-855C-D537C7D07545}"/>
</file>

<file path=customXml/itemProps2.xml><?xml version="1.0" encoding="utf-8"?>
<ds:datastoreItem xmlns:ds="http://schemas.openxmlformats.org/officeDocument/2006/customXml" ds:itemID="{A4D94489-C2CA-47F0-96A6-0A54A53810D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4E86A56-6F0D-468D-9F92-B98BC959D51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647C380-7EE6-4E23-BB69-130D206AE76D}"/>
</file>

<file path=docProps/app.xml><?xml version="1.0" encoding="utf-8"?>
<Properties xmlns="http://schemas.openxmlformats.org/officeDocument/2006/extended-properties" xmlns:vt="http://schemas.openxmlformats.org/officeDocument/2006/docPropsVTypes">
  <Template>Epam-Light</Template>
  <Application>Microsoft Office PowerPoint</Application>
  <PresentationFormat>Custom</PresentationFormat>
  <Slides>34</Slides>
  <Notes>16</Notes>
  <HiddenSlides>0</HiddenSlide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Office Theme</vt:lpstr>
      <vt:lpstr>Office Theme</vt:lpstr>
      <vt:lpstr>Office Theme</vt:lpstr>
      <vt:lpstr>Office Theme</vt:lpstr>
      <vt:lpstr>General</vt:lpstr>
      <vt:lpstr>Office Theme</vt:lpstr>
      <vt:lpstr>Office Theme</vt:lpstr>
      <vt:lpstr>Office Theme</vt:lpstr>
      <vt:lpstr>General</vt:lpstr>
      <vt:lpstr>PowerPoint Presentation</vt:lpstr>
      <vt:lpstr>Session overview</vt:lpstr>
      <vt:lpstr>PowerPoint Presentation</vt:lpstr>
      <vt:lpstr>Exceptions</vt:lpstr>
      <vt:lpstr>Standard exception hierarchy</vt:lpstr>
      <vt:lpstr>Standard exception hierarchy</vt:lpstr>
      <vt:lpstr>Standard exception hierarchy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Best practice</vt:lpstr>
      <vt:lpstr>PowerPoint Presentation</vt:lpstr>
      <vt:lpstr>PowerPoint Presentation</vt:lpstr>
      <vt:lpstr>Iterable</vt:lpstr>
      <vt:lpstr>Iterable examples</vt:lpstr>
      <vt:lpstr>Iterable implementation</vt:lpstr>
      <vt:lpstr>Iterator</vt:lpstr>
      <vt:lpstr>Iterator</vt:lpstr>
      <vt:lpstr>How does it work?</vt:lpstr>
      <vt:lpstr>PowerPoint Presentation</vt:lpstr>
      <vt:lpstr>Generator</vt:lpstr>
      <vt:lpstr>Generator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beginners</dc:title>
  <dc:subject/>
  <dc:creator>Siarhei Boika</dc:creator>
  <cp:keywords>Python</cp:keywords>
  <dc:description/>
  <cp:revision>58</cp:revision>
  <dcterms:created xsi:type="dcterms:W3CDTF">2013-04-15T18:58:48Z</dcterms:created>
  <dcterms:modified xsi:type="dcterms:W3CDTF">2021-09-27T20:45:22Z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EPAM Systems</vt:lpwstr>
  </property>
  <property fmtid="{D5CDD505-2E9C-101B-9397-08002B2CF9AE}" pid="4" name="ContentTypeId">
    <vt:lpwstr>0x010100A8D4E6613F5B634CB601A095784E7618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35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38</vt:i4>
  </property>
  <property fmtid="{D5CDD505-2E9C-101B-9397-08002B2CF9AE}" pid="14" name="_dlc_DocIdItemGuid">
    <vt:lpwstr>ea4c2638-b36b-44c9-b54e-4a71029b47d6</vt:lpwstr>
  </property>
</Properties>
</file>