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8" r:id="rId4"/>
    <p:sldMasterId id="2147483743" r:id="rId5"/>
    <p:sldMasterId id="2147483748" r:id="rId6"/>
    <p:sldMasterId id="2147483762" r:id="rId7"/>
    <p:sldMasterId id="2147483775" r:id="rId8"/>
    <p:sldMasterId id="2147483788" r:id="rId9"/>
    <p:sldMasterId id="2147483801" r:id="rId10"/>
    <p:sldMasterId id="2147483816" r:id="rId11"/>
    <p:sldMasterId id="2147483820" r:id="rId12"/>
    <p:sldMasterId id="2147483828" r:id="rId13"/>
  </p:sldMasterIdLst>
  <p:notesMasterIdLst>
    <p:notesMasterId r:id="rId64"/>
  </p:notesMasterIdLst>
  <p:sldIdLst>
    <p:sldId id="256" r:id="rId14"/>
    <p:sldId id="309" r:id="rId15"/>
    <p:sldId id="259" r:id="rId16"/>
    <p:sldId id="313" r:id="rId17"/>
    <p:sldId id="314" r:id="rId18"/>
    <p:sldId id="260" r:id="rId19"/>
    <p:sldId id="261" r:id="rId20"/>
    <p:sldId id="312" r:id="rId21"/>
    <p:sldId id="311" r:id="rId22"/>
    <p:sldId id="319" r:id="rId23"/>
    <p:sldId id="324" r:id="rId24"/>
    <p:sldId id="317" r:id="rId25"/>
    <p:sldId id="318" r:id="rId26"/>
    <p:sldId id="316" r:id="rId27"/>
    <p:sldId id="325" r:id="rId28"/>
    <p:sldId id="323" r:id="rId29"/>
    <p:sldId id="320" r:id="rId30"/>
    <p:sldId id="321" r:id="rId31"/>
    <p:sldId id="322" r:id="rId32"/>
    <p:sldId id="326" r:id="rId33"/>
    <p:sldId id="327" r:id="rId34"/>
    <p:sldId id="328" r:id="rId35"/>
    <p:sldId id="329" r:id="rId36"/>
    <p:sldId id="330" r:id="rId37"/>
    <p:sldId id="331" r:id="rId38"/>
    <p:sldId id="295" r:id="rId39"/>
    <p:sldId id="296" r:id="rId40"/>
    <p:sldId id="297" r:id="rId41"/>
    <p:sldId id="339" r:id="rId42"/>
    <p:sldId id="340" r:id="rId43"/>
    <p:sldId id="341" r:id="rId44"/>
    <p:sldId id="342" r:id="rId45"/>
    <p:sldId id="335" r:id="rId46"/>
    <p:sldId id="334" r:id="rId47"/>
    <p:sldId id="289" r:id="rId48"/>
    <p:sldId id="290" r:id="rId49"/>
    <p:sldId id="332" r:id="rId50"/>
    <p:sldId id="291" r:id="rId51"/>
    <p:sldId id="333" r:id="rId52"/>
    <p:sldId id="294" r:id="rId53"/>
    <p:sldId id="292" r:id="rId54"/>
    <p:sldId id="299" r:id="rId55"/>
    <p:sldId id="293" r:id="rId56"/>
    <p:sldId id="336" r:id="rId57"/>
    <p:sldId id="337" r:id="rId58"/>
    <p:sldId id="338" r:id="rId59"/>
    <p:sldId id="343" r:id="rId60"/>
    <p:sldId id="345" r:id="rId61"/>
    <p:sldId id="344" r:id="rId62"/>
    <p:sldId id="310" r:id="rId6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na Kavalionak" initials="HK" lastIdx="1" clrIdx="0">
    <p:extLst>
      <p:ext uri="{19B8F6BF-5375-455C-9EA6-DF929625EA0E}">
        <p15:presenceInfo xmlns:p15="http://schemas.microsoft.com/office/powerpoint/2012/main" userId="S::hanna_kavalionak@epam.com::82742bfd-6cd6-458c-93ec-4cc1c74eb775" providerId="AD"/>
      </p:ext>
    </p:extLst>
  </p:cmAuthor>
  <p:cmAuthor id="2" name="Henadzi Stantchik" initials="HS" lastIdx="1" clrIdx="1">
    <p:extLst>
      <p:ext uri="{19B8F6BF-5375-455C-9EA6-DF929625EA0E}">
        <p15:presenceInfo xmlns:p15="http://schemas.microsoft.com/office/powerpoint/2012/main" userId="S::henadzi_stantchik@epam.com::1a4c6504-a9fc-40c9-bf49-0a30dac680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03A05-8EE1-434C-B6A5-09FF56BC0208}" v="475" dt="2021-09-17T16:20:58.715"/>
  </p1510:revLst>
</p1510:revInfo>
</file>

<file path=ppt/tableStyles.xml><?xml version="1.0" encoding="utf-8"?>
<a:tblStyleLst xmlns:a="http://schemas.openxmlformats.org/drawingml/2006/main" def="{59E7BE49-8E53-4890-A5CC-BC884AF029EE}">
  <a:tblStyle styleId="{59E7BE49-8E53-4890-A5CC-BC884AF029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6"/>
  </p:normalViewPr>
  <p:slideViewPr>
    <p:cSldViewPr snapToGrid="0">
      <p:cViewPr varScale="1">
        <p:scale>
          <a:sx n="96" d="100"/>
          <a:sy n="96" d="100"/>
        </p:scale>
        <p:origin x="11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63" Type="http://schemas.openxmlformats.org/officeDocument/2006/relationships/slide" Target="slides/slide50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48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slide" Target="slides/slide4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8.xml"/><Relationship Id="rId72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viewProps" Target="view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39" Type="http://schemas.openxmlformats.org/officeDocument/2006/relationships/slide" Target="slides/slide26.xml"/><Relationship Id="rId34" Type="http://schemas.openxmlformats.org/officeDocument/2006/relationships/slide" Target="slides/slide21.xml"/><Relationship Id="rId50" Type="http://schemas.openxmlformats.org/officeDocument/2006/relationships/slide" Target="slides/slide37.xml"/><Relationship Id="rId55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avalionak" userId="S::hanna_kavalionak@epam.com::82742bfd-6cd6-458c-93ec-4cc1c74eb775" providerId="AD" clId="Web-{A8F23BEC-111A-A7FA-C227-4015A5E36159}"/>
    <pc:docChg chg="modSld">
      <pc:chgData name="Hanna Kavalionak" userId="S::hanna_kavalionak@epam.com::82742bfd-6cd6-458c-93ec-4cc1c74eb775" providerId="AD" clId="Web-{A8F23BEC-111A-A7FA-C227-4015A5E36159}" dt="2021-09-03T17:06:47.317" v="6" actId="1076"/>
      <pc:docMkLst>
        <pc:docMk/>
      </pc:docMkLst>
      <pc:sldChg chg="modSp">
        <pc:chgData name="Hanna Kavalionak" userId="S::hanna_kavalionak@epam.com::82742bfd-6cd6-458c-93ec-4cc1c74eb775" providerId="AD" clId="Web-{A8F23BEC-111A-A7FA-C227-4015A5E36159}" dt="2021-09-03T17:06:47.317" v="6" actId="1076"/>
        <pc:sldMkLst>
          <pc:docMk/>
          <pc:sldMk cId="56459986" sldId="345"/>
        </pc:sldMkLst>
        <pc:picChg chg="mod">
          <ac:chgData name="Hanna Kavalionak" userId="S::hanna_kavalionak@epam.com::82742bfd-6cd6-458c-93ec-4cc1c74eb775" providerId="AD" clId="Web-{A8F23BEC-111A-A7FA-C227-4015A5E36159}" dt="2021-09-03T17:06:47.317" v="6" actId="1076"/>
          <ac:picMkLst>
            <pc:docMk/>
            <pc:sldMk cId="56459986" sldId="345"/>
            <ac:picMk id="3" creationId="{4382E70C-64A8-4385-B503-B6E8DABF0C85}"/>
          </ac:picMkLst>
        </pc:picChg>
      </pc:sldChg>
    </pc:docChg>
  </pc:docChgLst>
  <pc:docChgLst>
    <pc:chgData name="Hanna Kavalionak" userId="82742bfd-6cd6-458c-93ec-4cc1c74eb775" providerId="ADAL" clId="{9EA03A05-8EE1-434C-B6A5-09FF56BC0208}"/>
    <pc:docChg chg="undo redo custSel addSld delSld modSld sldOrd modMainMaster">
      <pc:chgData name="Hanna Kavalionak" userId="82742bfd-6cd6-458c-93ec-4cc1c74eb775" providerId="ADAL" clId="{9EA03A05-8EE1-434C-B6A5-09FF56BC0208}" dt="2021-09-17T16:21:01.865" v="2229"/>
      <pc:docMkLst>
        <pc:docMk/>
      </pc:docMkLst>
      <pc:sldChg chg="addSp delSp modSp mod setBg">
        <pc:chgData name="Hanna Kavalionak" userId="82742bfd-6cd6-458c-93ec-4cc1c74eb775" providerId="ADAL" clId="{9EA03A05-8EE1-434C-B6A5-09FF56BC0208}" dt="2021-09-17T16:21:01.865" v="2229"/>
        <pc:sldMkLst>
          <pc:docMk/>
          <pc:sldMk cId="0" sldId="256"/>
        </pc:sldMkLst>
        <pc:spChg chg="add del mod">
          <ac:chgData name="Hanna Kavalionak" userId="82742bfd-6cd6-458c-93ec-4cc1c74eb775" providerId="ADAL" clId="{9EA03A05-8EE1-434C-B6A5-09FF56BC0208}" dt="2021-09-17T16:21:01.865" v="2229"/>
          <ac:spMkLst>
            <pc:docMk/>
            <pc:sldMk cId="0" sldId="256"/>
            <ac:spMk id="2" creationId="{0ED1250F-D471-964A-BB84-5B9F268931E2}"/>
          </ac:spMkLst>
        </pc:spChg>
        <pc:spChg chg="add del mod">
          <ac:chgData name="Hanna Kavalionak" userId="82742bfd-6cd6-458c-93ec-4cc1c74eb775" providerId="ADAL" clId="{9EA03A05-8EE1-434C-B6A5-09FF56BC0208}" dt="2021-08-27T15:04:07.392" v="6"/>
          <ac:spMkLst>
            <pc:docMk/>
            <pc:sldMk cId="0" sldId="256"/>
            <ac:spMk id="2" creationId="{104E05AC-E4D3-CC49-AC59-A3A837EAAA7A}"/>
          </ac:spMkLst>
        </pc:spChg>
        <pc:spChg chg="add del mod">
          <ac:chgData name="Hanna Kavalionak" userId="82742bfd-6cd6-458c-93ec-4cc1c74eb775" providerId="ADAL" clId="{9EA03A05-8EE1-434C-B6A5-09FF56BC0208}" dt="2021-08-27T15:04:12.246" v="9"/>
          <ac:spMkLst>
            <pc:docMk/>
            <pc:sldMk cId="0" sldId="256"/>
            <ac:spMk id="3" creationId="{A8887E0E-5420-B74D-B2F3-509956435092}"/>
          </ac:spMkLst>
        </pc:spChg>
      </pc:sldChg>
      <pc:sldChg chg="addSp delSp modSp add del mod setBg">
        <pc:chgData name="Hanna Kavalionak" userId="82742bfd-6cd6-458c-93ec-4cc1c74eb775" providerId="ADAL" clId="{9EA03A05-8EE1-434C-B6A5-09FF56BC0208}" dt="2021-08-28T06:27:58.235" v="31" actId="2696"/>
        <pc:sldMkLst>
          <pc:docMk/>
          <pc:sldMk cId="0" sldId="257"/>
        </pc:sldMkLst>
        <pc:spChg chg="add del mod">
          <ac:chgData name="Hanna Kavalionak" userId="82742bfd-6cd6-458c-93ec-4cc1c74eb775" providerId="ADAL" clId="{9EA03A05-8EE1-434C-B6A5-09FF56BC0208}" dt="2021-08-28T06:27:18.173" v="29"/>
          <ac:spMkLst>
            <pc:docMk/>
            <pc:sldMk cId="0" sldId="257"/>
            <ac:spMk id="2" creationId="{9B72ED0B-3AAD-5448-AF1E-A793A5A0B69A}"/>
          </ac:spMkLst>
        </pc:spChg>
      </pc:sldChg>
      <pc:sldChg chg="addSp delSp modSp add del mod ord modClrScheme chgLayout">
        <pc:chgData name="Hanna Kavalionak" userId="82742bfd-6cd6-458c-93ec-4cc1c74eb775" providerId="ADAL" clId="{9EA03A05-8EE1-434C-B6A5-09FF56BC0208}" dt="2021-08-29T14:16:28.720" v="1717" actId="113"/>
        <pc:sldMkLst>
          <pc:docMk/>
          <pc:sldMk cId="0" sldId="259"/>
        </pc:sldMkLst>
        <pc:spChg chg="add del mod ord">
          <ac:chgData name="Hanna Kavalionak" userId="82742bfd-6cd6-458c-93ec-4cc1c74eb775" providerId="ADAL" clId="{9EA03A05-8EE1-434C-B6A5-09FF56BC0208}" dt="2021-08-28T08:59:05.340" v="973" actId="478"/>
          <ac:spMkLst>
            <pc:docMk/>
            <pc:sldMk cId="0" sldId="259"/>
            <ac:spMk id="2" creationId="{1B4D158A-FDD7-BD44-B221-7F6E7596972C}"/>
          </ac:spMkLst>
        </pc:spChg>
        <pc:spChg chg="add del mod">
          <ac:chgData name="Hanna Kavalionak" userId="82742bfd-6cd6-458c-93ec-4cc1c74eb775" providerId="ADAL" clId="{9EA03A05-8EE1-434C-B6A5-09FF56BC0208}" dt="2021-08-28T08:59:07.391" v="974" actId="478"/>
          <ac:spMkLst>
            <pc:docMk/>
            <pc:sldMk cId="0" sldId="259"/>
            <ac:spMk id="3" creationId="{33FC1FA0-2CB1-F541-BF60-9133329E93E0}"/>
          </ac:spMkLst>
        </pc:spChg>
        <pc:spChg chg="mod">
          <ac:chgData name="Hanna Kavalionak" userId="82742bfd-6cd6-458c-93ec-4cc1c74eb775" providerId="ADAL" clId="{9EA03A05-8EE1-434C-B6A5-09FF56BC0208}" dt="2021-08-29T14:16:28.720" v="1717" actId="113"/>
          <ac:spMkLst>
            <pc:docMk/>
            <pc:sldMk cId="0" sldId="259"/>
            <ac:spMk id="436" creationId="{00000000-0000-0000-0000-000000000000}"/>
          </ac:spMkLst>
        </pc:spChg>
      </pc:sldChg>
      <pc:sldChg chg="addSp delSp modSp add del mod modClrScheme chgLayout">
        <pc:chgData name="Hanna Kavalionak" userId="82742bfd-6cd6-458c-93ec-4cc1c74eb775" providerId="ADAL" clId="{9EA03A05-8EE1-434C-B6A5-09FF56BC0208}" dt="2021-08-29T14:16:46.292" v="1724"/>
        <pc:sldMkLst>
          <pc:docMk/>
          <pc:sldMk cId="0" sldId="260"/>
        </pc:sldMkLst>
        <pc:spChg chg="add mod">
          <ac:chgData name="Hanna Kavalionak" userId="82742bfd-6cd6-458c-93ec-4cc1c74eb775" providerId="ADAL" clId="{9EA03A05-8EE1-434C-B6A5-09FF56BC0208}" dt="2021-08-29T14:16:46.292" v="1724"/>
          <ac:spMkLst>
            <pc:docMk/>
            <pc:sldMk cId="0" sldId="260"/>
            <ac:spMk id="6" creationId="{7C12B6F9-8223-6241-995E-80C6573365C8}"/>
          </ac:spMkLst>
        </pc:spChg>
        <pc:spChg chg="mod ord">
          <ac:chgData name="Hanna Kavalionak" userId="82742bfd-6cd6-458c-93ec-4cc1c74eb775" providerId="ADAL" clId="{9EA03A05-8EE1-434C-B6A5-09FF56BC0208}" dt="2021-08-28T06:28:26.279" v="35" actId="700"/>
          <ac:spMkLst>
            <pc:docMk/>
            <pc:sldMk cId="0" sldId="260"/>
            <ac:spMk id="303" creationId="{00000000-0000-0000-0000-000000000000}"/>
          </ac:spMkLst>
        </pc:spChg>
        <pc:spChg chg="del mod ord">
          <ac:chgData name="Hanna Kavalionak" userId="82742bfd-6cd6-458c-93ec-4cc1c74eb775" providerId="ADAL" clId="{9EA03A05-8EE1-434C-B6A5-09FF56BC0208}" dt="2021-08-29T14:16:45.998" v="1723" actId="478"/>
          <ac:spMkLst>
            <pc:docMk/>
            <pc:sldMk cId="0" sldId="260"/>
            <ac:spMk id="304" creationId="{00000000-0000-0000-0000-000000000000}"/>
          </ac:spMkLst>
        </pc:spChg>
      </pc:sldChg>
      <pc:sldChg chg="addSp delSp modSp add del mod modClrScheme chgLayout">
        <pc:chgData name="Hanna Kavalionak" userId="82742bfd-6cd6-458c-93ec-4cc1c74eb775" providerId="ADAL" clId="{9EA03A05-8EE1-434C-B6A5-09FF56BC0208}" dt="2021-08-29T14:16:51.075" v="1726"/>
        <pc:sldMkLst>
          <pc:docMk/>
          <pc:sldMk cId="0" sldId="261"/>
        </pc:sldMkLst>
        <pc:spChg chg="add mod">
          <ac:chgData name="Hanna Kavalionak" userId="82742bfd-6cd6-458c-93ec-4cc1c74eb775" providerId="ADAL" clId="{9EA03A05-8EE1-434C-B6A5-09FF56BC0208}" dt="2021-08-29T14:16:51.075" v="1726"/>
          <ac:spMkLst>
            <pc:docMk/>
            <pc:sldMk cId="0" sldId="261"/>
            <ac:spMk id="6" creationId="{458FD950-0B6A-9045-B78E-185A6EA737FC}"/>
          </ac:spMkLst>
        </pc:spChg>
        <pc:spChg chg="mod ord">
          <ac:chgData name="Hanna Kavalionak" userId="82742bfd-6cd6-458c-93ec-4cc1c74eb775" providerId="ADAL" clId="{9EA03A05-8EE1-434C-B6A5-09FF56BC0208}" dt="2021-08-28T06:28:26.279" v="35" actId="700"/>
          <ac:spMkLst>
            <pc:docMk/>
            <pc:sldMk cId="0" sldId="261"/>
            <ac:spMk id="310" creationId="{00000000-0000-0000-0000-000000000000}"/>
          </ac:spMkLst>
        </pc:spChg>
        <pc:spChg chg="del mod ord">
          <ac:chgData name="Hanna Kavalionak" userId="82742bfd-6cd6-458c-93ec-4cc1c74eb775" providerId="ADAL" clId="{9EA03A05-8EE1-434C-B6A5-09FF56BC0208}" dt="2021-08-29T14:16:50.807" v="1725" actId="478"/>
          <ac:spMkLst>
            <pc:docMk/>
            <pc:sldMk cId="0" sldId="261"/>
            <ac:spMk id="311" creationId="{00000000-0000-0000-0000-000000000000}"/>
          </ac:spMkLst>
        </pc:spChg>
      </pc:sldChg>
      <pc:sldChg chg="addSp delSp modSp add del mod ord modClrScheme chgLayout">
        <pc:chgData name="Hanna Kavalionak" userId="82742bfd-6cd6-458c-93ec-4cc1c74eb775" providerId="ADAL" clId="{9EA03A05-8EE1-434C-B6A5-09FF56BC0208}" dt="2021-08-29T14:21:33.827" v="1774"/>
        <pc:sldMkLst>
          <pc:docMk/>
          <pc:sldMk cId="0" sldId="289"/>
        </pc:sldMkLst>
        <pc:spChg chg="add del mod ord">
          <ac:chgData name="Hanna Kavalionak" userId="82742bfd-6cd6-458c-93ec-4cc1c74eb775" providerId="ADAL" clId="{9EA03A05-8EE1-434C-B6A5-09FF56BC0208}" dt="2021-08-28T07:57:54.271" v="567" actId="700"/>
          <ac:spMkLst>
            <pc:docMk/>
            <pc:sldMk cId="0" sldId="289"/>
            <ac:spMk id="2" creationId="{3AC97A7F-E416-FA49-AC80-44101355E9B2}"/>
          </ac:spMkLst>
        </pc:spChg>
        <pc:spChg chg="add del mod ord">
          <ac:chgData name="Hanna Kavalionak" userId="82742bfd-6cd6-458c-93ec-4cc1c74eb775" providerId="ADAL" clId="{9EA03A05-8EE1-434C-B6A5-09FF56BC0208}" dt="2021-08-28T07:57:54.271" v="567" actId="700"/>
          <ac:spMkLst>
            <pc:docMk/>
            <pc:sldMk cId="0" sldId="289"/>
            <ac:spMk id="3" creationId="{4DC5CA7C-7348-EA49-BFB6-31A7877E6FE5}"/>
          </ac:spMkLst>
        </pc:spChg>
        <pc:spChg chg="add mod">
          <ac:chgData name="Hanna Kavalionak" userId="82742bfd-6cd6-458c-93ec-4cc1c74eb775" providerId="ADAL" clId="{9EA03A05-8EE1-434C-B6A5-09FF56BC0208}" dt="2021-08-29T14:21:33.827" v="1774"/>
          <ac:spMkLst>
            <pc:docMk/>
            <pc:sldMk cId="0" sldId="289"/>
            <ac:spMk id="5" creationId="{CF76449B-FEE4-CF45-A6E7-FCC7E32706C7}"/>
          </ac:spMkLst>
        </pc:spChg>
        <pc:spChg chg="add del mod">
          <ac:chgData name="Hanna Kavalionak" userId="82742bfd-6cd6-458c-93ec-4cc1c74eb775" providerId="ADAL" clId="{9EA03A05-8EE1-434C-B6A5-09FF56BC0208}" dt="2021-08-28T07:58:20.609" v="576" actId="2711"/>
          <ac:spMkLst>
            <pc:docMk/>
            <pc:sldMk cId="0" sldId="289"/>
            <ac:spMk id="393" creationId="{00000000-0000-0000-0000-000000000000}"/>
          </ac:spMkLst>
        </pc:spChg>
        <pc:spChg chg="del">
          <ac:chgData name="Hanna Kavalionak" userId="82742bfd-6cd6-458c-93ec-4cc1c74eb775" providerId="ADAL" clId="{9EA03A05-8EE1-434C-B6A5-09FF56BC0208}" dt="2021-08-29T14:21:33.514" v="1773" actId="478"/>
          <ac:spMkLst>
            <pc:docMk/>
            <pc:sldMk cId="0" sldId="289"/>
            <ac:spMk id="395" creationId="{00000000-0000-0000-0000-000000000000}"/>
          </ac:spMkLst>
        </pc:spChg>
      </pc:sldChg>
      <pc:sldChg chg="addSp delSp modSp add mod modClrScheme chgLayout">
        <pc:chgData name="Hanna Kavalionak" userId="82742bfd-6cd6-458c-93ec-4cc1c74eb775" providerId="ADAL" clId="{9EA03A05-8EE1-434C-B6A5-09FF56BC0208}" dt="2021-08-29T14:21:37.121" v="1776"/>
        <pc:sldMkLst>
          <pc:docMk/>
          <pc:sldMk cId="0" sldId="290"/>
        </pc:sldMkLst>
        <pc:spChg chg="del mod">
          <ac:chgData name="Hanna Kavalionak" userId="82742bfd-6cd6-458c-93ec-4cc1c74eb775" providerId="ADAL" clId="{9EA03A05-8EE1-434C-B6A5-09FF56BC0208}" dt="2021-08-28T08:04:50.159" v="676" actId="478"/>
          <ac:spMkLst>
            <pc:docMk/>
            <pc:sldMk cId="0" sldId="290"/>
            <ac:spMk id="2" creationId="{F34F062E-B1A1-664D-9101-4FC9D68D1A57}"/>
          </ac:spMkLst>
        </pc:spChg>
        <pc:spChg chg="add del mod ord">
          <ac:chgData name="Hanna Kavalionak" userId="82742bfd-6cd6-458c-93ec-4cc1c74eb775" providerId="ADAL" clId="{9EA03A05-8EE1-434C-B6A5-09FF56BC0208}" dt="2021-08-28T07:59:10.994" v="581" actId="478"/>
          <ac:spMkLst>
            <pc:docMk/>
            <pc:sldMk cId="0" sldId="290"/>
            <ac:spMk id="3" creationId="{02EA7404-6603-7C42-A817-0CFEADC4762F}"/>
          </ac:spMkLst>
        </pc:spChg>
        <pc:spChg chg="del mod">
          <ac:chgData name="Hanna Kavalionak" userId="82742bfd-6cd6-458c-93ec-4cc1c74eb775" providerId="ADAL" clId="{9EA03A05-8EE1-434C-B6A5-09FF56BC0208}" dt="2021-08-28T07:59:42.436" v="585" actId="478"/>
          <ac:spMkLst>
            <pc:docMk/>
            <pc:sldMk cId="0" sldId="290"/>
            <ac:spMk id="4" creationId="{5AE05648-5CF8-B041-A5C3-BEE83F68B9D6}"/>
          </ac:spMkLst>
        </pc:spChg>
        <pc:spChg chg="add mod">
          <ac:chgData name="Hanna Kavalionak" userId="82742bfd-6cd6-458c-93ec-4cc1c74eb775" providerId="ADAL" clId="{9EA03A05-8EE1-434C-B6A5-09FF56BC0208}" dt="2021-08-28T08:04:53.761" v="679" actId="20577"/>
          <ac:spMkLst>
            <pc:docMk/>
            <pc:sldMk cId="0" sldId="290"/>
            <ac:spMk id="5" creationId="{8B404A64-32A5-2240-80FA-2517FEF8768C}"/>
          </ac:spMkLst>
        </pc:spChg>
        <pc:spChg chg="add mod">
          <ac:chgData name="Hanna Kavalionak" userId="82742bfd-6cd6-458c-93ec-4cc1c74eb775" providerId="ADAL" clId="{9EA03A05-8EE1-434C-B6A5-09FF56BC0208}" dt="2021-08-28T08:04:09.810" v="653" actId="1076"/>
          <ac:spMkLst>
            <pc:docMk/>
            <pc:sldMk cId="0" sldId="290"/>
            <ac:spMk id="6" creationId="{F64477E4-1B12-524E-8222-CB2098A49E0F}"/>
          </ac:spMkLst>
        </pc:spChg>
        <pc:spChg chg="mod">
          <ac:chgData name="Hanna Kavalionak" userId="82742bfd-6cd6-458c-93ec-4cc1c74eb775" providerId="ADAL" clId="{9EA03A05-8EE1-434C-B6A5-09FF56BC0208}" dt="2021-08-28T08:05:03.887" v="680" actId="1076"/>
          <ac:spMkLst>
            <pc:docMk/>
            <pc:sldMk cId="0" sldId="290"/>
            <ac:spMk id="9" creationId="{686F7FA3-54D7-9F42-91CC-1BDA293EDC81}"/>
          </ac:spMkLst>
        </pc:spChg>
        <pc:spChg chg="add mod">
          <ac:chgData name="Hanna Kavalionak" userId="82742bfd-6cd6-458c-93ec-4cc1c74eb775" providerId="ADAL" clId="{9EA03A05-8EE1-434C-B6A5-09FF56BC0208}" dt="2021-08-28T08:03:35.888" v="626" actId="1076"/>
          <ac:spMkLst>
            <pc:docMk/>
            <pc:sldMk cId="0" sldId="290"/>
            <ac:spMk id="11" creationId="{A32D6D62-D081-DE48-BEEE-FD86C7424F1F}"/>
          </ac:spMkLst>
        </pc:spChg>
        <pc:spChg chg="add mod">
          <ac:chgData name="Hanna Kavalionak" userId="82742bfd-6cd6-458c-93ec-4cc1c74eb775" providerId="ADAL" clId="{9EA03A05-8EE1-434C-B6A5-09FF56BC0208}" dt="2021-08-28T08:03:35.888" v="626" actId="1076"/>
          <ac:spMkLst>
            <pc:docMk/>
            <pc:sldMk cId="0" sldId="290"/>
            <ac:spMk id="12" creationId="{4C8739AB-5BC4-9947-B039-5224B62FB5D0}"/>
          </ac:spMkLst>
        </pc:spChg>
        <pc:spChg chg="add mod">
          <ac:chgData name="Hanna Kavalionak" userId="82742bfd-6cd6-458c-93ec-4cc1c74eb775" providerId="ADAL" clId="{9EA03A05-8EE1-434C-B6A5-09FF56BC0208}" dt="2021-08-28T08:03:35.888" v="626" actId="1076"/>
          <ac:spMkLst>
            <pc:docMk/>
            <pc:sldMk cId="0" sldId="290"/>
            <ac:spMk id="15" creationId="{F012A25C-A8A2-064A-8047-AC3BB9C26FAD}"/>
          </ac:spMkLst>
        </pc:spChg>
        <pc:spChg chg="add mod">
          <ac:chgData name="Hanna Kavalionak" userId="82742bfd-6cd6-458c-93ec-4cc1c74eb775" providerId="ADAL" clId="{9EA03A05-8EE1-434C-B6A5-09FF56BC0208}" dt="2021-08-28T08:03:35.888" v="626" actId="1076"/>
          <ac:spMkLst>
            <pc:docMk/>
            <pc:sldMk cId="0" sldId="290"/>
            <ac:spMk id="16" creationId="{03FAB9B8-9C3B-034C-BB2F-9D2246E6020B}"/>
          </ac:spMkLst>
        </pc:spChg>
        <pc:spChg chg="add mod">
          <ac:chgData name="Hanna Kavalionak" userId="82742bfd-6cd6-458c-93ec-4cc1c74eb775" providerId="ADAL" clId="{9EA03A05-8EE1-434C-B6A5-09FF56BC0208}" dt="2021-08-28T08:05:03.887" v="680" actId="1076"/>
          <ac:spMkLst>
            <pc:docMk/>
            <pc:sldMk cId="0" sldId="290"/>
            <ac:spMk id="17" creationId="{C59508DB-4B92-B445-8A0A-EE5CD52EAF91}"/>
          </ac:spMkLst>
        </pc:spChg>
        <pc:spChg chg="add mod">
          <ac:chgData name="Hanna Kavalionak" userId="82742bfd-6cd6-458c-93ec-4cc1c74eb775" providerId="ADAL" clId="{9EA03A05-8EE1-434C-B6A5-09FF56BC0208}" dt="2021-08-28T08:05:03.887" v="680" actId="1076"/>
          <ac:spMkLst>
            <pc:docMk/>
            <pc:sldMk cId="0" sldId="290"/>
            <ac:spMk id="18" creationId="{5F8F81C5-D310-9A42-B663-C4A1A809EF91}"/>
          </ac:spMkLst>
        </pc:spChg>
        <pc:spChg chg="add mod">
          <ac:chgData name="Hanna Kavalionak" userId="82742bfd-6cd6-458c-93ec-4cc1c74eb775" providerId="ADAL" clId="{9EA03A05-8EE1-434C-B6A5-09FF56BC0208}" dt="2021-08-29T14:21:37.121" v="1776"/>
          <ac:spMkLst>
            <pc:docMk/>
            <pc:sldMk cId="0" sldId="290"/>
            <ac:spMk id="20" creationId="{4CB7035F-9DAD-5145-8B4E-D76E5766BC5A}"/>
          </ac:spMkLst>
        </pc:spChg>
        <pc:spChg chg="add mod">
          <ac:chgData name="Hanna Kavalionak" userId="82742bfd-6cd6-458c-93ec-4cc1c74eb775" providerId="ADAL" clId="{9EA03A05-8EE1-434C-B6A5-09FF56BC0208}" dt="2021-08-28T08:05:03.887" v="680" actId="1076"/>
          <ac:spMkLst>
            <pc:docMk/>
            <pc:sldMk cId="0" sldId="290"/>
            <ac:spMk id="21" creationId="{B78E3249-3370-D146-83CA-6DC1A6BEF1D7}"/>
          </ac:spMkLst>
        </pc:spChg>
        <pc:spChg chg="add del mod">
          <ac:chgData name="Hanna Kavalionak" userId="82742bfd-6cd6-458c-93ec-4cc1c74eb775" providerId="ADAL" clId="{9EA03A05-8EE1-434C-B6A5-09FF56BC0208}" dt="2021-08-28T08:03:05.704" v="621" actId="478"/>
          <ac:spMkLst>
            <pc:docMk/>
            <pc:sldMk cId="0" sldId="290"/>
            <ac:spMk id="22" creationId="{CFCC5AE1-FF45-8A40-9B4B-82670BC3E56F}"/>
          </ac:spMkLst>
        </pc:spChg>
        <pc:spChg chg="add mod">
          <ac:chgData name="Hanna Kavalionak" userId="82742bfd-6cd6-458c-93ec-4cc1c74eb775" providerId="ADAL" clId="{9EA03A05-8EE1-434C-B6A5-09FF56BC0208}" dt="2021-08-28T08:04:36.929" v="674" actId="1038"/>
          <ac:spMkLst>
            <pc:docMk/>
            <pc:sldMk cId="0" sldId="290"/>
            <ac:spMk id="24" creationId="{F8C28BE6-B4BF-EB47-BC89-F069E69DDB5A}"/>
          </ac:spMkLst>
        </pc:spChg>
        <pc:spChg chg="add del mod">
          <ac:chgData name="Hanna Kavalionak" userId="82742bfd-6cd6-458c-93ec-4cc1c74eb775" providerId="ADAL" clId="{9EA03A05-8EE1-434C-B6A5-09FF56BC0208}" dt="2021-08-28T08:06:34.100" v="682"/>
          <ac:spMkLst>
            <pc:docMk/>
            <pc:sldMk cId="0" sldId="290"/>
            <ac:spMk id="25" creationId="{0361D41B-11C1-1F48-9950-3A82491D8BBF}"/>
          </ac:spMkLst>
        </pc:spChg>
        <pc:spChg chg="del">
          <ac:chgData name="Hanna Kavalionak" userId="82742bfd-6cd6-458c-93ec-4cc1c74eb775" providerId="ADAL" clId="{9EA03A05-8EE1-434C-B6A5-09FF56BC0208}" dt="2021-08-29T14:21:36.805" v="1775" actId="478"/>
          <ac:spMkLst>
            <pc:docMk/>
            <pc:sldMk cId="0" sldId="290"/>
            <ac:spMk id="403" creationId="{00000000-0000-0000-0000-000000000000}"/>
          </ac:spMkLst>
        </pc:spChg>
        <pc:picChg chg="del">
          <ac:chgData name="Hanna Kavalionak" userId="82742bfd-6cd6-458c-93ec-4cc1c74eb775" providerId="ADAL" clId="{9EA03A05-8EE1-434C-B6A5-09FF56BC0208}" dt="2021-08-28T08:02:18.810" v="598" actId="478"/>
          <ac:picMkLst>
            <pc:docMk/>
            <pc:sldMk cId="0" sldId="290"/>
            <ac:picMk id="7" creationId="{80A22873-4086-D44A-AC79-1273A24190B1}"/>
          </ac:picMkLst>
        </pc:picChg>
        <pc:cxnChg chg="add mod">
          <ac:chgData name="Hanna Kavalionak" userId="82742bfd-6cd6-458c-93ec-4cc1c74eb775" providerId="ADAL" clId="{9EA03A05-8EE1-434C-B6A5-09FF56BC0208}" dt="2021-08-28T08:03:35.888" v="626" actId="1076"/>
          <ac:cxnSpMkLst>
            <pc:docMk/>
            <pc:sldMk cId="0" sldId="290"/>
            <ac:cxnSpMk id="13" creationId="{D79867B6-C101-6242-A291-54C85E0A50F6}"/>
          </ac:cxnSpMkLst>
        </pc:cxnChg>
        <pc:cxnChg chg="add mod">
          <ac:chgData name="Hanna Kavalionak" userId="82742bfd-6cd6-458c-93ec-4cc1c74eb775" providerId="ADAL" clId="{9EA03A05-8EE1-434C-B6A5-09FF56BC0208}" dt="2021-08-28T08:03:35.888" v="626" actId="1076"/>
          <ac:cxnSpMkLst>
            <pc:docMk/>
            <pc:sldMk cId="0" sldId="290"/>
            <ac:cxnSpMk id="14" creationId="{0A4A1E82-A8DA-3545-8876-02D32CC3AEDE}"/>
          </ac:cxnSpMkLst>
        </pc:cxnChg>
        <pc:cxnChg chg="add mod">
          <ac:chgData name="Hanna Kavalionak" userId="82742bfd-6cd6-458c-93ec-4cc1c74eb775" providerId="ADAL" clId="{9EA03A05-8EE1-434C-B6A5-09FF56BC0208}" dt="2021-08-28T08:05:03.887" v="680" actId="1076"/>
          <ac:cxnSpMkLst>
            <pc:docMk/>
            <pc:sldMk cId="0" sldId="290"/>
            <ac:cxnSpMk id="19" creationId="{0E49E5E8-7E24-0E47-9987-9978A3E33BD1}"/>
          </ac:cxnSpMkLst>
        </pc:cxnChg>
        <pc:cxnChg chg="add del mod">
          <ac:chgData name="Hanna Kavalionak" userId="82742bfd-6cd6-458c-93ec-4cc1c74eb775" providerId="ADAL" clId="{9EA03A05-8EE1-434C-B6A5-09FF56BC0208}" dt="2021-08-28T08:03:06.796" v="622" actId="478"/>
          <ac:cxnSpMkLst>
            <pc:docMk/>
            <pc:sldMk cId="0" sldId="290"/>
            <ac:cxnSpMk id="20" creationId="{2F112351-C566-7A4A-BB42-D9C45B7A0B0A}"/>
          </ac:cxnSpMkLst>
        </pc:cxnChg>
      </pc:sldChg>
      <pc:sldChg chg="addSp delSp modSp add mod modClrScheme chgLayout">
        <pc:chgData name="Hanna Kavalionak" userId="82742bfd-6cd6-458c-93ec-4cc1c74eb775" providerId="ADAL" clId="{9EA03A05-8EE1-434C-B6A5-09FF56BC0208}" dt="2021-08-28T09:10:09.166" v="1113" actId="113"/>
        <pc:sldMkLst>
          <pc:docMk/>
          <pc:sldMk cId="1872792004" sldId="291"/>
        </pc:sldMkLst>
        <pc:spChg chg="add del mod ord">
          <ac:chgData name="Hanna Kavalionak" userId="82742bfd-6cd6-458c-93ec-4cc1c74eb775" providerId="ADAL" clId="{9EA03A05-8EE1-434C-B6A5-09FF56BC0208}" dt="2021-08-28T07:59:07.484" v="580" actId="478"/>
          <ac:spMkLst>
            <pc:docMk/>
            <pc:sldMk cId="1872792004" sldId="291"/>
            <ac:spMk id="2" creationId="{41DB6A20-9076-D84E-9B7D-1357F69C920A}"/>
          </ac:spMkLst>
        </pc:spChg>
        <pc:spChg chg="del mod">
          <ac:chgData name="Hanna Kavalionak" userId="82742bfd-6cd6-458c-93ec-4cc1c74eb775" providerId="ADAL" clId="{9EA03A05-8EE1-434C-B6A5-09FF56BC0208}" dt="2021-08-28T08:12:49.373" v="691" actId="478"/>
          <ac:spMkLst>
            <pc:docMk/>
            <pc:sldMk cId="1872792004" sldId="291"/>
            <ac:spMk id="5" creationId="{5E56EAF3-D790-514B-885B-7FA57CFD384D}"/>
          </ac:spMkLst>
        </pc:spChg>
        <pc:spChg chg="mod">
          <ac:chgData name="Hanna Kavalionak" userId="82742bfd-6cd6-458c-93ec-4cc1c74eb775" providerId="ADAL" clId="{9EA03A05-8EE1-434C-B6A5-09FF56BC0208}" dt="2021-08-28T08:14:52.810" v="707" actId="113"/>
          <ac:spMkLst>
            <pc:docMk/>
            <pc:sldMk cId="1872792004" sldId="291"/>
            <ac:spMk id="7" creationId="{8DAA6997-28C7-FE45-B8DE-B0C83EE0BC68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10" creationId="{8245DCC3-3D30-A647-9079-10EEB09D6AC9}"/>
          </ac:spMkLst>
        </pc:spChg>
        <pc:spChg chg="add mod">
          <ac:chgData name="Hanna Kavalionak" userId="82742bfd-6cd6-458c-93ec-4cc1c74eb775" providerId="ADAL" clId="{9EA03A05-8EE1-434C-B6A5-09FF56BC0208}" dt="2021-08-28T08:15:04.615" v="708" actId="1076"/>
          <ac:spMkLst>
            <pc:docMk/>
            <pc:sldMk cId="1872792004" sldId="291"/>
            <ac:spMk id="11" creationId="{ADA4693C-CE78-4249-887F-C439ECBE7B3D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12" creationId="{BF0666C7-F32C-3A45-9773-B9DF1ECB4B18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15" creationId="{084D4A43-7FEF-C544-9D7F-11B1E1460E0A}"/>
          </ac:spMkLst>
        </pc:spChg>
        <pc:spChg chg="add del mod">
          <ac:chgData name="Hanna Kavalionak" userId="82742bfd-6cd6-458c-93ec-4cc1c74eb775" providerId="ADAL" clId="{9EA03A05-8EE1-434C-B6A5-09FF56BC0208}" dt="2021-08-28T08:14:11.967" v="700" actId="478"/>
          <ac:spMkLst>
            <pc:docMk/>
            <pc:sldMk cId="1872792004" sldId="291"/>
            <ac:spMk id="16" creationId="{09886CFA-227A-3A44-B07E-93405B819834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17" creationId="{EB0A9C91-82EB-064C-AE04-DB454290B2C2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18" creationId="{BE519254-19BB-6944-8B42-B0283DB0A4CD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20" creationId="{26C8F5D2-3E6F-5E49-81B8-22EE19AC5F2C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21" creationId="{5D1791BF-CF65-F945-A71E-915EF03ABADA}"/>
          </ac:spMkLst>
        </pc:spChg>
        <pc:spChg chg="add mod">
          <ac:chgData name="Hanna Kavalionak" userId="82742bfd-6cd6-458c-93ec-4cc1c74eb775" providerId="ADAL" clId="{9EA03A05-8EE1-434C-B6A5-09FF56BC0208}" dt="2021-08-28T08:14:05.590" v="698"/>
          <ac:spMkLst>
            <pc:docMk/>
            <pc:sldMk cId="1872792004" sldId="291"/>
            <ac:spMk id="22" creationId="{04D67A79-40EC-E947-A8D6-784E7BBA0634}"/>
          </ac:spMkLst>
        </pc:spChg>
        <pc:spChg chg="add mod">
          <ac:chgData name="Hanna Kavalionak" userId="82742bfd-6cd6-458c-93ec-4cc1c74eb775" providerId="ADAL" clId="{9EA03A05-8EE1-434C-B6A5-09FF56BC0208}" dt="2021-08-28T08:15:32.514" v="713" actId="207"/>
          <ac:spMkLst>
            <pc:docMk/>
            <pc:sldMk cId="1872792004" sldId="291"/>
            <ac:spMk id="24" creationId="{B79390C7-2419-F741-BA56-80FDD1E8DBD7}"/>
          </ac:spMkLst>
        </pc:spChg>
        <pc:spChg chg="add mod">
          <ac:chgData name="Hanna Kavalionak" userId="82742bfd-6cd6-458c-93ec-4cc1c74eb775" providerId="ADAL" clId="{9EA03A05-8EE1-434C-B6A5-09FF56BC0208}" dt="2021-08-28T09:10:01.673" v="1110"/>
          <ac:spMkLst>
            <pc:docMk/>
            <pc:sldMk cId="1872792004" sldId="291"/>
            <ac:spMk id="25" creationId="{5ED0FEA1-BA93-5240-9C41-99867A452231}"/>
          </ac:spMkLst>
        </pc:spChg>
        <pc:spChg chg="add mod">
          <ac:chgData name="Hanna Kavalionak" userId="82742bfd-6cd6-458c-93ec-4cc1c74eb775" providerId="ADAL" clId="{9EA03A05-8EE1-434C-B6A5-09FF56BC0208}" dt="2021-08-28T09:10:09.166" v="1113" actId="113"/>
          <ac:spMkLst>
            <pc:docMk/>
            <pc:sldMk cId="1872792004" sldId="291"/>
            <ac:spMk id="26" creationId="{EF6B4B3D-B225-7043-9E42-FF23A8565A7D}"/>
          </ac:spMkLst>
        </pc:spChg>
        <pc:picChg chg="del">
          <ac:chgData name="Hanna Kavalionak" userId="82742bfd-6cd6-458c-93ec-4cc1c74eb775" providerId="ADAL" clId="{9EA03A05-8EE1-434C-B6A5-09FF56BC0208}" dt="2021-08-28T08:12:37.948" v="689" actId="478"/>
          <ac:picMkLst>
            <pc:docMk/>
            <pc:sldMk cId="1872792004" sldId="291"/>
            <ac:picMk id="8" creationId="{DCC6CFEC-9E56-C540-A7EB-38D720918302}"/>
          </ac:picMkLst>
        </pc:picChg>
        <pc:cxnChg chg="add mod">
          <ac:chgData name="Hanna Kavalionak" userId="82742bfd-6cd6-458c-93ec-4cc1c74eb775" providerId="ADAL" clId="{9EA03A05-8EE1-434C-B6A5-09FF56BC0208}" dt="2021-08-28T08:14:05.590" v="698"/>
          <ac:cxnSpMkLst>
            <pc:docMk/>
            <pc:sldMk cId="1872792004" sldId="291"/>
            <ac:cxnSpMk id="13" creationId="{9F07D34E-F993-D145-ACAF-290227E808CC}"/>
          </ac:cxnSpMkLst>
        </pc:cxnChg>
        <pc:cxnChg chg="add del mod">
          <ac:chgData name="Hanna Kavalionak" userId="82742bfd-6cd6-458c-93ec-4cc1c74eb775" providerId="ADAL" clId="{9EA03A05-8EE1-434C-B6A5-09FF56BC0208}" dt="2021-08-28T08:14:13.071" v="701" actId="478"/>
          <ac:cxnSpMkLst>
            <pc:docMk/>
            <pc:sldMk cId="1872792004" sldId="291"/>
            <ac:cxnSpMk id="14" creationId="{1709202C-7A46-FA4E-AF0B-5EFF047E23D4}"/>
          </ac:cxnSpMkLst>
        </pc:cxnChg>
        <pc:cxnChg chg="add mod">
          <ac:chgData name="Hanna Kavalionak" userId="82742bfd-6cd6-458c-93ec-4cc1c74eb775" providerId="ADAL" clId="{9EA03A05-8EE1-434C-B6A5-09FF56BC0208}" dt="2021-08-28T08:14:05.590" v="698"/>
          <ac:cxnSpMkLst>
            <pc:docMk/>
            <pc:sldMk cId="1872792004" sldId="291"/>
            <ac:cxnSpMk id="19" creationId="{76D8109A-7E13-9F49-9273-FB82F9729A6E}"/>
          </ac:cxnSpMkLst>
        </pc:cxnChg>
        <pc:cxnChg chg="add mod">
          <ac:chgData name="Hanna Kavalionak" userId="82742bfd-6cd6-458c-93ec-4cc1c74eb775" providerId="ADAL" clId="{9EA03A05-8EE1-434C-B6A5-09FF56BC0208}" dt="2021-08-28T08:14:05.590" v="698"/>
          <ac:cxnSpMkLst>
            <pc:docMk/>
            <pc:sldMk cId="1872792004" sldId="291"/>
            <ac:cxnSpMk id="23" creationId="{5081F511-CA81-D54A-9D44-06FD589404B2}"/>
          </ac:cxnSpMkLst>
        </pc:cxnChg>
      </pc:sldChg>
      <pc:sldChg chg="addSp delSp modSp add mod">
        <pc:chgData name="Hanna Kavalionak" userId="82742bfd-6cd6-458c-93ec-4cc1c74eb775" providerId="ADAL" clId="{9EA03A05-8EE1-434C-B6A5-09FF56BC0208}" dt="2021-08-30T16:25:20.578" v="1883" actId="1076"/>
        <pc:sldMkLst>
          <pc:docMk/>
          <pc:sldMk cId="3595336267" sldId="292"/>
        </pc:sldMkLst>
        <pc:spChg chg="mod">
          <ac:chgData name="Hanna Kavalionak" userId="82742bfd-6cd6-458c-93ec-4cc1c74eb775" providerId="ADAL" clId="{9EA03A05-8EE1-434C-B6A5-09FF56BC0208}" dt="2021-08-28T09:01:05.002" v="1009" actId="1038"/>
          <ac:spMkLst>
            <pc:docMk/>
            <pc:sldMk cId="3595336267" sldId="292"/>
            <ac:spMk id="4" creationId="{E903628E-891B-7F45-A0AD-35BCF7E0AC4D}"/>
          </ac:spMkLst>
        </pc:spChg>
        <pc:spChg chg="del mod">
          <ac:chgData name="Hanna Kavalionak" userId="82742bfd-6cd6-458c-93ec-4cc1c74eb775" providerId="ADAL" clId="{9EA03A05-8EE1-434C-B6A5-09FF56BC0208}" dt="2021-08-28T08:59:32.908" v="976" actId="478"/>
          <ac:spMkLst>
            <pc:docMk/>
            <pc:sldMk cId="3595336267" sldId="292"/>
            <ac:spMk id="6" creationId="{0FDCE4B3-D2EA-C541-8F92-54D0BFF0C166}"/>
          </ac:spMkLst>
        </pc:spChg>
        <pc:spChg chg="mod">
          <ac:chgData name="Hanna Kavalionak" userId="82742bfd-6cd6-458c-93ec-4cc1c74eb775" providerId="ADAL" clId="{9EA03A05-8EE1-434C-B6A5-09FF56BC0208}" dt="2021-08-28T08:59:58.989" v="990" actId="255"/>
          <ac:spMkLst>
            <pc:docMk/>
            <pc:sldMk cId="3595336267" sldId="292"/>
            <ac:spMk id="7" creationId="{E613A89C-138A-234E-AE43-FB37AFF26EBA}"/>
          </ac:spMkLst>
        </pc:spChg>
        <pc:spChg chg="add del mod">
          <ac:chgData name="Hanna Kavalionak" userId="82742bfd-6cd6-458c-93ec-4cc1c74eb775" providerId="ADAL" clId="{9EA03A05-8EE1-434C-B6A5-09FF56BC0208}" dt="2021-08-28T09:01:07.242" v="1010" actId="1038"/>
          <ac:spMkLst>
            <pc:docMk/>
            <pc:sldMk cId="3595336267" sldId="292"/>
            <ac:spMk id="16" creationId="{FC06ECB0-A785-C446-82AE-70B5DFE32D50}"/>
          </ac:spMkLst>
        </pc:spChg>
        <pc:spChg chg="mod">
          <ac:chgData name="Hanna Kavalionak" userId="82742bfd-6cd6-458c-93ec-4cc1c74eb775" providerId="ADAL" clId="{9EA03A05-8EE1-434C-B6A5-09FF56BC0208}" dt="2021-08-28T09:01:08.904" v="1011" actId="1038"/>
          <ac:spMkLst>
            <pc:docMk/>
            <pc:sldMk cId="3595336267" sldId="292"/>
            <ac:spMk id="17" creationId="{08BEAAD1-A7D5-694E-A3F2-C73304FED4E9}"/>
          </ac:spMkLst>
        </pc:spChg>
        <pc:spChg chg="mod">
          <ac:chgData name="Hanna Kavalionak" userId="82742bfd-6cd6-458c-93ec-4cc1c74eb775" providerId="ADAL" clId="{9EA03A05-8EE1-434C-B6A5-09FF56BC0208}" dt="2021-08-28T09:01:11.008" v="1012" actId="1038"/>
          <ac:spMkLst>
            <pc:docMk/>
            <pc:sldMk cId="3595336267" sldId="292"/>
            <ac:spMk id="18" creationId="{8198F1AE-8AB9-FF4A-8A08-EF0698881522}"/>
          </ac:spMkLst>
        </pc:spChg>
        <pc:spChg chg="mod">
          <ac:chgData name="Hanna Kavalionak" userId="82742bfd-6cd6-458c-93ec-4cc1c74eb775" providerId="ADAL" clId="{9EA03A05-8EE1-434C-B6A5-09FF56BC0208}" dt="2021-08-28T09:10:23.621" v="1118" actId="113"/>
          <ac:spMkLst>
            <pc:docMk/>
            <pc:sldMk cId="3595336267" sldId="292"/>
            <ac:spMk id="395" creationId="{00000000-0000-0000-0000-000000000000}"/>
          </ac:spMkLst>
        </pc:spChg>
        <pc:grpChg chg="add mod">
          <ac:chgData name="Hanna Kavalionak" userId="82742bfd-6cd6-458c-93ec-4cc1c74eb775" providerId="ADAL" clId="{9EA03A05-8EE1-434C-B6A5-09FF56BC0208}" dt="2021-08-30T16:25:20.578" v="1883" actId="1076"/>
          <ac:grpSpMkLst>
            <pc:docMk/>
            <pc:sldMk cId="3595336267" sldId="292"/>
            <ac:grpSpMk id="3" creationId="{7A2AF046-A9E7-DB4A-A701-A3F67AE25558}"/>
          </ac:grpSpMkLst>
        </pc:grpChg>
        <pc:picChg chg="mod">
          <ac:chgData name="Hanna Kavalionak" userId="82742bfd-6cd6-458c-93ec-4cc1c74eb775" providerId="ADAL" clId="{9EA03A05-8EE1-434C-B6A5-09FF56BC0208}" dt="2021-08-28T09:01:14.516" v="1014" actId="1076"/>
          <ac:picMkLst>
            <pc:docMk/>
            <pc:sldMk cId="3595336267" sldId="292"/>
            <ac:picMk id="2" creationId="{A504B08C-573F-674F-A7BF-C532842B71F3}"/>
          </ac:picMkLst>
        </pc:picChg>
      </pc:sldChg>
      <pc:sldChg chg="addSp delSp modSp add mod modClrScheme chgLayout">
        <pc:chgData name="Hanna Kavalionak" userId="82742bfd-6cd6-458c-93ec-4cc1c74eb775" providerId="ADAL" clId="{9EA03A05-8EE1-434C-B6A5-09FF56BC0208}" dt="2021-08-29T10:40:51.624" v="1429" actId="700"/>
        <pc:sldMkLst>
          <pc:docMk/>
          <pc:sldMk cId="1734414759" sldId="293"/>
        </pc:sldMkLst>
        <pc:spChg chg="add del mod ord">
          <ac:chgData name="Hanna Kavalionak" userId="82742bfd-6cd6-458c-93ec-4cc1c74eb775" providerId="ADAL" clId="{9EA03A05-8EE1-434C-B6A5-09FF56BC0208}" dt="2021-08-29T10:40:51.624" v="1429" actId="700"/>
          <ac:spMkLst>
            <pc:docMk/>
            <pc:sldMk cId="1734414759" sldId="293"/>
            <ac:spMk id="3" creationId="{F3C1D84F-08F1-C44E-9A82-6C6C947D568C}"/>
          </ac:spMkLst>
        </pc:spChg>
        <pc:spChg chg="mod">
          <ac:chgData name="Hanna Kavalionak" userId="82742bfd-6cd6-458c-93ec-4cc1c74eb775" providerId="ADAL" clId="{9EA03A05-8EE1-434C-B6A5-09FF56BC0208}" dt="2021-08-28T09:12:59.369" v="1146" actId="2711"/>
          <ac:spMkLst>
            <pc:docMk/>
            <pc:sldMk cId="1734414759" sldId="293"/>
            <ac:spMk id="5" creationId="{D19B799B-B34D-7A4B-A11C-7EA32EC392B9}"/>
          </ac:spMkLst>
        </pc:spChg>
        <pc:spChg chg="mod">
          <ac:chgData name="Hanna Kavalionak" userId="82742bfd-6cd6-458c-93ec-4cc1c74eb775" providerId="ADAL" clId="{9EA03A05-8EE1-434C-B6A5-09FF56BC0208}" dt="2021-08-28T09:13:27.626" v="1148" actId="255"/>
          <ac:spMkLst>
            <pc:docMk/>
            <pc:sldMk cId="1734414759" sldId="293"/>
            <ac:spMk id="6" creationId="{12E41EAB-506A-6841-9C34-2FD168B90AA2}"/>
          </ac:spMkLst>
        </pc:spChg>
        <pc:spChg chg="del mod">
          <ac:chgData name="Hanna Kavalionak" userId="82742bfd-6cd6-458c-93ec-4cc1c74eb775" providerId="ADAL" clId="{9EA03A05-8EE1-434C-B6A5-09FF56BC0208}" dt="2021-08-28T09:11:42.772" v="1129"/>
          <ac:spMkLst>
            <pc:docMk/>
            <pc:sldMk cId="1734414759" sldId="293"/>
            <ac:spMk id="7" creationId="{0A23FE49-56C0-034D-A4A4-C32FFD40885F}"/>
          </ac:spMkLst>
        </pc:spChg>
        <pc:spChg chg="mod">
          <ac:chgData name="Hanna Kavalionak" userId="82742bfd-6cd6-458c-93ec-4cc1c74eb775" providerId="ADAL" clId="{9EA03A05-8EE1-434C-B6A5-09FF56BC0208}" dt="2021-08-28T09:10:19.610" v="1117" actId="113"/>
          <ac:spMkLst>
            <pc:docMk/>
            <pc:sldMk cId="1734414759" sldId="293"/>
            <ac:spMk id="395" creationId="{00000000-0000-0000-0000-000000000000}"/>
          </ac:spMkLst>
        </pc:spChg>
        <pc:picChg chg="mod">
          <ac:chgData name="Hanna Kavalionak" userId="82742bfd-6cd6-458c-93ec-4cc1c74eb775" providerId="ADAL" clId="{9EA03A05-8EE1-434C-B6A5-09FF56BC0208}" dt="2021-08-28T09:12:50.574" v="1145" actId="14100"/>
          <ac:picMkLst>
            <pc:docMk/>
            <pc:sldMk cId="1734414759" sldId="293"/>
            <ac:picMk id="2" creationId="{443E3EB9-7D71-E04F-AEAB-A9186DB94EE6}"/>
          </ac:picMkLst>
        </pc:picChg>
      </pc:sldChg>
      <pc:sldChg chg="addSp delSp modSp add mod modClrScheme chgLayout">
        <pc:chgData name="Hanna Kavalionak" userId="82742bfd-6cd6-458c-93ec-4cc1c74eb775" providerId="ADAL" clId="{9EA03A05-8EE1-434C-B6A5-09FF56BC0208}" dt="2021-08-29T14:21:44.720" v="1778"/>
        <pc:sldMkLst>
          <pc:docMk/>
          <pc:sldMk cId="3685752277" sldId="294"/>
        </pc:sldMkLst>
        <pc:spChg chg="add del mod ord">
          <ac:chgData name="Hanna Kavalionak" userId="82742bfd-6cd6-458c-93ec-4cc1c74eb775" providerId="ADAL" clId="{9EA03A05-8EE1-434C-B6A5-09FF56BC0208}" dt="2021-08-28T08:58:36.304" v="963" actId="700"/>
          <ac:spMkLst>
            <pc:docMk/>
            <pc:sldMk cId="3685752277" sldId="294"/>
            <ac:spMk id="2" creationId="{70068835-4109-D845-984D-6FF5F0FA33BD}"/>
          </ac:spMkLst>
        </pc:spChg>
        <pc:spChg chg="add del mod ord">
          <ac:chgData name="Hanna Kavalionak" userId="82742bfd-6cd6-458c-93ec-4cc1c74eb775" providerId="ADAL" clId="{9EA03A05-8EE1-434C-B6A5-09FF56BC0208}" dt="2021-08-28T08:58:36.304" v="963" actId="700"/>
          <ac:spMkLst>
            <pc:docMk/>
            <pc:sldMk cId="3685752277" sldId="294"/>
            <ac:spMk id="3" creationId="{078A7450-40EF-7C44-9841-1BA2FF962067}"/>
          </ac:spMkLst>
        </pc:spChg>
        <pc:spChg chg="add del mod ord">
          <ac:chgData name="Hanna Kavalionak" userId="82742bfd-6cd6-458c-93ec-4cc1c74eb775" providerId="ADAL" clId="{9EA03A05-8EE1-434C-B6A5-09FF56BC0208}" dt="2021-08-28T08:58:47.779" v="971" actId="478"/>
          <ac:spMkLst>
            <pc:docMk/>
            <pc:sldMk cId="3685752277" sldId="294"/>
            <ac:spMk id="4" creationId="{CE9F7D9D-1FBF-5340-890C-D96A2A257F20}"/>
          </ac:spMkLst>
        </pc:spChg>
        <pc:spChg chg="add mod">
          <ac:chgData name="Hanna Kavalionak" userId="82742bfd-6cd6-458c-93ec-4cc1c74eb775" providerId="ADAL" clId="{9EA03A05-8EE1-434C-B6A5-09FF56BC0208}" dt="2021-08-29T14:21:44.720" v="1778"/>
          <ac:spMkLst>
            <pc:docMk/>
            <pc:sldMk cId="3685752277" sldId="294"/>
            <ac:spMk id="5" creationId="{804296A5-DC39-9543-AE2F-BCC2BD4F1FA3}"/>
          </ac:spMkLst>
        </pc:spChg>
        <pc:spChg chg="mod">
          <ac:chgData name="Hanna Kavalionak" userId="82742bfd-6cd6-458c-93ec-4cc1c74eb775" providerId="ADAL" clId="{9EA03A05-8EE1-434C-B6A5-09FF56BC0208}" dt="2021-08-29T10:41:29.179" v="1434" actId="2711"/>
          <ac:spMkLst>
            <pc:docMk/>
            <pc:sldMk cId="3685752277" sldId="294"/>
            <ac:spMk id="393" creationId="{00000000-0000-0000-0000-000000000000}"/>
          </ac:spMkLst>
        </pc:spChg>
        <pc:spChg chg="del">
          <ac:chgData name="Hanna Kavalionak" userId="82742bfd-6cd6-458c-93ec-4cc1c74eb775" providerId="ADAL" clId="{9EA03A05-8EE1-434C-B6A5-09FF56BC0208}" dt="2021-08-29T14:21:44.496" v="1777" actId="478"/>
          <ac:spMkLst>
            <pc:docMk/>
            <pc:sldMk cId="3685752277" sldId="294"/>
            <ac:spMk id="395" creationId="{00000000-0000-0000-0000-000000000000}"/>
          </ac:spMkLst>
        </pc:spChg>
      </pc:sldChg>
      <pc:sldChg chg="addSp delSp modSp add mod modClrScheme delCm chgLayout">
        <pc:chgData name="Hanna Kavalionak" userId="82742bfd-6cd6-458c-93ec-4cc1c74eb775" providerId="ADAL" clId="{9EA03A05-8EE1-434C-B6A5-09FF56BC0208}" dt="2021-08-30T17:19:26.893" v="2212" actId="1592"/>
        <pc:sldMkLst>
          <pc:docMk/>
          <pc:sldMk cId="4151352159" sldId="295"/>
        </pc:sldMkLst>
        <pc:spChg chg="add del mod ord">
          <ac:chgData name="Hanna Kavalionak" userId="82742bfd-6cd6-458c-93ec-4cc1c74eb775" providerId="ADAL" clId="{9EA03A05-8EE1-434C-B6A5-09FF56BC0208}" dt="2021-08-28T08:34:57.799" v="720" actId="478"/>
          <ac:spMkLst>
            <pc:docMk/>
            <pc:sldMk cId="4151352159" sldId="295"/>
            <ac:spMk id="2" creationId="{B17F2431-E9D6-C844-8019-1F21226155E0}"/>
          </ac:spMkLst>
        </pc:spChg>
        <pc:spChg chg="add mod">
          <ac:chgData name="Hanna Kavalionak" userId="82742bfd-6cd6-458c-93ec-4cc1c74eb775" providerId="ADAL" clId="{9EA03A05-8EE1-434C-B6A5-09FF56BC0208}" dt="2021-08-29T14:20:57.493" v="1766"/>
          <ac:spMkLst>
            <pc:docMk/>
            <pc:sldMk cId="4151352159" sldId="295"/>
            <ac:spMk id="5" creationId="{544F46D9-A2C3-0640-9B63-416B055A184F}"/>
          </ac:spMkLst>
        </pc:spChg>
        <pc:spChg chg="mod">
          <ac:chgData name="Hanna Kavalionak" userId="82742bfd-6cd6-458c-93ec-4cc1c74eb775" providerId="ADAL" clId="{9EA03A05-8EE1-434C-B6A5-09FF56BC0208}" dt="2021-08-29T10:42:37.615" v="1440" actId="255"/>
          <ac:spMkLst>
            <pc:docMk/>
            <pc:sldMk cId="4151352159" sldId="295"/>
            <ac:spMk id="393" creationId="{00000000-0000-0000-0000-000000000000}"/>
          </ac:spMkLst>
        </pc:spChg>
        <pc:spChg chg="del">
          <ac:chgData name="Hanna Kavalionak" userId="82742bfd-6cd6-458c-93ec-4cc1c74eb775" providerId="ADAL" clId="{9EA03A05-8EE1-434C-B6A5-09FF56BC0208}" dt="2021-08-29T14:20:57.206" v="1765" actId="478"/>
          <ac:spMkLst>
            <pc:docMk/>
            <pc:sldMk cId="4151352159" sldId="295"/>
            <ac:spMk id="395" creationId="{00000000-0000-0000-0000-000000000000}"/>
          </ac:spMkLst>
        </pc:spChg>
      </pc:sldChg>
      <pc:sldChg chg="addSp delSp modSp add mod modClrScheme chgLayout">
        <pc:chgData name="Hanna Kavalionak" userId="82742bfd-6cd6-458c-93ec-4cc1c74eb775" providerId="ADAL" clId="{9EA03A05-8EE1-434C-B6A5-09FF56BC0208}" dt="2021-09-11T20:31:06.235" v="2223" actId="20577"/>
        <pc:sldMkLst>
          <pc:docMk/>
          <pc:sldMk cId="3163179407" sldId="296"/>
        </pc:sldMkLst>
        <pc:spChg chg="add del mod">
          <ac:chgData name="Hanna Kavalionak" userId="82742bfd-6cd6-458c-93ec-4cc1c74eb775" providerId="ADAL" clId="{9EA03A05-8EE1-434C-B6A5-09FF56BC0208}" dt="2021-08-28T08:42:30.128" v="788" actId="478"/>
          <ac:spMkLst>
            <pc:docMk/>
            <pc:sldMk cId="3163179407" sldId="296"/>
            <ac:spMk id="2" creationId="{F15B84B3-FAD0-1D41-A165-681B605DDDBA}"/>
          </ac:spMkLst>
        </pc:spChg>
        <pc:spChg chg="add del mod ord">
          <ac:chgData name="Hanna Kavalionak" userId="82742bfd-6cd6-458c-93ec-4cc1c74eb775" providerId="ADAL" clId="{9EA03A05-8EE1-434C-B6A5-09FF56BC0208}" dt="2021-08-28T08:35:13.193" v="722" actId="478"/>
          <ac:spMkLst>
            <pc:docMk/>
            <pc:sldMk cId="3163179407" sldId="296"/>
            <ac:spMk id="3" creationId="{60FEB79F-DEC3-6D4A-9E09-920572220C56}"/>
          </ac:spMkLst>
        </pc:spChg>
        <pc:spChg chg="mod">
          <ac:chgData name="Hanna Kavalionak" userId="82742bfd-6cd6-458c-93ec-4cc1c74eb775" providerId="ADAL" clId="{9EA03A05-8EE1-434C-B6A5-09FF56BC0208}" dt="2021-09-11T20:31:06.235" v="2223" actId="20577"/>
          <ac:spMkLst>
            <pc:docMk/>
            <pc:sldMk cId="3163179407" sldId="296"/>
            <ac:spMk id="5" creationId="{D19B799B-B34D-7A4B-A11C-7EA32EC392B9}"/>
          </ac:spMkLst>
        </pc:spChg>
        <pc:spChg chg="add del">
          <ac:chgData name="Hanna Kavalionak" userId="82742bfd-6cd6-458c-93ec-4cc1c74eb775" providerId="ADAL" clId="{9EA03A05-8EE1-434C-B6A5-09FF56BC0208}" dt="2021-08-28T08:42:31.414" v="789" actId="478"/>
          <ac:spMkLst>
            <pc:docMk/>
            <pc:sldMk cId="3163179407" sldId="296"/>
            <ac:spMk id="11" creationId="{17CEE34F-20E8-1E49-A0C4-5CC1DDFC37D5}"/>
          </ac:spMkLst>
        </pc:spChg>
        <pc:spChg chg="add del">
          <ac:chgData name="Hanna Kavalionak" userId="82742bfd-6cd6-458c-93ec-4cc1c74eb775" providerId="ADAL" clId="{9EA03A05-8EE1-434C-B6A5-09FF56BC0208}" dt="2021-08-28T08:42:32.653" v="790" actId="478"/>
          <ac:spMkLst>
            <pc:docMk/>
            <pc:sldMk cId="3163179407" sldId="296"/>
            <ac:spMk id="12" creationId="{C8A75413-9900-A941-B2B3-A623F91F1258}"/>
          </ac:spMkLst>
        </pc:spChg>
        <pc:spChg chg="del mod">
          <ac:chgData name="Hanna Kavalionak" userId="82742bfd-6cd6-458c-93ec-4cc1c74eb775" providerId="ADAL" clId="{9EA03A05-8EE1-434C-B6A5-09FF56BC0208}" dt="2021-08-28T08:42:34.179" v="791" actId="478"/>
          <ac:spMkLst>
            <pc:docMk/>
            <pc:sldMk cId="3163179407" sldId="296"/>
            <ac:spMk id="13" creationId="{48F5C71B-E897-D940-B7BA-20CA198B06E2}"/>
          </ac:spMkLst>
        </pc:spChg>
        <pc:spChg chg="del mod">
          <ac:chgData name="Hanna Kavalionak" userId="82742bfd-6cd6-458c-93ec-4cc1c74eb775" providerId="ADAL" clId="{9EA03A05-8EE1-434C-B6A5-09FF56BC0208}" dt="2021-08-28T08:42:42.629" v="796" actId="478"/>
          <ac:spMkLst>
            <pc:docMk/>
            <pc:sldMk cId="3163179407" sldId="296"/>
            <ac:spMk id="14" creationId="{A94BF96A-4085-EF48-AADD-19A9BE10507C}"/>
          </ac:spMkLst>
        </pc:spChg>
        <pc:spChg chg="del mod">
          <ac:chgData name="Hanna Kavalionak" userId="82742bfd-6cd6-458c-93ec-4cc1c74eb775" providerId="ADAL" clId="{9EA03A05-8EE1-434C-B6A5-09FF56BC0208}" dt="2021-08-28T08:42:43.828" v="797" actId="478"/>
          <ac:spMkLst>
            <pc:docMk/>
            <pc:sldMk cId="3163179407" sldId="296"/>
            <ac:spMk id="15" creationId="{AF4251C4-3B68-8A47-928B-8835ED4FFA62}"/>
          </ac:spMkLst>
        </pc:spChg>
        <pc:spChg chg="del mod">
          <ac:chgData name="Hanna Kavalionak" userId="82742bfd-6cd6-458c-93ec-4cc1c74eb775" providerId="ADAL" clId="{9EA03A05-8EE1-434C-B6A5-09FF56BC0208}" dt="2021-08-28T08:42:38.985" v="793" actId="478"/>
          <ac:spMkLst>
            <pc:docMk/>
            <pc:sldMk cId="3163179407" sldId="296"/>
            <ac:spMk id="21" creationId="{99DF5B8F-249C-A34C-841C-255719136717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23" creationId="{3F60D6C4-5D03-D34A-8935-9659212F0227}"/>
          </ac:spMkLst>
        </pc:spChg>
        <pc:spChg chg="del mod">
          <ac:chgData name="Hanna Kavalionak" userId="82742bfd-6cd6-458c-93ec-4cc1c74eb775" providerId="ADAL" clId="{9EA03A05-8EE1-434C-B6A5-09FF56BC0208}" dt="2021-08-28T08:42:46.118" v="798" actId="478"/>
          <ac:spMkLst>
            <pc:docMk/>
            <pc:sldMk cId="3163179407" sldId="296"/>
            <ac:spMk id="25" creationId="{05652501-CFF8-354E-84B7-835F58ADCA01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25" creationId="{058347C7-4D08-1349-A83F-14305A16DA52}"/>
          </ac:spMkLst>
        </pc:spChg>
        <pc:spChg chg="add del mod">
          <ac:chgData name="Hanna Kavalionak" userId="82742bfd-6cd6-458c-93ec-4cc1c74eb775" providerId="ADAL" clId="{9EA03A05-8EE1-434C-B6A5-09FF56BC0208}" dt="2021-08-28T08:43:32.927" v="804" actId="478"/>
          <ac:spMkLst>
            <pc:docMk/>
            <pc:sldMk cId="3163179407" sldId="296"/>
            <ac:spMk id="26" creationId="{47C88308-A206-5D45-B926-0F71655B3E36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26" creationId="{7FE1EC7D-274B-434C-A1C9-41D230F1E5B2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28" creationId="{1966D114-02AE-E044-AF3C-AE1C04C2C888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30" creationId="{F1D76E96-B450-824B-A3F3-2A51D17CD9B9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31" creationId="{4DED6116-F814-2A43-A942-8062E6E2E42C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32" creationId="{DBDBB068-9C80-8C47-A7B5-20B9457FF053}"/>
          </ac:spMkLst>
        </pc:spChg>
        <pc:spChg chg="add mod">
          <ac:chgData name="Hanna Kavalionak" userId="82742bfd-6cd6-458c-93ec-4cc1c74eb775" providerId="ADAL" clId="{9EA03A05-8EE1-434C-B6A5-09FF56BC0208}" dt="2021-08-30T08:50:00.336" v="1882" actId="1076"/>
          <ac:spMkLst>
            <pc:docMk/>
            <pc:sldMk cId="3163179407" sldId="296"/>
            <ac:spMk id="35" creationId="{17468131-904C-4F45-AFC8-737A7C1B1EE9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36" creationId="{D605531C-522E-4D44-868B-6ECC5C6EE446}"/>
          </ac:spMkLst>
        </pc:spChg>
        <pc:spChg chg="add del mod">
          <ac:chgData name="Hanna Kavalionak" userId="82742bfd-6cd6-458c-93ec-4cc1c74eb775" providerId="ADAL" clId="{9EA03A05-8EE1-434C-B6A5-09FF56BC0208}" dt="2021-08-28T08:40:20.910" v="751" actId="478"/>
          <ac:spMkLst>
            <pc:docMk/>
            <pc:sldMk cId="3163179407" sldId="296"/>
            <ac:spMk id="37" creationId="{8B4A293E-0E25-314E-92BF-10F6F4EBF670}"/>
          </ac:spMkLst>
        </pc:spChg>
        <pc:spChg chg="add mod">
          <ac:chgData name="Hanna Kavalionak" userId="82742bfd-6cd6-458c-93ec-4cc1c74eb775" providerId="ADAL" clId="{9EA03A05-8EE1-434C-B6A5-09FF56BC0208}" dt="2021-08-30T08:49:41.698" v="1877"/>
          <ac:spMkLst>
            <pc:docMk/>
            <pc:sldMk cId="3163179407" sldId="296"/>
            <ac:spMk id="37" creationId="{DC842986-D6AE-8F4E-96D8-CB2059DFAE68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38" creationId="{28EBA83C-32B5-D84C-B57E-CAA4A350C4B0}"/>
          </ac:spMkLst>
        </pc:spChg>
        <pc:spChg chg="mod">
          <ac:chgData name="Hanna Kavalionak" userId="82742bfd-6cd6-458c-93ec-4cc1c74eb775" providerId="ADAL" clId="{9EA03A05-8EE1-434C-B6A5-09FF56BC0208}" dt="2021-08-28T09:05:36.936" v="1050" actId="255"/>
          <ac:spMkLst>
            <pc:docMk/>
            <pc:sldMk cId="3163179407" sldId="296"/>
            <ac:spMk id="40" creationId="{AF7191A0-CF47-3D48-AEA5-A66D73FC5C39}"/>
          </ac:spMkLst>
        </pc:spChg>
        <pc:spChg chg="add del mod">
          <ac:chgData name="Hanna Kavalionak" userId="82742bfd-6cd6-458c-93ec-4cc1c74eb775" providerId="ADAL" clId="{9EA03A05-8EE1-434C-B6A5-09FF56BC0208}" dt="2021-08-30T08:49:48.310" v="1880" actId="478"/>
          <ac:spMkLst>
            <pc:docMk/>
            <pc:sldMk cId="3163179407" sldId="296"/>
            <ac:spMk id="41" creationId="{17599424-16BA-F947-AB42-49639C8ED508}"/>
          </ac:spMkLst>
        </pc:spChg>
        <pc:spChg chg="add del mod">
          <ac:chgData name="Hanna Kavalionak" userId="82742bfd-6cd6-458c-93ec-4cc1c74eb775" providerId="ADAL" clId="{9EA03A05-8EE1-434C-B6A5-09FF56BC0208}" dt="2021-08-28T08:41:15.365" v="771"/>
          <ac:spMkLst>
            <pc:docMk/>
            <pc:sldMk cId="3163179407" sldId="296"/>
            <ac:spMk id="41" creationId="{2B4AC77C-D2EB-1C4C-BCDC-36C96CF127D6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42" creationId="{54C87CA9-007D-F344-9349-4CB9467D20A9}"/>
          </ac:spMkLst>
        </pc:spChg>
        <pc:spChg chg="add mod">
          <ac:chgData name="Hanna Kavalionak" userId="82742bfd-6cd6-458c-93ec-4cc1c74eb775" providerId="ADAL" clId="{9EA03A05-8EE1-434C-B6A5-09FF56BC0208}" dt="2021-08-30T08:50:00.336" v="1882" actId="1076"/>
          <ac:spMkLst>
            <pc:docMk/>
            <pc:sldMk cId="3163179407" sldId="296"/>
            <ac:spMk id="46" creationId="{B73F4C67-AFAE-A742-A434-972DDA5597AE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47" creationId="{682803ED-4E55-2D44-BF06-8EC9B3468646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48" creationId="{120872FD-39AD-9D48-B578-3B066412F556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57" creationId="{CE64BB5E-C97A-E645-9E72-8E32121D7751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58" creationId="{0F4FF40A-46E8-F34F-8FD3-97BBEA8D8D75}"/>
          </ac:spMkLst>
        </pc:spChg>
        <pc:spChg chg="add del mod">
          <ac:chgData name="Hanna Kavalionak" userId="82742bfd-6cd6-458c-93ec-4cc1c74eb775" providerId="ADAL" clId="{9EA03A05-8EE1-434C-B6A5-09FF56BC0208}" dt="2021-08-28T08:56:03.187" v="949" actId="478"/>
          <ac:spMkLst>
            <pc:docMk/>
            <pc:sldMk cId="3163179407" sldId="296"/>
            <ac:spMk id="59" creationId="{FB7BFF7C-79DA-6643-A323-1709FAC6E7AC}"/>
          </ac:spMkLst>
        </pc:spChg>
        <pc:spChg chg="add del mod">
          <ac:chgData name="Hanna Kavalionak" userId="82742bfd-6cd6-458c-93ec-4cc1c74eb775" providerId="ADAL" clId="{9EA03A05-8EE1-434C-B6A5-09FF56BC0208}" dt="2021-08-30T08:49:41.446" v="1876" actId="478"/>
          <ac:spMkLst>
            <pc:docMk/>
            <pc:sldMk cId="3163179407" sldId="296"/>
            <ac:spMk id="74" creationId="{D346EB92-A6D7-B44E-9DD4-B2982885BA19}"/>
          </ac:spMkLst>
        </pc:spChg>
        <pc:spChg chg="mod">
          <ac:chgData name="Hanna Kavalionak" userId="82742bfd-6cd6-458c-93ec-4cc1c74eb775" providerId="ADAL" clId="{9EA03A05-8EE1-434C-B6A5-09FF56BC0208}" dt="2021-08-29T07:38:02.354" v="1196" actId="113"/>
          <ac:spMkLst>
            <pc:docMk/>
            <pc:sldMk cId="3163179407" sldId="296"/>
            <ac:spMk id="395" creationId="{00000000-0000-0000-0000-000000000000}"/>
          </ac:spMkLst>
        </pc:spChg>
        <pc:cxnChg chg="add del mod">
          <ac:chgData name="Hanna Kavalionak" userId="82742bfd-6cd6-458c-93ec-4cc1c74eb775" providerId="ADAL" clId="{9EA03A05-8EE1-434C-B6A5-09FF56BC0208}" dt="2021-08-28T08:42:37.599" v="792" actId="478"/>
          <ac:cxnSpMkLst>
            <pc:docMk/>
            <pc:sldMk cId="3163179407" sldId="296"/>
            <ac:cxnSpMk id="4" creationId="{8A332A39-5E95-F04B-8494-B9EFF244BEB4}"/>
          </ac:cxnSpMkLst>
        </pc:cxnChg>
        <pc:cxnChg chg="del mod">
          <ac:chgData name="Hanna Kavalionak" userId="82742bfd-6cd6-458c-93ec-4cc1c74eb775" providerId="ADAL" clId="{9EA03A05-8EE1-434C-B6A5-09FF56BC0208}" dt="2021-08-30T08:49:41.446" v="1876" actId="478"/>
          <ac:cxnSpMkLst>
            <pc:docMk/>
            <pc:sldMk cId="3163179407" sldId="296"/>
            <ac:cxnSpMk id="16" creationId="{1E767CDC-AB55-2C4B-AEB3-C94A4A37D3A5}"/>
          </ac:cxnSpMkLst>
        </pc:cxnChg>
        <pc:cxnChg chg="add del">
          <ac:chgData name="Hanna Kavalionak" userId="82742bfd-6cd6-458c-93ec-4cc1c74eb775" providerId="ADAL" clId="{9EA03A05-8EE1-434C-B6A5-09FF56BC0208}" dt="2021-08-28T08:42:37.599" v="792" actId="478"/>
          <ac:cxnSpMkLst>
            <pc:docMk/>
            <pc:sldMk cId="3163179407" sldId="296"/>
            <ac:cxnSpMk id="18" creationId="{43B9FEB6-1525-AF46-A401-1D5A9F7A0333}"/>
          </ac:cxnSpMkLst>
        </pc:cxnChg>
        <pc:cxnChg chg="add del mod">
          <ac:chgData name="Hanna Kavalionak" userId="82742bfd-6cd6-458c-93ec-4cc1c74eb775" providerId="ADAL" clId="{9EA03A05-8EE1-434C-B6A5-09FF56BC0208}" dt="2021-08-28T08:42:37.599" v="792" actId="478"/>
          <ac:cxnSpMkLst>
            <pc:docMk/>
            <pc:sldMk cId="3163179407" sldId="296"/>
            <ac:cxnSpMk id="19" creationId="{D6DD6155-506D-6444-8A90-7A2B2D85E560}"/>
          </ac:cxnSpMkLst>
        </pc:cxnChg>
        <pc:cxnChg chg="del mod">
          <ac:chgData name="Hanna Kavalionak" userId="82742bfd-6cd6-458c-93ec-4cc1c74eb775" providerId="ADAL" clId="{9EA03A05-8EE1-434C-B6A5-09FF56BC0208}" dt="2021-08-28T08:42:46.118" v="798" actId="478"/>
          <ac:cxnSpMkLst>
            <pc:docMk/>
            <pc:sldMk cId="3163179407" sldId="296"/>
            <ac:cxnSpMk id="20" creationId="{74EC8BE7-2A98-6C45-99C4-7DE5482F953D}"/>
          </ac:cxnSpMkLst>
        </pc:cxnChg>
        <pc:cxnChg chg="add mod">
          <ac:chgData name="Hanna Kavalionak" userId="82742bfd-6cd6-458c-93ec-4cc1c74eb775" providerId="ADAL" clId="{9EA03A05-8EE1-434C-B6A5-09FF56BC0208}" dt="2021-08-30T08:49:41.698" v="1877"/>
          <ac:cxnSpMkLst>
            <pc:docMk/>
            <pc:sldMk cId="3163179407" sldId="296"/>
            <ac:cxnSpMk id="21" creationId="{E83553DF-D927-5F47-9EA2-A96D0F6E6D18}"/>
          </ac:cxnSpMkLst>
        </pc:cxnChg>
        <pc:cxnChg chg="add mod">
          <ac:chgData name="Hanna Kavalionak" userId="82742bfd-6cd6-458c-93ec-4cc1c74eb775" providerId="ADAL" clId="{9EA03A05-8EE1-434C-B6A5-09FF56BC0208}" dt="2021-08-30T08:49:41.698" v="1877"/>
          <ac:cxnSpMkLst>
            <pc:docMk/>
            <pc:sldMk cId="3163179407" sldId="296"/>
            <ac:cxnSpMk id="22" creationId="{415D7522-2948-C848-ABC2-D56FCE76B102}"/>
          </ac:cxnSpMkLst>
        </pc:cxnChg>
        <pc:cxnChg chg="add del mod">
          <ac:chgData name="Hanna Kavalionak" userId="82742bfd-6cd6-458c-93ec-4cc1c74eb775" providerId="ADAL" clId="{9EA03A05-8EE1-434C-B6A5-09FF56BC0208}" dt="2021-08-28T08:42:37.599" v="792" actId="478"/>
          <ac:cxnSpMkLst>
            <pc:docMk/>
            <pc:sldMk cId="3163179407" sldId="296"/>
            <ac:cxnSpMk id="23" creationId="{572ABE53-CE8F-3242-8BA6-E99FC3EFFEB0}"/>
          </ac:cxnSpMkLst>
        </pc:cxnChg>
        <pc:cxnChg chg="add mod">
          <ac:chgData name="Hanna Kavalionak" userId="82742bfd-6cd6-458c-93ec-4cc1c74eb775" providerId="ADAL" clId="{9EA03A05-8EE1-434C-B6A5-09FF56BC0208}" dt="2021-08-30T08:49:41.698" v="1877"/>
          <ac:cxnSpMkLst>
            <pc:docMk/>
            <pc:sldMk cId="3163179407" sldId="296"/>
            <ac:cxnSpMk id="24" creationId="{543BC954-F17A-684A-B979-A197A49F32BC}"/>
          </ac:cxnSpMkLst>
        </pc:cxnChg>
        <pc:cxnChg chg="add mod">
          <ac:chgData name="Hanna Kavalionak" userId="82742bfd-6cd6-458c-93ec-4cc1c74eb775" providerId="ADAL" clId="{9EA03A05-8EE1-434C-B6A5-09FF56BC0208}" dt="2021-08-30T08:49:41.698" v="1877"/>
          <ac:cxnSpMkLst>
            <pc:docMk/>
            <pc:sldMk cId="3163179407" sldId="296"/>
            <ac:cxnSpMk id="27" creationId="{28E0497A-C068-8A44-A34C-67097336D141}"/>
          </ac:cxnSpMkLst>
        </pc:cxnChg>
        <pc:cxnChg chg="del mod">
          <ac:chgData name="Hanna Kavalionak" userId="82742bfd-6cd6-458c-93ec-4cc1c74eb775" providerId="ADAL" clId="{9EA03A05-8EE1-434C-B6A5-09FF56BC0208}" dt="2021-08-28T08:42:41.553" v="795" actId="478"/>
          <ac:cxnSpMkLst>
            <pc:docMk/>
            <pc:sldMk cId="3163179407" sldId="296"/>
            <ac:cxnSpMk id="27" creationId="{C7726940-5146-B644-A20B-09F7DEDE10BB}"/>
          </ac:cxnSpMkLst>
        </pc:cxnChg>
        <pc:cxnChg chg="add del">
          <ac:chgData name="Hanna Kavalionak" userId="82742bfd-6cd6-458c-93ec-4cc1c74eb775" providerId="ADAL" clId="{9EA03A05-8EE1-434C-B6A5-09FF56BC0208}" dt="2021-08-28T08:42:37.599" v="792" actId="478"/>
          <ac:cxnSpMkLst>
            <pc:docMk/>
            <pc:sldMk cId="3163179407" sldId="296"/>
            <ac:cxnSpMk id="28" creationId="{B2C7B27B-D970-5E45-B991-03C14DA5097A}"/>
          </ac:cxnSpMkLst>
        </pc:cxnChg>
        <pc:cxnChg chg="add mod">
          <ac:chgData name="Hanna Kavalionak" userId="82742bfd-6cd6-458c-93ec-4cc1c74eb775" providerId="ADAL" clId="{9EA03A05-8EE1-434C-B6A5-09FF56BC0208}" dt="2021-08-30T08:49:41.698" v="1877"/>
          <ac:cxnSpMkLst>
            <pc:docMk/>
            <pc:sldMk cId="3163179407" sldId="296"/>
            <ac:cxnSpMk id="29" creationId="{0EA8C804-BCBC-9A4B-8534-DD5E1DE4345E}"/>
          </ac:cxnSpMkLst>
        </pc:cxnChg>
        <pc:cxnChg chg="add del mod">
          <ac:chgData name="Hanna Kavalionak" userId="82742bfd-6cd6-458c-93ec-4cc1c74eb775" providerId="ADAL" clId="{9EA03A05-8EE1-434C-B6A5-09FF56BC0208}" dt="2021-08-28T08:42:37.599" v="792" actId="478"/>
          <ac:cxnSpMkLst>
            <pc:docMk/>
            <pc:sldMk cId="3163179407" sldId="296"/>
            <ac:cxnSpMk id="29" creationId="{FDC806BC-9005-6E4B-8FC9-86626CBC056F}"/>
          </ac:cxnSpMkLst>
        </pc:cxnChg>
        <pc:cxnChg chg="del mod">
          <ac:chgData name="Hanna Kavalionak" userId="82742bfd-6cd6-458c-93ec-4cc1c74eb775" providerId="ADAL" clId="{9EA03A05-8EE1-434C-B6A5-09FF56BC0208}" dt="2021-08-28T08:42:46.118" v="798" actId="478"/>
          <ac:cxnSpMkLst>
            <pc:docMk/>
            <pc:sldMk cId="3163179407" sldId="296"/>
            <ac:cxnSpMk id="30" creationId="{28AA969D-74D8-BF42-A04E-C2BEB32BFCE3}"/>
          </ac:cxnSpMkLst>
        </pc:cxnChg>
        <pc:cxnChg chg="del mod">
          <ac:chgData name="Hanna Kavalionak" userId="82742bfd-6cd6-458c-93ec-4cc1c74eb775" providerId="ADAL" clId="{9EA03A05-8EE1-434C-B6A5-09FF56BC0208}" dt="2021-08-28T08:42:40.193" v="794" actId="478"/>
          <ac:cxnSpMkLst>
            <pc:docMk/>
            <pc:sldMk cId="3163179407" sldId="296"/>
            <ac:cxnSpMk id="32" creationId="{0B325F4D-74BB-7D40-B8B0-FB6B77CFE545}"/>
          </ac:cxnSpMkLst>
        </pc:cxnChg>
        <pc:cxnChg chg="add del mod">
          <ac:chgData name="Hanna Kavalionak" userId="82742bfd-6cd6-458c-93ec-4cc1c74eb775" providerId="ADAL" clId="{9EA03A05-8EE1-434C-B6A5-09FF56BC0208}" dt="2021-08-30T08:49:41.446" v="1876" actId="478"/>
          <ac:cxnSpMkLst>
            <pc:docMk/>
            <pc:sldMk cId="3163179407" sldId="296"/>
            <ac:cxnSpMk id="33" creationId="{3ADA3878-36A8-6645-8675-67E10580F71A}"/>
          </ac:cxnSpMkLst>
        </pc:cxnChg>
        <pc:cxnChg chg="del mod">
          <ac:chgData name="Hanna Kavalionak" userId="82742bfd-6cd6-458c-93ec-4cc1c74eb775" providerId="ADAL" clId="{9EA03A05-8EE1-434C-B6A5-09FF56BC0208}" dt="2021-08-28T08:42:46.118" v="798" actId="478"/>
          <ac:cxnSpMkLst>
            <pc:docMk/>
            <pc:sldMk cId="3163179407" sldId="296"/>
            <ac:cxnSpMk id="34" creationId="{64E15EE0-FCCE-5448-AF2F-72A7EF839E32}"/>
          </ac:cxnSpMkLst>
        </pc:cxnChg>
        <pc:cxnChg chg="add mod">
          <ac:chgData name="Hanna Kavalionak" userId="82742bfd-6cd6-458c-93ec-4cc1c74eb775" providerId="ADAL" clId="{9EA03A05-8EE1-434C-B6A5-09FF56BC0208}" dt="2021-08-30T08:49:41.698" v="1877"/>
          <ac:cxnSpMkLst>
            <pc:docMk/>
            <pc:sldMk cId="3163179407" sldId="296"/>
            <ac:cxnSpMk id="34" creationId="{BA5748C5-0E67-7B49-BCB2-2B33186A806F}"/>
          </ac:cxnSpMkLst>
        </pc:cxnChg>
        <pc:cxnChg chg="add del mod">
          <ac:chgData name="Hanna Kavalionak" userId="82742bfd-6cd6-458c-93ec-4cc1c74eb775" providerId="ADAL" clId="{9EA03A05-8EE1-434C-B6A5-09FF56BC0208}" dt="2021-08-28T08:40:19.855" v="750" actId="478"/>
          <ac:cxnSpMkLst>
            <pc:docMk/>
            <pc:sldMk cId="3163179407" sldId="296"/>
            <ac:cxnSpMk id="35" creationId="{F153113D-F9D2-7149-A9D6-B706A40AA5C9}"/>
          </ac:cxnSpMkLst>
        </pc:cxnChg>
        <pc:cxnChg chg="add del mod">
          <ac:chgData name="Hanna Kavalionak" userId="82742bfd-6cd6-458c-93ec-4cc1c74eb775" providerId="ADAL" clId="{9EA03A05-8EE1-434C-B6A5-09FF56BC0208}" dt="2021-08-30T08:49:41.446" v="1876" actId="478"/>
          <ac:cxnSpMkLst>
            <pc:docMk/>
            <pc:sldMk cId="3163179407" sldId="296"/>
            <ac:cxnSpMk id="39" creationId="{3ABFE166-C3C6-B44A-82B8-CE8175DBC481}"/>
          </ac:cxnSpMkLst>
        </pc:cxnChg>
        <pc:cxnChg chg="add del mod">
          <ac:chgData name="Hanna Kavalionak" userId="82742bfd-6cd6-458c-93ec-4cc1c74eb775" providerId="ADAL" clId="{9EA03A05-8EE1-434C-B6A5-09FF56BC0208}" dt="2021-08-30T08:49:41.446" v="1876" actId="478"/>
          <ac:cxnSpMkLst>
            <pc:docMk/>
            <pc:sldMk cId="3163179407" sldId="296"/>
            <ac:cxnSpMk id="43" creationId="{6D971AA8-FCD9-2545-B102-784706DBDD45}"/>
          </ac:cxnSpMkLst>
        </pc:cxnChg>
        <pc:cxnChg chg="add del mod">
          <ac:chgData name="Hanna Kavalionak" userId="82742bfd-6cd6-458c-93ec-4cc1c74eb775" providerId="ADAL" clId="{9EA03A05-8EE1-434C-B6A5-09FF56BC0208}" dt="2021-08-30T08:49:45.347" v="1878" actId="478"/>
          <ac:cxnSpMkLst>
            <pc:docMk/>
            <pc:sldMk cId="3163179407" sldId="296"/>
            <ac:cxnSpMk id="44" creationId="{CA24F12E-2E7E-254F-8E18-4D95DC4A03AD}"/>
          </ac:cxnSpMkLst>
        </pc:cxnChg>
        <pc:cxnChg chg="add del mod">
          <ac:chgData name="Hanna Kavalionak" userId="82742bfd-6cd6-458c-93ec-4cc1c74eb775" providerId="ADAL" clId="{9EA03A05-8EE1-434C-B6A5-09FF56BC0208}" dt="2021-08-30T08:49:47.061" v="1879" actId="478"/>
          <ac:cxnSpMkLst>
            <pc:docMk/>
            <pc:sldMk cId="3163179407" sldId="296"/>
            <ac:cxnSpMk id="45" creationId="{6B46DB6F-C759-0B48-8F6B-0EC10EC532EB}"/>
          </ac:cxnSpMkLst>
        </pc:cxnChg>
        <pc:cxnChg chg="add del mod">
          <ac:chgData name="Hanna Kavalionak" userId="82742bfd-6cd6-458c-93ec-4cc1c74eb775" providerId="ADAL" clId="{9EA03A05-8EE1-434C-B6A5-09FF56BC0208}" dt="2021-08-28T08:43:47.523" v="807" actId="478"/>
          <ac:cxnSpMkLst>
            <pc:docMk/>
            <pc:sldMk cId="3163179407" sldId="296"/>
            <ac:cxnSpMk id="46" creationId="{614865FF-BD21-A843-8382-0CCBFE632E0B}"/>
          </ac:cxnSpMkLst>
        </pc:cxnChg>
        <pc:cxnChg chg="add del mod">
          <ac:chgData name="Hanna Kavalionak" userId="82742bfd-6cd6-458c-93ec-4cc1c74eb775" providerId="ADAL" clId="{9EA03A05-8EE1-434C-B6A5-09FF56BC0208}" dt="2021-08-28T08:57:05.225" v="955" actId="478"/>
          <ac:cxnSpMkLst>
            <pc:docMk/>
            <pc:sldMk cId="3163179407" sldId="296"/>
            <ac:cxnSpMk id="49" creationId="{DF409A15-4377-9A4C-BBA8-7BE65B7BBC08}"/>
          </ac:cxnSpMkLst>
        </pc:cxnChg>
        <pc:cxnChg chg="add del mod">
          <ac:chgData name="Hanna Kavalionak" userId="82742bfd-6cd6-458c-93ec-4cc1c74eb775" providerId="ADAL" clId="{9EA03A05-8EE1-434C-B6A5-09FF56BC0208}" dt="2021-08-30T08:49:41.446" v="1876" actId="478"/>
          <ac:cxnSpMkLst>
            <pc:docMk/>
            <pc:sldMk cId="3163179407" sldId="296"/>
            <ac:cxnSpMk id="56" creationId="{D10D4E52-6B26-1743-9DA7-D221B8D4584F}"/>
          </ac:cxnSpMkLst>
        </pc:cxnChg>
        <pc:cxnChg chg="add del mod">
          <ac:chgData name="Hanna Kavalionak" userId="82742bfd-6cd6-458c-93ec-4cc1c74eb775" providerId="ADAL" clId="{9EA03A05-8EE1-434C-B6A5-09FF56BC0208}" dt="2021-08-28T08:52:44.390" v="913" actId="478"/>
          <ac:cxnSpMkLst>
            <pc:docMk/>
            <pc:sldMk cId="3163179407" sldId="296"/>
            <ac:cxnSpMk id="60" creationId="{31D5B5D0-2776-484E-BED8-DAEDD897AF51}"/>
          </ac:cxnSpMkLst>
        </pc:cxnChg>
        <pc:cxnChg chg="add del mod">
          <ac:chgData name="Hanna Kavalionak" userId="82742bfd-6cd6-458c-93ec-4cc1c74eb775" providerId="ADAL" clId="{9EA03A05-8EE1-434C-B6A5-09FF56BC0208}" dt="2021-08-28T08:55:58.666" v="946" actId="478"/>
          <ac:cxnSpMkLst>
            <pc:docMk/>
            <pc:sldMk cId="3163179407" sldId="296"/>
            <ac:cxnSpMk id="64" creationId="{07F4FFB0-F988-6D47-A6AD-B6411C1818D4}"/>
          </ac:cxnSpMkLst>
        </pc:cxnChg>
        <pc:cxnChg chg="add del mod">
          <ac:chgData name="Hanna Kavalionak" userId="82742bfd-6cd6-458c-93ec-4cc1c74eb775" providerId="ADAL" clId="{9EA03A05-8EE1-434C-B6A5-09FF56BC0208}" dt="2021-08-28T08:54:19.842" v="929" actId="478"/>
          <ac:cxnSpMkLst>
            <pc:docMk/>
            <pc:sldMk cId="3163179407" sldId="296"/>
            <ac:cxnSpMk id="66" creationId="{CCD9158F-2253-7248-A477-DF65B391BC4F}"/>
          </ac:cxnSpMkLst>
        </pc:cxnChg>
        <pc:cxnChg chg="add del mod">
          <ac:chgData name="Hanna Kavalionak" userId="82742bfd-6cd6-458c-93ec-4cc1c74eb775" providerId="ADAL" clId="{9EA03A05-8EE1-434C-B6A5-09FF56BC0208}" dt="2021-08-28T08:55:59.716" v="947" actId="478"/>
          <ac:cxnSpMkLst>
            <pc:docMk/>
            <pc:sldMk cId="3163179407" sldId="296"/>
            <ac:cxnSpMk id="69" creationId="{D6E45F68-AE14-E246-8203-3752E3360E89}"/>
          </ac:cxnSpMkLst>
        </pc:cxnChg>
        <pc:cxnChg chg="add del mod">
          <ac:chgData name="Hanna Kavalionak" userId="82742bfd-6cd6-458c-93ec-4cc1c74eb775" providerId="ADAL" clId="{9EA03A05-8EE1-434C-B6A5-09FF56BC0208}" dt="2021-08-30T08:49:41.446" v="1876" actId="478"/>
          <ac:cxnSpMkLst>
            <pc:docMk/>
            <pc:sldMk cId="3163179407" sldId="296"/>
            <ac:cxnSpMk id="73" creationId="{361E407B-A80F-1F41-A96B-2E53FBE3A69B}"/>
          </ac:cxnSpMkLst>
        </pc:cxnChg>
      </pc:sldChg>
      <pc:sldChg chg="addSp delSp modSp add mod modClrScheme chgLayout">
        <pc:chgData name="Hanna Kavalionak" userId="82742bfd-6cd6-458c-93ec-4cc1c74eb775" providerId="ADAL" clId="{9EA03A05-8EE1-434C-B6A5-09FF56BC0208}" dt="2021-08-30T16:29:20.921" v="1949" actId="20577"/>
        <pc:sldMkLst>
          <pc:docMk/>
          <pc:sldMk cId="3024890394" sldId="297"/>
        </pc:sldMkLst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2" creationId="{F15B84B3-FAD0-1D41-A165-681B605DDDBA}"/>
          </ac:spMkLst>
        </pc:spChg>
        <pc:spChg chg="add del mod ord">
          <ac:chgData name="Hanna Kavalionak" userId="82742bfd-6cd6-458c-93ec-4cc1c74eb775" providerId="ADAL" clId="{9EA03A05-8EE1-434C-B6A5-09FF56BC0208}" dt="2021-08-28T08:35:18.277" v="723" actId="478"/>
          <ac:spMkLst>
            <pc:docMk/>
            <pc:sldMk cId="3024890394" sldId="297"/>
            <ac:spMk id="3" creationId="{D8E7E1B8-A050-9E4D-B260-62C7B7586507}"/>
          </ac:spMkLst>
        </pc:spChg>
        <pc:spChg chg="mod">
          <ac:chgData name="Hanna Kavalionak" userId="82742bfd-6cd6-458c-93ec-4cc1c74eb775" providerId="ADAL" clId="{9EA03A05-8EE1-434C-B6A5-09FF56BC0208}" dt="2021-08-28T08:36:13.802" v="728" actId="2711"/>
          <ac:spMkLst>
            <pc:docMk/>
            <pc:sldMk cId="3024890394" sldId="297"/>
            <ac:spMk id="5" creationId="{D19B799B-B34D-7A4B-A11C-7EA32EC392B9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11" creationId="{17CEE34F-20E8-1E49-A0C4-5CC1DDFC37D5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12" creationId="{C8A75413-9900-A941-B2B3-A623F91F1258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13" creationId="{48F5C71B-E897-D940-B7BA-20CA198B06E2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14" creationId="{A94BF96A-4085-EF48-AADD-19A9BE10507C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15" creationId="{AF4251C4-3B68-8A47-928B-8835ED4FFA62}"/>
          </ac:spMkLst>
        </pc:spChg>
        <pc:spChg chg="add mod">
          <ac:chgData name="Hanna Kavalionak" userId="82742bfd-6cd6-458c-93ec-4cc1c74eb775" providerId="ADAL" clId="{9EA03A05-8EE1-434C-B6A5-09FF56BC0208}" dt="2021-08-29T14:21:02.989" v="1768"/>
          <ac:spMkLst>
            <pc:docMk/>
            <pc:sldMk cId="3024890394" sldId="297"/>
            <ac:spMk id="24" creationId="{C6957DA3-2695-5C44-9BB0-BE9F410EE3DC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25" creationId="{05652501-CFF8-354E-84B7-835F58ADCA01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26" creationId="{2AD55877-38D3-6841-A191-7E28F1EBC46E}"/>
          </ac:spMkLst>
        </pc:spChg>
        <pc:spChg chg="del">
          <ac:chgData name="Hanna Kavalionak" userId="82742bfd-6cd6-458c-93ec-4cc1c74eb775" providerId="ADAL" clId="{9EA03A05-8EE1-434C-B6A5-09FF56BC0208}" dt="2021-08-28T08:55:43.201" v="943" actId="478"/>
          <ac:spMkLst>
            <pc:docMk/>
            <pc:sldMk cId="3024890394" sldId="297"/>
            <ac:spMk id="31" creationId="{D531661D-2BF2-3641-BB31-620B6E615D2A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36" creationId="{376BFCB0-6F43-0D4C-9FB0-59D11483434E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38" creationId="{28EF2C75-34EE-8549-8D43-019544747AA3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39" creationId="{1D813346-C6F2-E841-AB6D-0EA179A1C4C3}"/>
          </ac:spMkLst>
        </pc:spChg>
        <pc:spChg chg="mod">
          <ac:chgData name="Hanna Kavalionak" userId="82742bfd-6cd6-458c-93ec-4cc1c74eb775" providerId="ADAL" clId="{9EA03A05-8EE1-434C-B6A5-09FF56BC0208}" dt="2021-08-30T16:29:20.921" v="1949" actId="20577"/>
          <ac:spMkLst>
            <pc:docMk/>
            <pc:sldMk cId="3024890394" sldId="297"/>
            <ac:spMk id="40" creationId="{AF7191A0-CF47-3D48-AEA5-A66D73FC5C39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42" creationId="{EF7DBC7C-411B-594C-95B5-5F897C235363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44" creationId="{25F71AA9-9A43-A646-8FCB-4E75008019E8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45" creationId="{5DED0383-D4EE-3540-AA9E-5A96FCAAA6DE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47" creationId="{CECE4E2B-003D-E44D-9106-2101639DD16C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48" creationId="{C0A3BBE1-F508-C049-8C84-692B9189A996}"/>
          </ac:spMkLst>
        </pc:spChg>
        <pc:spChg chg="add del mod">
          <ac:chgData name="Hanna Kavalionak" userId="82742bfd-6cd6-458c-93ec-4cc1c74eb775" providerId="ADAL" clId="{9EA03A05-8EE1-434C-B6A5-09FF56BC0208}" dt="2021-08-28T08:55:42.823" v="942"/>
          <ac:spMkLst>
            <pc:docMk/>
            <pc:sldMk cId="3024890394" sldId="297"/>
            <ac:spMk id="49" creationId="{B2623D74-9044-804F-A0FB-FB4DE1B4703F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54" creationId="{DA6B3C83-01B6-B646-9E9E-0235CFA7E574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56" creationId="{B831A18B-0819-8C49-BE66-D1CA5C24E718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57" creationId="{E897A040-948E-FF4A-A5FD-5249BB759F62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59" creationId="{227F82E1-4823-2A49-A1DC-D31FB15BE67D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61" creationId="{C3793815-39B1-114F-9F44-2FC77213C379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62" creationId="{82CE3B1E-BDBA-A64A-8AC0-38CF5ABD7B1D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64" creationId="{835247EE-F35F-764C-8BA0-69F9B85A358B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65" creationId="{193C791D-2FBF-E148-A41E-B867B1C0BFD1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66" creationId="{0D160287-A663-3147-9CE5-72C87FC00892}"/>
          </ac:spMkLst>
        </pc:spChg>
        <pc:spChg chg="add del mod">
          <ac:chgData name="Hanna Kavalionak" userId="82742bfd-6cd6-458c-93ec-4cc1c74eb775" providerId="ADAL" clId="{9EA03A05-8EE1-434C-B6A5-09FF56BC0208}" dt="2021-08-30T08:49:36.978" v="1875" actId="21"/>
          <ac:spMkLst>
            <pc:docMk/>
            <pc:sldMk cId="3024890394" sldId="297"/>
            <ac:spMk id="69" creationId="{18A039EB-9998-5749-B346-1373B4C4F845}"/>
          </ac:spMkLst>
        </pc:spChg>
        <pc:spChg chg="del">
          <ac:chgData name="Hanna Kavalionak" userId="82742bfd-6cd6-458c-93ec-4cc1c74eb775" providerId="ADAL" clId="{9EA03A05-8EE1-434C-B6A5-09FF56BC0208}" dt="2021-08-29T14:21:02.699" v="1767" actId="478"/>
          <ac:spMkLst>
            <pc:docMk/>
            <pc:sldMk cId="3024890394" sldId="297"/>
            <ac:spMk id="395" creationId="{00000000-0000-0000-0000-000000000000}"/>
          </ac:spMkLst>
        </pc:sp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4" creationId="{8A332A39-5E95-F04B-8494-B9EFF244BEB4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6" creationId="{553B8EDC-07E9-C744-B803-7398A2FC51C2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8" creationId="{E74BC5EC-C81D-E04C-8E51-6D0D28E1A8E2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16" creationId="{1E767CDC-AB55-2C4B-AEB3-C94A4A37D3A5}"/>
          </ac:cxnSpMkLst>
        </pc:cxnChg>
        <pc:cxnChg chg="del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18" creationId="{43B9FEB6-1525-AF46-A401-1D5A9F7A0333}"/>
          </ac:cxnSpMkLst>
        </pc:cxnChg>
        <pc:cxnChg chg="del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19" creationId="{D6DD6155-506D-6444-8A90-7A2B2D85E560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20" creationId="{74EC8BE7-2A98-6C45-99C4-7DE5482F953D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23" creationId="{572ABE53-CE8F-3242-8BA6-E99FC3EFFEB0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27" creationId="{C7726940-5146-B644-A20B-09F7DEDE10BB}"/>
          </ac:cxnSpMkLst>
        </pc:cxnChg>
        <pc:cxnChg chg="del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28" creationId="{B2C7B27B-D970-5E45-B991-03C14DA5097A}"/>
          </ac:cxnSpMkLst>
        </pc:cxnChg>
        <pc:cxnChg chg="del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29" creationId="{FDC806BC-9005-6E4B-8FC9-86626CBC056F}"/>
          </ac:cxnSpMkLst>
        </pc:cxnChg>
        <pc:cxnChg chg="del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30" creationId="{28AA969D-74D8-BF42-A04E-C2BEB32BFCE3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32" creationId="{CA431885-F8E6-894F-A23B-976FB6EEE2E9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33" creationId="{3F65C173-D48D-8648-B28B-6FF128EA642B}"/>
          </ac:cxnSpMkLst>
        </pc:cxnChg>
        <pc:cxnChg chg="del mod">
          <ac:chgData name="Hanna Kavalionak" userId="82742bfd-6cd6-458c-93ec-4cc1c74eb775" providerId="ADAL" clId="{9EA03A05-8EE1-434C-B6A5-09FF56BC0208}" dt="2021-08-28T08:55:43.201" v="943" actId="478"/>
          <ac:cxnSpMkLst>
            <pc:docMk/>
            <pc:sldMk cId="3024890394" sldId="297"/>
            <ac:cxnSpMk id="34" creationId="{64E15EE0-FCCE-5448-AF2F-72A7EF839E32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35" creationId="{7896FE94-0940-7E4D-9B11-5C79E3514B31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37" creationId="{BADDE8C2-E6D4-DE44-8C8F-158BC913EEC0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41" creationId="{02B49453-CA48-C843-8922-7B25C5284E21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43" creationId="{1450A682-367F-F047-83E9-FAACCBAD8EE9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46" creationId="{89617CFE-CA41-284B-95AB-38F737DBC183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50" creationId="{F99968FB-0FE0-5243-AA72-4E0203393EB6}"/>
          </ac:cxnSpMkLst>
        </pc:cxnChg>
        <pc:cxnChg chg="add del mod">
          <ac:chgData name="Hanna Kavalionak" userId="82742bfd-6cd6-458c-93ec-4cc1c74eb775" providerId="ADAL" clId="{9EA03A05-8EE1-434C-B6A5-09FF56BC0208}" dt="2021-08-28T08:55:42.823" v="942"/>
          <ac:cxnSpMkLst>
            <pc:docMk/>
            <pc:sldMk cId="3024890394" sldId="297"/>
            <ac:cxnSpMk id="51" creationId="{A000513E-1564-0D4B-8002-F7DCD7D99C7D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52" creationId="{4328C423-24B8-8946-8475-3412558CACA6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53" creationId="{3BFC8FEF-67B6-8F48-ABF7-80E75434133C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55" creationId="{72EC22E9-48E2-D940-AF3A-E89423ECF9B3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58" creationId="{41E50834-D05E-A241-AF67-4182D201A593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60" creationId="{C4303E6C-D63B-3B4E-8106-43546FCCE4B6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63" creationId="{8A7A0B40-B951-894E-9D84-C8A2257B9848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67" creationId="{CC063221-5079-2C48-BC86-88C784A4DADD}"/>
          </ac:cxnSpMkLst>
        </pc:cxnChg>
        <pc:cxnChg chg="add del mod">
          <ac:chgData name="Hanna Kavalionak" userId="82742bfd-6cd6-458c-93ec-4cc1c74eb775" providerId="ADAL" clId="{9EA03A05-8EE1-434C-B6A5-09FF56BC0208}" dt="2021-08-30T08:49:36.978" v="1875" actId="21"/>
          <ac:cxnSpMkLst>
            <pc:docMk/>
            <pc:sldMk cId="3024890394" sldId="297"/>
            <ac:cxnSpMk id="68" creationId="{48ABFDBC-F5B7-6043-A5F3-472CEEA557EC}"/>
          </ac:cxnSpMkLst>
        </pc:cxnChg>
      </pc:sldChg>
      <pc:sldChg chg="addSp delSp modSp add del mod modClrScheme chgLayout">
        <pc:chgData name="Hanna Kavalionak" userId="82742bfd-6cd6-458c-93ec-4cc1c74eb775" providerId="ADAL" clId="{9EA03A05-8EE1-434C-B6A5-09FF56BC0208}" dt="2021-08-28T09:07:08.223" v="1073" actId="2696"/>
        <pc:sldMkLst>
          <pc:docMk/>
          <pc:sldMk cId="4009465891" sldId="298"/>
        </pc:sldMkLst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2" creationId="{F15B84B3-FAD0-1D41-A165-681B605DDDBA}"/>
          </ac:spMkLst>
        </pc:spChg>
        <pc:spChg chg="add del mod ord">
          <ac:chgData name="Hanna Kavalionak" userId="82742bfd-6cd6-458c-93ec-4cc1c74eb775" providerId="ADAL" clId="{9EA03A05-8EE1-434C-B6A5-09FF56BC0208}" dt="2021-08-28T08:35:24.005" v="724" actId="478"/>
          <ac:spMkLst>
            <pc:docMk/>
            <pc:sldMk cId="4009465891" sldId="298"/>
            <ac:spMk id="3" creationId="{C13965F8-3554-9C4B-9025-C07266C63FB9}"/>
          </ac:spMkLst>
        </pc:spChg>
        <pc:spChg chg="mod">
          <ac:chgData name="Hanna Kavalionak" userId="82742bfd-6cd6-458c-93ec-4cc1c74eb775" providerId="ADAL" clId="{9EA03A05-8EE1-434C-B6A5-09FF56BC0208}" dt="2021-08-28T08:36:19.541" v="729" actId="2711"/>
          <ac:spMkLst>
            <pc:docMk/>
            <pc:sldMk cId="4009465891" sldId="298"/>
            <ac:spMk id="5" creationId="{D19B799B-B34D-7A4B-A11C-7EA32EC392B9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11" creationId="{17CEE34F-20E8-1E49-A0C4-5CC1DDFC37D5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12" creationId="{C8A75413-9900-A941-B2B3-A623F91F1258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13" creationId="{48F5C71B-E897-D940-B7BA-20CA198B06E2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14" creationId="{A94BF96A-4085-EF48-AADD-19A9BE10507C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15" creationId="{AF4251C4-3B68-8A47-928B-8835ED4FFA62}"/>
          </ac:spMkLst>
        </pc:spChg>
        <pc:spChg chg="del">
          <ac:chgData name="Hanna Kavalionak" userId="82742bfd-6cd6-458c-93ec-4cc1c74eb775" providerId="ADAL" clId="{9EA03A05-8EE1-434C-B6A5-09FF56BC0208}" dt="2021-08-28T08:57:40.877" v="959" actId="478"/>
          <ac:spMkLst>
            <pc:docMk/>
            <pc:sldMk cId="4009465891" sldId="298"/>
            <ac:spMk id="25" creationId="{05652501-CFF8-354E-84B7-835F58ADCA01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26" creationId="{2AD55877-38D3-6841-A191-7E28F1EBC46E}"/>
          </ac:spMkLst>
        </pc:spChg>
        <pc:spChg chg="del">
          <ac:chgData name="Hanna Kavalionak" userId="82742bfd-6cd6-458c-93ec-4cc1c74eb775" providerId="ADAL" clId="{9EA03A05-8EE1-434C-B6A5-09FF56BC0208}" dt="2021-08-28T08:57:38.769" v="958" actId="478"/>
          <ac:spMkLst>
            <pc:docMk/>
            <pc:sldMk cId="4009465891" sldId="298"/>
            <ac:spMk id="31" creationId="{D531661D-2BF2-3641-BB31-620B6E615D2A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36" creationId="{9E396314-8140-C647-9B25-E0C7B5F50D41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38" creationId="{BC13EC65-1FAD-7848-A34A-961C3746A04D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39" creationId="{E3FCBCB5-F98B-5747-A753-6F6D2F647342}"/>
          </ac:spMkLst>
        </pc:spChg>
        <pc:spChg chg="add del mod">
          <ac:chgData name="Hanna Kavalionak" userId="82742bfd-6cd6-458c-93ec-4cc1c74eb775" providerId="ADAL" clId="{9EA03A05-8EE1-434C-B6A5-09FF56BC0208}" dt="2021-08-28T09:06:30.338" v="1061" actId="21"/>
          <ac:spMkLst>
            <pc:docMk/>
            <pc:sldMk cId="4009465891" sldId="298"/>
            <ac:spMk id="40" creationId="{AF7191A0-CF47-3D48-AEA5-A66D73FC5C39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42" creationId="{78DD75D3-4CC4-B541-9748-DE3F66118BA7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44" creationId="{66E15D48-F41B-AF4C-9912-FE9BAFFC68B0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45" creationId="{A4461C48-910A-1E48-9C37-8AD2C3464C4D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47" creationId="{0C8377E4-89EE-7945-8522-F6A95DCFA2A1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48" creationId="{452E9B3B-D0C8-D649-9F30-00A59D6E090C}"/>
          </ac:spMkLst>
        </pc:spChg>
        <pc:spChg chg="add mod">
          <ac:chgData name="Hanna Kavalionak" userId="82742bfd-6cd6-458c-93ec-4cc1c74eb775" providerId="ADAL" clId="{9EA03A05-8EE1-434C-B6A5-09FF56BC0208}" dt="2021-08-28T08:57:41.533" v="960"/>
          <ac:spMkLst>
            <pc:docMk/>
            <pc:sldMk cId="4009465891" sldId="298"/>
            <ac:spMk id="49" creationId="{B63AE628-4264-AD49-8E40-AAF1A3578277}"/>
          </ac:spMkLst>
        </pc:spChg>
        <pc:spChg chg="add del mod">
          <ac:chgData name="Hanna Kavalionak" userId="82742bfd-6cd6-458c-93ec-4cc1c74eb775" providerId="ADAL" clId="{9EA03A05-8EE1-434C-B6A5-09FF56BC0208}" dt="2021-08-28T09:06:08.673" v="1052" actId="478"/>
          <ac:spMkLst>
            <pc:docMk/>
            <pc:sldMk cId="4009465891" sldId="298"/>
            <ac:spMk id="52" creationId="{8527B4B1-DC74-5144-B332-4B31D1B24952}"/>
          </ac:spMkLst>
        </pc:spChg>
        <pc:spChg chg="add mod">
          <ac:chgData name="Hanna Kavalionak" userId="82742bfd-6cd6-458c-93ec-4cc1c74eb775" providerId="ADAL" clId="{9EA03A05-8EE1-434C-B6A5-09FF56BC0208}" dt="2021-08-28T09:06:09.054" v="1053"/>
          <ac:spMkLst>
            <pc:docMk/>
            <pc:sldMk cId="4009465891" sldId="298"/>
            <ac:spMk id="53" creationId="{A63FC142-1376-8B40-BBD4-03AF9255B5C4}"/>
          </ac:spMkLst>
        </pc:sp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4" creationId="{8A332A39-5E95-F04B-8494-B9EFF244BEB4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6" creationId="{553B8EDC-07E9-C744-B803-7398A2FC51C2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8" creationId="{E74BC5EC-C81D-E04C-8E51-6D0D28E1A8E2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16" creationId="{1E767CDC-AB55-2C4B-AEB3-C94A4A37D3A5}"/>
          </ac:cxnSpMkLst>
        </pc:cxnChg>
        <pc:cxnChg chg="del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18" creationId="{43B9FEB6-1525-AF46-A401-1D5A9F7A0333}"/>
          </ac:cxnSpMkLst>
        </pc:cxnChg>
        <pc:cxnChg chg="del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19" creationId="{D6DD6155-506D-6444-8A90-7A2B2D85E560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20" creationId="{74EC8BE7-2A98-6C45-99C4-7DE5482F953D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23" creationId="{572ABE53-CE8F-3242-8BA6-E99FC3EFFEB0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27" creationId="{C7726940-5146-B644-A20B-09F7DEDE10BB}"/>
          </ac:cxnSpMkLst>
        </pc:cxnChg>
        <pc:cxnChg chg="del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28" creationId="{B2C7B27B-D970-5E45-B991-03C14DA5097A}"/>
          </ac:cxnSpMkLst>
        </pc:cxnChg>
        <pc:cxnChg chg="del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29" creationId="{FDC806BC-9005-6E4B-8FC9-86626CBC056F}"/>
          </ac:cxnSpMkLst>
        </pc:cxnChg>
        <pc:cxnChg chg="del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30" creationId="{28AA969D-74D8-BF42-A04E-C2BEB32BFCE3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32" creationId="{417A264A-800A-2B41-997F-D6C4DB4116E4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33" creationId="{3F65C173-D48D-8648-B28B-6FF128EA642B}"/>
          </ac:cxnSpMkLst>
        </pc:cxnChg>
        <pc:cxnChg chg="del mod">
          <ac:chgData name="Hanna Kavalionak" userId="82742bfd-6cd6-458c-93ec-4cc1c74eb775" providerId="ADAL" clId="{9EA03A05-8EE1-434C-B6A5-09FF56BC0208}" dt="2021-08-28T08:57:38.769" v="958" actId="478"/>
          <ac:cxnSpMkLst>
            <pc:docMk/>
            <pc:sldMk cId="4009465891" sldId="298"/>
            <ac:cxnSpMk id="34" creationId="{64E15EE0-FCCE-5448-AF2F-72A7EF839E32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35" creationId="{73ACE580-0D96-3D42-9160-4CE62D73FEB3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37" creationId="{ED72D406-8A98-FC46-A261-2C991DE1CA25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41" creationId="{D647AD5F-E95E-5245-8766-1A33F68C62C8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43" creationId="{14F1EB2B-C122-4A45-9D1D-09EC4373E006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46" creationId="{D63A5442-E893-534E-93FA-D203A1191E7C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50" creationId="{92EFE186-7D16-DE4B-9D60-9CDA002C3322}"/>
          </ac:cxnSpMkLst>
        </pc:cxnChg>
        <pc:cxnChg chg="add mod">
          <ac:chgData name="Hanna Kavalionak" userId="82742bfd-6cd6-458c-93ec-4cc1c74eb775" providerId="ADAL" clId="{9EA03A05-8EE1-434C-B6A5-09FF56BC0208}" dt="2021-08-28T08:57:41.533" v="960"/>
          <ac:cxnSpMkLst>
            <pc:docMk/>
            <pc:sldMk cId="4009465891" sldId="298"/>
            <ac:cxnSpMk id="51" creationId="{71C53924-8DAD-F74E-8B7A-D1D270501D30}"/>
          </ac:cxnSpMkLst>
        </pc:cxnChg>
      </pc:sldChg>
      <pc:sldChg chg="addSp delSp modSp add mod">
        <pc:chgData name="Hanna Kavalionak" userId="82742bfd-6cd6-458c-93ec-4cc1c74eb775" providerId="ADAL" clId="{9EA03A05-8EE1-434C-B6A5-09FF56BC0208}" dt="2021-08-30T16:25:26.088" v="1884" actId="1076"/>
        <pc:sldMkLst>
          <pc:docMk/>
          <pc:sldMk cId="2802246674" sldId="299"/>
        </pc:sldMkLst>
        <pc:spChg chg="add del mod">
          <ac:chgData name="Hanna Kavalionak" userId="82742bfd-6cd6-458c-93ec-4cc1c74eb775" providerId="ADAL" clId="{9EA03A05-8EE1-434C-B6A5-09FF56BC0208}" dt="2021-08-28T09:07:37.568" v="1077" actId="478"/>
          <ac:spMkLst>
            <pc:docMk/>
            <pc:sldMk cId="2802246674" sldId="299"/>
            <ac:spMk id="2" creationId="{9B851F74-313A-6C42-98D2-486C0DABEE8E}"/>
          </ac:spMkLst>
        </pc:spChg>
        <pc:spChg chg="add del mod">
          <ac:chgData name="Hanna Kavalionak" userId="82742bfd-6cd6-458c-93ec-4cc1c74eb775" providerId="ADAL" clId="{9EA03A05-8EE1-434C-B6A5-09FF56BC0208}" dt="2021-08-28T09:07:43.673" v="1080"/>
          <ac:spMkLst>
            <pc:docMk/>
            <pc:sldMk cId="2802246674" sldId="299"/>
            <ac:spMk id="3" creationId="{2BDF6A2E-94F9-524A-B396-DC5A562D2B6D}"/>
          </ac:spMkLst>
        </pc:spChg>
        <pc:spChg chg="mod">
          <ac:chgData name="Hanna Kavalionak" userId="82742bfd-6cd6-458c-93ec-4cc1c74eb775" providerId="ADAL" clId="{9EA03A05-8EE1-434C-B6A5-09FF56BC0208}" dt="2021-08-28T09:09:41.658" v="1103" actId="20577"/>
          <ac:spMkLst>
            <pc:docMk/>
            <pc:sldMk cId="2802246674" sldId="299"/>
            <ac:spMk id="5" creationId="{C0A41D6C-6DC0-3645-90A4-396050DD598B}"/>
          </ac:spMkLst>
        </pc:spChg>
        <pc:spChg chg="del mod">
          <ac:chgData name="Hanna Kavalionak" userId="82742bfd-6cd6-458c-93ec-4cc1c74eb775" providerId="ADAL" clId="{9EA03A05-8EE1-434C-B6A5-09FF56BC0208}" dt="2021-08-28T09:08:41.074" v="1088" actId="478"/>
          <ac:spMkLst>
            <pc:docMk/>
            <pc:sldMk cId="2802246674" sldId="299"/>
            <ac:spMk id="6" creationId="{D63AA3B2-39AD-F547-BFDF-28C0D0B57D35}"/>
          </ac:spMkLst>
        </pc:spChg>
        <pc:spChg chg="mod">
          <ac:chgData name="Hanna Kavalionak" userId="82742bfd-6cd6-458c-93ec-4cc1c74eb775" providerId="ADAL" clId="{9EA03A05-8EE1-434C-B6A5-09FF56BC0208}" dt="2021-08-28T09:07:59.985" v="1083" actId="13822"/>
          <ac:spMkLst>
            <pc:docMk/>
            <pc:sldMk cId="2802246674" sldId="299"/>
            <ac:spMk id="10" creationId="{917418ED-6944-D545-A45D-53590EAE41C5}"/>
          </ac:spMkLst>
        </pc:spChg>
        <pc:spChg chg="mod">
          <ac:chgData name="Hanna Kavalionak" userId="82742bfd-6cd6-458c-93ec-4cc1c74eb775" providerId="ADAL" clId="{9EA03A05-8EE1-434C-B6A5-09FF56BC0208}" dt="2021-08-28T09:15:08.207" v="1153" actId="1037"/>
          <ac:spMkLst>
            <pc:docMk/>
            <pc:sldMk cId="2802246674" sldId="299"/>
            <ac:spMk id="11" creationId="{703CB1C4-5FD3-794C-8E14-6D33B525624B}"/>
          </ac:spMkLst>
        </pc:spChg>
        <pc:spChg chg="add mod">
          <ac:chgData name="Hanna Kavalionak" userId="82742bfd-6cd6-458c-93ec-4cc1c74eb775" providerId="ADAL" clId="{9EA03A05-8EE1-434C-B6A5-09FF56BC0208}" dt="2021-08-28T09:09:55.870" v="1108"/>
          <ac:spMkLst>
            <pc:docMk/>
            <pc:sldMk cId="2802246674" sldId="299"/>
            <ac:spMk id="12" creationId="{D6517DBF-8C58-EE4F-89DB-FCF95897AC72}"/>
          </ac:spMkLst>
        </pc:spChg>
        <pc:spChg chg="add mod">
          <ac:chgData name="Hanna Kavalionak" userId="82742bfd-6cd6-458c-93ec-4cc1c74eb775" providerId="ADAL" clId="{9EA03A05-8EE1-434C-B6A5-09FF56BC0208}" dt="2021-08-28T09:10:29.192" v="1119" actId="113"/>
          <ac:spMkLst>
            <pc:docMk/>
            <pc:sldMk cId="2802246674" sldId="299"/>
            <ac:spMk id="13" creationId="{4AAF2794-3518-DF47-8F2D-56978338E3F1}"/>
          </ac:spMkLst>
        </pc:spChg>
        <pc:grpChg chg="add mod">
          <ac:chgData name="Hanna Kavalionak" userId="82742bfd-6cd6-458c-93ec-4cc1c74eb775" providerId="ADAL" clId="{9EA03A05-8EE1-434C-B6A5-09FF56BC0208}" dt="2021-08-30T16:25:26.088" v="1884" actId="1076"/>
          <ac:grpSpMkLst>
            <pc:docMk/>
            <pc:sldMk cId="2802246674" sldId="299"/>
            <ac:grpSpMk id="4" creationId="{F7C79B70-91F1-2349-BFE8-71C9A0DC8645}"/>
          </ac:grpSpMkLst>
        </pc:grpChg>
        <pc:picChg chg="mod">
          <ac:chgData name="Hanna Kavalionak" userId="82742bfd-6cd6-458c-93ec-4cc1c74eb775" providerId="ADAL" clId="{9EA03A05-8EE1-434C-B6A5-09FF56BC0208}" dt="2021-08-28T09:08:21.910" v="1084" actId="208"/>
          <ac:picMkLst>
            <pc:docMk/>
            <pc:sldMk cId="2802246674" sldId="299"/>
            <ac:picMk id="8" creationId="{9E77D584-3B85-5244-8886-996FA445D749}"/>
          </ac:picMkLst>
        </pc:picChg>
      </pc:sldChg>
      <pc:sldChg chg="addSp delSp modSp mod">
        <pc:chgData name="Hanna Kavalionak" userId="82742bfd-6cd6-458c-93ec-4cc1c74eb775" providerId="ADAL" clId="{9EA03A05-8EE1-434C-B6A5-09FF56BC0208}" dt="2021-08-29T14:16:34.441" v="1718"/>
        <pc:sldMkLst>
          <pc:docMk/>
          <pc:sldMk cId="3587612664" sldId="309"/>
        </pc:sldMkLst>
        <pc:spChg chg="del">
          <ac:chgData name="Hanna Kavalionak" userId="82742bfd-6cd6-458c-93ec-4cc1c74eb775" providerId="ADAL" clId="{9EA03A05-8EE1-434C-B6A5-09FF56BC0208}" dt="2021-08-29T14:16:21.186" v="1716" actId="478"/>
          <ac:spMkLst>
            <pc:docMk/>
            <pc:sldMk cId="3587612664" sldId="309"/>
            <ac:spMk id="4" creationId="{3F94C47B-53E2-C046-9D95-328E1136843E}"/>
          </ac:spMkLst>
        </pc:spChg>
        <pc:spChg chg="add mod">
          <ac:chgData name="Hanna Kavalionak" userId="82742bfd-6cd6-458c-93ec-4cc1c74eb775" providerId="ADAL" clId="{9EA03A05-8EE1-434C-B6A5-09FF56BC0208}" dt="2021-08-29T14:16:34.441" v="1718"/>
          <ac:spMkLst>
            <pc:docMk/>
            <pc:sldMk cId="3587612664" sldId="309"/>
            <ac:spMk id="6" creationId="{19291486-C477-FF43-B579-B1EE0E860710}"/>
          </ac:spMkLst>
        </pc:spChg>
      </pc:sldChg>
      <pc:sldChg chg="addSp delSp modSp mod modClrScheme chgLayout">
        <pc:chgData name="Hanna Kavalionak" userId="82742bfd-6cd6-458c-93ec-4cc1c74eb775" providerId="ADAL" clId="{9EA03A05-8EE1-434C-B6A5-09FF56BC0208}" dt="2021-08-29T14:22:00.821" v="1783"/>
        <pc:sldMkLst>
          <pc:docMk/>
          <pc:sldMk cId="1865374803" sldId="310"/>
        </pc:sldMkLst>
        <pc:spChg chg="add del mod ord">
          <ac:chgData name="Hanna Kavalionak" userId="82742bfd-6cd6-458c-93ec-4cc1c74eb775" providerId="ADAL" clId="{9EA03A05-8EE1-434C-B6A5-09FF56BC0208}" dt="2021-08-27T15:04:53.041" v="15" actId="478"/>
          <ac:spMkLst>
            <pc:docMk/>
            <pc:sldMk cId="1865374803" sldId="310"/>
            <ac:spMk id="2" creationId="{5F1EA45B-5C19-E34F-9E62-4BCA81724205}"/>
          </ac:spMkLst>
        </pc:spChg>
        <pc:spChg chg="add mod">
          <ac:chgData name="Hanna Kavalionak" userId="82742bfd-6cd6-458c-93ec-4cc1c74eb775" providerId="ADAL" clId="{9EA03A05-8EE1-434C-B6A5-09FF56BC0208}" dt="2021-08-29T14:22:00.821" v="1783"/>
          <ac:spMkLst>
            <pc:docMk/>
            <pc:sldMk cId="1865374803" sldId="310"/>
            <ac:spMk id="4" creationId="{359B834D-E717-AE4C-8041-5D4070F2B1FB}"/>
          </ac:spMkLst>
        </pc:spChg>
        <pc:picChg chg="del">
          <ac:chgData name="Hanna Kavalionak" userId="82742bfd-6cd6-458c-93ec-4cc1c74eb775" providerId="ADAL" clId="{9EA03A05-8EE1-434C-B6A5-09FF56BC0208}" dt="2021-08-27T15:03:56.564" v="3" actId="478"/>
          <ac:picMkLst>
            <pc:docMk/>
            <pc:sldMk cId="1865374803" sldId="310"/>
            <ac:picMk id="9" creationId="{00000000-0000-0000-0000-000000000000}"/>
          </ac:picMkLst>
        </pc:picChg>
      </pc:sldChg>
      <pc:sldChg chg="addSp delSp modSp add del mod">
        <pc:chgData name="Hanna Kavalionak" userId="82742bfd-6cd6-458c-93ec-4cc1c74eb775" providerId="ADAL" clId="{9EA03A05-8EE1-434C-B6A5-09FF56BC0208}" dt="2021-08-29T14:16:58.579" v="1730"/>
        <pc:sldMkLst>
          <pc:docMk/>
          <pc:sldMk cId="1654401407" sldId="311"/>
        </pc:sldMkLst>
        <pc:spChg chg="del">
          <ac:chgData name="Hanna Kavalionak" userId="82742bfd-6cd6-458c-93ec-4cc1c74eb775" providerId="ADAL" clId="{9EA03A05-8EE1-434C-B6A5-09FF56BC0208}" dt="2021-08-29T14:16:58.318" v="1729" actId="478"/>
          <ac:spMkLst>
            <pc:docMk/>
            <pc:sldMk cId="1654401407" sldId="311"/>
            <ac:spMk id="3" creationId="{5C1C7F92-F5AA-2043-9843-F85583ED611C}"/>
          </ac:spMkLst>
        </pc:spChg>
        <pc:spChg chg="add mod">
          <ac:chgData name="Hanna Kavalionak" userId="82742bfd-6cd6-458c-93ec-4cc1c74eb775" providerId="ADAL" clId="{9EA03A05-8EE1-434C-B6A5-09FF56BC0208}" dt="2021-08-29T14:16:58.579" v="1730"/>
          <ac:spMkLst>
            <pc:docMk/>
            <pc:sldMk cId="1654401407" sldId="311"/>
            <ac:spMk id="8" creationId="{9147D4CE-CB65-424E-98CC-21938F02433B}"/>
          </ac:spMkLst>
        </pc:spChg>
      </pc:sldChg>
      <pc:sldChg chg="addSp delSp modSp add del mod modClrScheme chgLayout">
        <pc:chgData name="Hanna Kavalionak" userId="82742bfd-6cd6-458c-93ec-4cc1c74eb775" providerId="ADAL" clId="{9EA03A05-8EE1-434C-B6A5-09FF56BC0208}" dt="2021-08-29T14:16:54.636" v="1728"/>
        <pc:sldMkLst>
          <pc:docMk/>
          <pc:sldMk cId="316847390" sldId="312"/>
        </pc:sldMkLst>
        <pc:spChg chg="add del mod ord">
          <ac:chgData name="Hanna Kavalionak" userId="82742bfd-6cd6-458c-93ec-4cc1c74eb775" providerId="ADAL" clId="{9EA03A05-8EE1-434C-B6A5-09FF56BC0208}" dt="2021-08-28T06:29:05.482" v="38" actId="478"/>
          <ac:spMkLst>
            <pc:docMk/>
            <pc:sldMk cId="316847390" sldId="312"/>
            <ac:spMk id="2" creationId="{97AAA1DB-8A4D-9045-9B3C-B233D7118498}"/>
          </ac:spMkLst>
        </pc:spChg>
        <pc:spChg chg="add mod">
          <ac:chgData name="Hanna Kavalionak" userId="82742bfd-6cd6-458c-93ec-4cc1c74eb775" providerId="ADAL" clId="{9EA03A05-8EE1-434C-B6A5-09FF56BC0208}" dt="2021-08-29T14:16:54.636" v="1728"/>
          <ac:spMkLst>
            <pc:docMk/>
            <pc:sldMk cId="316847390" sldId="312"/>
            <ac:spMk id="5" creationId="{2AB1E0C7-A49F-274B-A7BB-65220096AE0C}"/>
          </ac:spMkLst>
        </pc:spChg>
        <pc:spChg chg="del">
          <ac:chgData name="Hanna Kavalionak" userId="82742bfd-6cd6-458c-93ec-4cc1c74eb775" providerId="ADAL" clId="{9EA03A05-8EE1-434C-B6A5-09FF56BC0208}" dt="2021-08-29T14:16:54.246" v="1727" actId="478"/>
          <ac:spMkLst>
            <pc:docMk/>
            <pc:sldMk cId="316847390" sldId="312"/>
            <ac:spMk id="436" creationId="{00000000-0000-0000-0000-000000000000}"/>
          </ac:spMkLst>
        </pc:spChg>
      </pc:sldChg>
      <pc:sldChg chg="addSp delSp modSp add del mod modClrScheme chgLayout">
        <pc:chgData name="Hanna Kavalionak" userId="82742bfd-6cd6-458c-93ec-4cc1c74eb775" providerId="ADAL" clId="{9EA03A05-8EE1-434C-B6A5-09FF56BC0208}" dt="2021-08-29T14:16:38.730" v="1720"/>
        <pc:sldMkLst>
          <pc:docMk/>
          <pc:sldMk cId="624292443" sldId="313"/>
        </pc:sldMkLst>
        <pc:spChg chg="mod ord">
          <ac:chgData name="Hanna Kavalionak" userId="82742bfd-6cd6-458c-93ec-4cc1c74eb775" providerId="ADAL" clId="{9EA03A05-8EE1-434C-B6A5-09FF56BC0208}" dt="2021-08-28T07:17:14.895" v="244" actId="20577"/>
          <ac:spMkLst>
            <pc:docMk/>
            <pc:sldMk cId="624292443" sldId="313"/>
            <ac:spMk id="2" creationId="{3F8CB41B-E2AC-4E4B-8625-DD46CFDB6911}"/>
          </ac:spMkLst>
        </pc:spChg>
        <pc:spChg chg="del mod ord">
          <ac:chgData name="Hanna Kavalionak" userId="82742bfd-6cd6-458c-93ec-4cc1c74eb775" providerId="ADAL" clId="{9EA03A05-8EE1-434C-B6A5-09FF56BC0208}" dt="2021-08-29T14:16:38.313" v="1719" actId="478"/>
          <ac:spMkLst>
            <pc:docMk/>
            <pc:sldMk cId="624292443" sldId="313"/>
            <ac:spMk id="3" creationId="{E838B868-6FD1-8E4F-8253-34607C484ABC}"/>
          </ac:spMkLst>
        </pc:spChg>
        <pc:spChg chg="add mod">
          <ac:chgData name="Hanna Kavalionak" userId="82742bfd-6cd6-458c-93ec-4cc1c74eb775" providerId="ADAL" clId="{9EA03A05-8EE1-434C-B6A5-09FF56BC0208}" dt="2021-08-29T14:16:38.730" v="1720"/>
          <ac:spMkLst>
            <pc:docMk/>
            <pc:sldMk cId="624292443" sldId="313"/>
            <ac:spMk id="7" creationId="{69A8A77C-BC17-414C-B4C5-821B8CCB8115}"/>
          </ac:spMkLst>
        </pc:spChg>
      </pc:sldChg>
      <pc:sldChg chg="addSp delSp modSp add del mod modClrScheme chgLayout">
        <pc:chgData name="Hanna Kavalionak" userId="82742bfd-6cd6-458c-93ec-4cc1c74eb775" providerId="ADAL" clId="{9EA03A05-8EE1-434C-B6A5-09FF56BC0208}" dt="2021-08-29T14:16:41.911" v="1722"/>
        <pc:sldMkLst>
          <pc:docMk/>
          <pc:sldMk cId="0" sldId="314"/>
        </pc:sldMkLst>
        <pc:spChg chg="add mod">
          <ac:chgData name="Hanna Kavalionak" userId="82742bfd-6cd6-458c-93ec-4cc1c74eb775" providerId="ADAL" clId="{9EA03A05-8EE1-434C-B6A5-09FF56BC0208}" dt="2021-08-29T14:16:41.911" v="1722"/>
          <ac:spMkLst>
            <pc:docMk/>
            <pc:sldMk cId="0" sldId="314"/>
            <ac:spMk id="6" creationId="{94686700-F830-CC46-8CBC-52A9FEFED3F8}"/>
          </ac:spMkLst>
        </pc:spChg>
        <pc:spChg chg="mod ord">
          <ac:chgData name="Hanna Kavalionak" userId="82742bfd-6cd6-458c-93ec-4cc1c74eb775" providerId="ADAL" clId="{9EA03A05-8EE1-434C-B6A5-09FF56BC0208}" dt="2021-08-28T06:28:26.279" v="35" actId="700"/>
          <ac:spMkLst>
            <pc:docMk/>
            <pc:sldMk cId="0" sldId="314"/>
            <ac:spMk id="296" creationId="{00000000-0000-0000-0000-000000000000}"/>
          </ac:spMkLst>
        </pc:spChg>
        <pc:spChg chg="del mod ord">
          <ac:chgData name="Hanna Kavalionak" userId="82742bfd-6cd6-458c-93ec-4cc1c74eb775" providerId="ADAL" clId="{9EA03A05-8EE1-434C-B6A5-09FF56BC0208}" dt="2021-08-29T14:16:41.539" v="1721" actId="478"/>
          <ac:spMkLst>
            <pc:docMk/>
            <pc:sldMk cId="0" sldId="314"/>
            <ac:spMk id="297" creationId="{00000000-0000-0000-0000-000000000000}"/>
          </ac:spMkLst>
        </pc:spChg>
      </pc:sldChg>
      <pc:sldChg chg="addSp delSp modSp add del mod">
        <pc:chgData name="Hanna Kavalionak" userId="82742bfd-6cd6-458c-93ec-4cc1c74eb775" providerId="ADAL" clId="{9EA03A05-8EE1-434C-B6A5-09FF56BC0208}" dt="2021-08-30T08:46:40.831" v="1856" actId="113"/>
        <pc:sldMkLst>
          <pc:docMk/>
          <pc:sldMk cId="2969172463" sldId="316"/>
        </pc:sldMkLst>
        <pc:spChg chg="del">
          <ac:chgData name="Hanna Kavalionak" userId="82742bfd-6cd6-458c-93ec-4cc1c74eb775" providerId="ADAL" clId="{9EA03A05-8EE1-434C-B6A5-09FF56BC0208}" dt="2021-08-29T14:17:23.225" v="1741" actId="478"/>
          <ac:spMkLst>
            <pc:docMk/>
            <pc:sldMk cId="2969172463" sldId="316"/>
            <ac:spMk id="3" creationId="{3B9AADC0-9730-2B4F-BFBA-FC7791180846}"/>
          </ac:spMkLst>
        </pc:spChg>
        <pc:spChg chg="add del mod">
          <ac:chgData name="Hanna Kavalionak" userId="82742bfd-6cd6-458c-93ec-4cc1c74eb775" providerId="ADAL" clId="{9EA03A05-8EE1-434C-B6A5-09FF56BC0208}" dt="2021-08-28T07:08:47.301" v="149" actId="478"/>
          <ac:spMkLst>
            <pc:docMk/>
            <pc:sldMk cId="2969172463" sldId="316"/>
            <ac:spMk id="4" creationId="{7F786F93-05D5-4D4A-82B5-E26960EE8FFE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11" creationId="{5372F013-715C-7940-BF56-57EEF0DD4C67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12" creationId="{B1D4BF57-299A-D84C-B24A-0EB4DC88C0F5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13" creationId="{A952A332-2803-1441-BC81-81B38830B98B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14" creationId="{1E646500-35B1-B141-84F3-B48DE745AD06}"/>
          </ac:spMkLst>
        </pc:spChg>
        <pc:spChg chg="add 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26" creationId="{5C3B1AE1-8776-774C-893E-02D349F6F87D}"/>
          </ac:spMkLst>
        </pc:spChg>
        <pc:spChg chg="add 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30" creationId="{725960F5-B636-DE4B-AB6A-D4139F711AF5}"/>
          </ac:spMkLst>
        </pc:spChg>
        <pc:spChg chg="add 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31" creationId="{7B5CA184-95DF-0748-9C66-6FC2784FF1E4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32" creationId="{297984FA-BD6D-504B-A36C-C7B70DCC93A6}"/>
          </ac:spMkLst>
        </pc:spChg>
        <pc:spChg chg="add del mod">
          <ac:chgData name="Hanna Kavalionak" userId="82742bfd-6cd6-458c-93ec-4cc1c74eb775" providerId="ADAL" clId="{9EA03A05-8EE1-434C-B6A5-09FF56BC0208}" dt="2021-08-29T14:17:21.867" v="1740" actId="478"/>
          <ac:spMkLst>
            <pc:docMk/>
            <pc:sldMk cId="2969172463" sldId="316"/>
            <ac:spMk id="32" creationId="{EC4EDA7C-4DF4-A449-B64E-FD94070811FB}"/>
          </ac:spMkLst>
        </pc:spChg>
        <pc:spChg chg="add mod">
          <ac:chgData name="Hanna Kavalionak" userId="82742bfd-6cd6-458c-93ec-4cc1c74eb775" providerId="ADAL" clId="{9EA03A05-8EE1-434C-B6A5-09FF56BC0208}" dt="2021-08-29T14:17:23.765" v="1742"/>
          <ac:spMkLst>
            <pc:docMk/>
            <pc:sldMk cId="2969172463" sldId="316"/>
            <ac:spMk id="33" creationId="{0D980C65-DB78-8A42-9232-0CEC464546AB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34" creationId="{5EE0DD75-4A26-034E-9BDC-6E5562C701C7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35" creationId="{6C4D7B65-69BA-E744-A7FA-4C0E497CD7F6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36" creationId="{51BCAAE6-A0A0-D44C-807A-0095FBCDBEBA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38" creationId="{C3E3AD53-E7CA-D746-B0ED-578DE7B1F51F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39" creationId="{85382AD4-DD61-7440-9406-7A4459023CA9}"/>
          </ac:spMkLst>
        </pc:spChg>
        <pc:spChg chg="del">
          <ac:chgData name="Hanna Kavalionak" userId="82742bfd-6cd6-458c-93ec-4cc1c74eb775" providerId="ADAL" clId="{9EA03A05-8EE1-434C-B6A5-09FF56BC0208}" dt="2021-08-28T07:08:54.239" v="153" actId="478"/>
          <ac:spMkLst>
            <pc:docMk/>
            <pc:sldMk cId="2969172463" sldId="316"/>
            <ac:spMk id="39" creationId="{D3537B2A-5ABD-D84D-91EF-7A53440961FE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43" creationId="{6F53CB97-6D8D-C345-B964-1A7B49235D22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44" creationId="{BA3661CA-1DFA-BF42-8331-006950EC4645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45" creationId="{C130E040-85CA-2840-AC6E-2FEDAFBA001A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46" creationId="{6DD29396-577D-754F-94AB-793C838A9F65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48" creationId="{0C9D3F37-DDAD-5E43-BF65-3698591C4B0A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49" creationId="{36D10B7B-6910-F843-B86B-2C31F399E079}"/>
          </ac:spMkLst>
        </pc:spChg>
        <pc:spChg chg="del mod">
          <ac:chgData name="Hanna Kavalionak" userId="82742bfd-6cd6-458c-93ec-4cc1c74eb775" providerId="ADAL" clId="{9EA03A05-8EE1-434C-B6A5-09FF56BC0208}" dt="2021-08-30T08:45:21.956" v="1834" actId="478"/>
          <ac:spMkLst>
            <pc:docMk/>
            <pc:sldMk cId="2969172463" sldId="316"/>
            <ac:spMk id="51" creationId="{E153C37B-6A09-234B-8F58-F38A9617847F}"/>
          </ac:spMkLst>
        </pc:spChg>
        <pc:spChg chg="del">
          <ac:chgData name="Hanna Kavalionak" userId="82742bfd-6cd6-458c-93ec-4cc1c74eb775" providerId="ADAL" clId="{9EA03A05-8EE1-434C-B6A5-09FF56BC0208}" dt="2021-08-28T07:08:49.444" v="150" actId="478"/>
          <ac:spMkLst>
            <pc:docMk/>
            <pc:sldMk cId="2969172463" sldId="316"/>
            <ac:spMk id="53" creationId="{25ED6DA0-2026-6A44-AF7E-B5819E65C716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54" creationId="{23B98E4F-C793-1D49-A942-A06DEE01068B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55" creationId="{6F5DB12F-BE94-B146-ABE3-82A1BA698569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57" creationId="{6946A408-991F-FB4B-9DA4-B7A9D8C1B491}"/>
          </ac:spMkLst>
        </pc:spChg>
        <pc:spChg chg="add del mod">
          <ac:chgData name="Hanna Kavalionak" userId="82742bfd-6cd6-458c-93ec-4cc1c74eb775" providerId="ADAL" clId="{9EA03A05-8EE1-434C-B6A5-09FF56BC0208}" dt="2021-08-30T08:45:27.156" v="1836" actId="478"/>
          <ac:spMkLst>
            <pc:docMk/>
            <pc:sldMk cId="2969172463" sldId="316"/>
            <ac:spMk id="61" creationId="{83C72DED-DA33-634B-B082-C44AF999609D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62" creationId="{AD8B6014-207A-DA4A-9F0E-40CB22BA01E4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63" creationId="{06581DE9-B287-3C40-934D-22083EEE208B}"/>
          </ac:spMkLst>
        </pc:spChg>
        <pc:spChg chg="add mod">
          <ac:chgData name="Hanna Kavalionak" userId="82742bfd-6cd6-458c-93ec-4cc1c74eb775" providerId="ADAL" clId="{9EA03A05-8EE1-434C-B6A5-09FF56BC0208}" dt="2021-08-30T08:45:22.263" v="1835"/>
          <ac:spMkLst>
            <pc:docMk/>
            <pc:sldMk cId="2969172463" sldId="316"/>
            <ac:spMk id="64" creationId="{18C3766B-F60D-AC4C-AC8D-7ECAE90AA6D3}"/>
          </ac:spMkLst>
        </pc:spChg>
        <pc:spChg chg="add mod">
          <ac:chgData name="Hanna Kavalionak" userId="82742bfd-6cd6-458c-93ec-4cc1c74eb775" providerId="ADAL" clId="{9EA03A05-8EE1-434C-B6A5-09FF56BC0208}" dt="2021-08-30T08:46:40.831" v="1856" actId="113"/>
          <ac:spMkLst>
            <pc:docMk/>
            <pc:sldMk cId="2969172463" sldId="316"/>
            <ac:spMk id="66" creationId="{7347B851-BCEF-0841-AAE2-19459530257D}"/>
          </ac:spMkLst>
        </pc:sp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16" creationId="{AA608453-9466-214A-8D5A-67C599A5712A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21" creationId="{F47DF5BE-FE4C-5C48-91BC-0247907BD55D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23" creationId="{F5FA60AA-DADB-B542-8B4E-BFE3BA25E738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28" creationId="{19112FA3-ADBB-D944-9170-274D2C8F339C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29" creationId="{B38E6221-73ED-914E-B441-3FD9C62A1BEC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37" creationId="{E6CEDB4A-B714-9C45-A9E3-7843FFE23861}"/>
          </ac:cxnSpMkLst>
        </pc:cxnChg>
        <pc:cxnChg chg="del mod">
          <ac:chgData name="Hanna Kavalionak" userId="82742bfd-6cd6-458c-93ec-4cc1c74eb775" providerId="ADAL" clId="{9EA03A05-8EE1-434C-B6A5-09FF56BC0208}" dt="2021-08-28T07:08:52.491" v="152" actId="478"/>
          <ac:cxnSpMkLst>
            <pc:docMk/>
            <pc:sldMk cId="2969172463" sldId="316"/>
            <ac:cxnSpMk id="40" creationId="{4BC02851-10CE-8A49-A61E-7AC515E72BEC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40" creationId="{D7E67292-2113-1840-A6BD-14FF56565F3E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41" creationId="{6CE3BF5A-46BF-E140-ADA6-57B411B8173A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42" creationId="{455B62B0-62E1-3E47-9CBE-80BE56321BE7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47" creationId="{7CFAA063-74BC-8C4D-BA61-E9E67EE9FC5B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50" creationId="{4AB38693-08A2-FE44-8B93-2D26BEF00B82}"/>
          </ac:cxnSpMkLst>
        </pc:cxnChg>
        <pc:cxnChg chg="del mod">
          <ac:chgData name="Hanna Kavalionak" userId="82742bfd-6cd6-458c-93ec-4cc1c74eb775" providerId="ADAL" clId="{9EA03A05-8EE1-434C-B6A5-09FF56BC0208}" dt="2021-08-30T08:45:21.956" v="1834" actId="478"/>
          <ac:cxnSpMkLst>
            <pc:docMk/>
            <pc:sldMk cId="2969172463" sldId="316"/>
            <ac:cxnSpMk id="52" creationId="{062206E7-FA4E-154D-AFB4-2A60B0525276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53" creationId="{39CC2415-A599-B14D-BB2E-0DCDB6F13A76}"/>
          </ac:cxnSpMkLst>
        </pc:cxnChg>
        <pc:cxnChg chg="del mod">
          <ac:chgData name="Hanna Kavalionak" userId="82742bfd-6cd6-458c-93ec-4cc1c74eb775" providerId="ADAL" clId="{9EA03A05-8EE1-434C-B6A5-09FF56BC0208}" dt="2021-08-28T07:08:51.029" v="151" actId="478"/>
          <ac:cxnSpMkLst>
            <pc:docMk/>
            <pc:sldMk cId="2969172463" sldId="316"/>
            <ac:cxnSpMk id="55" creationId="{178F8B7D-D1C2-D043-8D9F-67C38775F441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56" creationId="{378D1FB6-F154-9C40-9AB6-E22718D91576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58" creationId="{B1003B6D-2F87-F244-8611-9278C445F854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59" creationId="{4B6C6A6E-028B-9745-8AEC-2FD7CB79828C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60" creationId="{7C3078A0-C3FA-444D-8723-B3D82A635608}"/>
          </ac:cxnSpMkLst>
        </pc:cxnChg>
        <pc:cxnChg chg="add mod">
          <ac:chgData name="Hanna Kavalionak" userId="82742bfd-6cd6-458c-93ec-4cc1c74eb775" providerId="ADAL" clId="{9EA03A05-8EE1-434C-B6A5-09FF56BC0208}" dt="2021-08-30T08:45:22.263" v="1835"/>
          <ac:cxnSpMkLst>
            <pc:docMk/>
            <pc:sldMk cId="2969172463" sldId="316"/>
            <ac:cxnSpMk id="65" creationId="{D7B495DD-45E8-0741-BAF6-1E59A30B4ACC}"/>
          </ac:cxnSpMkLst>
        </pc:cxnChg>
      </pc:sldChg>
      <pc:sldChg chg="addSp delSp modSp add del mod delCm">
        <pc:chgData name="Hanna Kavalionak" userId="82742bfd-6cd6-458c-93ec-4cc1c74eb775" providerId="ADAL" clId="{9EA03A05-8EE1-434C-B6A5-09FF56BC0208}" dt="2021-08-30T08:45:59.612" v="1847" actId="478"/>
        <pc:sldMkLst>
          <pc:docMk/>
          <pc:sldMk cId="2639695936" sldId="317"/>
        </pc:sldMkLst>
        <pc:spChg chg="del">
          <ac:chgData name="Hanna Kavalionak" userId="82742bfd-6cd6-458c-93ec-4cc1c74eb775" providerId="ADAL" clId="{9EA03A05-8EE1-434C-B6A5-09FF56BC0208}" dt="2021-08-29T14:17:11.964" v="1735" actId="478"/>
          <ac:spMkLst>
            <pc:docMk/>
            <pc:sldMk cId="2639695936" sldId="317"/>
            <ac:spMk id="3" creationId="{3B9AADC0-9730-2B4F-BFBA-FC7791180846}"/>
          </ac:spMkLst>
        </pc:spChg>
        <pc:spChg chg="del">
          <ac:chgData name="Hanna Kavalionak" userId="82742bfd-6cd6-458c-93ec-4cc1c74eb775" providerId="ADAL" clId="{9EA03A05-8EE1-434C-B6A5-09FF56BC0208}" dt="2021-08-30T08:45:54.307" v="1844" actId="478"/>
          <ac:spMkLst>
            <pc:docMk/>
            <pc:sldMk cId="2639695936" sldId="317"/>
            <ac:spMk id="11" creationId="{5372F013-715C-7940-BF56-57EEF0DD4C67}"/>
          </ac:spMkLst>
        </pc:spChg>
        <pc:spChg chg="del">
          <ac:chgData name="Hanna Kavalionak" userId="82742bfd-6cd6-458c-93ec-4cc1c74eb775" providerId="ADAL" clId="{9EA03A05-8EE1-434C-B6A5-09FF56BC0208}" dt="2021-08-30T08:45:54.307" v="1844" actId="478"/>
          <ac:spMkLst>
            <pc:docMk/>
            <pc:sldMk cId="2639695936" sldId="317"/>
            <ac:spMk id="12" creationId="{B1D4BF57-299A-D84C-B24A-0EB4DC88C0F5}"/>
          </ac:spMkLst>
        </pc:spChg>
        <pc:spChg chg="del">
          <ac:chgData name="Hanna Kavalionak" userId="82742bfd-6cd6-458c-93ec-4cc1c74eb775" providerId="ADAL" clId="{9EA03A05-8EE1-434C-B6A5-09FF56BC0208}" dt="2021-08-30T08:45:54.307" v="1844" actId="478"/>
          <ac:spMkLst>
            <pc:docMk/>
            <pc:sldMk cId="2639695936" sldId="317"/>
            <ac:spMk id="13" creationId="{A952A332-2803-1441-BC81-81B38830B98B}"/>
          </ac:spMkLst>
        </pc:spChg>
        <pc:spChg chg="del">
          <ac:chgData name="Hanna Kavalionak" userId="82742bfd-6cd6-458c-93ec-4cc1c74eb775" providerId="ADAL" clId="{9EA03A05-8EE1-434C-B6A5-09FF56BC0208}" dt="2021-08-30T08:45:54.307" v="1844" actId="478"/>
          <ac:spMkLst>
            <pc:docMk/>
            <pc:sldMk cId="2639695936" sldId="317"/>
            <ac:spMk id="14" creationId="{95D4603C-5E1B-314B-B7B6-58B86B143955}"/>
          </ac:spMkLst>
        </pc:spChg>
        <pc:spChg chg="add del mod">
          <ac:chgData name="Hanna Kavalionak" userId="82742bfd-6cd6-458c-93ec-4cc1c74eb775" providerId="ADAL" clId="{9EA03A05-8EE1-434C-B6A5-09FF56BC0208}" dt="2021-08-30T08:45:54.307" v="1844" actId="478"/>
          <ac:spMkLst>
            <pc:docMk/>
            <pc:sldMk cId="2639695936" sldId="317"/>
            <ac:spMk id="15" creationId="{0B3F9FEA-FA94-FE44-A197-FF3C4F247A64}"/>
          </ac:spMkLst>
        </pc:spChg>
        <pc:spChg chg="add mod">
          <ac:chgData name="Hanna Kavalionak" userId="82742bfd-6cd6-458c-93ec-4cc1c74eb775" providerId="ADAL" clId="{9EA03A05-8EE1-434C-B6A5-09FF56BC0208}" dt="2021-08-29T14:17:12.191" v="1736"/>
          <ac:spMkLst>
            <pc:docMk/>
            <pc:sldMk cId="2639695936" sldId="317"/>
            <ac:spMk id="16" creationId="{E7F2102E-D3C7-B144-987C-0BF3003D8F04}"/>
          </ac:spMkLst>
        </pc:spChg>
        <pc:spChg chg="del">
          <ac:chgData name="Hanna Kavalionak" userId="82742bfd-6cd6-458c-93ec-4cc1c74eb775" providerId="ADAL" clId="{9EA03A05-8EE1-434C-B6A5-09FF56BC0208}" dt="2021-08-28T07:09:14.082" v="159" actId="478"/>
          <ac:spMkLst>
            <pc:docMk/>
            <pc:sldMk cId="2639695936" sldId="317"/>
            <ac:spMk id="17" creationId="{28942550-5A48-894F-AF20-4A7B54807B71}"/>
          </ac:spMkLst>
        </pc:spChg>
        <pc:spChg chg="add mod">
          <ac:chgData name="Hanna Kavalionak" userId="82742bfd-6cd6-458c-93ec-4cc1c74eb775" providerId="ADAL" clId="{9EA03A05-8EE1-434C-B6A5-09FF56BC0208}" dt="2021-08-30T08:42:43.824" v="1811" actId="1076"/>
          <ac:spMkLst>
            <pc:docMk/>
            <pc:sldMk cId="2639695936" sldId="317"/>
            <ac:spMk id="17" creationId="{CF7B2423-3110-DC4B-A241-B432F605F87D}"/>
          </ac:spMkLst>
        </pc:spChg>
        <pc:spChg chg="add mod">
          <ac:chgData name="Hanna Kavalionak" userId="82742bfd-6cd6-458c-93ec-4cc1c74eb775" providerId="ADAL" clId="{9EA03A05-8EE1-434C-B6A5-09FF56BC0208}" dt="2021-08-30T08:45:54.513" v="1845"/>
          <ac:spMkLst>
            <pc:docMk/>
            <pc:sldMk cId="2639695936" sldId="317"/>
            <ac:spMk id="18" creationId="{F6801529-DA4D-A74E-BE5E-F433CBBF0865}"/>
          </ac:spMkLst>
        </pc:spChg>
        <pc:spChg chg="add mod">
          <ac:chgData name="Hanna Kavalionak" userId="82742bfd-6cd6-458c-93ec-4cc1c74eb775" providerId="ADAL" clId="{9EA03A05-8EE1-434C-B6A5-09FF56BC0208}" dt="2021-08-30T08:45:54.513" v="1845"/>
          <ac:spMkLst>
            <pc:docMk/>
            <pc:sldMk cId="2639695936" sldId="317"/>
            <ac:spMk id="21" creationId="{C9C030BF-34B9-DE41-BED0-2AA7F7C29809}"/>
          </ac:spMkLst>
        </pc:spChg>
        <pc:spChg chg="add mod">
          <ac:chgData name="Hanna Kavalionak" userId="82742bfd-6cd6-458c-93ec-4cc1c74eb775" providerId="ADAL" clId="{9EA03A05-8EE1-434C-B6A5-09FF56BC0208}" dt="2021-08-30T08:45:54.513" v="1845"/>
          <ac:spMkLst>
            <pc:docMk/>
            <pc:sldMk cId="2639695936" sldId="317"/>
            <ac:spMk id="24" creationId="{606EDFD6-A5B5-4E46-A5EA-B00AEADD3366}"/>
          </ac:spMkLst>
        </pc:spChg>
        <pc:spChg chg="add mod">
          <ac:chgData name="Hanna Kavalionak" userId="82742bfd-6cd6-458c-93ec-4cc1c74eb775" providerId="ADAL" clId="{9EA03A05-8EE1-434C-B6A5-09FF56BC0208}" dt="2021-08-30T08:45:54.513" v="1845"/>
          <ac:spMkLst>
            <pc:docMk/>
            <pc:sldMk cId="2639695936" sldId="317"/>
            <ac:spMk id="25" creationId="{22E81BB3-4631-9940-B450-25618FF61C1D}"/>
          </ac:spMkLst>
        </pc:spChg>
        <pc:spChg chg="add del mod">
          <ac:chgData name="Hanna Kavalionak" userId="82742bfd-6cd6-458c-93ec-4cc1c74eb775" providerId="ADAL" clId="{9EA03A05-8EE1-434C-B6A5-09FF56BC0208}" dt="2021-08-30T08:45:57.627" v="1846" actId="478"/>
          <ac:spMkLst>
            <pc:docMk/>
            <pc:sldMk cId="2639695936" sldId="317"/>
            <ac:spMk id="29" creationId="{504EEA5F-8D34-CE41-A65B-945EDC13DDCE}"/>
          </ac:spMkLst>
        </pc:spChg>
        <pc:spChg chg="add mod">
          <ac:chgData name="Hanna Kavalionak" userId="82742bfd-6cd6-458c-93ec-4cc1c74eb775" providerId="ADAL" clId="{9EA03A05-8EE1-434C-B6A5-09FF56BC0208}" dt="2021-08-30T08:45:54.513" v="1845"/>
          <ac:spMkLst>
            <pc:docMk/>
            <pc:sldMk cId="2639695936" sldId="317"/>
            <ac:spMk id="30" creationId="{53EBE5E3-6A70-1F45-9D21-60FBEA730431}"/>
          </ac:spMkLst>
        </pc:spChg>
        <pc:spChg chg="add del mod">
          <ac:chgData name="Hanna Kavalionak" userId="82742bfd-6cd6-458c-93ec-4cc1c74eb775" providerId="ADAL" clId="{9EA03A05-8EE1-434C-B6A5-09FF56BC0208}" dt="2021-08-30T08:45:57.627" v="1846" actId="478"/>
          <ac:spMkLst>
            <pc:docMk/>
            <pc:sldMk cId="2639695936" sldId="317"/>
            <ac:spMk id="32" creationId="{431923D1-1C6B-3946-90AE-38E1EB766DCE}"/>
          </ac:spMkLst>
        </pc:spChg>
        <pc:spChg chg="add del mod">
          <ac:chgData name="Hanna Kavalionak" userId="82742bfd-6cd6-458c-93ec-4cc1c74eb775" providerId="ADAL" clId="{9EA03A05-8EE1-434C-B6A5-09FF56BC0208}" dt="2021-08-30T08:45:57.627" v="1846" actId="478"/>
          <ac:spMkLst>
            <pc:docMk/>
            <pc:sldMk cId="2639695936" sldId="317"/>
            <ac:spMk id="33" creationId="{7635E850-35A2-7C4D-8591-82AFDADC73D4}"/>
          </ac:spMkLst>
        </pc:spChg>
        <pc:spChg chg="add del mod">
          <ac:chgData name="Hanna Kavalionak" userId="82742bfd-6cd6-458c-93ec-4cc1c74eb775" providerId="ADAL" clId="{9EA03A05-8EE1-434C-B6A5-09FF56BC0208}" dt="2021-08-30T08:45:57.627" v="1846" actId="478"/>
          <ac:spMkLst>
            <pc:docMk/>
            <pc:sldMk cId="2639695936" sldId="317"/>
            <ac:spMk id="35" creationId="{691721F7-686C-2641-9C4E-7C4E2AB0A1B2}"/>
          </ac:spMkLst>
        </pc:spChg>
        <pc:spChg chg="del">
          <ac:chgData name="Hanna Kavalionak" userId="82742bfd-6cd6-458c-93ec-4cc1c74eb775" providerId="ADAL" clId="{9EA03A05-8EE1-434C-B6A5-09FF56BC0208}" dt="2021-08-30T08:45:54.307" v="1844" actId="478"/>
          <ac:spMkLst>
            <pc:docMk/>
            <pc:sldMk cId="2639695936" sldId="317"/>
            <ac:spMk id="38" creationId="{C3E3AD53-E7CA-D746-B0ED-578DE7B1F51F}"/>
          </ac:spMkLst>
        </pc:spChg>
        <pc:spChg chg="add mod">
          <ac:chgData name="Hanna Kavalionak" userId="82742bfd-6cd6-458c-93ec-4cc1c74eb775" providerId="ADAL" clId="{9EA03A05-8EE1-434C-B6A5-09FF56BC0208}" dt="2021-08-30T08:45:54.513" v="1845"/>
          <ac:spMkLst>
            <pc:docMk/>
            <pc:sldMk cId="2639695936" sldId="317"/>
            <ac:spMk id="39" creationId="{C251DB28-21F6-2740-AD0F-9A85BAE3A527}"/>
          </ac:spMkLst>
        </pc:spChg>
        <pc:spChg chg="add del mod">
          <ac:chgData name="Hanna Kavalionak" userId="82742bfd-6cd6-458c-93ec-4cc1c74eb775" providerId="ADAL" clId="{9EA03A05-8EE1-434C-B6A5-09FF56BC0208}" dt="2021-08-30T08:45:57.627" v="1846" actId="478"/>
          <ac:spMkLst>
            <pc:docMk/>
            <pc:sldMk cId="2639695936" sldId="317"/>
            <ac:spMk id="40" creationId="{FE3AE643-EB25-2941-875E-65591F7E9474}"/>
          </ac:spMkLst>
        </pc:spChg>
        <pc:cxnChg chg="del mod">
          <ac:chgData name="Hanna Kavalionak" userId="82742bfd-6cd6-458c-93ec-4cc1c74eb775" providerId="ADAL" clId="{9EA03A05-8EE1-434C-B6A5-09FF56BC0208}" dt="2021-08-28T07:09:15.281" v="160" actId="478"/>
          <ac:cxnSpMkLst>
            <pc:docMk/>
            <pc:sldMk cId="2639695936" sldId="317"/>
            <ac:cxnSpMk id="18" creationId="{7CDE0E63-0D59-F94F-9351-E3828BBA9397}"/>
          </ac:cxnSpMkLst>
        </pc:cxnChg>
        <pc:cxnChg chg="del">
          <ac:chgData name="Hanna Kavalionak" userId="82742bfd-6cd6-458c-93ec-4cc1c74eb775" providerId="ADAL" clId="{9EA03A05-8EE1-434C-B6A5-09FF56BC0208}" dt="2021-08-30T08:45:54.307" v="1844" actId="478"/>
          <ac:cxnSpMkLst>
            <pc:docMk/>
            <pc:sldMk cId="2639695936" sldId="317"/>
            <ac:cxnSpMk id="20" creationId="{C33C1D81-B2B4-6647-A206-5D10B0CDE46C}"/>
          </ac:cxnSpMkLst>
        </pc:cxnChg>
        <pc:cxnChg chg="del">
          <ac:chgData name="Hanna Kavalionak" userId="82742bfd-6cd6-458c-93ec-4cc1c74eb775" providerId="ADAL" clId="{9EA03A05-8EE1-434C-B6A5-09FF56BC0208}" dt="2021-08-30T08:45:54.307" v="1844" actId="478"/>
          <ac:cxnSpMkLst>
            <pc:docMk/>
            <pc:sldMk cId="2639695936" sldId="317"/>
            <ac:cxnSpMk id="22" creationId="{80C508C2-012F-9946-B6CA-44D258E493F4}"/>
          </ac:cxnSpMkLst>
        </pc:cxnChg>
        <pc:cxnChg chg="del">
          <ac:chgData name="Hanna Kavalionak" userId="82742bfd-6cd6-458c-93ec-4cc1c74eb775" providerId="ADAL" clId="{9EA03A05-8EE1-434C-B6A5-09FF56BC0208}" dt="2021-08-30T08:45:54.307" v="1844" actId="478"/>
          <ac:cxnSpMkLst>
            <pc:docMk/>
            <pc:sldMk cId="2639695936" sldId="317"/>
            <ac:cxnSpMk id="23" creationId="{5C88BD46-576D-2B40-8FE6-A4BE05E27DDA}"/>
          </ac:cxnSpMkLst>
        </pc:cxnChg>
        <pc:cxnChg chg="add mod">
          <ac:chgData name="Hanna Kavalionak" userId="82742bfd-6cd6-458c-93ec-4cc1c74eb775" providerId="ADAL" clId="{9EA03A05-8EE1-434C-B6A5-09FF56BC0208}" dt="2021-08-30T08:45:54.513" v="1845"/>
          <ac:cxnSpMkLst>
            <pc:docMk/>
            <pc:sldMk cId="2639695936" sldId="317"/>
            <ac:cxnSpMk id="26" creationId="{E076E2E7-6BF2-AC49-B856-6521AF253BA0}"/>
          </ac:cxnSpMkLst>
        </pc:cxnChg>
        <pc:cxnChg chg="add mod">
          <ac:chgData name="Hanna Kavalionak" userId="82742bfd-6cd6-458c-93ec-4cc1c74eb775" providerId="ADAL" clId="{9EA03A05-8EE1-434C-B6A5-09FF56BC0208}" dt="2021-08-30T08:45:54.513" v="1845"/>
          <ac:cxnSpMkLst>
            <pc:docMk/>
            <pc:sldMk cId="2639695936" sldId="317"/>
            <ac:cxnSpMk id="27" creationId="{BF497A02-DF3A-A245-BBA9-A58E5D2AEAA3}"/>
          </ac:cxnSpMkLst>
        </pc:cxnChg>
        <pc:cxnChg chg="add mod">
          <ac:chgData name="Hanna Kavalionak" userId="82742bfd-6cd6-458c-93ec-4cc1c74eb775" providerId="ADAL" clId="{9EA03A05-8EE1-434C-B6A5-09FF56BC0208}" dt="2021-08-30T08:45:54.513" v="1845"/>
          <ac:cxnSpMkLst>
            <pc:docMk/>
            <pc:sldMk cId="2639695936" sldId="317"/>
            <ac:cxnSpMk id="28" creationId="{D3330052-9904-1141-93F3-811628D9625C}"/>
          </ac:cxnSpMkLst>
        </pc:cxnChg>
        <pc:cxnChg chg="add del mod">
          <ac:chgData name="Hanna Kavalionak" userId="82742bfd-6cd6-458c-93ec-4cc1c74eb775" providerId="ADAL" clId="{9EA03A05-8EE1-434C-B6A5-09FF56BC0208}" dt="2021-08-30T08:45:57.627" v="1846" actId="478"/>
          <ac:cxnSpMkLst>
            <pc:docMk/>
            <pc:sldMk cId="2639695936" sldId="317"/>
            <ac:cxnSpMk id="31" creationId="{842F11EC-C9D1-0B47-A032-B52283551C77}"/>
          </ac:cxnSpMkLst>
        </pc:cxnChg>
        <pc:cxnChg chg="add del mod">
          <ac:chgData name="Hanna Kavalionak" userId="82742bfd-6cd6-458c-93ec-4cc1c74eb775" providerId="ADAL" clId="{9EA03A05-8EE1-434C-B6A5-09FF56BC0208}" dt="2021-08-30T08:45:57.627" v="1846" actId="478"/>
          <ac:cxnSpMkLst>
            <pc:docMk/>
            <pc:sldMk cId="2639695936" sldId="317"/>
            <ac:cxnSpMk id="34" creationId="{65AA0030-9326-DB48-864D-CD3A611E21BB}"/>
          </ac:cxnSpMkLst>
        </pc:cxnChg>
        <pc:cxnChg chg="add del mod">
          <ac:chgData name="Hanna Kavalionak" userId="82742bfd-6cd6-458c-93ec-4cc1c74eb775" providerId="ADAL" clId="{9EA03A05-8EE1-434C-B6A5-09FF56BC0208}" dt="2021-08-30T08:45:57.627" v="1846" actId="478"/>
          <ac:cxnSpMkLst>
            <pc:docMk/>
            <pc:sldMk cId="2639695936" sldId="317"/>
            <ac:cxnSpMk id="36" creationId="{25BCECAA-3598-5D45-9D9E-C25318CCD78D}"/>
          </ac:cxnSpMkLst>
        </pc:cxnChg>
        <pc:cxnChg chg="add del mod">
          <ac:chgData name="Hanna Kavalionak" userId="82742bfd-6cd6-458c-93ec-4cc1c74eb775" providerId="ADAL" clId="{9EA03A05-8EE1-434C-B6A5-09FF56BC0208}" dt="2021-08-30T08:45:59.612" v="1847" actId="478"/>
          <ac:cxnSpMkLst>
            <pc:docMk/>
            <pc:sldMk cId="2639695936" sldId="317"/>
            <ac:cxnSpMk id="37" creationId="{34C33DB9-D3EF-6F49-9971-FDB166787422}"/>
          </ac:cxnSpMkLst>
        </pc:cxnChg>
      </pc:sldChg>
      <pc:sldChg chg="addSp delSp modSp add del mod">
        <pc:chgData name="Hanna Kavalionak" userId="82742bfd-6cd6-458c-93ec-4cc1c74eb775" providerId="ADAL" clId="{9EA03A05-8EE1-434C-B6A5-09FF56BC0208}" dt="2021-08-30T08:46:57.086" v="1858" actId="113"/>
        <pc:sldMkLst>
          <pc:docMk/>
          <pc:sldMk cId="2997777417" sldId="318"/>
        </pc:sldMkLst>
        <pc:spChg chg="mod">
          <ac:chgData name="Hanna Kavalionak" userId="82742bfd-6cd6-458c-93ec-4cc1c74eb775" providerId="ADAL" clId="{9EA03A05-8EE1-434C-B6A5-09FF56BC0208}" dt="2021-08-30T08:46:57.086" v="1858" actId="113"/>
          <ac:spMkLst>
            <pc:docMk/>
            <pc:sldMk cId="2997777417" sldId="318"/>
            <ac:spMk id="2" creationId="{53FCC2C9-F063-EC47-B3CE-07DFB394D348}"/>
          </ac:spMkLst>
        </pc:spChg>
        <pc:spChg chg="del">
          <ac:chgData name="Hanna Kavalionak" userId="82742bfd-6cd6-458c-93ec-4cc1c74eb775" providerId="ADAL" clId="{9EA03A05-8EE1-434C-B6A5-09FF56BC0208}" dt="2021-08-29T14:17:16.485" v="1737" actId="478"/>
          <ac:spMkLst>
            <pc:docMk/>
            <pc:sldMk cId="2997777417" sldId="318"/>
            <ac:spMk id="3" creationId="{3B9AADC0-9730-2B4F-BFBA-FC7791180846}"/>
          </ac:spMkLst>
        </pc:spChg>
        <pc:spChg chg="add mod">
          <ac:chgData name="Hanna Kavalionak" userId="82742bfd-6cd6-458c-93ec-4cc1c74eb775" providerId="ADAL" clId="{9EA03A05-8EE1-434C-B6A5-09FF56BC0208}" dt="2021-08-30T08:46:44.665" v="1857" actId="113"/>
          <ac:spMkLst>
            <pc:docMk/>
            <pc:sldMk cId="2997777417" sldId="318"/>
            <ac:spMk id="3" creationId="{63ECF596-F66A-C34F-85FE-5CFBA9807336}"/>
          </ac:spMkLst>
        </pc:spChg>
        <pc:spChg chg="add del mod">
          <ac:chgData name="Hanna Kavalionak" userId="82742bfd-6cd6-458c-93ec-4cc1c74eb775" providerId="ADAL" clId="{9EA03A05-8EE1-434C-B6A5-09FF56BC0208}" dt="2021-08-28T07:08:00.163" v="128" actId="478"/>
          <ac:spMkLst>
            <pc:docMk/>
            <pc:sldMk cId="2997777417" sldId="318"/>
            <ac:spMk id="4" creationId="{CA285C49-21ED-D247-83A6-04A8DAC9498A}"/>
          </ac:spMkLst>
        </pc:spChg>
        <pc:spChg chg="add del mod">
          <ac:chgData name="Hanna Kavalionak" userId="82742bfd-6cd6-458c-93ec-4cc1c74eb775" providerId="ADAL" clId="{9EA03A05-8EE1-434C-B6A5-09FF56BC0208}" dt="2021-08-28T07:08:13.797" v="134" actId="478"/>
          <ac:spMkLst>
            <pc:docMk/>
            <pc:sldMk cId="2997777417" sldId="318"/>
            <ac:spMk id="5" creationId="{F9239D21-E886-3742-9A5C-CA6AB7409E71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11" creationId="{5372F013-715C-7940-BF56-57EEF0DD4C67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12" creationId="{B1D4BF57-299A-D84C-B24A-0EB4DC88C0F5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13" creationId="{A952A332-2803-1441-BC81-81B38830B98B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14" creationId="{1E646500-35B1-B141-84F3-B48DE745AD06}"/>
          </ac:spMkLst>
        </pc:spChg>
        <pc:spChg chg="add mod">
          <ac:chgData name="Hanna Kavalionak" userId="82742bfd-6cd6-458c-93ec-4cc1c74eb775" providerId="ADAL" clId="{9EA03A05-8EE1-434C-B6A5-09FF56BC0208}" dt="2021-08-29T14:17:16.740" v="1738"/>
          <ac:spMkLst>
            <pc:docMk/>
            <pc:sldMk cId="2997777417" sldId="318"/>
            <ac:spMk id="24" creationId="{62FE4AB4-7678-7C4D-92CF-D8616ACEDF05}"/>
          </ac:spMkLst>
        </pc:spChg>
        <pc:spChg chg="add del mod">
          <ac:chgData name="Hanna Kavalionak" userId="82742bfd-6cd6-458c-93ec-4cc1c74eb775" providerId="ADAL" clId="{9EA03A05-8EE1-434C-B6A5-09FF56BC0208}" dt="2021-08-30T08:43:00.824" v="1817"/>
          <ac:spMkLst>
            <pc:docMk/>
            <pc:sldMk cId="2997777417" sldId="318"/>
            <ac:spMk id="25" creationId="{65E9BE5A-8E50-7C49-A79A-82D1F1AC364B}"/>
          </ac:spMkLst>
        </pc:spChg>
        <pc:spChg chg="add del mod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26" creationId="{9ECACA4B-99CC-0D42-9CAB-A8D09822A92C}"/>
          </ac:spMkLst>
        </pc:spChg>
        <pc:spChg chg="add del mod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28" creationId="{0408FB59-14E9-3D4E-A5B9-E8380B738F49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32" creationId="{7F88B839-769E-8B4F-8A4F-915DF8A3742F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35" creationId="{6C4D7B65-69BA-E744-A7FA-4C0E497CD7F6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38" creationId="{C3E3AD53-E7CA-D746-B0ED-578DE7B1F51F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39" creationId="{93BCE5F7-4424-1E48-8ED7-3DCA84F12701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40" creationId="{3BC19E06-6385-2541-BFEE-7831421C7B03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41" creationId="{32EC4662-B147-FF47-AD46-2BF51CF2BE9A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42" creationId="{A8B76F4E-E777-DA49-B140-CB8983F1A5CC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46" creationId="{F2EC7548-6592-474C-A9E0-08A34F142D4D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47" creationId="{A7BB4863-A0BB-AD40-A6F5-1B1C08DAAEF9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48" creationId="{0C9D3F37-DDAD-5E43-BF65-3698591C4B0A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49" creationId="{36D10B7B-6910-F843-B86B-2C31F399E079}"/>
          </ac:spMkLst>
        </pc:spChg>
        <pc:spChg chg="add del mod">
          <ac:chgData name="Hanna Kavalionak" userId="82742bfd-6cd6-458c-93ec-4cc1c74eb775" providerId="ADAL" clId="{9EA03A05-8EE1-434C-B6A5-09FF56BC0208}" dt="2021-08-30T08:45:35.421" v="1840" actId="478"/>
          <ac:spMkLst>
            <pc:docMk/>
            <pc:sldMk cId="2997777417" sldId="318"/>
            <ac:spMk id="50" creationId="{94E597A0-7734-2146-AB81-F7CB9810729B}"/>
          </ac:spMkLst>
        </pc:spChg>
        <pc:spChg chg="del">
          <ac:chgData name="Hanna Kavalionak" userId="82742bfd-6cd6-458c-93ec-4cc1c74eb775" providerId="ADAL" clId="{9EA03A05-8EE1-434C-B6A5-09FF56BC0208}" dt="2021-08-30T08:45:32.059" v="1837" actId="478"/>
          <ac:spMkLst>
            <pc:docMk/>
            <pc:sldMk cId="2997777417" sldId="318"/>
            <ac:spMk id="51" creationId="{E153C37B-6A09-234B-8F58-F38A9617847F}"/>
          </ac:spMkLst>
        </pc:spChg>
        <pc:spChg chg="del">
          <ac:chgData name="Hanna Kavalionak" userId="82742bfd-6cd6-458c-93ec-4cc1c74eb775" providerId="ADAL" clId="{9EA03A05-8EE1-434C-B6A5-09FF56BC0208}" dt="2021-08-28T07:08:02.488" v="129" actId="478"/>
          <ac:spMkLst>
            <pc:docMk/>
            <pc:sldMk cId="2997777417" sldId="318"/>
            <ac:spMk id="53" creationId="{25ED6DA0-2026-6A44-AF7E-B5819E65C716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53" creationId="{A2D77AE4-0304-6244-9D65-31A2FB8F4C1C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54" creationId="{73EC2B58-7431-4947-8C04-DF1AF9C2DD0B}"/>
          </ac:spMkLst>
        </pc:spChg>
        <pc:spChg chg="del mod">
          <ac:chgData name="Hanna Kavalionak" userId="82742bfd-6cd6-458c-93ec-4cc1c74eb775" providerId="ADAL" clId="{9EA03A05-8EE1-434C-B6A5-09FF56BC0208}" dt="2021-08-28T07:08:17.060" v="136" actId="478"/>
          <ac:spMkLst>
            <pc:docMk/>
            <pc:sldMk cId="2997777417" sldId="318"/>
            <ac:spMk id="56" creationId="{272C962F-2A87-9846-AFAB-676617A0C688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56" creationId="{9AC68EC7-681F-504F-A652-41CCCEB29B0E}"/>
          </ac:spMkLst>
        </pc:spChg>
        <pc:spChg chg="add del mod">
          <ac:chgData name="Hanna Kavalionak" userId="82742bfd-6cd6-458c-93ec-4cc1c74eb775" providerId="ADAL" clId="{9EA03A05-8EE1-434C-B6A5-09FF56BC0208}" dt="2021-08-30T08:45:43.078" v="1843" actId="478"/>
          <ac:spMkLst>
            <pc:docMk/>
            <pc:sldMk cId="2997777417" sldId="318"/>
            <ac:spMk id="60" creationId="{3C0EA887-930D-1846-BB5E-371B8279C2EC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61" creationId="{CD682042-2495-FF40-97D7-7457A1029BE9}"/>
          </ac:spMkLst>
        </pc:spChg>
        <pc:spChg chg="add mod">
          <ac:chgData name="Hanna Kavalionak" userId="82742bfd-6cd6-458c-93ec-4cc1c74eb775" providerId="ADAL" clId="{9EA03A05-8EE1-434C-B6A5-09FF56BC0208}" dt="2021-08-30T08:45:32.381" v="1838"/>
          <ac:spMkLst>
            <pc:docMk/>
            <pc:sldMk cId="2997777417" sldId="318"/>
            <ac:spMk id="62" creationId="{74122A5E-038C-154E-B8F3-56813BA10F51}"/>
          </ac:spMkLst>
        </pc:spChg>
        <pc:spChg chg="add del mod">
          <ac:chgData name="Hanna Kavalionak" userId="82742bfd-6cd6-458c-93ec-4cc1c74eb775" providerId="ADAL" clId="{9EA03A05-8EE1-434C-B6A5-09FF56BC0208}" dt="2021-08-30T08:45:40.117" v="1842" actId="478"/>
          <ac:spMkLst>
            <pc:docMk/>
            <pc:sldMk cId="2997777417" sldId="318"/>
            <ac:spMk id="63" creationId="{41EE810E-7BF9-FA4E-92CB-D9D4A0A27C3C}"/>
          </ac:spMkLst>
        </pc:sp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29" creationId="{5B0CED77-15D3-D745-8637-B396B93767EA}"/>
          </ac:cxnSpMkLst>
        </pc:cxn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30" creationId="{3A7643DE-E454-CB48-9130-58B334DAF688}"/>
          </ac:cxnSpMkLst>
        </pc:cxn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31" creationId="{5E9FF05E-9D1B-EF4E-9FCF-8165478E6D54}"/>
          </ac:cxnSpMkLst>
        </pc:cxn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33" creationId="{42BF0039-705D-2849-9BE1-C48BF3A74727}"/>
          </ac:cxnSpMkLst>
        </pc:cxn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34" creationId="{0F8C23BA-61A4-784C-9A76-D7179419DEDD}"/>
          </ac:cxnSpMkLst>
        </pc:cxn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36" creationId="{62EBC7D6-B3C3-5B4F-9200-9932A61CD550}"/>
          </ac:cxnSpMkLst>
        </pc:cxnChg>
        <pc:cxnChg chg="del">
          <ac:chgData name="Hanna Kavalionak" userId="82742bfd-6cd6-458c-93ec-4cc1c74eb775" providerId="ADAL" clId="{9EA03A05-8EE1-434C-B6A5-09FF56BC0208}" dt="2021-08-30T08:45:32.059" v="1837" actId="478"/>
          <ac:cxnSpMkLst>
            <pc:docMk/>
            <pc:sldMk cId="2997777417" sldId="318"/>
            <ac:cxnSpMk id="37" creationId="{8DED1AF3-7BDA-A74D-9065-3D3202F8D236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43" creationId="{71CDA395-4C09-EC44-96EC-25E75DE7108A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44" creationId="{765C718D-4283-0742-ACD2-3CF7AC9E3EB4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45" creationId="{D7E77C27-A508-6B47-B501-4CAC4EC21787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52" creationId="{9464DAAC-BC64-414A-B6F7-E1CDCDDC2D8F}"/>
          </ac:cxnSpMkLst>
        </pc:cxnChg>
        <pc:cxnChg chg="del mod">
          <ac:chgData name="Hanna Kavalionak" userId="82742bfd-6cd6-458c-93ec-4cc1c74eb775" providerId="ADAL" clId="{9EA03A05-8EE1-434C-B6A5-09FF56BC0208}" dt="2021-08-28T07:08:04.097" v="130" actId="478"/>
          <ac:cxnSpMkLst>
            <pc:docMk/>
            <pc:sldMk cId="2997777417" sldId="318"/>
            <ac:cxnSpMk id="55" creationId="{178F8B7D-D1C2-D043-8D9F-67C38775F441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55" creationId="{B31FF3B4-9C7B-0443-8F8D-C6C85DB7BD86}"/>
          </ac:cxnSpMkLst>
        </pc:cxnChg>
        <pc:cxnChg chg="del mod">
          <ac:chgData name="Hanna Kavalionak" userId="82742bfd-6cd6-458c-93ec-4cc1c74eb775" providerId="ADAL" clId="{9EA03A05-8EE1-434C-B6A5-09FF56BC0208}" dt="2021-08-28T07:08:18.336" v="137" actId="478"/>
          <ac:cxnSpMkLst>
            <pc:docMk/>
            <pc:sldMk cId="2997777417" sldId="318"/>
            <ac:cxnSpMk id="57" creationId="{793F95B9-C053-E340-BA8E-416319602F00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57" creationId="{9ADBC58D-FA3E-684A-8DBC-3A292BFD6078}"/>
          </ac:cxnSpMkLst>
        </pc:cxnChg>
        <pc:cxnChg chg="add mod">
          <ac:chgData name="Hanna Kavalionak" userId="82742bfd-6cd6-458c-93ec-4cc1c74eb775" providerId="ADAL" clId="{9EA03A05-8EE1-434C-B6A5-09FF56BC0208}" dt="2021-08-30T08:45:32.381" v="1838"/>
          <ac:cxnSpMkLst>
            <pc:docMk/>
            <pc:sldMk cId="2997777417" sldId="318"/>
            <ac:cxnSpMk id="58" creationId="{37ABFBAE-EB93-C049-B0E4-306422571A42}"/>
          </ac:cxnSpMkLst>
        </pc:cxnChg>
        <pc:cxnChg chg="add del mod">
          <ac:chgData name="Hanna Kavalionak" userId="82742bfd-6cd6-458c-93ec-4cc1c74eb775" providerId="ADAL" clId="{9EA03A05-8EE1-434C-B6A5-09FF56BC0208}" dt="2021-08-30T08:45:34.213" v="1839" actId="478"/>
          <ac:cxnSpMkLst>
            <pc:docMk/>
            <pc:sldMk cId="2997777417" sldId="318"/>
            <ac:cxnSpMk id="59" creationId="{E6C374AB-940B-154C-B238-DB6CB3E5C603}"/>
          </ac:cxnSpMkLst>
        </pc:cxnChg>
        <pc:cxnChg chg="add del mod">
          <ac:chgData name="Hanna Kavalionak" userId="82742bfd-6cd6-458c-93ec-4cc1c74eb775" providerId="ADAL" clId="{9EA03A05-8EE1-434C-B6A5-09FF56BC0208}" dt="2021-08-30T08:45:36.664" v="1841" actId="478"/>
          <ac:cxnSpMkLst>
            <pc:docMk/>
            <pc:sldMk cId="2997777417" sldId="318"/>
            <ac:cxnSpMk id="64" creationId="{565C6F66-0AB0-BC45-9223-40D87FA9F0D4}"/>
          </ac:cxnSpMkLst>
        </pc:cxnChg>
      </pc:sldChg>
      <pc:sldChg chg="addSp delSp modSp add del mod">
        <pc:chgData name="Hanna Kavalionak" userId="82742bfd-6cd6-458c-93ec-4cc1c74eb775" providerId="ADAL" clId="{9EA03A05-8EE1-434C-B6A5-09FF56BC0208}" dt="2021-08-29T14:17:01.997" v="1732"/>
        <pc:sldMkLst>
          <pc:docMk/>
          <pc:sldMk cId="2274970738" sldId="319"/>
        </pc:sldMkLst>
        <pc:spChg chg="del">
          <ac:chgData name="Hanna Kavalionak" userId="82742bfd-6cd6-458c-93ec-4cc1c74eb775" providerId="ADAL" clId="{9EA03A05-8EE1-434C-B6A5-09FF56BC0208}" dt="2021-08-29T14:17:01.772" v="1731" actId="478"/>
          <ac:spMkLst>
            <pc:docMk/>
            <pc:sldMk cId="2274970738" sldId="319"/>
            <ac:spMk id="8" creationId="{17F71218-B05F-0948-BE47-790FC73B7D31}"/>
          </ac:spMkLst>
        </pc:spChg>
        <pc:spChg chg="add mod">
          <ac:chgData name="Hanna Kavalionak" userId="82742bfd-6cd6-458c-93ec-4cc1c74eb775" providerId="ADAL" clId="{9EA03A05-8EE1-434C-B6A5-09FF56BC0208}" dt="2021-08-29T14:17:01.997" v="1732"/>
          <ac:spMkLst>
            <pc:docMk/>
            <pc:sldMk cId="2274970738" sldId="319"/>
            <ac:spMk id="9" creationId="{E75E41CC-D38B-4E47-8CE6-2C9C4EBB2735}"/>
          </ac:spMkLst>
        </pc:spChg>
      </pc:sldChg>
      <pc:sldChg chg="addSp delSp modSp add mod">
        <pc:chgData name="Hanna Kavalionak" userId="82742bfd-6cd6-458c-93ec-4cc1c74eb775" providerId="ADAL" clId="{9EA03A05-8EE1-434C-B6A5-09FF56BC0208}" dt="2021-08-30T08:48:27.585" v="1863" actId="1076"/>
        <pc:sldMkLst>
          <pc:docMk/>
          <pc:sldMk cId="1163814148" sldId="320"/>
        </pc:sldMkLst>
        <pc:spChg chg="del">
          <ac:chgData name="Hanna Kavalionak" userId="82742bfd-6cd6-458c-93ec-4cc1c74eb775" providerId="ADAL" clId="{9EA03A05-8EE1-434C-B6A5-09FF56BC0208}" dt="2021-08-29T14:20:22.251" v="1747" actId="478"/>
          <ac:spMkLst>
            <pc:docMk/>
            <pc:sldMk cId="1163814148" sldId="320"/>
            <ac:spMk id="3" creationId="{3B9AADC0-9730-2B4F-BFBA-FC7791180846}"/>
          </ac:spMkLst>
        </pc:spChg>
        <pc:spChg chg="mod">
          <ac:chgData name="Hanna Kavalionak" userId="82742bfd-6cd6-458c-93ec-4cc1c74eb775" providerId="ADAL" clId="{9EA03A05-8EE1-434C-B6A5-09FF56BC0208}" dt="2021-08-28T07:28:31.752" v="428" actId="207"/>
          <ac:spMkLst>
            <pc:docMk/>
            <pc:sldMk cId="1163814148" sldId="320"/>
            <ac:spMk id="11" creationId="{5372F013-715C-7940-BF56-57EEF0DD4C67}"/>
          </ac:spMkLst>
        </pc:spChg>
        <pc:spChg chg="mod">
          <ac:chgData name="Hanna Kavalionak" userId="82742bfd-6cd6-458c-93ec-4cc1c74eb775" providerId="ADAL" clId="{9EA03A05-8EE1-434C-B6A5-09FF56BC0208}" dt="2021-08-28T07:27:48.682" v="401" actId="20577"/>
          <ac:spMkLst>
            <pc:docMk/>
            <pc:sldMk cId="1163814148" sldId="320"/>
            <ac:spMk id="12" creationId="{B1D4BF57-299A-D84C-B24A-0EB4DC88C0F5}"/>
          </ac:spMkLst>
        </pc:spChg>
        <pc:spChg chg="mod">
          <ac:chgData name="Hanna Kavalionak" userId="82742bfd-6cd6-458c-93ec-4cc1c74eb775" providerId="ADAL" clId="{9EA03A05-8EE1-434C-B6A5-09FF56BC0208}" dt="2021-08-28T07:27:51.914" v="404" actId="20577"/>
          <ac:spMkLst>
            <pc:docMk/>
            <pc:sldMk cId="1163814148" sldId="320"/>
            <ac:spMk id="13" creationId="{A952A332-2803-1441-BC81-81B38830B98B}"/>
          </ac:spMkLst>
        </pc:spChg>
        <pc:spChg chg="add mod">
          <ac:chgData name="Hanna Kavalionak" userId="82742bfd-6cd6-458c-93ec-4cc1c74eb775" providerId="ADAL" clId="{9EA03A05-8EE1-434C-B6A5-09FF56BC0208}" dt="2021-08-28T07:09:57.731" v="175" actId="1076"/>
          <ac:spMkLst>
            <pc:docMk/>
            <pc:sldMk cId="1163814148" sldId="320"/>
            <ac:spMk id="16" creationId="{5F679F69-6E4E-B443-B164-3675843771DF}"/>
          </ac:spMkLst>
        </pc:spChg>
        <pc:spChg chg="add mod">
          <ac:chgData name="Hanna Kavalionak" userId="82742bfd-6cd6-458c-93ec-4cc1c74eb775" providerId="ADAL" clId="{9EA03A05-8EE1-434C-B6A5-09FF56BC0208}" dt="2021-08-29T14:20:22.597" v="1748"/>
          <ac:spMkLst>
            <pc:docMk/>
            <pc:sldMk cId="1163814148" sldId="320"/>
            <ac:spMk id="18" creationId="{DAD8BB4A-E541-194B-B49B-F8C450718B84}"/>
          </ac:spMkLst>
        </pc:spChg>
        <pc:spChg chg="mod">
          <ac:chgData name="Hanna Kavalionak" userId="82742bfd-6cd6-458c-93ec-4cc1c74eb775" providerId="ADAL" clId="{9EA03A05-8EE1-434C-B6A5-09FF56BC0208}" dt="2021-08-30T08:48:27.585" v="1863" actId="1076"/>
          <ac:spMkLst>
            <pc:docMk/>
            <pc:sldMk cId="1163814148" sldId="320"/>
            <ac:spMk id="19" creationId="{53D43C30-AF10-694D-AD73-4BDE0F2FFFD3}"/>
          </ac:spMkLst>
        </pc:spChg>
        <pc:spChg chg="del">
          <ac:chgData name="Hanna Kavalionak" userId="82742bfd-6cd6-458c-93ec-4cc1c74eb775" providerId="ADAL" clId="{9EA03A05-8EE1-434C-B6A5-09FF56BC0208}" dt="2021-08-28T07:09:52.181" v="173" actId="478"/>
          <ac:spMkLst>
            <pc:docMk/>
            <pc:sldMk cId="1163814148" sldId="320"/>
            <ac:spMk id="58" creationId="{B91FD50C-22DB-4146-97E3-1941666C2E4B}"/>
          </ac:spMkLst>
        </pc:spChg>
        <pc:cxnChg chg="del mod">
          <ac:chgData name="Hanna Kavalionak" userId="82742bfd-6cd6-458c-93ec-4cc1c74eb775" providerId="ADAL" clId="{9EA03A05-8EE1-434C-B6A5-09FF56BC0208}" dt="2021-08-28T07:09:50.979" v="172" actId="478"/>
          <ac:cxnSpMkLst>
            <pc:docMk/>
            <pc:sldMk cId="1163814148" sldId="320"/>
            <ac:cxnSpMk id="59" creationId="{9303BBCB-ED7E-DF47-AF74-204A1462E24A}"/>
          </ac:cxnSpMkLst>
        </pc:cxnChg>
      </pc:sldChg>
      <pc:sldChg chg="add del">
        <pc:chgData name="Hanna Kavalionak" userId="82742bfd-6cd6-458c-93ec-4cc1c74eb775" providerId="ADAL" clId="{9EA03A05-8EE1-434C-B6A5-09FF56BC0208}" dt="2021-08-28T06:26:12.250" v="21"/>
        <pc:sldMkLst>
          <pc:docMk/>
          <pc:sldMk cId="1447464017" sldId="320"/>
        </pc:sldMkLst>
      </pc:sldChg>
      <pc:sldChg chg="addSp delSp modSp add del mod">
        <pc:chgData name="Hanna Kavalionak" userId="82742bfd-6cd6-458c-93ec-4cc1c74eb775" providerId="ADAL" clId="{9EA03A05-8EE1-434C-B6A5-09FF56BC0208}" dt="2021-08-30T08:48:42.142" v="1867" actId="1036"/>
        <pc:sldMkLst>
          <pc:docMk/>
          <pc:sldMk cId="363594444" sldId="321"/>
        </pc:sldMkLst>
        <pc:spChg chg="del">
          <ac:chgData name="Hanna Kavalionak" userId="82742bfd-6cd6-458c-93ec-4cc1c74eb775" providerId="ADAL" clId="{9EA03A05-8EE1-434C-B6A5-09FF56BC0208}" dt="2021-08-29T14:20:25.763" v="1749" actId="478"/>
          <ac:spMkLst>
            <pc:docMk/>
            <pc:sldMk cId="363594444" sldId="321"/>
            <ac:spMk id="3" creationId="{3B9AADC0-9730-2B4F-BFBA-FC7791180846}"/>
          </ac:spMkLst>
        </pc:spChg>
        <pc:spChg chg="add del mod">
          <ac:chgData name="Hanna Kavalionak" userId="82742bfd-6cd6-458c-93ec-4cc1c74eb775" providerId="ADAL" clId="{9EA03A05-8EE1-434C-B6A5-09FF56BC0208}" dt="2021-08-28T07:27:57.914" v="406" actId="478"/>
          <ac:spMkLst>
            <pc:docMk/>
            <pc:sldMk cId="363594444" sldId="321"/>
            <ac:spMk id="5" creationId="{1214F036-7952-7D4F-8669-A5B9DD4C532F}"/>
          </ac:spMkLst>
        </pc:spChg>
        <pc:spChg chg="mod">
          <ac:chgData name="Hanna Kavalionak" userId="82742bfd-6cd6-458c-93ec-4cc1c74eb775" providerId="ADAL" clId="{9EA03A05-8EE1-434C-B6A5-09FF56BC0208}" dt="2021-08-28T07:27:59.934" v="407"/>
          <ac:spMkLst>
            <pc:docMk/>
            <pc:sldMk cId="363594444" sldId="321"/>
            <ac:spMk id="15" creationId="{2148CBC6-3070-E946-BEBD-DB63B029E7E2}"/>
          </ac:spMkLst>
        </pc:spChg>
        <pc:spChg chg="add mod">
          <ac:chgData name="Hanna Kavalionak" userId="82742bfd-6cd6-458c-93ec-4cc1c74eb775" providerId="ADAL" clId="{9EA03A05-8EE1-434C-B6A5-09FF56BC0208}" dt="2021-08-29T14:20:26.010" v="1750"/>
          <ac:spMkLst>
            <pc:docMk/>
            <pc:sldMk cId="363594444" sldId="321"/>
            <ac:spMk id="16" creationId="{0BDC5409-D357-1247-8349-C55CE455F532}"/>
          </ac:spMkLst>
        </pc:spChg>
        <pc:spChg chg="mod">
          <ac:chgData name="Hanna Kavalionak" userId="82742bfd-6cd6-458c-93ec-4cc1c74eb775" providerId="ADAL" clId="{9EA03A05-8EE1-434C-B6A5-09FF56BC0208}" dt="2021-08-28T07:28:10.440" v="412" actId="20577"/>
          <ac:spMkLst>
            <pc:docMk/>
            <pc:sldMk cId="363594444" sldId="321"/>
            <ac:spMk id="17" creationId="{D9ED5CD2-C208-4042-AFB4-2716CE05A41A}"/>
          </ac:spMkLst>
        </pc:spChg>
        <pc:spChg chg="mod">
          <ac:chgData name="Hanna Kavalionak" userId="82742bfd-6cd6-458c-93ec-4cc1c74eb775" providerId="ADAL" clId="{9EA03A05-8EE1-434C-B6A5-09FF56BC0208}" dt="2021-08-28T07:28:13.680" v="417" actId="20577"/>
          <ac:spMkLst>
            <pc:docMk/>
            <pc:sldMk cId="363594444" sldId="321"/>
            <ac:spMk id="18" creationId="{8B1D6E62-D818-9743-8ED6-163DA28B7BA2}"/>
          </ac:spMkLst>
        </pc:spChg>
        <pc:spChg chg="mod">
          <ac:chgData name="Hanna Kavalionak" userId="82742bfd-6cd6-458c-93ec-4cc1c74eb775" providerId="ADAL" clId="{9EA03A05-8EE1-434C-B6A5-09FF56BC0208}" dt="2021-08-28T07:28:17.056" v="422" actId="20577"/>
          <ac:spMkLst>
            <pc:docMk/>
            <pc:sldMk cId="363594444" sldId="321"/>
            <ac:spMk id="20" creationId="{3E5CE185-035D-9B42-A0CD-026BDE0E0A4A}"/>
          </ac:spMkLst>
        </pc:spChg>
        <pc:spChg chg="add mod">
          <ac:chgData name="Hanna Kavalionak" userId="82742bfd-6cd6-458c-93ec-4cc1c74eb775" providerId="ADAL" clId="{9EA03A05-8EE1-434C-B6A5-09FF56BC0208}" dt="2021-08-28T07:10:10.541" v="181" actId="1038"/>
          <ac:spMkLst>
            <pc:docMk/>
            <pc:sldMk cId="363594444" sldId="321"/>
            <ac:spMk id="21" creationId="{B7E5719D-BBB6-884E-998E-F83B7DC4B55E}"/>
          </ac:spMkLst>
        </pc:spChg>
        <pc:spChg chg="del">
          <ac:chgData name="Hanna Kavalionak" userId="82742bfd-6cd6-458c-93ec-4cc1c74eb775" providerId="ADAL" clId="{9EA03A05-8EE1-434C-B6A5-09FF56BC0208}" dt="2021-08-28T07:10:02.372" v="176" actId="478"/>
          <ac:spMkLst>
            <pc:docMk/>
            <pc:sldMk cId="363594444" sldId="321"/>
            <ac:spMk id="22" creationId="{373D9B88-6DCF-D949-AF66-2325656C1BF9}"/>
          </ac:spMkLst>
        </pc:spChg>
        <pc:spChg chg="mod">
          <ac:chgData name="Hanna Kavalionak" userId="82742bfd-6cd6-458c-93ec-4cc1c74eb775" providerId="ADAL" clId="{9EA03A05-8EE1-434C-B6A5-09FF56BC0208}" dt="2021-08-30T08:48:42.142" v="1867" actId="1036"/>
          <ac:spMkLst>
            <pc:docMk/>
            <pc:sldMk cId="363594444" sldId="321"/>
            <ac:spMk id="27" creationId="{46E93E57-122B-F649-B094-F30233411FC9}"/>
          </ac:spMkLst>
        </pc:spChg>
        <pc:cxnChg chg="del mod">
          <ac:chgData name="Hanna Kavalionak" userId="82742bfd-6cd6-458c-93ec-4cc1c74eb775" providerId="ADAL" clId="{9EA03A05-8EE1-434C-B6A5-09FF56BC0208}" dt="2021-08-28T07:10:03.498" v="177" actId="478"/>
          <ac:cxnSpMkLst>
            <pc:docMk/>
            <pc:sldMk cId="363594444" sldId="321"/>
            <ac:cxnSpMk id="23" creationId="{0DC46C1F-D0FF-F24C-9373-C12CF53361D8}"/>
          </ac:cxnSpMkLst>
        </pc:cxnChg>
      </pc:sldChg>
      <pc:sldChg chg="addSp delSp modSp add del mod">
        <pc:chgData name="Hanna Kavalionak" userId="82742bfd-6cd6-458c-93ec-4cc1c74eb775" providerId="ADAL" clId="{9EA03A05-8EE1-434C-B6A5-09FF56BC0208}" dt="2021-08-29T14:20:29.959" v="1752"/>
        <pc:sldMkLst>
          <pc:docMk/>
          <pc:sldMk cId="1394393647" sldId="322"/>
        </pc:sldMkLst>
        <pc:spChg chg="del">
          <ac:chgData name="Hanna Kavalionak" userId="82742bfd-6cd6-458c-93ec-4cc1c74eb775" providerId="ADAL" clId="{9EA03A05-8EE1-434C-B6A5-09FF56BC0208}" dt="2021-08-29T14:20:29.674" v="1751" actId="478"/>
          <ac:spMkLst>
            <pc:docMk/>
            <pc:sldMk cId="1394393647" sldId="322"/>
            <ac:spMk id="3" creationId="{047D58C6-6874-DD41-991E-50CDD25F7785}"/>
          </ac:spMkLst>
        </pc:spChg>
        <pc:spChg chg="add mod">
          <ac:chgData name="Hanna Kavalionak" userId="82742bfd-6cd6-458c-93ec-4cc1c74eb775" providerId="ADAL" clId="{9EA03A05-8EE1-434C-B6A5-09FF56BC0208}" dt="2021-08-29T14:20:29.959" v="1752"/>
          <ac:spMkLst>
            <pc:docMk/>
            <pc:sldMk cId="1394393647" sldId="322"/>
            <ac:spMk id="7" creationId="{C2614DC5-0DC8-E541-A1D6-A021C0A582B1}"/>
          </ac:spMkLst>
        </pc:spChg>
      </pc:sldChg>
      <pc:sldChg chg="addSp delSp modSp add del mod modClrScheme chgLayout">
        <pc:chgData name="Hanna Kavalionak" userId="82742bfd-6cd6-458c-93ec-4cc1c74eb775" providerId="ADAL" clId="{9EA03A05-8EE1-434C-B6A5-09FF56BC0208}" dt="2021-08-29T14:20:17.913" v="1746"/>
        <pc:sldMkLst>
          <pc:docMk/>
          <pc:sldMk cId="2143324656" sldId="323"/>
        </pc:sldMkLst>
        <pc:spChg chg="add del mod ord">
          <ac:chgData name="Hanna Kavalionak" userId="82742bfd-6cd6-458c-93ec-4cc1c74eb775" providerId="ADAL" clId="{9EA03A05-8EE1-434C-B6A5-09FF56BC0208}" dt="2021-08-28T07:57:46.706" v="563" actId="700"/>
          <ac:spMkLst>
            <pc:docMk/>
            <pc:sldMk cId="2143324656" sldId="323"/>
            <ac:spMk id="2" creationId="{A865684B-7A69-354E-AB51-1DFC29FD5F81}"/>
          </ac:spMkLst>
        </pc:spChg>
        <pc:spChg chg="add del mod ord">
          <ac:chgData name="Hanna Kavalionak" userId="82742bfd-6cd6-458c-93ec-4cc1c74eb775" providerId="ADAL" clId="{9EA03A05-8EE1-434C-B6A5-09FF56BC0208}" dt="2021-08-28T06:29:38.761" v="43" actId="478"/>
          <ac:spMkLst>
            <pc:docMk/>
            <pc:sldMk cId="2143324656" sldId="323"/>
            <ac:spMk id="2" creationId="{D2236F5B-940D-6B44-B468-38B90D7E4F71}"/>
          </ac:spMkLst>
        </pc:spChg>
        <pc:spChg chg="add del mod ord">
          <ac:chgData name="Hanna Kavalionak" userId="82742bfd-6cd6-458c-93ec-4cc1c74eb775" providerId="ADAL" clId="{9EA03A05-8EE1-434C-B6A5-09FF56BC0208}" dt="2021-08-28T07:57:46.706" v="563" actId="700"/>
          <ac:spMkLst>
            <pc:docMk/>
            <pc:sldMk cId="2143324656" sldId="323"/>
            <ac:spMk id="3" creationId="{6777B83F-7FDE-FB44-9DF6-33D36029D29B}"/>
          </ac:spMkLst>
        </pc:spChg>
        <pc:spChg chg="add del mod">
          <ac:chgData name="Hanna Kavalionak" userId="82742bfd-6cd6-458c-93ec-4cc1c74eb775" providerId="ADAL" clId="{9EA03A05-8EE1-434C-B6A5-09FF56BC0208}" dt="2021-08-28T07:57:45.665" v="559" actId="478"/>
          <ac:spMkLst>
            <pc:docMk/>
            <pc:sldMk cId="2143324656" sldId="323"/>
            <ac:spMk id="5" creationId="{5E6135D8-01B0-5144-A887-365273C3A9EF}"/>
          </ac:spMkLst>
        </pc:spChg>
        <pc:spChg chg="add mod">
          <ac:chgData name="Hanna Kavalionak" userId="82742bfd-6cd6-458c-93ec-4cc1c74eb775" providerId="ADAL" clId="{9EA03A05-8EE1-434C-B6A5-09FF56BC0208}" dt="2021-08-29T14:20:17.913" v="1746"/>
          <ac:spMkLst>
            <pc:docMk/>
            <pc:sldMk cId="2143324656" sldId="323"/>
            <ac:spMk id="5" creationId="{DDA704E3-4685-BD45-AB15-BDF2F47033FC}"/>
          </ac:spMkLst>
        </pc:spChg>
        <pc:spChg chg="mod">
          <ac:chgData name="Hanna Kavalionak" userId="82742bfd-6cd6-458c-93ec-4cc1c74eb775" providerId="ADAL" clId="{9EA03A05-8EE1-434C-B6A5-09FF56BC0208}" dt="2021-08-28T06:31:19.196" v="46" actId="20577"/>
          <ac:spMkLst>
            <pc:docMk/>
            <pc:sldMk cId="2143324656" sldId="323"/>
            <ac:spMk id="434" creationId="{00000000-0000-0000-0000-000000000000}"/>
          </ac:spMkLst>
        </pc:spChg>
        <pc:spChg chg="del">
          <ac:chgData name="Hanna Kavalionak" userId="82742bfd-6cd6-458c-93ec-4cc1c74eb775" providerId="ADAL" clId="{9EA03A05-8EE1-434C-B6A5-09FF56BC0208}" dt="2021-08-29T14:20:17.531" v="1745" actId="478"/>
          <ac:spMkLst>
            <pc:docMk/>
            <pc:sldMk cId="2143324656" sldId="323"/>
            <ac:spMk id="436" creationId="{00000000-0000-0000-0000-000000000000}"/>
          </ac:spMkLst>
        </pc:spChg>
      </pc:sldChg>
      <pc:sldChg chg="addSp delSp modSp add mod">
        <pc:chgData name="Hanna Kavalionak" userId="82742bfd-6cd6-458c-93ec-4cc1c74eb775" providerId="ADAL" clId="{9EA03A05-8EE1-434C-B6A5-09FF56BC0208}" dt="2021-08-30T08:46:14.687" v="1852" actId="1076"/>
        <pc:sldMkLst>
          <pc:docMk/>
          <pc:sldMk cId="1447464017" sldId="324"/>
        </pc:sldMkLst>
        <pc:spChg chg="del">
          <ac:chgData name="Hanna Kavalionak" userId="82742bfd-6cd6-458c-93ec-4cc1c74eb775" providerId="ADAL" clId="{9EA03A05-8EE1-434C-B6A5-09FF56BC0208}" dt="2021-08-29T14:17:07.430" v="1733" actId="478"/>
          <ac:spMkLst>
            <pc:docMk/>
            <pc:sldMk cId="1447464017" sldId="324"/>
            <ac:spMk id="3" creationId="{3B9AADC0-9730-2B4F-BFBA-FC7791180846}"/>
          </ac:spMkLst>
        </pc:spChg>
        <pc:spChg chg="add del mod">
          <ac:chgData name="Hanna Kavalionak" userId="82742bfd-6cd6-458c-93ec-4cc1c74eb775" providerId="ADAL" clId="{9EA03A05-8EE1-434C-B6A5-09FF56BC0208}" dt="2021-08-30T08:42:47.107" v="1812" actId="478"/>
          <ac:spMkLst>
            <pc:docMk/>
            <pc:sldMk cId="1447464017" sldId="324"/>
            <ac:spMk id="3" creationId="{E3BDE644-3CE3-E04D-A6BD-C6BE1D1AD031}"/>
          </ac:spMkLst>
        </pc:spChg>
        <pc:spChg chg="add del mod">
          <ac:chgData name="Hanna Kavalionak" userId="82742bfd-6cd6-458c-93ec-4cc1c74eb775" providerId="ADAL" clId="{9EA03A05-8EE1-434C-B6A5-09FF56BC0208}" dt="2021-08-28T07:07:01.447" v="113" actId="11529"/>
          <ac:spMkLst>
            <pc:docMk/>
            <pc:sldMk cId="1447464017" sldId="324"/>
            <ac:spMk id="4" creationId="{02548B9A-93BB-7D4F-BD54-B4FB5E4B2B17}"/>
          </ac:spMkLst>
        </pc:spChg>
        <pc:spChg chg="add del mod">
          <ac:chgData name="Hanna Kavalionak" userId="82742bfd-6cd6-458c-93ec-4cc1c74eb775" providerId="ADAL" clId="{9EA03A05-8EE1-434C-B6A5-09FF56BC0208}" dt="2021-08-28T07:07:47.142" v="124" actId="21"/>
          <ac:spMkLst>
            <pc:docMk/>
            <pc:sldMk cId="1447464017" sldId="324"/>
            <ac:spMk id="5" creationId="{C74A628E-6FCB-A34E-BB3E-2CB1E005510F}"/>
          </ac:spMkLst>
        </pc:spChg>
        <pc:spChg chg="del">
          <ac:chgData name="Hanna Kavalionak" userId="82742bfd-6cd6-458c-93ec-4cc1c74eb775" providerId="ADAL" clId="{9EA03A05-8EE1-434C-B6A5-09FF56BC0208}" dt="2021-08-30T08:46:06.091" v="1848" actId="478"/>
          <ac:spMkLst>
            <pc:docMk/>
            <pc:sldMk cId="1447464017" sldId="324"/>
            <ac:spMk id="11" creationId="{5372F013-715C-7940-BF56-57EEF0DD4C67}"/>
          </ac:spMkLst>
        </pc:spChg>
        <pc:spChg chg="del">
          <ac:chgData name="Hanna Kavalionak" userId="82742bfd-6cd6-458c-93ec-4cc1c74eb775" providerId="ADAL" clId="{9EA03A05-8EE1-434C-B6A5-09FF56BC0208}" dt="2021-08-30T08:46:06.091" v="1848" actId="478"/>
          <ac:spMkLst>
            <pc:docMk/>
            <pc:sldMk cId="1447464017" sldId="324"/>
            <ac:spMk id="12" creationId="{B1D4BF57-299A-D84C-B24A-0EB4DC88C0F5}"/>
          </ac:spMkLst>
        </pc:spChg>
        <pc:spChg chg="del">
          <ac:chgData name="Hanna Kavalionak" userId="82742bfd-6cd6-458c-93ec-4cc1c74eb775" providerId="ADAL" clId="{9EA03A05-8EE1-434C-B6A5-09FF56BC0208}" dt="2021-08-30T08:46:06.091" v="1848" actId="478"/>
          <ac:spMkLst>
            <pc:docMk/>
            <pc:sldMk cId="1447464017" sldId="324"/>
            <ac:spMk id="13" creationId="{A952A332-2803-1441-BC81-81B38830B98B}"/>
          </ac:spMkLst>
        </pc:spChg>
        <pc:spChg chg="add mod">
          <ac:chgData name="Hanna Kavalionak" userId="82742bfd-6cd6-458c-93ec-4cc1c74eb775" providerId="ADAL" clId="{9EA03A05-8EE1-434C-B6A5-09FF56BC0208}" dt="2021-08-29T14:17:07.692" v="1734"/>
          <ac:spMkLst>
            <pc:docMk/>
            <pc:sldMk cId="1447464017" sldId="324"/>
            <ac:spMk id="14" creationId="{82CF342D-FA7B-EB45-ABC6-F9D10C87D498}"/>
          </ac:spMkLst>
        </pc:spChg>
        <pc:spChg chg="add mod">
          <ac:chgData name="Hanna Kavalionak" userId="82742bfd-6cd6-458c-93ec-4cc1c74eb775" providerId="ADAL" clId="{9EA03A05-8EE1-434C-B6A5-09FF56BC0208}" dt="2021-08-30T08:44:37.729" v="1824" actId="21"/>
          <ac:spMkLst>
            <pc:docMk/>
            <pc:sldMk cId="1447464017" sldId="324"/>
            <ac:spMk id="15" creationId="{98F8B9D7-7D78-EA46-B998-25216415E92B}"/>
          </ac:spMkLst>
        </pc:spChg>
        <pc:spChg chg="add del mod">
          <ac:chgData name="Hanna Kavalionak" userId="82742bfd-6cd6-458c-93ec-4cc1c74eb775" providerId="ADAL" clId="{9EA03A05-8EE1-434C-B6A5-09FF56BC0208}" dt="2021-08-30T08:46:06.091" v="1848" actId="478"/>
          <ac:spMkLst>
            <pc:docMk/>
            <pc:sldMk cId="1447464017" sldId="324"/>
            <ac:spMk id="19" creationId="{F2A9DC3A-84BB-3442-B0B5-62877AFEA01E}"/>
          </ac:spMkLst>
        </pc:spChg>
        <pc:spChg chg="add mod">
          <ac:chgData name="Hanna Kavalionak" userId="82742bfd-6cd6-458c-93ec-4cc1c74eb775" providerId="ADAL" clId="{9EA03A05-8EE1-434C-B6A5-09FF56BC0208}" dt="2021-08-30T08:46:06.364" v="1849"/>
          <ac:spMkLst>
            <pc:docMk/>
            <pc:sldMk cId="1447464017" sldId="324"/>
            <ac:spMk id="20" creationId="{A71DB4F6-F488-664D-A9C5-46FB48778DAA}"/>
          </ac:spMkLst>
        </pc:spChg>
        <pc:spChg chg="add mod">
          <ac:chgData name="Hanna Kavalionak" userId="82742bfd-6cd6-458c-93ec-4cc1c74eb775" providerId="ADAL" clId="{9EA03A05-8EE1-434C-B6A5-09FF56BC0208}" dt="2021-08-30T08:46:06.364" v="1849"/>
          <ac:spMkLst>
            <pc:docMk/>
            <pc:sldMk cId="1447464017" sldId="324"/>
            <ac:spMk id="22" creationId="{A21F3D58-9AB8-C743-B7FB-F071D6B807C8}"/>
          </ac:spMkLst>
        </pc:spChg>
        <pc:spChg chg="add mod">
          <ac:chgData name="Hanna Kavalionak" userId="82742bfd-6cd6-458c-93ec-4cc1c74eb775" providerId="ADAL" clId="{9EA03A05-8EE1-434C-B6A5-09FF56BC0208}" dt="2021-08-30T08:46:06.364" v="1849"/>
          <ac:spMkLst>
            <pc:docMk/>
            <pc:sldMk cId="1447464017" sldId="324"/>
            <ac:spMk id="23" creationId="{43E88466-C759-0041-AE7C-16315A58294B}"/>
          </ac:spMkLst>
        </pc:spChg>
        <pc:spChg chg="add del mod">
          <ac:chgData name="Hanna Kavalionak" userId="82742bfd-6cd6-458c-93ec-4cc1c74eb775" providerId="ADAL" clId="{9EA03A05-8EE1-434C-B6A5-09FF56BC0208}" dt="2021-08-30T08:46:08.865" v="1850" actId="478"/>
          <ac:spMkLst>
            <pc:docMk/>
            <pc:sldMk cId="1447464017" sldId="324"/>
            <ac:spMk id="24" creationId="{230FDE5A-0284-D842-B126-D3EC0823CC15}"/>
          </ac:spMkLst>
        </pc:spChg>
        <pc:spChg chg="add mod">
          <ac:chgData name="Hanna Kavalionak" userId="82742bfd-6cd6-458c-93ec-4cc1c74eb775" providerId="ADAL" clId="{9EA03A05-8EE1-434C-B6A5-09FF56BC0208}" dt="2021-08-30T08:46:06.364" v="1849"/>
          <ac:spMkLst>
            <pc:docMk/>
            <pc:sldMk cId="1447464017" sldId="324"/>
            <ac:spMk id="28" creationId="{874DCAC0-8592-A140-8539-8DF153227B0C}"/>
          </ac:spMkLst>
        </pc:spChg>
        <pc:spChg chg="add mod">
          <ac:chgData name="Hanna Kavalionak" userId="82742bfd-6cd6-458c-93ec-4cc1c74eb775" providerId="ADAL" clId="{9EA03A05-8EE1-434C-B6A5-09FF56BC0208}" dt="2021-08-30T08:46:14.687" v="1852" actId="1076"/>
          <ac:spMkLst>
            <pc:docMk/>
            <pc:sldMk cId="1447464017" sldId="324"/>
            <ac:spMk id="29" creationId="{823ED31D-21F5-9E43-B883-9FC07127F077}"/>
          </ac:spMkLst>
        </pc:spChg>
        <pc:spChg chg="del">
          <ac:chgData name="Hanna Kavalionak" userId="82742bfd-6cd6-458c-93ec-4cc1c74eb775" providerId="ADAL" clId="{9EA03A05-8EE1-434C-B6A5-09FF56BC0208}" dt="2021-08-30T08:46:06.091" v="1848" actId="478"/>
          <ac:spMkLst>
            <pc:docMk/>
            <pc:sldMk cId="1447464017" sldId="324"/>
            <ac:spMk id="38" creationId="{C3E3AD53-E7CA-D746-B0ED-578DE7B1F51F}"/>
          </ac:spMkLst>
        </pc:spChg>
        <pc:spChg chg="del">
          <ac:chgData name="Hanna Kavalionak" userId="82742bfd-6cd6-458c-93ec-4cc1c74eb775" providerId="ADAL" clId="{9EA03A05-8EE1-434C-B6A5-09FF56BC0208}" dt="2021-08-28T07:09:19.611" v="162" actId="478"/>
          <ac:spMkLst>
            <pc:docMk/>
            <pc:sldMk cId="1447464017" sldId="324"/>
            <ac:spMk id="58" creationId="{B91FD50C-22DB-4146-97E3-1941666C2E4B}"/>
          </ac:spMkLst>
        </pc:spChg>
        <pc:cxnChg chg="del mod">
          <ac:chgData name="Hanna Kavalionak" userId="82742bfd-6cd6-458c-93ec-4cc1c74eb775" providerId="ADAL" clId="{9EA03A05-8EE1-434C-B6A5-09FF56BC0208}" dt="2021-08-30T08:46:06.091" v="1848" actId="478"/>
          <ac:cxnSpMkLst>
            <pc:docMk/>
            <pc:sldMk cId="1447464017" sldId="324"/>
            <ac:cxnSpMk id="16" creationId="{AA608453-9466-214A-8D5A-67C599A5712A}"/>
          </ac:cxnSpMkLst>
        </pc:cxnChg>
        <pc:cxnChg chg="del">
          <ac:chgData name="Hanna Kavalionak" userId="82742bfd-6cd6-458c-93ec-4cc1c74eb775" providerId="ADAL" clId="{9EA03A05-8EE1-434C-B6A5-09FF56BC0208}" dt="2021-08-30T08:46:06.091" v="1848" actId="478"/>
          <ac:cxnSpMkLst>
            <pc:docMk/>
            <pc:sldMk cId="1447464017" sldId="324"/>
            <ac:cxnSpMk id="17" creationId="{6777C712-1B22-DB4A-ACA0-FDBD3C61C0DF}"/>
          </ac:cxnSpMkLst>
        </pc:cxnChg>
        <pc:cxnChg chg="del">
          <ac:chgData name="Hanna Kavalionak" userId="82742bfd-6cd6-458c-93ec-4cc1c74eb775" providerId="ADAL" clId="{9EA03A05-8EE1-434C-B6A5-09FF56BC0208}" dt="2021-08-30T08:46:06.091" v="1848" actId="478"/>
          <ac:cxnSpMkLst>
            <pc:docMk/>
            <pc:sldMk cId="1447464017" sldId="324"/>
            <ac:cxnSpMk id="18" creationId="{76DA0C21-C56C-0C40-9C9D-7BB75FF5B34D}"/>
          </ac:cxnSpMkLst>
        </pc:cxnChg>
        <pc:cxnChg chg="del mod">
          <ac:chgData name="Hanna Kavalionak" userId="82742bfd-6cd6-458c-93ec-4cc1c74eb775" providerId="ADAL" clId="{9EA03A05-8EE1-434C-B6A5-09FF56BC0208}" dt="2021-08-30T08:46:06.091" v="1848" actId="478"/>
          <ac:cxnSpMkLst>
            <pc:docMk/>
            <pc:sldMk cId="1447464017" sldId="324"/>
            <ac:cxnSpMk id="21" creationId="{F47DF5BE-FE4C-5C48-91BC-0247907BD55D}"/>
          </ac:cxnSpMkLst>
        </pc:cxnChg>
        <pc:cxnChg chg="add mod">
          <ac:chgData name="Hanna Kavalionak" userId="82742bfd-6cd6-458c-93ec-4cc1c74eb775" providerId="ADAL" clId="{9EA03A05-8EE1-434C-B6A5-09FF56BC0208}" dt="2021-08-30T08:46:06.364" v="1849"/>
          <ac:cxnSpMkLst>
            <pc:docMk/>
            <pc:sldMk cId="1447464017" sldId="324"/>
            <ac:cxnSpMk id="25" creationId="{0D610D31-5FD5-A84C-BC64-631AFDB9B63F}"/>
          </ac:cxnSpMkLst>
        </pc:cxnChg>
        <pc:cxnChg chg="add mod">
          <ac:chgData name="Hanna Kavalionak" userId="82742bfd-6cd6-458c-93ec-4cc1c74eb775" providerId="ADAL" clId="{9EA03A05-8EE1-434C-B6A5-09FF56BC0208}" dt="2021-08-30T08:46:06.364" v="1849"/>
          <ac:cxnSpMkLst>
            <pc:docMk/>
            <pc:sldMk cId="1447464017" sldId="324"/>
            <ac:cxnSpMk id="26" creationId="{E2AC686A-B83B-E94D-A524-5DAD770C68CA}"/>
          </ac:cxnSpMkLst>
        </pc:cxnChg>
        <pc:cxnChg chg="add del mod">
          <ac:chgData name="Hanna Kavalionak" userId="82742bfd-6cd6-458c-93ec-4cc1c74eb775" providerId="ADAL" clId="{9EA03A05-8EE1-434C-B6A5-09FF56BC0208}" dt="2021-08-30T08:46:09.844" v="1851" actId="478"/>
          <ac:cxnSpMkLst>
            <pc:docMk/>
            <pc:sldMk cId="1447464017" sldId="324"/>
            <ac:cxnSpMk id="27" creationId="{3AA71034-44C3-2440-AF97-00633F29B153}"/>
          </ac:cxnSpMkLst>
        </pc:cxnChg>
        <pc:cxnChg chg="del mod">
          <ac:chgData name="Hanna Kavalionak" userId="82742bfd-6cd6-458c-93ec-4cc1c74eb775" providerId="ADAL" clId="{9EA03A05-8EE1-434C-B6A5-09FF56BC0208}" dt="2021-08-28T07:09:19.611" v="162" actId="478"/>
          <ac:cxnSpMkLst>
            <pc:docMk/>
            <pc:sldMk cId="1447464017" sldId="324"/>
            <ac:cxnSpMk id="59" creationId="{9303BBCB-ED7E-DF47-AF74-204A1462E24A}"/>
          </ac:cxnSpMkLst>
        </pc:cxnChg>
      </pc:sldChg>
      <pc:sldChg chg="add del">
        <pc:chgData name="Hanna Kavalionak" userId="82742bfd-6cd6-458c-93ec-4cc1c74eb775" providerId="ADAL" clId="{9EA03A05-8EE1-434C-B6A5-09FF56BC0208}" dt="2021-08-28T06:26:12.250" v="21"/>
        <pc:sldMkLst>
          <pc:docMk/>
          <pc:sldMk cId="2272132043" sldId="324"/>
        </pc:sldMkLst>
      </pc:sldChg>
      <pc:sldChg chg="add del">
        <pc:chgData name="Hanna Kavalionak" userId="82742bfd-6cd6-458c-93ec-4cc1c74eb775" providerId="ADAL" clId="{9EA03A05-8EE1-434C-B6A5-09FF56BC0208}" dt="2021-08-28T06:26:12.250" v="21"/>
        <pc:sldMkLst>
          <pc:docMk/>
          <pc:sldMk cId="1163814148" sldId="325"/>
        </pc:sldMkLst>
      </pc:sldChg>
      <pc:sldChg chg="addSp delSp modSp add mod">
        <pc:chgData name="Hanna Kavalionak" userId="82742bfd-6cd6-458c-93ec-4cc1c74eb775" providerId="ADAL" clId="{9EA03A05-8EE1-434C-B6A5-09FF56BC0208}" dt="2021-08-30T08:46:35.178" v="1855" actId="113"/>
        <pc:sldMkLst>
          <pc:docMk/>
          <pc:sldMk cId="2272132043" sldId="325"/>
        </pc:sldMkLst>
        <pc:spChg chg="del">
          <ac:chgData name="Hanna Kavalionak" userId="82742bfd-6cd6-458c-93ec-4cc1c74eb775" providerId="ADAL" clId="{9EA03A05-8EE1-434C-B6A5-09FF56BC0208}" dt="2021-08-29T14:20:13.962" v="1743" actId="478"/>
          <ac:spMkLst>
            <pc:docMk/>
            <pc:sldMk cId="2272132043" sldId="325"/>
            <ac:spMk id="3" creationId="{3B9AADC0-9730-2B4F-BFBA-FC7791180846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11" creationId="{5372F013-715C-7940-BF56-57EEF0DD4C67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12" creationId="{B1D4BF57-299A-D84C-B24A-0EB4DC88C0F5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13" creationId="{A952A332-2803-1441-BC81-81B38830B98B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14" creationId="{1E646500-35B1-B141-84F3-B48DE745AD06}"/>
          </ac:spMkLst>
        </pc:spChg>
        <pc:spChg chg="add mod">
          <ac:chgData name="Hanna Kavalionak" userId="82742bfd-6cd6-458c-93ec-4cc1c74eb775" providerId="ADAL" clId="{9EA03A05-8EE1-434C-B6A5-09FF56BC0208}" dt="2021-08-29T14:20:14.371" v="1744"/>
          <ac:spMkLst>
            <pc:docMk/>
            <pc:sldMk cId="2272132043" sldId="325"/>
            <ac:spMk id="29" creationId="{D6142D4C-CDE6-B64D-88CB-2C5F2C7BAD11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30" creationId="{61614154-7334-EF47-9C26-38E205843E7E}"/>
          </ac:spMkLst>
        </pc:spChg>
        <pc:spChg chg="add 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31" creationId="{5005723C-60CB-DB43-AC71-A05C7BCDC727}"/>
          </ac:spMkLst>
        </pc:spChg>
        <pc:spChg chg="add 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32" creationId="{FC31C45A-5732-0941-B610-38FC855077E5}"/>
          </ac:spMkLst>
        </pc:spChg>
        <pc:spChg chg="add 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33" creationId="{6408A5C7-BB78-F84C-87FD-4BF7B6D16D2B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35" creationId="{6C4D7B65-69BA-E744-A7FA-4C0E497CD7F6}"/>
          </ac:spMkLst>
        </pc:spChg>
        <pc:spChg chg="add del mod">
          <ac:chgData name="Hanna Kavalionak" userId="82742bfd-6cd6-458c-93ec-4cc1c74eb775" providerId="ADAL" clId="{9EA03A05-8EE1-434C-B6A5-09FF56BC0208}" dt="2021-08-30T08:43:00.075" v="1816"/>
          <ac:spMkLst>
            <pc:docMk/>
            <pc:sldMk cId="2272132043" sldId="325"/>
            <ac:spMk id="36" creationId="{E4B6906F-64E9-7E4C-9F8B-5765642ECB1E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38" creationId="{C3E3AD53-E7CA-D746-B0ED-578DE7B1F51F}"/>
          </ac:spMkLst>
        </pc:spChg>
        <pc:spChg chg="add mod">
          <ac:chgData name="Hanna Kavalionak" userId="82742bfd-6cd6-458c-93ec-4cc1c74eb775" providerId="ADAL" clId="{9EA03A05-8EE1-434C-B6A5-09FF56BC0208}" dt="2021-08-30T08:46:35.178" v="1855" actId="113"/>
          <ac:spMkLst>
            <pc:docMk/>
            <pc:sldMk cId="2272132043" sldId="325"/>
            <ac:spMk id="39" creationId="{3B181182-33C7-C242-94D5-AA180751D9A0}"/>
          </ac:spMkLst>
        </pc:spChg>
        <pc:spChg chg="del mod">
          <ac:chgData name="Hanna Kavalionak" userId="82742bfd-6cd6-458c-93ec-4cc1c74eb775" providerId="ADAL" clId="{9EA03A05-8EE1-434C-B6A5-09FF56BC0208}" dt="2021-08-28T07:09:38.225" v="170" actId="478"/>
          <ac:spMkLst>
            <pc:docMk/>
            <pc:sldMk cId="2272132043" sldId="325"/>
            <ac:spMk id="39" creationId="{D3537B2A-5ABD-D84D-91EF-7A53440961FE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45" creationId="{C130E040-85CA-2840-AC6E-2FEDAFBA001A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48" creationId="{0C9D3F37-DDAD-5E43-BF65-3698591C4B0A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49" creationId="{36D10B7B-6910-F843-B86B-2C31F399E079}"/>
          </ac:spMkLst>
        </pc:spChg>
        <pc:spChg chg="mod">
          <ac:chgData name="Hanna Kavalionak" userId="82742bfd-6cd6-458c-93ec-4cc1c74eb775" providerId="ADAL" clId="{9EA03A05-8EE1-434C-B6A5-09FF56BC0208}" dt="2021-08-30T08:45:18.452" v="1833" actId="1076"/>
          <ac:spMkLst>
            <pc:docMk/>
            <pc:sldMk cId="2272132043" sldId="325"/>
            <ac:spMk id="51" creationId="{E153C37B-6A09-234B-8F58-F38A9617847F}"/>
          </ac:spMkLst>
        </pc:spChg>
        <pc:spChg chg="del">
          <ac:chgData name="Hanna Kavalionak" userId="82742bfd-6cd6-458c-93ec-4cc1c74eb775" providerId="ADAL" clId="{9EA03A05-8EE1-434C-B6A5-09FF56BC0208}" dt="2021-08-28T07:09:34.336" v="167" actId="478"/>
          <ac:spMkLst>
            <pc:docMk/>
            <pc:sldMk cId="2272132043" sldId="325"/>
            <ac:spMk id="53" creationId="{25ED6DA0-2026-6A44-AF7E-B5819E65C716}"/>
          </ac:spMkLst>
        </pc:sp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16" creationId="{AA608453-9466-214A-8D5A-67C599A5712A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21" creationId="{F47DF5BE-FE4C-5C48-91BC-0247907BD55D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23" creationId="{F5FA60AA-DADB-B542-8B4E-BFE3BA25E738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28" creationId="{19112FA3-ADBB-D944-9170-274D2C8F339C}"/>
          </ac:cxnSpMkLst>
        </pc:cxnChg>
        <pc:cxnChg chg="del mod">
          <ac:chgData name="Hanna Kavalionak" userId="82742bfd-6cd6-458c-93ec-4cc1c74eb775" providerId="ADAL" clId="{9EA03A05-8EE1-434C-B6A5-09FF56BC0208}" dt="2021-08-29T11:22:06.800" v="1714" actId="478"/>
          <ac:cxnSpMkLst>
            <pc:docMk/>
            <pc:sldMk cId="2272132043" sldId="325"/>
            <ac:cxnSpMk id="29" creationId="{B38E6221-73ED-914E-B441-3FD9C62A1BEC}"/>
          </ac:cxnSpMkLst>
        </pc:cxnChg>
        <pc:cxnChg chg="add 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34" creationId="{FEE26D84-5A84-9D45-9723-28D0C77A6997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37" creationId="{E6CEDB4A-B714-9C45-A9E3-7843FFE23861}"/>
          </ac:cxnSpMkLst>
        </pc:cxnChg>
        <pc:cxnChg chg="del mod">
          <ac:chgData name="Hanna Kavalionak" userId="82742bfd-6cd6-458c-93ec-4cc1c74eb775" providerId="ADAL" clId="{9EA03A05-8EE1-434C-B6A5-09FF56BC0208}" dt="2021-08-28T07:09:35.651" v="168" actId="478"/>
          <ac:cxnSpMkLst>
            <pc:docMk/>
            <pc:sldMk cId="2272132043" sldId="325"/>
            <ac:cxnSpMk id="40" creationId="{4BC02851-10CE-8A49-A61E-7AC515E72BEC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47" creationId="{7CFAA063-74BC-8C4D-BA61-E9E67EE9FC5B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50" creationId="{4AB38693-08A2-FE44-8B93-2D26BEF00B82}"/>
          </ac:cxnSpMkLst>
        </pc:cxnChg>
        <pc:cxnChg chg="mod">
          <ac:chgData name="Hanna Kavalionak" userId="82742bfd-6cd6-458c-93ec-4cc1c74eb775" providerId="ADAL" clId="{9EA03A05-8EE1-434C-B6A5-09FF56BC0208}" dt="2021-08-30T08:45:18.452" v="1833" actId="1076"/>
          <ac:cxnSpMkLst>
            <pc:docMk/>
            <pc:sldMk cId="2272132043" sldId="325"/>
            <ac:cxnSpMk id="52" creationId="{062206E7-FA4E-154D-AFB4-2A60B0525276}"/>
          </ac:cxnSpMkLst>
        </pc:cxnChg>
        <pc:cxnChg chg="del mod">
          <ac:chgData name="Hanna Kavalionak" userId="82742bfd-6cd6-458c-93ec-4cc1c74eb775" providerId="ADAL" clId="{9EA03A05-8EE1-434C-B6A5-09FF56BC0208}" dt="2021-08-28T07:09:33.085" v="166" actId="478"/>
          <ac:cxnSpMkLst>
            <pc:docMk/>
            <pc:sldMk cId="2272132043" sldId="325"/>
            <ac:cxnSpMk id="55" creationId="{178F8B7D-D1C2-D043-8D9F-67C38775F441}"/>
          </ac:cxnSpMkLst>
        </pc:cxnChg>
      </pc:sldChg>
      <pc:sldChg chg="addSp delSp modSp add del mod">
        <pc:chgData name="Hanna Kavalionak" userId="82742bfd-6cd6-458c-93ec-4cc1c74eb775" providerId="ADAL" clId="{9EA03A05-8EE1-434C-B6A5-09FF56BC0208}" dt="2021-08-29T14:20:33.366" v="1754"/>
        <pc:sldMkLst>
          <pc:docMk/>
          <pc:sldMk cId="3523304586" sldId="326"/>
        </pc:sldMkLst>
        <pc:spChg chg="del">
          <ac:chgData name="Hanna Kavalionak" userId="82742bfd-6cd6-458c-93ec-4cc1c74eb775" providerId="ADAL" clId="{9EA03A05-8EE1-434C-B6A5-09FF56BC0208}" dt="2021-08-29T14:20:33.101" v="1753" actId="478"/>
          <ac:spMkLst>
            <pc:docMk/>
            <pc:sldMk cId="3523304586" sldId="326"/>
            <ac:spMk id="3" creationId="{047D58C6-6874-DD41-991E-50CDD25F7785}"/>
          </ac:spMkLst>
        </pc:spChg>
        <pc:spChg chg="add mod">
          <ac:chgData name="Hanna Kavalionak" userId="82742bfd-6cd6-458c-93ec-4cc1c74eb775" providerId="ADAL" clId="{9EA03A05-8EE1-434C-B6A5-09FF56BC0208}" dt="2021-08-28T07:01:24.707" v="74"/>
          <ac:spMkLst>
            <pc:docMk/>
            <pc:sldMk cId="3523304586" sldId="326"/>
            <ac:spMk id="4" creationId="{353C4311-E5DD-0848-A7D7-D3D0C4626315}"/>
          </ac:spMkLst>
        </pc:spChg>
        <pc:spChg chg="del mod">
          <ac:chgData name="Hanna Kavalionak" userId="82742bfd-6cd6-458c-93ec-4cc1c74eb775" providerId="ADAL" clId="{9EA03A05-8EE1-434C-B6A5-09FF56BC0208}" dt="2021-08-28T06:31:35.638" v="48" actId="478"/>
          <ac:spMkLst>
            <pc:docMk/>
            <pc:sldMk cId="3523304586" sldId="326"/>
            <ac:spMk id="5" creationId="{F6EB1192-0D3C-1E4F-8A16-FEB38F5AD14F}"/>
          </ac:spMkLst>
        </pc:spChg>
        <pc:spChg chg="add mod">
          <ac:chgData name="Hanna Kavalionak" userId="82742bfd-6cd6-458c-93ec-4cc1c74eb775" providerId="ADAL" clId="{9EA03A05-8EE1-434C-B6A5-09FF56BC0208}" dt="2021-08-29T14:20:33.366" v="1754"/>
          <ac:spMkLst>
            <pc:docMk/>
            <pc:sldMk cId="3523304586" sldId="326"/>
            <ac:spMk id="7" creationId="{122CBE9A-5325-7B47-9C24-F86FBDE9B737}"/>
          </ac:spMkLst>
        </pc:spChg>
      </pc:sldChg>
      <pc:sldChg chg="addSp delSp modSp add mod ord">
        <pc:chgData name="Hanna Kavalionak" userId="82742bfd-6cd6-458c-93ec-4cc1c74eb775" providerId="ADAL" clId="{9EA03A05-8EE1-434C-B6A5-09FF56BC0208}" dt="2021-08-29T14:20:37.952" v="1756"/>
        <pc:sldMkLst>
          <pc:docMk/>
          <pc:sldMk cId="2896738484" sldId="327"/>
        </pc:sldMkLst>
        <pc:spChg chg="add mod">
          <ac:chgData name="Hanna Kavalionak" userId="82742bfd-6cd6-458c-93ec-4cc1c74eb775" providerId="ADAL" clId="{9EA03A05-8EE1-434C-B6A5-09FF56BC0208}" dt="2021-08-29T14:20:37.952" v="1756"/>
          <ac:spMkLst>
            <pc:docMk/>
            <pc:sldMk cId="2896738484" sldId="327"/>
            <ac:spMk id="5" creationId="{B8135CEC-7F75-B34C-B917-8639CDFEE5BA}"/>
          </ac:spMkLst>
        </pc:spChg>
        <pc:spChg chg="mod">
          <ac:chgData name="Hanna Kavalionak" userId="82742bfd-6cd6-458c-93ec-4cc1c74eb775" providerId="ADAL" clId="{9EA03A05-8EE1-434C-B6A5-09FF56BC0208}" dt="2021-08-28T07:00:00.090" v="67" actId="20577"/>
          <ac:spMkLst>
            <pc:docMk/>
            <pc:sldMk cId="2896738484" sldId="327"/>
            <ac:spMk id="434" creationId="{00000000-0000-0000-0000-000000000000}"/>
          </ac:spMkLst>
        </pc:spChg>
        <pc:spChg chg="del">
          <ac:chgData name="Hanna Kavalionak" userId="82742bfd-6cd6-458c-93ec-4cc1c74eb775" providerId="ADAL" clId="{9EA03A05-8EE1-434C-B6A5-09FF56BC0208}" dt="2021-08-29T14:20:37.719" v="1755" actId="478"/>
          <ac:spMkLst>
            <pc:docMk/>
            <pc:sldMk cId="2896738484" sldId="327"/>
            <ac:spMk id="436" creationId="{00000000-0000-0000-0000-000000000000}"/>
          </ac:spMkLst>
        </pc:spChg>
      </pc:sldChg>
      <pc:sldChg chg="addSp delSp modSp new mod modClrScheme chgLayout">
        <pc:chgData name="Hanna Kavalionak" userId="82742bfd-6cd6-458c-93ec-4cc1c74eb775" providerId="ADAL" clId="{9EA03A05-8EE1-434C-B6A5-09FF56BC0208}" dt="2021-08-29T14:20:40.647" v="1758"/>
        <pc:sldMkLst>
          <pc:docMk/>
          <pc:sldMk cId="3899302935" sldId="328"/>
        </pc:sldMkLst>
        <pc:spChg chg="del">
          <ac:chgData name="Hanna Kavalionak" userId="82742bfd-6cd6-458c-93ec-4cc1c74eb775" providerId="ADAL" clId="{9EA03A05-8EE1-434C-B6A5-09FF56BC0208}" dt="2021-08-28T07:04:24.735" v="76" actId="700"/>
          <ac:spMkLst>
            <pc:docMk/>
            <pc:sldMk cId="3899302935" sldId="328"/>
            <ac:spMk id="2" creationId="{B1735F60-BEA7-494C-84BC-BBB281E582FF}"/>
          </ac:spMkLst>
        </pc:spChg>
        <pc:spChg chg="del mod ord">
          <ac:chgData name="Hanna Kavalionak" userId="82742bfd-6cd6-458c-93ec-4cc1c74eb775" providerId="ADAL" clId="{9EA03A05-8EE1-434C-B6A5-09FF56BC0208}" dt="2021-08-29T14:20:40.385" v="1757" actId="478"/>
          <ac:spMkLst>
            <pc:docMk/>
            <pc:sldMk cId="3899302935" sldId="328"/>
            <ac:spMk id="3" creationId="{A15A1DE8-9008-DF41-9E31-E51B2AA87A9C}"/>
          </ac:spMkLst>
        </pc:spChg>
        <pc:spChg chg="add mod ord">
          <ac:chgData name="Hanna Kavalionak" userId="82742bfd-6cd6-458c-93ec-4cc1c74eb775" providerId="ADAL" clId="{9EA03A05-8EE1-434C-B6A5-09FF56BC0208}" dt="2021-08-28T07:30:50.709" v="473" actId="113"/>
          <ac:spMkLst>
            <pc:docMk/>
            <pc:sldMk cId="3899302935" sldId="328"/>
            <ac:spMk id="4" creationId="{7CF05BB3-829A-E644-8F96-6BFB58E83A40}"/>
          </ac:spMkLst>
        </pc:spChg>
        <pc:spChg chg="add mod">
          <ac:chgData name="Hanna Kavalionak" userId="82742bfd-6cd6-458c-93ec-4cc1c74eb775" providerId="ADAL" clId="{9EA03A05-8EE1-434C-B6A5-09FF56BC0208}" dt="2021-08-29T07:32:04.254" v="1160" actId="113"/>
          <ac:spMkLst>
            <pc:docMk/>
            <pc:sldMk cId="3899302935" sldId="328"/>
            <ac:spMk id="5" creationId="{DA4933DC-EE07-7D42-B90C-CB252025CD0D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6" creationId="{F742E21A-9170-4949-9061-03664C5CBADD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7" creationId="{00437CA6-722B-314A-B2C8-21BA8774CB7D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8" creationId="{4B1E5CDA-BF59-734E-8D91-49F010689D2C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9" creationId="{9663FD8E-4DAF-3443-94A7-D4CDAB631051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10" creationId="{823AADE2-1E24-8A42-B40D-A02AC8D7D73A}"/>
          </ac:spMkLst>
        </pc:spChg>
        <pc:spChg chg="add del mod">
          <ac:chgData name="Hanna Kavalionak" userId="82742bfd-6cd6-458c-93ec-4cc1c74eb775" providerId="ADAL" clId="{9EA03A05-8EE1-434C-B6A5-09FF56BC0208}" dt="2021-08-28T07:10:39.604" v="183" actId="478"/>
          <ac:spMkLst>
            <pc:docMk/>
            <pc:sldMk cId="3899302935" sldId="328"/>
            <ac:spMk id="11" creationId="{3584944E-421A-8444-84BA-571937425DA9}"/>
          </ac:spMkLst>
        </pc:spChg>
        <pc:spChg chg="add mod">
          <ac:chgData name="Hanna Kavalionak" userId="82742bfd-6cd6-458c-93ec-4cc1c74eb775" providerId="ADAL" clId="{9EA03A05-8EE1-434C-B6A5-09FF56BC0208}" dt="2021-08-29T14:20:40.647" v="1758"/>
          <ac:spMkLst>
            <pc:docMk/>
            <pc:sldMk cId="3899302935" sldId="328"/>
            <ac:spMk id="14" creationId="{AAAC6368-BA92-CF4F-894A-E607B12E36E2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16" creationId="{AF121F30-6BDF-B142-8024-FACCCA172800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17" creationId="{52562652-067E-974E-8377-1A460C1514C4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18" creationId="{B5A4CC61-DC36-DA49-AAE9-08E62E850154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19" creationId="{1E954E99-6E4B-A54A-8C62-1140633C209F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20" creationId="{647A3F5C-385E-EE4B-8E4F-0EBAAEF75391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21" creationId="{BD6D1B3B-DF41-EC43-A3C2-D3F25652A6D7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22" creationId="{46698053-B7E1-584E-9917-7EFFF8CFE4C7}"/>
          </ac:spMkLst>
        </pc:spChg>
        <pc:spChg chg="add del mod">
          <ac:chgData name="Hanna Kavalionak" userId="82742bfd-6cd6-458c-93ec-4cc1c74eb775" providerId="ADAL" clId="{9EA03A05-8EE1-434C-B6A5-09FF56BC0208}" dt="2021-08-28T07:06:29.727" v="107"/>
          <ac:spMkLst>
            <pc:docMk/>
            <pc:sldMk cId="3899302935" sldId="328"/>
            <ac:spMk id="27" creationId="{C8B78453-60CF-FB4D-8D2D-FC0ED0D36848}"/>
          </ac:spMkLst>
        </pc:spChg>
        <pc:spChg chg="add mod">
          <ac:chgData name="Hanna Kavalionak" userId="82742bfd-6cd6-458c-93ec-4cc1c74eb775" providerId="ADAL" clId="{9EA03A05-8EE1-434C-B6A5-09FF56BC0208}" dt="2021-08-28T07:06:36.919" v="108"/>
          <ac:spMkLst>
            <pc:docMk/>
            <pc:sldMk cId="3899302935" sldId="328"/>
            <ac:spMk id="28" creationId="{25D5F725-C77C-654C-8C3A-EAE75B202895}"/>
          </ac:spMkLst>
        </pc:spChg>
        <pc:spChg chg="add del mod">
          <ac:chgData name="Hanna Kavalionak" userId="82742bfd-6cd6-458c-93ec-4cc1c74eb775" providerId="ADAL" clId="{9EA03A05-8EE1-434C-B6A5-09FF56BC0208}" dt="2021-08-28T07:12:11.383" v="222" actId="478"/>
          <ac:spMkLst>
            <pc:docMk/>
            <pc:sldMk cId="3899302935" sldId="328"/>
            <ac:spMk id="29" creationId="{3C67D7C4-72E5-FF4F-B374-E1C015762D73}"/>
          </ac:spMkLst>
        </pc:spChg>
        <pc:spChg chg="add del mod">
          <ac:chgData name="Hanna Kavalionak" userId="82742bfd-6cd6-458c-93ec-4cc1c74eb775" providerId="ADAL" clId="{9EA03A05-8EE1-434C-B6A5-09FF56BC0208}" dt="2021-08-28T07:26:01.445" v="372" actId="478"/>
          <ac:spMkLst>
            <pc:docMk/>
            <pc:sldMk cId="3899302935" sldId="328"/>
            <ac:spMk id="30" creationId="{47CD01F8-A00A-654C-9578-B94A82714706}"/>
          </ac:spMkLst>
        </pc:spChg>
        <pc:spChg chg="add mod">
          <ac:chgData name="Hanna Kavalionak" userId="82742bfd-6cd6-458c-93ec-4cc1c74eb775" providerId="ADAL" clId="{9EA03A05-8EE1-434C-B6A5-09FF56BC0208}" dt="2021-08-28T08:32:30.440" v="717" actId="255"/>
          <ac:spMkLst>
            <pc:docMk/>
            <pc:sldMk cId="3899302935" sldId="328"/>
            <ac:spMk id="31" creationId="{86743835-AA11-4148-BE90-FED74C4E0E74}"/>
          </ac:spMkLst>
        </pc:spChg>
        <pc:spChg chg="add del mod">
          <ac:chgData name="Hanna Kavalionak" userId="82742bfd-6cd6-458c-93ec-4cc1c74eb775" providerId="ADAL" clId="{9EA03A05-8EE1-434C-B6A5-09FF56BC0208}" dt="2021-08-28T07:29:09.321" v="435" actId="478"/>
          <ac:spMkLst>
            <pc:docMk/>
            <pc:sldMk cId="3899302935" sldId="328"/>
            <ac:spMk id="32" creationId="{B2DE621C-A632-7540-BDF5-5364E30A1E29}"/>
          </ac:spMkLst>
        </pc:spChg>
        <pc:spChg chg="add mod">
          <ac:chgData name="Hanna Kavalionak" userId="82742bfd-6cd6-458c-93ec-4cc1c74eb775" providerId="ADAL" clId="{9EA03A05-8EE1-434C-B6A5-09FF56BC0208}" dt="2021-08-28T07:12:16.093" v="223"/>
          <ac:spMkLst>
            <pc:docMk/>
            <pc:sldMk cId="3899302935" sldId="328"/>
            <ac:spMk id="33" creationId="{4745532D-E60D-A64E-9C94-35060E847FC4}"/>
          </ac:spMkLst>
        </pc:spChg>
        <pc:spChg chg="add del mod">
          <ac:chgData name="Hanna Kavalionak" userId="82742bfd-6cd6-458c-93ec-4cc1c74eb775" providerId="ADAL" clId="{9EA03A05-8EE1-434C-B6A5-09FF56BC0208}" dt="2021-08-28T07:29:17.651" v="437" actId="478"/>
          <ac:spMkLst>
            <pc:docMk/>
            <pc:sldMk cId="3899302935" sldId="328"/>
            <ac:spMk id="34" creationId="{1FB9DAF7-7776-1D49-8F59-D820144DE35A}"/>
          </ac:spMkLst>
        </pc:spChg>
        <pc:spChg chg="add mod">
          <ac:chgData name="Hanna Kavalionak" userId="82742bfd-6cd6-458c-93ec-4cc1c74eb775" providerId="ADAL" clId="{9EA03A05-8EE1-434C-B6A5-09FF56BC0208}" dt="2021-08-28T07:29:29.329" v="440" actId="1076"/>
          <ac:spMkLst>
            <pc:docMk/>
            <pc:sldMk cId="3899302935" sldId="328"/>
            <ac:spMk id="38" creationId="{380ED394-D16D-C040-B90F-0AEC985B334A}"/>
          </ac:spMkLst>
        </pc:spChg>
        <pc:spChg chg="add mod">
          <ac:chgData name="Hanna Kavalionak" userId="82742bfd-6cd6-458c-93ec-4cc1c74eb775" providerId="ADAL" clId="{9EA03A05-8EE1-434C-B6A5-09FF56BC0208}" dt="2021-08-28T07:29:29.329" v="440" actId="1076"/>
          <ac:spMkLst>
            <pc:docMk/>
            <pc:sldMk cId="3899302935" sldId="328"/>
            <ac:spMk id="39" creationId="{18422D73-0FAB-B94C-9B14-EF26AE967570}"/>
          </ac:spMkLst>
        </pc:spChg>
        <pc:spChg chg="add del mod">
          <ac:chgData name="Hanna Kavalionak" userId="82742bfd-6cd6-458c-93ec-4cc1c74eb775" providerId="ADAL" clId="{9EA03A05-8EE1-434C-B6A5-09FF56BC0208}" dt="2021-08-28T07:12:25.262" v="226" actId="478"/>
          <ac:spMkLst>
            <pc:docMk/>
            <pc:sldMk cId="3899302935" sldId="328"/>
            <ac:spMk id="40" creationId="{BB840F74-F4D6-2B43-8C7A-9ADBDCB14111}"/>
          </ac:spMkLst>
        </pc:spChg>
        <pc:spChg chg="add mod">
          <ac:chgData name="Hanna Kavalionak" userId="82742bfd-6cd6-458c-93ec-4cc1c74eb775" providerId="ADAL" clId="{9EA03A05-8EE1-434C-B6A5-09FF56BC0208}" dt="2021-08-28T07:42:09.072" v="516" actId="20577"/>
          <ac:spMkLst>
            <pc:docMk/>
            <pc:sldMk cId="3899302935" sldId="328"/>
            <ac:spMk id="45" creationId="{0E11B267-2506-7747-A348-4C21C5077F1F}"/>
          </ac:spMkLst>
        </pc:spChg>
        <pc:spChg chg="add mod">
          <ac:chgData name="Hanna Kavalionak" userId="82742bfd-6cd6-458c-93ec-4cc1c74eb775" providerId="ADAL" clId="{9EA03A05-8EE1-434C-B6A5-09FF56BC0208}" dt="2021-08-28T07:42:11.459" v="518" actId="20577"/>
          <ac:spMkLst>
            <pc:docMk/>
            <pc:sldMk cId="3899302935" sldId="328"/>
            <ac:spMk id="46" creationId="{D650AEBC-BD39-CB44-BCC3-A3F82D45749D}"/>
          </ac:spMkLst>
        </pc:spChg>
        <pc:cxnChg chg="add del mod">
          <ac:chgData name="Hanna Kavalionak" userId="82742bfd-6cd6-458c-93ec-4cc1c74eb775" providerId="ADAL" clId="{9EA03A05-8EE1-434C-B6A5-09FF56BC0208}" dt="2021-08-28T07:10:37.834" v="182" actId="478"/>
          <ac:cxnSpMkLst>
            <pc:docMk/>
            <pc:sldMk cId="3899302935" sldId="328"/>
            <ac:cxnSpMk id="12" creationId="{6675AAE1-514D-ED40-B10C-5C2CE4C4B9F2}"/>
          </ac:cxnSpMkLst>
        </pc:cxnChg>
        <pc:cxnChg chg="add del mod">
          <ac:chgData name="Hanna Kavalionak" userId="82742bfd-6cd6-458c-93ec-4cc1c74eb775" providerId="ADAL" clId="{9EA03A05-8EE1-434C-B6A5-09FF56BC0208}" dt="2021-08-28T07:12:11.383" v="222" actId="478"/>
          <ac:cxnSpMkLst>
            <pc:docMk/>
            <pc:sldMk cId="3899302935" sldId="328"/>
            <ac:cxnSpMk id="13" creationId="{920E18A8-F0E1-BD4A-AC78-E501B46F4796}"/>
          </ac:cxnSpMkLst>
        </pc:cxnChg>
        <pc:cxnChg chg="add del mod">
          <ac:chgData name="Hanna Kavalionak" userId="82742bfd-6cd6-458c-93ec-4cc1c74eb775" providerId="ADAL" clId="{9EA03A05-8EE1-434C-B6A5-09FF56BC0208}" dt="2021-08-28T07:12:11.383" v="222" actId="478"/>
          <ac:cxnSpMkLst>
            <pc:docMk/>
            <pc:sldMk cId="3899302935" sldId="328"/>
            <ac:cxnSpMk id="14" creationId="{A9A1E4C3-606F-AF46-8D4A-E40F4C6168EB}"/>
          </ac:cxnSpMkLst>
        </pc:cxnChg>
        <pc:cxnChg chg="add del mod">
          <ac:chgData name="Hanna Kavalionak" userId="82742bfd-6cd6-458c-93ec-4cc1c74eb775" providerId="ADAL" clId="{9EA03A05-8EE1-434C-B6A5-09FF56BC0208}" dt="2021-08-28T07:12:11.383" v="222" actId="478"/>
          <ac:cxnSpMkLst>
            <pc:docMk/>
            <pc:sldMk cId="3899302935" sldId="328"/>
            <ac:cxnSpMk id="15" creationId="{AABDC3AF-B9A6-B24E-A04C-B232109C2B9A}"/>
          </ac:cxnSpMkLst>
        </pc:cxnChg>
        <pc:cxnChg chg="add del mod">
          <ac:chgData name="Hanna Kavalionak" userId="82742bfd-6cd6-458c-93ec-4cc1c74eb775" providerId="ADAL" clId="{9EA03A05-8EE1-434C-B6A5-09FF56BC0208}" dt="2021-08-28T07:06:29.727" v="107"/>
          <ac:cxnSpMkLst>
            <pc:docMk/>
            <pc:sldMk cId="3899302935" sldId="328"/>
            <ac:cxnSpMk id="23" creationId="{63C01AC8-CC83-2B4B-9016-DFA0F3C2C1CE}"/>
          </ac:cxnSpMkLst>
        </pc:cxnChg>
        <pc:cxnChg chg="add del mod">
          <ac:chgData name="Hanna Kavalionak" userId="82742bfd-6cd6-458c-93ec-4cc1c74eb775" providerId="ADAL" clId="{9EA03A05-8EE1-434C-B6A5-09FF56BC0208}" dt="2021-08-28T07:06:29.727" v="107"/>
          <ac:cxnSpMkLst>
            <pc:docMk/>
            <pc:sldMk cId="3899302935" sldId="328"/>
            <ac:cxnSpMk id="24" creationId="{8538F8FB-975C-2C43-81E2-2B62817A0D13}"/>
          </ac:cxnSpMkLst>
        </pc:cxnChg>
        <pc:cxnChg chg="add del mod">
          <ac:chgData name="Hanna Kavalionak" userId="82742bfd-6cd6-458c-93ec-4cc1c74eb775" providerId="ADAL" clId="{9EA03A05-8EE1-434C-B6A5-09FF56BC0208}" dt="2021-08-28T07:06:29.727" v="107"/>
          <ac:cxnSpMkLst>
            <pc:docMk/>
            <pc:sldMk cId="3899302935" sldId="328"/>
            <ac:cxnSpMk id="25" creationId="{6632429A-721B-F34A-B84E-BADD6BE00E49}"/>
          </ac:cxnSpMkLst>
        </pc:cxnChg>
        <pc:cxnChg chg="add del mod">
          <ac:chgData name="Hanna Kavalionak" userId="82742bfd-6cd6-458c-93ec-4cc1c74eb775" providerId="ADAL" clId="{9EA03A05-8EE1-434C-B6A5-09FF56BC0208}" dt="2021-08-28T07:06:29.727" v="107"/>
          <ac:cxnSpMkLst>
            <pc:docMk/>
            <pc:sldMk cId="3899302935" sldId="328"/>
            <ac:cxnSpMk id="26" creationId="{851A39A1-38A7-1441-92F2-63D44BE64204}"/>
          </ac:cxnSpMkLst>
        </pc:cxnChg>
        <pc:cxnChg chg="add del mod">
          <ac:chgData name="Hanna Kavalionak" userId="82742bfd-6cd6-458c-93ec-4cc1c74eb775" providerId="ADAL" clId="{9EA03A05-8EE1-434C-B6A5-09FF56BC0208}" dt="2021-08-28T07:26:02.686" v="373" actId="478"/>
          <ac:cxnSpMkLst>
            <pc:docMk/>
            <pc:sldMk cId="3899302935" sldId="328"/>
            <ac:cxnSpMk id="35" creationId="{D6A160B9-E2F3-A543-8D08-B41FECC1C844}"/>
          </ac:cxnSpMkLst>
        </pc:cxnChg>
        <pc:cxnChg chg="add mod">
          <ac:chgData name="Hanna Kavalionak" userId="82742bfd-6cd6-458c-93ec-4cc1c74eb775" providerId="ADAL" clId="{9EA03A05-8EE1-434C-B6A5-09FF56BC0208}" dt="2021-08-28T07:29:29.329" v="440" actId="1076"/>
          <ac:cxnSpMkLst>
            <pc:docMk/>
            <pc:sldMk cId="3899302935" sldId="328"/>
            <ac:cxnSpMk id="36" creationId="{4A153980-3120-AF47-8DA3-6B1D3114B1E1}"/>
          </ac:cxnSpMkLst>
        </pc:cxnChg>
        <pc:cxnChg chg="add mod">
          <ac:chgData name="Hanna Kavalionak" userId="82742bfd-6cd6-458c-93ec-4cc1c74eb775" providerId="ADAL" clId="{9EA03A05-8EE1-434C-B6A5-09FF56BC0208}" dt="2021-08-28T07:29:29.329" v="440" actId="1076"/>
          <ac:cxnSpMkLst>
            <pc:docMk/>
            <pc:sldMk cId="3899302935" sldId="328"/>
            <ac:cxnSpMk id="37" creationId="{436B190E-6F5D-DD48-B452-60FD7A20CD53}"/>
          </ac:cxnSpMkLst>
        </pc:cxnChg>
      </pc:sldChg>
      <pc:sldChg chg="addSp delSp modSp add mod">
        <pc:chgData name="Hanna Kavalionak" userId="82742bfd-6cd6-458c-93ec-4cc1c74eb775" providerId="ADAL" clId="{9EA03A05-8EE1-434C-B6A5-09FF56BC0208}" dt="2021-08-29T14:20:44.365" v="1760"/>
        <pc:sldMkLst>
          <pc:docMk/>
          <pc:sldMk cId="2414977676" sldId="329"/>
        </pc:sldMkLst>
        <pc:spChg chg="add del mod">
          <ac:chgData name="Hanna Kavalionak" userId="82742bfd-6cd6-458c-93ec-4cc1c74eb775" providerId="ADAL" clId="{9EA03A05-8EE1-434C-B6A5-09FF56BC0208}" dt="2021-08-28T07:11:28.096" v="209" actId="478"/>
          <ac:spMkLst>
            <pc:docMk/>
            <pc:sldMk cId="2414977676" sldId="329"/>
            <ac:spMk id="2" creationId="{FA56AF58-E94B-9947-9190-69F1DD06DD75}"/>
          </ac:spMkLst>
        </pc:spChg>
        <pc:spChg chg="del">
          <ac:chgData name="Hanna Kavalionak" userId="82742bfd-6cd6-458c-93ec-4cc1c74eb775" providerId="ADAL" clId="{9EA03A05-8EE1-434C-B6A5-09FF56BC0208}" dt="2021-08-29T14:20:44.105" v="1759" actId="478"/>
          <ac:spMkLst>
            <pc:docMk/>
            <pc:sldMk cId="2414977676" sldId="329"/>
            <ac:spMk id="3" creationId="{A15A1DE8-9008-DF41-9E31-E51B2AA87A9C}"/>
          </ac:spMkLst>
        </pc:spChg>
        <pc:spChg chg="mod">
          <ac:chgData name="Hanna Kavalionak" userId="82742bfd-6cd6-458c-93ec-4cc1c74eb775" providerId="ADAL" clId="{9EA03A05-8EE1-434C-B6A5-09FF56BC0208}" dt="2021-08-28T07:30:53.140" v="474" actId="113"/>
          <ac:spMkLst>
            <pc:docMk/>
            <pc:sldMk cId="2414977676" sldId="329"/>
            <ac:spMk id="4" creationId="{7CF05BB3-829A-E644-8F96-6BFB58E83A40}"/>
          </ac:spMkLst>
        </pc:spChg>
        <pc:spChg chg="del mod">
          <ac:chgData name="Hanna Kavalionak" userId="82742bfd-6cd6-458c-93ec-4cc1c74eb775" providerId="ADAL" clId="{9EA03A05-8EE1-434C-B6A5-09FF56BC0208}" dt="2021-08-28T07:25:07.839" v="354" actId="478"/>
          <ac:spMkLst>
            <pc:docMk/>
            <pc:sldMk cId="2414977676" sldId="329"/>
            <ac:spMk id="5" creationId="{DA4933DC-EE07-7D42-B90C-CB252025CD0D}"/>
          </ac:spMkLst>
        </pc:spChg>
        <pc:spChg chg="del mod">
          <ac:chgData name="Hanna Kavalionak" userId="82742bfd-6cd6-458c-93ec-4cc1c74eb775" providerId="ADAL" clId="{9EA03A05-8EE1-434C-B6A5-09FF56BC0208}" dt="2021-08-28T07:26:36.223" v="380" actId="478"/>
          <ac:spMkLst>
            <pc:docMk/>
            <pc:sldMk cId="2414977676" sldId="329"/>
            <ac:spMk id="6" creationId="{F742E21A-9170-4949-9061-03664C5CBADD}"/>
          </ac:spMkLst>
        </pc:spChg>
        <pc:spChg chg="del mod">
          <ac:chgData name="Hanna Kavalionak" userId="82742bfd-6cd6-458c-93ec-4cc1c74eb775" providerId="ADAL" clId="{9EA03A05-8EE1-434C-B6A5-09FF56BC0208}" dt="2021-08-28T07:29:45.346" v="441" actId="478"/>
          <ac:spMkLst>
            <pc:docMk/>
            <pc:sldMk cId="2414977676" sldId="329"/>
            <ac:spMk id="7" creationId="{00437CA6-722B-314A-B2C8-21BA8774CB7D}"/>
          </ac:spMkLst>
        </pc:spChg>
        <pc:spChg chg="del mod">
          <ac:chgData name="Hanna Kavalionak" userId="82742bfd-6cd6-458c-93ec-4cc1c74eb775" providerId="ADAL" clId="{9EA03A05-8EE1-434C-B6A5-09FF56BC0208}" dt="2021-08-28T07:29:45.346" v="441" actId="478"/>
          <ac:spMkLst>
            <pc:docMk/>
            <pc:sldMk cId="2414977676" sldId="329"/>
            <ac:spMk id="8" creationId="{4B1E5CDA-BF59-734E-8D91-49F010689D2C}"/>
          </ac:spMkLst>
        </pc:spChg>
        <pc:spChg chg="mod">
          <ac:chgData name="Hanna Kavalionak" userId="82742bfd-6cd6-458c-93ec-4cc1c74eb775" providerId="ADAL" clId="{9EA03A05-8EE1-434C-B6A5-09FF56BC0208}" dt="2021-08-28T07:12:08.530" v="221" actId="1076"/>
          <ac:spMkLst>
            <pc:docMk/>
            <pc:sldMk cId="2414977676" sldId="329"/>
            <ac:spMk id="9" creationId="{9663FD8E-4DAF-3443-94A7-D4CDAB631051}"/>
          </ac:spMkLst>
        </pc:spChg>
        <pc:spChg chg="del mod">
          <ac:chgData name="Hanna Kavalionak" userId="82742bfd-6cd6-458c-93ec-4cc1c74eb775" providerId="ADAL" clId="{9EA03A05-8EE1-434C-B6A5-09FF56BC0208}" dt="2021-08-28T07:29:45.346" v="441" actId="478"/>
          <ac:spMkLst>
            <pc:docMk/>
            <pc:sldMk cId="2414977676" sldId="329"/>
            <ac:spMk id="10" creationId="{823AADE2-1E24-8A42-B40D-A02AC8D7D73A}"/>
          </ac:spMkLst>
        </pc:spChg>
        <pc:spChg chg="del">
          <ac:chgData name="Hanna Kavalionak" userId="82742bfd-6cd6-458c-93ec-4cc1c74eb775" providerId="ADAL" clId="{9EA03A05-8EE1-434C-B6A5-09FF56BC0208}" dt="2021-08-28T07:11:14.573" v="202" actId="478"/>
          <ac:spMkLst>
            <pc:docMk/>
            <pc:sldMk cId="2414977676" sldId="329"/>
            <ac:spMk id="11" creationId="{3584944E-421A-8444-84BA-571937425DA9}"/>
          </ac:spMkLst>
        </pc:spChg>
        <pc:spChg chg="add mod">
          <ac:chgData name="Hanna Kavalionak" userId="82742bfd-6cd6-458c-93ec-4cc1c74eb775" providerId="ADAL" clId="{9EA03A05-8EE1-434C-B6A5-09FF56BC0208}" dt="2021-08-29T14:20:44.365" v="1760"/>
          <ac:spMkLst>
            <pc:docMk/>
            <pc:sldMk cId="2414977676" sldId="329"/>
            <ac:spMk id="15" creationId="{E8401200-FFFD-F04F-AB38-7F0EC84059FD}"/>
          </ac:spMkLst>
        </pc:spChg>
        <pc:spChg chg="del">
          <ac:chgData name="Hanna Kavalionak" userId="82742bfd-6cd6-458c-93ec-4cc1c74eb775" providerId="ADAL" clId="{9EA03A05-8EE1-434C-B6A5-09FF56BC0208}" dt="2021-08-28T07:11:16.251" v="203" actId="478"/>
          <ac:spMkLst>
            <pc:docMk/>
            <pc:sldMk cId="2414977676" sldId="329"/>
            <ac:spMk id="16" creationId="{AF121F30-6BDF-B142-8024-FACCCA172800}"/>
          </ac:spMkLst>
        </pc:spChg>
        <pc:spChg chg="add del mod">
          <ac:chgData name="Hanna Kavalionak" userId="82742bfd-6cd6-458c-93ec-4cc1c74eb775" providerId="ADAL" clId="{9EA03A05-8EE1-434C-B6A5-09FF56BC0208}" dt="2021-08-28T07:26:47.476" v="384" actId="478"/>
          <ac:spMkLst>
            <pc:docMk/>
            <pc:sldMk cId="2414977676" sldId="329"/>
            <ac:spMk id="17" creationId="{B37E1EFB-A3FD-7741-9A78-055AF5ECE148}"/>
          </ac:spMkLst>
        </pc:spChg>
        <pc:spChg chg="add mod">
          <ac:chgData name="Hanna Kavalionak" userId="82742bfd-6cd6-458c-93ec-4cc1c74eb775" providerId="ADAL" clId="{9EA03A05-8EE1-434C-B6A5-09FF56BC0208}" dt="2021-08-28T07:30:08.013" v="449" actId="1076"/>
          <ac:spMkLst>
            <pc:docMk/>
            <pc:sldMk cId="2414977676" sldId="329"/>
            <ac:spMk id="18" creationId="{50E71132-46F5-494C-BC2E-022EB1E75925}"/>
          </ac:spMkLst>
        </pc:spChg>
        <pc:spChg chg="add del mod">
          <ac:chgData name="Hanna Kavalionak" userId="82742bfd-6cd6-458c-93ec-4cc1c74eb775" providerId="ADAL" clId="{9EA03A05-8EE1-434C-B6A5-09FF56BC0208}" dt="2021-08-28T07:30:02.337" v="448" actId="478"/>
          <ac:spMkLst>
            <pc:docMk/>
            <pc:sldMk cId="2414977676" sldId="329"/>
            <ac:spMk id="19" creationId="{812228E1-24B8-8449-B45A-1B1A3611BAB5}"/>
          </ac:spMkLst>
        </pc:spChg>
        <pc:spChg chg="add mod">
          <ac:chgData name="Hanna Kavalionak" userId="82742bfd-6cd6-458c-93ec-4cc1c74eb775" providerId="ADAL" clId="{9EA03A05-8EE1-434C-B6A5-09FF56BC0208}" dt="2021-08-28T07:30:08.013" v="449" actId="1076"/>
          <ac:spMkLst>
            <pc:docMk/>
            <pc:sldMk cId="2414977676" sldId="329"/>
            <ac:spMk id="20" creationId="{1F1A9CCD-1C52-7744-ADEE-8101E0BBD19C}"/>
          </ac:spMkLst>
        </pc:spChg>
        <pc:spChg chg="add mod">
          <ac:chgData name="Hanna Kavalionak" userId="82742bfd-6cd6-458c-93ec-4cc1c74eb775" providerId="ADAL" clId="{9EA03A05-8EE1-434C-B6A5-09FF56BC0208}" dt="2021-08-29T07:32:21.620" v="1165"/>
          <ac:spMkLst>
            <pc:docMk/>
            <pc:sldMk cId="2414977676" sldId="329"/>
            <ac:spMk id="21" creationId="{121BAA13-85FE-194B-92A9-2EB242073D7D}"/>
          </ac:spMkLst>
        </pc:spChg>
        <pc:spChg chg="add mod">
          <ac:chgData name="Hanna Kavalionak" userId="82742bfd-6cd6-458c-93ec-4cc1c74eb775" providerId="ADAL" clId="{9EA03A05-8EE1-434C-B6A5-09FF56BC0208}" dt="2021-08-28T07:30:08.013" v="449" actId="1076"/>
          <ac:spMkLst>
            <pc:docMk/>
            <pc:sldMk cId="2414977676" sldId="329"/>
            <ac:spMk id="22" creationId="{EDA45C42-8580-1745-892D-7C68A5A11E69}"/>
          </ac:spMkLst>
        </pc:spChg>
        <pc:spChg chg="add del mod">
          <ac:chgData name="Hanna Kavalionak" userId="82742bfd-6cd6-458c-93ec-4cc1c74eb775" providerId="ADAL" clId="{9EA03A05-8EE1-434C-B6A5-09FF56BC0208}" dt="2021-08-28T07:29:57.197" v="444" actId="478"/>
          <ac:spMkLst>
            <pc:docMk/>
            <pc:sldMk cId="2414977676" sldId="329"/>
            <ac:spMk id="23" creationId="{3C01194C-D96F-244D-A71E-A5D50A0B09C4}"/>
          </ac:spMkLst>
        </pc:spChg>
        <pc:spChg chg="add del mod">
          <ac:chgData name="Hanna Kavalionak" userId="82742bfd-6cd6-458c-93ec-4cc1c74eb775" providerId="ADAL" clId="{9EA03A05-8EE1-434C-B6A5-09FF56BC0208}" dt="2021-08-28T07:29:57.197" v="444" actId="478"/>
          <ac:spMkLst>
            <pc:docMk/>
            <pc:sldMk cId="2414977676" sldId="329"/>
            <ac:spMk id="24" creationId="{BE3F2504-7DDF-4540-8A34-F6E0548E4232}"/>
          </ac:spMkLst>
        </pc:spChg>
        <pc:spChg chg="add del mod">
          <ac:chgData name="Hanna Kavalionak" userId="82742bfd-6cd6-458c-93ec-4cc1c74eb775" providerId="ADAL" clId="{9EA03A05-8EE1-434C-B6A5-09FF56BC0208}" dt="2021-08-28T07:29:57.197" v="444" actId="478"/>
          <ac:spMkLst>
            <pc:docMk/>
            <pc:sldMk cId="2414977676" sldId="329"/>
            <ac:spMk id="27" creationId="{5AFF61EE-44E7-764C-BA5D-77214DFF0C21}"/>
          </ac:spMkLst>
        </pc:spChg>
        <pc:spChg chg="add del mod">
          <ac:chgData name="Hanna Kavalionak" userId="82742bfd-6cd6-458c-93ec-4cc1c74eb775" providerId="ADAL" clId="{9EA03A05-8EE1-434C-B6A5-09FF56BC0208}" dt="2021-08-28T07:29:58.422" v="445" actId="478"/>
          <ac:spMkLst>
            <pc:docMk/>
            <pc:sldMk cId="2414977676" sldId="329"/>
            <ac:spMk id="29" creationId="{A8D1FF9E-F063-0246-B442-CB5297D07ACB}"/>
          </ac:spMkLst>
        </pc:spChg>
        <pc:spChg chg="add mod">
          <ac:chgData name="Hanna Kavalionak" userId="82742bfd-6cd6-458c-93ec-4cc1c74eb775" providerId="ADAL" clId="{9EA03A05-8EE1-434C-B6A5-09FF56BC0208}" dt="2021-08-28T07:42:14.664" v="520" actId="20577"/>
          <ac:spMkLst>
            <pc:docMk/>
            <pc:sldMk cId="2414977676" sldId="329"/>
            <ac:spMk id="30" creationId="{979F5FEB-ECD9-4944-84AD-1A093B6B098A}"/>
          </ac:spMkLst>
        </pc:spChg>
        <pc:spChg chg="add del mod">
          <ac:chgData name="Hanna Kavalionak" userId="82742bfd-6cd6-458c-93ec-4cc1c74eb775" providerId="ADAL" clId="{9EA03A05-8EE1-434C-B6A5-09FF56BC0208}" dt="2021-08-28T08:39:48.342" v="743" actId="478"/>
          <ac:spMkLst>
            <pc:docMk/>
            <pc:sldMk cId="2414977676" sldId="329"/>
            <ac:spMk id="31" creationId="{026246DA-05F2-8F47-9A31-5357020DEB0D}"/>
          </ac:spMkLst>
        </pc:spChg>
        <pc:spChg chg="add mod">
          <ac:chgData name="Hanna Kavalionak" userId="82742bfd-6cd6-458c-93ec-4cc1c74eb775" providerId="ADAL" clId="{9EA03A05-8EE1-434C-B6A5-09FF56BC0208}" dt="2021-08-28T07:42:17.498" v="523" actId="20577"/>
          <ac:spMkLst>
            <pc:docMk/>
            <pc:sldMk cId="2414977676" sldId="329"/>
            <ac:spMk id="34" creationId="{FCD99384-FA63-D143-9DD3-D6E145E4C57C}"/>
          </ac:spMkLst>
        </pc:spChg>
        <pc:spChg chg="add mod">
          <ac:chgData name="Hanna Kavalionak" userId="82742bfd-6cd6-458c-93ec-4cc1c74eb775" providerId="ADAL" clId="{9EA03A05-8EE1-434C-B6A5-09FF56BC0208}" dt="2021-08-28T07:42:20.060" v="526" actId="20577"/>
          <ac:spMkLst>
            <pc:docMk/>
            <pc:sldMk cId="2414977676" sldId="329"/>
            <ac:spMk id="35" creationId="{13DB13F9-5AAB-6640-980A-B7AD9A34D583}"/>
          </ac:spMkLst>
        </pc:spChg>
        <pc:cxnChg chg="del mod">
          <ac:chgData name="Hanna Kavalionak" userId="82742bfd-6cd6-458c-93ec-4cc1c74eb775" providerId="ADAL" clId="{9EA03A05-8EE1-434C-B6A5-09FF56BC0208}" dt="2021-08-28T07:11:12.737" v="201" actId="478"/>
          <ac:cxnSpMkLst>
            <pc:docMk/>
            <pc:sldMk cId="2414977676" sldId="329"/>
            <ac:cxnSpMk id="12" creationId="{6675AAE1-514D-ED40-B10C-5C2CE4C4B9F2}"/>
          </ac:cxnSpMkLst>
        </pc:cxnChg>
        <pc:cxnChg chg="del mod">
          <ac:chgData name="Hanna Kavalionak" userId="82742bfd-6cd6-458c-93ec-4cc1c74eb775" providerId="ADAL" clId="{9EA03A05-8EE1-434C-B6A5-09FF56BC0208}" dt="2021-08-28T07:26:37.318" v="381" actId="478"/>
          <ac:cxnSpMkLst>
            <pc:docMk/>
            <pc:sldMk cId="2414977676" sldId="329"/>
            <ac:cxnSpMk id="13" creationId="{920E18A8-F0E1-BD4A-AC78-E501B46F4796}"/>
          </ac:cxnSpMkLst>
        </pc:cxnChg>
        <pc:cxnChg chg="del mod">
          <ac:chgData name="Hanna Kavalionak" userId="82742bfd-6cd6-458c-93ec-4cc1c74eb775" providerId="ADAL" clId="{9EA03A05-8EE1-434C-B6A5-09FF56BC0208}" dt="2021-08-28T07:29:45.346" v="441" actId="478"/>
          <ac:cxnSpMkLst>
            <pc:docMk/>
            <pc:sldMk cId="2414977676" sldId="329"/>
            <ac:cxnSpMk id="14" creationId="{A9A1E4C3-606F-AF46-8D4A-E40F4C6168EB}"/>
          </ac:cxnSpMkLst>
        </pc:cxnChg>
        <pc:cxnChg chg="del mod">
          <ac:chgData name="Hanna Kavalionak" userId="82742bfd-6cd6-458c-93ec-4cc1c74eb775" providerId="ADAL" clId="{9EA03A05-8EE1-434C-B6A5-09FF56BC0208}" dt="2021-08-28T07:29:45.346" v="441" actId="478"/>
          <ac:cxnSpMkLst>
            <pc:docMk/>
            <pc:sldMk cId="2414977676" sldId="329"/>
            <ac:cxnSpMk id="15" creationId="{AABDC3AF-B9A6-B24E-A04C-B232109C2B9A}"/>
          </ac:cxnSpMkLst>
        </pc:cxnChg>
        <pc:cxnChg chg="add del mod">
          <ac:chgData name="Hanna Kavalionak" userId="82742bfd-6cd6-458c-93ec-4cc1c74eb775" providerId="ADAL" clId="{9EA03A05-8EE1-434C-B6A5-09FF56BC0208}" dt="2021-08-28T07:29:57.197" v="444" actId="478"/>
          <ac:cxnSpMkLst>
            <pc:docMk/>
            <pc:sldMk cId="2414977676" sldId="329"/>
            <ac:cxnSpMk id="25" creationId="{BD51BD48-E507-174C-A61E-206BDE523B53}"/>
          </ac:cxnSpMkLst>
        </pc:cxnChg>
        <pc:cxnChg chg="add del mod">
          <ac:chgData name="Hanna Kavalionak" userId="82742bfd-6cd6-458c-93ec-4cc1c74eb775" providerId="ADAL" clId="{9EA03A05-8EE1-434C-B6A5-09FF56BC0208}" dt="2021-08-28T07:29:57.197" v="444" actId="478"/>
          <ac:cxnSpMkLst>
            <pc:docMk/>
            <pc:sldMk cId="2414977676" sldId="329"/>
            <ac:cxnSpMk id="26" creationId="{B8D44EA6-1E87-554A-A546-B3CC8B5D4E82}"/>
          </ac:cxnSpMkLst>
        </pc:cxnChg>
        <pc:cxnChg chg="add mod">
          <ac:chgData name="Hanna Kavalionak" userId="82742bfd-6cd6-458c-93ec-4cc1c74eb775" providerId="ADAL" clId="{9EA03A05-8EE1-434C-B6A5-09FF56BC0208}" dt="2021-08-28T07:29:59.174" v="446"/>
          <ac:cxnSpMkLst>
            <pc:docMk/>
            <pc:sldMk cId="2414977676" sldId="329"/>
            <ac:cxnSpMk id="32" creationId="{9230EED3-AFA0-434C-B297-52012DAAD9B1}"/>
          </ac:cxnSpMkLst>
        </pc:cxnChg>
        <pc:cxnChg chg="add mod">
          <ac:chgData name="Hanna Kavalionak" userId="82742bfd-6cd6-458c-93ec-4cc1c74eb775" providerId="ADAL" clId="{9EA03A05-8EE1-434C-B6A5-09FF56BC0208}" dt="2021-08-28T07:29:59.174" v="446"/>
          <ac:cxnSpMkLst>
            <pc:docMk/>
            <pc:sldMk cId="2414977676" sldId="329"/>
            <ac:cxnSpMk id="33" creationId="{D6483336-BB3F-0443-9BD6-D623BEF851B5}"/>
          </ac:cxnSpMkLst>
        </pc:cxnChg>
      </pc:sldChg>
      <pc:sldChg chg="addSp delSp modSp add mod">
        <pc:chgData name="Hanna Kavalionak" userId="82742bfd-6cd6-458c-93ec-4cc1c74eb775" providerId="ADAL" clId="{9EA03A05-8EE1-434C-B6A5-09FF56BC0208}" dt="2021-08-29T14:20:48.866" v="1762"/>
        <pc:sldMkLst>
          <pc:docMk/>
          <pc:sldMk cId="2675556965" sldId="330"/>
        </pc:sldMkLst>
        <pc:spChg chg="del">
          <ac:chgData name="Hanna Kavalionak" userId="82742bfd-6cd6-458c-93ec-4cc1c74eb775" providerId="ADAL" clId="{9EA03A05-8EE1-434C-B6A5-09FF56BC0208}" dt="2021-08-29T14:20:48.592" v="1761" actId="478"/>
          <ac:spMkLst>
            <pc:docMk/>
            <pc:sldMk cId="2675556965" sldId="330"/>
            <ac:spMk id="3" creationId="{A15A1DE8-9008-DF41-9E31-E51B2AA87A9C}"/>
          </ac:spMkLst>
        </pc:spChg>
        <pc:spChg chg="mod">
          <ac:chgData name="Hanna Kavalionak" userId="82742bfd-6cd6-458c-93ec-4cc1c74eb775" providerId="ADAL" clId="{9EA03A05-8EE1-434C-B6A5-09FF56BC0208}" dt="2021-08-28T07:30:56.430" v="475" actId="113"/>
          <ac:spMkLst>
            <pc:docMk/>
            <pc:sldMk cId="2675556965" sldId="330"/>
            <ac:spMk id="4" creationId="{7CF05BB3-829A-E644-8F96-6BFB58E83A40}"/>
          </ac:spMkLst>
        </pc:spChg>
        <pc:spChg chg="mod">
          <ac:chgData name="Hanna Kavalionak" userId="82742bfd-6cd6-458c-93ec-4cc1c74eb775" providerId="ADAL" clId="{9EA03A05-8EE1-434C-B6A5-09FF56BC0208}" dt="2021-08-28T07:24:47.493" v="349" actId="1076"/>
          <ac:spMkLst>
            <pc:docMk/>
            <pc:sldMk cId="2675556965" sldId="330"/>
            <ac:spMk id="5" creationId="{DA4933DC-EE07-7D42-B90C-CB252025CD0D}"/>
          </ac:spMkLst>
        </pc:spChg>
        <pc:spChg chg="del">
          <ac:chgData name="Hanna Kavalionak" userId="82742bfd-6cd6-458c-93ec-4cc1c74eb775" providerId="ADAL" clId="{9EA03A05-8EE1-434C-B6A5-09FF56BC0208}" dt="2021-08-28T07:26:39.123" v="382" actId="478"/>
          <ac:spMkLst>
            <pc:docMk/>
            <pc:sldMk cId="2675556965" sldId="330"/>
            <ac:spMk id="6" creationId="{F742E21A-9170-4949-9061-03664C5CBADD}"/>
          </ac:spMkLst>
        </pc:spChg>
        <pc:spChg chg="del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7" creationId="{00437CA6-722B-314A-B2C8-21BA8774CB7D}"/>
          </ac:spMkLst>
        </pc:spChg>
        <pc:spChg chg="del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8" creationId="{4B1E5CDA-BF59-734E-8D91-49F010689D2C}"/>
          </ac:spMkLst>
        </pc:spChg>
        <pc:spChg chg="del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9" creationId="{9663FD8E-4DAF-3443-94A7-D4CDAB631051}"/>
          </ac:spMkLst>
        </pc:spChg>
        <pc:spChg chg="del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10" creationId="{823AADE2-1E24-8A42-B40D-A02AC8D7D73A}"/>
          </ac:spMkLst>
        </pc:spChg>
        <pc:spChg chg="add mod">
          <ac:chgData name="Hanna Kavalionak" userId="82742bfd-6cd6-458c-93ec-4cc1c74eb775" providerId="ADAL" clId="{9EA03A05-8EE1-434C-B6A5-09FF56BC0208}" dt="2021-08-29T14:20:48.866" v="1762"/>
          <ac:spMkLst>
            <pc:docMk/>
            <pc:sldMk cId="2675556965" sldId="330"/>
            <ac:spMk id="15" creationId="{D2F401BA-852A-2343-9AA2-AC5AA6DD5F35}"/>
          </ac:spMkLst>
        </pc:spChg>
        <pc:spChg chg="del mod">
          <ac:chgData name="Hanna Kavalionak" userId="82742bfd-6cd6-458c-93ec-4cc1c74eb775" providerId="ADAL" clId="{9EA03A05-8EE1-434C-B6A5-09FF56BC0208}" dt="2021-08-28T07:26:55.215" v="387" actId="478"/>
          <ac:spMkLst>
            <pc:docMk/>
            <pc:sldMk cId="2675556965" sldId="330"/>
            <ac:spMk id="17" creationId="{B37E1EFB-A3FD-7741-9A78-055AF5ECE148}"/>
          </ac:spMkLst>
        </pc:spChg>
        <pc:spChg chg="del mod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18" creationId="{50E71132-46F5-494C-BC2E-022EB1E75925}"/>
          </ac:spMkLst>
        </pc:spChg>
        <pc:spChg chg="add mod">
          <ac:chgData name="Hanna Kavalionak" userId="82742bfd-6cd6-458c-93ec-4cc1c74eb775" providerId="ADAL" clId="{9EA03A05-8EE1-434C-B6A5-09FF56BC0208}" dt="2021-08-29T07:31:48.907" v="1156" actId="113"/>
          <ac:spMkLst>
            <pc:docMk/>
            <pc:sldMk cId="2675556965" sldId="330"/>
            <ac:spMk id="19" creationId="{3022E0DB-AB04-A146-8720-10DB0D6E08B6}"/>
          </ac:spMkLst>
        </pc:spChg>
        <pc:spChg chg="del mod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20" creationId="{1F1A9CCD-1C52-7744-ADEE-8101E0BBD19C}"/>
          </ac:spMkLst>
        </pc:spChg>
        <pc:spChg chg="add del mod">
          <ac:chgData name="Hanna Kavalionak" userId="82742bfd-6cd6-458c-93ec-4cc1c74eb775" providerId="ADAL" clId="{9EA03A05-8EE1-434C-B6A5-09FF56BC0208}" dt="2021-08-28T07:30:21.378" v="452" actId="478"/>
          <ac:spMkLst>
            <pc:docMk/>
            <pc:sldMk cId="2675556965" sldId="330"/>
            <ac:spMk id="21" creationId="{E1A7E40D-C6D2-B343-8EDF-2C752A9F517D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22" creationId="{F14CC76B-E967-F142-9E91-F7E62DC811C0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23" creationId="{FA28DBCF-B7AE-9A45-932F-E03CDB5171D7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24" creationId="{96EA5FD5-2665-D240-B927-668D925863CD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25" creationId="{E9E3F959-E3BB-2342-A1FD-FACCDDBF8D29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26" creationId="{ACB985CD-8611-8B4E-A503-94049257B723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27" creationId="{2331CB55-D880-C545-A861-89866B3BDE55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31" creationId="{4E878461-7E1A-6540-8267-1AEAC93B30C3}"/>
          </ac:spMkLst>
        </pc:spChg>
        <pc:spChg chg="add del mod">
          <ac:chgData name="Hanna Kavalionak" userId="82742bfd-6cd6-458c-93ec-4cc1c74eb775" providerId="ADAL" clId="{9EA03A05-8EE1-434C-B6A5-09FF56BC0208}" dt="2021-08-28T07:30:20.919" v="451"/>
          <ac:spMkLst>
            <pc:docMk/>
            <pc:sldMk cId="2675556965" sldId="330"/>
            <ac:spMk id="32" creationId="{0E7D4784-8BF3-3D4D-960D-5CB42F9CCC54}"/>
          </ac:spMkLst>
        </pc:spChg>
        <pc:spChg chg="add del mod">
          <ac:chgData name="Hanna Kavalionak" userId="82742bfd-6cd6-458c-93ec-4cc1c74eb775" providerId="ADAL" clId="{9EA03A05-8EE1-434C-B6A5-09FF56BC0208}" dt="2021-08-28T08:39:54.452" v="744" actId="478"/>
          <ac:spMkLst>
            <pc:docMk/>
            <pc:sldMk cId="2675556965" sldId="330"/>
            <ac:spMk id="33" creationId="{7DD6CA0E-A7D1-DE42-91E9-F3D09DC3127F}"/>
          </ac:spMkLst>
        </pc:spChg>
        <pc:spChg chg="add mod">
          <ac:chgData name="Hanna Kavalionak" userId="82742bfd-6cd6-458c-93ec-4cc1c74eb775" providerId="ADAL" clId="{9EA03A05-8EE1-434C-B6A5-09FF56BC0208}" dt="2021-08-28T07:30:22.218" v="453"/>
          <ac:spMkLst>
            <pc:docMk/>
            <pc:sldMk cId="2675556965" sldId="330"/>
            <ac:spMk id="34" creationId="{43C8C417-C75F-9E44-A8B0-37386D798B65}"/>
          </ac:spMkLst>
        </pc:spChg>
        <pc:spChg chg="add mod">
          <ac:chgData name="Hanna Kavalionak" userId="82742bfd-6cd6-458c-93ec-4cc1c74eb775" providerId="ADAL" clId="{9EA03A05-8EE1-434C-B6A5-09FF56BC0208}" dt="2021-08-28T07:30:22.218" v="453"/>
          <ac:spMkLst>
            <pc:docMk/>
            <pc:sldMk cId="2675556965" sldId="330"/>
            <ac:spMk id="35" creationId="{FEAC8561-AFFD-9441-9753-391EE318C572}"/>
          </ac:spMkLst>
        </pc:spChg>
        <pc:spChg chg="add mod">
          <ac:chgData name="Hanna Kavalionak" userId="82742bfd-6cd6-458c-93ec-4cc1c74eb775" providerId="ADAL" clId="{9EA03A05-8EE1-434C-B6A5-09FF56BC0208}" dt="2021-08-28T07:30:39.900" v="472" actId="1036"/>
          <ac:spMkLst>
            <pc:docMk/>
            <pc:sldMk cId="2675556965" sldId="330"/>
            <ac:spMk id="36" creationId="{F12899B9-801C-AA4C-A1F5-8DDE61E6E6D1}"/>
          </ac:spMkLst>
        </pc:spChg>
        <pc:spChg chg="add mod">
          <ac:chgData name="Hanna Kavalionak" userId="82742bfd-6cd6-458c-93ec-4cc1c74eb775" providerId="ADAL" clId="{9EA03A05-8EE1-434C-B6A5-09FF56BC0208}" dt="2021-08-28T07:42:24.387" v="529" actId="20577"/>
          <ac:spMkLst>
            <pc:docMk/>
            <pc:sldMk cId="2675556965" sldId="330"/>
            <ac:spMk id="37" creationId="{2ECC7DD2-1EFD-FC4B-8339-53E56DA495CB}"/>
          </ac:spMkLst>
        </pc:spChg>
        <pc:spChg chg="add del mod">
          <ac:chgData name="Hanna Kavalionak" userId="82742bfd-6cd6-458c-93ec-4cc1c74eb775" providerId="ADAL" clId="{9EA03A05-8EE1-434C-B6A5-09FF56BC0208}" dt="2021-08-28T08:39:43.454" v="742" actId="478"/>
          <ac:spMkLst>
            <pc:docMk/>
            <pc:sldMk cId="2675556965" sldId="330"/>
            <ac:spMk id="38" creationId="{2108407A-4934-2D45-9032-BD71CF40C013}"/>
          </ac:spMkLst>
        </pc:spChg>
        <pc:spChg chg="add mod">
          <ac:chgData name="Hanna Kavalionak" userId="82742bfd-6cd6-458c-93ec-4cc1c74eb775" providerId="ADAL" clId="{9EA03A05-8EE1-434C-B6A5-09FF56BC0208}" dt="2021-08-28T07:42:27.119" v="532" actId="20577"/>
          <ac:spMkLst>
            <pc:docMk/>
            <pc:sldMk cId="2675556965" sldId="330"/>
            <ac:spMk id="41" creationId="{F7BE9F67-D44D-A14F-9FE9-45120981565A}"/>
          </ac:spMkLst>
        </pc:spChg>
        <pc:spChg chg="add mod">
          <ac:chgData name="Hanna Kavalionak" userId="82742bfd-6cd6-458c-93ec-4cc1c74eb775" providerId="ADAL" clId="{9EA03A05-8EE1-434C-B6A5-09FF56BC0208}" dt="2021-08-28T07:42:29.639" v="535" actId="20577"/>
          <ac:spMkLst>
            <pc:docMk/>
            <pc:sldMk cId="2675556965" sldId="330"/>
            <ac:spMk id="42" creationId="{D68544FD-C9D7-8645-8651-5797A57E24C2}"/>
          </ac:spMkLst>
        </pc:spChg>
        <pc:cxnChg chg="del">
          <ac:chgData name="Hanna Kavalionak" userId="82742bfd-6cd6-458c-93ec-4cc1c74eb775" providerId="ADAL" clId="{9EA03A05-8EE1-434C-B6A5-09FF56BC0208}" dt="2021-08-28T07:26:41.205" v="383" actId="478"/>
          <ac:cxnSpMkLst>
            <pc:docMk/>
            <pc:sldMk cId="2675556965" sldId="330"/>
            <ac:cxnSpMk id="13" creationId="{920E18A8-F0E1-BD4A-AC78-E501B46F4796}"/>
          </ac:cxnSpMkLst>
        </pc:cxnChg>
        <pc:cxnChg chg="del">
          <ac:chgData name="Hanna Kavalionak" userId="82742bfd-6cd6-458c-93ec-4cc1c74eb775" providerId="ADAL" clId="{9EA03A05-8EE1-434C-B6A5-09FF56BC0208}" dt="2021-08-28T07:30:21.378" v="452" actId="478"/>
          <ac:cxnSpMkLst>
            <pc:docMk/>
            <pc:sldMk cId="2675556965" sldId="330"/>
            <ac:cxnSpMk id="14" creationId="{A9A1E4C3-606F-AF46-8D4A-E40F4C6168EB}"/>
          </ac:cxnSpMkLst>
        </pc:cxnChg>
        <pc:cxnChg chg="del">
          <ac:chgData name="Hanna Kavalionak" userId="82742bfd-6cd6-458c-93ec-4cc1c74eb775" providerId="ADAL" clId="{9EA03A05-8EE1-434C-B6A5-09FF56BC0208}" dt="2021-08-28T07:30:21.378" v="452" actId="478"/>
          <ac:cxnSpMkLst>
            <pc:docMk/>
            <pc:sldMk cId="2675556965" sldId="330"/>
            <ac:cxnSpMk id="15" creationId="{AABDC3AF-B9A6-B24E-A04C-B232109C2B9A}"/>
          </ac:cxnSpMkLst>
        </pc:cxnChg>
        <pc:cxnChg chg="add del mod">
          <ac:chgData name="Hanna Kavalionak" userId="82742bfd-6cd6-458c-93ec-4cc1c74eb775" providerId="ADAL" clId="{9EA03A05-8EE1-434C-B6A5-09FF56BC0208}" dt="2021-08-28T07:30:20.919" v="451"/>
          <ac:cxnSpMkLst>
            <pc:docMk/>
            <pc:sldMk cId="2675556965" sldId="330"/>
            <ac:cxnSpMk id="29" creationId="{553F8895-7C9F-8A4F-8917-993B68A10036}"/>
          </ac:cxnSpMkLst>
        </pc:cxnChg>
        <pc:cxnChg chg="add del mod">
          <ac:chgData name="Hanna Kavalionak" userId="82742bfd-6cd6-458c-93ec-4cc1c74eb775" providerId="ADAL" clId="{9EA03A05-8EE1-434C-B6A5-09FF56BC0208}" dt="2021-08-28T07:30:20.919" v="451"/>
          <ac:cxnSpMkLst>
            <pc:docMk/>
            <pc:sldMk cId="2675556965" sldId="330"/>
            <ac:cxnSpMk id="30" creationId="{E6A5FF62-2646-B14E-87E0-94ACFBBEC1C5}"/>
          </ac:cxnSpMkLst>
        </pc:cxnChg>
        <pc:cxnChg chg="add mod">
          <ac:chgData name="Hanna Kavalionak" userId="82742bfd-6cd6-458c-93ec-4cc1c74eb775" providerId="ADAL" clId="{9EA03A05-8EE1-434C-B6A5-09FF56BC0208}" dt="2021-08-28T07:30:22.218" v="453"/>
          <ac:cxnSpMkLst>
            <pc:docMk/>
            <pc:sldMk cId="2675556965" sldId="330"/>
            <ac:cxnSpMk id="39" creationId="{E4611E77-33DE-D04F-A7A1-693C77294443}"/>
          </ac:cxnSpMkLst>
        </pc:cxnChg>
        <pc:cxnChg chg="add mod">
          <ac:chgData name="Hanna Kavalionak" userId="82742bfd-6cd6-458c-93ec-4cc1c74eb775" providerId="ADAL" clId="{9EA03A05-8EE1-434C-B6A5-09FF56BC0208}" dt="2021-08-28T07:30:22.218" v="453"/>
          <ac:cxnSpMkLst>
            <pc:docMk/>
            <pc:sldMk cId="2675556965" sldId="330"/>
            <ac:cxnSpMk id="40" creationId="{788923AE-09A2-034B-BA4F-E61AEDFAD79E}"/>
          </ac:cxnSpMkLst>
        </pc:cxnChg>
      </pc:sldChg>
      <pc:sldChg chg="add del">
        <pc:chgData name="Hanna Kavalionak" userId="82742bfd-6cd6-458c-93ec-4cc1c74eb775" providerId="ADAL" clId="{9EA03A05-8EE1-434C-B6A5-09FF56BC0208}" dt="2021-08-28T07:21:39.525" v="310"/>
        <pc:sldMkLst>
          <pc:docMk/>
          <pc:sldMk cId="2008569211" sldId="331"/>
        </pc:sldMkLst>
      </pc:sldChg>
      <pc:sldChg chg="addSp delSp modSp add mod">
        <pc:chgData name="Hanna Kavalionak" userId="82742bfd-6cd6-458c-93ec-4cc1c74eb775" providerId="ADAL" clId="{9EA03A05-8EE1-434C-B6A5-09FF56BC0208}" dt="2021-08-29T14:20:52.635" v="1764"/>
        <pc:sldMkLst>
          <pc:docMk/>
          <pc:sldMk cId="3562074817" sldId="331"/>
        </pc:sldMkLst>
        <pc:spChg chg="del">
          <ac:chgData name="Hanna Kavalionak" userId="82742bfd-6cd6-458c-93ec-4cc1c74eb775" providerId="ADAL" clId="{9EA03A05-8EE1-434C-B6A5-09FF56BC0208}" dt="2021-08-29T14:20:52.396" v="1763" actId="478"/>
          <ac:spMkLst>
            <pc:docMk/>
            <pc:sldMk cId="3562074817" sldId="331"/>
            <ac:spMk id="3" creationId="{A15A1DE8-9008-DF41-9E31-E51B2AA87A9C}"/>
          </ac:spMkLst>
        </pc:spChg>
        <pc:spChg chg="add mod">
          <ac:chgData name="Hanna Kavalionak" userId="82742bfd-6cd6-458c-93ec-4cc1c74eb775" providerId="ADAL" clId="{9EA03A05-8EE1-434C-B6A5-09FF56BC0208}" dt="2021-08-28T07:42:40.032" v="545" actId="20577"/>
          <ac:spMkLst>
            <pc:docMk/>
            <pc:sldMk cId="3562074817" sldId="331"/>
            <ac:spMk id="17" creationId="{933F6FAD-EE67-CC45-8866-C3080A9B1B80}"/>
          </ac:spMkLst>
        </pc:spChg>
        <pc:spChg chg="add mod">
          <ac:chgData name="Hanna Kavalionak" userId="82742bfd-6cd6-458c-93ec-4cc1c74eb775" providerId="ADAL" clId="{9EA03A05-8EE1-434C-B6A5-09FF56BC0208}" dt="2021-08-29T14:20:52.635" v="1764"/>
          <ac:spMkLst>
            <pc:docMk/>
            <pc:sldMk cId="3562074817" sldId="331"/>
            <ac:spMk id="18" creationId="{071FF491-55C2-1F4A-9EAE-1314717D9F2E}"/>
          </ac:spMkLst>
        </pc:spChg>
        <pc:spChg chg="mod">
          <ac:chgData name="Hanna Kavalionak" userId="82742bfd-6cd6-458c-93ec-4cc1c74eb775" providerId="ADAL" clId="{9EA03A05-8EE1-434C-B6A5-09FF56BC0208}" dt="2021-08-29T07:32:42.307" v="1167" actId="113"/>
          <ac:spMkLst>
            <pc:docMk/>
            <pc:sldMk cId="3562074817" sldId="331"/>
            <ac:spMk id="19" creationId="{3022E0DB-AB04-A146-8720-10DB0D6E08B6}"/>
          </ac:spMkLst>
        </pc:spChg>
        <pc:spChg chg="del">
          <ac:chgData name="Hanna Kavalionak" userId="82742bfd-6cd6-458c-93ec-4cc1c74eb775" providerId="ADAL" clId="{9EA03A05-8EE1-434C-B6A5-09FF56BC0208}" dt="2021-08-28T08:39:33.497" v="741" actId="478"/>
          <ac:spMkLst>
            <pc:docMk/>
            <pc:sldMk cId="3562074817" sldId="331"/>
            <ac:spMk id="33" creationId="{7DD6CA0E-A7D1-DE42-91E9-F3D09DC3127F}"/>
          </ac:spMkLst>
        </pc:spChg>
        <pc:spChg chg="mod">
          <ac:chgData name="Hanna Kavalionak" userId="82742bfd-6cd6-458c-93ec-4cc1c74eb775" providerId="ADAL" clId="{9EA03A05-8EE1-434C-B6A5-09FF56BC0208}" dt="2021-08-28T07:38:37.944" v="485" actId="1076"/>
          <ac:spMkLst>
            <pc:docMk/>
            <pc:sldMk cId="3562074817" sldId="331"/>
            <ac:spMk id="34" creationId="{43C8C417-C75F-9E44-A8B0-37386D798B65}"/>
          </ac:spMkLst>
        </pc:spChg>
        <pc:spChg chg="mod">
          <ac:chgData name="Hanna Kavalionak" userId="82742bfd-6cd6-458c-93ec-4cc1c74eb775" providerId="ADAL" clId="{9EA03A05-8EE1-434C-B6A5-09FF56BC0208}" dt="2021-08-28T07:39:06.101" v="491" actId="1076"/>
          <ac:spMkLst>
            <pc:docMk/>
            <pc:sldMk cId="3562074817" sldId="331"/>
            <ac:spMk id="35" creationId="{FEAC8561-AFFD-9441-9753-391EE318C572}"/>
          </ac:spMkLst>
        </pc:spChg>
        <pc:spChg chg="mod">
          <ac:chgData name="Hanna Kavalionak" userId="82742bfd-6cd6-458c-93ec-4cc1c74eb775" providerId="ADAL" clId="{9EA03A05-8EE1-434C-B6A5-09FF56BC0208}" dt="2021-08-28T07:38:37.944" v="485" actId="1076"/>
          <ac:spMkLst>
            <pc:docMk/>
            <pc:sldMk cId="3562074817" sldId="331"/>
            <ac:spMk id="36" creationId="{F12899B9-801C-AA4C-A1F5-8DDE61E6E6D1}"/>
          </ac:spMkLst>
        </pc:spChg>
        <pc:spChg chg="mod">
          <ac:chgData name="Hanna Kavalionak" userId="82742bfd-6cd6-458c-93ec-4cc1c74eb775" providerId="ADAL" clId="{9EA03A05-8EE1-434C-B6A5-09FF56BC0208}" dt="2021-08-28T07:42:33.058" v="538" actId="20577"/>
          <ac:spMkLst>
            <pc:docMk/>
            <pc:sldMk cId="3562074817" sldId="331"/>
            <ac:spMk id="37" creationId="{2ECC7DD2-1EFD-FC4B-8339-53E56DA495CB}"/>
          </ac:spMkLst>
        </pc:spChg>
        <pc:spChg chg="del">
          <ac:chgData name="Hanna Kavalionak" userId="82742bfd-6cd6-458c-93ec-4cc1c74eb775" providerId="ADAL" clId="{9EA03A05-8EE1-434C-B6A5-09FF56BC0208}" dt="2021-08-28T08:37:05.301" v="730" actId="478"/>
          <ac:spMkLst>
            <pc:docMk/>
            <pc:sldMk cId="3562074817" sldId="331"/>
            <ac:spMk id="38" creationId="{2108407A-4934-2D45-9032-BD71CF40C013}"/>
          </ac:spMkLst>
        </pc:spChg>
        <pc:spChg chg="mod">
          <ac:chgData name="Hanna Kavalionak" userId="82742bfd-6cd6-458c-93ec-4cc1c74eb775" providerId="ADAL" clId="{9EA03A05-8EE1-434C-B6A5-09FF56BC0208}" dt="2021-08-28T07:42:34.607" v="539"/>
          <ac:spMkLst>
            <pc:docMk/>
            <pc:sldMk cId="3562074817" sldId="331"/>
            <ac:spMk id="41" creationId="{F7BE9F67-D44D-A14F-9FE9-45120981565A}"/>
          </ac:spMkLst>
        </pc:spChg>
        <pc:spChg chg="mod">
          <ac:chgData name="Hanna Kavalionak" userId="82742bfd-6cd6-458c-93ec-4cc1c74eb775" providerId="ADAL" clId="{9EA03A05-8EE1-434C-B6A5-09FF56BC0208}" dt="2021-08-28T07:42:37.475" v="542" actId="20577"/>
          <ac:spMkLst>
            <pc:docMk/>
            <pc:sldMk cId="3562074817" sldId="331"/>
            <ac:spMk id="42" creationId="{D68544FD-C9D7-8645-8651-5797A57E24C2}"/>
          </ac:spMkLst>
        </pc:spChg>
        <pc:cxnChg chg="add mod">
          <ac:chgData name="Hanna Kavalionak" userId="82742bfd-6cd6-458c-93ec-4cc1c74eb775" providerId="ADAL" clId="{9EA03A05-8EE1-434C-B6A5-09FF56BC0208}" dt="2021-08-28T07:39:51.930" v="496"/>
          <ac:cxnSpMkLst>
            <pc:docMk/>
            <pc:sldMk cId="3562074817" sldId="331"/>
            <ac:cxnSpMk id="6" creationId="{25ACD9A6-EEFA-7A44-835D-94CA8C8AB379}"/>
          </ac:cxnSpMkLst>
        </pc:cxnChg>
      </pc:sldChg>
      <pc:sldChg chg="addSp modSp add mod">
        <pc:chgData name="Hanna Kavalionak" userId="82742bfd-6cd6-458c-93ec-4cc1c74eb775" providerId="ADAL" clId="{9EA03A05-8EE1-434C-B6A5-09FF56BC0208}" dt="2021-08-28T09:10:06.616" v="1111" actId="113"/>
        <pc:sldMkLst>
          <pc:docMk/>
          <pc:sldMk cId="298529564" sldId="332"/>
        </pc:sldMkLst>
        <pc:spChg chg="mod">
          <ac:chgData name="Hanna Kavalionak" userId="82742bfd-6cd6-458c-93ec-4cc1c74eb775" providerId="ADAL" clId="{9EA03A05-8EE1-434C-B6A5-09FF56BC0208}" dt="2021-08-28T08:09:38.246" v="687" actId="1076"/>
          <ac:spMkLst>
            <pc:docMk/>
            <pc:sldMk cId="298529564" sldId="332"/>
            <ac:spMk id="17" creationId="{C59508DB-4B92-B445-8A0A-EE5CD52EAF91}"/>
          </ac:spMkLst>
        </pc:spChg>
        <pc:spChg chg="add mod">
          <ac:chgData name="Hanna Kavalionak" userId="82742bfd-6cd6-458c-93ec-4cc1c74eb775" providerId="ADAL" clId="{9EA03A05-8EE1-434C-B6A5-09FF56BC0208}" dt="2021-08-28T08:09:51.597" v="688" actId="207"/>
          <ac:spMkLst>
            <pc:docMk/>
            <pc:sldMk cId="298529564" sldId="332"/>
            <ac:spMk id="22" creationId="{A279807F-D4F2-E743-829E-AF9A91776DC6}"/>
          </ac:spMkLst>
        </pc:spChg>
        <pc:spChg chg="mod">
          <ac:chgData name="Hanna Kavalionak" userId="82742bfd-6cd6-458c-93ec-4cc1c74eb775" providerId="ADAL" clId="{9EA03A05-8EE1-434C-B6A5-09FF56BC0208}" dt="2021-08-28T09:10:06.616" v="1111" actId="113"/>
          <ac:spMkLst>
            <pc:docMk/>
            <pc:sldMk cId="298529564" sldId="332"/>
            <ac:spMk id="403" creationId="{00000000-0000-0000-0000-000000000000}"/>
          </ac:spMkLst>
        </pc:spChg>
        <pc:cxnChg chg="add mod">
          <ac:chgData name="Hanna Kavalionak" userId="82742bfd-6cd6-458c-93ec-4cc1c74eb775" providerId="ADAL" clId="{9EA03A05-8EE1-434C-B6A5-09FF56BC0208}" dt="2021-08-28T08:09:32.645" v="686" actId="1076"/>
          <ac:cxnSpMkLst>
            <pc:docMk/>
            <pc:sldMk cId="298529564" sldId="332"/>
            <ac:cxnSpMk id="20" creationId="{079E46DC-511A-1E42-B37D-7A72DE5AB83E}"/>
          </ac:cxnSpMkLst>
        </pc:cxnChg>
      </pc:sldChg>
      <pc:sldChg chg="addSp modSp add mod">
        <pc:chgData name="Hanna Kavalionak" userId="82742bfd-6cd6-458c-93ec-4cc1c74eb775" providerId="ADAL" clId="{9EA03A05-8EE1-434C-B6A5-09FF56BC0208}" dt="2021-08-28T09:13:07.111" v="1147" actId="2711"/>
        <pc:sldMkLst>
          <pc:docMk/>
          <pc:sldMk cId="1539172854" sldId="333"/>
        </pc:sldMkLst>
        <pc:spChg chg="mod">
          <ac:chgData name="Hanna Kavalionak" userId="82742bfd-6cd6-458c-93ec-4cc1c74eb775" providerId="ADAL" clId="{9EA03A05-8EE1-434C-B6A5-09FF56BC0208}" dt="2021-08-28T09:13:07.111" v="1147" actId="2711"/>
          <ac:spMkLst>
            <pc:docMk/>
            <pc:sldMk cId="1539172854" sldId="333"/>
            <ac:spMk id="4" creationId="{3BC7D8D5-F88C-3F41-8C6F-CF0AC88F6B4B}"/>
          </ac:spMkLst>
        </pc:spChg>
        <pc:spChg chg="mod">
          <ac:chgData name="Hanna Kavalionak" userId="82742bfd-6cd6-458c-93ec-4cc1c74eb775" providerId="ADAL" clId="{9EA03A05-8EE1-434C-B6A5-09FF56BC0208}" dt="2021-08-28T09:02:10.440" v="1033" actId="20577"/>
          <ac:spMkLst>
            <pc:docMk/>
            <pc:sldMk cId="1539172854" sldId="333"/>
            <ac:spMk id="7" creationId="{8DAA6997-28C7-FE45-B8DE-B0C83EE0BC68}"/>
          </ac:spMkLst>
        </pc:spChg>
        <pc:spChg chg="mod">
          <ac:chgData name="Hanna Kavalionak" userId="82742bfd-6cd6-458c-93ec-4cc1c74eb775" providerId="ADAL" clId="{9EA03A05-8EE1-434C-B6A5-09FF56BC0208}" dt="2021-08-28T08:15:43.603" v="715" actId="207"/>
          <ac:spMkLst>
            <pc:docMk/>
            <pc:sldMk cId="1539172854" sldId="333"/>
            <ac:spMk id="16" creationId="{09886CFA-227A-3A44-B07E-93405B819834}"/>
          </ac:spMkLst>
        </pc:spChg>
        <pc:spChg chg="mod">
          <ac:chgData name="Hanna Kavalionak" userId="82742bfd-6cd6-458c-93ec-4cc1c74eb775" providerId="ADAL" clId="{9EA03A05-8EE1-434C-B6A5-09FF56BC0208}" dt="2021-08-28T08:15:39.500" v="714" actId="207"/>
          <ac:spMkLst>
            <pc:docMk/>
            <pc:sldMk cId="1539172854" sldId="333"/>
            <ac:spMk id="24" creationId="{B79390C7-2419-F741-BA56-80FDD1E8DBD7}"/>
          </ac:spMkLst>
        </pc:spChg>
        <pc:spChg chg="add mod">
          <ac:chgData name="Hanna Kavalionak" userId="82742bfd-6cd6-458c-93ec-4cc1c74eb775" providerId="ADAL" clId="{9EA03A05-8EE1-434C-B6A5-09FF56BC0208}" dt="2021-08-28T09:09:59.215" v="1109"/>
          <ac:spMkLst>
            <pc:docMk/>
            <pc:sldMk cId="1539172854" sldId="333"/>
            <ac:spMk id="25" creationId="{E7757A07-6509-C645-BE8C-E013B8DA319C}"/>
          </ac:spMkLst>
        </pc:spChg>
        <pc:spChg chg="add mod">
          <ac:chgData name="Hanna Kavalionak" userId="82742bfd-6cd6-458c-93ec-4cc1c74eb775" providerId="ADAL" clId="{9EA03A05-8EE1-434C-B6A5-09FF56BC0208}" dt="2021-08-28T09:10:11.878" v="1115" actId="113"/>
          <ac:spMkLst>
            <pc:docMk/>
            <pc:sldMk cId="1539172854" sldId="333"/>
            <ac:spMk id="26" creationId="{1257160D-D1D1-1840-A298-BC3ABE052AB4}"/>
          </ac:spMkLst>
        </pc:spChg>
      </pc:sldChg>
      <pc:sldChg chg="addSp delSp modSp new mod">
        <pc:chgData name="Hanna Kavalionak" userId="82742bfd-6cd6-458c-93ec-4cc1c74eb775" providerId="ADAL" clId="{9EA03A05-8EE1-434C-B6A5-09FF56BC0208}" dt="2021-08-29T14:21:29.389" v="1772"/>
        <pc:sldMkLst>
          <pc:docMk/>
          <pc:sldMk cId="2241238059" sldId="334"/>
        </pc:sldMkLst>
        <pc:spChg chg="mod">
          <ac:chgData name="Hanna Kavalionak" userId="82742bfd-6cd6-458c-93ec-4cc1c74eb775" providerId="ADAL" clId="{9EA03A05-8EE1-434C-B6A5-09FF56BC0208}" dt="2021-08-29T07:39:06.613" v="1242" actId="20577"/>
          <ac:spMkLst>
            <pc:docMk/>
            <pc:sldMk cId="2241238059" sldId="334"/>
            <ac:spMk id="2" creationId="{D0E44729-46F5-A140-8A4A-1155777D2B23}"/>
          </ac:spMkLst>
        </pc:spChg>
        <pc:spChg chg="del">
          <ac:chgData name="Hanna Kavalionak" userId="82742bfd-6cd6-458c-93ec-4cc1c74eb775" providerId="ADAL" clId="{9EA03A05-8EE1-434C-B6A5-09FF56BC0208}" dt="2021-08-29T14:21:29.007" v="1771" actId="478"/>
          <ac:spMkLst>
            <pc:docMk/>
            <pc:sldMk cId="2241238059" sldId="334"/>
            <ac:spMk id="3" creationId="{A7F7DF1D-2C32-A043-84A9-EE93A871152C}"/>
          </ac:spMkLst>
        </pc:spChg>
        <pc:spChg chg="add mod">
          <ac:chgData name="Hanna Kavalionak" userId="82742bfd-6cd6-458c-93ec-4cc1c74eb775" providerId="ADAL" clId="{9EA03A05-8EE1-434C-B6A5-09FF56BC0208}" dt="2021-08-29T07:49:04.122" v="1412" actId="20577"/>
          <ac:spMkLst>
            <pc:docMk/>
            <pc:sldMk cId="2241238059" sldId="334"/>
            <ac:spMk id="4" creationId="{2A553D8C-B1AF-DF47-8510-80CF69701A40}"/>
          </ac:spMkLst>
        </pc:spChg>
        <pc:spChg chg="add mod">
          <ac:chgData name="Hanna Kavalionak" userId="82742bfd-6cd6-458c-93ec-4cc1c74eb775" providerId="ADAL" clId="{9EA03A05-8EE1-434C-B6A5-09FF56BC0208}" dt="2021-08-29T07:49:36.173" v="1418" actId="1076"/>
          <ac:spMkLst>
            <pc:docMk/>
            <pc:sldMk cId="2241238059" sldId="334"/>
            <ac:spMk id="11" creationId="{AD172682-E258-AE4C-84C0-2B2D9989ABB4}"/>
          </ac:spMkLst>
        </pc:spChg>
        <pc:spChg chg="add mod">
          <ac:chgData name="Hanna Kavalionak" userId="82742bfd-6cd6-458c-93ec-4cc1c74eb775" providerId="ADAL" clId="{9EA03A05-8EE1-434C-B6A5-09FF56BC0208}" dt="2021-08-29T07:49:36.173" v="1418" actId="1076"/>
          <ac:spMkLst>
            <pc:docMk/>
            <pc:sldMk cId="2241238059" sldId="334"/>
            <ac:spMk id="12" creationId="{5046BAF6-4276-324D-90A9-B60D050AE1A7}"/>
          </ac:spMkLst>
        </pc:spChg>
        <pc:spChg chg="add mod">
          <ac:chgData name="Hanna Kavalionak" userId="82742bfd-6cd6-458c-93ec-4cc1c74eb775" providerId="ADAL" clId="{9EA03A05-8EE1-434C-B6A5-09FF56BC0208}" dt="2021-08-29T07:49:36.173" v="1418" actId="1076"/>
          <ac:spMkLst>
            <pc:docMk/>
            <pc:sldMk cId="2241238059" sldId="334"/>
            <ac:spMk id="13" creationId="{6EFEC318-B002-924F-8BCB-C40A415526FB}"/>
          </ac:spMkLst>
        </pc:spChg>
        <pc:spChg chg="add mod">
          <ac:chgData name="Hanna Kavalionak" userId="82742bfd-6cd6-458c-93ec-4cc1c74eb775" providerId="ADAL" clId="{9EA03A05-8EE1-434C-B6A5-09FF56BC0208}" dt="2021-08-29T14:21:29.389" v="1772"/>
          <ac:spMkLst>
            <pc:docMk/>
            <pc:sldMk cId="2241238059" sldId="334"/>
            <ac:spMk id="14" creationId="{0CD16587-E0F1-3241-8B8D-69B6FA86E75B}"/>
          </ac:spMkLst>
        </pc:spChg>
        <pc:spChg chg="add del mod">
          <ac:chgData name="Hanna Kavalionak" userId="82742bfd-6cd6-458c-93ec-4cc1c74eb775" providerId="ADAL" clId="{9EA03A05-8EE1-434C-B6A5-09FF56BC0208}" dt="2021-08-29T07:48:02.786" v="1394"/>
          <ac:spMkLst>
            <pc:docMk/>
            <pc:sldMk cId="2241238059" sldId="334"/>
            <ac:spMk id="14" creationId="{5D350304-DC5E-F940-AD7A-656E89A3BF10}"/>
          </ac:spMkLst>
        </pc:spChg>
        <pc:spChg chg="add del mod">
          <ac:chgData name="Hanna Kavalionak" userId="82742bfd-6cd6-458c-93ec-4cc1c74eb775" providerId="ADAL" clId="{9EA03A05-8EE1-434C-B6A5-09FF56BC0208}" dt="2021-08-29T07:48:09.823" v="1397" actId="478"/>
          <ac:spMkLst>
            <pc:docMk/>
            <pc:sldMk cId="2241238059" sldId="334"/>
            <ac:spMk id="15" creationId="{CCC51B1A-BB35-4340-9CB8-972197FF8BAB}"/>
          </ac:spMkLst>
        </pc:spChg>
        <pc:spChg chg="add mod">
          <ac:chgData name="Hanna Kavalionak" userId="82742bfd-6cd6-458c-93ec-4cc1c74eb775" providerId="ADAL" clId="{9EA03A05-8EE1-434C-B6A5-09FF56BC0208}" dt="2021-08-29T07:49:41.489" v="1419"/>
          <ac:spMkLst>
            <pc:docMk/>
            <pc:sldMk cId="2241238059" sldId="334"/>
            <ac:spMk id="16" creationId="{5361FFC2-ED3E-CD41-AF22-564BCA47B420}"/>
          </ac:spMkLst>
        </pc:spChg>
        <pc:picChg chg="add del mod">
          <ac:chgData name="Hanna Kavalionak" userId="82742bfd-6cd6-458c-93ec-4cc1c74eb775" providerId="ADAL" clId="{9EA03A05-8EE1-434C-B6A5-09FF56BC0208}" dt="2021-08-29T07:43:12.382" v="1321" actId="478"/>
          <ac:picMkLst>
            <pc:docMk/>
            <pc:sldMk cId="2241238059" sldId="334"/>
            <ac:picMk id="6" creationId="{05FE1236-E1CC-7B4A-A5C1-B0EFB1A8320F}"/>
          </ac:picMkLst>
        </pc:picChg>
        <pc:picChg chg="add mod">
          <ac:chgData name="Hanna Kavalionak" userId="82742bfd-6cd6-458c-93ec-4cc1c74eb775" providerId="ADAL" clId="{9EA03A05-8EE1-434C-B6A5-09FF56BC0208}" dt="2021-08-29T07:49:36.173" v="1418" actId="1076"/>
          <ac:picMkLst>
            <pc:docMk/>
            <pc:sldMk cId="2241238059" sldId="334"/>
            <ac:picMk id="8" creationId="{5ECD0023-384E-064D-A92C-849E85AAF12C}"/>
          </ac:picMkLst>
        </pc:picChg>
        <pc:picChg chg="add mod">
          <ac:chgData name="Hanna Kavalionak" userId="82742bfd-6cd6-458c-93ec-4cc1c74eb775" providerId="ADAL" clId="{9EA03A05-8EE1-434C-B6A5-09FF56BC0208}" dt="2021-08-29T07:49:36.173" v="1418" actId="1076"/>
          <ac:picMkLst>
            <pc:docMk/>
            <pc:sldMk cId="2241238059" sldId="334"/>
            <ac:picMk id="10" creationId="{AC4133C7-20C8-C441-B049-F1A46376ACF5}"/>
          </ac:picMkLst>
        </pc:picChg>
      </pc:sldChg>
      <pc:sldChg chg="addSp delSp modSp new mod modClrScheme chgLayout">
        <pc:chgData name="Hanna Kavalionak" userId="82742bfd-6cd6-458c-93ec-4cc1c74eb775" providerId="ADAL" clId="{9EA03A05-8EE1-434C-B6A5-09FF56BC0208}" dt="2021-08-29T14:21:07.867" v="1770"/>
        <pc:sldMkLst>
          <pc:docMk/>
          <pc:sldMk cId="3697311592" sldId="335"/>
        </pc:sldMkLst>
        <pc:spChg chg="del">
          <ac:chgData name="Hanna Kavalionak" userId="82742bfd-6cd6-458c-93ec-4cc1c74eb775" providerId="ADAL" clId="{9EA03A05-8EE1-434C-B6A5-09FF56BC0208}" dt="2021-08-29T07:37:55.474" v="1195" actId="700"/>
          <ac:spMkLst>
            <pc:docMk/>
            <pc:sldMk cId="3697311592" sldId="335"/>
            <ac:spMk id="2" creationId="{E5EF0612-FF2A-594F-8646-2AFFED1705AB}"/>
          </ac:spMkLst>
        </pc:spChg>
        <pc:spChg chg="del mod ord">
          <ac:chgData name="Hanna Kavalionak" userId="82742bfd-6cd6-458c-93ec-4cc1c74eb775" providerId="ADAL" clId="{9EA03A05-8EE1-434C-B6A5-09FF56BC0208}" dt="2021-08-29T14:21:07.489" v="1769" actId="478"/>
          <ac:spMkLst>
            <pc:docMk/>
            <pc:sldMk cId="3697311592" sldId="335"/>
            <ac:spMk id="3" creationId="{3670452B-3C86-9D4B-82E0-F6718DE1326D}"/>
          </ac:spMkLst>
        </pc:spChg>
        <pc:spChg chg="add mod ord">
          <ac:chgData name="Hanna Kavalionak" userId="82742bfd-6cd6-458c-93ec-4cc1c74eb775" providerId="ADAL" clId="{9EA03A05-8EE1-434C-B6A5-09FF56BC0208}" dt="2021-08-29T10:43:11.236" v="1444" actId="255"/>
          <ac:spMkLst>
            <pc:docMk/>
            <pc:sldMk cId="3697311592" sldId="335"/>
            <ac:spMk id="4" creationId="{1DE3CA84-C08C-BC43-836F-E08AA07C2401}"/>
          </ac:spMkLst>
        </pc:spChg>
        <pc:spChg chg="add mod">
          <ac:chgData name="Hanna Kavalionak" userId="82742bfd-6cd6-458c-93ec-4cc1c74eb775" providerId="ADAL" clId="{9EA03A05-8EE1-434C-B6A5-09FF56BC0208}" dt="2021-08-29T07:49:44.155" v="1420"/>
          <ac:spMkLst>
            <pc:docMk/>
            <pc:sldMk cId="3697311592" sldId="335"/>
            <ac:spMk id="5" creationId="{DB2C78B9-1BBD-6E45-9867-7EC75AD3258C}"/>
          </ac:spMkLst>
        </pc:spChg>
        <pc:spChg chg="add mod">
          <ac:chgData name="Hanna Kavalionak" userId="82742bfd-6cd6-458c-93ec-4cc1c74eb775" providerId="ADAL" clId="{9EA03A05-8EE1-434C-B6A5-09FF56BC0208}" dt="2021-08-29T14:21:07.867" v="1770"/>
          <ac:spMkLst>
            <pc:docMk/>
            <pc:sldMk cId="3697311592" sldId="335"/>
            <ac:spMk id="6" creationId="{31650887-604A-CE4B-8CD0-1DD106260771}"/>
          </ac:spMkLst>
        </pc:spChg>
      </pc:sldChg>
      <pc:sldChg chg="addSp modSp new mod modClrScheme chgLayout">
        <pc:chgData name="Hanna Kavalionak" userId="82742bfd-6cd6-458c-93ec-4cc1c74eb775" providerId="ADAL" clId="{9EA03A05-8EE1-434C-B6A5-09FF56BC0208}" dt="2021-08-29T10:44:16.671" v="1470"/>
        <pc:sldMkLst>
          <pc:docMk/>
          <pc:sldMk cId="3337048238" sldId="336"/>
        </pc:sldMkLst>
        <pc:spChg chg="add mod">
          <ac:chgData name="Hanna Kavalionak" userId="82742bfd-6cd6-458c-93ec-4cc1c74eb775" providerId="ADAL" clId="{9EA03A05-8EE1-434C-B6A5-09FF56BC0208}" dt="2021-08-29T10:44:10.360" v="1469" actId="20577"/>
          <ac:spMkLst>
            <pc:docMk/>
            <pc:sldMk cId="3337048238" sldId="336"/>
            <ac:spMk id="2" creationId="{B02294BC-44BE-D742-BBED-11E13F071061}"/>
          </ac:spMkLst>
        </pc:spChg>
        <pc:spChg chg="add mod">
          <ac:chgData name="Hanna Kavalionak" userId="82742bfd-6cd6-458c-93ec-4cc1c74eb775" providerId="ADAL" clId="{9EA03A05-8EE1-434C-B6A5-09FF56BC0208}" dt="2021-08-29T10:41:17.856" v="1432"/>
          <ac:spMkLst>
            <pc:docMk/>
            <pc:sldMk cId="3337048238" sldId="336"/>
            <ac:spMk id="3" creationId="{A82B1118-ACBF-1540-8295-6BDF4C0FD930}"/>
          </ac:spMkLst>
        </pc:spChg>
        <pc:spChg chg="add mod">
          <ac:chgData name="Hanna Kavalionak" userId="82742bfd-6cd6-458c-93ec-4cc1c74eb775" providerId="ADAL" clId="{9EA03A05-8EE1-434C-B6A5-09FF56BC0208}" dt="2021-08-29T10:44:16.671" v="1470"/>
          <ac:spMkLst>
            <pc:docMk/>
            <pc:sldMk cId="3337048238" sldId="336"/>
            <ac:spMk id="4" creationId="{3AEB199B-912E-5946-96D1-B6E0F2C72DF9}"/>
          </ac:spMkLst>
        </pc:spChg>
      </pc:sldChg>
      <pc:sldChg chg="addSp delSp modSp new mod modClrScheme chgLayout">
        <pc:chgData name="Hanna Kavalionak" userId="82742bfd-6cd6-458c-93ec-4cc1c74eb775" providerId="ADAL" clId="{9EA03A05-8EE1-434C-B6A5-09FF56BC0208}" dt="2021-08-29T14:21:54.975" v="1780"/>
        <pc:sldMkLst>
          <pc:docMk/>
          <pc:sldMk cId="216527683" sldId="337"/>
        </pc:sldMkLst>
        <pc:spChg chg="del">
          <ac:chgData name="Hanna Kavalionak" userId="82742bfd-6cd6-458c-93ec-4cc1c74eb775" providerId="ADAL" clId="{9EA03A05-8EE1-434C-B6A5-09FF56BC0208}" dt="2021-08-29T10:45:55.304" v="1473" actId="700"/>
          <ac:spMkLst>
            <pc:docMk/>
            <pc:sldMk cId="216527683" sldId="337"/>
            <ac:spMk id="2" creationId="{867A31B2-E6BC-AF44-947D-5C871FED1DC9}"/>
          </ac:spMkLst>
        </pc:spChg>
        <pc:spChg chg="del mod ord">
          <ac:chgData name="Hanna Kavalionak" userId="82742bfd-6cd6-458c-93ec-4cc1c74eb775" providerId="ADAL" clId="{9EA03A05-8EE1-434C-B6A5-09FF56BC0208}" dt="2021-08-29T14:21:54.739" v="1779" actId="478"/>
          <ac:spMkLst>
            <pc:docMk/>
            <pc:sldMk cId="216527683" sldId="337"/>
            <ac:spMk id="3" creationId="{45380927-BDBA-AB4C-AC44-DDB30AAB10D3}"/>
          </ac:spMkLst>
        </pc:spChg>
        <pc:spChg chg="add mod ord">
          <ac:chgData name="Hanna Kavalionak" userId="82742bfd-6cd6-458c-93ec-4cc1c74eb775" providerId="ADAL" clId="{9EA03A05-8EE1-434C-B6A5-09FF56BC0208}" dt="2021-08-29T10:47:00.158" v="1501" actId="113"/>
          <ac:spMkLst>
            <pc:docMk/>
            <pc:sldMk cId="216527683" sldId="337"/>
            <ac:spMk id="4" creationId="{D5E8DE65-4DFC-2043-AB01-F31EE4AF820E}"/>
          </ac:spMkLst>
        </pc:spChg>
        <pc:spChg chg="add mod">
          <ac:chgData name="Hanna Kavalionak" userId="82742bfd-6cd6-458c-93ec-4cc1c74eb775" providerId="ADAL" clId="{9EA03A05-8EE1-434C-B6A5-09FF56BC0208}" dt="2021-08-29T10:59:19.470" v="1666" actId="1076"/>
          <ac:spMkLst>
            <pc:docMk/>
            <pc:sldMk cId="216527683" sldId="337"/>
            <ac:spMk id="5" creationId="{9FD7CB03-DDA6-6247-B374-9FBAE7A5B727}"/>
          </ac:spMkLst>
        </pc:spChg>
        <pc:spChg chg="add mod">
          <ac:chgData name="Hanna Kavalionak" userId="82742bfd-6cd6-458c-93ec-4cc1c74eb775" providerId="ADAL" clId="{9EA03A05-8EE1-434C-B6A5-09FF56BC0208}" dt="2021-08-29T10:47:18.544" v="1509"/>
          <ac:spMkLst>
            <pc:docMk/>
            <pc:sldMk cId="216527683" sldId="337"/>
            <ac:spMk id="6" creationId="{6EB9E068-F3F2-6543-B5AE-7EA38BC57224}"/>
          </ac:spMkLst>
        </pc:spChg>
        <pc:spChg chg="add mod">
          <ac:chgData name="Hanna Kavalionak" userId="82742bfd-6cd6-458c-93ec-4cc1c74eb775" providerId="ADAL" clId="{9EA03A05-8EE1-434C-B6A5-09FF56BC0208}" dt="2021-08-29T14:21:54.975" v="1780"/>
          <ac:spMkLst>
            <pc:docMk/>
            <pc:sldMk cId="216527683" sldId="337"/>
            <ac:spMk id="7" creationId="{4A0D1493-1F7B-4E4F-9E09-090DB23CA36F}"/>
          </ac:spMkLst>
        </pc:spChg>
      </pc:sldChg>
      <pc:sldChg chg="addSp delSp modSp new mod modClrScheme chgLayout">
        <pc:chgData name="Hanna Kavalionak" userId="82742bfd-6cd6-458c-93ec-4cc1c74eb775" providerId="ADAL" clId="{9EA03A05-8EE1-434C-B6A5-09FF56BC0208}" dt="2021-08-29T14:21:58.735" v="1782"/>
        <pc:sldMkLst>
          <pc:docMk/>
          <pc:sldMk cId="1019085244" sldId="338"/>
        </pc:sldMkLst>
        <pc:spChg chg="del">
          <ac:chgData name="Hanna Kavalionak" userId="82742bfd-6cd6-458c-93ec-4cc1c74eb775" providerId="ADAL" clId="{9EA03A05-8EE1-434C-B6A5-09FF56BC0208}" dt="2021-08-29T10:45:55.304" v="1473" actId="700"/>
          <ac:spMkLst>
            <pc:docMk/>
            <pc:sldMk cId="1019085244" sldId="338"/>
            <ac:spMk id="2" creationId="{3D8A23F2-01C8-7D4E-8F1E-3A35430DCCEE}"/>
          </ac:spMkLst>
        </pc:spChg>
        <pc:spChg chg="del mod ord">
          <ac:chgData name="Hanna Kavalionak" userId="82742bfd-6cd6-458c-93ec-4cc1c74eb775" providerId="ADAL" clId="{9EA03A05-8EE1-434C-B6A5-09FF56BC0208}" dt="2021-08-29T14:21:58.496" v="1781" actId="478"/>
          <ac:spMkLst>
            <pc:docMk/>
            <pc:sldMk cId="1019085244" sldId="338"/>
            <ac:spMk id="3" creationId="{97E87067-1177-1242-B992-C00DD59A8B69}"/>
          </ac:spMkLst>
        </pc:spChg>
        <pc:spChg chg="add mod ord">
          <ac:chgData name="Hanna Kavalionak" userId="82742bfd-6cd6-458c-93ec-4cc1c74eb775" providerId="ADAL" clId="{9EA03A05-8EE1-434C-B6A5-09FF56BC0208}" dt="2021-08-29T10:59:04.655" v="1664"/>
          <ac:spMkLst>
            <pc:docMk/>
            <pc:sldMk cId="1019085244" sldId="338"/>
            <ac:spMk id="4" creationId="{371DD098-30C6-F844-97A8-7024155CC8FE}"/>
          </ac:spMkLst>
        </pc:spChg>
        <pc:spChg chg="add mod">
          <ac:chgData name="Hanna Kavalionak" userId="82742bfd-6cd6-458c-93ec-4cc1c74eb775" providerId="ADAL" clId="{9EA03A05-8EE1-434C-B6A5-09FF56BC0208}" dt="2021-08-29T10:47:20.896" v="1510"/>
          <ac:spMkLst>
            <pc:docMk/>
            <pc:sldMk cId="1019085244" sldId="338"/>
            <ac:spMk id="5" creationId="{C3898003-ABD3-9C45-9988-C0F38D2FEFC5}"/>
          </ac:spMkLst>
        </pc:spChg>
        <pc:spChg chg="add mod">
          <ac:chgData name="Hanna Kavalionak" userId="82742bfd-6cd6-458c-93ec-4cc1c74eb775" providerId="ADAL" clId="{9EA03A05-8EE1-434C-B6A5-09FF56BC0208}" dt="2021-08-29T10:59:14.333" v="1665" actId="1076"/>
          <ac:spMkLst>
            <pc:docMk/>
            <pc:sldMk cId="1019085244" sldId="338"/>
            <ac:spMk id="6" creationId="{2852CA8F-D16B-EB4E-A337-31CE270F28CE}"/>
          </ac:spMkLst>
        </pc:spChg>
        <pc:spChg chg="add mod">
          <ac:chgData name="Hanna Kavalionak" userId="82742bfd-6cd6-458c-93ec-4cc1c74eb775" providerId="ADAL" clId="{9EA03A05-8EE1-434C-B6A5-09FF56BC0208}" dt="2021-08-29T14:21:58.735" v="1782"/>
          <ac:spMkLst>
            <pc:docMk/>
            <pc:sldMk cId="1019085244" sldId="338"/>
            <ac:spMk id="7" creationId="{0BD05E32-46B4-9643-A4E9-17F5FA7426DD}"/>
          </ac:spMkLst>
        </pc:spChg>
        <pc:graphicFrameChg chg="add del mod">
          <ac:chgData name="Hanna Kavalionak" userId="82742bfd-6cd6-458c-93ec-4cc1c74eb775" providerId="ADAL" clId="{9EA03A05-8EE1-434C-B6A5-09FF56BC0208}" dt="2021-08-29T10:48:34.464" v="1531" actId="478"/>
          <ac:graphicFrameMkLst>
            <pc:docMk/>
            <pc:sldMk cId="1019085244" sldId="338"/>
            <ac:graphicFrameMk id="7" creationId="{A03DDBF9-8383-5F4E-98A6-53A6D6B3DAF7}"/>
          </ac:graphicFrameMkLst>
        </pc:graphicFrameChg>
      </pc:sldChg>
      <pc:sldChg chg="addSp delSp modSp new mod modClrScheme chgLayout">
        <pc:chgData name="Hanna Kavalionak" userId="82742bfd-6cd6-458c-93ec-4cc1c74eb775" providerId="ADAL" clId="{9EA03A05-8EE1-434C-B6A5-09FF56BC0208}" dt="2021-08-30T16:27:22.098" v="1922"/>
        <pc:sldMkLst>
          <pc:docMk/>
          <pc:sldMk cId="265810757" sldId="339"/>
        </pc:sldMkLst>
        <pc:spChg chg="del">
          <ac:chgData name="Hanna Kavalionak" userId="82742bfd-6cd6-458c-93ec-4cc1c74eb775" providerId="ADAL" clId="{9EA03A05-8EE1-434C-B6A5-09FF56BC0208}" dt="2021-08-30T16:25:58.668" v="1886" actId="700"/>
          <ac:spMkLst>
            <pc:docMk/>
            <pc:sldMk cId="265810757" sldId="339"/>
            <ac:spMk id="2" creationId="{E3A9C602-6A81-E444-A906-A8DAFC88C937}"/>
          </ac:spMkLst>
        </pc:spChg>
        <pc:spChg chg="del mod ord">
          <ac:chgData name="Hanna Kavalionak" userId="82742bfd-6cd6-458c-93ec-4cc1c74eb775" providerId="ADAL" clId="{9EA03A05-8EE1-434C-B6A5-09FF56BC0208}" dt="2021-08-30T16:27:21.775" v="1921" actId="478"/>
          <ac:spMkLst>
            <pc:docMk/>
            <pc:sldMk cId="265810757" sldId="339"/>
            <ac:spMk id="3" creationId="{2EE34829-A6C3-A147-99CB-ED71DCEC51C1}"/>
          </ac:spMkLst>
        </pc:spChg>
        <pc:spChg chg="add mod ord">
          <ac:chgData name="Hanna Kavalionak" userId="82742bfd-6cd6-458c-93ec-4cc1c74eb775" providerId="ADAL" clId="{9EA03A05-8EE1-434C-B6A5-09FF56BC0208}" dt="2021-08-30T16:26:44.179" v="1917" actId="20577"/>
          <ac:spMkLst>
            <pc:docMk/>
            <pc:sldMk cId="265810757" sldId="339"/>
            <ac:spMk id="4" creationId="{019F3472-A8A6-9A46-8962-B1E4110A42C1}"/>
          </ac:spMkLst>
        </pc:spChg>
        <pc:spChg chg="add mod">
          <ac:chgData name="Hanna Kavalionak" userId="82742bfd-6cd6-458c-93ec-4cc1c74eb775" providerId="ADAL" clId="{9EA03A05-8EE1-434C-B6A5-09FF56BC0208}" dt="2021-08-30T16:27:14.868" v="1920"/>
          <ac:spMkLst>
            <pc:docMk/>
            <pc:sldMk cId="265810757" sldId="339"/>
            <ac:spMk id="5" creationId="{92C61A46-9E00-CD47-A269-309AF2639D6F}"/>
          </ac:spMkLst>
        </pc:spChg>
        <pc:spChg chg="add mod">
          <ac:chgData name="Hanna Kavalionak" userId="82742bfd-6cd6-458c-93ec-4cc1c74eb775" providerId="ADAL" clId="{9EA03A05-8EE1-434C-B6A5-09FF56BC0208}" dt="2021-08-30T16:27:22.098" v="1922"/>
          <ac:spMkLst>
            <pc:docMk/>
            <pc:sldMk cId="265810757" sldId="339"/>
            <ac:spMk id="6" creationId="{B3B92DF2-7938-204A-94F7-44CD13736536}"/>
          </ac:spMkLst>
        </pc:spChg>
      </pc:sldChg>
      <pc:sldChg chg="addSp delSp modSp new mod modClrScheme chgLayout">
        <pc:chgData name="Hanna Kavalionak" userId="82742bfd-6cd6-458c-93ec-4cc1c74eb775" providerId="ADAL" clId="{9EA03A05-8EE1-434C-B6A5-09FF56BC0208}" dt="2021-08-30T16:58:22.507" v="2175" actId="1076"/>
        <pc:sldMkLst>
          <pc:docMk/>
          <pc:sldMk cId="3360918189" sldId="340"/>
        </pc:sldMkLst>
        <pc:spChg chg="del">
          <ac:chgData name="Hanna Kavalionak" userId="82742bfd-6cd6-458c-93ec-4cc1c74eb775" providerId="ADAL" clId="{9EA03A05-8EE1-434C-B6A5-09FF56BC0208}" dt="2021-08-30T16:27:10.438" v="1919" actId="700"/>
          <ac:spMkLst>
            <pc:docMk/>
            <pc:sldMk cId="3360918189" sldId="340"/>
            <ac:spMk id="2" creationId="{2FC1F109-65EE-8848-8582-0FD233A564DD}"/>
          </ac:spMkLst>
        </pc:spChg>
        <pc:spChg chg="del mod ord">
          <ac:chgData name="Hanna Kavalionak" userId="82742bfd-6cd6-458c-93ec-4cc1c74eb775" providerId="ADAL" clId="{9EA03A05-8EE1-434C-B6A5-09FF56BC0208}" dt="2021-08-30T16:27:56.378" v="1941" actId="478"/>
          <ac:spMkLst>
            <pc:docMk/>
            <pc:sldMk cId="3360918189" sldId="340"/>
            <ac:spMk id="3" creationId="{4F34F7C9-AE75-D74E-B78E-7AD4E5BD6936}"/>
          </ac:spMkLst>
        </pc:spChg>
        <pc:spChg chg="add mod ord">
          <ac:chgData name="Hanna Kavalionak" userId="82742bfd-6cd6-458c-93ec-4cc1c74eb775" providerId="ADAL" clId="{9EA03A05-8EE1-434C-B6A5-09FF56BC0208}" dt="2021-08-30T16:27:43.731" v="1938" actId="20577"/>
          <ac:spMkLst>
            <pc:docMk/>
            <pc:sldMk cId="3360918189" sldId="340"/>
            <ac:spMk id="4" creationId="{94F208A1-65A4-3E42-9588-49548902B733}"/>
          </ac:spMkLst>
        </pc:spChg>
        <pc:spChg chg="add mod">
          <ac:chgData name="Hanna Kavalionak" userId="82742bfd-6cd6-458c-93ec-4cc1c74eb775" providerId="ADAL" clId="{9EA03A05-8EE1-434C-B6A5-09FF56BC0208}" dt="2021-08-30T16:27:48.130" v="1939"/>
          <ac:spMkLst>
            <pc:docMk/>
            <pc:sldMk cId="3360918189" sldId="340"/>
            <ac:spMk id="5" creationId="{9D943098-666D-1847-BCD9-46152C8E9D59}"/>
          </ac:spMkLst>
        </pc:spChg>
        <pc:spChg chg="add mod">
          <ac:chgData name="Hanna Kavalionak" userId="82742bfd-6cd6-458c-93ec-4cc1c74eb775" providerId="ADAL" clId="{9EA03A05-8EE1-434C-B6A5-09FF56BC0208}" dt="2021-08-30T16:27:56.735" v="1942"/>
          <ac:spMkLst>
            <pc:docMk/>
            <pc:sldMk cId="3360918189" sldId="340"/>
            <ac:spMk id="6" creationId="{2184BBE3-7F57-EC4F-86DA-3B165C03A8F0}"/>
          </ac:spMkLst>
        </pc:spChg>
        <pc:spChg chg="add mod">
          <ac:chgData name="Hanna Kavalionak" userId="82742bfd-6cd6-458c-93ec-4cc1c74eb775" providerId="ADAL" clId="{9EA03A05-8EE1-434C-B6A5-09FF56BC0208}" dt="2021-08-30T16:28:55.980" v="1945"/>
          <ac:spMkLst>
            <pc:docMk/>
            <pc:sldMk cId="3360918189" sldId="340"/>
            <ac:spMk id="9" creationId="{6FB69B78-BC84-D044-8289-B2C961CBE73A}"/>
          </ac:spMkLst>
        </pc:spChg>
        <pc:spChg chg="add mod">
          <ac:chgData name="Hanna Kavalionak" userId="82742bfd-6cd6-458c-93ec-4cc1c74eb775" providerId="ADAL" clId="{9EA03A05-8EE1-434C-B6A5-09FF56BC0208}" dt="2021-08-30T16:28:55.980" v="1945"/>
          <ac:spMkLst>
            <pc:docMk/>
            <pc:sldMk cId="3360918189" sldId="340"/>
            <ac:spMk id="11" creationId="{A931B140-3087-AC4D-8792-659631300798}"/>
          </ac:spMkLst>
        </pc:spChg>
        <pc:spChg chg="add mod">
          <ac:chgData name="Hanna Kavalionak" userId="82742bfd-6cd6-458c-93ec-4cc1c74eb775" providerId="ADAL" clId="{9EA03A05-8EE1-434C-B6A5-09FF56BC0208}" dt="2021-08-30T16:28:55.980" v="1945"/>
          <ac:spMkLst>
            <pc:docMk/>
            <pc:sldMk cId="3360918189" sldId="340"/>
            <ac:spMk id="12" creationId="{A79488D5-41F2-F346-BB14-AFE8F63F447A}"/>
          </ac:spMkLst>
        </pc:spChg>
        <pc:spChg chg="add mod">
          <ac:chgData name="Hanna Kavalionak" userId="82742bfd-6cd6-458c-93ec-4cc1c74eb775" providerId="ADAL" clId="{9EA03A05-8EE1-434C-B6A5-09FF56BC0208}" dt="2021-08-30T16:58:03.223" v="2172" actId="1076"/>
          <ac:spMkLst>
            <pc:docMk/>
            <pc:sldMk cId="3360918189" sldId="340"/>
            <ac:spMk id="14" creationId="{1DF488AD-1F35-0945-B542-041EA03B81AD}"/>
          </ac:spMkLst>
        </pc:spChg>
        <pc:spChg chg="add mod">
          <ac:chgData name="Hanna Kavalionak" userId="82742bfd-6cd6-458c-93ec-4cc1c74eb775" providerId="ADAL" clId="{9EA03A05-8EE1-434C-B6A5-09FF56BC0208}" dt="2021-08-30T16:28:55.980" v="1945"/>
          <ac:spMkLst>
            <pc:docMk/>
            <pc:sldMk cId="3360918189" sldId="340"/>
            <ac:spMk id="16" creationId="{C77F2013-D51A-434C-BCF9-18F5A5F2EACC}"/>
          </ac:spMkLst>
        </pc:spChg>
        <pc:spChg chg="add mod">
          <ac:chgData name="Hanna Kavalionak" userId="82742bfd-6cd6-458c-93ec-4cc1c74eb775" providerId="ADAL" clId="{9EA03A05-8EE1-434C-B6A5-09FF56BC0208}" dt="2021-08-30T16:28:55.980" v="1945"/>
          <ac:spMkLst>
            <pc:docMk/>
            <pc:sldMk cId="3360918189" sldId="340"/>
            <ac:spMk id="17" creationId="{9D7F47EC-0C3C-E14A-87C5-2A972B21931E}"/>
          </ac:spMkLst>
        </pc:spChg>
        <pc:spChg chg="add mod">
          <ac:chgData name="Hanna Kavalionak" userId="82742bfd-6cd6-458c-93ec-4cc1c74eb775" providerId="ADAL" clId="{9EA03A05-8EE1-434C-B6A5-09FF56BC0208}" dt="2021-08-30T16:58:22.507" v="2175" actId="1076"/>
          <ac:spMkLst>
            <pc:docMk/>
            <pc:sldMk cId="3360918189" sldId="340"/>
            <ac:spMk id="19" creationId="{CB9FA45D-1ABF-6843-B5C0-FD3261E7621F}"/>
          </ac:spMkLst>
        </pc:spChg>
        <pc:spChg chg="add mod">
          <ac:chgData name="Hanna Kavalionak" userId="82742bfd-6cd6-458c-93ec-4cc1c74eb775" providerId="ADAL" clId="{9EA03A05-8EE1-434C-B6A5-09FF56BC0208}" dt="2021-08-30T16:40:03.231" v="1972" actId="1076"/>
          <ac:spMkLst>
            <pc:docMk/>
            <pc:sldMk cId="3360918189" sldId="340"/>
            <ac:spMk id="20" creationId="{0382A5B4-A4EB-C94E-A148-28C933FF9B81}"/>
          </ac:spMkLst>
        </pc:spChg>
        <pc:spChg chg="add del mod">
          <ac:chgData name="Hanna Kavalionak" userId="82742bfd-6cd6-458c-93ec-4cc1c74eb775" providerId="ADAL" clId="{9EA03A05-8EE1-434C-B6A5-09FF56BC0208}" dt="2021-08-30T16:39:45.609" v="1964" actId="478"/>
          <ac:spMkLst>
            <pc:docMk/>
            <pc:sldMk cId="3360918189" sldId="340"/>
            <ac:spMk id="21" creationId="{D05B61B0-77A1-0547-AA50-41B07387F61D}"/>
          </ac:spMkLst>
        </pc:spChg>
        <pc:spChg chg="add del mod">
          <ac:chgData name="Hanna Kavalionak" userId="82742bfd-6cd6-458c-93ec-4cc1c74eb775" providerId="ADAL" clId="{9EA03A05-8EE1-434C-B6A5-09FF56BC0208}" dt="2021-08-30T16:54:52.738" v="2162" actId="478"/>
          <ac:spMkLst>
            <pc:docMk/>
            <pc:sldMk cId="3360918189" sldId="340"/>
            <ac:spMk id="22" creationId="{1066C58E-7802-7B46-B69E-A5D776E57824}"/>
          </ac:spMkLst>
        </pc:spChg>
        <pc:spChg chg="add mod">
          <ac:chgData name="Hanna Kavalionak" userId="82742bfd-6cd6-458c-93ec-4cc1c74eb775" providerId="ADAL" clId="{9EA03A05-8EE1-434C-B6A5-09FF56BC0208}" dt="2021-08-30T16:40:06.189" v="1973" actId="1076"/>
          <ac:spMkLst>
            <pc:docMk/>
            <pc:sldMk cId="3360918189" sldId="340"/>
            <ac:spMk id="23" creationId="{1DE5BEC4-15A3-C84E-944E-9C32979C28FF}"/>
          </ac:spMkLst>
        </pc:spChg>
        <pc:spChg chg="add mod">
          <ac:chgData name="Hanna Kavalionak" userId="82742bfd-6cd6-458c-93ec-4cc1c74eb775" providerId="ADAL" clId="{9EA03A05-8EE1-434C-B6A5-09FF56BC0208}" dt="2021-08-30T16:54:50.249" v="2161"/>
          <ac:spMkLst>
            <pc:docMk/>
            <pc:sldMk cId="3360918189" sldId="340"/>
            <ac:spMk id="24" creationId="{CE453A57-0208-AB47-96AA-ED50A18F7417}"/>
          </ac:spMkLst>
        </pc:spChg>
        <pc:spChg chg="add del mod">
          <ac:chgData name="Hanna Kavalionak" userId="82742bfd-6cd6-458c-93ec-4cc1c74eb775" providerId="ADAL" clId="{9EA03A05-8EE1-434C-B6A5-09FF56BC0208}" dt="2021-08-30T16:54:56.332" v="2164"/>
          <ac:spMkLst>
            <pc:docMk/>
            <pc:sldMk cId="3360918189" sldId="340"/>
            <ac:spMk id="25" creationId="{CC33035C-5E2A-7F43-8D8A-9BE36C30C8AF}"/>
          </ac:spMkLst>
        </pc:spChg>
        <pc:cxnChg chg="add mod">
          <ac:chgData name="Hanna Kavalionak" userId="82742bfd-6cd6-458c-93ec-4cc1c74eb775" providerId="ADAL" clId="{9EA03A05-8EE1-434C-B6A5-09FF56BC0208}" dt="2021-08-30T16:28:55.980" v="1945"/>
          <ac:cxnSpMkLst>
            <pc:docMk/>
            <pc:sldMk cId="3360918189" sldId="340"/>
            <ac:cxnSpMk id="7" creationId="{C9EC6DC3-87ED-EF4A-9E87-807C73A3F15A}"/>
          </ac:cxnSpMkLst>
        </pc:cxnChg>
        <pc:cxnChg chg="add mod">
          <ac:chgData name="Hanna Kavalionak" userId="82742bfd-6cd6-458c-93ec-4cc1c74eb775" providerId="ADAL" clId="{9EA03A05-8EE1-434C-B6A5-09FF56BC0208}" dt="2021-08-30T16:28:55.980" v="1945"/>
          <ac:cxnSpMkLst>
            <pc:docMk/>
            <pc:sldMk cId="3360918189" sldId="340"/>
            <ac:cxnSpMk id="8" creationId="{ACD5F43B-D7F1-1D47-97BA-5DE06381CFCD}"/>
          </ac:cxnSpMkLst>
        </pc:cxnChg>
        <pc:cxnChg chg="add mod">
          <ac:chgData name="Hanna Kavalionak" userId="82742bfd-6cd6-458c-93ec-4cc1c74eb775" providerId="ADAL" clId="{9EA03A05-8EE1-434C-B6A5-09FF56BC0208}" dt="2021-08-30T16:28:55.980" v="1945"/>
          <ac:cxnSpMkLst>
            <pc:docMk/>
            <pc:sldMk cId="3360918189" sldId="340"/>
            <ac:cxnSpMk id="10" creationId="{2C03B269-04D2-8748-A4A5-C9E6275BC20D}"/>
          </ac:cxnSpMkLst>
        </pc:cxnChg>
        <pc:cxnChg chg="add mod">
          <ac:chgData name="Hanna Kavalionak" userId="82742bfd-6cd6-458c-93ec-4cc1c74eb775" providerId="ADAL" clId="{9EA03A05-8EE1-434C-B6A5-09FF56BC0208}" dt="2021-08-30T16:28:55.980" v="1945"/>
          <ac:cxnSpMkLst>
            <pc:docMk/>
            <pc:sldMk cId="3360918189" sldId="340"/>
            <ac:cxnSpMk id="13" creationId="{643AF1F8-894C-504F-941D-88E80D83B702}"/>
          </ac:cxnSpMkLst>
        </pc:cxnChg>
        <pc:cxnChg chg="add mod">
          <ac:chgData name="Hanna Kavalionak" userId="82742bfd-6cd6-458c-93ec-4cc1c74eb775" providerId="ADAL" clId="{9EA03A05-8EE1-434C-B6A5-09FF56BC0208}" dt="2021-08-30T16:57:56.030" v="2170" actId="14100"/>
          <ac:cxnSpMkLst>
            <pc:docMk/>
            <pc:sldMk cId="3360918189" sldId="340"/>
            <ac:cxnSpMk id="15" creationId="{75A1EE79-E68F-C449-9E16-EB6390887961}"/>
          </ac:cxnSpMkLst>
        </pc:cxnChg>
        <pc:cxnChg chg="add mod">
          <ac:chgData name="Hanna Kavalionak" userId="82742bfd-6cd6-458c-93ec-4cc1c74eb775" providerId="ADAL" clId="{9EA03A05-8EE1-434C-B6A5-09FF56BC0208}" dt="2021-08-30T16:28:55.980" v="1945"/>
          <ac:cxnSpMkLst>
            <pc:docMk/>
            <pc:sldMk cId="3360918189" sldId="340"/>
            <ac:cxnSpMk id="18" creationId="{49E13A8B-D14C-5C4E-B85F-203151E7C5A3}"/>
          </ac:cxnSpMkLst>
        </pc:cxnChg>
      </pc:sldChg>
      <pc:sldChg chg="addSp delSp modSp add mod">
        <pc:chgData name="Hanna Kavalionak" userId="82742bfd-6cd6-458c-93ec-4cc1c74eb775" providerId="ADAL" clId="{9EA03A05-8EE1-434C-B6A5-09FF56BC0208}" dt="2021-08-30T16:59:11.957" v="2183"/>
        <pc:sldMkLst>
          <pc:docMk/>
          <pc:sldMk cId="3724229271" sldId="341"/>
        </pc:sldMkLst>
        <pc:spChg chg="del">
          <ac:chgData name="Hanna Kavalionak" userId="82742bfd-6cd6-458c-93ec-4cc1c74eb775" providerId="ADAL" clId="{9EA03A05-8EE1-434C-B6A5-09FF56BC0208}" dt="2021-08-30T16:27:59.144" v="1943" actId="478"/>
          <ac:spMkLst>
            <pc:docMk/>
            <pc:sldMk cId="3724229271" sldId="341"/>
            <ac:spMk id="3" creationId="{4F34F7C9-AE75-D74E-B78E-7AD4E5BD6936}"/>
          </ac:spMkLst>
        </pc:spChg>
        <pc:spChg chg="add mod">
          <ac:chgData name="Hanna Kavalionak" userId="82742bfd-6cd6-458c-93ec-4cc1c74eb775" providerId="ADAL" clId="{9EA03A05-8EE1-434C-B6A5-09FF56BC0208}" dt="2021-08-30T16:27:59.548" v="1944"/>
          <ac:spMkLst>
            <pc:docMk/>
            <pc:sldMk cId="3724229271" sldId="341"/>
            <ac:spMk id="6" creationId="{E2909146-199E-A744-BE31-F5A70AABF780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9" creationId="{0D9FC7F8-5ED6-704A-9768-389951C28E9B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11" creationId="{9E13C202-AE40-0040-8A08-33F1E60A197A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12" creationId="{133008A8-0F70-8E43-8E2F-85EE6F19A0AE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14" creationId="{A6000D50-37A0-054B-87EF-E1C164E39AC7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16" creationId="{B21361C0-A1D3-9E48-B0D4-212035460A5C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17" creationId="{E255C5B6-ECE6-2644-A63D-FEECEAA5BC6A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19" creationId="{2085F64A-44B4-9745-9DCF-00D657C0769C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20" creationId="{0F0682BB-07B6-F440-AEFF-CFC9CD9E4F1A}"/>
          </ac:spMkLst>
        </pc:spChg>
        <pc:spChg chg="add del mod">
          <ac:chgData name="Hanna Kavalionak" userId="82742bfd-6cd6-458c-93ec-4cc1c74eb775" providerId="ADAL" clId="{9EA03A05-8EE1-434C-B6A5-09FF56BC0208}" dt="2021-08-30T16:48:13.843" v="2122"/>
          <ac:spMkLst>
            <pc:docMk/>
            <pc:sldMk cId="3724229271" sldId="341"/>
            <ac:spMk id="21" creationId="{A5DEDA35-1F26-184E-91D2-B3515CEBB476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24" creationId="{7118D1EC-3B8B-914E-92AC-691C3AC68656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26" creationId="{BD64B0A2-D5D9-C344-93B1-8954115C3B97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27" creationId="{DAB350A3-3566-CF4D-BEE7-E1F897301791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29" creationId="{DF3C7C63-306F-9B48-B179-76BEF84C6316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31" creationId="{3BAC34F0-F006-A947-9265-9FC6DD2FBEEF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32" creationId="{8836409D-E989-C54F-BDA7-9DF69159451B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34" creationId="{57CD38D6-DAF3-5D41-913B-974ADBDFB5D1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35" creationId="{92A608A1-3DF4-D342-A065-42FFE27BAC49}"/>
          </ac:spMkLst>
        </pc:spChg>
        <pc:spChg chg="add del mod">
          <ac:chgData name="Hanna Kavalionak" userId="82742bfd-6cd6-458c-93ec-4cc1c74eb775" providerId="ADAL" clId="{9EA03A05-8EE1-434C-B6A5-09FF56BC0208}" dt="2021-08-30T16:55:17.016" v="2167" actId="478"/>
          <ac:spMkLst>
            <pc:docMk/>
            <pc:sldMk cId="3724229271" sldId="341"/>
            <ac:spMk id="36" creationId="{225CAC41-AB61-374D-B36C-0C6C6B49DFA2}"/>
          </ac:spMkLst>
        </pc:spChg>
        <pc:spChg chg="add del mod">
          <ac:chgData name="Hanna Kavalionak" userId="82742bfd-6cd6-458c-93ec-4cc1c74eb775" providerId="ADAL" clId="{9EA03A05-8EE1-434C-B6A5-09FF56BC0208}" dt="2021-08-30T16:58:28.376" v="2176" actId="478"/>
          <ac:spMkLst>
            <pc:docMk/>
            <pc:sldMk cId="3724229271" sldId="341"/>
            <ac:spMk id="37" creationId="{C4DCADA4-7E07-7843-B8DC-C1BE08594F8E}"/>
          </ac:spMkLst>
        </pc:spChg>
        <pc:spChg chg="add mod">
          <ac:chgData name="Hanna Kavalionak" userId="82742bfd-6cd6-458c-93ec-4cc1c74eb775" providerId="ADAL" clId="{9EA03A05-8EE1-434C-B6A5-09FF56BC0208}" dt="2021-08-30T16:55:20.850" v="2168"/>
          <ac:spMkLst>
            <pc:docMk/>
            <pc:sldMk cId="3724229271" sldId="341"/>
            <ac:spMk id="39" creationId="{E70D8A9B-E587-FE4E-B37B-820B512EC1EF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42" creationId="{E83AEB0F-3F7A-4E43-85CE-E0969EF17C27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44" creationId="{252EFB20-E9FE-F648-9D23-D3537E87366E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45" creationId="{A6C2CB29-1CDF-DA49-8D40-1DCAAE05C27A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47" creationId="{4E7C7642-42F7-5C4C-B058-2503DA1F64FA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50" creationId="{30D9B479-35BA-2642-AFFA-408EFF36C692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51" creationId="{2FA72E9F-298B-0B43-B162-7933E1A9603A}"/>
          </ac:spMkLst>
        </pc:spChg>
        <pc:spChg chg="add del mod">
          <ac:chgData name="Hanna Kavalionak" userId="82742bfd-6cd6-458c-93ec-4cc1c74eb775" providerId="ADAL" clId="{9EA03A05-8EE1-434C-B6A5-09FF56BC0208}" dt="2021-08-30T16:58:37.078" v="2178" actId="478"/>
          <ac:spMkLst>
            <pc:docMk/>
            <pc:sldMk cId="3724229271" sldId="341"/>
            <ac:spMk id="52" creationId="{779E2D75-E95B-924F-BC24-322C4622175F}"/>
          </ac:spMkLst>
        </pc:spChg>
        <pc:spChg chg="add mod">
          <ac:chgData name="Hanna Kavalionak" userId="82742bfd-6cd6-458c-93ec-4cc1c74eb775" providerId="ADAL" clId="{9EA03A05-8EE1-434C-B6A5-09FF56BC0208}" dt="2021-08-30T16:58:37.542" v="2179"/>
          <ac:spMkLst>
            <pc:docMk/>
            <pc:sldMk cId="3724229271" sldId="341"/>
            <ac:spMk id="55" creationId="{A53D5863-5B3B-514D-9595-21857C5DA814}"/>
          </ac:spMkLst>
        </pc:spChg>
        <pc:spChg chg="add mod">
          <ac:chgData name="Hanna Kavalionak" userId="82742bfd-6cd6-458c-93ec-4cc1c74eb775" providerId="ADAL" clId="{9EA03A05-8EE1-434C-B6A5-09FF56BC0208}" dt="2021-08-30T16:58:37.542" v="2179"/>
          <ac:spMkLst>
            <pc:docMk/>
            <pc:sldMk cId="3724229271" sldId="341"/>
            <ac:spMk id="57" creationId="{D3BFC6A0-6AE6-C74A-BF6F-EB4FA7D0B709}"/>
          </ac:spMkLst>
        </pc:spChg>
        <pc:spChg chg="add mod">
          <ac:chgData name="Hanna Kavalionak" userId="82742bfd-6cd6-458c-93ec-4cc1c74eb775" providerId="ADAL" clId="{9EA03A05-8EE1-434C-B6A5-09FF56BC0208}" dt="2021-08-30T16:58:37.542" v="2179"/>
          <ac:spMkLst>
            <pc:docMk/>
            <pc:sldMk cId="3724229271" sldId="341"/>
            <ac:spMk id="58" creationId="{8BD9F09B-BB39-A942-B334-C28E59BCF361}"/>
          </ac:spMkLst>
        </pc:spChg>
        <pc:spChg chg="add mod">
          <ac:chgData name="Hanna Kavalionak" userId="82742bfd-6cd6-458c-93ec-4cc1c74eb775" providerId="ADAL" clId="{9EA03A05-8EE1-434C-B6A5-09FF56BC0208}" dt="2021-08-30T16:58:37.542" v="2179"/>
          <ac:spMkLst>
            <pc:docMk/>
            <pc:sldMk cId="3724229271" sldId="341"/>
            <ac:spMk id="60" creationId="{0CDAF832-EFE6-AB4B-B5D0-D654FCF7C864}"/>
          </ac:spMkLst>
        </pc:spChg>
        <pc:spChg chg="add mod">
          <ac:chgData name="Hanna Kavalionak" userId="82742bfd-6cd6-458c-93ec-4cc1c74eb775" providerId="ADAL" clId="{9EA03A05-8EE1-434C-B6A5-09FF56BC0208}" dt="2021-08-30T16:58:54.510" v="2180" actId="1076"/>
          <ac:spMkLst>
            <pc:docMk/>
            <pc:sldMk cId="3724229271" sldId="341"/>
            <ac:spMk id="62" creationId="{6630FC58-04AA-8B4B-9489-46FD0003B6D1}"/>
          </ac:spMkLst>
        </pc:spChg>
        <pc:spChg chg="add mod">
          <ac:chgData name="Hanna Kavalionak" userId="82742bfd-6cd6-458c-93ec-4cc1c74eb775" providerId="ADAL" clId="{9EA03A05-8EE1-434C-B6A5-09FF56BC0208}" dt="2021-08-30T16:58:54.510" v="2180" actId="1076"/>
          <ac:spMkLst>
            <pc:docMk/>
            <pc:sldMk cId="3724229271" sldId="341"/>
            <ac:spMk id="63" creationId="{F398C678-48E5-C34B-B2A5-C38F345F40E7}"/>
          </ac:spMkLst>
        </pc:spChg>
        <pc:spChg chg="add mod">
          <ac:chgData name="Hanna Kavalionak" userId="82742bfd-6cd6-458c-93ec-4cc1c74eb775" providerId="ADAL" clId="{9EA03A05-8EE1-434C-B6A5-09FF56BC0208}" dt="2021-08-30T16:58:37.542" v="2179"/>
          <ac:spMkLst>
            <pc:docMk/>
            <pc:sldMk cId="3724229271" sldId="341"/>
            <ac:spMk id="65" creationId="{3ACAA996-0CF0-1943-8973-8B340DA71CF2}"/>
          </ac:spMkLst>
        </pc:spChg>
        <pc:spChg chg="add mod">
          <ac:chgData name="Hanna Kavalionak" userId="82742bfd-6cd6-458c-93ec-4cc1c74eb775" providerId="ADAL" clId="{9EA03A05-8EE1-434C-B6A5-09FF56BC0208}" dt="2021-08-30T16:58:54.510" v="2180" actId="1076"/>
          <ac:spMkLst>
            <pc:docMk/>
            <pc:sldMk cId="3724229271" sldId="341"/>
            <ac:spMk id="66" creationId="{F54C4B0E-398F-6A46-A5D2-B9F50A565A77}"/>
          </ac:spMkLst>
        </pc:spChg>
        <pc:spChg chg="add mod">
          <ac:chgData name="Hanna Kavalionak" userId="82742bfd-6cd6-458c-93ec-4cc1c74eb775" providerId="ADAL" clId="{9EA03A05-8EE1-434C-B6A5-09FF56BC0208}" dt="2021-08-30T16:58:54.510" v="2180" actId="1076"/>
          <ac:spMkLst>
            <pc:docMk/>
            <pc:sldMk cId="3724229271" sldId="341"/>
            <ac:spMk id="67" creationId="{520CB97B-56FD-064B-9E8F-1580F8345D58}"/>
          </ac:spMkLst>
        </pc:spChg>
        <pc:cxnChg chg="add del mod">
          <ac:chgData name="Hanna Kavalionak" userId="82742bfd-6cd6-458c-93ec-4cc1c74eb775" providerId="ADAL" clId="{9EA03A05-8EE1-434C-B6A5-09FF56BC0208}" dt="2021-08-30T16:48:13.843" v="2122"/>
          <ac:cxnSpMkLst>
            <pc:docMk/>
            <pc:sldMk cId="3724229271" sldId="341"/>
            <ac:cxnSpMk id="7" creationId="{235A1A5F-BA52-3740-AE8D-C40627358C3E}"/>
          </ac:cxnSpMkLst>
        </pc:cxnChg>
        <pc:cxnChg chg="add del mod">
          <ac:chgData name="Hanna Kavalionak" userId="82742bfd-6cd6-458c-93ec-4cc1c74eb775" providerId="ADAL" clId="{9EA03A05-8EE1-434C-B6A5-09FF56BC0208}" dt="2021-08-30T16:48:13.843" v="2122"/>
          <ac:cxnSpMkLst>
            <pc:docMk/>
            <pc:sldMk cId="3724229271" sldId="341"/>
            <ac:cxnSpMk id="8" creationId="{7EB592E0-371C-8F41-BDB9-61580F5D322F}"/>
          </ac:cxnSpMkLst>
        </pc:cxnChg>
        <pc:cxnChg chg="add del mod">
          <ac:chgData name="Hanna Kavalionak" userId="82742bfd-6cd6-458c-93ec-4cc1c74eb775" providerId="ADAL" clId="{9EA03A05-8EE1-434C-B6A5-09FF56BC0208}" dt="2021-08-30T16:48:13.843" v="2122"/>
          <ac:cxnSpMkLst>
            <pc:docMk/>
            <pc:sldMk cId="3724229271" sldId="341"/>
            <ac:cxnSpMk id="10" creationId="{5B345365-6344-D444-9CAC-88AEB86BE38E}"/>
          </ac:cxnSpMkLst>
        </pc:cxnChg>
        <pc:cxnChg chg="add del mod">
          <ac:chgData name="Hanna Kavalionak" userId="82742bfd-6cd6-458c-93ec-4cc1c74eb775" providerId="ADAL" clId="{9EA03A05-8EE1-434C-B6A5-09FF56BC0208}" dt="2021-08-30T16:48:13.843" v="2122"/>
          <ac:cxnSpMkLst>
            <pc:docMk/>
            <pc:sldMk cId="3724229271" sldId="341"/>
            <ac:cxnSpMk id="13" creationId="{E2E18927-B581-C34B-B2FB-7C42B4063FCC}"/>
          </ac:cxnSpMkLst>
        </pc:cxnChg>
        <pc:cxnChg chg="add del mod">
          <ac:chgData name="Hanna Kavalionak" userId="82742bfd-6cd6-458c-93ec-4cc1c74eb775" providerId="ADAL" clId="{9EA03A05-8EE1-434C-B6A5-09FF56BC0208}" dt="2021-08-30T16:48:13.843" v="2122"/>
          <ac:cxnSpMkLst>
            <pc:docMk/>
            <pc:sldMk cId="3724229271" sldId="341"/>
            <ac:cxnSpMk id="15" creationId="{7FEE7B89-6690-2641-BB3D-B09E7F07B73F}"/>
          </ac:cxnSpMkLst>
        </pc:cxnChg>
        <pc:cxnChg chg="add del mod">
          <ac:chgData name="Hanna Kavalionak" userId="82742bfd-6cd6-458c-93ec-4cc1c74eb775" providerId="ADAL" clId="{9EA03A05-8EE1-434C-B6A5-09FF56BC0208}" dt="2021-08-30T16:48:13.843" v="2122"/>
          <ac:cxnSpMkLst>
            <pc:docMk/>
            <pc:sldMk cId="3724229271" sldId="341"/>
            <ac:cxnSpMk id="18" creationId="{0A9D0676-120C-E84E-85FC-9DCBE421CF24}"/>
          </ac:cxnSpMkLst>
        </pc:cxnChg>
        <pc:cxnChg chg="add del mod">
          <ac:chgData name="Hanna Kavalionak" userId="82742bfd-6cd6-458c-93ec-4cc1c74eb775" providerId="ADAL" clId="{9EA03A05-8EE1-434C-B6A5-09FF56BC0208}" dt="2021-08-30T16:58:28.376" v="2176" actId="478"/>
          <ac:cxnSpMkLst>
            <pc:docMk/>
            <pc:sldMk cId="3724229271" sldId="341"/>
            <ac:cxnSpMk id="22" creationId="{CD3C73C8-0FA0-3241-9BE5-3C1A7038DC59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23" creationId="{47D8A448-4444-8D46-AB05-BE8871ED0FDC}"/>
          </ac:cxnSpMkLst>
        </pc:cxnChg>
        <pc:cxnChg chg="add del mod">
          <ac:chgData name="Hanna Kavalionak" userId="82742bfd-6cd6-458c-93ec-4cc1c74eb775" providerId="ADAL" clId="{9EA03A05-8EE1-434C-B6A5-09FF56BC0208}" dt="2021-08-30T16:58:28.376" v="2176" actId="478"/>
          <ac:cxnSpMkLst>
            <pc:docMk/>
            <pc:sldMk cId="3724229271" sldId="341"/>
            <ac:cxnSpMk id="25" creationId="{38C795F5-B740-9244-9A8E-6E2166F05A3D}"/>
          </ac:cxnSpMkLst>
        </pc:cxnChg>
        <pc:cxnChg chg="add del mod">
          <ac:chgData name="Hanna Kavalionak" userId="82742bfd-6cd6-458c-93ec-4cc1c74eb775" providerId="ADAL" clId="{9EA03A05-8EE1-434C-B6A5-09FF56BC0208}" dt="2021-08-30T16:58:28.376" v="2176" actId="478"/>
          <ac:cxnSpMkLst>
            <pc:docMk/>
            <pc:sldMk cId="3724229271" sldId="341"/>
            <ac:cxnSpMk id="28" creationId="{03FD9C42-FE46-0D4D-821B-AB4D6404C249}"/>
          </ac:cxnSpMkLst>
        </pc:cxnChg>
        <pc:cxnChg chg="add del mod">
          <ac:chgData name="Hanna Kavalionak" userId="82742bfd-6cd6-458c-93ec-4cc1c74eb775" providerId="ADAL" clId="{9EA03A05-8EE1-434C-B6A5-09FF56BC0208}" dt="2021-08-30T16:58:28.376" v="2176" actId="478"/>
          <ac:cxnSpMkLst>
            <pc:docMk/>
            <pc:sldMk cId="3724229271" sldId="341"/>
            <ac:cxnSpMk id="30" creationId="{310DB88D-F485-8F49-A6BC-417B2943C272}"/>
          </ac:cxnSpMkLst>
        </pc:cxnChg>
        <pc:cxnChg chg="add del mod">
          <ac:chgData name="Hanna Kavalionak" userId="82742bfd-6cd6-458c-93ec-4cc1c74eb775" providerId="ADAL" clId="{9EA03A05-8EE1-434C-B6A5-09FF56BC0208}" dt="2021-08-30T16:58:28.376" v="2176" actId="478"/>
          <ac:cxnSpMkLst>
            <pc:docMk/>
            <pc:sldMk cId="3724229271" sldId="341"/>
            <ac:cxnSpMk id="33" creationId="{9DCE3346-124F-ED4F-AF70-A92CB8D612B2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40" creationId="{7034BD56-C33C-C84E-BB1B-6FC9285A2553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41" creationId="{04D13D59-D11C-2043-9E08-CBD294E61538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43" creationId="{49649F5A-D363-134A-AF01-7E79535486A3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46" creationId="{5AE2C985-7E55-364E-8315-951D74C998E8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48" creationId="{9537A748-9667-E743-941C-2AAFC37BE623}"/>
          </ac:cxnSpMkLst>
        </pc:cxnChg>
        <pc:cxnChg chg="add del mod">
          <ac:chgData name="Hanna Kavalionak" userId="82742bfd-6cd6-458c-93ec-4cc1c74eb775" providerId="ADAL" clId="{9EA03A05-8EE1-434C-B6A5-09FF56BC0208}" dt="2021-08-30T16:58:37.078" v="2178" actId="478"/>
          <ac:cxnSpMkLst>
            <pc:docMk/>
            <pc:sldMk cId="3724229271" sldId="341"/>
            <ac:cxnSpMk id="49" creationId="{FA104FCA-E4D3-014E-BDFD-C8BA1CC430DE}"/>
          </ac:cxnSpMkLst>
        </pc:cxnChg>
        <pc:cxnChg chg="add mod">
          <ac:chgData name="Hanna Kavalionak" userId="82742bfd-6cd6-458c-93ec-4cc1c74eb775" providerId="ADAL" clId="{9EA03A05-8EE1-434C-B6A5-09FF56BC0208}" dt="2021-08-30T16:59:11.957" v="2183"/>
          <ac:cxnSpMkLst>
            <pc:docMk/>
            <pc:sldMk cId="3724229271" sldId="341"/>
            <ac:cxnSpMk id="53" creationId="{3ACEDCB0-5006-5745-95FB-BB4BB43A3487}"/>
          </ac:cxnSpMkLst>
        </pc:cxnChg>
        <pc:cxnChg chg="add mod">
          <ac:chgData name="Hanna Kavalionak" userId="82742bfd-6cd6-458c-93ec-4cc1c74eb775" providerId="ADAL" clId="{9EA03A05-8EE1-434C-B6A5-09FF56BC0208}" dt="2021-08-30T16:58:37.542" v="2179"/>
          <ac:cxnSpMkLst>
            <pc:docMk/>
            <pc:sldMk cId="3724229271" sldId="341"/>
            <ac:cxnSpMk id="54" creationId="{0B91429F-8D38-5F4A-82CF-7B7C5AFE8D7E}"/>
          </ac:cxnSpMkLst>
        </pc:cxnChg>
        <pc:cxnChg chg="add mod">
          <ac:chgData name="Hanna Kavalionak" userId="82742bfd-6cd6-458c-93ec-4cc1c74eb775" providerId="ADAL" clId="{9EA03A05-8EE1-434C-B6A5-09FF56BC0208}" dt="2021-08-30T16:58:37.542" v="2179"/>
          <ac:cxnSpMkLst>
            <pc:docMk/>
            <pc:sldMk cId="3724229271" sldId="341"/>
            <ac:cxnSpMk id="56" creationId="{D3FB412A-D5D3-AE43-B8C1-1F69DDA62C55}"/>
          </ac:cxnSpMkLst>
        </pc:cxnChg>
        <pc:cxnChg chg="add mod">
          <ac:chgData name="Hanna Kavalionak" userId="82742bfd-6cd6-458c-93ec-4cc1c74eb775" providerId="ADAL" clId="{9EA03A05-8EE1-434C-B6A5-09FF56BC0208}" dt="2021-08-30T16:58:37.542" v="2179"/>
          <ac:cxnSpMkLst>
            <pc:docMk/>
            <pc:sldMk cId="3724229271" sldId="341"/>
            <ac:cxnSpMk id="59" creationId="{50000EAA-A767-F94B-92F2-BE3A5ACD17A6}"/>
          </ac:cxnSpMkLst>
        </pc:cxnChg>
        <pc:cxnChg chg="add mod">
          <ac:chgData name="Hanna Kavalionak" userId="82742bfd-6cd6-458c-93ec-4cc1c74eb775" providerId="ADAL" clId="{9EA03A05-8EE1-434C-B6A5-09FF56BC0208}" dt="2021-08-30T16:58:37.542" v="2179"/>
          <ac:cxnSpMkLst>
            <pc:docMk/>
            <pc:sldMk cId="3724229271" sldId="341"/>
            <ac:cxnSpMk id="61" creationId="{85D695AA-6AD4-2748-8DB3-1395498D4E1D}"/>
          </ac:cxnSpMkLst>
        </pc:cxnChg>
        <pc:cxnChg chg="add mod">
          <ac:chgData name="Hanna Kavalionak" userId="82742bfd-6cd6-458c-93ec-4cc1c74eb775" providerId="ADAL" clId="{9EA03A05-8EE1-434C-B6A5-09FF56BC0208}" dt="2021-08-30T16:58:54.510" v="2180" actId="1076"/>
          <ac:cxnSpMkLst>
            <pc:docMk/>
            <pc:sldMk cId="3724229271" sldId="341"/>
            <ac:cxnSpMk id="64" creationId="{3C570C6B-AA8B-E24A-9923-3A3F1E0F68F4}"/>
          </ac:cxnSpMkLst>
        </pc:cxnChg>
      </pc:sldChg>
      <pc:sldChg chg="delSp modSp add del mod">
        <pc:chgData name="Hanna Kavalionak" userId="82742bfd-6cd6-458c-93ec-4cc1c74eb775" providerId="ADAL" clId="{9EA03A05-8EE1-434C-B6A5-09FF56BC0208}" dt="2021-08-30T16:57:28.949" v="2169" actId="2696"/>
        <pc:sldMkLst>
          <pc:docMk/>
          <pc:sldMk cId="855988501" sldId="342"/>
        </pc:sldMkLst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24" creationId="{7118D1EC-3B8B-914E-92AC-691C3AC68656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26" creationId="{BD64B0A2-D5D9-C344-93B1-8954115C3B97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27" creationId="{DAB350A3-3566-CF4D-BEE7-E1F897301791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29" creationId="{DF3C7C63-306F-9B48-B179-76BEF84C6316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31" creationId="{3BAC34F0-F006-A947-9265-9FC6DD2FBEEF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32" creationId="{8836409D-E989-C54F-BDA7-9DF69159451B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34" creationId="{57CD38D6-DAF3-5D41-913B-974ADBDFB5D1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35" creationId="{92A608A1-3DF4-D342-A065-42FFE27BAC49}"/>
          </ac:spMkLst>
        </pc:spChg>
        <pc:spChg chg="del">
          <ac:chgData name="Hanna Kavalionak" userId="82742bfd-6cd6-458c-93ec-4cc1c74eb775" providerId="ADAL" clId="{9EA03A05-8EE1-434C-B6A5-09FF56BC0208}" dt="2021-08-30T16:51:59.199" v="2137" actId="478"/>
          <ac:spMkLst>
            <pc:docMk/>
            <pc:sldMk cId="855988501" sldId="342"/>
            <ac:spMk id="37" creationId="{C4DCADA4-7E07-7843-B8DC-C1BE08594F8E}"/>
          </ac:spMkLst>
        </pc:spChg>
        <pc:cxnChg chg="del mod">
          <ac:chgData name="Hanna Kavalionak" userId="82742bfd-6cd6-458c-93ec-4cc1c74eb775" providerId="ADAL" clId="{9EA03A05-8EE1-434C-B6A5-09FF56BC0208}" dt="2021-08-30T16:51:59.199" v="2137" actId="478"/>
          <ac:cxnSpMkLst>
            <pc:docMk/>
            <pc:sldMk cId="855988501" sldId="342"/>
            <ac:cxnSpMk id="22" creationId="{CD3C73C8-0FA0-3241-9BE5-3C1A7038DC59}"/>
          </ac:cxnSpMkLst>
        </pc:cxnChg>
        <pc:cxnChg chg="del">
          <ac:chgData name="Hanna Kavalionak" userId="82742bfd-6cd6-458c-93ec-4cc1c74eb775" providerId="ADAL" clId="{9EA03A05-8EE1-434C-B6A5-09FF56BC0208}" dt="2021-08-30T16:51:59.199" v="2137" actId="478"/>
          <ac:cxnSpMkLst>
            <pc:docMk/>
            <pc:sldMk cId="855988501" sldId="342"/>
            <ac:cxnSpMk id="23" creationId="{47D8A448-4444-8D46-AB05-BE8871ED0FDC}"/>
          </ac:cxnSpMkLst>
        </pc:cxnChg>
        <pc:cxnChg chg="del">
          <ac:chgData name="Hanna Kavalionak" userId="82742bfd-6cd6-458c-93ec-4cc1c74eb775" providerId="ADAL" clId="{9EA03A05-8EE1-434C-B6A5-09FF56BC0208}" dt="2021-08-30T16:51:59.199" v="2137" actId="478"/>
          <ac:cxnSpMkLst>
            <pc:docMk/>
            <pc:sldMk cId="855988501" sldId="342"/>
            <ac:cxnSpMk id="25" creationId="{38C795F5-B740-9244-9A8E-6E2166F05A3D}"/>
          </ac:cxnSpMkLst>
        </pc:cxnChg>
        <pc:cxnChg chg="del">
          <ac:chgData name="Hanna Kavalionak" userId="82742bfd-6cd6-458c-93ec-4cc1c74eb775" providerId="ADAL" clId="{9EA03A05-8EE1-434C-B6A5-09FF56BC0208}" dt="2021-08-30T16:51:59.199" v="2137" actId="478"/>
          <ac:cxnSpMkLst>
            <pc:docMk/>
            <pc:sldMk cId="855988501" sldId="342"/>
            <ac:cxnSpMk id="28" creationId="{03FD9C42-FE46-0D4D-821B-AB4D6404C249}"/>
          </ac:cxnSpMkLst>
        </pc:cxnChg>
        <pc:cxnChg chg="del mod">
          <ac:chgData name="Hanna Kavalionak" userId="82742bfd-6cd6-458c-93ec-4cc1c74eb775" providerId="ADAL" clId="{9EA03A05-8EE1-434C-B6A5-09FF56BC0208}" dt="2021-08-30T16:51:59.199" v="2137" actId="478"/>
          <ac:cxnSpMkLst>
            <pc:docMk/>
            <pc:sldMk cId="855988501" sldId="342"/>
            <ac:cxnSpMk id="30" creationId="{310DB88D-F485-8F49-A6BC-417B2943C272}"/>
          </ac:cxnSpMkLst>
        </pc:cxnChg>
        <pc:cxnChg chg="del">
          <ac:chgData name="Hanna Kavalionak" userId="82742bfd-6cd6-458c-93ec-4cc1c74eb775" providerId="ADAL" clId="{9EA03A05-8EE1-434C-B6A5-09FF56BC0208}" dt="2021-08-30T16:51:59.199" v="2137" actId="478"/>
          <ac:cxnSpMkLst>
            <pc:docMk/>
            <pc:sldMk cId="855988501" sldId="342"/>
            <ac:cxnSpMk id="33" creationId="{9DCE3346-124F-ED4F-AF70-A92CB8D612B2}"/>
          </ac:cxnSpMkLst>
        </pc:cxnChg>
      </pc:sldChg>
      <pc:sldChg chg="addSp delSp modSp new mod">
        <pc:chgData name="Hanna Kavalionak" userId="82742bfd-6cd6-458c-93ec-4cc1c74eb775" providerId="ADAL" clId="{9EA03A05-8EE1-434C-B6A5-09FF56BC0208}" dt="2021-08-30T17:02:51.895" v="2211" actId="1076"/>
        <pc:sldMkLst>
          <pc:docMk/>
          <pc:sldMk cId="2881017071" sldId="342"/>
        </pc:sldMkLst>
        <pc:spChg chg="mod">
          <ac:chgData name="Hanna Kavalionak" userId="82742bfd-6cd6-458c-93ec-4cc1c74eb775" providerId="ADAL" clId="{9EA03A05-8EE1-434C-B6A5-09FF56BC0208}" dt="2021-08-30T17:01:38.699" v="2193" actId="113"/>
          <ac:spMkLst>
            <pc:docMk/>
            <pc:sldMk cId="2881017071" sldId="342"/>
            <ac:spMk id="2" creationId="{727CE579-E7A0-104D-A498-74200BC59C18}"/>
          </ac:spMkLst>
        </pc:spChg>
        <pc:spChg chg="del">
          <ac:chgData name="Hanna Kavalionak" userId="82742bfd-6cd6-458c-93ec-4cc1c74eb775" providerId="ADAL" clId="{9EA03A05-8EE1-434C-B6A5-09FF56BC0208}" dt="2021-08-30T17:02:22.622" v="2203" actId="478"/>
          <ac:spMkLst>
            <pc:docMk/>
            <pc:sldMk cId="2881017071" sldId="342"/>
            <ac:spMk id="3" creationId="{4938EB21-CE73-2444-9FBE-B78CE5628BC9}"/>
          </ac:spMkLst>
        </pc:spChg>
        <pc:spChg chg="add mod">
          <ac:chgData name="Hanna Kavalionak" userId="82742bfd-6cd6-458c-93ec-4cc1c74eb775" providerId="ADAL" clId="{9EA03A05-8EE1-434C-B6A5-09FF56BC0208}" dt="2021-08-30T17:02:51.895" v="2211" actId="1076"/>
          <ac:spMkLst>
            <pc:docMk/>
            <pc:sldMk cId="2881017071" sldId="342"/>
            <ac:spMk id="4" creationId="{A7F5F726-FC00-7B45-834D-570F20E2BA58}"/>
          </ac:spMkLst>
        </pc:spChg>
        <pc:spChg chg="add mod">
          <ac:chgData name="Hanna Kavalionak" userId="82742bfd-6cd6-458c-93ec-4cc1c74eb775" providerId="ADAL" clId="{9EA03A05-8EE1-434C-B6A5-09FF56BC0208}" dt="2021-08-30T17:02:14.810" v="2202"/>
          <ac:spMkLst>
            <pc:docMk/>
            <pc:sldMk cId="2881017071" sldId="342"/>
            <ac:spMk id="5" creationId="{3298EC9A-1942-9B40-B5D5-FAA3C730DECE}"/>
          </ac:spMkLst>
        </pc:spChg>
        <pc:spChg chg="add mod">
          <ac:chgData name="Hanna Kavalionak" userId="82742bfd-6cd6-458c-93ec-4cc1c74eb775" providerId="ADAL" clId="{9EA03A05-8EE1-434C-B6A5-09FF56BC0208}" dt="2021-08-30T17:02:23.368" v="2204"/>
          <ac:spMkLst>
            <pc:docMk/>
            <pc:sldMk cId="2881017071" sldId="342"/>
            <ac:spMk id="6" creationId="{663A9345-6E8D-774E-8C20-F42499A63072}"/>
          </ac:spMkLst>
        </pc:spChg>
      </pc:sldChg>
      <pc:sldChg chg="addSp delSp modSp new del mod">
        <pc:chgData name="Hanna Kavalionak" userId="82742bfd-6cd6-458c-93ec-4cc1c74eb775" providerId="ADAL" clId="{9EA03A05-8EE1-434C-B6A5-09FF56BC0208}" dt="2021-09-11T20:31:15.045" v="2226" actId="2696"/>
        <pc:sldMkLst>
          <pc:docMk/>
          <pc:sldMk cId="353530842" sldId="346"/>
        </pc:sldMkLst>
        <pc:spChg chg="add del mod">
          <ac:chgData name="Hanna Kavalionak" userId="82742bfd-6cd6-458c-93ec-4cc1c74eb775" providerId="ADAL" clId="{9EA03A05-8EE1-434C-B6A5-09FF56BC0208}" dt="2021-09-11T20:31:12.152" v="2225" actId="478"/>
          <ac:spMkLst>
            <pc:docMk/>
            <pc:sldMk cId="353530842" sldId="346"/>
            <ac:spMk id="4" creationId="{E7D64BD7-25DB-334C-BDA1-CA5111CA9570}"/>
          </ac:spMkLst>
        </pc:spChg>
      </pc:sldChg>
      <pc:sldMasterChg chg="delSldLayout">
        <pc:chgData name="Hanna Kavalionak" userId="82742bfd-6cd6-458c-93ec-4cc1c74eb775" providerId="ADAL" clId="{9EA03A05-8EE1-434C-B6A5-09FF56BC0208}" dt="2021-08-28T06:27:58.235" v="31" actId="2696"/>
        <pc:sldMasterMkLst>
          <pc:docMk/>
          <pc:sldMasterMk cId="3911168452" sldId="2147483743"/>
        </pc:sldMasterMkLst>
        <pc:sldLayoutChg chg="del">
          <pc:chgData name="Hanna Kavalionak" userId="82742bfd-6cd6-458c-93ec-4cc1c74eb775" providerId="ADAL" clId="{9EA03A05-8EE1-434C-B6A5-09FF56BC0208}" dt="2021-08-28T06:27:58.235" v="31" actId="2696"/>
          <pc:sldLayoutMkLst>
            <pc:docMk/>
            <pc:sldMasterMk cId="3911168452" sldId="2147483743"/>
            <pc:sldLayoutMk cId="2488047163" sldId="2147483858"/>
          </pc:sldLayoutMkLst>
        </pc:sldLayoutChg>
      </pc:sldMasterChg>
      <pc:sldMasterChg chg="modSldLayout">
        <pc:chgData name="Hanna Kavalionak" userId="82742bfd-6cd6-458c-93ec-4cc1c74eb775" providerId="ADAL" clId="{9EA03A05-8EE1-434C-B6A5-09FF56BC0208}" dt="2021-08-27T15:02:21.006" v="1"/>
        <pc:sldMasterMkLst>
          <pc:docMk/>
          <pc:sldMasterMk cId="1370484848" sldId="2147483748"/>
        </pc:sldMasterMkLst>
        <pc:sldLayoutChg chg="addSp delSp">
          <pc:chgData name="Hanna Kavalionak" userId="82742bfd-6cd6-458c-93ec-4cc1c74eb775" providerId="ADAL" clId="{9EA03A05-8EE1-434C-B6A5-09FF56BC0208}" dt="2021-08-27T15:02:21.006" v="1"/>
          <pc:sldLayoutMkLst>
            <pc:docMk/>
            <pc:sldMasterMk cId="1370484848" sldId="2147483748"/>
            <pc:sldLayoutMk cId="2341505181" sldId="2147483761"/>
          </pc:sldLayoutMkLst>
          <pc:spChg chg="add del">
            <ac:chgData name="Hanna Kavalionak" userId="82742bfd-6cd6-458c-93ec-4cc1c74eb775" providerId="ADAL" clId="{9EA03A05-8EE1-434C-B6A5-09FF56BC0208}" dt="2021-08-27T15:02:21.006" v="1"/>
            <ac:spMkLst>
              <pc:docMk/>
              <pc:sldMasterMk cId="1370484848" sldId="2147483748"/>
              <pc:sldLayoutMk cId="2341505181" sldId="2147483761"/>
              <ac:spMk id="13" creationId="{00000000-0000-0000-0000-000000000000}"/>
            </ac:spMkLst>
          </pc:spChg>
          <pc:picChg chg="add del">
            <ac:chgData name="Hanna Kavalionak" userId="82742bfd-6cd6-458c-93ec-4cc1c74eb775" providerId="ADAL" clId="{9EA03A05-8EE1-434C-B6A5-09FF56BC0208}" dt="2021-08-27T15:02:21.006" v="1"/>
            <ac:picMkLst>
              <pc:docMk/>
              <pc:sldMasterMk cId="1370484848" sldId="2147483748"/>
              <pc:sldLayoutMk cId="2341505181" sldId="2147483761"/>
              <ac:picMk id="12" creationId="{00000000-0000-0000-0000-000000000000}"/>
            </ac:picMkLst>
          </pc:picChg>
          <pc:picChg chg="add del">
            <ac:chgData name="Hanna Kavalionak" userId="82742bfd-6cd6-458c-93ec-4cc1c74eb775" providerId="ADAL" clId="{9EA03A05-8EE1-434C-B6A5-09FF56BC0208}" dt="2021-08-27T15:02:21.006" v="1"/>
            <ac:picMkLst>
              <pc:docMk/>
              <pc:sldMasterMk cId="1370484848" sldId="2147483748"/>
              <pc:sldLayoutMk cId="2341505181" sldId="2147483761"/>
              <ac:picMk id="14" creationId="{00000000-0000-0000-0000-000000000000}"/>
            </ac:picMkLst>
          </pc:picChg>
          <pc:picChg chg="add del">
            <ac:chgData name="Hanna Kavalionak" userId="82742bfd-6cd6-458c-93ec-4cc1c74eb775" providerId="ADAL" clId="{9EA03A05-8EE1-434C-B6A5-09FF56BC0208}" dt="2021-08-27T15:02:21.006" v="1"/>
            <ac:picMkLst>
              <pc:docMk/>
              <pc:sldMasterMk cId="1370484848" sldId="2147483748"/>
              <pc:sldLayoutMk cId="2341505181" sldId="2147483761"/>
              <ac:picMk id="15" creationId="{00000000-0000-0000-0000-000000000000}"/>
            </ac:picMkLst>
          </pc:picChg>
        </pc:sldLayoutChg>
      </pc:sldMasterChg>
      <pc:sldMasterChg chg="modSldLayout">
        <pc:chgData name="Hanna Kavalionak" userId="82742bfd-6cd6-458c-93ec-4cc1c74eb775" providerId="ADAL" clId="{9EA03A05-8EE1-434C-B6A5-09FF56BC0208}" dt="2021-08-27T15:03:45.308" v="2"/>
        <pc:sldMasterMkLst>
          <pc:docMk/>
          <pc:sldMasterMk cId="1397691519" sldId="2147483748"/>
        </pc:sldMasterMkLst>
        <pc:sldLayoutChg chg="delSp">
          <pc:chgData name="Hanna Kavalionak" userId="82742bfd-6cd6-458c-93ec-4cc1c74eb775" providerId="ADAL" clId="{9EA03A05-8EE1-434C-B6A5-09FF56BC0208}" dt="2021-08-27T15:03:45.308" v="2"/>
          <pc:sldLayoutMkLst>
            <pc:docMk/>
            <pc:sldMasterMk cId="1397691519" sldId="2147483748"/>
            <pc:sldLayoutMk cId="1285353491" sldId="2147483761"/>
          </pc:sldLayoutMkLst>
          <pc:spChg chg="del">
            <ac:chgData name="Hanna Kavalionak" userId="82742bfd-6cd6-458c-93ec-4cc1c74eb775" providerId="ADAL" clId="{9EA03A05-8EE1-434C-B6A5-09FF56BC0208}" dt="2021-08-27T15:03:45.308" v="2"/>
            <ac:spMkLst>
              <pc:docMk/>
              <pc:sldMasterMk cId="1397691519" sldId="2147483748"/>
              <pc:sldLayoutMk cId="1285353491" sldId="2147483761"/>
              <ac:spMk id="13" creationId="{00000000-0000-0000-0000-000000000000}"/>
            </ac:spMkLst>
          </pc:spChg>
          <pc:picChg chg="del">
            <ac:chgData name="Hanna Kavalionak" userId="82742bfd-6cd6-458c-93ec-4cc1c74eb775" providerId="ADAL" clId="{9EA03A05-8EE1-434C-B6A5-09FF56BC0208}" dt="2021-08-27T15:03:45.308" v="2"/>
            <ac:picMkLst>
              <pc:docMk/>
              <pc:sldMasterMk cId="1397691519" sldId="2147483748"/>
              <pc:sldLayoutMk cId="1285353491" sldId="2147483761"/>
              <ac:picMk id="12" creationId="{00000000-0000-0000-0000-000000000000}"/>
            </ac:picMkLst>
          </pc:picChg>
          <pc:picChg chg="del">
            <ac:chgData name="Hanna Kavalionak" userId="82742bfd-6cd6-458c-93ec-4cc1c74eb775" providerId="ADAL" clId="{9EA03A05-8EE1-434C-B6A5-09FF56BC0208}" dt="2021-08-27T15:03:45.308" v="2"/>
            <ac:picMkLst>
              <pc:docMk/>
              <pc:sldMasterMk cId="1397691519" sldId="2147483748"/>
              <pc:sldLayoutMk cId="1285353491" sldId="2147483761"/>
              <ac:picMk id="14" creationId="{00000000-0000-0000-0000-000000000000}"/>
            </ac:picMkLst>
          </pc:picChg>
          <pc:picChg chg="del">
            <ac:chgData name="Hanna Kavalionak" userId="82742bfd-6cd6-458c-93ec-4cc1c74eb775" providerId="ADAL" clId="{9EA03A05-8EE1-434C-B6A5-09FF56BC0208}" dt="2021-08-27T15:03:45.308" v="2"/>
            <ac:picMkLst>
              <pc:docMk/>
              <pc:sldMasterMk cId="1397691519" sldId="2147483748"/>
              <pc:sldLayoutMk cId="1285353491" sldId="2147483761"/>
              <ac:picMk id="15" creationId="{00000000-0000-0000-0000-000000000000}"/>
            </ac:picMkLst>
          </pc:picChg>
        </pc:sldLayoutChg>
      </pc:sldMasterChg>
    </pc:docChg>
  </pc:docChgLst>
  <pc:docChgLst>
    <pc:chgData name="Hanna Kavalionak" userId="S::hanna_kavalionak@epam.com::82742bfd-6cd6-458c-93ec-4cc1c74eb775" providerId="AD" clId="Web-{2DF3A0D4-DEBA-7F7F-8B67-1E6D66E22DA4}"/>
    <pc:docChg chg="addSld addMainMaster">
      <pc:chgData name="Hanna Kavalionak" userId="S::hanna_kavalionak@epam.com::82742bfd-6cd6-458c-93ec-4cc1c74eb775" providerId="AD" clId="Web-{2DF3A0D4-DEBA-7F7F-8B67-1E6D66E22DA4}" dt="2021-08-27T13:47:22.674" v="0"/>
      <pc:docMkLst>
        <pc:docMk/>
      </pc:docMkLst>
      <pc:sldChg chg="add">
        <pc:chgData name="Hanna Kavalionak" userId="S::hanna_kavalionak@epam.com::82742bfd-6cd6-458c-93ec-4cc1c74eb775" providerId="AD" clId="Web-{2DF3A0D4-DEBA-7F7F-8B67-1E6D66E22DA4}" dt="2021-08-27T13:47:22.674" v="0"/>
        <pc:sldMkLst>
          <pc:docMk/>
          <pc:sldMk cId="1865374803" sldId="310"/>
        </pc:sldMkLst>
      </pc:sldChg>
      <pc:sldMasterChg chg="add addSldLayout">
        <pc:chgData name="Hanna Kavalionak" userId="S::hanna_kavalionak@epam.com::82742bfd-6cd6-458c-93ec-4cc1c74eb775" providerId="AD" clId="Web-{2DF3A0D4-DEBA-7F7F-8B67-1E6D66E22DA4}" dt="2021-08-27T13:47:22.674" v="0"/>
        <pc:sldMasterMkLst>
          <pc:docMk/>
          <pc:sldMasterMk cId="3911168452" sldId="2147483743"/>
        </pc:sldMasterMkLst>
        <pc:sldLayoutChg chg="add">
          <pc:chgData name="Hanna Kavalionak" userId="S::hanna_kavalionak@epam.com::82742bfd-6cd6-458c-93ec-4cc1c74eb775" providerId="AD" clId="Web-{2DF3A0D4-DEBA-7F7F-8B67-1E6D66E22DA4}" dt="2021-08-27T13:47:22.674" v="0"/>
          <pc:sldLayoutMkLst>
            <pc:docMk/>
            <pc:sldMasterMk cId="3911168452" sldId="2147483743"/>
            <pc:sldLayoutMk cId="2288333668" sldId="2147483744"/>
          </pc:sldLayoutMkLst>
        </pc:sldLayoutChg>
        <pc:sldLayoutChg chg="add">
          <pc:chgData name="Hanna Kavalionak" userId="S::hanna_kavalionak@epam.com::82742bfd-6cd6-458c-93ec-4cc1c74eb775" providerId="AD" clId="Web-{2DF3A0D4-DEBA-7F7F-8B67-1E6D66E22DA4}" dt="2021-08-27T13:47:22.674" v="0"/>
          <pc:sldLayoutMkLst>
            <pc:docMk/>
            <pc:sldMasterMk cId="3911168452" sldId="2147483743"/>
            <pc:sldLayoutMk cId="3554793172" sldId="2147483745"/>
          </pc:sldLayoutMkLst>
        </pc:sldLayoutChg>
        <pc:sldLayoutChg chg="add">
          <pc:chgData name="Hanna Kavalionak" userId="S::hanna_kavalionak@epam.com::82742bfd-6cd6-458c-93ec-4cc1c74eb775" providerId="AD" clId="Web-{2DF3A0D4-DEBA-7F7F-8B67-1E6D66E22DA4}" dt="2021-08-27T13:47:22.674" v="0"/>
          <pc:sldLayoutMkLst>
            <pc:docMk/>
            <pc:sldMasterMk cId="3911168452" sldId="2147483743"/>
            <pc:sldLayoutMk cId="79911287" sldId="2147483746"/>
          </pc:sldLayoutMkLst>
        </pc:sldLayoutChg>
        <pc:sldLayoutChg chg="add">
          <pc:chgData name="Hanna Kavalionak" userId="S::hanna_kavalionak@epam.com::82742bfd-6cd6-458c-93ec-4cc1c74eb775" providerId="AD" clId="Web-{2DF3A0D4-DEBA-7F7F-8B67-1E6D66E22DA4}" dt="2021-08-27T13:47:22.674" v="0"/>
          <pc:sldLayoutMkLst>
            <pc:docMk/>
            <pc:sldMasterMk cId="3911168452" sldId="2147483743"/>
            <pc:sldLayoutMk cId="562794214" sldId="2147483747"/>
          </pc:sldLayoutMkLst>
        </pc:sldLayoutChg>
      </pc:sldMasterChg>
    </pc:docChg>
  </pc:docChgLst>
  <pc:docChgLst>
    <pc:chgData name="Hanna Kavalionak" userId="S::hanna_kavalionak@epam.com::82742bfd-6cd6-458c-93ec-4cc1c74eb775" providerId="AD" clId="Web-{6871AC93-DBD9-1F3A-D463-FB2B639A9CB9}"/>
    <pc:docChg chg="addSld modSld">
      <pc:chgData name="Hanna Kavalionak" userId="S::hanna_kavalionak@epam.com::82742bfd-6cd6-458c-93ec-4cc1c74eb775" providerId="AD" clId="Web-{6871AC93-DBD9-1F3A-D463-FB2B639A9CB9}" dt="2021-09-03T16:51:02.779" v="130" actId="1076"/>
      <pc:docMkLst>
        <pc:docMk/>
      </pc:docMkLst>
      <pc:sldChg chg="addSp delSp modSp new">
        <pc:chgData name="Hanna Kavalionak" userId="S::hanna_kavalionak@epam.com::82742bfd-6cd6-458c-93ec-4cc1c74eb775" providerId="AD" clId="Web-{6871AC93-DBD9-1F3A-D463-FB2B639A9CB9}" dt="2021-09-03T16:44:01.222" v="69" actId="1076"/>
        <pc:sldMkLst>
          <pc:docMk/>
          <pc:sldMk cId="102736622" sldId="343"/>
        </pc:sldMkLst>
        <pc:spChg chg="mod">
          <ac:chgData name="Hanna Kavalionak" userId="S::hanna_kavalionak@epam.com::82742bfd-6cd6-458c-93ec-4cc1c74eb775" providerId="AD" clId="Web-{6871AC93-DBD9-1F3A-D463-FB2B639A9CB9}" dt="2021-09-03T16:39:31.003" v="28" actId="20577"/>
          <ac:spMkLst>
            <pc:docMk/>
            <pc:sldMk cId="102736622" sldId="343"/>
            <ac:spMk id="2" creationId="{BDD17318-53C3-41FA-9D85-D9BFC3F72CA0}"/>
          </ac:spMkLst>
        </pc:spChg>
        <pc:spChg chg="del">
          <ac:chgData name="Hanna Kavalionak" userId="S::hanna_kavalionak@epam.com::82742bfd-6cd6-458c-93ec-4cc1c74eb775" providerId="AD" clId="Web-{6871AC93-DBD9-1F3A-D463-FB2B639A9CB9}" dt="2021-09-03T16:35:13.456" v="1"/>
          <ac:spMkLst>
            <pc:docMk/>
            <pc:sldMk cId="102736622" sldId="343"/>
            <ac:spMk id="3" creationId="{A5EBF3AD-4AF6-44CC-A6D4-F0BF4A822976}"/>
          </ac:spMkLst>
        </pc:spChg>
        <pc:spChg chg="add">
          <ac:chgData name="Hanna Kavalionak" userId="S::hanna_kavalionak@epam.com::82742bfd-6cd6-458c-93ec-4cc1c74eb775" providerId="AD" clId="Web-{6871AC93-DBD9-1F3A-D463-FB2B639A9CB9}" dt="2021-09-03T16:35:56.193" v="2"/>
          <ac:spMkLst>
            <pc:docMk/>
            <pc:sldMk cId="102736622" sldId="343"/>
            <ac:spMk id="5" creationId="{DA6E3849-CC5B-46EB-9F40-5473BB523FC5}"/>
          </ac:spMkLst>
        </pc:spChg>
        <pc:spChg chg="add">
          <ac:chgData name="Hanna Kavalionak" userId="S::hanna_kavalionak@epam.com::82742bfd-6cd6-458c-93ec-4cc1c74eb775" providerId="AD" clId="Web-{6871AC93-DBD9-1F3A-D463-FB2B639A9CB9}" dt="2021-09-03T16:35:56.209" v="3"/>
          <ac:spMkLst>
            <pc:docMk/>
            <pc:sldMk cId="102736622" sldId="343"/>
            <ac:spMk id="7" creationId="{FB9B88B2-E6CB-48A4-BDD3-78DA299E186F}"/>
          </ac:spMkLst>
        </pc:spChg>
        <pc:spChg chg="add mod">
          <ac:chgData name="Hanna Kavalionak" userId="S::hanna_kavalionak@epam.com::82742bfd-6cd6-458c-93ec-4cc1c74eb775" providerId="AD" clId="Web-{6871AC93-DBD9-1F3A-D463-FB2B639A9CB9}" dt="2021-09-03T16:43:30.689" v="67" actId="1076"/>
          <ac:spMkLst>
            <pc:docMk/>
            <pc:sldMk cId="102736622" sldId="343"/>
            <ac:spMk id="8" creationId="{606EE267-8B9D-4E94-A0F5-D6A482E232FC}"/>
          </ac:spMkLst>
        </pc:spChg>
        <pc:picChg chg="add del mod">
          <ac:chgData name="Hanna Kavalionak" userId="S::hanna_kavalionak@epam.com::82742bfd-6cd6-458c-93ec-4cc1c74eb775" providerId="AD" clId="Web-{6871AC93-DBD9-1F3A-D463-FB2B639A9CB9}" dt="2021-09-03T16:42:32.045" v="52"/>
          <ac:picMkLst>
            <pc:docMk/>
            <pc:sldMk cId="102736622" sldId="343"/>
            <ac:picMk id="9" creationId="{FB247F20-ECB5-4C7B-B85D-45C80B9CA525}"/>
          </ac:picMkLst>
        </pc:picChg>
        <pc:picChg chg="add mod">
          <ac:chgData name="Hanna Kavalionak" userId="S::hanna_kavalionak@epam.com::82742bfd-6cd6-458c-93ec-4cc1c74eb775" providerId="AD" clId="Web-{6871AC93-DBD9-1F3A-D463-FB2B639A9CB9}" dt="2021-09-03T16:44:01.222" v="69" actId="1076"/>
          <ac:picMkLst>
            <pc:docMk/>
            <pc:sldMk cId="102736622" sldId="343"/>
            <ac:picMk id="10" creationId="{BC3BFCFF-B6F2-45C9-9447-BE5D1DD6F7AF}"/>
          </ac:picMkLst>
        </pc:picChg>
      </pc:sldChg>
      <pc:sldChg chg="addSp delSp modSp add replId">
        <pc:chgData name="Hanna Kavalionak" userId="S::hanna_kavalionak@epam.com::82742bfd-6cd6-458c-93ec-4cc1c74eb775" providerId="AD" clId="Web-{6871AC93-DBD9-1F3A-D463-FB2B639A9CB9}" dt="2021-09-03T16:51:02.779" v="130" actId="1076"/>
        <pc:sldMkLst>
          <pc:docMk/>
          <pc:sldMk cId="1732844968" sldId="344"/>
        </pc:sldMkLst>
        <pc:spChg chg="mod">
          <ac:chgData name="Hanna Kavalionak" userId="S::hanna_kavalionak@epam.com::82742bfd-6cd6-458c-93ec-4cc1c74eb775" providerId="AD" clId="Web-{6871AC93-DBD9-1F3A-D463-FB2B639A9CB9}" dt="2021-09-03T16:49:11.882" v="123" actId="1076"/>
          <ac:spMkLst>
            <pc:docMk/>
            <pc:sldMk cId="1732844968" sldId="344"/>
            <ac:spMk id="8" creationId="{606EE267-8B9D-4E94-A0F5-D6A482E232FC}"/>
          </ac:spMkLst>
        </pc:spChg>
        <pc:picChg chg="add mod">
          <ac:chgData name="Hanna Kavalionak" userId="S::hanna_kavalionak@epam.com::82742bfd-6cd6-458c-93ec-4cc1c74eb775" providerId="AD" clId="Web-{6871AC93-DBD9-1F3A-D463-FB2B639A9CB9}" dt="2021-09-03T16:51:02.779" v="130" actId="1076"/>
          <ac:picMkLst>
            <pc:docMk/>
            <pc:sldMk cId="1732844968" sldId="344"/>
            <ac:picMk id="3" creationId="{639DA83D-BBE1-4CE9-9031-536A6D91703E}"/>
          </ac:picMkLst>
        </pc:picChg>
        <pc:picChg chg="del">
          <ac:chgData name="Hanna Kavalionak" userId="S::hanna_kavalionak@epam.com::82742bfd-6cd6-458c-93ec-4cc1c74eb775" providerId="AD" clId="Web-{6871AC93-DBD9-1F3A-D463-FB2B639A9CB9}" dt="2021-09-03T16:44:07.426" v="71"/>
          <ac:picMkLst>
            <pc:docMk/>
            <pc:sldMk cId="1732844968" sldId="344"/>
            <ac:picMk id="10" creationId="{BC3BFCFF-B6F2-45C9-9447-BE5D1DD6F7AF}"/>
          </ac:picMkLst>
        </pc:picChg>
      </pc:sldChg>
    </pc:docChg>
  </pc:docChgLst>
  <pc:docChgLst>
    <pc:chgData name="Hanna Kavalionak" userId="S::hanna_kavalionak@epam.com::82742bfd-6cd6-458c-93ec-4cc1c74eb775" providerId="AD" clId="Web-{1D7D6B46-7F72-85B9-2119-D66EAEAC7D2B}"/>
    <pc:docChg chg="">
      <pc:chgData name="Hanna Kavalionak" userId="S::hanna_kavalionak@epam.com::82742bfd-6cd6-458c-93ec-4cc1c74eb775" providerId="AD" clId="Web-{1D7D6B46-7F72-85B9-2119-D66EAEAC7D2B}" dt="2021-08-28T07:48:53.768" v="0"/>
      <pc:docMkLst>
        <pc:docMk/>
      </pc:docMkLst>
      <pc:sldChg chg="addCm">
        <pc:chgData name="Hanna Kavalionak" userId="S::hanna_kavalionak@epam.com::82742bfd-6cd6-458c-93ec-4cc1c74eb775" providerId="AD" clId="Web-{1D7D6B46-7F72-85B9-2119-D66EAEAC7D2B}" dt="2021-08-28T07:48:53.768" v="0"/>
        <pc:sldMkLst>
          <pc:docMk/>
          <pc:sldMk cId="2639695936" sldId="317"/>
        </pc:sldMkLst>
      </pc:sldChg>
    </pc:docChg>
  </pc:docChgLst>
  <pc:docChgLst>
    <pc:chgData name="Hanna Kavalionak" userId="S::hanna_kavalionak@epam.com::82742bfd-6cd6-458c-93ec-4cc1c74eb775" providerId="AD" clId="Web-{9ADEB203-99F1-83BB-12F9-EE3E2A9E217D}"/>
    <pc:docChg chg="modSld">
      <pc:chgData name="Hanna Kavalionak" userId="S::hanna_kavalionak@epam.com::82742bfd-6cd6-458c-93ec-4cc1c74eb775" providerId="AD" clId="Web-{9ADEB203-99F1-83BB-12F9-EE3E2A9E217D}" dt="2021-09-11T17:38:20.694" v="38" actId="20577"/>
      <pc:docMkLst>
        <pc:docMk/>
      </pc:docMkLst>
      <pc:sldChg chg="modSp">
        <pc:chgData name="Hanna Kavalionak" userId="S::hanna_kavalionak@epam.com::82742bfd-6cd6-458c-93ec-4cc1c74eb775" providerId="AD" clId="Web-{9ADEB203-99F1-83BB-12F9-EE3E2A9E217D}" dt="2021-09-11T17:38:20.694" v="38" actId="20577"/>
        <pc:sldMkLst>
          <pc:docMk/>
          <pc:sldMk cId="1019085244" sldId="338"/>
        </pc:sldMkLst>
        <pc:spChg chg="mod">
          <ac:chgData name="Hanna Kavalionak" userId="S::hanna_kavalionak@epam.com::82742bfd-6cd6-458c-93ec-4cc1c74eb775" providerId="AD" clId="Web-{9ADEB203-99F1-83BB-12F9-EE3E2A9E217D}" dt="2021-09-11T17:38:20.694" v="38" actId="20577"/>
          <ac:spMkLst>
            <pc:docMk/>
            <pc:sldMk cId="1019085244" sldId="338"/>
            <ac:spMk id="6" creationId="{2852CA8F-D16B-EB4E-A337-31CE270F28CE}"/>
          </ac:spMkLst>
        </pc:spChg>
      </pc:sldChg>
    </pc:docChg>
  </pc:docChgLst>
  <pc:docChgLst>
    <pc:chgData name="Hanna Kavalionak" userId="S::hanna_kavalionak@epam.com::82742bfd-6cd6-458c-93ec-4cc1c74eb775" providerId="AD" clId="Web-{96344DB7-301F-923D-86AB-0096344C8AA3}"/>
    <pc:docChg chg="modSld">
      <pc:chgData name="Hanna Kavalionak" userId="S::hanna_kavalionak@epam.com::82742bfd-6cd6-458c-93ec-4cc1c74eb775" providerId="AD" clId="Web-{96344DB7-301F-923D-86AB-0096344C8AA3}" dt="2021-09-04T07:31:57.212" v="1" actId="1076"/>
      <pc:docMkLst>
        <pc:docMk/>
      </pc:docMkLst>
      <pc:sldChg chg="modSp">
        <pc:chgData name="Hanna Kavalionak" userId="S::hanna_kavalionak@epam.com::82742bfd-6cd6-458c-93ec-4cc1c74eb775" providerId="AD" clId="Web-{96344DB7-301F-923D-86AB-0096344C8AA3}" dt="2021-09-04T07:31:57.212" v="1" actId="1076"/>
        <pc:sldMkLst>
          <pc:docMk/>
          <pc:sldMk cId="102736622" sldId="343"/>
        </pc:sldMkLst>
        <pc:picChg chg="mod">
          <ac:chgData name="Hanna Kavalionak" userId="S::hanna_kavalionak@epam.com::82742bfd-6cd6-458c-93ec-4cc1c74eb775" providerId="AD" clId="Web-{96344DB7-301F-923D-86AB-0096344C8AA3}" dt="2021-09-04T07:31:57.212" v="1" actId="1076"/>
          <ac:picMkLst>
            <pc:docMk/>
            <pc:sldMk cId="102736622" sldId="343"/>
            <ac:picMk id="10" creationId="{BC3BFCFF-B6F2-45C9-9447-BE5D1DD6F7AF}"/>
          </ac:picMkLst>
        </pc:picChg>
      </pc:sldChg>
    </pc:docChg>
  </pc:docChgLst>
  <pc:docChgLst>
    <pc:chgData name="Henadzi Stantchik" userId="S::henadzi_stantchik@epam.com::1a4c6504-a9fc-40c9-bf49-0a30dac68055" providerId="AD" clId="Web-{0BFA1F01-C202-7327-23CF-73FAC1985235}"/>
    <pc:docChg chg="">
      <pc:chgData name="Henadzi Stantchik" userId="S::henadzi_stantchik@epam.com::1a4c6504-a9fc-40c9-bf49-0a30dac68055" providerId="AD" clId="Web-{0BFA1F01-C202-7327-23CF-73FAC1985235}" dt="2021-08-30T13:11:08.948" v="0"/>
      <pc:docMkLst>
        <pc:docMk/>
      </pc:docMkLst>
      <pc:sldChg chg="addCm">
        <pc:chgData name="Henadzi Stantchik" userId="S::henadzi_stantchik@epam.com::1a4c6504-a9fc-40c9-bf49-0a30dac68055" providerId="AD" clId="Web-{0BFA1F01-C202-7327-23CF-73FAC1985235}" dt="2021-08-30T13:11:08.948" v="0"/>
        <pc:sldMkLst>
          <pc:docMk/>
          <pc:sldMk cId="4151352159" sldId="295"/>
        </pc:sldMkLst>
      </pc:sldChg>
    </pc:docChg>
  </pc:docChgLst>
  <pc:docChgLst>
    <pc:chgData name="Hanna Kavalionak" userId="S::hanna_kavalionak@epam.com::82742bfd-6cd6-458c-93ec-4cc1c74eb775" providerId="AD" clId="Web-{8B81B158-3600-CD68-D839-5547858A83DE}"/>
    <pc:docChg chg="addSld modSld">
      <pc:chgData name="Hanna Kavalionak" userId="S::hanna_kavalionak@epam.com::82742bfd-6cd6-458c-93ec-4cc1c74eb775" providerId="AD" clId="Web-{8B81B158-3600-CD68-D839-5547858A83DE}" dt="2021-09-03T16:59:48.815" v="16"/>
      <pc:docMkLst>
        <pc:docMk/>
      </pc:docMkLst>
      <pc:sldChg chg="addSp delSp modSp add replId">
        <pc:chgData name="Hanna Kavalionak" userId="S::hanna_kavalionak@epam.com::82742bfd-6cd6-458c-93ec-4cc1c74eb775" providerId="AD" clId="Web-{8B81B158-3600-CD68-D839-5547858A83DE}" dt="2021-09-03T16:59:48.815" v="16"/>
        <pc:sldMkLst>
          <pc:docMk/>
          <pc:sldMk cId="56459986" sldId="345"/>
        </pc:sldMkLst>
        <pc:spChg chg="mod">
          <ac:chgData name="Hanna Kavalionak" userId="S::hanna_kavalionak@epam.com::82742bfd-6cd6-458c-93ec-4cc1c74eb775" providerId="AD" clId="Web-{8B81B158-3600-CD68-D839-5547858A83DE}" dt="2021-09-03T16:58:56.689" v="15" actId="1076"/>
          <ac:spMkLst>
            <pc:docMk/>
            <pc:sldMk cId="56459986" sldId="345"/>
            <ac:spMk id="8" creationId="{606EE267-8B9D-4E94-A0F5-D6A482E232FC}"/>
          </ac:spMkLst>
        </pc:spChg>
        <pc:picChg chg="add mod">
          <ac:chgData name="Hanna Kavalionak" userId="S::hanna_kavalionak@epam.com::82742bfd-6cd6-458c-93ec-4cc1c74eb775" providerId="AD" clId="Web-{8B81B158-3600-CD68-D839-5547858A83DE}" dt="2021-09-03T16:59:48.815" v="16"/>
          <ac:picMkLst>
            <pc:docMk/>
            <pc:sldMk cId="56459986" sldId="345"/>
            <ac:picMk id="3" creationId="{4382E70C-64A8-4385-B503-B6E8DABF0C85}"/>
          </ac:picMkLst>
        </pc:picChg>
        <pc:picChg chg="del">
          <ac:chgData name="Hanna Kavalionak" userId="S::hanna_kavalionak@epam.com::82742bfd-6cd6-458c-93ec-4cc1c74eb775" providerId="AD" clId="Web-{8B81B158-3600-CD68-D839-5547858A83DE}" dt="2021-09-03T16:57:47.777" v="1"/>
          <ac:picMkLst>
            <pc:docMk/>
            <pc:sldMk cId="56459986" sldId="345"/>
            <ac:picMk id="10" creationId="{BC3BFCFF-B6F2-45C9-9447-BE5D1DD6F7A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84DF6D-4C8D-4BAA-A561-D36B0A308611}">
      <dgm:prSet/>
      <dgm:spPr>
        <a:solidFill>
          <a:schemeClr val="accent4"/>
        </a:solidFill>
      </dgm:spPr>
      <dgm:t>
        <a:bodyPr/>
        <a:lstStyle/>
        <a:p>
          <a:r>
            <a:rPr lang="en-US"/>
            <a:t>VCS</a:t>
          </a:r>
        </a:p>
      </dgm:t>
    </dgm:pt>
    <dgm:pt modelId="{68DF64E8-4148-4832-AC3D-7A9FFAA43AE8}" type="parTrans" cxnId="{3E3B9686-2B5C-4191-860F-F3542B422884}">
      <dgm:prSet/>
      <dgm:spPr/>
      <dgm:t>
        <a:bodyPr/>
        <a:lstStyle/>
        <a:p>
          <a:endParaRPr lang="ru-RU"/>
        </a:p>
      </dgm:t>
    </dgm:pt>
    <dgm:pt modelId="{3376668F-24B4-44FD-AE73-664BF82B31E4}" type="sibTrans" cxnId="{3E3B9686-2B5C-4191-860F-F3542B422884}">
      <dgm:prSet/>
      <dgm:spPr/>
      <dgm:t>
        <a:bodyPr/>
        <a:lstStyle/>
        <a:p>
          <a:endParaRPr lang="ru-RU"/>
        </a:p>
      </dgm:t>
    </dgm:pt>
    <dgm:pt modelId="{6A094C4C-EFA0-42D4-A015-6F4CD750EFE9}">
      <dgm:prSet phldrT="[Текст]"/>
      <dgm:spPr/>
      <dgm:t>
        <a:bodyPr/>
        <a:lstStyle/>
        <a:p>
          <a:r>
            <a:rPr lang="en-US"/>
            <a:t>Git</a:t>
          </a:r>
        </a:p>
      </dgm:t>
    </dgm:pt>
    <dgm:pt modelId="{F67D16AC-F799-45FE-BD4E-39F565E0EEE6}" type="parTrans" cxnId="{0A50C8A9-11A6-4A94-ACD2-43ABCD0A7154}">
      <dgm:prSet/>
      <dgm:spPr/>
      <dgm:t>
        <a:bodyPr/>
        <a:lstStyle/>
        <a:p>
          <a:endParaRPr lang="ru-RU"/>
        </a:p>
      </dgm:t>
    </dgm:pt>
    <dgm:pt modelId="{17F6C5C0-0394-4991-9674-1D476C559E57}" type="sibTrans" cxnId="{0A50C8A9-11A6-4A94-ACD2-43ABCD0A7154}">
      <dgm:prSet/>
      <dgm:spPr/>
      <dgm:t>
        <a:bodyPr/>
        <a:lstStyle/>
        <a:p>
          <a:endParaRPr lang="ru-RU"/>
        </a:p>
      </dgm:t>
    </dgm:pt>
    <dgm:pt modelId="{8069CA7D-409A-4883-808A-4342974E7ABE}">
      <dgm:prSet phldrT="[Текст]"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7B97C120-BD74-4698-860D-4A123F3A9289}" type="parTrans" cxnId="{F9F429EA-3BAA-4DA8-9A00-6133B27B7DA4}">
      <dgm:prSet/>
      <dgm:spPr/>
      <dgm:t>
        <a:bodyPr/>
        <a:lstStyle/>
        <a:p>
          <a:endParaRPr lang="ru-RU"/>
        </a:p>
      </dgm:t>
    </dgm:pt>
    <dgm:pt modelId="{2DF26653-B51D-48B1-9E14-3A9F7EF0B062}" type="sibTrans" cxnId="{F9F429EA-3BAA-4DA8-9A00-6133B27B7DA4}">
      <dgm:prSet/>
      <dgm:spPr/>
      <dgm:t>
        <a:bodyPr/>
        <a:lstStyle/>
        <a:p>
          <a:endParaRPr lang="ru-RU"/>
        </a:p>
      </dgm:t>
    </dgm:pt>
    <dgm:pt modelId="{5068A8CB-0135-47A9-83F5-8135FDAE770E}">
      <dgm:prSet/>
      <dgm:spPr/>
      <dgm:t>
        <a:bodyPr/>
        <a:lstStyle/>
        <a:p>
          <a:r>
            <a:rPr lang="en-US" b="0" i="0"/>
            <a:t>Clone </a:t>
          </a:r>
          <a:endParaRPr lang="en-US"/>
        </a:p>
      </dgm:t>
    </dgm:pt>
    <dgm:pt modelId="{5BAC259D-FC57-4DDA-9A0F-71509EBB6100}" type="parTrans" cxnId="{E7EB7B1B-69E2-4557-9448-A8ED3DAD3320}">
      <dgm:prSet/>
      <dgm:spPr/>
      <dgm:t>
        <a:bodyPr/>
        <a:lstStyle/>
        <a:p>
          <a:endParaRPr lang="en-US"/>
        </a:p>
      </dgm:t>
    </dgm:pt>
    <dgm:pt modelId="{0D3E21AC-8737-460A-812A-CBB25A5250D6}" type="sibTrans" cxnId="{E7EB7B1B-69E2-4557-9448-A8ED3DAD3320}">
      <dgm:prSet/>
      <dgm:spPr/>
      <dgm:t>
        <a:bodyPr/>
        <a:lstStyle/>
        <a:p>
          <a:endParaRPr lang="en-US"/>
        </a:p>
      </dgm:t>
    </dgm:pt>
    <dgm:pt modelId="{CE5AF9C0-184E-0940-937C-D72FE8372E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Commit</a:t>
          </a:r>
        </a:p>
      </dgm:t>
    </dgm:pt>
    <dgm:pt modelId="{AA51B79E-9A51-1845-AF60-9DB4A7FD9BE5}" type="parTrans" cxnId="{EC6B9411-39E4-7B45-88EC-1F4084CBECEE}">
      <dgm:prSet/>
      <dgm:spPr/>
      <dgm:t>
        <a:bodyPr/>
        <a:lstStyle/>
        <a:p>
          <a:endParaRPr lang="en-GB"/>
        </a:p>
      </dgm:t>
    </dgm:pt>
    <dgm:pt modelId="{DA470DB7-221C-5C41-AB91-0AC47FA04000}" type="sibTrans" cxnId="{EC6B9411-39E4-7B45-88EC-1F4084CBECEE}">
      <dgm:prSet/>
      <dgm:spPr/>
      <dgm:t>
        <a:bodyPr/>
        <a:lstStyle/>
        <a:p>
          <a:endParaRPr lang="en-GB"/>
        </a:p>
      </dgm:t>
    </dgm:pt>
    <dgm:pt modelId="{EFE8920A-DF5B-1943-A923-B37C235886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Push/Pull </a:t>
          </a:r>
        </a:p>
      </dgm:t>
    </dgm:pt>
    <dgm:pt modelId="{699EE13B-35FF-4849-94DD-8AF6209D1CBA}" type="parTrans" cxnId="{9F4E5DFD-97D7-484B-BADD-FC05F7DE6F95}">
      <dgm:prSet/>
      <dgm:spPr/>
      <dgm:t>
        <a:bodyPr/>
        <a:lstStyle/>
        <a:p>
          <a:endParaRPr lang="en-GB"/>
        </a:p>
      </dgm:t>
    </dgm:pt>
    <dgm:pt modelId="{4ED7C14C-D6FA-D44E-84C6-C8AFD780FF6A}" type="sibTrans" cxnId="{9F4E5DFD-97D7-484B-BADD-FC05F7DE6F95}">
      <dgm:prSet/>
      <dgm:spPr/>
      <dgm:t>
        <a:bodyPr/>
        <a:lstStyle/>
        <a:p>
          <a:endParaRPr lang="en-GB"/>
        </a:p>
      </dgm:t>
    </dgm:pt>
    <dgm:pt modelId="{ADFC9F9F-8FBE-B14E-B1A6-C5E8A4E855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Log/Diff </a:t>
          </a:r>
        </a:p>
      </dgm:t>
    </dgm:pt>
    <dgm:pt modelId="{C3DA4061-95F7-5444-9546-477E00E217FD}" type="parTrans" cxnId="{18F66B75-7897-5942-8246-12A84D596970}">
      <dgm:prSet/>
      <dgm:spPr/>
      <dgm:t>
        <a:bodyPr/>
        <a:lstStyle/>
        <a:p>
          <a:endParaRPr lang="en-GB"/>
        </a:p>
      </dgm:t>
    </dgm:pt>
    <dgm:pt modelId="{964EB756-B984-1F43-8554-B73296724A73}" type="sibTrans" cxnId="{18F66B75-7897-5942-8246-12A84D596970}">
      <dgm:prSet/>
      <dgm:spPr/>
      <dgm:t>
        <a:bodyPr/>
        <a:lstStyle/>
        <a:p>
          <a:endParaRPr lang="en-GB"/>
        </a:p>
      </dgm:t>
    </dgm:pt>
    <dgm:pt modelId="{6E82F425-4B1D-FF47-9AA1-69FFE1C5F4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Merge </a:t>
          </a:r>
        </a:p>
      </dgm:t>
    </dgm:pt>
    <dgm:pt modelId="{AAF3EC6F-3657-C54E-97B7-00A139BA5F50}" type="parTrans" cxnId="{D0129EEF-61BA-0E4F-A916-983A9E0AAC8A}">
      <dgm:prSet/>
      <dgm:spPr/>
      <dgm:t>
        <a:bodyPr/>
        <a:lstStyle/>
        <a:p>
          <a:endParaRPr lang="en-GB"/>
        </a:p>
      </dgm:t>
    </dgm:pt>
    <dgm:pt modelId="{38F96C19-378C-B741-B025-7A576DA3B7F5}" type="sibTrans" cxnId="{D0129EEF-61BA-0E4F-A916-983A9E0AAC8A}">
      <dgm:prSet/>
      <dgm:spPr/>
      <dgm:t>
        <a:bodyPr/>
        <a:lstStyle/>
        <a:p>
          <a:endParaRPr lang="en-GB"/>
        </a:p>
      </dgm:t>
    </dgm:pt>
    <dgm:pt modelId="{3602A2EC-0A97-204E-BCE2-BFCB669FB2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Branches  </a:t>
          </a:r>
        </a:p>
      </dgm:t>
    </dgm:pt>
    <dgm:pt modelId="{44C981C8-B717-7F41-A875-98652C6EE656}" type="parTrans" cxnId="{AFE5152A-F5AD-C947-869B-C9E20CAAEECE}">
      <dgm:prSet/>
      <dgm:spPr/>
      <dgm:t>
        <a:bodyPr/>
        <a:lstStyle/>
        <a:p>
          <a:endParaRPr lang="en-GB"/>
        </a:p>
      </dgm:t>
    </dgm:pt>
    <dgm:pt modelId="{C8579481-9163-254F-A899-EF7B0C53F27E}" type="sibTrans" cxnId="{AFE5152A-F5AD-C947-869B-C9E20CAAEECE}">
      <dgm:prSet/>
      <dgm:spPr/>
      <dgm:t>
        <a:bodyPr/>
        <a:lstStyle/>
        <a:p>
          <a:endParaRPr lang="en-GB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</dgm:pt>
    <dgm:pt modelId="{D60923A5-8523-4317-8594-0075697EB01A}" type="pres">
      <dgm:prSet presAssocID="{1D84DF6D-4C8D-4BAA-A561-D36B0A308611}" presName="parentLin" presStyleCnt="0"/>
      <dgm:spPr/>
    </dgm:pt>
    <dgm:pt modelId="{7FBDE801-31F3-41AF-B444-345CFB836279}" type="pres">
      <dgm:prSet presAssocID="{1D84DF6D-4C8D-4BAA-A561-D36B0A308611}" presName="parentLeftMargin" presStyleLbl="node1" presStyleIdx="0" presStyleCnt="2"/>
      <dgm:spPr/>
    </dgm:pt>
    <dgm:pt modelId="{5FBFF8DE-2F39-4839-BC57-10749A1A086F}" type="pres">
      <dgm:prSet presAssocID="{1D84DF6D-4C8D-4BAA-A561-D36B0A308611}" presName="parentText" presStyleLbl="node1" presStyleIdx="0" presStyleCnt="2" custLinFactNeighborX="2229">
        <dgm:presLayoutVars>
          <dgm:chMax val="0"/>
          <dgm:bulletEnabled val="1"/>
        </dgm:presLayoutVars>
      </dgm:prSet>
      <dgm:spPr/>
    </dgm:pt>
    <dgm:pt modelId="{7E1860EB-B8CC-4697-A19C-F97D95E95718}" type="pres">
      <dgm:prSet presAssocID="{1D84DF6D-4C8D-4BAA-A561-D36B0A308611}" presName="negativeSpace" presStyleCnt="0"/>
      <dgm:spPr/>
    </dgm:pt>
    <dgm:pt modelId="{D8911A40-1DD5-42EC-9BDA-80A733D17FB4}" type="pres">
      <dgm:prSet presAssocID="{1D84DF6D-4C8D-4BAA-A561-D36B0A308611}" presName="childText" presStyleLbl="conFgAcc1" presStyleIdx="0" presStyleCnt="2">
        <dgm:presLayoutVars>
          <dgm:bulletEnabled val="1"/>
        </dgm:presLayoutVars>
      </dgm:prSet>
      <dgm:spPr/>
    </dgm:pt>
    <dgm:pt modelId="{2FB8721A-EA03-4A0B-B2BD-D156E069A9D7}" type="pres">
      <dgm:prSet presAssocID="{3376668F-24B4-44FD-AE73-664BF82B31E4}" presName="spaceBetweenRectangles" presStyleCnt="0"/>
      <dgm:spPr/>
    </dgm:pt>
    <dgm:pt modelId="{23E164B8-FB7B-4D0F-8A70-28EA59D7C0B6}" type="pres">
      <dgm:prSet presAssocID="{6A094C4C-EFA0-42D4-A015-6F4CD750EFE9}" presName="parentLin" presStyleCnt="0"/>
      <dgm:spPr/>
    </dgm:pt>
    <dgm:pt modelId="{1E57E474-A233-4EB3-A529-5F0B853EA696}" type="pres">
      <dgm:prSet presAssocID="{6A094C4C-EFA0-42D4-A015-6F4CD750EFE9}" presName="parentLeftMargin" presStyleLbl="node1" presStyleIdx="0" presStyleCnt="2"/>
      <dgm:spPr/>
    </dgm:pt>
    <dgm:pt modelId="{C0DA8578-2365-49D0-815D-6465826AD671}" type="pres">
      <dgm:prSet presAssocID="{6A094C4C-EFA0-42D4-A015-6F4CD750EF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F7DDF7-C19C-467B-AD28-5F103D78B740}" type="pres">
      <dgm:prSet presAssocID="{6A094C4C-EFA0-42D4-A015-6F4CD750EFE9}" presName="negativeSpace" presStyleCnt="0"/>
      <dgm:spPr/>
    </dgm:pt>
    <dgm:pt modelId="{1D8BE90A-5C2A-49C0-A3E0-753DDF906A73}" type="pres">
      <dgm:prSet presAssocID="{6A094C4C-EFA0-42D4-A015-6F4CD750EF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19CB03-F7A5-4524-B4AE-FCCC24457E28}" type="presOf" srcId="{5068A8CB-0135-47A9-83F5-8135FDAE770E}" destId="{1D8BE90A-5C2A-49C0-A3E0-753DDF906A73}" srcOrd="0" destOrd="0" presId="urn:microsoft.com/office/officeart/2005/8/layout/list1"/>
    <dgm:cxn modelId="{EC6B9411-39E4-7B45-88EC-1F4084CBECEE}" srcId="{6A094C4C-EFA0-42D4-A015-6F4CD750EFE9}" destId="{CE5AF9C0-184E-0940-937C-D72FE8372EC7}" srcOrd="1" destOrd="0" parTransId="{AA51B79E-9A51-1845-AF60-9DB4A7FD9BE5}" sibTransId="{DA470DB7-221C-5C41-AB91-0AC47FA04000}"/>
    <dgm:cxn modelId="{E7EB7B1B-69E2-4557-9448-A8ED3DAD3320}" srcId="{6A094C4C-EFA0-42D4-A015-6F4CD750EFE9}" destId="{5068A8CB-0135-47A9-83F5-8135FDAE770E}" srcOrd="0" destOrd="0" parTransId="{5BAC259D-FC57-4DDA-9A0F-71509EBB6100}" sibTransId="{0D3E21AC-8737-460A-812A-CBB25A5250D6}"/>
    <dgm:cxn modelId="{C893A625-4AC3-4902-9007-A3B870B9B6CB}" type="presOf" srcId="{6A094C4C-EFA0-42D4-A015-6F4CD750EFE9}" destId="{1E57E474-A233-4EB3-A529-5F0B853EA696}" srcOrd="0" destOrd="0" presId="urn:microsoft.com/office/officeart/2005/8/layout/list1"/>
    <dgm:cxn modelId="{AFE5152A-F5AD-C947-869B-C9E20CAAEECE}" srcId="{6A094C4C-EFA0-42D4-A015-6F4CD750EFE9}" destId="{3602A2EC-0A97-204E-BCE2-BFCB669FB254}" srcOrd="2" destOrd="0" parTransId="{44C981C8-B717-7F41-A875-98652C6EE656}" sibTransId="{C8579481-9163-254F-A899-EF7B0C53F27E}"/>
    <dgm:cxn modelId="{04C3BD31-10E9-4214-9D04-6C27523381CC}" type="presOf" srcId="{8069CA7D-409A-4883-808A-4342974E7ABE}" destId="{D8911A40-1DD5-42EC-9BDA-80A733D17FB4}" srcOrd="0" destOrd="0" presId="urn:microsoft.com/office/officeart/2005/8/layout/list1"/>
    <dgm:cxn modelId="{7A5C4D39-3692-4CED-9E55-E19E29061F6A}" type="presOf" srcId="{1D84DF6D-4C8D-4BAA-A561-D36B0A308611}" destId="{7FBDE801-31F3-41AF-B444-345CFB836279}" srcOrd="0" destOrd="0" presId="urn:microsoft.com/office/officeart/2005/8/layout/list1"/>
    <dgm:cxn modelId="{93942C54-98ED-E346-AF8C-5D3A525E1A21}" type="presOf" srcId="{CE5AF9C0-184E-0940-937C-D72FE8372EC7}" destId="{1D8BE90A-5C2A-49C0-A3E0-753DDF906A73}" srcOrd="0" destOrd="1" presId="urn:microsoft.com/office/officeart/2005/8/layout/list1"/>
    <dgm:cxn modelId="{8DEB3D56-2753-CB4C-ACF1-8B7EF43B7DA7}" type="presOf" srcId="{EFE8920A-DF5B-1943-A923-B37C23588609}" destId="{1D8BE90A-5C2A-49C0-A3E0-753DDF906A73}" srcOrd="0" destOrd="3" presId="urn:microsoft.com/office/officeart/2005/8/layout/list1"/>
    <dgm:cxn modelId="{59239D57-E448-0144-9FFA-DA3E38F686A8}" type="presOf" srcId="{6E82F425-4B1D-FF47-9AA1-69FFE1C5F475}" destId="{1D8BE90A-5C2A-49C0-A3E0-753DDF906A73}" srcOrd="0" destOrd="5" presId="urn:microsoft.com/office/officeart/2005/8/layout/list1"/>
    <dgm:cxn modelId="{4830775E-E5F2-4D3A-9951-2C4260C46983}" type="presOf" srcId="{6A094C4C-EFA0-42D4-A015-6F4CD750EFE9}" destId="{C0DA8578-2365-49D0-815D-6465826AD671}" srcOrd="1" destOrd="0" presId="urn:microsoft.com/office/officeart/2005/8/layout/list1"/>
    <dgm:cxn modelId="{18F66B75-7897-5942-8246-12A84D596970}" srcId="{6A094C4C-EFA0-42D4-A015-6F4CD750EFE9}" destId="{ADFC9F9F-8FBE-B14E-B1A6-C5E8A4E855E2}" srcOrd="4" destOrd="0" parTransId="{C3DA4061-95F7-5444-9546-477E00E217FD}" sibTransId="{964EB756-B984-1F43-8554-B73296724A73}"/>
    <dgm:cxn modelId="{3E3B9686-2B5C-4191-860F-F3542B422884}" srcId="{4B642BC6-8906-4BEF-905A-543D3D6EBBAB}" destId="{1D84DF6D-4C8D-4BAA-A561-D36B0A308611}" srcOrd="0" destOrd="0" parTransId="{68DF64E8-4148-4832-AC3D-7A9FFAA43AE8}" sibTransId="{3376668F-24B4-44FD-AE73-664BF82B31E4}"/>
    <dgm:cxn modelId="{0A50C8A9-11A6-4A94-ACD2-43ABCD0A7154}" srcId="{4B642BC6-8906-4BEF-905A-543D3D6EBBAB}" destId="{6A094C4C-EFA0-42D4-A015-6F4CD750EFE9}" srcOrd="1" destOrd="0" parTransId="{F67D16AC-F799-45FE-BD4E-39F565E0EEE6}" sibTransId="{17F6C5C0-0394-4991-9674-1D476C559E57}"/>
    <dgm:cxn modelId="{08DAD8C5-2C5C-1749-BFCE-F9E013FB5E8C}" type="presOf" srcId="{3602A2EC-0A97-204E-BCE2-BFCB669FB254}" destId="{1D8BE90A-5C2A-49C0-A3E0-753DDF906A73}" srcOrd="0" destOrd="2" presId="urn:microsoft.com/office/officeart/2005/8/layout/list1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31B8DCD6-DC4D-4635-8616-CD6E81460185}" type="presOf" srcId="{1D84DF6D-4C8D-4BAA-A561-D36B0A308611}" destId="{5FBFF8DE-2F39-4839-BC57-10749A1A086F}" srcOrd="1" destOrd="0" presId="urn:microsoft.com/office/officeart/2005/8/layout/list1"/>
    <dgm:cxn modelId="{F9F429EA-3BAA-4DA8-9A00-6133B27B7DA4}" srcId="{1D84DF6D-4C8D-4BAA-A561-D36B0A308611}" destId="{8069CA7D-409A-4883-808A-4342974E7ABE}" srcOrd="0" destOrd="0" parTransId="{7B97C120-BD74-4698-860D-4A123F3A9289}" sibTransId="{2DF26653-B51D-48B1-9E14-3A9F7EF0B062}"/>
    <dgm:cxn modelId="{D0129EEF-61BA-0E4F-A916-983A9E0AAC8A}" srcId="{6A094C4C-EFA0-42D4-A015-6F4CD750EFE9}" destId="{6E82F425-4B1D-FF47-9AA1-69FFE1C5F475}" srcOrd="5" destOrd="0" parTransId="{AAF3EC6F-3657-C54E-97B7-00A139BA5F50}" sibTransId="{38F96C19-378C-B741-B025-7A576DA3B7F5}"/>
    <dgm:cxn modelId="{A3F11AFB-463F-BD49-AB7F-9444C2807BB7}" type="presOf" srcId="{ADFC9F9F-8FBE-B14E-B1A6-C5E8A4E855E2}" destId="{1D8BE90A-5C2A-49C0-A3E0-753DDF906A73}" srcOrd="0" destOrd="4" presId="urn:microsoft.com/office/officeart/2005/8/layout/list1"/>
    <dgm:cxn modelId="{9F4E5DFD-97D7-484B-BADD-FC05F7DE6F95}" srcId="{6A094C4C-EFA0-42D4-A015-6F4CD750EFE9}" destId="{EFE8920A-DF5B-1943-A923-B37C23588609}" srcOrd="3" destOrd="0" parTransId="{699EE13B-35FF-4849-94DD-8AF6209D1CBA}" sibTransId="{4ED7C14C-D6FA-D44E-84C6-C8AFD780FF6A}"/>
    <dgm:cxn modelId="{6043663D-3466-44C7-BE33-FE37BB2791D2}" type="presParOf" srcId="{A67226EE-4730-4E79-A069-AF9D571D7BFB}" destId="{D60923A5-8523-4317-8594-0075697EB01A}" srcOrd="0" destOrd="0" presId="urn:microsoft.com/office/officeart/2005/8/layout/list1"/>
    <dgm:cxn modelId="{4BABC770-884E-4855-870E-D0B4F1EE9B7C}" type="presParOf" srcId="{D60923A5-8523-4317-8594-0075697EB01A}" destId="{7FBDE801-31F3-41AF-B444-345CFB836279}" srcOrd="0" destOrd="0" presId="urn:microsoft.com/office/officeart/2005/8/layout/list1"/>
    <dgm:cxn modelId="{017EDA7F-EBBC-4B43-9AFB-EEBFA79A9AC8}" type="presParOf" srcId="{D60923A5-8523-4317-8594-0075697EB01A}" destId="{5FBFF8DE-2F39-4839-BC57-10749A1A086F}" srcOrd="1" destOrd="0" presId="urn:microsoft.com/office/officeart/2005/8/layout/list1"/>
    <dgm:cxn modelId="{79DE2BC7-1D41-45DE-B86F-20A1B6A117DA}" type="presParOf" srcId="{A67226EE-4730-4E79-A069-AF9D571D7BFB}" destId="{7E1860EB-B8CC-4697-A19C-F97D95E95718}" srcOrd="1" destOrd="0" presId="urn:microsoft.com/office/officeart/2005/8/layout/list1"/>
    <dgm:cxn modelId="{62FED0BF-8008-4E00-83BC-DF7E65BD28A2}" type="presParOf" srcId="{A67226EE-4730-4E79-A069-AF9D571D7BFB}" destId="{D8911A40-1DD5-42EC-9BDA-80A733D17FB4}" srcOrd="2" destOrd="0" presId="urn:microsoft.com/office/officeart/2005/8/layout/list1"/>
    <dgm:cxn modelId="{5EB34EDF-C7A1-423A-96D6-670BCA17D7DB}" type="presParOf" srcId="{A67226EE-4730-4E79-A069-AF9D571D7BFB}" destId="{2FB8721A-EA03-4A0B-B2BD-D156E069A9D7}" srcOrd="3" destOrd="0" presId="urn:microsoft.com/office/officeart/2005/8/layout/list1"/>
    <dgm:cxn modelId="{582C031B-FC6B-4E21-B3FF-ED3F46BF0FA4}" type="presParOf" srcId="{A67226EE-4730-4E79-A069-AF9D571D7BFB}" destId="{23E164B8-FB7B-4D0F-8A70-28EA59D7C0B6}" srcOrd="4" destOrd="0" presId="urn:microsoft.com/office/officeart/2005/8/layout/list1"/>
    <dgm:cxn modelId="{04F1303A-3D48-41DC-8F25-6C57211C5D8E}" type="presParOf" srcId="{23E164B8-FB7B-4D0F-8A70-28EA59D7C0B6}" destId="{1E57E474-A233-4EB3-A529-5F0B853EA696}" srcOrd="0" destOrd="0" presId="urn:microsoft.com/office/officeart/2005/8/layout/list1"/>
    <dgm:cxn modelId="{212E34B6-5BFE-41E2-AC69-0F191638B7E7}" type="presParOf" srcId="{23E164B8-FB7B-4D0F-8A70-28EA59D7C0B6}" destId="{C0DA8578-2365-49D0-815D-6465826AD671}" srcOrd="1" destOrd="0" presId="urn:microsoft.com/office/officeart/2005/8/layout/list1"/>
    <dgm:cxn modelId="{ADFB9873-CC4E-4BB4-93B0-4C4D616E6058}" type="presParOf" srcId="{A67226EE-4730-4E79-A069-AF9D571D7BFB}" destId="{85F7DDF7-C19C-467B-AD28-5F103D78B740}" srcOrd="5" destOrd="0" presId="urn:microsoft.com/office/officeart/2005/8/layout/list1"/>
    <dgm:cxn modelId="{6329EF51-B75A-4110-9219-9D55186B9E49}" type="presParOf" srcId="{A67226EE-4730-4E79-A069-AF9D571D7BFB}" destId="{1D8BE90A-5C2A-49C0-A3E0-753DDF906A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EEB1A-0939-7645-875F-CFF9ABCD583E}" type="doc">
      <dgm:prSet loTypeId="urn:microsoft.com/office/officeart/2008/layout/VerticalCircleList" loCatId="" qsTypeId="urn:microsoft.com/office/officeart/2005/8/quickstyle/simple1" qsCatId="simple" csTypeId="urn:microsoft.com/office/officeart/2005/8/colors/accent1_2" csCatId="accent1" phldr="1"/>
      <dgm:spPr/>
    </dgm:pt>
    <dgm:pt modelId="{4C47503E-183E-6A4A-AA55-AA787BF8BD9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3200" b="0" i="0"/>
            <a:t>Distribution</a:t>
          </a:r>
        </a:p>
      </dgm:t>
    </dgm:pt>
    <dgm:pt modelId="{ED81E65D-817C-EB4B-8BE8-5F507553C8C9}" type="parTrans" cxnId="{06F76864-8F1F-614B-9F52-D3E1FD2209B7}">
      <dgm:prSet/>
      <dgm:spPr/>
      <dgm:t>
        <a:bodyPr/>
        <a:lstStyle/>
        <a:p>
          <a:endParaRPr lang="en-GB"/>
        </a:p>
      </dgm:t>
    </dgm:pt>
    <dgm:pt modelId="{FAAFB36A-7355-114F-B244-6AE82619ED20}" type="sibTrans" cxnId="{06F76864-8F1F-614B-9F52-D3E1FD2209B7}">
      <dgm:prSet/>
      <dgm:spPr/>
      <dgm:t>
        <a:bodyPr/>
        <a:lstStyle/>
        <a:p>
          <a:endParaRPr lang="en-GB"/>
        </a:p>
      </dgm:t>
    </dgm:pt>
    <dgm:pt modelId="{330035E2-7B92-144B-B26F-0EF0F3FC060B}">
      <dgm:prSet phldrT="[Text]" custT="1"/>
      <dgm:spPr/>
      <dgm:t>
        <a:bodyPr/>
        <a:lstStyle/>
        <a:p>
          <a:r>
            <a:rPr lang="en-GB" sz="3200" b="0" i="0"/>
            <a:t>Size and Speed</a:t>
          </a:r>
        </a:p>
      </dgm:t>
    </dgm:pt>
    <dgm:pt modelId="{905BFC93-94F6-A845-A257-9D473DD7C571}" type="parTrans" cxnId="{A0B2812F-CF30-6C46-826F-625186F4D5A7}">
      <dgm:prSet/>
      <dgm:spPr/>
      <dgm:t>
        <a:bodyPr/>
        <a:lstStyle/>
        <a:p>
          <a:endParaRPr lang="en-GB"/>
        </a:p>
      </dgm:t>
    </dgm:pt>
    <dgm:pt modelId="{E2E507F7-941C-8942-9C96-95EADCB373FF}" type="sibTrans" cxnId="{A0B2812F-CF30-6C46-826F-625186F4D5A7}">
      <dgm:prSet/>
      <dgm:spPr/>
      <dgm:t>
        <a:bodyPr/>
        <a:lstStyle/>
        <a:p>
          <a:endParaRPr lang="en-GB"/>
        </a:p>
      </dgm:t>
    </dgm:pt>
    <dgm:pt modelId="{DC10EFCB-AADF-854E-9248-0A44E54FF35F}">
      <dgm:prSet custT="1"/>
      <dgm:spPr/>
      <dgm:t>
        <a:bodyPr/>
        <a:lstStyle/>
        <a:p>
          <a:r>
            <a:rPr lang="en-GB" sz="3200" b="0" i="0"/>
            <a:t>Data Assurance</a:t>
          </a:r>
          <a:endParaRPr lang="en-GB" sz="3200" b="0"/>
        </a:p>
      </dgm:t>
    </dgm:pt>
    <dgm:pt modelId="{B8789D7E-FD52-5F4F-A06C-5B6921858165}" type="parTrans" cxnId="{5DA01C56-0540-804F-9F86-F783612B40AA}">
      <dgm:prSet/>
      <dgm:spPr/>
      <dgm:t>
        <a:bodyPr/>
        <a:lstStyle/>
        <a:p>
          <a:endParaRPr lang="en-GB"/>
        </a:p>
      </dgm:t>
    </dgm:pt>
    <dgm:pt modelId="{F6785DB6-3F80-E848-80A8-33EC8E6D3B8B}" type="sibTrans" cxnId="{5DA01C56-0540-804F-9F86-F783612B40AA}">
      <dgm:prSet/>
      <dgm:spPr/>
      <dgm:t>
        <a:bodyPr/>
        <a:lstStyle/>
        <a:p>
          <a:endParaRPr lang="en-GB"/>
        </a:p>
      </dgm:t>
    </dgm:pt>
    <dgm:pt modelId="{581EE05B-2D15-4D40-AC73-A392841CBE82}">
      <dgm:prSet custT="1"/>
      <dgm:spPr/>
      <dgm:t>
        <a:bodyPr/>
        <a:lstStyle/>
        <a:p>
          <a:r>
            <a:rPr lang="en-GB" sz="3200" b="0"/>
            <a:t>Open Source</a:t>
          </a:r>
        </a:p>
      </dgm:t>
    </dgm:pt>
    <dgm:pt modelId="{73851708-62B9-CC46-8A12-77FACD0598E7}" type="parTrans" cxnId="{AC593E49-C4DE-B048-B45B-E680623CA216}">
      <dgm:prSet/>
      <dgm:spPr/>
      <dgm:t>
        <a:bodyPr/>
        <a:lstStyle/>
        <a:p>
          <a:endParaRPr lang="en-GB"/>
        </a:p>
      </dgm:t>
    </dgm:pt>
    <dgm:pt modelId="{5E7ECC5C-9A7B-9B44-B0DC-19C15AA54B77}" type="sibTrans" cxnId="{AC593E49-C4DE-B048-B45B-E680623CA216}">
      <dgm:prSet/>
      <dgm:spPr/>
      <dgm:t>
        <a:bodyPr/>
        <a:lstStyle/>
        <a:p>
          <a:endParaRPr lang="en-GB"/>
        </a:p>
      </dgm:t>
    </dgm:pt>
    <dgm:pt modelId="{4E303EB9-813B-AF43-ABB1-E6473E0B8FE2}">
      <dgm:prSet custT="1"/>
      <dgm:spPr/>
      <dgm:t>
        <a:bodyPr/>
        <a:lstStyle/>
        <a:p>
          <a:r>
            <a:rPr lang="en-GB" sz="3200" b="0" i="0">
              <a:latin typeface="+mn-lt"/>
            </a:rPr>
            <a:t>Branching and Merging</a:t>
          </a:r>
          <a:endParaRPr lang="en-GB" sz="3200" b="0">
            <a:latin typeface="+mn-lt"/>
          </a:endParaRPr>
        </a:p>
      </dgm:t>
    </dgm:pt>
    <dgm:pt modelId="{3E14A208-DA17-6B4A-9226-BE890BD16AB3}" type="parTrans" cxnId="{4E671144-5A76-7F4A-9087-86E79959CA6C}">
      <dgm:prSet/>
      <dgm:spPr/>
      <dgm:t>
        <a:bodyPr/>
        <a:lstStyle/>
        <a:p>
          <a:endParaRPr lang="en-GB"/>
        </a:p>
      </dgm:t>
    </dgm:pt>
    <dgm:pt modelId="{6C92631D-F078-9C45-8B64-59B3401E7EDD}" type="sibTrans" cxnId="{4E671144-5A76-7F4A-9087-86E79959CA6C}">
      <dgm:prSet/>
      <dgm:spPr/>
      <dgm:t>
        <a:bodyPr/>
        <a:lstStyle/>
        <a:p>
          <a:endParaRPr lang="en-GB"/>
        </a:p>
      </dgm:t>
    </dgm:pt>
    <dgm:pt modelId="{5F85BE07-1EA3-324D-9FEB-E6B8AE04DBB5}" type="pres">
      <dgm:prSet presAssocID="{87EEEB1A-0939-7645-875F-CFF9ABCD583E}" presName="Name0" presStyleCnt="0">
        <dgm:presLayoutVars>
          <dgm:dir/>
        </dgm:presLayoutVars>
      </dgm:prSet>
      <dgm:spPr/>
    </dgm:pt>
    <dgm:pt modelId="{536640ED-3608-7448-A74E-F0273556BAF9}" type="pres">
      <dgm:prSet presAssocID="{4C47503E-183E-6A4A-AA55-AA787BF8BD91}" presName="noChildren" presStyleCnt="0"/>
      <dgm:spPr/>
    </dgm:pt>
    <dgm:pt modelId="{F7C2323C-5316-1E44-9A81-420681324641}" type="pres">
      <dgm:prSet presAssocID="{4C47503E-183E-6A4A-AA55-AA787BF8BD91}" presName="gap" presStyleCnt="0"/>
      <dgm:spPr/>
    </dgm:pt>
    <dgm:pt modelId="{1E0E2891-6736-F64D-9656-5BB6EC924165}" type="pres">
      <dgm:prSet presAssocID="{4C47503E-183E-6A4A-AA55-AA787BF8BD91}" presName="medCircle2" presStyleLbl="vennNode1" presStyleIdx="0" presStyleCnt="5"/>
      <dgm:spPr/>
    </dgm:pt>
    <dgm:pt modelId="{A80825A0-18E9-6C45-A18C-1A5D4F492E7D}" type="pres">
      <dgm:prSet presAssocID="{4C47503E-183E-6A4A-AA55-AA787BF8BD91}" presName="txLvlOnly1" presStyleLbl="revTx" presStyleIdx="0" presStyleCnt="5"/>
      <dgm:spPr/>
    </dgm:pt>
    <dgm:pt modelId="{66126BCC-865F-1E4F-836A-E7E506751DB2}" type="pres">
      <dgm:prSet presAssocID="{330035E2-7B92-144B-B26F-0EF0F3FC060B}" presName="noChildren" presStyleCnt="0"/>
      <dgm:spPr/>
    </dgm:pt>
    <dgm:pt modelId="{6DBAB6A9-EB58-0B4C-B218-39B03B108ADF}" type="pres">
      <dgm:prSet presAssocID="{330035E2-7B92-144B-B26F-0EF0F3FC060B}" presName="gap" presStyleCnt="0"/>
      <dgm:spPr/>
    </dgm:pt>
    <dgm:pt modelId="{256E3CB7-F532-0846-A8D1-8CF9359B6FC7}" type="pres">
      <dgm:prSet presAssocID="{330035E2-7B92-144B-B26F-0EF0F3FC060B}" presName="medCircle2" presStyleLbl="vennNode1" presStyleIdx="1" presStyleCnt="5"/>
      <dgm:spPr/>
    </dgm:pt>
    <dgm:pt modelId="{EBEF8E46-2E5D-BE4B-8C8D-F1DF68D62E71}" type="pres">
      <dgm:prSet presAssocID="{330035E2-7B92-144B-B26F-0EF0F3FC060B}" presName="txLvlOnly1" presStyleLbl="revTx" presStyleIdx="1" presStyleCnt="5"/>
      <dgm:spPr/>
    </dgm:pt>
    <dgm:pt modelId="{073A8ACF-DD1F-7E41-AF6D-6B9D324E02B2}" type="pres">
      <dgm:prSet presAssocID="{DC10EFCB-AADF-854E-9248-0A44E54FF35F}" presName="noChildren" presStyleCnt="0"/>
      <dgm:spPr/>
    </dgm:pt>
    <dgm:pt modelId="{8B14EF5D-6410-2E4B-AC5A-77381F719B94}" type="pres">
      <dgm:prSet presAssocID="{DC10EFCB-AADF-854E-9248-0A44E54FF35F}" presName="gap" presStyleCnt="0"/>
      <dgm:spPr/>
    </dgm:pt>
    <dgm:pt modelId="{D047E479-ECB2-BD4B-B9E2-F20515069E0D}" type="pres">
      <dgm:prSet presAssocID="{DC10EFCB-AADF-854E-9248-0A44E54FF35F}" presName="medCircle2" presStyleLbl="vennNode1" presStyleIdx="2" presStyleCnt="5"/>
      <dgm:spPr/>
    </dgm:pt>
    <dgm:pt modelId="{B43564BD-6C76-8047-A6C2-460ACF454F53}" type="pres">
      <dgm:prSet presAssocID="{DC10EFCB-AADF-854E-9248-0A44E54FF35F}" presName="txLvlOnly1" presStyleLbl="revTx" presStyleIdx="2" presStyleCnt="5"/>
      <dgm:spPr/>
    </dgm:pt>
    <dgm:pt modelId="{84A488FF-3216-884C-9C83-FCBA30BA1540}" type="pres">
      <dgm:prSet presAssocID="{581EE05B-2D15-4D40-AC73-A392841CBE82}" presName="noChildren" presStyleCnt="0"/>
      <dgm:spPr/>
    </dgm:pt>
    <dgm:pt modelId="{C3C5AB01-2064-DE4B-AF86-9B83CFF8FF89}" type="pres">
      <dgm:prSet presAssocID="{581EE05B-2D15-4D40-AC73-A392841CBE82}" presName="gap" presStyleCnt="0"/>
      <dgm:spPr/>
    </dgm:pt>
    <dgm:pt modelId="{ADD5FF74-201E-4142-B183-09F953A2AE61}" type="pres">
      <dgm:prSet presAssocID="{581EE05B-2D15-4D40-AC73-A392841CBE82}" presName="medCircle2" presStyleLbl="vennNode1" presStyleIdx="3" presStyleCnt="5"/>
      <dgm:spPr/>
    </dgm:pt>
    <dgm:pt modelId="{D4378A88-C58C-2A4D-9043-F9AD7394E602}" type="pres">
      <dgm:prSet presAssocID="{581EE05B-2D15-4D40-AC73-A392841CBE82}" presName="txLvlOnly1" presStyleLbl="revTx" presStyleIdx="3" presStyleCnt="5"/>
      <dgm:spPr/>
    </dgm:pt>
    <dgm:pt modelId="{A2D2C4F5-9189-F540-B4AF-119CDE99C3C6}" type="pres">
      <dgm:prSet presAssocID="{4E303EB9-813B-AF43-ABB1-E6473E0B8FE2}" presName="noChildren" presStyleCnt="0"/>
      <dgm:spPr/>
    </dgm:pt>
    <dgm:pt modelId="{BBF39EE0-C675-634E-9DF0-B8505DFA5389}" type="pres">
      <dgm:prSet presAssocID="{4E303EB9-813B-AF43-ABB1-E6473E0B8FE2}" presName="gap" presStyleCnt="0"/>
      <dgm:spPr/>
    </dgm:pt>
    <dgm:pt modelId="{D7A0F41F-C80D-054D-843B-F8242CA90C5E}" type="pres">
      <dgm:prSet presAssocID="{4E303EB9-813B-AF43-ABB1-E6473E0B8FE2}" presName="medCircle2" presStyleLbl="vennNode1" presStyleIdx="4" presStyleCnt="5"/>
      <dgm:spPr/>
    </dgm:pt>
    <dgm:pt modelId="{D5C364DE-05C7-F04E-BE2D-91CA6064D636}" type="pres">
      <dgm:prSet presAssocID="{4E303EB9-813B-AF43-ABB1-E6473E0B8FE2}" presName="txLvlOnly1" presStyleLbl="revTx" presStyleIdx="4" presStyleCnt="5"/>
      <dgm:spPr/>
    </dgm:pt>
  </dgm:ptLst>
  <dgm:cxnLst>
    <dgm:cxn modelId="{DF510C06-F14C-D546-AF1B-7C00E15F0419}" type="presOf" srcId="{4C47503E-183E-6A4A-AA55-AA787BF8BD91}" destId="{A80825A0-18E9-6C45-A18C-1A5D4F492E7D}" srcOrd="0" destOrd="0" presId="urn:microsoft.com/office/officeart/2008/layout/VerticalCircleList"/>
    <dgm:cxn modelId="{F946BA1A-443B-F548-92D0-489E9FC337F2}" type="presOf" srcId="{87EEEB1A-0939-7645-875F-CFF9ABCD583E}" destId="{5F85BE07-1EA3-324D-9FEB-E6B8AE04DBB5}" srcOrd="0" destOrd="0" presId="urn:microsoft.com/office/officeart/2008/layout/VerticalCircleList"/>
    <dgm:cxn modelId="{A0B2812F-CF30-6C46-826F-625186F4D5A7}" srcId="{87EEEB1A-0939-7645-875F-CFF9ABCD583E}" destId="{330035E2-7B92-144B-B26F-0EF0F3FC060B}" srcOrd="1" destOrd="0" parTransId="{905BFC93-94F6-A845-A257-9D473DD7C571}" sibTransId="{E2E507F7-941C-8942-9C96-95EADCB373FF}"/>
    <dgm:cxn modelId="{235C7C43-A23A-F342-B11A-34B160494225}" type="presOf" srcId="{330035E2-7B92-144B-B26F-0EF0F3FC060B}" destId="{EBEF8E46-2E5D-BE4B-8C8D-F1DF68D62E71}" srcOrd="0" destOrd="0" presId="urn:microsoft.com/office/officeart/2008/layout/VerticalCircleList"/>
    <dgm:cxn modelId="{4E671144-5A76-7F4A-9087-86E79959CA6C}" srcId="{87EEEB1A-0939-7645-875F-CFF9ABCD583E}" destId="{4E303EB9-813B-AF43-ABB1-E6473E0B8FE2}" srcOrd="4" destOrd="0" parTransId="{3E14A208-DA17-6B4A-9226-BE890BD16AB3}" sibTransId="{6C92631D-F078-9C45-8B64-59B3401E7EDD}"/>
    <dgm:cxn modelId="{AC593E49-C4DE-B048-B45B-E680623CA216}" srcId="{87EEEB1A-0939-7645-875F-CFF9ABCD583E}" destId="{581EE05B-2D15-4D40-AC73-A392841CBE82}" srcOrd="3" destOrd="0" parTransId="{73851708-62B9-CC46-8A12-77FACD0598E7}" sibTransId="{5E7ECC5C-9A7B-9B44-B0DC-19C15AA54B77}"/>
    <dgm:cxn modelId="{5DA01C56-0540-804F-9F86-F783612B40AA}" srcId="{87EEEB1A-0939-7645-875F-CFF9ABCD583E}" destId="{DC10EFCB-AADF-854E-9248-0A44E54FF35F}" srcOrd="2" destOrd="0" parTransId="{B8789D7E-FD52-5F4F-A06C-5B6921858165}" sibTransId="{F6785DB6-3F80-E848-80A8-33EC8E6D3B8B}"/>
    <dgm:cxn modelId="{06F76864-8F1F-614B-9F52-D3E1FD2209B7}" srcId="{87EEEB1A-0939-7645-875F-CFF9ABCD583E}" destId="{4C47503E-183E-6A4A-AA55-AA787BF8BD91}" srcOrd="0" destOrd="0" parTransId="{ED81E65D-817C-EB4B-8BE8-5F507553C8C9}" sibTransId="{FAAFB36A-7355-114F-B244-6AE82619ED20}"/>
    <dgm:cxn modelId="{32C14D89-043A-BC4F-BD79-F811479997E0}" type="presOf" srcId="{DC10EFCB-AADF-854E-9248-0A44E54FF35F}" destId="{B43564BD-6C76-8047-A6C2-460ACF454F53}" srcOrd="0" destOrd="0" presId="urn:microsoft.com/office/officeart/2008/layout/VerticalCircleList"/>
    <dgm:cxn modelId="{12CCBBBF-E0B7-9544-B69D-0A2798E96023}" type="presOf" srcId="{4E303EB9-813B-AF43-ABB1-E6473E0B8FE2}" destId="{D5C364DE-05C7-F04E-BE2D-91CA6064D636}" srcOrd="0" destOrd="0" presId="urn:microsoft.com/office/officeart/2008/layout/VerticalCircleList"/>
    <dgm:cxn modelId="{ADC90DC3-9F52-BE43-9E73-DD58DB211D97}" type="presOf" srcId="{581EE05B-2D15-4D40-AC73-A392841CBE82}" destId="{D4378A88-C58C-2A4D-9043-F9AD7394E602}" srcOrd="0" destOrd="0" presId="urn:microsoft.com/office/officeart/2008/layout/VerticalCircleList"/>
    <dgm:cxn modelId="{3FCB45D0-A7FE-0F43-8B87-AB363AB46D28}" type="presParOf" srcId="{5F85BE07-1EA3-324D-9FEB-E6B8AE04DBB5}" destId="{536640ED-3608-7448-A74E-F0273556BAF9}" srcOrd="0" destOrd="0" presId="urn:microsoft.com/office/officeart/2008/layout/VerticalCircleList"/>
    <dgm:cxn modelId="{8ABD16F8-4AC7-5E4A-8483-B31302907CB5}" type="presParOf" srcId="{536640ED-3608-7448-A74E-F0273556BAF9}" destId="{F7C2323C-5316-1E44-9A81-420681324641}" srcOrd="0" destOrd="0" presId="urn:microsoft.com/office/officeart/2008/layout/VerticalCircleList"/>
    <dgm:cxn modelId="{69848DBF-C308-B148-B0BD-9F94C4C1A8AD}" type="presParOf" srcId="{536640ED-3608-7448-A74E-F0273556BAF9}" destId="{1E0E2891-6736-F64D-9656-5BB6EC924165}" srcOrd="1" destOrd="0" presId="urn:microsoft.com/office/officeart/2008/layout/VerticalCircleList"/>
    <dgm:cxn modelId="{7A14C7C4-C1EB-C943-B2C9-5813A5785E3B}" type="presParOf" srcId="{536640ED-3608-7448-A74E-F0273556BAF9}" destId="{A80825A0-18E9-6C45-A18C-1A5D4F492E7D}" srcOrd="2" destOrd="0" presId="urn:microsoft.com/office/officeart/2008/layout/VerticalCircleList"/>
    <dgm:cxn modelId="{11FEA923-0EB9-1E42-84A7-325D45F2AB06}" type="presParOf" srcId="{5F85BE07-1EA3-324D-9FEB-E6B8AE04DBB5}" destId="{66126BCC-865F-1E4F-836A-E7E506751DB2}" srcOrd="1" destOrd="0" presId="urn:microsoft.com/office/officeart/2008/layout/VerticalCircleList"/>
    <dgm:cxn modelId="{CCC9617F-6491-2649-8125-F531F8C3C2DD}" type="presParOf" srcId="{66126BCC-865F-1E4F-836A-E7E506751DB2}" destId="{6DBAB6A9-EB58-0B4C-B218-39B03B108ADF}" srcOrd="0" destOrd="0" presId="urn:microsoft.com/office/officeart/2008/layout/VerticalCircleList"/>
    <dgm:cxn modelId="{3AF99C34-A6EA-0B4C-B8A3-DC81299CFB38}" type="presParOf" srcId="{66126BCC-865F-1E4F-836A-E7E506751DB2}" destId="{256E3CB7-F532-0846-A8D1-8CF9359B6FC7}" srcOrd="1" destOrd="0" presId="urn:microsoft.com/office/officeart/2008/layout/VerticalCircleList"/>
    <dgm:cxn modelId="{2A67D9FE-C11C-984D-86E7-52C8F1908790}" type="presParOf" srcId="{66126BCC-865F-1E4F-836A-E7E506751DB2}" destId="{EBEF8E46-2E5D-BE4B-8C8D-F1DF68D62E71}" srcOrd="2" destOrd="0" presId="urn:microsoft.com/office/officeart/2008/layout/VerticalCircleList"/>
    <dgm:cxn modelId="{109251A3-F43C-F54B-92DA-6C96D605A147}" type="presParOf" srcId="{5F85BE07-1EA3-324D-9FEB-E6B8AE04DBB5}" destId="{073A8ACF-DD1F-7E41-AF6D-6B9D324E02B2}" srcOrd="2" destOrd="0" presId="urn:microsoft.com/office/officeart/2008/layout/VerticalCircleList"/>
    <dgm:cxn modelId="{E9400F39-0DBD-934E-84FF-7C6E93AA6DC7}" type="presParOf" srcId="{073A8ACF-DD1F-7E41-AF6D-6B9D324E02B2}" destId="{8B14EF5D-6410-2E4B-AC5A-77381F719B94}" srcOrd="0" destOrd="0" presId="urn:microsoft.com/office/officeart/2008/layout/VerticalCircleList"/>
    <dgm:cxn modelId="{745D9523-47F5-B344-BE4C-8DE1976C5EF2}" type="presParOf" srcId="{073A8ACF-DD1F-7E41-AF6D-6B9D324E02B2}" destId="{D047E479-ECB2-BD4B-B9E2-F20515069E0D}" srcOrd="1" destOrd="0" presId="urn:microsoft.com/office/officeart/2008/layout/VerticalCircleList"/>
    <dgm:cxn modelId="{FA70A0E9-1C0D-4940-80BA-313AE37CA2E6}" type="presParOf" srcId="{073A8ACF-DD1F-7E41-AF6D-6B9D324E02B2}" destId="{B43564BD-6C76-8047-A6C2-460ACF454F53}" srcOrd="2" destOrd="0" presId="urn:microsoft.com/office/officeart/2008/layout/VerticalCircleList"/>
    <dgm:cxn modelId="{66EC7CC1-A463-404C-937F-E7E948052DB2}" type="presParOf" srcId="{5F85BE07-1EA3-324D-9FEB-E6B8AE04DBB5}" destId="{84A488FF-3216-884C-9C83-FCBA30BA1540}" srcOrd="3" destOrd="0" presId="urn:microsoft.com/office/officeart/2008/layout/VerticalCircleList"/>
    <dgm:cxn modelId="{18D280B0-A084-C542-8223-0D628AE2C734}" type="presParOf" srcId="{84A488FF-3216-884C-9C83-FCBA30BA1540}" destId="{C3C5AB01-2064-DE4B-AF86-9B83CFF8FF89}" srcOrd="0" destOrd="0" presId="urn:microsoft.com/office/officeart/2008/layout/VerticalCircleList"/>
    <dgm:cxn modelId="{C59DBBAC-3EC3-3B4C-AA25-E8C7A9799D79}" type="presParOf" srcId="{84A488FF-3216-884C-9C83-FCBA30BA1540}" destId="{ADD5FF74-201E-4142-B183-09F953A2AE61}" srcOrd="1" destOrd="0" presId="urn:microsoft.com/office/officeart/2008/layout/VerticalCircleList"/>
    <dgm:cxn modelId="{B6CCFD15-5C81-E941-9D1C-8D976E11C915}" type="presParOf" srcId="{84A488FF-3216-884C-9C83-FCBA30BA1540}" destId="{D4378A88-C58C-2A4D-9043-F9AD7394E602}" srcOrd="2" destOrd="0" presId="urn:microsoft.com/office/officeart/2008/layout/VerticalCircleList"/>
    <dgm:cxn modelId="{0D257E98-05FD-6244-85ED-A5504A85602D}" type="presParOf" srcId="{5F85BE07-1EA3-324D-9FEB-E6B8AE04DBB5}" destId="{A2D2C4F5-9189-F540-B4AF-119CDE99C3C6}" srcOrd="4" destOrd="0" presId="urn:microsoft.com/office/officeart/2008/layout/VerticalCircleList"/>
    <dgm:cxn modelId="{D491EEEA-D334-2944-84A5-4238B4B30DF0}" type="presParOf" srcId="{A2D2C4F5-9189-F540-B4AF-119CDE99C3C6}" destId="{BBF39EE0-C675-634E-9DF0-B8505DFA5389}" srcOrd="0" destOrd="0" presId="urn:microsoft.com/office/officeart/2008/layout/VerticalCircleList"/>
    <dgm:cxn modelId="{E1BA500F-7C63-0141-A35A-48E46E64DA25}" type="presParOf" srcId="{A2D2C4F5-9189-F540-B4AF-119CDE99C3C6}" destId="{D7A0F41F-C80D-054D-843B-F8242CA90C5E}" srcOrd="1" destOrd="0" presId="urn:microsoft.com/office/officeart/2008/layout/VerticalCircleList"/>
    <dgm:cxn modelId="{255F9114-6F80-7B40-A98E-43208CF934AE}" type="presParOf" srcId="{A2D2C4F5-9189-F540-B4AF-119CDE99C3C6}" destId="{D5C364DE-05C7-F04E-BE2D-91CA6064D636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08114-889C-B54C-BA89-9E93736A1B35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29C0073C-805D-8C46-B4BB-CF054E7E0603}">
      <dgm:prSet phldrT="[Text]"/>
      <dgm:spPr/>
      <dgm:t>
        <a:bodyPr/>
        <a:lstStyle/>
        <a:p>
          <a:r>
            <a:rPr lang="en-GB"/>
            <a:t>Working directory</a:t>
          </a:r>
        </a:p>
      </dgm:t>
    </dgm:pt>
    <dgm:pt modelId="{6FCCDA25-7226-B64D-888E-E84AC4070236}" type="parTrans" cxnId="{5BC8E5EC-08CD-694A-8130-19FB5825E817}">
      <dgm:prSet/>
      <dgm:spPr/>
      <dgm:t>
        <a:bodyPr/>
        <a:lstStyle/>
        <a:p>
          <a:endParaRPr lang="en-GB"/>
        </a:p>
      </dgm:t>
    </dgm:pt>
    <dgm:pt modelId="{93835586-24C3-D344-BEA1-C6DC9544FFF4}" type="sibTrans" cxnId="{5BC8E5EC-08CD-694A-8130-19FB5825E817}">
      <dgm:prSet/>
      <dgm:spPr/>
      <dgm:t>
        <a:bodyPr/>
        <a:lstStyle/>
        <a:p>
          <a:r>
            <a:rPr lang="en-GB"/>
            <a:t>add</a:t>
          </a:r>
        </a:p>
      </dgm:t>
    </dgm:pt>
    <dgm:pt modelId="{1BFCCD27-F8CF-014B-AC1A-E363DF23B19F}">
      <dgm:prSet phldrT="[Text]"/>
      <dgm:spPr/>
      <dgm:t>
        <a:bodyPr/>
        <a:lstStyle/>
        <a:p>
          <a:r>
            <a:rPr lang="en-GB"/>
            <a:t>Staging area</a:t>
          </a:r>
        </a:p>
      </dgm:t>
    </dgm:pt>
    <dgm:pt modelId="{9DC1CEAF-DD9A-E74F-8F59-E2F7F0CA0F04}" type="parTrans" cxnId="{C72CB361-1BF5-E54F-9C4E-AD074A27DA48}">
      <dgm:prSet/>
      <dgm:spPr/>
      <dgm:t>
        <a:bodyPr/>
        <a:lstStyle/>
        <a:p>
          <a:endParaRPr lang="en-GB"/>
        </a:p>
      </dgm:t>
    </dgm:pt>
    <dgm:pt modelId="{1CC062A1-D5B9-7347-A2B1-23E2BED7BB91}" type="sibTrans" cxnId="{C72CB361-1BF5-E54F-9C4E-AD074A27DA48}">
      <dgm:prSet/>
      <dgm:spPr/>
      <dgm:t>
        <a:bodyPr/>
        <a:lstStyle/>
        <a:p>
          <a:r>
            <a:rPr lang="en-GB"/>
            <a:t>commit</a:t>
          </a:r>
        </a:p>
      </dgm:t>
    </dgm:pt>
    <dgm:pt modelId="{30D64DB8-C833-B344-B12D-2064EF0999A3}">
      <dgm:prSet phldrT="[Text]"/>
      <dgm:spPr/>
      <dgm:t>
        <a:bodyPr/>
        <a:lstStyle/>
        <a:p>
          <a:r>
            <a:rPr lang="en-GB"/>
            <a:t>Repository</a:t>
          </a:r>
        </a:p>
      </dgm:t>
    </dgm:pt>
    <dgm:pt modelId="{CF6A80D2-44BC-3442-9DCE-013D4B57C5FE}" type="parTrans" cxnId="{4A10D28A-B35A-204C-9FC6-C6C278F5DAD4}">
      <dgm:prSet/>
      <dgm:spPr/>
      <dgm:t>
        <a:bodyPr/>
        <a:lstStyle/>
        <a:p>
          <a:endParaRPr lang="en-GB"/>
        </a:p>
      </dgm:t>
    </dgm:pt>
    <dgm:pt modelId="{6BAB9F11-1E9C-2248-89C7-EFE0BF9E084F}" type="sibTrans" cxnId="{4A10D28A-B35A-204C-9FC6-C6C278F5DAD4}">
      <dgm:prSet/>
      <dgm:spPr/>
      <dgm:t>
        <a:bodyPr/>
        <a:lstStyle/>
        <a:p>
          <a:endParaRPr lang="en-GB"/>
        </a:p>
      </dgm:t>
    </dgm:pt>
    <dgm:pt modelId="{F68A2561-75FE-B34E-BAC0-1DCC65F123BC}" type="pres">
      <dgm:prSet presAssocID="{C8808114-889C-B54C-BA89-9E93736A1B35}" presName="Name0" presStyleCnt="0">
        <dgm:presLayoutVars>
          <dgm:dir/>
          <dgm:resizeHandles val="exact"/>
        </dgm:presLayoutVars>
      </dgm:prSet>
      <dgm:spPr/>
    </dgm:pt>
    <dgm:pt modelId="{29C474EA-7912-4A4A-9418-0CCC60C5810E}" type="pres">
      <dgm:prSet presAssocID="{29C0073C-805D-8C46-B4BB-CF054E7E0603}" presName="node" presStyleLbl="node1" presStyleIdx="0" presStyleCnt="3" custScaleX="56866" custScaleY="64301">
        <dgm:presLayoutVars>
          <dgm:bulletEnabled val="1"/>
        </dgm:presLayoutVars>
      </dgm:prSet>
      <dgm:spPr/>
    </dgm:pt>
    <dgm:pt modelId="{C3A6D7E2-49CD-8D4A-A790-FA1A348DEFAE}" type="pres">
      <dgm:prSet presAssocID="{93835586-24C3-D344-BEA1-C6DC9544FFF4}" presName="sibTrans" presStyleLbl="sibTrans2D1" presStyleIdx="0" presStyleCnt="2" custScaleX="184049" custScaleY="98370"/>
      <dgm:spPr/>
    </dgm:pt>
    <dgm:pt modelId="{6E0EF446-1610-4945-BEA9-7747984F1B9A}" type="pres">
      <dgm:prSet presAssocID="{93835586-24C3-D344-BEA1-C6DC9544FFF4}" presName="connectorText" presStyleLbl="sibTrans2D1" presStyleIdx="0" presStyleCnt="2"/>
      <dgm:spPr/>
    </dgm:pt>
    <dgm:pt modelId="{3231D950-036A-2745-B56F-2C94203C4609}" type="pres">
      <dgm:prSet presAssocID="{1BFCCD27-F8CF-014B-AC1A-E363DF23B19F}" presName="node" presStyleLbl="node1" presStyleIdx="1" presStyleCnt="3" custScaleX="56866" custScaleY="64301">
        <dgm:presLayoutVars>
          <dgm:bulletEnabled val="1"/>
        </dgm:presLayoutVars>
      </dgm:prSet>
      <dgm:spPr/>
    </dgm:pt>
    <dgm:pt modelId="{BDE100F9-5092-984A-9B00-7A419E32B574}" type="pres">
      <dgm:prSet presAssocID="{1CC062A1-D5B9-7347-A2B1-23E2BED7BB91}" presName="sibTrans" presStyleLbl="sibTrans2D1" presStyleIdx="1" presStyleCnt="2" custScaleX="184049" custScaleY="98370"/>
      <dgm:spPr/>
    </dgm:pt>
    <dgm:pt modelId="{D0DFCC7D-50A3-5644-919B-6E97FA9D35F7}" type="pres">
      <dgm:prSet presAssocID="{1CC062A1-D5B9-7347-A2B1-23E2BED7BB91}" presName="connectorText" presStyleLbl="sibTrans2D1" presStyleIdx="1" presStyleCnt="2"/>
      <dgm:spPr/>
    </dgm:pt>
    <dgm:pt modelId="{F1130B57-728B-744B-AE61-BBDF6DFF0122}" type="pres">
      <dgm:prSet presAssocID="{30D64DB8-C833-B344-B12D-2064EF0999A3}" presName="node" presStyleLbl="node1" presStyleIdx="2" presStyleCnt="3" custScaleX="56866" custScaleY="64301">
        <dgm:presLayoutVars>
          <dgm:bulletEnabled val="1"/>
        </dgm:presLayoutVars>
      </dgm:prSet>
      <dgm:spPr/>
    </dgm:pt>
  </dgm:ptLst>
  <dgm:cxnLst>
    <dgm:cxn modelId="{442F8B1C-E522-214D-9EC9-0E6C0F9D1C24}" type="presOf" srcId="{30D64DB8-C833-B344-B12D-2064EF0999A3}" destId="{F1130B57-728B-744B-AE61-BBDF6DFF0122}" srcOrd="0" destOrd="0" presId="urn:microsoft.com/office/officeart/2005/8/layout/process1"/>
    <dgm:cxn modelId="{88C57D4D-3881-E842-9AFF-19811A3D63C4}" type="presOf" srcId="{29C0073C-805D-8C46-B4BB-CF054E7E0603}" destId="{29C474EA-7912-4A4A-9418-0CCC60C5810E}" srcOrd="0" destOrd="0" presId="urn:microsoft.com/office/officeart/2005/8/layout/process1"/>
    <dgm:cxn modelId="{4D89765F-9AC1-7544-B334-06C64284F4C3}" type="presOf" srcId="{1BFCCD27-F8CF-014B-AC1A-E363DF23B19F}" destId="{3231D950-036A-2745-B56F-2C94203C4609}" srcOrd="0" destOrd="0" presId="urn:microsoft.com/office/officeart/2005/8/layout/process1"/>
    <dgm:cxn modelId="{C72CB361-1BF5-E54F-9C4E-AD074A27DA48}" srcId="{C8808114-889C-B54C-BA89-9E93736A1B35}" destId="{1BFCCD27-F8CF-014B-AC1A-E363DF23B19F}" srcOrd="1" destOrd="0" parTransId="{9DC1CEAF-DD9A-E74F-8F59-E2F7F0CA0F04}" sibTransId="{1CC062A1-D5B9-7347-A2B1-23E2BED7BB91}"/>
    <dgm:cxn modelId="{9F355F65-ABF5-4648-8536-8E1566A0E58D}" type="presOf" srcId="{93835586-24C3-D344-BEA1-C6DC9544FFF4}" destId="{6E0EF446-1610-4945-BEA9-7747984F1B9A}" srcOrd="1" destOrd="0" presId="urn:microsoft.com/office/officeart/2005/8/layout/process1"/>
    <dgm:cxn modelId="{4A10D28A-B35A-204C-9FC6-C6C278F5DAD4}" srcId="{C8808114-889C-B54C-BA89-9E93736A1B35}" destId="{30D64DB8-C833-B344-B12D-2064EF0999A3}" srcOrd="2" destOrd="0" parTransId="{CF6A80D2-44BC-3442-9DCE-013D4B57C5FE}" sibTransId="{6BAB9F11-1E9C-2248-89C7-EFE0BF9E084F}"/>
    <dgm:cxn modelId="{80A35EAC-3816-BE45-A965-C45DDBBBE975}" type="presOf" srcId="{93835586-24C3-D344-BEA1-C6DC9544FFF4}" destId="{C3A6D7E2-49CD-8D4A-A790-FA1A348DEFAE}" srcOrd="0" destOrd="0" presId="urn:microsoft.com/office/officeart/2005/8/layout/process1"/>
    <dgm:cxn modelId="{3589ADD8-B25C-6F4D-AC19-49E7137750C2}" type="presOf" srcId="{1CC062A1-D5B9-7347-A2B1-23E2BED7BB91}" destId="{BDE100F9-5092-984A-9B00-7A419E32B574}" srcOrd="0" destOrd="0" presId="urn:microsoft.com/office/officeart/2005/8/layout/process1"/>
    <dgm:cxn modelId="{2A95ACE4-F19A-4A42-9854-8DC023212E0E}" type="presOf" srcId="{1CC062A1-D5B9-7347-A2B1-23E2BED7BB91}" destId="{D0DFCC7D-50A3-5644-919B-6E97FA9D35F7}" srcOrd="1" destOrd="0" presId="urn:microsoft.com/office/officeart/2005/8/layout/process1"/>
    <dgm:cxn modelId="{5BC8E5EC-08CD-694A-8130-19FB5825E817}" srcId="{C8808114-889C-B54C-BA89-9E93736A1B35}" destId="{29C0073C-805D-8C46-B4BB-CF054E7E0603}" srcOrd="0" destOrd="0" parTransId="{6FCCDA25-7226-B64D-888E-E84AC4070236}" sibTransId="{93835586-24C3-D344-BEA1-C6DC9544FFF4}"/>
    <dgm:cxn modelId="{4166BFFD-84B9-3145-AB68-4B4E85A1245E}" type="presOf" srcId="{C8808114-889C-B54C-BA89-9E93736A1B35}" destId="{F68A2561-75FE-B34E-BAC0-1DCC65F123BC}" srcOrd="0" destOrd="0" presId="urn:microsoft.com/office/officeart/2005/8/layout/process1"/>
    <dgm:cxn modelId="{F1ACE8F7-87D1-CB4B-A9AE-91A20B542C49}" type="presParOf" srcId="{F68A2561-75FE-B34E-BAC0-1DCC65F123BC}" destId="{29C474EA-7912-4A4A-9418-0CCC60C5810E}" srcOrd="0" destOrd="0" presId="urn:microsoft.com/office/officeart/2005/8/layout/process1"/>
    <dgm:cxn modelId="{68A786C4-377B-5F43-9505-8BFD0D50F5F2}" type="presParOf" srcId="{F68A2561-75FE-B34E-BAC0-1DCC65F123BC}" destId="{C3A6D7E2-49CD-8D4A-A790-FA1A348DEFAE}" srcOrd="1" destOrd="0" presId="urn:microsoft.com/office/officeart/2005/8/layout/process1"/>
    <dgm:cxn modelId="{A68FF4B9-8E4A-854B-BB9A-079D3C6434CC}" type="presParOf" srcId="{C3A6D7E2-49CD-8D4A-A790-FA1A348DEFAE}" destId="{6E0EF446-1610-4945-BEA9-7747984F1B9A}" srcOrd="0" destOrd="0" presId="urn:microsoft.com/office/officeart/2005/8/layout/process1"/>
    <dgm:cxn modelId="{EC9166A7-1165-8F42-9139-7F21C556FBD3}" type="presParOf" srcId="{F68A2561-75FE-B34E-BAC0-1DCC65F123BC}" destId="{3231D950-036A-2745-B56F-2C94203C4609}" srcOrd="2" destOrd="0" presId="urn:microsoft.com/office/officeart/2005/8/layout/process1"/>
    <dgm:cxn modelId="{03A7B202-85C0-AA43-9DAD-4DAAD87F7664}" type="presParOf" srcId="{F68A2561-75FE-B34E-BAC0-1DCC65F123BC}" destId="{BDE100F9-5092-984A-9B00-7A419E32B574}" srcOrd="3" destOrd="0" presId="urn:microsoft.com/office/officeart/2005/8/layout/process1"/>
    <dgm:cxn modelId="{EC8FEB4D-A976-4B46-B164-0327580FB7D8}" type="presParOf" srcId="{BDE100F9-5092-984A-9B00-7A419E32B574}" destId="{D0DFCC7D-50A3-5644-919B-6E97FA9D35F7}" srcOrd="0" destOrd="0" presId="urn:microsoft.com/office/officeart/2005/8/layout/process1"/>
    <dgm:cxn modelId="{1A16C3CB-C7D4-1943-988F-13D245C9D450}" type="presParOf" srcId="{F68A2561-75FE-B34E-BAC0-1DCC65F123BC}" destId="{F1130B57-728B-744B-AE61-BBDF6DFF01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11A40-1DD5-42EC-9BDA-80A733D17FB4}">
      <dsp:nvSpPr>
        <dsp:cNvPr id="0" name=""/>
        <dsp:cNvSpPr/>
      </dsp:nvSpPr>
      <dsp:spPr>
        <a:xfrm>
          <a:off x="0" y="425193"/>
          <a:ext cx="112395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310" tIns="520700" rIns="87231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/>
        </a:p>
      </dsp:txBody>
      <dsp:txXfrm>
        <a:off x="0" y="425193"/>
        <a:ext cx="11239500" cy="630000"/>
      </dsp:txXfrm>
    </dsp:sp>
    <dsp:sp modelId="{5FBFF8DE-2F39-4839-BC57-10749A1A086F}">
      <dsp:nvSpPr>
        <dsp:cNvPr id="0" name=""/>
        <dsp:cNvSpPr/>
      </dsp:nvSpPr>
      <dsp:spPr>
        <a:xfrm>
          <a:off x="574501" y="56193"/>
          <a:ext cx="7867650" cy="73800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VCS</a:t>
          </a:r>
        </a:p>
      </dsp:txBody>
      <dsp:txXfrm>
        <a:off x="610527" y="92219"/>
        <a:ext cx="7795598" cy="665948"/>
      </dsp:txXfrm>
    </dsp:sp>
    <dsp:sp modelId="{1D8BE90A-5C2A-49C0-A3E0-753DDF906A73}">
      <dsp:nvSpPr>
        <dsp:cNvPr id="0" name=""/>
        <dsp:cNvSpPr/>
      </dsp:nvSpPr>
      <dsp:spPr>
        <a:xfrm>
          <a:off x="0" y="1559193"/>
          <a:ext cx="11239500" cy="291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0712789"/>
              <a:satOff val="-4982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310" tIns="520700" rIns="87231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Clone 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i="0" kern="1200"/>
            <a:t>Commit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i="0" kern="1200"/>
            <a:t>Branches 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i="0" kern="1200"/>
            <a:t>Push/Pull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i="0" kern="1200"/>
            <a:t>Log/Diff 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b="0" i="0" kern="1200"/>
            <a:t>Merge </a:t>
          </a:r>
        </a:p>
      </dsp:txBody>
      <dsp:txXfrm>
        <a:off x="0" y="1559193"/>
        <a:ext cx="11239500" cy="2913750"/>
      </dsp:txXfrm>
    </dsp:sp>
    <dsp:sp modelId="{C0DA8578-2365-49D0-815D-6465826AD671}">
      <dsp:nvSpPr>
        <dsp:cNvPr id="0" name=""/>
        <dsp:cNvSpPr/>
      </dsp:nvSpPr>
      <dsp:spPr>
        <a:xfrm>
          <a:off x="561975" y="1190193"/>
          <a:ext cx="7867650" cy="738000"/>
        </a:xfrm>
        <a:prstGeom prst="roundRect">
          <a:avLst/>
        </a:prstGeom>
        <a:solidFill>
          <a:schemeClr val="accent5">
            <a:hueOff val="-10712789"/>
            <a:satOff val="-4982"/>
            <a:lumOff val="19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</a:t>
          </a:r>
        </a:p>
      </dsp:txBody>
      <dsp:txXfrm>
        <a:off x="598001" y="1226219"/>
        <a:ext cx="779559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E2891-6736-F64D-9656-5BB6EC924165}">
      <dsp:nvSpPr>
        <dsp:cNvPr id="0" name=""/>
        <dsp:cNvSpPr/>
      </dsp:nvSpPr>
      <dsp:spPr>
        <a:xfrm>
          <a:off x="855324" y="2278"/>
          <a:ext cx="718504" cy="718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80825A0-18E9-6C45-A18C-1A5D4F492E7D}">
      <dsp:nvSpPr>
        <dsp:cNvPr id="0" name=""/>
        <dsp:cNvSpPr/>
      </dsp:nvSpPr>
      <dsp:spPr>
        <a:xfrm>
          <a:off x="1214577" y="2278"/>
          <a:ext cx="3833486" cy="71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3200" b="0" i="0" kern="1200"/>
            <a:t>Distribution</a:t>
          </a:r>
        </a:p>
      </dsp:txBody>
      <dsp:txXfrm>
        <a:off x="1214577" y="2278"/>
        <a:ext cx="3833486" cy="718504"/>
      </dsp:txXfrm>
    </dsp:sp>
    <dsp:sp modelId="{256E3CB7-F532-0846-A8D1-8CF9359B6FC7}">
      <dsp:nvSpPr>
        <dsp:cNvPr id="0" name=""/>
        <dsp:cNvSpPr/>
      </dsp:nvSpPr>
      <dsp:spPr>
        <a:xfrm>
          <a:off x="855324" y="720783"/>
          <a:ext cx="718504" cy="718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BEF8E46-2E5D-BE4B-8C8D-F1DF68D62E71}">
      <dsp:nvSpPr>
        <dsp:cNvPr id="0" name=""/>
        <dsp:cNvSpPr/>
      </dsp:nvSpPr>
      <dsp:spPr>
        <a:xfrm>
          <a:off x="1214577" y="720783"/>
          <a:ext cx="3833486" cy="71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Size and Speed</a:t>
          </a:r>
        </a:p>
      </dsp:txBody>
      <dsp:txXfrm>
        <a:off x="1214577" y="720783"/>
        <a:ext cx="3833486" cy="718504"/>
      </dsp:txXfrm>
    </dsp:sp>
    <dsp:sp modelId="{D047E479-ECB2-BD4B-B9E2-F20515069E0D}">
      <dsp:nvSpPr>
        <dsp:cNvPr id="0" name=""/>
        <dsp:cNvSpPr/>
      </dsp:nvSpPr>
      <dsp:spPr>
        <a:xfrm>
          <a:off x="855324" y="1439288"/>
          <a:ext cx="718504" cy="718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3564BD-6C76-8047-A6C2-460ACF454F53}">
      <dsp:nvSpPr>
        <dsp:cNvPr id="0" name=""/>
        <dsp:cNvSpPr/>
      </dsp:nvSpPr>
      <dsp:spPr>
        <a:xfrm>
          <a:off x="1214577" y="1439288"/>
          <a:ext cx="3833486" cy="71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Data Assurance</a:t>
          </a:r>
          <a:endParaRPr lang="en-GB" sz="3200" b="0" kern="1200"/>
        </a:p>
      </dsp:txBody>
      <dsp:txXfrm>
        <a:off x="1214577" y="1439288"/>
        <a:ext cx="3833486" cy="718504"/>
      </dsp:txXfrm>
    </dsp:sp>
    <dsp:sp modelId="{ADD5FF74-201E-4142-B183-09F953A2AE61}">
      <dsp:nvSpPr>
        <dsp:cNvPr id="0" name=""/>
        <dsp:cNvSpPr/>
      </dsp:nvSpPr>
      <dsp:spPr>
        <a:xfrm>
          <a:off x="855324" y="2157792"/>
          <a:ext cx="718504" cy="718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378A88-C58C-2A4D-9043-F9AD7394E602}">
      <dsp:nvSpPr>
        <dsp:cNvPr id="0" name=""/>
        <dsp:cNvSpPr/>
      </dsp:nvSpPr>
      <dsp:spPr>
        <a:xfrm>
          <a:off x="1214577" y="2157792"/>
          <a:ext cx="3833486" cy="71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/>
            <a:t>Open Source</a:t>
          </a:r>
        </a:p>
      </dsp:txBody>
      <dsp:txXfrm>
        <a:off x="1214577" y="2157792"/>
        <a:ext cx="3833486" cy="718504"/>
      </dsp:txXfrm>
    </dsp:sp>
    <dsp:sp modelId="{D7A0F41F-C80D-054D-843B-F8242CA90C5E}">
      <dsp:nvSpPr>
        <dsp:cNvPr id="0" name=""/>
        <dsp:cNvSpPr/>
      </dsp:nvSpPr>
      <dsp:spPr>
        <a:xfrm>
          <a:off x="855324" y="2876297"/>
          <a:ext cx="718504" cy="718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C364DE-05C7-F04E-BE2D-91CA6064D636}">
      <dsp:nvSpPr>
        <dsp:cNvPr id="0" name=""/>
        <dsp:cNvSpPr/>
      </dsp:nvSpPr>
      <dsp:spPr>
        <a:xfrm>
          <a:off x="1214577" y="2876297"/>
          <a:ext cx="3833486" cy="71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>
              <a:latin typeface="+mn-lt"/>
            </a:rPr>
            <a:t>Branching and Merging</a:t>
          </a:r>
          <a:endParaRPr lang="en-GB" sz="3200" b="0" kern="1200">
            <a:latin typeface="+mn-lt"/>
          </a:endParaRPr>
        </a:p>
      </dsp:txBody>
      <dsp:txXfrm>
        <a:off x="1214577" y="2876297"/>
        <a:ext cx="3833486" cy="71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474EA-7912-4A4A-9418-0CCC60C5810E}">
      <dsp:nvSpPr>
        <dsp:cNvPr id="0" name=""/>
        <dsp:cNvSpPr/>
      </dsp:nvSpPr>
      <dsp:spPr>
        <a:xfrm>
          <a:off x="1719" y="1066314"/>
          <a:ext cx="2601250" cy="17648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Working directory</a:t>
          </a:r>
        </a:p>
      </dsp:txBody>
      <dsp:txXfrm>
        <a:off x="53409" y="1118004"/>
        <a:ext cx="2497870" cy="1661432"/>
      </dsp:txXfrm>
    </dsp:sp>
    <dsp:sp modelId="{C3A6D7E2-49CD-8D4A-A790-FA1A348DEFAE}">
      <dsp:nvSpPr>
        <dsp:cNvPr id="0" name=""/>
        <dsp:cNvSpPr/>
      </dsp:nvSpPr>
      <dsp:spPr>
        <a:xfrm>
          <a:off x="2652868" y="1390747"/>
          <a:ext cx="1784838" cy="111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add</a:t>
          </a:r>
        </a:p>
      </dsp:txBody>
      <dsp:txXfrm>
        <a:off x="2652868" y="1613936"/>
        <a:ext cx="1450054" cy="669569"/>
      </dsp:txXfrm>
    </dsp:sp>
    <dsp:sp modelId="{3231D950-036A-2745-B56F-2C94203C4609}">
      <dsp:nvSpPr>
        <dsp:cNvPr id="0" name=""/>
        <dsp:cNvSpPr/>
      </dsp:nvSpPr>
      <dsp:spPr>
        <a:xfrm>
          <a:off x="4432711" y="1066314"/>
          <a:ext cx="2601250" cy="17648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Staging area</a:t>
          </a:r>
        </a:p>
      </dsp:txBody>
      <dsp:txXfrm>
        <a:off x="4484401" y="1118004"/>
        <a:ext cx="2497870" cy="1661432"/>
      </dsp:txXfrm>
    </dsp:sp>
    <dsp:sp modelId="{BDE100F9-5092-984A-9B00-7A419E32B574}">
      <dsp:nvSpPr>
        <dsp:cNvPr id="0" name=""/>
        <dsp:cNvSpPr/>
      </dsp:nvSpPr>
      <dsp:spPr>
        <a:xfrm>
          <a:off x="7083859" y="1390747"/>
          <a:ext cx="1784838" cy="1115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commit</a:t>
          </a:r>
        </a:p>
      </dsp:txBody>
      <dsp:txXfrm>
        <a:off x="7083859" y="1613936"/>
        <a:ext cx="1450054" cy="669569"/>
      </dsp:txXfrm>
    </dsp:sp>
    <dsp:sp modelId="{F1130B57-728B-744B-AE61-BBDF6DFF0122}">
      <dsp:nvSpPr>
        <dsp:cNvPr id="0" name=""/>
        <dsp:cNvSpPr/>
      </dsp:nvSpPr>
      <dsp:spPr>
        <a:xfrm>
          <a:off x="8863703" y="1066314"/>
          <a:ext cx="2601250" cy="17648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Repository</a:t>
          </a:r>
        </a:p>
      </dsp:txBody>
      <dsp:txXfrm>
        <a:off x="8915393" y="1118004"/>
        <a:ext cx="2497870" cy="166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73931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34842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755191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77809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45D15CF-88C8-4AA0-AE63-4921D7EBC94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645D15CF-88C8-4AA0-AE63-4921D7EBC94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584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208271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95917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795778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97973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45168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76258" y="1439334"/>
            <a:ext cx="11239500" cy="45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 Color Canvas">
  <p:cSld name="Content on Color Canvas">
    <p:bg>
      <p:bgPr>
        <a:solidFill>
          <a:schemeClr val="accent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76258" y="1439334"/>
            <a:ext cx="11239500" cy="45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439336"/>
            <a:ext cx="5314948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6"/>
            <a:ext cx="5314949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0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4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4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4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4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4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4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6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2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85471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5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"/>
            <a:ext cx="5080001" cy="643551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71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35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1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614019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7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3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2" y="4909149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on Color Canvas">
  <p:cSld name="Comparison on Color Canvas">
    <p:bg>
      <p:bgPr>
        <a:solidFill>
          <a:schemeClr val="accent4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76259" y="1896534"/>
            <a:ext cx="5314948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76252" y="1439333"/>
            <a:ext cx="5314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400806" y="1896534"/>
            <a:ext cx="5324476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400799" y="1439333"/>
            <a:ext cx="531495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8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2"/>
            <a:ext cx="4210048" cy="691457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59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3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189" indent="0">
              <a:buNone/>
              <a:defRPr b="1" i="0" cap="all" spc="200" baseline="0"/>
            </a:lvl2pPr>
            <a:lvl3pPr marL="914377" indent="0">
              <a:buNone/>
              <a:defRPr b="1" i="0" cap="all" spc="200" baseline="0"/>
            </a:lvl3pPr>
            <a:lvl4pPr marL="1371566" indent="0">
              <a:buNone/>
              <a:defRPr b="1" i="0" cap="all" spc="200" baseline="0"/>
            </a:lvl4pPr>
            <a:lvl5pPr marL="1828754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9" y="2363055"/>
            <a:ext cx="3541837" cy="407246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9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4049539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51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08586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519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55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96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2839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279" y="273600"/>
            <a:ext cx="10972417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279" y="1604520"/>
            <a:ext cx="10972417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84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on Color Canvas">
  <p:cSld name="Three Content on Color Canvas">
    <p:bg>
      <p:bgPr>
        <a:solidFill>
          <a:schemeClr val="accent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1502900" y="1651445"/>
            <a:ext cx="3072384" cy="387138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274300" rIns="182875" bIns="274300" anchor="t" anchorCtr="0">
            <a:noAutofit/>
          </a:bodyPr>
          <a:lstStyle>
            <a:lvl1pPr marL="457200" marR="0" lvl="0" indent="-292100" algn="l" rtl="0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2"/>
          </p:nvPr>
        </p:nvSpPr>
        <p:spPr>
          <a:xfrm>
            <a:off x="7647668" y="1066229"/>
            <a:ext cx="3072384" cy="5852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marR="0" lvl="0" indent="-228600" algn="ctr" rtl="0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3"/>
          </p:nvPr>
        </p:nvSpPr>
        <p:spPr>
          <a:xfrm>
            <a:off x="4575284" y="1066229"/>
            <a:ext cx="3072384" cy="5852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marR="0" lvl="0" indent="-228600" algn="ctr" rtl="0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"/>
          </p:nvPr>
        </p:nvSpPr>
        <p:spPr>
          <a:xfrm>
            <a:off x="1502900" y="1066229"/>
            <a:ext cx="3072384" cy="58521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marR="0" lvl="0" indent="-228600" algn="ctr" rtl="0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5"/>
          </p:nvPr>
        </p:nvSpPr>
        <p:spPr>
          <a:xfrm>
            <a:off x="7647668" y="1651445"/>
            <a:ext cx="3072384" cy="387138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274300" rIns="182875" bIns="274300" anchor="t" anchorCtr="0">
            <a:noAutofit/>
          </a:bodyPr>
          <a:lstStyle>
            <a:lvl1pPr marL="457200" marR="0" lvl="0" indent="-292100" algn="l" rtl="0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6"/>
          </p:nvPr>
        </p:nvSpPr>
        <p:spPr>
          <a:xfrm>
            <a:off x="4575284" y="1651445"/>
            <a:ext cx="3072384" cy="387138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274300" rIns="182875" bIns="274300" anchor="t" anchorCtr="0">
            <a:noAutofit/>
          </a:bodyPr>
          <a:lstStyle>
            <a:lvl1pPr marL="457200" marR="0" lvl="0" indent="-292100" algn="l" rtl="0">
              <a:lnSpc>
                <a:spcPct val="160000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seStudy">
  <p:cSld name="1_CaseStud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5" name="Google Shape;135;p20"/>
          <p:cNvCxnSpPr/>
          <p:nvPr/>
        </p:nvCxnSpPr>
        <p:spPr>
          <a:xfrm rot="10800000">
            <a:off x="7981952" y="937628"/>
            <a:ext cx="0" cy="5497895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20"/>
          <p:cNvSpPr>
            <a:spLocks noGrp="1"/>
          </p:cNvSpPr>
          <p:nvPr>
            <p:ph type="pic" idx="2"/>
          </p:nvPr>
        </p:nvSpPr>
        <p:spPr>
          <a:xfrm>
            <a:off x="0" y="948971"/>
            <a:ext cx="7981952" cy="545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981952" y="948973"/>
            <a:ext cx="4210048" cy="691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28575" rIns="0" bIns="28575" anchor="ctr" anchorCtr="0">
            <a:noAutofit/>
          </a:bodyPr>
          <a:lstStyle/>
          <a:p>
            <a:pPr marL="0" marR="23813" lvl="0" indent="2381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981957" y="1025995"/>
            <a:ext cx="4210049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marR="0" lvl="0" indent="-228600" algn="ctr" rtl="0">
              <a:lnSpc>
                <a:spcPct val="133333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8257618" y="2363054"/>
            <a:ext cx="3541837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6444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"/>
          </p:nvPr>
        </p:nvSpPr>
        <p:spPr>
          <a:xfrm>
            <a:off x="8257618" y="1905852"/>
            <a:ext cx="3541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8833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55479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7991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562794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80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76252" y="1439334"/>
            <a:ext cx="5314949" cy="45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400807" y="1439334"/>
            <a:ext cx="5314951" cy="45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52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8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56228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46692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72383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8136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45657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464721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6215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0338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">
  <p:cSld name="Content with Highligh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76258" y="1896534"/>
            <a:ext cx="11239500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476258" y="1439333"/>
            <a:ext cx="11239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193909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41883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29531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87198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dt" idx="10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0" rIns="182875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353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9" y="2404307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429912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26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6449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1982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6259" y="1896534"/>
            <a:ext cx="5314948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2"/>
          </p:nvPr>
        </p:nvSpPr>
        <p:spPr>
          <a:xfrm>
            <a:off x="476252" y="1439333"/>
            <a:ext cx="5314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3"/>
          </p:nvPr>
        </p:nvSpPr>
        <p:spPr>
          <a:xfrm>
            <a:off x="6400806" y="1896534"/>
            <a:ext cx="5324476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4"/>
          </p:nvPr>
        </p:nvSpPr>
        <p:spPr>
          <a:xfrm>
            <a:off x="6400803" y="1439333"/>
            <a:ext cx="532447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392546" y="955249"/>
            <a:ext cx="11406909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3195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699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2044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0929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4304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6105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5679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07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852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47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icture">
  <p:cSld name="Content and Pict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76259" y="1439334"/>
            <a:ext cx="5314948" cy="45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7112000" y="0"/>
            <a:ext cx="5080000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8" name="Google Shape;68;p12"/>
          <p:cNvCxnSpPr/>
          <p:nvPr/>
        </p:nvCxnSpPr>
        <p:spPr>
          <a:xfrm>
            <a:off x="392553" y="955249"/>
            <a:ext cx="562937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249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9045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0759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738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4664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2319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5954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625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2790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70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Highlight and Picture">
  <p:cSld name="Content with Highlight and Pictur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76252" y="1896534"/>
            <a:ext cx="5314949" cy="407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7112000" y="0"/>
            <a:ext cx="5080000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3"/>
          </p:nvPr>
        </p:nvSpPr>
        <p:spPr>
          <a:xfrm>
            <a:off x="476252" y="1439333"/>
            <a:ext cx="5314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392553" y="955249"/>
            <a:ext cx="562937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7338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3116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7991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017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64849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3200" b="0" strike="noStrike" spc="-1">
                <a:latin typeface="Arial"/>
              </a:rPr>
              <a:t>Click to edit Master subtitle style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9265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5654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841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3858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8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and Picture">
  <p:cSld name="List and Pictur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7112000" y="0"/>
            <a:ext cx="5080000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392553" y="955249"/>
            <a:ext cx="5629372" cy="0"/>
          </a:xfrm>
          <a:prstGeom prst="straightConnector1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76251" y="1456655"/>
            <a:ext cx="475488" cy="475488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3"/>
          </p:nvPr>
        </p:nvSpPr>
        <p:spPr>
          <a:xfrm>
            <a:off x="947963" y="1456655"/>
            <a:ext cx="4843237" cy="475488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4"/>
          </p:nvPr>
        </p:nvSpPr>
        <p:spPr>
          <a:xfrm>
            <a:off x="476251" y="5493512"/>
            <a:ext cx="475488" cy="475488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5"/>
          </p:nvPr>
        </p:nvSpPr>
        <p:spPr>
          <a:xfrm>
            <a:off x="476251" y="2264027"/>
            <a:ext cx="475488" cy="475488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6"/>
          </p:nvPr>
        </p:nvSpPr>
        <p:spPr>
          <a:xfrm>
            <a:off x="476251" y="3071399"/>
            <a:ext cx="475488" cy="475488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7"/>
          </p:nvPr>
        </p:nvSpPr>
        <p:spPr>
          <a:xfrm>
            <a:off x="476251" y="3878771"/>
            <a:ext cx="475488" cy="475488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8"/>
          </p:nvPr>
        </p:nvSpPr>
        <p:spPr>
          <a:xfrm>
            <a:off x="476251" y="4686143"/>
            <a:ext cx="475488" cy="475488"/>
          </a:xfrm>
          <a:prstGeom prst="rect">
            <a:avLst/>
          </a:prstGeom>
          <a:noFill/>
          <a:ln w="19050" cap="flat" cmpd="sng">
            <a:solidFill>
              <a:srgbClr val="F4F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4285"/>
              </a:lnSpc>
              <a:spcBef>
                <a:spcPts val="264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9"/>
          </p:nvPr>
        </p:nvSpPr>
        <p:spPr>
          <a:xfrm>
            <a:off x="947963" y="2263477"/>
            <a:ext cx="4843237" cy="475488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3"/>
          </p:nvPr>
        </p:nvSpPr>
        <p:spPr>
          <a:xfrm>
            <a:off x="947963" y="3070300"/>
            <a:ext cx="4843237" cy="475488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4"/>
          </p:nvPr>
        </p:nvSpPr>
        <p:spPr>
          <a:xfrm>
            <a:off x="947963" y="3877123"/>
            <a:ext cx="4843237" cy="475488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5"/>
          </p:nvPr>
        </p:nvSpPr>
        <p:spPr>
          <a:xfrm>
            <a:off x="947963" y="4683945"/>
            <a:ext cx="4843237" cy="475488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6"/>
          </p:nvPr>
        </p:nvSpPr>
        <p:spPr>
          <a:xfrm>
            <a:off x="947963" y="5490769"/>
            <a:ext cx="4843237" cy="475488"/>
          </a:xfrm>
          <a:prstGeom prst="rect">
            <a:avLst/>
          </a:prstGeom>
          <a:noFill/>
          <a:ln w="19050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marR="0" lvl="0" indent="-22860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95793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Master title style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GB" sz="3200" b="0" strike="noStrike" spc="-1"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5525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59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219200"/>
            <a:ext cx="1121664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1582400" cy="90742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088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1600200"/>
            <a:ext cx="1121664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1582400" cy="126650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line 2</a:t>
            </a:r>
            <a:br>
              <a:rPr lang="en-US"/>
            </a:br>
            <a:r>
              <a:rPr lang="en-US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541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9511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87220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8"/>
            <a:ext cx="8534400" cy="1354217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84121"/>
            <a:ext cx="8534400" cy="526298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0191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12191853" cy="904863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0304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54387"/>
            <a:ext cx="7315200" cy="5129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095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Profile - Right">
  <p:cSld name="Personal Profile - Righ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898533" y="2373859"/>
            <a:ext cx="5314948" cy="359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2"/>
          </p:nvPr>
        </p:nvSpPr>
        <p:spPr>
          <a:xfrm>
            <a:off x="898524" y="1439333"/>
            <a:ext cx="5314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3"/>
          </p:nvPr>
        </p:nvSpPr>
        <p:spPr>
          <a:xfrm>
            <a:off x="898524" y="1916660"/>
            <a:ext cx="531494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77777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112002" y="4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8305208" y="1870969"/>
            <a:ext cx="2693581" cy="2693581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>
            <a:spLocks noGrp="1"/>
          </p:cNvSpPr>
          <p:nvPr>
            <p:ph type="pic" idx="4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48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5" y="1447800"/>
            <a:ext cx="5510784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99666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0400" y="838200"/>
            <a:ext cx="51816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51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2627008"/>
            <a:ext cx="7949184" cy="648383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8"/>
            <a:ext cx="3556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04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2"/>
            <a:ext cx="5754624" cy="54835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89689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9"/>
            <a:ext cx="11216640" cy="548355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54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5462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9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635060"/>
            <a:ext cx="22352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14133" y="622578"/>
            <a:ext cx="355600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12192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71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38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10960641" y="6492240"/>
            <a:ext cx="642913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4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1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786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Profile">
  <p:cSld name="Personal Profi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973769" y="2373859"/>
            <a:ext cx="5324476" cy="359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2"/>
          </p:nvPr>
        </p:nvSpPr>
        <p:spPr>
          <a:xfrm>
            <a:off x="5973769" y="1439333"/>
            <a:ext cx="531495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33333"/>
              </a:lnSpc>
              <a:spcBef>
                <a:spcPts val="288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-1" y="4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193208" y="1870969"/>
            <a:ext cx="2693581" cy="2693581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>
            <a:spLocks noGrp="1"/>
          </p:cNvSpPr>
          <p:nvPr>
            <p:ph type="pic" idx="3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"/>
          </p:nvPr>
        </p:nvSpPr>
        <p:spPr>
          <a:xfrm>
            <a:off x="5973761" y="1916660"/>
            <a:ext cx="532472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77777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1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120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48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307849"/>
      </p:ext>
    </p:extLst>
  </p:cSld>
  <p:clrMapOvr>
    <a:masterClrMapping/>
  </p:clrMapOvr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487680" y="914400"/>
            <a:ext cx="1121664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9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914402"/>
            <a:ext cx="631952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680" y="0"/>
            <a:ext cx="11683853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0401" y="838200"/>
            <a:ext cx="5181587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98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" y="3276600"/>
            <a:ext cx="7949184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1823196"/>
            <a:ext cx="7949184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36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487680" y="1752600"/>
            <a:ext cx="1121664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80" y="274638"/>
            <a:ext cx="11216640" cy="1143000"/>
          </a:xfrm>
        </p:spPr>
        <p:txBody>
          <a:bodyPr lIns="91440" rIns="91440"/>
          <a:lstStyle/>
          <a:p>
            <a:r>
              <a:rPr lang="en-US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042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6"/>
            <a:ext cx="11239500" cy="45296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2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6"/>
            <a:ext cx="5314949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3" y="1439336"/>
            <a:ext cx="5314951" cy="45296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62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6"/>
            <a:ext cx="11239500" cy="4072467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4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554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5" y="1896536"/>
            <a:ext cx="5314948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2" y="1896536"/>
            <a:ext cx="5324476" cy="4072467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7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8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theme" Target="../theme/theme10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5.w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wmf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80493" y="1439334"/>
            <a:ext cx="11235265" cy="452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45454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80485" y="6549298"/>
            <a:ext cx="627880" cy="22263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80493" y="304800"/>
            <a:ext cx="11235265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9884588" y="6435522"/>
            <a:ext cx="1831163" cy="42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82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301" userDrawn="1">
          <p15:clr>
            <a:srgbClr val="F26B43"/>
          </p15:clr>
        </p15:guide>
        <p15:guide id="6" pos="7380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3648" userDrawn="1">
          <p15:clr>
            <a:srgbClr val="F26B43"/>
          </p15:clr>
        </p15:guide>
        <p15:guide id="9" pos="4032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9" y="1439336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9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9" y="6435522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9" r:id="rId22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301">
          <p15:clr>
            <a:srgbClr val="F26B43"/>
          </p15:clr>
        </p15:guide>
        <p15:guide id="6" pos="7380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648">
          <p15:clr>
            <a:srgbClr val="F26B43"/>
          </p15:clr>
        </p15:guide>
        <p15:guide id="9" pos="4032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9" y="2404307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22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300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855" r:id="rId5"/>
    <p:sldLayoutId id="2147483857" r:id="rId6"/>
    <p:sldLayoutId id="2147483858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6"/>
          <a:stretch/>
        </p:blipFill>
        <p:spPr>
          <a:xfrm>
            <a:off x="7111800" y="0"/>
            <a:ext cx="5074560" cy="685260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4560" cy="68526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7"/>
          <a:stretch/>
        </p:blipFill>
        <p:spPr>
          <a:xfrm rot="5400000">
            <a:off x="3689640" y="3075480"/>
            <a:ext cx="6852600" cy="70164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8"/>
          <a:stretch/>
        </p:blipFill>
        <p:spPr>
          <a:xfrm>
            <a:off x="837000" y="681840"/>
            <a:ext cx="1182960" cy="4158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9769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8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22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123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124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080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6435360"/>
            <a:ext cx="12187800" cy="41832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46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3520" cy="218160"/>
          </a:xfrm>
          <a:prstGeom prst="rect">
            <a:avLst/>
          </a:prstGeom>
          <a:ln>
            <a:noFill/>
          </a:ln>
        </p:spPr>
      </p:pic>
      <p:pic>
        <p:nvPicPr>
          <p:cNvPr id="247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59920" cy="1578960"/>
          </a:xfrm>
          <a:prstGeom prst="rect">
            <a:avLst/>
          </a:prstGeom>
          <a:ln>
            <a:noFill/>
          </a:ln>
        </p:spPr>
      </p:pic>
      <p:pic>
        <p:nvPicPr>
          <p:cNvPr id="248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2200" y="4908960"/>
            <a:ext cx="2059920" cy="1578960"/>
          </a:xfrm>
          <a:prstGeom prst="rect">
            <a:avLst/>
          </a:prstGeom>
          <a:ln>
            <a:noFill/>
          </a:ln>
        </p:spPr>
      </p:pic>
      <p:sp>
        <p:nvSpPr>
          <p:cNvPr id="2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059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0" y="6435360"/>
            <a:ext cx="12186720" cy="417240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0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2440" cy="217080"/>
          </a:xfrm>
          <a:prstGeom prst="rect">
            <a:avLst/>
          </a:prstGeom>
          <a:ln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597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" y="6400811"/>
            <a:ext cx="12191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914402"/>
            <a:ext cx="1121664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8800" y="6519116"/>
            <a:ext cx="4064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60641" y="6492240"/>
            <a:ext cx="642913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534075"/>
            <a:ext cx="109728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609600" y="274649"/>
            <a:ext cx="11582400" cy="548355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61066" y="6565900"/>
            <a:ext cx="3488267" cy="13542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12192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676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90516"/>
            <a:ext cx="109728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3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hf hd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username/repo" TargetMode="External"/><Relationship Id="rId1" Type="http://schemas.openxmlformats.org/officeDocument/2006/relationships/slideLayout" Target="../slideLayouts/slideLayout10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0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authenticating-to-github/connecting-to-github-with-ssh/generating-a-new-ssh-key-and-adding-it-to-the-ssh-agent" TargetMode="External"/><Relationship Id="rId1" Type="http://schemas.openxmlformats.org/officeDocument/2006/relationships/slideLayout" Target="../slideLayouts/slideLayout10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10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10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about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>
            <a:extLst>
              <a:ext uri="{FF2B5EF4-FFF2-40B4-BE49-F238E27FC236}">
                <a16:creationId xmlns:a16="http://schemas.microsoft.com/office/drawing/2014/main" id="{76DF5701-1825-A346-A09A-4988937729F8}"/>
              </a:ext>
            </a:extLst>
          </p:cNvPr>
          <p:cNvSpPr/>
          <p:nvPr/>
        </p:nvSpPr>
        <p:spPr>
          <a:xfrm>
            <a:off x="708480" y="1883160"/>
            <a:ext cx="5749200" cy="189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tabLst>
                <a:tab pos="408240" algn="l"/>
              </a:tabLst>
            </a:pPr>
            <a:r>
              <a:rPr lang="en-US" sz="4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Python Programming Language Foundation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8000A57D-8F52-2A40-9BF9-8358616403CE}"/>
              </a:ext>
            </a:extLst>
          </p:cNvPr>
          <p:cNvSpPr/>
          <p:nvPr/>
        </p:nvSpPr>
        <p:spPr>
          <a:xfrm>
            <a:off x="708480" y="3779280"/>
            <a:ext cx="5749200" cy="5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Session 3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805319-39E4-AD4C-B340-27411AB6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Arial"/>
                <a:cs typeface="Arial"/>
                <a:sym typeface="Arial"/>
              </a:rPr>
              <a:t>File states</a:t>
            </a:r>
            <a:endParaRPr lang="en-BY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34748-BA6B-4F45-A966-B29E9FDC5AE0}"/>
              </a:ext>
            </a:extLst>
          </p:cNvPr>
          <p:cNvSpPr/>
          <p:nvPr/>
        </p:nvSpPr>
        <p:spPr>
          <a:xfrm>
            <a:off x="362663" y="1306959"/>
            <a:ext cx="11466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6"/>
                </a:solidFill>
                <a:latin typeface="+mn-lt"/>
              </a:rPr>
              <a:t>The </a:t>
            </a:r>
            <a:r>
              <a:rPr lang="en-GB" sz="2400" b="1">
                <a:solidFill>
                  <a:schemeClr val="accent6"/>
                </a:solidFill>
                <a:latin typeface="+mn-lt"/>
              </a:rPr>
              <a:t>”git commit”</a:t>
            </a:r>
            <a:r>
              <a:rPr lang="en-GB" sz="2400">
                <a:solidFill>
                  <a:schemeClr val="accent6"/>
                </a:solidFill>
                <a:latin typeface="+mn-lt"/>
              </a:rPr>
              <a:t> command captures a snapshot of the project's currently </a:t>
            </a:r>
            <a:r>
              <a:rPr lang="en-GB" sz="2400" i="1">
                <a:solidFill>
                  <a:schemeClr val="accent6"/>
                </a:solidFill>
                <a:latin typeface="+mn-lt"/>
              </a:rPr>
              <a:t>staged</a:t>
            </a:r>
            <a:r>
              <a:rPr lang="en-GB" sz="2400">
                <a:solidFill>
                  <a:schemeClr val="accent6"/>
                </a:solidFill>
                <a:latin typeface="+mn-lt"/>
              </a:rPr>
              <a:t> </a:t>
            </a:r>
            <a:r>
              <a:rPr lang="en-GB" sz="2400" b="1">
                <a:solidFill>
                  <a:schemeClr val="accent6"/>
                </a:solidFill>
                <a:latin typeface="+mn-lt"/>
              </a:rPr>
              <a:t>changes</a:t>
            </a:r>
            <a:r>
              <a:rPr lang="en-GB" sz="2400">
                <a:solidFill>
                  <a:schemeClr val="accent6"/>
                </a:solidFill>
                <a:latin typeface="+mn-lt"/>
              </a:rPr>
              <a:t>.</a:t>
            </a:r>
          </a:p>
          <a:p>
            <a:r>
              <a:rPr lang="en-GB" sz="2400" b="1">
                <a:solidFill>
                  <a:schemeClr val="accent6"/>
                </a:solidFill>
                <a:latin typeface="+mn-lt"/>
              </a:rPr>
              <a:t>“git add” </a:t>
            </a:r>
            <a:r>
              <a:rPr lang="en-GB" sz="2400">
                <a:solidFill>
                  <a:schemeClr val="accent6"/>
                </a:solidFill>
                <a:latin typeface="+mn-lt"/>
              </a:rPr>
              <a:t>tells  that you want to include updates to a particular file in the next commit.</a:t>
            </a:r>
            <a:endParaRPr lang="en-BY" sz="2400">
              <a:solidFill>
                <a:schemeClr val="accent6"/>
              </a:solidFill>
              <a:latin typeface="+mn-l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F6038C-CD15-3C41-ABDE-4A3700B3D350}"/>
              </a:ext>
            </a:extLst>
          </p:cNvPr>
          <p:cNvGraphicFramePr/>
          <p:nvPr/>
        </p:nvGraphicFramePr>
        <p:xfrm>
          <a:off x="362663" y="2368448"/>
          <a:ext cx="11466674" cy="389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stomShape 2">
            <a:extLst>
              <a:ext uri="{FF2B5EF4-FFF2-40B4-BE49-F238E27FC236}">
                <a16:creationId xmlns:a16="http://schemas.microsoft.com/office/drawing/2014/main" id="{D9A6FD95-E763-204B-A6D9-37A8F5E5ECF5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75E41CC-D38B-4E47-8CE6-2C9C4EBB273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10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9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Commits and Branches</a:t>
            </a:r>
          </a:p>
        </p:txBody>
      </p:sp>
      <p:sp>
        <p:nvSpPr>
          <p:cNvPr id="75" name="CustomShape 2">
            <a:extLst>
              <a:ext uri="{FF2B5EF4-FFF2-40B4-BE49-F238E27FC236}">
                <a16:creationId xmlns:a16="http://schemas.microsoft.com/office/drawing/2014/main" id="{FD948FD6-2A98-8547-B9FA-9F62B6FA1FCE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82CF342D-FA7B-EB45-ABC6-F9D10C87D49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11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8B9D7-7D78-EA46-B998-25216415E92B}"/>
              </a:ext>
            </a:extLst>
          </p:cNvPr>
          <p:cNvSpPr/>
          <p:nvPr/>
        </p:nvSpPr>
        <p:spPr>
          <a:xfrm>
            <a:off x="480489" y="1277576"/>
            <a:ext cx="10965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rgbClr val="4E443C"/>
                </a:solidFill>
                <a:latin typeface="+mn-lt"/>
                <a:cs typeface="Calibri" panose="020F0502020204030204" pitchFamily="34" charset="0"/>
              </a:rPr>
              <a:t>A </a:t>
            </a:r>
            <a:r>
              <a:rPr lang="en-GB" sz="2400" b="1">
                <a:solidFill>
                  <a:srgbClr val="4E443C"/>
                </a:solidFill>
                <a:latin typeface="+mn-lt"/>
                <a:cs typeface="Calibri" panose="020F0502020204030204" pitchFamily="34" charset="0"/>
              </a:rPr>
              <a:t>branch</a:t>
            </a:r>
            <a:r>
              <a:rPr lang="en-GB" sz="2400">
                <a:solidFill>
                  <a:srgbClr val="4E443C"/>
                </a:solidFill>
                <a:latin typeface="+mn-lt"/>
                <a:cs typeface="Calibri" panose="020F0502020204030204" pitchFamily="34" charset="0"/>
              </a:rPr>
              <a:t> in Git is simply a lightweight movable </a:t>
            </a:r>
            <a:r>
              <a:rPr lang="en-GB" sz="2400" b="1">
                <a:solidFill>
                  <a:srgbClr val="4E443C"/>
                </a:solidFill>
                <a:latin typeface="+mn-lt"/>
                <a:cs typeface="Calibri" panose="020F0502020204030204" pitchFamily="34" charset="0"/>
              </a:rPr>
              <a:t>pointer</a:t>
            </a:r>
            <a:r>
              <a:rPr lang="en-GB" sz="2400">
                <a:solidFill>
                  <a:srgbClr val="4E443C"/>
                </a:solidFill>
                <a:latin typeface="+mn-lt"/>
                <a:cs typeface="Calibri" panose="020F0502020204030204" pitchFamily="34" charset="0"/>
              </a:rPr>
              <a:t> to one of commits.</a:t>
            </a:r>
            <a:endParaRPr lang="en-BY" sz="240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1DB4F6-F488-664D-A9C5-46FB48778DAA}"/>
              </a:ext>
            </a:extLst>
          </p:cNvPr>
          <p:cNvSpPr/>
          <p:nvPr/>
        </p:nvSpPr>
        <p:spPr>
          <a:xfrm>
            <a:off x="840110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1F3D58-9AB8-C743-B7FB-F071D6B807C8}"/>
              </a:ext>
            </a:extLst>
          </p:cNvPr>
          <p:cNvSpPr/>
          <p:nvPr/>
        </p:nvSpPr>
        <p:spPr>
          <a:xfrm>
            <a:off x="2902273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3E88466-C759-0041-AE7C-16315A58294B}"/>
              </a:ext>
            </a:extLst>
          </p:cNvPr>
          <p:cNvSpPr/>
          <p:nvPr/>
        </p:nvSpPr>
        <p:spPr>
          <a:xfrm>
            <a:off x="4964436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610D31-5FD5-A84C-BC64-631AFDB9B63F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1564011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AC686A-B83B-E94D-A524-5DAD770C68CA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3626174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874DCAC0-8592-A140-8539-8DF153227B0C}"/>
              </a:ext>
            </a:extLst>
          </p:cNvPr>
          <p:cNvSpPr/>
          <p:nvPr/>
        </p:nvSpPr>
        <p:spPr>
          <a:xfrm>
            <a:off x="1567739" y="4241360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823ED31D-21F5-9E43-B883-9FC07127F077}"/>
              </a:ext>
            </a:extLst>
          </p:cNvPr>
          <p:cNvSpPr/>
          <p:nvPr/>
        </p:nvSpPr>
        <p:spPr>
          <a:xfrm>
            <a:off x="5824215" y="404451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44746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Commits and Branches</a:t>
            </a:r>
          </a:p>
        </p:txBody>
      </p:sp>
      <p:sp>
        <p:nvSpPr>
          <p:cNvPr id="19" name="CustomShape 2">
            <a:extLst>
              <a:ext uri="{FF2B5EF4-FFF2-40B4-BE49-F238E27FC236}">
                <a16:creationId xmlns:a16="http://schemas.microsoft.com/office/drawing/2014/main" id="{A147AA73-F1C0-3B46-9F78-381352628EE0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E7F2102E-D3C7-B144-987C-0BF3003D8F04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12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B2423-3110-DC4B-A241-B432F605F87D}"/>
              </a:ext>
            </a:extLst>
          </p:cNvPr>
          <p:cNvSpPr/>
          <p:nvPr/>
        </p:nvSpPr>
        <p:spPr>
          <a:xfrm>
            <a:off x="480489" y="1277576"/>
            <a:ext cx="96010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400" b="1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en-GB" sz="240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Git is simply a lightweight movable </a:t>
            </a:r>
            <a:r>
              <a:rPr lang="en-GB" sz="2400" b="1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</a:t>
            </a:r>
            <a:r>
              <a:rPr lang="en-GB" sz="2400">
                <a:solidFill>
                  <a:srgbClr val="4E44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one of commits.</a:t>
            </a:r>
            <a:endParaRPr lang="en-BY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801529-DA4D-A74E-BE5E-F433CBBF0865}"/>
              </a:ext>
            </a:extLst>
          </p:cNvPr>
          <p:cNvSpPr/>
          <p:nvPr/>
        </p:nvSpPr>
        <p:spPr>
          <a:xfrm>
            <a:off x="840110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C030BF-34B9-DE41-BED0-2AA7F7C29809}"/>
              </a:ext>
            </a:extLst>
          </p:cNvPr>
          <p:cNvSpPr/>
          <p:nvPr/>
        </p:nvSpPr>
        <p:spPr>
          <a:xfrm>
            <a:off x="2902273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6EDFD6-A5B5-4E46-A5EA-B00AEADD3366}"/>
              </a:ext>
            </a:extLst>
          </p:cNvPr>
          <p:cNvSpPr/>
          <p:nvPr/>
        </p:nvSpPr>
        <p:spPr>
          <a:xfrm>
            <a:off x="4964436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E81BB3-4631-9940-B450-25618FF61C1D}"/>
              </a:ext>
            </a:extLst>
          </p:cNvPr>
          <p:cNvSpPr/>
          <p:nvPr/>
        </p:nvSpPr>
        <p:spPr>
          <a:xfrm>
            <a:off x="7026599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76E2E7-6BF2-AC49-B856-6521AF253BA0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>
            <a:off x="1564011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497A02-DF3A-A245-BBA9-A58E5D2AEAA3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>
            <a:off x="3626174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30052-9904-1141-93F3-811628D9625C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5688337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53EBE5E3-6A70-1F45-9D21-60FBEA730431}"/>
              </a:ext>
            </a:extLst>
          </p:cNvPr>
          <p:cNvSpPr/>
          <p:nvPr/>
        </p:nvSpPr>
        <p:spPr>
          <a:xfrm>
            <a:off x="1567739" y="4241360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C251DB28-21F6-2740-AD0F-9A85BAE3A527}"/>
              </a:ext>
            </a:extLst>
          </p:cNvPr>
          <p:cNvSpPr/>
          <p:nvPr/>
        </p:nvSpPr>
        <p:spPr>
          <a:xfrm>
            <a:off x="7919374" y="4051137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639695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Commits and Branches</a:t>
            </a:r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FC08971C-9064-414D-A7D6-CF36A005ECBD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62FE4AB4-7678-7C4D-92CF-D8616ACEDF0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13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CF596-F66A-C34F-85FE-5CFBA9807336}"/>
              </a:ext>
            </a:extLst>
          </p:cNvPr>
          <p:cNvSpPr/>
          <p:nvPr/>
        </p:nvSpPr>
        <p:spPr>
          <a:xfrm>
            <a:off x="480488" y="1208299"/>
            <a:ext cx="112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latin typeface="+mn-lt"/>
              </a:rPr>
              <a:t>Branching</a:t>
            </a:r>
            <a:r>
              <a:rPr lang="en-GB" sz="2400">
                <a:latin typeface="+mn-lt"/>
              </a:rPr>
              <a:t> means, you diverge from the main line of development and continue to do work without messing with that main line. 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3BCE5F7-4424-1E48-8ED7-3DCA84F12701}"/>
              </a:ext>
            </a:extLst>
          </p:cNvPr>
          <p:cNvSpPr/>
          <p:nvPr/>
        </p:nvSpPr>
        <p:spPr>
          <a:xfrm>
            <a:off x="840110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C19E06-6385-2541-BFEE-7831421C7B03}"/>
              </a:ext>
            </a:extLst>
          </p:cNvPr>
          <p:cNvSpPr/>
          <p:nvPr/>
        </p:nvSpPr>
        <p:spPr>
          <a:xfrm>
            <a:off x="2902273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EC4662-B147-FF47-AD46-2BF51CF2BE9A}"/>
              </a:ext>
            </a:extLst>
          </p:cNvPr>
          <p:cNvSpPr/>
          <p:nvPr/>
        </p:nvSpPr>
        <p:spPr>
          <a:xfrm>
            <a:off x="4964436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B76F4E-E777-DA49-B140-CB8983F1A5CC}"/>
              </a:ext>
            </a:extLst>
          </p:cNvPr>
          <p:cNvSpPr/>
          <p:nvPr/>
        </p:nvSpPr>
        <p:spPr>
          <a:xfrm>
            <a:off x="7026599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CDA395-4C09-EC44-96EC-25E75DE7108A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1564011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5C718D-4283-0742-ACD2-3CF7AC9E3EB4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626174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E77C27-A508-6B47-B501-4CAC4EC21787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5688337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2EC7548-6592-474C-A9E0-08A34F142D4D}"/>
              </a:ext>
            </a:extLst>
          </p:cNvPr>
          <p:cNvSpPr/>
          <p:nvPr/>
        </p:nvSpPr>
        <p:spPr>
          <a:xfrm>
            <a:off x="2901757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7BB4863-A0BB-AD40-A6F5-1B1C08DAAEF9}"/>
              </a:ext>
            </a:extLst>
          </p:cNvPr>
          <p:cNvSpPr/>
          <p:nvPr/>
        </p:nvSpPr>
        <p:spPr>
          <a:xfrm>
            <a:off x="1567739" y="4241360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64DAAC-BC64-414A-B6F7-E1CDCDDC2D8F}"/>
              </a:ext>
            </a:extLst>
          </p:cNvPr>
          <p:cNvCxnSpPr/>
          <p:nvPr/>
        </p:nvCxnSpPr>
        <p:spPr>
          <a:xfrm>
            <a:off x="3622342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2D77AE4-0304-6244-9D65-31A2FB8F4C1C}"/>
              </a:ext>
            </a:extLst>
          </p:cNvPr>
          <p:cNvSpPr/>
          <p:nvPr/>
        </p:nvSpPr>
        <p:spPr>
          <a:xfrm>
            <a:off x="4964436" y="2532969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BY" sz="1800" b="1" strike="noStrike" spc="-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vb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3EC2B58-7431-4947-8C04-DF1AF9C2DD0B}"/>
              </a:ext>
            </a:extLst>
          </p:cNvPr>
          <p:cNvSpPr/>
          <p:nvPr/>
        </p:nvSpPr>
        <p:spPr>
          <a:xfrm>
            <a:off x="7026598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1FF3B4-9C7B-0443-8F8D-C6C85DB7BD86}"/>
              </a:ext>
            </a:extLst>
          </p:cNvPr>
          <p:cNvCxnSpPr/>
          <p:nvPr/>
        </p:nvCxnSpPr>
        <p:spPr>
          <a:xfrm>
            <a:off x="5688336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AC68EC7-681F-504F-A652-41CCCEB29B0E}"/>
              </a:ext>
            </a:extLst>
          </p:cNvPr>
          <p:cNvSpPr/>
          <p:nvPr/>
        </p:nvSpPr>
        <p:spPr>
          <a:xfrm>
            <a:off x="9088761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DBC58D-FA3E-684A-8DBC-3A292BFD6078}"/>
              </a:ext>
            </a:extLst>
          </p:cNvPr>
          <p:cNvCxnSpPr/>
          <p:nvPr/>
        </p:nvCxnSpPr>
        <p:spPr>
          <a:xfrm>
            <a:off x="7750499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7ABFBAE-EB93-C049-B0E4-306422571A42}"/>
              </a:ext>
            </a:extLst>
          </p:cNvPr>
          <p:cNvCxnSpPr>
            <a:cxnSpLocks/>
          </p:cNvCxnSpPr>
          <p:nvPr/>
        </p:nvCxnSpPr>
        <p:spPr>
          <a:xfrm flipV="1">
            <a:off x="2236974" y="2896265"/>
            <a:ext cx="664783" cy="1351722"/>
          </a:xfrm>
          <a:prstGeom prst="curved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Left Arrow 60">
            <a:extLst>
              <a:ext uri="{FF2B5EF4-FFF2-40B4-BE49-F238E27FC236}">
                <a16:creationId xmlns:a16="http://schemas.microsoft.com/office/drawing/2014/main" id="{CD682042-2495-FF40-97D7-7457A1029BE9}"/>
              </a:ext>
            </a:extLst>
          </p:cNvPr>
          <p:cNvSpPr/>
          <p:nvPr/>
        </p:nvSpPr>
        <p:spPr>
          <a:xfrm>
            <a:off x="7919374" y="4051137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74122A5E-038C-154E-B8F3-56813BA10F51}"/>
              </a:ext>
            </a:extLst>
          </p:cNvPr>
          <p:cNvSpPr/>
          <p:nvPr/>
        </p:nvSpPr>
        <p:spPr>
          <a:xfrm>
            <a:off x="10023974" y="2699415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99777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Commits and Branches</a:t>
            </a:r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AE4B2E69-C623-5F4B-BC18-FF4BEFDC3F6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" name="CustomShape 3">
            <a:extLst>
              <a:ext uri="{FF2B5EF4-FFF2-40B4-BE49-F238E27FC236}">
                <a16:creationId xmlns:a16="http://schemas.microsoft.com/office/drawing/2014/main" id="{0D980C65-DB78-8A42-9232-0CEC464546A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14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7984FA-BD6D-504B-A36C-C7B70DCC93A6}"/>
              </a:ext>
            </a:extLst>
          </p:cNvPr>
          <p:cNvSpPr/>
          <p:nvPr/>
        </p:nvSpPr>
        <p:spPr>
          <a:xfrm>
            <a:off x="840110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E0DD75-4A26-034E-9BDC-6E5562C701C7}"/>
              </a:ext>
            </a:extLst>
          </p:cNvPr>
          <p:cNvSpPr/>
          <p:nvPr/>
        </p:nvSpPr>
        <p:spPr>
          <a:xfrm>
            <a:off x="2902273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BCAAE6-A0A0-D44C-807A-0095FBCDBEBA}"/>
              </a:ext>
            </a:extLst>
          </p:cNvPr>
          <p:cNvSpPr/>
          <p:nvPr/>
        </p:nvSpPr>
        <p:spPr>
          <a:xfrm>
            <a:off x="4964436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382AD4-DD61-7440-9406-7A4459023CA9}"/>
              </a:ext>
            </a:extLst>
          </p:cNvPr>
          <p:cNvSpPr/>
          <p:nvPr/>
        </p:nvSpPr>
        <p:spPr>
          <a:xfrm>
            <a:off x="7026599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67292-2113-1840-A6BD-14FF56565F3E}"/>
              </a:ext>
            </a:extLst>
          </p:cNvPr>
          <p:cNvCxnSpPr>
            <a:stCxn id="32" idx="6"/>
            <a:endCxn id="34" idx="2"/>
          </p:cNvCxnSpPr>
          <p:nvPr/>
        </p:nvCxnSpPr>
        <p:spPr>
          <a:xfrm>
            <a:off x="1564011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E3BF5A-46BF-E140-ADA6-57B411B8173A}"/>
              </a:ext>
            </a:extLst>
          </p:cNvPr>
          <p:cNvCxnSpPr>
            <a:stCxn id="34" idx="6"/>
            <a:endCxn id="36" idx="2"/>
          </p:cNvCxnSpPr>
          <p:nvPr/>
        </p:nvCxnSpPr>
        <p:spPr>
          <a:xfrm>
            <a:off x="3626174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5B62B0-62E1-3E47-9CBE-80BE56321BE7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5688337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53CB97-6D8D-C345-B964-1A7B49235D22}"/>
              </a:ext>
            </a:extLst>
          </p:cNvPr>
          <p:cNvSpPr/>
          <p:nvPr/>
        </p:nvSpPr>
        <p:spPr>
          <a:xfrm>
            <a:off x="2901757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A3661CA-1DFA-BF42-8331-006950EC4645}"/>
              </a:ext>
            </a:extLst>
          </p:cNvPr>
          <p:cNvSpPr/>
          <p:nvPr/>
        </p:nvSpPr>
        <p:spPr>
          <a:xfrm>
            <a:off x="1567739" y="4241360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DD29396-577D-754F-94AB-793C838A9F65}"/>
              </a:ext>
            </a:extLst>
          </p:cNvPr>
          <p:cNvSpPr/>
          <p:nvPr/>
        </p:nvSpPr>
        <p:spPr>
          <a:xfrm>
            <a:off x="4970258" y="5267265"/>
            <a:ext cx="723901" cy="700088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rgbClr val="00B050"/>
              </a:solidFill>
              <a:latin typeface="Calibri"/>
              <a:ea typeface="DejaVu San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CC2415-A599-B14D-BB2E-0DCDB6F13A76}"/>
              </a:ext>
            </a:extLst>
          </p:cNvPr>
          <p:cNvCxnSpPr/>
          <p:nvPr/>
        </p:nvCxnSpPr>
        <p:spPr>
          <a:xfrm>
            <a:off x="3622342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3B98E4F-C793-1D49-A942-A06DEE01068B}"/>
              </a:ext>
            </a:extLst>
          </p:cNvPr>
          <p:cNvSpPr/>
          <p:nvPr/>
        </p:nvSpPr>
        <p:spPr>
          <a:xfrm>
            <a:off x="4964436" y="2532969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BY" sz="1800" b="1" strike="noStrike" spc="-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vb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5DB12F-BE94-B146-ABE3-82A1BA698569}"/>
              </a:ext>
            </a:extLst>
          </p:cNvPr>
          <p:cNvSpPr/>
          <p:nvPr/>
        </p:nvSpPr>
        <p:spPr>
          <a:xfrm>
            <a:off x="7026598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8D1FB6-F154-9C40-9AB6-E22718D91576}"/>
              </a:ext>
            </a:extLst>
          </p:cNvPr>
          <p:cNvCxnSpPr/>
          <p:nvPr/>
        </p:nvCxnSpPr>
        <p:spPr>
          <a:xfrm>
            <a:off x="5688336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946A408-991F-FB4B-9DA4-B7A9D8C1B491}"/>
              </a:ext>
            </a:extLst>
          </p:cNvPr>
          <p:cNvSpPr/>
          <p:nvPr/>
        </p:nvSpPr>
        <p:spPr>
          <a:xfrm>
            <a:off x="9088761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003B6D-2F87-F244-8611-9278C445F854}"/>
              </a:ext>
            </a:extLst>
          </p:cNvPr>
          <p:cNvCxnSpPr/>
          <p:nvPr/>
        </p:nvCxnSpPr>
        <p:spPr>
          <a:xfrm>
            <a:off x="7750499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B6C6A6E-028B-9745-8AEC-2FD7CB79828C}"/>
              </a:ext>
            </a:extLst>
          </p:cNvPr>
          <p:cNvCxnSpPr>
            <a:cxnSpLocks/>
          </p:cNvCxnSpPr>
          <p:nvPr/>
        </p:nvCxnSpPr>
        <p:spPr>
          <a:xfrm flipV="1">
            <a:off x="2236974" y="2896265"/>
            <a:ext cx="664783" cy="1351722"/>
          </a:xfrm>
          <a:prstGeom prst="curved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7C3078A0-C3FA-444D-8723-B3D82A635608}"/>
              </a:ext>
            </a:extLst>
          </p:cNvPr>
          <p:cNvCxnSpPr>
            <a:cxnSpLocks/>
          </p:cNvCxnSpPr>
          <p:nvPr/>
        </p:nvCxnSpPr>
        <p:spPr>
          <a:xfrm flipH="1">
            <a:off x="5696872" y="4252334"/>
            <a:ext cx="664783" cy="1351722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Left Arrow 61">
            <a:extLst>
              <a:ext uri="{FF2B5EF4-FFF2-40B4-BE49-F238E27FC236}">
                <a16:creationId xmlns:a16="http://schemas.microsoft.com/office/drawing/2014/main" id="{AD8B6014-207A-DA4A-9F0E-40CB22BA01E4}"/>
              </a:ext>
            </a:extLst>
          </p:cNvPr>
          <p:cNvSpPr/>
          <p:nvPr/>
        </p:nvSpPr>
        <p:spPr>
          <a:xfrm>
            <a:off x="7919374" y="4051137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06581DE9-B287-3C40-934D-22083EEE208B}"/>
              </a:ext>
            </a:extLst>
          </p:cNvPr>
          <p:cNvSpPr/>
          <p:nvPr/>
        </p:nvSpPr>
        <p:spPr>
          <a:xfrm>
            <a:off x="10023974" y="2699415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18C3766B-F60D-AC4C-AC8D-7ECAE90AA6D3}"/>
              </a:ext>
            </a:extLst>
          </p:cNvPr>
          <p:cNvSpPr/>
          <p:nvPr/>
        </p:nvSpPr>
        <p:spPr>
          <a:xfrm>
            <a:off x="5818949" y="5501292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Bugfix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D7B495DD-45E8-0741-BAF6-1E59A30B4ACC}"/>
              </a:ext>
            </a:extLst>
          </p:cNvPr>
          <p:cNvCxnSpPr>
            <a:cxnSpLocks/>
          </p:cNvCxnSpPr>
          <p:nvPr/>
        </p:nvCxnSpPr>
        <p:spPr>
          <a:xfrm>
            <a:off x="4299653" y="4252334"/>
            <a:ext cx="664783" cy="1351722"/>
          </a:xfrm>
          <a:prstGeom prst="curved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347B851-BCEF-0841-AAE2-19459530257D}"/>
              </a:ext>
            </a:extLst>
          </p:cNvPr>
          <p:cNvSpPr/>
          <p:nvPr/>
        </p:nvSpPr>
        <p:spPr>
          <a:xfrm>
            <a:off x="480488" y="1208299"/>
            <a:ext cx="112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latin typeface="+mn-lt"/>
              </a:rPr>
              <a:t>Branching</a:t>
            </a:r>
            <a:r>
              <a:rPr lang="en-GB" sz="2400">
                <a:latin typeface="+mn-lt"/>
              </a:rPr>
              <a:t> means, you diverge from the main line of development and continue to do work without messing with that main line. </a:t>
            </a:r>
          </a:p>
        </p:txBody>
      </p:sp>
    </p:spTree>
    <p:extLst>
      <p:ext uri="{BB962C8B-B14F-4D97-AF65-F5344CB8AC3E}">
        <p14:creationId xmlns:p14="http://schemas.microsoft.com/office/powerpoint/2010/main" val="296917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Commits and Branches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2F013-715C-7940-BF56-57EEF0DD4C67}"/>
              </a:ext>
            </a:extLst>
          </p:cNvPr>
          <p:cNvSpPr/>
          <p:nvPr/>
        </p:nvSpPr>
        <p:spPr>
          <a:xfrm>
            <a:off x="840110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D4BF57-299A-D84C-B24A-0EB4DC88C0F5}"/>
              </a:ext>
            </a:extLst>
          </p:cNvPr>
          <p:cNvSpPr/>
          <p:nvPr/>
        </p:nvSpPr>
        <p:spPr>
          <a:xfrm>
            <a:off x="2902273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52A332-2803-1441-BC81-81B38830B98B}"/>
              </a:ext>
            </a:extLst>
          </p:cNvPr>
          <p:cNvSpPr/>
          <p:nvPr/>
        </p:nvSpPr>
        <p:spPr>
          <a:xfrm>
            <a:off x="4964436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646500-35B1-B141-84F3-B48DE745AD06}"/>
              </a:ext>
            </a:extLst>
          </p:cNvPr>
          <p:cNvSpPr/>
          <p:nvPr/>
        </p:nvSpPr>
        <p:spPr>
          <a:xfrm>
            <a:off x="7026599" y="3900117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5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608453-9466-214A-8D5A-67C599A5712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564011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DF5BE-FE4C-5C48-91BC-0247907BD55D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3626174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FA60AA-DADB-B542-8B4E-BFE3BA25E73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688337" y="4250161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4D7B65-69BA-E744-A7FA-4C0E497CD7F6}"/>
              </a:ext>
            </a:extLst>
          </p:cNvPr>
          <p:cNvSpPr/>
          <p:nvPr/>
        </p:nvSpPr>
        <p:spPr>
          <a:xfrm>
            <a:off x="2901757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3E3AD53-E7CA-D746-B0ED-578DE7B1F51F}"/>
              </a:ext>
            </a:extLst>
          </p:cNvPr>
          <p:cNvSpPr/>
          <p:nvPr/>
        </p:nvSpPr>
        <p:spPr>
          <a:xfrm>
            <a:off x="1567739" y="4241360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30E040-85CA-2840-AC6E-2FEDAFBA001A}"/>
              </a:ext>
            </a:extLst>
          </p:cNvPr>
          <p:cNvSpPr/>
          <p:nvPr/>
        </p:nvSpPr>
        <p:spPr>
          <a:xfrm>
            <a:off x="4970258" y="5267265"/>
            <a:ext cx="723901" cy="700088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rgbClr val="00B050"/>
              </a:solidFill>
              <a:latin typeface="Calibri"/>
              <a:ea typeface="DejaVu San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FAA063-74BC-8C4D-BA61-E9E67EE9FC5B}"/>
              </a:ext>
            </a:extLst>
          </p:cNvPr>
          <p:cNvCxnSpPr/>
          <p:nvPr/>
        </p:nvCxnSpPr>
        <p:spPr>
          <a:xfrm>
            <a:off x="3622342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9D3F37-DDAD-5E43-BF65-3698591C4B0A}"/>
              </a:ext>
            </a:extLst>
          </p:cNvPr>
          <p:cNvSpPr/>
          <p:nvPr/>
        </p:nvSpPr>
        <p:spPr>
          <a:xfrm>
            <a:off x="4964436" y="2532969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BY" sz="1800" b="1" strike="noStrike" spc="-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DejaVu Sans"/>
              </a:rPr>
              <a:t>vb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D10B7B-6910-F843-B86B-2C31F399E079}"/>
              </a:ext>
            </a:extLst>
          </p:cNvPr>
          <p:cNvSpPr/>
          <p:nvPr/>
        </p:nvSpPr>
        <p:spPr>
          <a:xfrm>
            <a:off x="7026598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B38693-08A2-FE44-8B93-2D26BEF00B82}"/>
              </a:ext>
            </a:extLst>
          </p:cNvPr>
          <p:cNvCxnSpPr/>
          <p:nvPr/>
        </p:nvCxnSpPr>
        <p:spPr>
          <a:xfrm>
            <a:off x="5688336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153C37B-6A09-234B-8F58-F38A9617847F}"/>
              </a:ext>
            </a:extLst>
          </p:cNvPr>
          <p:cNvSpPr/>
          <p:nvPr/>
        </p:nvSpPr>
        <p:spPr>
          <a:xfrm>
            <a:off x="9088761" y="2546221"/>
            <a:ext cx="723901" cy="7000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DejaVu Sans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2206E7-FA4E-154D-AFB4-2A60B0525276}"/>
              </a:ext>
            </a:extLst>
          </p:cNvPr>
          <p:cNvCxnSpPr/>
          <p:nvPr/>
        </p:nvCxnSpPr>
        <p:spPr>
          <a:xfrm>
            <a:off x="7750499" y="2883013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stomShape 2">
            <a:extLst>
              <a:ext uri="{FF2B5EF4-FFF2-40B4-BE49-F238E27FC236}">
                <a16:creationId xmlns:a16="http://schemas.microsoft.com/office/drawing/2014/main" id="{AE4B2E69-C623-5F4B-BC18-FF4BEFDC3F6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19112FA3-ADBB-D944-9170-274D2C8F339C}"/>
              </a:ext>
            </a:extLst>
          </p:cNvPr>
          <p:cNvCxnSpPr>
            <a:cxnSpLocks/>
          </p:cNvCxnSpPr>
          <p:nvPr/>
        </p:nvCxnSpPr>
        <p:spPr>
          <a:xfrm flipV="1">
            <a:off x="2236974" y="2896265"/>
            <a:ext cx="664783" cy="1351722"/>
          </a:xfrm>
          <a:prstGeom prst="curved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6CEDB4A-B714-9C45-A9E3-7843FFE23861}"/>
              </a:ext>
            </a:extLst>
          </p:cNvPr>
          <p:cNvCxnSpPr>
            <a:cxnSpLocks/>
          </p:cNvCxnSpPr>
          <p:nvPr/>
        </p:nvCxnSpPr>
        <p:spPr>
          <a:xfrm flipH="1">
            <a:off x="5696872" y="4252334"/>
            <a:ext cx="664783" cy="1351722"/>
          </a:xfrm>
          <a:prstGeom prst="curvedConnector3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614154-7334-EF47-9C26-38E205843E7E}"/>
              </a:ext>
            </a:extLst>
          </p:cNvPr>
          <p:cNvSpPr txBox="1"/>
          <p:nvPr/>
        </p:nvSpPr>
        <p:spPr>
          <a:xfrm>
            <a:off x="10806745" y="2448097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5005723C-60CB-DB43-AC71-A05C7BCDC727}"/>
              </a:ext>
            </a:extLst>
          </p:cNvPr>
          <p:cNvSpPr/>
          <p:nvPr/>
        </p:nvSpPr>
        <p:spPr>
          <a:xfrm>
            <a:off x="7919374" y="4051137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FC31C45A-5732-0941-B610-38FC855077E5}"/>
              </a:ext>
            </a:extLst>
          </p:cNvPr>
          <p:cNvSpPr/>
          <p:nvPr/>
        </p:nvSpPr>
        <p:spPr>
          <a:xfrm>
            <a:off x="10023974" y="2699415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  <p:sp>
        <p:nvSpPr>
          <p:cNvPr id="33" name="Left Arrow 32">
            <a:extLst>
              <a:ext uri="{FF2B5EF4-FFF2-40B4-BE49-F238E27FC236}">
                <a16:creationId xmlns:a16="http://schemas.microsoft.com/office/drawing/2014/main" id="{6408A5C7-BB78-F84C-87FD-4BF7B6D16D2B}"/>
              </a:ext>
            </a:extLst>
          </p:cNvPr>
          <p:cNvSpPr/>
          <p:nvPr/>
        </p:nvSpPr>
        <p:spPr>
          <a:xfrm>
            <a:off x="5818949" y="5501292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Bugfix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EE26D84-5A84-9D45-9723-28D0C77A6997}"/>
              </a:ext>
            </a:extLst>
          </p:cNvPr>
          <p:cNvCxnSpPr>
            <a:cxnSpLocks/>
          </p:cNvCxnSpPr>
          <p:nvPr/>
        </p:nvCxnSpPr>
        <p:spPr>
          <a:xfrm>
            <a:off x="4299653" y="4252334"/>
            <a:ext cx="664783" cy="1351722"/>
          </a:xfrm>
          <a:prstGeom prst="curvedConnector3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stomShape 3">
            <a:extLst>
              <a:ext uri="{FF2B5EF4-FFF2-40B4-BE49-F238E27FC236}">
                <a16:creationId xmlns:a16="http://schemas.microsoft.com/office/drawing/2014/main" id="{D6142D4C-CDE6-B64D-88CB-2C5F2C7BAD1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15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181182-33C7-C242-94D5-AA180751D9A0}"/>
              </a:ext>
            </a:extLst>
          </p:cNvPr>
          <p:cNvSpPr/>
          <p:nvPr/>
        </p:nvSpPr>
        <p:spPr>
          <a:xfrm>
            <a:off x="480488" y="1208299"/>
            <a:ext cx="11230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latin typeface="+mn-lt"/>
              </a:rPr>
              <a:t>Branching</a:t>
            </a:r>
            <a:r>
              <a:rPr lang="en-GB" sz="2400">
                <a:latin typeface="+mn-lt"/>
              </a:rPr>
              <a:t> means, you diverge from the main line of development and continue to do work without messing with that main line. </a:t>
            </a:r>
          </a:p>
        </p:txBody>
      </p:sp>
    </p:spTree>
    <p:extLst>
      <p:ext uri="{BB962C8B-B14F-4D97-AF65-F5344CB8AC3E}">
        <p14:creationId xmlns:p14="http://schemas.microsoft.com/office/powerpoint/2010/main" val="227213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6000" spc="-1">
                <a:solidFill>
                  <a:srgbClr val="FFFFFF"/>
                </a:solidFill>
                <a:latin typeface="Calibri Light"/>
              </a:rPr>
              <a:t>Commit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DDA704E3-4685-BD45-AB15-BDF2F47033F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16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32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Create</a:t>
            </a:r>
            <a:r>
              <a:rPr lang="en-BY" b="1"/>
              <a:t> Commit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72F013-715C-7940-BF56-57EEF0DD4C67}"/>
              </a:ext>
            </a:extLst>
          </p:cNvPr>
          <p:cNvSpPr/>
          <p:nvPr/>
        </p:nvSpPr>
        <p:spPr>
          <a:xfrm>
            <a:off x="914554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strike="noStrike" spc="-1">
                <a:solidFill>
                  <a:schemeClr val="accent6"/>
                </a:solidFill>
                <a:latin typeface="Calibri"/>
                <a:ea typeface="DejaVu Sans"/>
              </a:rPr>
              <a:t>CO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D4BF57-299A-D84C-B24A-0EB4DC88C0F5}"/>
              </a:ext>
            </a:extLst>
          </p:cNvPr>
          <p:cNvSpPr/>
          <p:nvPr/>
        </p:nvSpPr>
        <p:spPr>
          <a:xfrm>
            <a:off x="2976717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52A332-2803-1441-BC81-81B38830B98B}"/>
              </a:ext>
            </a:extLst>
          </p:cNvPr>
          <p:cNvSpPr/>
          <p:nvPr/>
        </p:nvSpPr>
        <p:spPr>
          <a:xfrm>
            <a:off x="5038880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3E3AD53-E7CA-D746-B0ED-578DE7B1F51F}"/>
              </a:ext>
            </a:extLst>
          </p:cNvPr>
          <p:cNvSpPr/>
          <p:nvPr/>
        </p:nvSpPr>
        <p:spPr>
          <a:xfrm>
            <a:off x="1642183" y="3725273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FDA0E507-72C2-DD4E-8BD8-7A16EB14BBAD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6776BA-C6AD-8E43-B6C6-1A67D79AD72B}"/>
              </a:ext>
            </a:extLst>
          </p:cNvPr>
          <p:cNvSpPr/>
          <p:nvPr/>
        </p:nvSpPr>
        <p:spPr>
          <a:xfrm>
            <a:off x="301440" y="1394835"/>
            <a:ext cx="92640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user@user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:~$ git add &lt;filename&gt;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user@user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:~$ git commit –m “here should be a clear message”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1F767D-129C-E749-8537-1B2B1472F41C}"/>
              </a:ext>
            </a:extLst>
          </p:cNvPr>
          <p:cNvCxnSpPr/>
          <p:nvPr/>
        </p:nvCxnSpPr>
        <p:spPr>
          <a:xfrm>
            <a:off x="1638455" y="3734074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ECCF8-F4B6-524F-A1AF-95AA1CD78BD7}"/>
              </a:ext>
            </a:extLst>
          </p:cNvPr>
          <p:cNvCxnSpPr/>
          <p:nvPr/>
        </p:nvCxnSpPr>
        <p:spPr>
          <a:xfrm>
            <a:off x="3700618" y="3734074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D43C30-AF10-694D-AD73-4BDE0F2FFFD3}"/>
              </a:ext>
            </a:extLst>
          </p:cNvPr>
          <p:cNvSpPr txBox="1"/>
          <p:nvPr/>
        </p:nvSpPr>
        <p:spPr>
          <a:xfrm>
            <a:off x="7101043" y="3263608"/>
            <a:ext cx="1048685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4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5F679F69-6E4E-B443-B164-3675843771DF}"/>
              </a:ext>
            </a:extLst>
          </p:cNvPr>
          <p:cNvSpPr/>
          <p:nvPr/>
        </p:nvSpPr>
        <p:spPr>
          <a:xfrm>
            <a:off x="6126871" y="3576574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DAD8BB4A-E541-194B-B49B-F8C450718B84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17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81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C2C9-F063-EC47-B3CE-07DFB39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Create Commit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FDA0E507-72C2-DD4E-8BD8-7A16EB14BBAD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6776BA-C6AD-8E43-B6C6-1A67D79AD72B}"/>
              </a:ext>
            </a:extLst>
          </p:cNvPr>
          <p:cNvSpPr/>
          <p:nvPr/>
        </p:nvSpPr>
        <p:spPr>
          <a:xfrm>
            <a:off x="301440" y="1394835"/>
            <a:ext cx="92640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user@user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:~$ git add &lt;filename&gt;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user@user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:~$ git commit –m “here should be a clear message”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48CBC6-3070-E946-BEBD-DB63B029E7E2}"/>
              </a:ext>
            </a:extLst>
          </p:cNvPr>
          <p:cNvSpPr/>
          <p:nvPr/>
        </p:nvSpPr>
        <p:spPr>
          <a:xfrm>
            <a:off x="914554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ED5CD2-C208-4042-AFB4-2716CE05A41A}"/>
              </a:ext>
            </a:extLst>
          </p:cNvPr>
          <p:cNvSpPr/>
          <p:nvPr/>
        </p:nvSpPr>
        <p:spPr>
          <a:xfrm>
            <a:off x="2976717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1D6E62-D818-9743-8ED6-163DA28B7BA2}"/>
              </a:ext>
            </a:extLst>
          </p:cNvPr>
          <p:cNvSpPr/>
          <p:nvPr/>
        </p:nvSpPr>
        <p:spPr>
          <a:xfrm>
            <a:off x="5038880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87D57EF-9A74-8F47-986D-1D772D584269}"/>
              </a:ext>
            </a:extLst>
          </p:cNvPr>
          <p:cNvSpPr/>
          <p:nvPr/>
        </p:nvSpPr>
        <p:spPr>
          <a:xfrm>
            <a:off x="1642183" y="3725273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5CE185-035D-9B42-A0CD-026BDE0E0A4A}"/>
              </a:ext>
            </a:extLst>
          </p:cNvPr>
          <p:cNvSpPr/>
          <p:nvPr/>
        </p:nvSpPr>
        <p:spPr>
          <a:xfrm>
            <a:off x="7101043" y="3384030"/>
            <a:ext cx="723901" cy="7000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696BA-BAAE-5A43-BB6F-093CE09E37A4}"/>
              </a:ext>
            </a:extLst>
          </p:cNvPr>
          <p:cNvCxnSpPr/>
          <p:nvPr/>
        </p:nvCxnSpPr>
        <p:spPr>
          <a:xfrm>
            <a:off x="1638455" y="3734074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2A060C-9804-5144-8A09-03437D39CB7B}"/>
              </a:ext>
            </a:extLst>
          </p:cNvPr>
          <p:cNvCxnSpPr/>
          <p:nvPr/>
        </p:nvCxnSpPr>
        <p:spPr>
          <a:xfrm>
            <a:off x="3700618" y="3734074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028017-DC93-4C4E-ABBF-E30BF5A25D1D}"/>
              </a:ext>
            </a:extLst>
          </p:cNvPr>
          <p:cNvCxnSpPr>
            <a:cxnSpLocks/>
          </p:cNvCxnSpPr>
          <p:nvPr/>
        </p:nvCxnSpPr>
        <p:spPr>
          <a:xfrm>
            <a:off x="5762781" y="3734074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E93E57-122B-F649-B094-F30233411FC9}"/>
              </a:ext>
            </a:extLst>
          </p:cNvPr>
          <p:cNvSpPr txBox="1"/>
          <p:nvPr/>
        </p:nvSpPr>
        <p:spPr>
          <a:xfrm>
            <a:off x="9041172" y="3224671"/>
            <a:ext cx="1048685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4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7E5719D-BBB6-884E-998E-F83B7DC4B55E}"/>
              </a:ext>
            </a:extLst>
          </p:cNvPr>
          <p:cNvSpPr/>
          <p:nvPr/>
        </p:nvSpPr>
        <p:spPr>
          <a:xfrm>
            <a:off x="8027271" y="353505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BDC5409-D357-1247-8349-C55CE455F53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18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9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D3C8-F6FF-0145-8265-EABA1972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Git Add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B1192-0D3C-1E4F-8A16-FEB38F5AD14F}"/>
              </a:ext>
            </a:extLst>
          </p:cNvPr>
          <p:cNvSpPr/>
          <p:nvPr/>
        </p:nvSpPr>
        <p:spPr>
          <a:xfrm>
            <a:off x="634999" y="1371025"/>
            <a:ext cx="8805089" cy="425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sz="2400">
                <a:latin typeface="+mn-lt"/>
              </a:rPr>
              <a:t>add changes in working directory  to the staging area: </a:t>
            </a: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 git add &lt;filename&gt; [&lt;filename&gt;] </a:t>
            </a:r>
          </a:p>
          <a:p>
            <a:endParaRPr lang="en-BY" sz="2400">
              <a:latin typeface="+mn-lt"/>
            </a:endParaRPr>
          </a:p>
          <a:p>
            <a:r>
              <a:rPr lang="en-BY" sz="2400">
                <a:latin typeface="+mn-lt"/>
              </a:rPr>
              <a:t>command accepts wildcards as parameters: </a:t>
            </a: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 git add *.py </a:t>
            </a:r>
          </a:p>
          <a:p>
            <a:endParaRPr lang="en-BY" sz="2400">
              <a:latin typeface="+mn-lt"/>
              <a:cs typeface="Courier New" panose="02070309020205020404" pitchFamily="49" charset="0"/>
            </a:endParaRPr>
          </a:p>
          <a:p>
            <a:r>
              <a:rPr lang="en-BY" sz="2400">
                <a:latin typeface="+mn-lt"/>
                <a:cs typeface="Courier New" panose="02070309020205020404" pitchFamily="49" charset="0"/>
              </a:rPr>
              <a:t>dot ‘.’</a:t>
            </a:r>
            <a:r>
              <a:rPr lang="en-BY" sz="2400">
                <a:latin typeface="+mn-lt"/>
              </a:rPr>
              <a:t>shortcut is used to add all files: </a:t>
            </a: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 git add .</a:t>
            </a:r>
          </a:p>
          <a:p>
            <a:endParaRPr lang="en-BY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115000"/>
              </a:lnSpc>
              <a:buSzPts val="1100"/>
            </a:pPr>
            <a:r>
              <a:rPr lang="en-US" sz="2400"/>
              <a:t>to track current changes, use git </a:t>
            </a:r>
            <a:r>
              <a:rPr lang="en-US" sz="2400" b="1"/>
              <a:t>status</a:t>
            </a:r>
            <a:r>
              <a:rPr lang="en-US" sz="2400"/>
              <a:t>:</a:t>
            </a:r>
          </a:p>
          <a:p>
            <a:pPr lvl="0">
              <a:lnSpc>
                <a:spcPct val="115000"/>
              </a:lnSpc>
              <a:buSzPts val="1100"/>
            </a:pPr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status</a:t>
            </a:r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C840E84-1E02-CE42-8954-0F49A5D7A602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2614DC5-0DC8-E541-A1D6-A021C0A582B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19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3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59A8-769A-E54B-A70B-85A7A3BA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66">
                <a:solidFill>
                  <a:srgbClr val="222222"/>
                </a:solidFill>
                <a:ea typeface="DejaVu Sans"/>
              </a:rPr>
              <a:t>Session overview</a:t>
            </a:r>
            <a:endParaRPr lang="en-BY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FBFD961-8C34-7E43-810B-6A7B562F7745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C2ADDA01-CE6E-D649-A4CD-A2BC415DE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483901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stomShape 3">
            <a:extLst>
              <a:ext uri="{FF2B5EF4-FFF2-40B4-BE49-F238E27FC236}">
                <a16:creationId xmlns:a16="http://schemas.microsoft.com/office/drawing/2014/main" id="{19291486-C477-FF43-B579-B1EE0E860710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6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D3C8-F6FF-0145-8265-EABA1972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Git Commit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420A53CB-146D-C34C-8014-17BFE666C19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C4311-E5DD-0848-A7D7-D3D0C4626315}"/>
              </a:ext>
            </a:extLst>
          </p:cNvPr>
          <p:cNvSpPr/>
          <p:nvPr/>
        </p:nvSpPr>
        <p:spPr>
          <a:xfrm>
            <a:off x="480489" y="1348171"/>
            <a:ext cx="10439400" cy="445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5454"/>
              </a:lnSpc>
              <a:spcBef>
                <a:spcPts val="564"/>
              </a:spcBef>
              <a:buClr>
                <a:schemeClr val="dk1"/>
              </a:buClr>
              <a:buSzPts val="1100"/>
            </a:pP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“git commit”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is used to commit the staged files to the repo. The predefined file editor  will be opened to allow you to add commit message:</a:t>
            </a:r>
          </a:p>
          <a:p>
            <a:pPr lvl="0">
              <a:spcBef>
                <a:spcPts val="264"/>
              </a:spcBef>
              <a:buClr>
                <a:schemeClr val="dk1"/>
              </a:buClr>
              <a:buSzPts val="1100"/>
            </a:pPr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commit</a:t>
            </a:r>
          </a:p>
          <a:p>
            <a:pPr lvl="0">
              <a:spcBef>
                <a:spcPts val="300"/>
              </a:spcBef>
              <a:buClr>
                <a:schemeClr val="dk1"/>
              </a:buClr>
              <a:buSzPts val="1100"/>
            </a:pPr>
            <a:endParaRPr lang="en-US" sz="2400">
              <a:solidFill>
                <a:srgbClr val="434343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lvl="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-m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parameter to add inline commit message instead:</a:t>
            </a:r>
          </a:p>
          <a:p>
            <a:pPr lvl="0">
              <a:spcBef>
                <a:spcPts val="300"/>
              </a:spcBef>
              <a:buClr>
                <a:schemeClr val="dk1"/>
              </a:buClr>
              <a:buSzPts val="1100"/>
            </a:pPr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commit -m “my first commit”</a:t>
            </a:r>
          </a:p>
          <a:p>
            <a:pPr lvl="0">
              <a:spcBef>
                <a:spcPts val="300"/>
              </a:spcBef>
              <a:buClr>
                <a:schemeClr val="dk1"/>
              </a:buClr>
              <a:buSzPts val="1100"/>
            </a:pPr>
            <a:endParaRPr lang="en-US" sz="2400">
              <a:solidFill>
                <a:srgbClr val="434343"/>
              </a:solidFill>
              <a:latin typeface="+mn-lt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115000"/>
              </a:lnSpc>
            </a:pPr>
            <a:r>
              <a:rPr lang="en-US" sz="2400">
                <a:latin typeface="+mn-lt"/>
              </a:rPr>
              <a:t>add staged changes to the last commit:</a:t>
            </a:r>
          </a:p>
          <a:p>
            <a:pPr lvl="0">
              <a:lnSpc>
                <a:spcPct val="115000"/>
              </a:lnSpc>
            </a:pPr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commit --amend</a:t>
            </a:r>
          </a:p>
          <a:p>
            <a:pPr lvl="0">
              <a:spcBef>
                <a:spcPts val="300"/>
              </a:spcBef>
              <a:buClr>
                <a:schemeClr val="dk1"/>
              </a:buClr>
              <a:buSzPts val="1100"/>
            </a:pPr>
            <a:endParaRPr lang="en-US" sz="24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22CBE9A-5325-7B47-9C24-F86FBDE9B73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20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0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6000" spc="-1">
                <a:solidFill>
                  <a:srgbClr val="FFFFFF"/>
                </a:solidFill>
                <a:latin typeface="Calibri Light"/>
              </a:rPr>
              <a:t>Branches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B8135CEC-7F75-B34C-B917-8639CDFEE5BA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21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73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05BB3-829A-E644-8F96-6BFB58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Branching</a:t>
            </a:r>
          </a:p>
        </p:txBody>
      </p:sp>
      <p:sp>
        <p:nvSpPr>
          <p:cNvPr id="5" name="Google Shape;484;p73">
            <a:extLst>
              <a:ext uri="{FF2B5EF4-FFF2-40B4-BE49-F238E27FC236}">
                <a16:creationId xmlns:a16="http://schemas.microsoft.com/office/drawing/2014/main" id="{DA4933DC-EE07-7D42-B90C-CB252025CD0D}"/>
              </a:ext>
            </a:extLst>
          </p:cNvPr>
          <p:cNvSpPr txBox="1">
            <a:spLocks/>
          </p:cNvSpPr>
          <p:nvPr/>
        </p:nvSpPr>
        <p:spPr>
          <a:xfrm>
            <a:off x="480489" y="1215409"/>
            <a:ext cx="8429700" cy="18283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  <a:sym typeface="Arial"/>
              </a:rPr>
              <a:t>View the list of existing branches: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branch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80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  <a:sym typeface="Arial"/>
              </a:rPr>
              <a:t>Create a new branch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branch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feature</a:t>
            </a:r>
            <a:endParaRPr lang="ru-RU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25D5F725-C77C-654C-8C3A-EAE75B202895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743835-AA11-4148-BE90-FED74C4E0E74}"/>
              </a:ext>
            </a:extLst>
          </p:cNvPr>
          <p:cNvSpPr/>
          <p:nvPr/>
        </p:nvSpPr>
        <p:spPr>
          <a:xfrm>
            <a:off x="2587083" y="4191001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strike="noStrike" spc="-1">
                <a:solidFill>
                  <a:schemeClr val="accent6"/>
                </a:solidFill>
                <a:latin typeface="Calibri"/>
                <a:ea typeface="DejaVu Sans"/>
              </a:rPr>
              <a:t>C0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745532D-E60D-A64E-9C94-35060E847FC4}"/>
              </a:ext>
            </a:extLst>
          </p:cNvPr>
          <p:cNvSpPr/>
          <p:nvPr/>
        </p:nvSpPr>
        <p:spPr>
          <a:xfrm>
            <a:off x="2132837" y="4691472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153980-3120-AF47-8DA3-6B1D3114B1E1}"/>
              </a:ext>
            </a:extLst>
          </p:cNvPr>
          <p:cNvCxnSpPr>
            <a:cxnSpLocks/>
          </p:cNvCxnSpPr>
          <p:nvPr/>
        </p:nvCxnSpPr>
        <p:spPr>
          <a:xfrm>
            <a:off x="3455292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6B190E-6F5D-DD48-B452-60FD7A20CD53}"/>
              </a:ext>
            </a:extLst>
          </p:cNvPr>
          <p:cNvCxnSpPr>
            <a:cxnSpLocks/>
          </p:cNvCxnSpPr>
          <p:nvPr/>
        </p:nvCxnSpPr>
        <p:spPr>
          <a:xfrm>
            <a:off x="5517455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0ED394-D16D-C040-B90F-0AEC985B334A}"/>
              </a:ext>
            </a:extLst>
          </p:cNvPr>
          <p:cNvSpPr txBox="1"/>
          <p:nvPr/>
        </p:nvSpPr>
        <p:spPr>
          <a:xfrm>
            <a:off x="8696401" y="4191001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18422D73-0FAB-B94C-9B14-EF26AE967570}"/>
              </a:ext>
            </a:extLst>
          </p:cNvPr>
          <p:cNvSpPr/>
          <p:nvPr/>
        </p:nvSpPr>
        <p:spPr>
          <a:xfrm>
            <a:off x="7789709" y="4394261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11B267-2506-7747-A348-4C21C5077F1F}"/>
              </a:ext>
            </a:extLst>
          </p:cNvPr>
          <p:cNvSpPr/>
          <p:nvPr/>
        </p:nvSpPr>
        <p:spPr>
          <a:xfrm>
            <a:off x="4649246" y="4191000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50AEBC-BD39-CB44-BCC3-A3F82D45749D}"/>
              </a:ext>
            </a:extLst>
          </p:cNvPr>
          <p:cNvSpPr/>
          <p:nvPr/>
        </p:nvSpPr>
        <p:spPr>
          <a:xfrm>
            <a:off x="6821335" y="418958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AAC6368-BA92-CF4F-894A-E607B12E36E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22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30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05BB3-829A-E644-8F96-6BFB58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Branching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663FD8E-4DAF-3443-94A7-D4CDAB631051}"/>
              </a:ext>
            </a:extLst>
          </p:cNvPr>
          <p:cNvSpPr/>
          <p:nvPr/>
        </p:nvSpPr>
        <p:spPr>
          <a:xfrm>
            <a:off x="2132837" y="4691472"/>
            <a:ext cx="669235" cy="96303"/>
          </a:xfrm>
          <a:custGeom>
            <a:avLst/>
            <a:gdLst>
              <a:gd name="connsiteX0" fmla="*/ 0 w 669235"/>
              <a:gd name="connsiteY0" fmla="*/ 0 h 96303"/>
              <a:gd name="connsiteX1" fmla="*/ 669235 w 669235"/>
              <a:gd name="connsiteY1" fmla="*/ 6627 h 96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9235" h="96303">
                <a:moveTo>
                  <a:pt x="0" y="0"/>
                </a:moveTo>
                <a:cubicBezTo>
                  <a:pt x="244061" y="82274"/>
                  <a:pt x="488122" y="164549"/>
                  <a:pt x="669235" y="6627"/>
                </a:cubicBez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25D5F725-C77C-654C-8C3A-EAE75B202895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50E71132-46F5-494C-BC2E-022EB1E75925}"/>
              </a:ext>
            </a:extLst>
          </p:cNvPr>
          <p:cNvSpPr/>
          <p:nvPr/>
        </p:nvSpPr>
        <p:spPr>
          <a:xfrm>
            <a:off x="7814448" y="4206212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1" spc="-1">
                <a:solidFill>
                  <a:srgbClr val="FEFEFE"/>
                </a:solidFill>
                <a:latin typeface="Calibri"/>
                <a:ea typeface="DejaVu Sans"/>
              </a:rPr>
              <a:t> </a:t>
            </a:r>
            <a:r>
              <a:rPr lang="en-US" sz="1800" b="1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F1A9CCD-1C52-7744-ADEE-8101E0BBD19C}"/>
              </a:ext>
            </a:extLst>
          </p:cNvPr>
          <p:cNvSpPr/>
          <p:nvPr/>
        </p:nvSpPr>
        <p:spPr>
          <a:xfrm>
            <a:off x="7814448" y="465972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21" name="Google Shape;484;p73">
            <a:extLst>
              <a:ext uri="{FF2B5EF4-FFF2-40B4-BE49-F238E27FC236}">
                <a16:creationId xmlns:a16="http://schemas.microsoft.com/office/drawing/2014/main" id="{121BAA13-85FE-194B-92A9-2EB242073D7D}"/>
              </a:ext>
            </a:extLst>
          </p:cNvPr>
          <p:cNvSpPr txBox="1">
            <a:spLocks/>
          </p:cNvSpPr>
          <p:nvPr/>
        </p:nvSpPr>
        <p:spPr>
          <a:xfrm>
            <a:off x="480489" y="1215409"/>
            <a:ext cx="8429700" cy="22313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</a:rPr>
              <a:t>View the list of existing branches: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branch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</a:rPr>
              <a:t>Create a new branch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branch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feature</a:t>
            </a:r>
            <a:endParaRPr lang="ru-RU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ru-RU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45C42-8580-1745-892D-7C68A5A11E69}"/>
              </a:ext>
            </a:extLst>
          </p:cNvPr>
          <p:cNvSpPr txBox="1"/>
          <p:nvPr/>
        </p:nvSpPr>
        <p:spPr>
          <a:xfrm>
            <a:off x="8700502" y="4469814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9F5FEB-ECD9-4944-84AD-1A093B6B098A}"/>
              </a:ext>
            </a:extLst>
          </p:cNvPr>
          <p:cNvSpPr/>
          <p:nvPr/>
        </p:nvSpPr>
        <p:spPr>
          <a:xfrm>
            <a:off x="2587083" y="4191001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30EED3-AFA0-434C-B297-52012DAAD9B1}"/>
              </a:ext>
            </a:extLst>
          </p:cNvPr>
          <p:cNvCxnSpPr>
            <a:cxnSpLocks/>
          </p:cNvCxnSpPr>
          <p:nvPr/>
        </p:nvCxnSpPr>
        <p:spPr>
          <a:xfrm>
            <a:off x="3455292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6483336-BB3F-0443-9BD6-D623BEF851B5}"/>
              </a:ext>
            </a:extLst>
          </p:cNvPr>
          <p:cNvCxnSpPr>
            <a:cxnSpLocks/>
          </p:cNvCxnSpPr>
          <p:nvPr/>
        </p:nvCxnSpPr>
        <p:spPr>
          <a:xfrm>
            <a:off x="5517455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CD99384-FA63-D143-9DD3-D6E145E4C57C}"/>
              </a:ext>
            </a:extLst>
          </p:cNvPr>
          <p:cNvSpPr/>
          <p:nvPr/>
        </p:nvSpPr>
        <p:spPr>
          <a:xfrm>
            <a:off x="4649246" y="4191000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DB13F9-5AAB-6640-980A-B7AD9A34D583}"/>
              </a:ext>
            </a:extLst>
          </p:cNvPr>
          <p:cNvSpPr/>
          <p:nvPr/>
        </p:nvSpPr>
        <p:spPr>
          <a:xfrm>
            <a:off x="6821335" y="418958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E8401200-FFFD-F04F-AB38-7F0EC84059F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23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97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05BB3-829A-E644-8F96-6BFB58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Branching</a:t>
            </a:r>
          </a:p>
        </p:txBody>
      </p:sp>
      <p:sp>
        <p:nvSpPr>
          <p:cNvPr id="5" name="Google Shape;484;p73">
            <a:extLst>
              <a:ext uri="{FF2B5EF4-FFF2-40B4-BE49-F238E27FC236}">
                <a16:creationId xmlns:a16="http://schemas.microsoft.com/office/drawing/2014/main" id="{DA4933DC-EE07-7D42-B90C-CB252025CD0D}"/>
              </a:ext>
            </a:extLst>
          </p:cNvPr>
          <p:cNvSpPr txBox="1">
            <a:spLocks/>
          </p:cNvSpPr>
          <p:nvPr/>
        </p:nvSpPr>
        <p:spPr>
          <a:xfrm>
            <a:off x="357200" y="999127"/>
            <a:ext cx="8429700" cy="185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25D5F725-C77C-654C-8C3A-EAE75B202895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" name="Google Shape;484;p73">
            <a:extLst>
              <a:ext uri="{FF2B5EF4-FFF2-40B4-BE49-F238E27FC236}">
                <a16:creationId xmlns:a16="http://schemas.microsoft.com/office/drawing/2014/main" id="{3022E0DB-AB04-A146-8720-10DB0D6E08B6}"/>
              </a:ext>
            </a:extLst>
          </p:cNvPr>
          <p:cNvSpPr txBox="1">
            <a:spLocks/>
          </p:cNvSpPr>
          <p:nvPr/>
        </p:nvSpPr>
        <p:spPr>
          <a:xfrm>
            <a:off x="480489" y="1213435"/>
            <a:ext cx="8429700" cy="185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</a:rPr>
              <a:t>Switch to the branch: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checkout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feature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000000"/>
              </a:solidFill>
              <a:ea typeface="Arial"/>
              <a:cs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</a:rPr>
              <a:t>Short alias to create new branch and switch to it: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checkout -b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feature</a:t>
            </a: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43C8C417-C75F-9E44-A8B0-37386D798B65}"/>
              </a:ext>
            </a:extLst>
          </p:cNvPr>
          <p:cNvSpPr/>
          <p:nvPr/>
        </p:nvSpPr>
        <p:spPr>
          <a:xfrm>
            <a:off x="7814448" y="4206212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1" spc="-1">
                <a:solidFill>
                  <a:srgbClr val="FEFEFE"/>
                </a:solidFill>
                <a:latin typeface="Calibri"/>
                <a:ea typeface="DejaVu Sans"/>
              </a:rPr>
              <a:t> </a:t>
            </a:r>
            <a:r>
              <a:rPr lang="en-US" sz="1800" b="1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FEAC8561-AFFD-9441-9753-391EE318C572}"/>
              </a:ext>
            </a:extLst>
          </p:cNvPr>
          <p:cNvSpPr/>
          <p:nvPr/>
        </p:nvSpPr>
        <p:spPr>
          <a:xfrm>
            <a:off x="7814448" y="465972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899B9-801C-AA4C-A1F5-8DDE61E6E6D1}"/>
              </a:ext>
            </a:extLst>
          </p:cNvPr>
          <p:cNvSpPr txBox="1"/>
          <p:nvPr/>
        </p:nvSpPr>
        <p:spPr>
          <a:xfrm>
            <a:off x="8702457" y="4013255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CC7DD2-1EFD-FC4B-8339-53E56DA495CB}"/>
              </a:ext>
            </a:extLst>
          </p:cNvPr>
          <p:cNvSpPr/>
          <p:nvPr/>
        </p:nvSpPr>
        <p:spPr>
          <a:xfrm>
            <a:off x="2587083" y="4191001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611E77-33DE-D04F-A7A1-693C77294443}"/>
              </a:ext>
            </a:extLst>
          </p:cNvPr>
          <p:cNvCxnSpPr>
            <a:cxnSpLocks/>
          </p:cNvCxnSpPr>
          <p:nvPr/>
        </p:nvCxnSpPr>
        <p:spPr>
          <a:xfrm>
            <a:off x="3455292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8923AE-09A2-034B-BA4F-E61AEDFAD79E}"/>
              </a:ext>
            </a:extLst>
          </p:cNvPr>
          <p:cNvCxnSpPr>
            <a:cxnSpLocks/>
          </p:cNvCxnSpPr>
          <p:nvPr/>
        </p:nvCxnSpPr>
        <p:spPr>
          <a:xfrm>
            <a:off x="5517455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7BE9F67-D44D-A14F-9FE9-45120981565A}"/>
              </a:ext>
            </a:extLst>
          </p:cNvPr>
          <p:cNvSpPr/>
          <p:nvPr/>
        </p:nvSpPr>
        <p:spPr>
          <a:xfrm>
            <a:off x="4649246" y="4191000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8544FD-C9D7-8645-8651-5797A57E24C2}"/>
              </a:ext>
            </a:extLst>
          </p:cNvPr>
          <p:cNvSpPr/>
          <p:nvPr/>
        </p:nvSpPr>
        <p:spPr>
          <a:xfrm>
            <a:off x="6821335" y="418958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D2F401BA-852A-2343-9AA2-AC5AA6DD5F3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24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55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05BB3-829A-E644-8F96-6BFB58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Branching</a:t>
            </a:r>
          </a:p>
        </p:txBody>
      </p:sp>
      <p:sp>
        <p:nvSpPr>
          <p:cNvPr id="5" name="Google Shape;484;p73">
            <a:extLst>
              <a:ext uri="{FF2B5EF4-FFF2-40B4-BE49-F238E27FC236}">
                <a16:creationId xmlns:a16="http://schemas.microsoft.com/office/drawing/2014/main" id="{DA4933DC-EE07-7D42-B90C-CB252025CD0D}"/>
              </a:ext>
            </a:extLst>
          </p:cNvPr>
          <p:cNvSpPr txBox="1">
            <a:spLocks/>
          </p:cNvSpPr>
          <p:nvPr/>
        </p:nvSpPr>
        <p:spPr>
          <a:xfrm>
            <a:off x="357200" y="999127"/>
            <a:ext cx="8429700" cy="185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/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25D5F725-C77C-654C-8C3A-EAE75B202895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" name="Google Shape;484;p73">
            <a:extLst>
              <a:ext uri="{FF2B5EF4-FFF2-40B4-BE49-F238E27FC236}">
                <a16:creationId xmlns:a16="http://schemas.microsoft.com/office/drawing/2014/main" id="{3022E0DB-AB04-A146-8720-10DB0D6E08B6}"/>
              </a:ext>
            </a:extLst>
          </p:cNvPr>
          <p:cNvSpPr txBox="1">
            <a:spLocks/>
          </p:cNvSpPr>
          <p:nvPr/>
        </p:nvSpPr>
        <p:spPr>
          <a:xfrm>
            <a:off x="480489" y="1213435"/>
            <a:ext cx="8429700" cy="185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US" sz="1800">
                <a:solidFill>
                  <a:srgbClr val="000000"/>
                </a:solidFill>
                <a:ea typeface="Arial"/>
                <a:cs typeface="Arial"/>
              </a:rPr>
              <a:t>Switch to the branch: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checkout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feature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800">
              <a:solidFill>
                <a:srgbClr val="000000"/>
              </a:solidFill>
              <a:ea typeface="Arial"/>
              <a:cs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00"/>
                </a:solidFill>
                <a:ea typeface="Arial"/>
                <a:cs typeface="Arial"/>
              </a:rPr>
              <a:t>Short alias to create new branch and switch to it: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</a:t>
            </a:r>
            <a:r>
              <a:rPr lang="en-US" sz="1800" b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checkout -b</a:t>
            </a:r>
            <a:r>
              <a:rPr lang="en-US" sz="18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feature</a:t>
            </a:r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43C8C417-C75F-9E44-A8B0-37386D798B65}"/>
              </a:ext>
            </a:extLst>
          </p:cNvPr>
          <p:cNvSpPr/>
          <p:nvPr/>
        </p:nvSpPr>
        <p:spPr>
          <a:xfrm>
            <a:off x="9451383" y="303530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1" spc="-1">
                <a:solidFill>
                  <a:srgbClr val="FEFEFE"/>
                </a:solidFill>
                <a:latin typeface="Calibri"/>
                <a:ea typeface="DejaVu Sans"/>
              </a:rPr>
              <a:t> </a:t>
            </a:r>
            <a:r>
              <a:rPr lang="en-US" sz="1800" b="1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FEAC8561-AFFD-9441-9753-391EE318C572}"/>
              </a:ext>
            </a:extLst>
          </p:cNvPr>
          <p:cNvSpPr/>
          <p:nvPr/>
        </p:nvSpPr>
        <p:spPr>
          <a:xfrm>
            <a:off x="7796634" y="439311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899B9-801C-AA4C-A1F5-8DDE61E6E6D1}"/>
              </a:ext>
            </a:extLst>
          </p:cNvPr>
          <p:cNvSpPr txBox="1"/>
          <p:nvPr/>
        </p:nvSpPr>
        <p:spPr>
          <a:xfrm>
            <a:off x="10339392" y="2842343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CC7DD2-1EFD-FC4B-8339-53E56DA495CB}"/>
              </a:ext>
            </a:extLst>
          </p:cNvPr>
          <p:cNvSpPr/>
          <p:nvPr/>
        </p:nvSpPr>
        <p:spPr>
          <a:xfrm>
            <a:off x="2587083" y="4191001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611E77-33DE-D04F-A7A1-693C77294443}"/>
              </a:ext>
            </a:extLst>
          </p:cNvPr>
          <p:cNvCxnSpPr>
            <a:cxnSpLocks/>
          </p:cNvCxnSpPr>
          <p:nvPr/>
        </p:nvCxnSpPr>
        <p:spPr>
          <a:xfrm>
            <a:off x="3455292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8923AE-09A2-034B-BA4F-E61AEDFAD79E}"/>
              </a:ext>
            </a:extLst>
          </p:cNvPr>
          <p:cNvCxnSpPr>
            <a:cxnSpLocks/>
          </p:cNvCxnSpPr>
          <p:nvPr/>
        </p:nvCxnSpPr>
        <p:spPr>
          <a:xfrm>
            <a:off x="5517455" y="4599912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7BE9F67-D44D-A14F-9FE9-45120981565A}"/>
              </a:ext>
            </a:extLst>
          </p:cNvPr>
          <p:cNvSpPr/>
          <p:nvPr/>
        </p:nvSpPr>
        <p:spPr>
          <a:xfrm>
            <a:off x="4649246" y="4191000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8544FD-C9D7-8645-8651-5797A57E24C2}"/>
              </a:ext>
            </a:extLst>
          </p:cNvPr>
          <p:cNvSpPr/>
          <p:nvPr/>
        </p:nvSpPr>
        <p:spPr>
          <a:xfrm>
            <a:off x="6821335" y="418958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3F6FAD-EE67-CC45-8866-C3080A9B1B80}"/>
              </a:ext>
            </a:extLst>
          </p:cNvPr>
          <p:cNvSpPr/>
          <p:nvPr/>
        </p:nvSpPr>
        <p:spPr>
          <a:xfrm>
            <a:off x="8476084" y="2824272"/>
            <a:ext cx="868209" cy="839649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C3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5ACD9A6-EEFA-7A44-835D-94CA8C8AB379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rot="10800000" flipV="1">
            <a:off x="7255440" y="3244096"/>
            <a:ext cx="1220644" cy="945485"/>
          </a:xfrm>
          <a:prstGeom prst="curvedConnector2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stomShape 3">
            <a:extLst>
              <a:ext uri="{FF2B5EF4-FFF2-40B4-BE49-F238E27FC236}">
                <a16:creationId xmlns:a16="http://schemas.microsoft.com/office/drawing/2014/main" id="{071FF491-55C2-1F4A-9EAE-1314717D9F2E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25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074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376148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6000" spc="-1">
                <a:solidFill>
                  <a:schemeClr val="bg1"/>
                </a:solidFill>
              </a:rPr>
              <a:t>Merging</a:t>
            </a:r>
          </a:p>
        </p:txBody>
      </p:sp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44F46D9-A2C3-0640-9B63-416B055A184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26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35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107588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611B26F-92B4-489C-83E3-D0C89F5DA427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t>27</a:t>
            </a:fld>
            <a:endParaRPr lang="en-US" sz="1800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19B799B-B34D-7A4B-A11C-7EA32EC392B9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 dirty="0">
                <a:solidFill>
                  <a:srgbClr val="222222"/>
                </a:solidFill>
                <a:latin typeface="+mj-lt"/>
              </a:rPr>
              <a:t>Merging</a:t>
            </a:r>
            <a:endParaRPr lang="en-US" sz="2000" spc="-1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7191A0-CF47-3D48-AEA5-A66D73FC5C39}"/>
              </a:ext>
            </a:extLst>
          </p:cNvPr>
          <p:cNvSpPr txBox="1"/>
          <p:nvPr/>
        </p:nvSpPr>
        <p:spPr>
          <a:xfrm>
            <a:off x="416932" y="1108121"/>
            <a:ext cx="11459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Y" sz="2400">
                <a:latin typeface="Calibri Light" panose="020F0302020204030204" pitchFamily="34" charset="0"/>
                <a:cs typeface="Calibri Light" panose="020F0302020204030204" pitchFamily="34" charset="0"/>
              </a:rPr>
              <a:t>Let’s imagine you have the repository visualised below, and you need to have your feature in the master branch.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83553DF-D927-5F47-9EA2-A96D0F6E6D18}"/>
              </a:ext>
            </a:extLst>
          </p:cNvPr>
          <p:cNvCxnSpPr>
            <a:cxnSpLocks/>
          </p:cNvCxnSpPr>
          <p:nvPr/>
        </p:nvCxnSpPr>
        <p:spPr>
          <a:xfrm>
            <a:off x="5199820" y="3925375"/>
            <a:ext cx="664783" cy="1351722"/>
          </a:xfrm>
          <a:prstGeom prst="curvedConnector3">
            <a:avLst>
              <a:gd name="adj1" fmla="val 6684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5D7522-2948-C848-ABC2-D56FCE76B102}"/>
              </a:ext>
            </a:extLst>
          </p:cNvPr>
          <p:cNvCxnSpPr>
            <a:cxnSpLocks/>
          </p:cNvCxnSpPr>
          <p:nvPr/>
        </p:nvCxnSpPr>
        <p:spPr>
          <a:xfrm>
            <a:off x="5155097" y="3364838"/>
            <a:ext cx="1831253" cy="11869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F60D6C4-5D03-D34A-8935-9659212F0227}"/>
              </a:ext>
            </a:extLst>
          </p:cNvPr>
          <p:cNvSpPr/>
          <p:nvPr/>
        </p:nvSpPr>
        <p:spPr>
          <a:xfrm>
            <a:off x="482188" y="3533436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3BC954-F17A-684A-B979-A197A49F32BC}"/>
              </a:ext>
            </a:extLst>
          </p:cNvPr>
          <p:cNvCxnSpPr>
            <a:cxnSpLocks/>
          </p:cNvCxnSpPr>
          <p:nvPr/>
        </p:nvCxnSpPr>
        <p:spPr>
          <a:xfrm>
            <a:off x="1350397" y="393301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58347C7-4D08-1349-A83F-14305A16DA52}"/>
              </a:ext>
            </a:extLst>
          </p:cNvPr>
          <p:cNvSpPr/>
          <p:nvPr/>
        </p:nvSpPr>
        <p:spPr>
          <a:xfrm>
            <a:off x="2254554" y="352252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E1EC7D-274B-434C-A1C9-41D230F1E5B2}"/>
              </a:ext>
            </a:extLst>
          </p:cNvPr>
          <p:cNvSpPr/>
          <p:nvPr/>
        </p:nvSpPr>
        <p:spPr>
          <a:xfrm>
            <a:off x="4026920" y="351981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E0497A-C068-8A44-A34C-67097336D141}"/>
              </a:ext>
            </a:extLst>
          </p:cNvPr>
          <p:cNvCxnSpPr>
            <a:cxnSpLocks/>
          </p:cNvCxnSpPr>
          <p:nvPr/>
        </p:nvCxnSpPr>
        <p:spPr>
          <a:xfrm>
            <a:off x="3122763" y="393852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966D114-02AE-E044-AF3C-AE1C04C2C888}"/>
              </a:ext>
            </a:extLst>
          </p:cNvPr>
          <p:cNvSpPr/>
          <p:nvPr/>
        </p:nvSpPr>
        <p:spPr>
          <a:xfrm>
            <a:off x="6278093" y="3519816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A8C804-BCBC-9A4B-8534-DD5E1DE4345E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895129" y="3919538"/>
            <a:ext cx="1382964" cy="20103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1D76E96-B450-824B-A3F3-2A51D17CD9B9}"/>
              </a:ext>
            </a:extLst>
          </p:cNvPr>
          <p:cNvSpPr/>
          <p:nvPr/>
        </p:nvSpPr>
        <p:spPr>
          <a:xfrm>
            <a:off x="5864603" y="487942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DBB068-9C80-8C47-A7B5-20B9457FF053}"/>
              </a:ext>
            </a:extLst>
          </p:cNvPr>
          <p:cNvSpPr/>
          <p:nvPr/>
        </p:nvSpPr>
        <p:spPr>
          <a:xfrm>
            <a:off x="7485012" y="487942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</a:t>
            </a:r>
            <a:r>
              <a:rPr lang="ru-RU" sz="1800" spc="-1">
                <a:solidFill>
                  <a:schemeClr val="accent6"/>
                </a:solidFill>
                <a:ea typeface="DejaVu Sans"/>
              </a:rPr>
              <a:t>5</a:t>
            </a:r>
            <a:endParaRPr lang="en-BY" sz="1800" spc="-1">
              <a:solidFill>
                <a:schemeClr val="accent6"/>
              </a:solidFill>
              <a:ea typeface="DejaVu San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5748C5-0E67-7B49-BCB2-2B33186A806F}"/>
              </a:ext>
            </a:extLst>
          </p:cNvPr>
          <p:cNvCxnSpPr>
            <a:cxnSpLocks/>
          </p:cNvCxnSpPr>
          <p:nvPr/>
        </p:nvCxnSpPr>
        <p:spPr>
          <a:xfrm>
            <a:off x="6732812" y="5299252"/>
            <a:ext cx="752200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17468131-904C-4F45-AFC8-737A7C1B1EE9}"/>
              </a:ext>
            </a:extLst>
          </p:cNvPr>
          <p:cNvSpPr/>
          <p:nvPr/>
        </p:nvSpPr>
        <p:spPr>
          <a:xfrm>
            <a:off x="7262210" y="3802396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DC842986-D6AE-8F4E-96D8-CB2059DFAE68}"/>
              </a:ext>
            </a:extLst>
          </p:cNvPr>
          <p:cNvSpPr/>
          <p:nvPr/>
        </p:nvSpPr>
        <p:spPr>
          <a:xfrm>
            <a:off x="8608662" y="507441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3F4C67-AFAE-A742-A434-972DDA5597AE}"/>
              </a:ext>
            </a:extLst>
          </p:cNvPr>
          <p:cNvSpPr txBox="1"/>
          <p:nvPr/>
        </p:nvSpPr>
        <p:spPr>
          <a:xfrm>
            <a:off x="7941660" y="3544895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</p:spTree>
    <p:extLst>
      <p:ext uri="{BB962C8B-B14F-4D97-AF65-F5344CB8AC3E}">
        <p14:creationId xmlns:p14="http://schemas.microsoft.com/office/powerpoint/2010/main" val="316317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19B799B-B34D-7A4B-A11C-7EA32EC392B9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+mj-lt"/>
              </a:rPr>
              <a:t>Merging</a:t>
            </a:r>
            <a:endParaRPr lang="en-US" sz="2000" spc="-1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7191A0-CF47-3D48-AEA5-A66D73FC5C39}"/>
              </a:ext>
            </a:extLst>
          </p:cNvPr>
          <p:cNvSpPr txBox="1"/>
          <p:nvPr/>
        </p:nvSpPr>
        <p:spPr>
          <a:xfrm>
            <a:off x="366016" y="1028531"/>
            <a:ext cx="11459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Y" sz="2400">
                <a:latin typeface="Calibri Light" panose="020F0302020204030204" pitchFamily="34" charset="0"/>
                <a:cs typeface="Calibri Light" panose="020F0302020204030204" pitchFamily="34" charset="0"/>
              </a:rPr>
              <a:t>You can use </a:t>
            </a:r>
            <a:r>
              <a:rPr lang="en-BY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git merge </a:t>
            </a:r>
            <a:r>
              <a:rPr lang="en-BY" sz="2400">
                <a:latin typeface="Calibri Light" panose="020F0302020204030204" pitchFamily="34" charset="0"/>
                <a:cs typeface="Calibri Light" panose="020F0302020204030204" pitchFamily="34" charset="0"/>
              </a:rPr>
              <a:t>command. </a:t>
            </a:r>
          </a:p>
          <a:p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creates a new snapshot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 and automatically </a:t>
            </a:r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creates a new commit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that points to it. This is referred to as a merge commit and is special in that </a:t>
            </a:r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it has more than one parent:</a:t>
            </a:r>
            <a:endParaRPr lang="en-BY" sz="2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BY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 merge feature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4328C423-24B8-8946-8475-3412558CACA6}"/>
              </a:ext>
            </a:extLst>
          </p:cNvPr>
          <p:cNvCxnSpPr>
            <a:cxnSpLocks/>
          </p:cNvCxnSpPr>
          <p:nvPr/>
        </p:nvCxnSpPr>
        <p:spPr>
          <a:xfrm>
            <a:off x="5199820" y="3925375"/>
            <a:ext cx="664783" cy="1351722"/>
          </a:xfrm>
          <a:prstGeom prst="curvedConnector3">
            <a:avLst>
              <a:gd name="adj1" fmla="val 6684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FC8FEF-67B6-8F48-ABF7-80E75434133C}"/>
              </a:ext>
            </a:extLst>
          </p:cNvPr>
          <p:cNvCxnSpPr>
            <a:cxnSpLocks/>
          </p:cNvCxnSpPr>
          <p:nvPr/>
        </p:nvCxnSpPr>
        <p:spPr>
          <a:xfrm>
            <a:off x="5155097" y="3364838"/>
            <a:ext cx="1831253" cy="11869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A6B3C83-01B6-B646-9E9E-0235CFA7E574}"/>
              </a:ext>
            </a:extLst>
          </p:cNvPr>
          <p:cNvSpPr/>
          <p:nvPr/>
        </p:nvSpPr>
        <p:spPr>
          <a:xfrm>
            <a:off x="482188" y="3533436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EC22E9-48E2-D940-AF3A-E89423ECF9B3}"/>
              </a:ext>
            </a:extLst>
          </p:cNvPr>
          <p:cNvCxnSpPr>
            <a:cxnSpLocks/>
          </p:cNvCxnSpPr>
          <p:nvPr/>
        </p:nvCxnSpPr>
        <p:spPr>
          <a:xfrm>
            <a:off x="1350397" y="393301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831A18B-0819-8C49-BE66-D1CA5C24E718}"/>
              </a:ext>
            </a:extLst>
          </p:cNvPr>
          <p:cNvSpPr/>
          <p:nvPr/>
        </p:nvSpPr>
        <p:spPr>
          <a:xfrm>
            <a:off x="2254554" y="352252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97A040-948E-FF4A-A5FD-5249BB759F62}"/>
              </a:ext>
            </a:extLst>
          </p:cNvPr>
          <p:cNvSpPr/>
          <p:nvPr/>
        </p:nvSpPr>
        <p:spPr>
          <a:xfrm>
            <a:off x="4026920" y="351981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E50834-D05E-A241-AF67-4182D201A593}"/>
              </a:ext>
            </a:extLst>
          </p:cNvPr>
          <p:cNvCxnSpPr>
            <a:cxnSpLocks/>
          </p:cNvCxnSpPr>
          <p:nvPr/>
        </p:nvCxnSpPr>
        <p:spPr>
          <a:xfrm>
            <a:off x="3122763" y="393852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7F82E1-4823-2A49-A1DC-D31FB15BE67D}"/>
              </a:ext>
            </a:extLst>
          </p:cNvPr>
          <p:cNvSpPr/>
          <p:nvPr/>
        </p:nvSpPr>
        <p:spPr>
          <a:xfrm>
            <a:off x="6278093" y="3519816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303E6C-D63B-3B4E-8106-43546FCCE4B6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4895129" y="3919538"/>
            <a:ext cx="1382964" cy="20103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93815-39B1-114F-9F44-2FC77213C379}"/>
              </a:ext>
            </a:extLst>
          </p:cNvPr>
          <p:cNvSpPr/>
          <p:nvPr/>
        </p:nvSpPr>
        <p:spPr>
          <a:xfrm>
            <a:off x="5864603" y="487942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CE3B1E-BDBA-A64A-8AC0-38CF5ABD7B1D}"/>
              </a:ext>
            </a:extLst>
          </p:cNvPr>
          <p:cNvSpPr/>
          <p:nvPr/>
        </p:nvSpPr>
        <p:spPr>
          <a:xfrm>
            <a:off x="7485012" y="487942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</a:t>
            </a:r>
            <a:r>
              <a:rPr lang="ru-RU" sz="1800" spc="-1">
                <a:solidFill>
                  <a:schemeClr val="accent6"/>
                </a:solidFill>
                <a:ea typeface="DejaVu Sans"/>
              </a:rPr>
              <a:t>5</a:t>
            </a:r>
            <a:endParaRPr lang="en-BY" sz="1800" spc="-1">
              <a:solidFill>
                <a:schemeClr val="accent6"/>
              </a:solidFill>
              <a:ea typeface="DejaVu San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7A0B40-B951-894E-9D84-C8A2257B9848}"/>
              </a:ext>
            </a:extLst>
          </p:cNvPr>
          <p:cNvCxnSpPr>
            <a:cxnSpLocks/>
          </p:cNvCxnSpPr>
          <p:nvPr/>
        </p:nvCxnSpPr>
        <p:spPr>
          <a:xfrm>
            <a:off x="6732812" y="5299252"/>
            <a:ext cx="752200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Arrow 63">
            <a:extLst>
              <a:ext uri="{FF2B5EF4-FFF2-40B4-BE49-F238E27FC236}">
                <a16:creationId xmlns:a16="http://schemas.microsoft.com/office/drawing/2014/main" id="{835247EE-F35F-764C-8BA0-69F9B85A358B}"/>
              </a:ext>
            </a:extLst>
          </p:cNvPr>
          <p:cNvSpPr/>
          <p:nvPr/>
        </p:nvSpPr>
        <p:spPr>
          <a:xfrm>
            <a:off x="10331540" y="3736166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193C791D-2FBF-E148-A41E-B867B1C0BFD1}"/>
              </a:ext>
            </a:extLst>
          </p:cNvPr>
          <p:cNvSpPr/>
          <p:nvPr/>
        </p:nvSpPr>
        <p:spPr>
          <a:xfrm>
            <a:off x="8608662" y="5074410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D160287-A663-3147-9CE5-72C87FC00892}"/>
              </a:ext>
            </a:extLst>
          </p:cNvPr>
          <p:cNvSpPr/>
          <p:nvPr/>
        </p:nvSpPr>
        <p:spPr>
          <a:xfrm>
            <a:off x="9288112" y="3519816"/>
            <a:ext cx="868209" cy="839649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</a:t>
            </a:r>
            <a:r>
              <a:rPr lang="ru-RU" sz="1800" spc="-1">
                <a:solidFill>
                  <a:schemeClr val="accent6"/>
                </a:solidFill>
                <a:ea typeface="DejaVu Sans"/>
              </a:rPr>
              <a:t>6</a:t>
            </a:r>
            <a:endParaRPr lang="en-BY" sz="1800" spc="-1">
              <a:solidFill>
                <a:schemeClr val="accent6"/>
              </a:solidFill>
              <a:ea typeface="DejaVu San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C063221-5079-2C48-BC86-88C784A4DADD}"/>
              </a:ext>
            </a:extLst>
          </p:cNvPr>
          <p:cNvCxnSpPr>
            <a:cxnSpLocks/>
            <a:stCxn id="59" idx="6"/>
            <a:endCxn id="66" idx="2"/>
          </p:cNvCxnSpPr>
          <p:nvPr/>
        </p:nvCxnSpPr>
        <p:spPr>
          <a:xfrm>
            <a:off x="7146302" y="3939641"/>
            <a:ext cx="2141810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8ABFDBC-F5B7-6043-A5F3-472CEEA557EC}"/>
              </a:ext>
            </a:extLst>
          </p:cNvPr>
          <p:cNvCxnSpPr>
            <a:cxnSpLocks/>
          </p:cNvCxnSpPr>
          <p:nvPr/>
        </p:nvCxnSpPr>
        <p:spPr>
          <a:xfrm flipH="1">
            <a:off x="8349969" y="3938526"/>
            <a:ext cx="664783" cy="1351722"/>
          </a:xfrm>
          <a:prstGeom prst="curvedConnector3">
            <a:avLst>
              <a:gd name="adj1" fmla="val 66843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A039EB-9998-5749-B346-1373B4C4F845}"/>
              </a:ext>
            </a:extLst>
          </p:cNvPr>
          <p:cNvSpPr txBox="1"/>
          <p:nvPr/>
        </p:nvSpPr>
        <p:spPr>
          <a:xfrm>
            <a:off x="11010990" y="3478665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C6957DA3-2695-5C44-9BB0-BE9F410EE3D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28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89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F3472-A8A6-9A46-8962-B1E4110A4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spc="-1">
                <a:latin typeface="+mn-lt"/>
              </a:rPr>
              <a:t>Rebasing</a:t>
            </a:r>
            <a:endParaRPr lang="en-BY" sz="6000">
              <a:latin typeface="+mn-lt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2C61A46-9E00-CD47-A269-309AF2639D6F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3B92DF2-7938-204A-94F7-44CD13736536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29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VCS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</a:t>
            </a:fld>
            <a:endParaRPr lang="en-US" sz="18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F208A1-65A4-3E42-9588-49548902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80">
                <a:solidFill>
                  <a:srgbClr val="222222"/>
                </a:solidFill>
              </a:rPr>
              <a:t>Rebasing</a:t>
            </a:r>
            <a:endParaRPr lang="en-BY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D943098-666D-1847-BCD9-46152C8E9D59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184BBE3-7F57-EC4F-86DA-3B165C03A8F0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30</a:t>
            </a:fld>
            <a:endParaRPr lang="en-US" sz="1800" strike="noStrike" spc="-1">
              <a:latin typeface="Arial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C9EC6DC3-87ED-EF4A-9E87-807C73A3F15A}"/>
              </a:ext>
            </a:extLst>
          </p:cNvPr>
          <p:cNvCxnSpPr>
            <a:cxnSpLocks/>
          </p:cNvCxnSpPr>
          <p:nvPr/>
        </p:nvCxnSpPr>
        <p:spPr>
          <a:xfrm>
            <a:off x="5199820" y="3925375"/>
            <a:ext cx="664783" cy="1351722"/>
          </a:xfrm>
          <a:prstGeom prst="curvedConnector3">
            <a:avLst>
              <a:gd name="adj1" fmla="val 66843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5F43B-D7F1-1D47-97BA-5DE06381CFCD}"/>
              </a:ext>
            </a:extLst>
          </p:cNvPr>
          <p:cNvCxnSpPr>
            <a:cxnSpLocks/>
          </p:cNvCxnSpPr>
          <p:nvPr/>
        </p:nvCxnSpPr>
        <p:spPr>
          <a:xfrm>
            <a:off x="5155097" y="3364838"/>
            <a:ext cx="1831253" cy="11869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B69B78-BC84-D044-8289-B2C961CBE73A}"/>
              </a:ext>
            </a:extLst>
          </p:cNvPr>
          <p:cNvSpPr/>
          <p:nvPr/>
        </p:nvSpPr>
        <p:spPr>
          <a:xfrm>
            <a:off x="482188" y="3533436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03B269-04D2-8748-A4A5-C9E6275BC20D}"/>
              </a:ext>
            </a:extLst>
          </p:cNvPr>
          <p:cNvCxnSpPr>
            <a:cxnSpLocks/>
          </p:cNvCxnSpPr>
          <p:nvPr/>
        </p:nvCxnSpPr>
        <p:spPr>
          <a:xfrm>
            <a:off x="1350397" y="393301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31B140-3087-AC4D-8792-659631300798}"/>
              </a:ext>
            </a:extLst>
          </p:cNvPr>
          <p:cNvSpPr/>
          <p:nvPr/>
        </p:nvSpPr>
        <p:spPr>
          <a:xfrm>
            <a:off x="2254554" y="352252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9488D5-41F2-F346-BB14-AFE8F63F447A}"/>
              </a:ext>
            </a:extLst>
          </p:cNvPr>
          <p:cNvSpPr/>
          <p:nvPr/>
        </p:nvSpPr>
        <p:spPr>
          <a:xfrm>
            <a:off x="4026920" y="351981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3AF1F8-894C-504F-941D-88E80D83B702}"/>
              </a:ext>
            </a:extLst>
          </p:cNvPr>
          <p:cNvCxnSpPr>
            <a:cxnSpLocks/>
          </p:cNvCxnSpPr>
          <p:nvPr/>
        </p:nvCxnSpPr>
        <p:spPr>
          <a:xfrm>
            <a:off x="3122763" y="393852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DF488AD-1F35-0945-B542-041EA03B81AD}"/>
              </a:ext>
            </a:extLst>
          </p:cNvPr>
          <p:cNvSpPr/>
          <p:nvPr/>
        </p:nvSpPr>
        <p:spPr>
          <a:xfrm>
            <a:off x="5937835" y="350645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1EE79-E68F-C449-9E16-EB6390887961}"/>
              </a:ext>
            </a:extLst>
          </p:cNvPr>
          <p:cNvCxnSpPr>
            <a:cxnSpLocks/>
          </p:cNvCxnSpPr>
          <p:nvPr/>
        </p:nvCxnSpPr>
        <p:spPr>
          <a:xfrm>
            <a:off x="4895129" y="3919538"/>
            <a:ext cx="1018779" cy="13478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77F2013-D51A-434C-BCF9-18F5A5F2EACC}"/>
              </a:ext>
            </a:extLst>
          </p:cNvPr>
          <p:cNvSpPr/>
          <p:nvPr/>
        </p:nvSpPr>
        <p:spPr>
          <a:xfrm>
            <a:off x="5864603" y="487942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7F47EC-0C3C-E14A-87C5-2A972B21931E}"/>
              </a:ext>
            </a:extLst>
          </p:cNvPr>
          <p:cNvSpPr/>
          <p:nvPr/>
        </p:nvSpPr>
        <p:spPr>
          <a:xfrm>
            <a:off x="7485012" y="487942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</a:t>
            </a:r>
            <a:r>
              <a:rPr lang="ru-RU" sz="1800" spc="-1">
                <a:solidFill>
                  <a:schemeClr val="accent6"/>
                </a:solidFill>
                <a:ea typeface="DejaVu Sans"/>
              </a:rPr>
              <a:t>5</a:t>
            </a:r>
            <a:endParaRPr lang="en-BY" sz="1800" spc="-1">
              <a:solidFill>
                <a:schemeClr val="accent6"/>
              </a:solidFill>
              <a:ea typeface="DejaVu San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13A8B-D14C-5C4E-B85F-203151E7C5A3}"/>
              </a:ext>
            </a:extLst>
          </p:cNvPr>
          <p:cNvCxnSpPr>
            <a:cxnSpLocks/>
          </p:cNvCxnSpPr>
          <p:nvPr/>
        </p:nvCxnSpPr>
        <p:spPr>
          <a:xfrm>
            <a:off x="6732812" y="5299252"/>
            <a:ext cx="752200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Arrow 18">
            <a:extLst>
              <a:ext uri="{FF2B5EF4-FFF2-40B4-BE49-F238E27FC236}">
                <a16:creationId xmlns:a16="http://schemas.microsoft.com/office/drawing/2014/main" id="{CB9FA45D-1ABF-6843-B5C0-FD3261E7621F}"/>
              </a:ext>
            </a:extLst>
          </p:cNvPr>
          <p:cNvSpPr/>
          <p:nvPr/>
        </p:nvSpPr>
        <p:spPr>
          <a:xfrm>
            <a:off x="6994321" y="3736166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0382A5B4-A4EB-C94E-A148-28C933FF9B81}"/>
              </a:ext>
            </a:extLst>
          </p:cNvPr>
          <p:cNvSpPr/>
          <p:nvPr/>
        </p:nvSpPr>
        <p:spPr>
          <a:xfrm>
            <a:off x="8519087" y="5123006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5BEC4-15A3-C84E-944E-9C32979C28FF}"/>
              </a:ext>
            </a:extLst>
          </p:cNvPr>
          <p:cNvSpPr txBox="1"/>
          <p:nvPr/>
        </p:nvSpPr>
        <p:spPr>
          <a:xfrm>
            <a:off x="9261818" y="4876987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53A57-0208-AB47-96AA-ED50A18F7417}"/>
              </a:ext>
            </a:extLst>
          </p:cNvPr>
          <p:cNvSpPr txBox="1"/>
          <p:nvPr/>
        </p:nvSpPr>
        <p:spPr>
          <a:xfrm>
            <a:off x="416932" y="1108121"/>
            <a:ext cx="11459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+mn-lt"/>
              </a:rPr>
              <a:t>Rebasing is the process of moving  the base of your branch from one commit to another making </a:t>
            </a:r>
            <a:r>
              <a:rPr lang="en-GB" sz="2400" b="1">
                <a:latin typeface="+mn-lt"/>
              </a:rPr>
              <a:t>it appear as if you'd created your branch from a different commit</a:t>
            </a:r>
            <a:r>
              <a:rPr lang="en-GB" sz="2400">
                <a:latin typeface="+mn-lt"/>
              </a:rPr>
              <a:t>. </a:t>
            </a:r>
          </a:p>
          <a:p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</a:t>
            </a:r>
            <a:r>
              <a:rPr lang="ru-RU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rebase master</a:t>
            </a:r>
          </a:p>
        </p:txBody>
      </p:sp>
    </p:spTree>
    <p:extLst>
      <p:ext uri="{BB962C8B-B14F-4D97-AF65-F5344CB8AC3E}">
        <p14:creationId xmlns:p14="http://schemas.microsoft.com/office/powerpoint/2010/main" val="336091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F208A1-65A4-3E42-9588-49548902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80">
                <a:solidFill>
                  <a:srgbClr val="222222"/>
                </a:solidFill>
              </a:rPr>
              <a:t>Rebasing</a:t>
            </a:r>
            <a:endParaRPr lang="en-BY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D943098-666D-1847-BCD9-46152C8E9D59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E2909146-199E-A744-BE31-F5A70AABF780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31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0D8A9B-E587-FE4E-B37B-820B512EC1EF}"/>
              </a:ext>
            </a:extLst>
          </p:cNvPr>
          <p:cNvSpPr txBox="1"/>
          <p:nvPr/>
        </p:nvSpPr>
        <p:spPr>
          <a:xfrm>
            <a:off x="416932" y="1108121"/>
            <a:ext cx="11459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+mn-lt"/>
              </a:rPr>
              <a:t>Rebasing is the process of moving  the base of your branch from one commit to another making </a:t>
            </a:r>
            <a:r>
              <a:rPr lang="en-GB" sz="2400" b="1">
                <a:latin typeface="+mn-lt"/>
              </a:rPr>
              <a:t>it appear as if you'd created your branch from a different commit</a:t>
            </a:r>
            <a:r>
              <a:rPr lang="en-GB" sz="2400">
                <a:latin typeface="+mn-lt"/>
              </a:rPr>
              <a:t>. </a:t>
            </a:r>
          </a:p>
          <a:p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git</a:t>
            </a:r>
            <a:r>
              <a:rPr lang="ru-RU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4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rebase master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ACEDCB0-5006-5745-95FB-BB4BB43A3487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>
            <a:off x="6806044" y="3926277"/>
            <a:ext cx="642784" cy="1367139"/>
          </a:xfrm>
          <a:prstGeom prst="curvedConnector3">
            <a:avLst>
              <a:gd name="adj1" fmla="val 50000"/>
            </a:avLst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91429F-8D38-5F4A-82CF-7B7C5AFE8D7E}"/>
              </a:ext>
            </a:extLst>
          </p:cNvPr>
          <p:cNvCxnSpPr>
            <a:cxnSpLocks/>
          </p:cNvCxnSpPr>
          <p:nvPr/>
        </p:nvCxnSpPr>
        <p:spPr>
          <a:xfrm>
            <a:off x="5155097" y="3364838"/>
            <a:ext cx="1831253" cy="118691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53D5863-5B3B-514D-9595-21857C5DA814}"/>
              </a:ext>
            </a:extLst>
          </p:cNvPr>
          <p:cNvSpPr/>
          <p:nvPr/>
        </p:nvSpPr>
        <p:spPr>
          <a:xfrm>
            <a:off x="482188" y="3533436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FB412A-D5D3-AE43-B8C1-1F69DDA62C55}"/>
              </a:ext>
            </a:extLst>
          </p:cNvPr>
          <p:cNvCxnSpPr>
            <a:cxnSpLocks/>
          </p:cNvCxnSpPr>
          <p:nvPr/>
        </p:nvCxnSpPr>
        <p:spPr>
          <a:xfrm>
            <a:off x="1350397" y="393301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3BFC6A0-6AE6-C74A-BF6F-EB4FA7D0B709}"/>
              </a:ext>
            </a:extLst>
          </p:cNvPr>
          <p:cNvSpPr/>
          <p:nvPr/>
        </p:nvSpPr>
        <p:spPr>
          <a:xfrm>
            <a:off x="2254554" y="352252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D9F09B-BB39-A942-B334-C28E59BCF361}"/>
              </a:ext>
            </a:extLst>
          </p:cNvPr>
          <p:cNvSpPr/>
          <p:nvPr/>
        </p:nvSpPr>
        <p:spPr>
          <a:xfrm>
            <a:off x="4026920" y="3519818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000EAA-A767-F94B-92F2-BE3A5ACD17A6}"/>
              </a:ext>
            </a:extLst>
          </p:cNvPr>
          <p:cNvCxnSpPr>
            <a:cxnSpLocks/>
          </p:cNvCxnSpPr>
          <p:nvPr/>
        </p:nvCxnSpPr>
        <p:spPr>
          <a:xfrm>
            <a:off x="3122763" y="3938526"/>
            <a:ext cx="904157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CDAF832-EFE6-AB4B-B5D0-D654FCF7C864}"/>
              </a:ext>
            </a:extLst>
          </p:cNvPr>
          <p:cNvSpPr/>
          <p:nvPr/>
        </p:nvSpPr>
        <p:spPr>
          <a:xfrm>
            <a:off x="5937835" y="3506452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D695AA-6AD4-2748-8DB3-1395498D4E1D}"/>
              </a:ext>
            </a:extLst>
          </p:cNvPr>
          <p:cNvCxnSpPr>
            <a:cxnSpLocks/>
          </p:cNvCxnSpPr>
          <p:nvPr/>
        </p:nvCxnSpPr>
        <p:spPr>
          <a:xfrm>
            <a:off x="4895129" y="3919538"/>
            <a:ext cx="1018779" cy="13478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630FC58-04AA-8B4B-9489-46FD0003B6D1}"/>
              </a:ext>
            </a:extLst>
          </p:cNvPr>
          <p:cNvSpPr/>
          <p:nvPr/>
        </p:nvSpPr>
        <p:spPr>
          <a:xfrm>
            <a:off x="7448828" y="4873591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398C678-48E5-C34B-B2A5-C38F345F40E7}"/>
              </a:ext>
            </a:extLst>
          </p:cNvPr>
          <p:cNvSpPr/>
          <p:nvPr/>
        </p:nvSpPr>
        <p:spPr>
          <a:xfrm>
            <a:off x="9069237" y="4873591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</a:t>
            </a:r>
            <a:r>
              <a:rPr lang="ru-RU" sz="1800" spc="-1">
                <a:solidFill>
                  <a:schemeClr val="accent6"/>
                </a:solidFill>
                <a:ea typeface="DejaVu Sans"/>
              </a:rPr>
              <a:t>5</a:t>
            </a:r>
            <a:endParaRPr lang="en-BY" sz="1800" spc="-1">
              <a:solidFill>
                <a:schemeClr val="accent6"/>
              </a:solidFill>
              <a:ea typeface="DejaVu San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570C6B-AA8B-E24A-9923-3A3F1E0F68F4}"/>
              </a:ext>
            </a:extLst>
          </p:cNvPr>
          <p:cNvCxnSpPr>
            <a:cxnSpLocks/>
          </p:cNvCxnSpPr>
          <p:nvPr/>
        </p:nvCxnSpPr>
        <p:spPr>
          <a:xfrm>
            <a:off x="8317037" y="5293415"/>
            <a:ext cx="752200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eft Arrow 64">
            <a:extLst>
              <a:ext uri="{FF2B5EF4-FFF2-40B4-BE49-F238E27FC236}">
                <a16:creationId xmlns:a16="http://schemas.microsoft.com/office/drawing/2014/main" id="{3ACAA996-0CF0-1943-8973-8B340DA71CF2}"/>
              </a:ext>
            </a:extLst>
          </p:cNvPr>
          <p:cNvSpPr/>
          <p:nvPr/>
        </p:nvSpPr>
        <p:spPr>
          <a:xfrm>
            <a:off x="6994321" y="3736166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Master</a:t>
            </a:r>
          </a:p>
        </p:txBody>
      </p:sp>
      <p:sp>
        <p:nvSpPr>
          <p:cNvPr id="66" name="Left Arrow 65">
            <a:extLst>
              <a:ext uri="{FF2B5EF4-FFF2-40B4-BE49-F238E27FC236}">
                <a16:creationId xmlns:a16="http://schemas.microsoft.com/office/drawing/2014/main" id="{F54C4B0E-398F-6A46-A5D2-B9F50A565A77}"/>
              </a:ext>
            </a:extLst>
          </p:cNvPr>
          <p:cNvSpPr/>
          <p:nvPr/>
        </p:nvSpPr>
        <p:spPr>
          <a:xfrm>
            <a:off x="10103312" y="5117169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Feature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0CB97B-56FD-064B-9E8F-1580F8345D58}"/>
              </a:ext>
            </a:extLst>
          </p:cNvPr>
          <p:cNvSpPr txBox="1"/>
          <p:nvPr/>
        </p:nvSpPr>
        <p:spPr>
          <a:xfrm>
            <a:off x="10846043" y="4871150"/>
            <a:ext cx="904415" cy="4001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BY" sz="2000">
                <a:solidFill>
                  <a:schemeClr val="accent4">
                    <a:lumMod val="75000"/>
                  </a:schemeClr>
                </a:solidFill>
                <a:latin typeface="+mn-lt"/>
              </a:rPr>
              <a:t>*HEAD</a:t>
            </a:r>
          </a:p>
        </p:txBody>
      </p:sp>
    </p:spTree>
    <p:extLst>
      <p:ext uri="{BB962C8B-B14F-4D97-AF65-F5344CB8AC3E}">
        <p14:creationId xmlns:p14="http://schemas.microsoft.com/office/powerpoint/2010/main" val="3724229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E579-E7A0-104D-A498-74200BC5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Rebasing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5F726-FC00-7B45-834D-570F20E2BA58}"/>
              </a:ext>
            </a:extLst>
          </p:cNvPr>
          <p:cNvSpPr/>
          <p:nvPr/>
        </p:nvSpPr>
        <p:spPr>
          <a:xfrm>
            <a:off x="1421483" y="3048028"/>
            <a:ext cx="9349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>
                <a:solidFill>
                  <a:srgbClr val="3C3C3B"/>
                </a:solidFill>
                <a:latin typeface="+mn-lt"/>
              </a:rPr>
              <a:t>Don’t rebase a branch unless you are the only one who uses it!</a:t>
            </a:r>
            <a:endParaRPr lang="en-BY" sz="2800">
              <a:latin typeface="+mn-lt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3298EC9A-1942-9B40-B5D5-FAA3C730DECE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63A9345-6E8D-774E-8C20-F42499A63072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32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017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3CA84-C08C-BC43-836F-E08AA07C2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Y" sz="5400">
                <a:latin typeface="+mn-lt"/>
              </a:rPr>
              <a:t>Getting a repository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B2C78B9-1BBD-6E45-9867-7EC75AD3258C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31650887-604A-CE4B-8CD0-1DD106260771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33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311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4729-46F5-A140-8A4A-1155777D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/>
              <a:t>Getting a repository</a:t>
            </a:r>
          </a:p>
        </p:txBody>
      </p:sp>
      <p:sp>
        <p:nvSpPr>
          <p:cNvPr id="4" name="Google Shape;390;p60">
            <a:extLst>
              <a:ext uri="{FF2B5EF4-FFF2-40B4-BE49-F238E27FC236}">
                <a16:creationId xmlns:a16="http://schemas.microsoft.com/office/drawing/2014/main" id="{2A553D8C-B1AF-DF47-8510-80CF69701A40}"/>
              </a:ext>
            </a:extLst>
          </p:cNvPr>
          <p:cNvSpPr txBox="1">
            <a:spLocks/>
          </p:cNvSpPr>
          <p:nvPr/>
        </p:nvSpPr>
        <p:spPr>
          <a:xfrm>
            <a:off x="480488" y="1164150"/>
            <a:ext cx="10327211" cy="27779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</a:rPr>
              <a:t>C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reate a new repository: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BY" sz="2000">
                <a:latin typeface="Courier New" panose="02070309020205020404" pitchFamily="49" charset="0"/>
                <a:cs typeface="Courier New" panose="02070309020205020404" pitchFamily="49" charset="0"/>
              </a:rPr>
              <a:t>user@user:~$ </a:t>
            </a:r>
            <a:r>
              <a:rPr lang="en-US" sz="20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git </a:t>
            </a:r>
            <a:r>
              <a:rPr lang="en-US" sz="2000" err="1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init</a:t>
            </a:r>
            <a:endParaRPr lang="en-US" sz="2000">
              <a:solidFill>
                <a:srgbClr val="434343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ea typeface="Arial"/>
                <a:cs typeface="Arial"/>
              </a:rPr>
              <a:t>G</a:t>
            </a:r>
            <a:r>
              <a:rPr lang="en-US" sz="2000">
                <a:solidFill>
                  <a:srgbClr val="000000"/>
                </a:solidFill>
                <a:ea typeface="Arial"/>
                <a:cs typeface="Arial"/>
                <a:sym typeface="Arial"/>
              </a:rPr>
              <a:t>et existing repository: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BY" sz="2000">
                <a:latin typeface="Courier New" panose="02070309020205020404" pitchFamily="49" charset="0"/>
                <a:cs typeface="Courier New" panose="02070309020205020404" pitchFamily="49" charset="0"/>
              </a:rPr>
              <a:t>user@user:~$ </a:t>
            </a:r>
            <a:r>
              <a:rPr lang="en-US" sz="20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git clone </a:t>
            </a:r>
            <a:r>
              <a:rPr lang="en-US" sz="2000">
                <a:solidFill>
                  <a:srgbClr val="434343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  <a:hlinkClick r:id="rId2"/>
              </a:rPr>
              <a:t>https://github.com/username/repo</a:t>
            </a:r>
            <a:endParaRPr lang="en-US" sz="2000"/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Default name for remote repository: </a:t>
            </a:r>
            <a:r>
              <a:rPr lang="en-US" sz="200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origin</a:t>
            </a:r>
          </a:p>
        </p:txBody>
      </p:sp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5ECD0023-384E-064D-A92C-849E85AA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440" y="3911722"/>
            <a:ext cx="2093839" cy="2093839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C4133C7-20C8-C441-B049-F1A46376A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9836" y="4141881"/>
            <a:ext cx="1755310" cy="1755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72682-E258-AE4C-84C0-2B2D9989ABB4}"/>
              </a:ext>
            </a:extLst>
          </p:cNvPr>
          <p:cNvSpPr txBox="1"/>
          <p:nvPr/>
        </p:nvSpPr>
        <p:spPr>
          <a:xfrm>
            <a:off x="3214620" y="4830002"/>
            <a:ext cx="102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Y" sz="1800" b="1">
                <a:solidFill>
                  <a:schemeClr val="bg1"/>
                </a:solidFill>
                <a:latin typeface="+mn-lt"/>
              </a:rPr>
              <a:t>Remote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5046BAF6-4276-324D-90A9-B60D050AE1A7}"/>
              </a:ext>
            </a:extLst>
          </p:cNvPr>
          <p:cNvSpPr/>
          <p:nvPr/>
        </p:nvSpPr>
        <p:spPr>
          <a:xfrm rot="10800000">
            <a:off x="4939577" y="4946512"/>
            <a:ext cx="1820584" cy="272803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BY" sz="1800" b="1" strike="noStrike" spc="-1">
              <a:solidFill>
                <a:srgbClr val="FEFEFE"/>
              </a:solidFill>
              <a:latin typeface="Calibri"/>
              <a:ea typeface="DejaVu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EC318-B002-924F-8BCB-C40A415526FB}"/>
              </a:ext>
            </a:extLst>
          </p:cNvPr>
          <p:cNvSpPr txBox="1"/>
          <p:nvPr/>
        </p:nvSpPr>
        <p:spPr>
          <a:xfrm>
            <a:off x="5308459" y="4619426"/>
            <a:ext cx="112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+mn-lt"/>
              </a:rPr>
              <a:t>g</a:t>
            </a:r>
            <a:r>
              <a:rPr lang="en-BY" sz="2000">
                <a:latin typeface="+mn-lt"/>
              </a:rPr>
              <a:t>it clone</a:t>
            </a:r>
          </a:p>
        </p:txBody>
      </p:sp>
      <p:sp>
        <p:nvSpPr>
          <p:cNvPr id="16" name="CustomShape 2">
            <a:extLst>
              <a:ext uri="{FF2B5EF4-FFF2-40B4-BE49-F238E27FC236}">
                <a16:creationId xmlns:a16="http://schemas.microsoft.com/office/drawing/2014/main" id="{5361FFC2-ED3E-CD41-AF22-564BCA47B420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CD16587-E0F1-3241-8B8D-69B6FA86E75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34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23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376148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Pushing and pulling changes from the server</a:t>
            </a:r>
          </a:p>
        </p:txBody>
      </p:sp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CF76449B-FEE4-CF45-A6E7-FCC7E32706C7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35</a:t>
            </a:fld>
            <a:endParaRPr lang="en-US" sz="18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  <a:ea typeface="DejaVu Sans"/>
              </a:rPr>
              <a:t>Pushing changes</a:t>
            </a:r>
            <a:endParaRPr lang="en-US" sz="2000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01988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7FA3-54D7-9F42-91CC-1BDA293EDC81}"/>
              </a:ext>
            </a:extLst>
          </p:cNvPr>
          <p:cNvSpPr/>
          <p:nvPr/>
        </p:nvSpPr>
        <p:spPr>
          <a:xfrm>
            <a:off x="5265482" y="5097651"/>
            <a:ext cx="3349256" cy="223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04A64-32A5-2240-80FA-2517FEF8768C}"/>
              </a:ext>
            </a:extLst>
          </p:cNvPr>
          <p:cNvSpPr/>
          <p:nvPr/>
        </p:nvSpPr>
        <p:spPr>
          <a:xfrm>
            <a:off x="482188" y="1233377"/>
            <a:ext cx="11591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Updates remote refs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using local refs. Simply </a:t>
            </a:r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pushes your changes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to remote repository.</a:t>
            </a: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 git push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32D6D62-D081-DE48-BEEE-FD86C7424F1F}"/>
              </a:ext>
            </a:extLst>
          </p:cNvPr>
          <p:cNvSpPr/>
          <p:nvPr/>
        </p:nvSpPr>
        <p:spPr>
          <a:xfrm>
            <a:off x="8532615" y="3383563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739AB-5BC4-9947-B039-5224B62FB5D0}"/>
              </a:ext>
            </a:extLst>
          </p:cNvPr>
          <p:cNvSpPr/>
          <p:nvPr/>
        </p:nvSpPr>
        <p:spPr>
          <a:xfrm>
            <a:off x="3323064" y="31814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9867B6-C101-6242-A291-54C85E0A50F6}"/>
              </a:ext>
            </a:extLst>
          </p:cNvPr>
          <p:cNvCxnSpPr>
            <a:cxnSpLocks/>
          </p:cNvCxnSpPr>
          <p:nvPr/>
        </p:nvCxnSpPr>
        <p:spPr>
          <a:xfrm>
            <a:off x="4191273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4A1E82-A8DA-3545-8876-02D32CC3AEDE}"/>
              </a:ext>
            </a:extLst>
          </p:cNvPr>
          <p:cNvCxnSpPr>
            <a:cxnSpLocks/>
          </p:cNvCxnSpPr>
          <p:nvPr/>
        </p:nvCxnSpPr>
        <p:spPr>
          <a:xfrm>
            <a:off x="6253436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012A25C-A8A2-064A-8047-AC3BB9C26FAD}"/>
              </a:ext>
            </a:extLst>
          </p:cNvPr>
          <p:cNvSpPr/>
          <p:nvPr/>
        </p:nvSpPr>
        <p:spPr>
          <a:xfrm>
            <a:off x="5385227" y="3181453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FAB9B8-9C3B-034C-BB2F-9D2246E6020B}"/>
              </a:ext>
            </a:extLst>
          </p:cNvPr>
          <p:cNvSpPr/>
          <p:nvPr/>
        </p:nvSpPr>
        <p:spPr>
          <a:xfrm>
            <a:off x="7557316" y="3180035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C59508DB-4B92-B445-8A0A-EE5CD52EAF91}"/>
              </a:ext>
            </a:extLst>
          </p:cNvPr>
          <p:cNvSpPr/>
          <p:nvPr/>
        </p:nvSpPr>
        <p:spPr>
          <a:xfrm>
            <a:off x="6453882" y="5020920"/>
            <a:ext cx="1838020" cy="42495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pc="-1">
                <a:solidFill>
                  <a:srgbClr val="FEFEFE"/>
                </a:solidFill>
                <a:latin typeface="Calibri"/>
                <a:ea typeface="DejaVu Sans"/>
              </a:rPr>
              <a:t>o</a:t>
            </a: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rigin/m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8F81C5-D310-9A42-B663-C4A1A809EF91}"/>
              </a:ext>
            </a:extLst>
          </p:cNvPr>
          <p:cNvSpPr/>
          <p:nvPr/>
        </p:nvSpPr>
        <p:spPr>
          <a:xfrm>
            <a:off x="3323064" y="4774855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9E5E8-7E24-0E47-9987-9978A3E33BD1}"/>
              </a:ext>
            </a:extLst>
          </p:cNvPr>
          <p:cNvCxnSpPr>
            <a:cxnSpLocks/>
          </p:cNvCxnSpPr>
          <p:nvPr/>
        </p:nvCxnSpPr>
        <p:spPr>
          <a:xfrm>
            <a:off x="4191273" y="5183766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78E3249-3370-D146-83CA-6DC1A6BEF1D7}"/>
              </a:ext>
            </a:extLst>
          </p:cNvPr>
          <p:cNvSpPr/>
          <p:nvPr/>
        </p:nvSpPr>
        <p:spPr>
          <a:xfrm>
            <a:off x="5385227" y="47748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477E4-1B12-524E-8222-CB2098A49E0F}"/>
              </a:ext>
            </a:extLst>
          </p:cNvPr>
          <p:cNvSpPr txBox="1"/>
          <p:nvPr/>
        </p:nvSpPr>
        <p:spPr>
          <a:xfrm>
            <a:off x="534174" y="3390310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Local repository: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28BE6-B4BF-EB47-BC89-F069E69DDB5A}"/>
              </a:ext>
            </a:extLst>
          </p:cNvPr>
          <p:cNvSpPr txBox="1"/>
          <p:nvPr/>
        </p:nvSpPr>
        <p:spPr>
          <a:xfrm>
            <a:off x="317349" y="4994625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Remote repository: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4CB7035F-9DAD-5145-8B4E-D76E5766BC5A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36</a:t>
            </a:fld>
            <a:endParaRPr lang="en-US" sz="18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  <a:ea typeface="DejaVu Sans"/>
              </a:rPr>
              <a:t>Pushing changes</a:t>
            </a:r>
            <a:endParaRPr lang="en-US" sz="2000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01988" y="6435360"/>
            <a:ext cx="5783400" cy="4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1107588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tabLst>
                <a:tab pos="408240" algn="l"/>
              </a:tabLst>
            </a:pPr>
            <a:fld id="{722E3BC2-587F-462D-BC14-53EE780161F2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pPr algn="r">
                <a:tabLst>
                  <a:tab pos="408240" algn="l"/>
                </a:tabLst>
              </a:pPr>
              <a:t>37</a:t>
            </a:fld>
            <a:endParaRPr lang="en-US" sz="1800" spc="-1"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7FA3-54D7-9F42-91CC-1BDA293EDC81}"/>
              </a:ext>
            </a:extLst>
          </p:cNvPr>
          <p:cNvSpPr/>
          <p:nvPr/>
        </p:nvSpPr>
        <p:spPr>
          <a:xfrm>
            <a:off x="5265482" y="5097651"/>
            <a:ext cx="3349256" cy="223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04A64-32A5-2240-80FA-2517FEF8768C}"/>
              </a:ext>
            </a:extLst>
          </p:cNvPr>
          <p:cNvSpPr/>
          <p:nvPr/>
        </p:nvSpPr>
        <p:spPr>
          <a:xfrm>
            <a:off x="482188" y="1233377"/>
            <a:ext cx="115914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Updates remote refs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using local refs. Simply </a:t>
            </a:r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pushes your changes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to remote repository.</a:t>
            </a:r>
          </a:p>
          <a:p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 git push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32D6D62-D081-DE48-BEEE-FD86C7424F1F}"/>
              </a:ext>
            </a:extLst>
          </p:cNvPr>
          <p:cNvSpPr/>
          <p:nvPr/>
        </p:nvSpPr>
        <p:spPr>
          <a:xfrm>
            <a:off x="8532615" y="3383563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739AB-5BC4-9947-B039-5224B62FB5D0}"/>
              </a:ext>
            </a:extLst>
          </p:cNvPr>
          <p:cNvSpPr/>
          <p:nvPr/>
        </p:nvSpPr>
        <p:spPr>
          <a:xfrm>
            <a:off x="3323064" y="31814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9867B6-C101-6242-A291-54C85E0A50F6}"/>
              </a:ext>
            </a:extLst>
          </p:cNvPr>
          <p:cNvCxnSpPr>
            <a:cxnSpLocks/>
          </p:cNvCxnSpPr>
          <p:nvPr/>
        </p:nvCxnSpPr>
        <p:spPr>
          <a:xfrm>
            <a:off x="4191273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4A1E82-A8DA-3545-8876-02D32CC3AEDE}"/>
              </a:ext>
            </a:extLst>
          </p:cNvPr>
          <p:cNvCxnSpPr>
            <a:cxnSpLocks/>
          </p:cNvCxnSpPr>
          <p:nvPr/>
        </p:nvCxnSpPr>
        <p:spPr>
          <a:xfrm>
            <a:off x="6253436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012A25C-A8A2-064A-8047-AC3BB9C26FAD}"/>
              </a:ext>
            </a:extLst>
          </p:cNvPr>
          <p:cNvSpPr/>
          <p:nvPr/>
        </p:nvSpPr>
        <p:spPr>
          <a:xfrm>
            <a:off x="5385227" y="3181453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FAB9B8-9C3B-034C-BB2F-9D2246E6020B}"/>
              </a:ext>
            </a:extLst>
          </p:cNvPr>
          <p:cNvSpPr/>
          <p:nvPr/>
        </p:nvSpPr>
        <p:spPr>
          <a:xfrm>
            <a:off x="7557316" y="3180035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C59508DB-4B92-B445-8A0A-EE5CD52EAF91}"/>
              </a:ext>
            </a:extLst>
          </p:cNvPr>
          <p:cNvSpPr/>
          <p:nvPr/>
        </p:nvSpPr>
        <p:spPr>
          <a:xfrm>
            <a:off x="8532615" y="4994625"/>
            <a:ext cx="1838020" cy="42495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pc="-1">
                <a:solidFill>
                  <a:srgbClr val="FEFEFE"/>
                </a:solidFill>
                <a:latin typeface="Calibri"/>
                <a:ea typeface="DejaVu Sans"/>
              </a:rPr>
              <a:t>o</a:t>
            </a: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rigin/m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8F81C5-D310-9A42-B663-C4A1A809EF91}"/>
              </a:ext>
            </a:extLst>
          </p:cNvPr>
          <p:cNvSpPr/>
          <p:nvPr/>
        </p:nvSpPr>
        <p:spPr>
          <a:xfrm>
            <a:off x="3323064" y="4774855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9E5E8-7E24-0E47-9987-9978A3E33BD1}"/>
              </a:ext>
            </a:extLst>
          </p:cNvPr>
          <p:cNvCxnSpPr>
            <a:cxnSpLocks/>
          </p:cNvCxnSpPr>
          <p:nvPr/>
        </p:nvCxnSpPr>
        <p:spPr>
          <a:xfrm>
            <a:off x="4191273" y="5183766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78E3249-3370-D146-83CA-6DC1A6BEF1D7}"/>
              </a:ext>
            </a:extLst>
          </p:cNvPr>
          <p:cNvSpPr/>
          <p:nvPr/>
        </p:nvSpPr>
        <p:spPr>
          <a:xfrm>
            <a:off x="5385227" y="47748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477E4-1B12-524E-8222-CB2098A49E0F}"/>
              </a:ext>
            </a:extLst>
          </p:cNvPr>
          <p:cNvSpPr txBox="1"/>
          <p:nvPr/>
        </p:nvSpPr>
        <p:spPr>
          <a:xfrm>
            <a:off x="534174" y="3390310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Local repository: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28BE6-B4BF-EB47-BC89-F069E69DDB5A}"/>
              </a:ext>
            </a:extLst>
          </p:cNvPr>
          <p:cNvSpPr txBox="1"/>
          <p:nvPr/>
        </p:nvSpPr>
        <p:spPr>
          <a:xfrm>
            <a:off x="317349" y="4994625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Remote repository: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9E46DC-511A-1E42-B37D-7A72DE5AB83E}"/>
              </a:ext>
            </a:extLst>
          </p:cNvPr>
          <p:cNvCxnSpPr>
            <a:cxnSpLocks/>
          </p:cNvCxnSpPr>
          <p:nvPr/>
        </p:nvCxnSpPr>
        <p:spPr>
          <a:xfrm>
            <a:off x="6253436" y="5203957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279807F-D4F2-E743-829E-AF9A91776DC6}"/>
              </a:ext>
            </a:extLst>
          </p:cNvPr>
          <p:cNvSpPr/>
          <p:nvPr/>
        </p:nvSpPr>
        <p:spPr>
          <a:xfrm>
            <a:off x="7557316" y="4793627"/>
            <a:ext cx="868209" cy="839649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98529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3BC7D8D5-F88C-3F41-8C6F-CF0AC88F6B4B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  <a:ea typeface="DejaVu Sans"/>
              </a:rPr>
              <a:t>Pulling changes</a:t>
            </a:r>
            <a:endParaRPr lang="en-US" sz="2000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A6997-28C7-FE45-B8DE-B0C83EE0BC68}"/>
              </a:ext>
            </a:extLst>
          </p:cNvPr>
          <p:cNvSpPr txBox="1"/>
          <p:nvPr/>
        </p:nvSpPr>
        <p:spPr>
          <a:xfrm>
            <a:off x="482188" y="1175863"/>
            <a:ext cx="11357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Works like a combination of </a:t>
            </a:r>
            <a:r>
              <a:rPr lang="en-GB" sz="2400" i="1">
                <a:latin typeface="Calibri Light" panose="020F0302020204030204" pitchFamily="34" charset="0"/>
                <a:cs typeface="Calibri Light" panose="020F0302020204030204" pitchFamily="34" charset="0"/>
              </a:rPr>
              <a:t>fetch and merge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commands for your local changes. </a:t>
            </a:r>
          </a:p>
          <a:p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Takes changes from remote repository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 and tries to merge them to your local one.</a:t>
            </a:r>
          </a:p>
          <a:p>
            <a:r>
              <a:rPr lang="en-BY" sz="3200">
                <a:latin typeface="Courier New" panose="02070309020205020404" pitchFamily="49" charset="0"/>
                <a:cs typeface="Courier New" panose="02070309020205020404" pitchFamily="49" charset="0"/>
              </a:rPr>
              <a:t>user@user:~$ git pull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95A8F-D380-0443-BA4C-42763C96CFD1}"/>
              </a:ext>
            </a:extLst>
          </p:cNvPr>
          <p:cNvSpPr/>
          <p:nvPr/>
        </p:nvSpPr>
        <p:spPr>
          <a:xfrm>
            <a:off x="3255151" y="4791566"/>
            <a:ext cx="2243470" cy="202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5DCC3-3D30-A647-9079-10EEB09D6AC9}"/>
              </a:ext>
            </a:extLst>
          </p:cNvPr>
          <p:cNvSpPr/>
          <p:nvPr/>
        </p:nvSpPr>
        <p:spPr>
          <a:xfrm>
            <a:off x="5265482" y="5097651"/>
            <a:ext cx="3349256" cy="223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DA4693C-CE78-4249-887F-C439ECBE7B3D}"/>
              </a:ext>
            </a:extLst>
          </p:cNvPr>
          <p:cNvSpPr/>
          <p:nvPr/>
        </p:nvSpPr>
        <p:spPr>
          <a:xfrm>
            <a:off x="6397744" y="3404427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0666C7-F32C-3A45-9773-B9DF1ECB4B18}"/>
              </a:ext>
            </a:extLst>
          </p:cNvPr>
          <p:cNvSpPr/>
          <p:nvPr/>
        </p:nvSpPr>
        <p:spPr>
          <a:xfrm>
            <a:off x="3323064" y="31814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07D34E-F993-D145-ACAF-290227E808CC}"/>
              </a:ext>
            </a:extLst>
          </p:cNvPr>
          <p:cNvCxnSpPr>
            <a:cxnSpLocks/>
          </p:cNvCxnSpPr>
          <p:nvPr/>
        </p:nvCxnSpPr>
        <p:spPr>
          <a:xfrm>
            <a:off x="4191273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84D4A43-7FEF-C544-9D7F-11B1E1460E0A}"/>
              </a:ext>
            </a:extLst>
          </p:cNvPr>
          <p:cNvSpPr/>
          <p:nvPr/>
        </p:nvSpPr>
        <p:spPr>
          <a:xfrm>
            <a:off x="5385227" y="3181453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B0A9C91-82EB-064C-AE04-DB454290B2C2}"/>
              </a:ext>
            </a:extLst>
          </p:cNvPr>
          <p:cNvSpPr/>
          <p:nvPr/>
        </p:nvSpPr>
        <p:spPr>
          <a:xfrm>
            <a:off x="8532615" y="4994625"/>
            <a:ext cx="1838020" cy="42495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pc="-1">
                <a:solidFill>
                  <a:srgbClr val="FEFEFE"/>
                </a:solidFill>
                <a:latin typeface="Calibri"/>
                <a:ea typeface="DejaVu Sans"/>
              </a:rPr>
              <a:t>o</a:t>
            </a: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rigin/m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519254-19BB-6944-8B42-B0283DB0A4CD}"/>
              </a:ext>
            </a:extLst>
          </p:cNvPr>
          <p:cNvSpPr/>
          <p:nvPr/>
        </p:nvSpPr>
        <p:spPr>
          <a:xfrm>
            <a:off x="3323064" y="4774855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D8109A-7E13-9F49-9273-FB82F9729A6E}"/>
              </a:ext>
            </a:extLst>
          </p:cNvPr>
          <p:cNvCxnSpPr>
            <a:cxnSpLocks/>
          </p:cNvCxnSpPr>
          <p:nvPr/>
        </p:nvCxnSpPr>
        <p:spPr>
          <a:xfrm>
            <a:off x="4191273" y="5183766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6C8F5D2-3E6F-5E49-81B8-22EE19AC5F2C}"/>
              </a:ext>
            </a:extLst>
          </p:cNvPr>
          <p:cNvSpPr/>
          <p:nvPr/>
        </p:nvSpPr>
        <p:spPr>
          <a:xfrm>
            <a:off x="5385227" y="47748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791BF-CF65-F945-A71E-915EF03ABADA}"/>
              </a:ext>
            </a:extLst>
          </p:cNvPr>
          <p:cNvSpPr txBox="1"/>
          <p:nvPr/>
        </p:nvSpPr>
        <p:spPr>
          <a:xfrm>
            <a:off x="534174" y="3390310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Local repository: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67A79-40EC-E947-A8D6-784E7BBA0634}"/>
              </a:ext>
            </a:extLst>
          </p:cNvPr>
          <p:cNvSpPr txBox="1"/>
          <p:nvPr/>
        </p:nvSpPr>
        <p:spPr>
          <a:xfrm>
            <a:off x="317349" y="4994625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Remote repository: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81F511-CA81-D54A-9D44-06FD589404B2}"/>
              </a:ext>
            </a:extLst>
          </p:cNvPr>
          <p:cNvCxnSpPr>
            <a:cxnSpLocks/>
          </p:cNvCxnSpPr>
          <p:nvPr/>
        </p:nvCxnSpPr>
        <p:spPr>
          <a:xfrm>
            <a:off x="6253436" y="5203957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79390C7-2419-F741-BA56-80FDD1E8DBD7}"/>
              </a:ext>
            </a:extLst>
          </p:cNvPr>
          <p:cNvSpPr/>
          <p:nvPr/>
        </p:nvSpPr>
        <p:spPr>
          <a:xfrm>
            <a:off x="7557316" y="4793627"/>
            <a:ext cx="868209" cy="8396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25" name="CustomShape 2">
            <a:extLst>
              <a:ext uri="{FF2B5EF4-FFF2-40B4-BE49-F238E27FC236}">
                <a16:creationId xmlns:a16="http://schemas.microsoft.com/office/drawing/2014/main" id="{5ED0FEA1-BA93-5240-9C41-99867A452231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EF6B4B3D-B225-7043-9E42-FF23A8565A7D}"/>
              </a:ext>
            </a:extLst>
          </p:cNvPr>
          <p:cNvSpPr/>
          <p:nvPr/>
        </p:nvSpPr>
        <p:spPr>
          <a:xfrm>
            <a:off x="11107588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tabLst>
                <a:tab pos="408240" algn="l"/>
              </a:tabLst>
            </a:pPr>
            <a:fld id="{722E3BC2-587F-462D-BC14-53EE780161F2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pPr algn="r">
                <a:tabLst>
                  <a:tab pos="408240" algn="l"/>
                </a:tabLst>
              </a:pPr>
              <a:t>38</a:t>
            </a:fld>
            <a:endParaRPr lang="en-US" sz="1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792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3BC7D8D5-F88C-3F41-8C6F-CF0AC88F6B4B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+mj-lt"/>
                <a:ea typeface="DejaVu Sans"/>
              </a:rPr>
              <a:t>Pulling changes</a:t>
            </a:r>
            <a:endParaRPr lang="en-US" sz="2000" spc="-1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A6997-28C7-FE45-B8DE-B0C83EE0BC68}"/>
              </a:ext>
            </a:extLst>
          </p:cNvPr>
          <p:cNvSpPr txBox="1"/>
          <p:nvPr/>
        </p:nvSpPr>
        <p:spPr>
          <a:xfrm>
            <a:off x="482188" y="1175863"/>
            <a:ext cx="11357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Pull works like a combination of </a:t>
            </a:r>
            <a:r>
              <a:rPr lang="en-GB" sz="2400" i="1">
                <a:latin typeface="Calibri Light" panose="020F0302020204030204" pitchFamily="34" charset="0"/>
                <a:cs typeface="Calibri Light" panose="020F0302020204030204" pitchFamily="34" charset="0"/>
              </a:rPr>
              <a:t>fetch and merge 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commands for your local changes. </a:t>
            </a:r>
          </a:p>
          <a:p>
            <a:r>
              <a:rPr lang="en-GB" sz="2400" b="1">
                <a:latin typeface="Calibri Light" panose="020F0302020204030204" pitchFamily="34" charset="0"/>
                <a:cs typeface="Calibri Light" panose="020F0302020204030204" pitchFamily="34" charset="0"/>
              </a:rPr>
              <a:t>Takes changes from remote repository</a:t>
            </a:r>
            <a:r>
              <a:rPr lang="en-GB" sz="2400">
                <a:latin typeface="Calibri Light" panose="020F0302020204030204" pitchFamily="34" charset="0"/>
                <a:cs typeface="Calibri Light" panose="020F0302020204030204" pitchFamily="34" charset="0"/>
              </a:rPr>
              <a:t> and tries to merge them to your local one.</a:t>
            </a:r>
          </a:p>
          <a:p>
            <a:r>
              <a:rPr lang="en-BY" sz="3200">
                <a:latin typeface="Courier New" panose="02070309020205020404" pitchFamily="49" charset="0"/>
                <a:cs typeface="Courier New" panose="02070309020205020404" pitchFamily="49" charset="0"/>
              </a:rPr>
              <a:t>user@user:~$ git pull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95A8F-D380-0443-BA4C-42763C96CFD1}"/>
              </a:ext>
            </a:extLst>
          </p:cNvPr>
          <p:cNvSpPr/>
          <p:nvPr/>
        </p:nvSpPr>
        <p:spPr>
          <a:xfrm>
            <a:off x="3255151" y="4791566"/>
            <a:ext cx="2243470" cy="202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5DCC3-3D30-A647-9079-10EEB09D6AC9}"/>
              </a:ext>
            </a:extLst>
          </p:cNvPr>
          <p:cNvSpPr/>
          <p:nvPr/>
        </p:nvSpPr>
        <p:spPr>
          <a:xfrm>
            <a:off x="5265482" y="5097651"/>
            <a:ext cx="3349256" cy="223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DA4693C-CE78-4249-887F-C439ECBE7B3D}"/>
              </a:ext>
            </a:extLst>
          </p:cNvPr>
          <p:cNvSpPr/>
          <p:nvPr/>
        </p:nvSpPr>
        <p:spPr>
          <a:xfrm>
            <a:off x="8532615" y="3383563"/>
            <a:ext cx="1358900" cy="3937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0666C7-F32C-3A45-9773-B9DF1ECB4B18}"/>
              </a:ext>
            </a:extLst>
          </p:cNvPr>
          <p:cNvSpPr/>
          <p:nvPr/>
        </p:nvSpPr>
        <p:spPr>
          <a:xfrm>
            <a:off x="3323064" y="31814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07D34E-F993-D145-ACAF-290227E808CC}"/>
              </a:ext>
            </a:extLst>
          </p:cNvPr>
          <p:cNvCxnSpPr>
            <a:cxnSpLocks/>
          </p:cNvCxnSpPr>
          <p:nvPr/>
        </p:nvCxnSpPr>
        <p:spPr>
          <a:xfrm>
            <a:off x="4191273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09202C-7A46-FA4E-AF0B-5EFF047E23D4}"/>
              </a:ext>
            </a:extLst>
          </p:cNvPr>
          <p:cNvCxnSpPr>
            <a:cxnSpLocks/>
          </p:cNvCxnSpPr>
          <p:nvPr/>
        </p:nvCxnSpPr>
        <p:spPr>
          <a:xfrm>
            <a:off x="6253436" y="3590365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84D4A43-7FEF-C544-9D7F-11B1E1460E0A}"/>
              </a:ext>
            </a:extLst>
          </p:cNvPr>
          <p:cNvSpPr/>
          <p:nvPr/>
        </p:nvSpPr>
        <p:spPr>
          <a:xfrm>
            <a:off x="5385227" y="3181453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86CFA-227A-3A44-B07E-93405B819834}"/>
              </a:ext>
            </a:extLst>
          </p:cNvPr>
          <p:cNvSpPr/>
          <p:nvPr/>
        </p:nvSpPr>
        <p:spPr>
          <a:xfrm>
            <a:off x="7557316" y="3180035"/>
            <a:ext cx="868209" cy="839649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B0A9C91-82EB-064C-AE04-DB454290B2C2}"/>
              </a:ext>
            </a:extLst>
          </p:cNvPr>
          <p:cNvSpPr/>
          <p:nvPr/>
        </p:nvSpPr>
        <p:spPr>
          <a:xfrm>
            <a:off x="8532615" y="4994625"/>
            <a:ext cx="1838020" cy="424958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1" spc="-1">
                <a:solidFill>
                  <a:srgbClr val="FEFEFE"/>
                </a:solidFill>
                <a:latin typeface="Calibri"/>
                <a:ea typeface="DejaVu Sans"/>
              </a:rPr>
              <a:t>o</a:t>
            </a:r>
            <a:r>
              <a:rPr lang="en-BY" sz="1800" b="1" spc="-1">
                <a:solidFill>
                  <a:srgbClr val="FEFEFE"/>
                </a:solidFill>
                <a:latin typeface="Calibri"/>
                <a:ea typeface="DejaVu Sans"/>
              </a:rPr>
              <a:t>rigin/m</a:t>
            </a:r>
            <a:r>
              <a:rPr lang="en-BY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aster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519254-19BB-6944-8B42-B0283DB0A4CD}"/>
              </a:ext>
            </a:extLst>
          </p:cNvPr>
          <p:cNvSpPr/>
          <p:nvPr/>
        </p:nvSpPr>
        <p:spPr>
          <a:xfrm>
            <a:off x="3323064" y="4774855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D8109A-7E13-9F49-9273-FB82F9729A6E}"/>
              </a:ext>
            </a:extLst>
          </p:cNvPr>
          <p:cNvCxnSpPr>
            <a:cxnSpLocks/>
          </p:cNvCxnSpPr>
          <p:nvPr/>
        </p:nvCxnSpPr>
        <p:spPr>
          <a:xfrm>
            <a:off x="4191273" y="5183766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6C8F5D2-3E6F-5E49-81B8-22EE19AC5F2C}"/>
              </a:ext>
            </a:extLst>
          </p:cNvPr>
          <p:cNvSpPr/>
          <p:nvPr/>
        </p:nvSpPr>
        <p:spPr>
          <a:xfrm>
            <a:off x="5385227" y="4774854"/>
            <a:ext cx="868209" cy="8396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791BF-CF65-F945-A71E-915EF03ABADA}"/>
              </a:ext>
            </a:extLst>
          </p:cNvPr>
          <p:cNvSpPr txBox="1"/>
          <p:nvPr/>
        </p:nvSpPr>
        <p:spPr>
          <a:xfrm>
            <a:off x="534174" y="3390310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Local repository: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D67A79-40EC-E947-A8D6-784E7BBA0634}"/>
              </a:ext>
            </a:extLst>
          </p:cNvPr>
          <p:cNvSpPr txBox="1"/>
          <p:nvPr/>
        </p:nvSpPr>
        <p:spPr>
          <a:xfrm>
            <a:off x="317349" y="4994625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2000"/>
              <a:t>Remote repository: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81F511-CA81-D54A-9D44-06FD589404B2}"/>
              </a:ext>
            </a:extLst>
          </p:cNvPr>
          <p:cNvCxnSpPr>
            <a:cxnSpLocks/>
          </p:cNvCxnSpPr>
          <p:nvPr/>
        </p:nvCxnSpPr>
        <p:spPr>
          <a:xfrm>
            <a:off x="6253436" y="5203957"/>
            <a:ext cx="1338262" cy="0"/>
          </a:xfrm>
          <a:prstGeom prst="line">
            <a:avLst/>
          </a:prstGeom>
          <a:ln w="127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79390C7-2419-F741-BA56-80FDD1E8DBD7}"/>
              </a:ext>
            </a:extLst>
          </p:cNvPr>
          <p:cNvSpPr/>
          <p:nvPr/>
        </p:nvSpPr>
        <p:spPr>
          <a:xfrm>
            <a:off x="7557316" y="4793627"/>
            <a:ext cx="868209" cy="8396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BY" sz="1800" spc="-1">
                <a:solidFill>
                  <a:schemeClr val="accent6"/>
                </a:solidFill>
                <a:ea typeface="DejaVu Sans"/>
              </a:rPr>
              <a:t>C2</a:t>
            </a:r>
          </a:p>
        </p:txBody>
      </p:sp>
      <p:sp>
        <p:nvSpPr>
          <p:cNvPr id="25" name="CustomShape 2">
            <a:extLst>
              <a:ext uri="{FF2B5EF4-FFF2-40B4-BE49-F238E27FC236}">
                <a16:creationId xmlns:a16="http://schemas.microsoft.com/office/drawing/2014/main" id="{E7757A07-6509-C645-BE8C-E013B8DA319C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1257160D-D1D1-1840-A298-BC3ABE052AB4}"/>
              </a:ext>
            </a:extLst>
          </p:cNvPr>
          <p:cNvSpPr/>
          <p:nvPr/>
        </p:nvSpPr>
        <p:spPr>
          <a:xfrm>
            <a:off x="11107588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tabLst>
                <a:tab pos="408240" algn="l"/>
              </a:tabLst>
            </a:pPr>
            <a:fld id="{722E3BC2-587F-462D-BC14-53EE780161F2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pPr algn="r">
                <a:tabLst>
                  <a:tab pos="408240" algn="l"/>
                </a:tabLst>
              </a:pPr>
              <a:t>39</a:t>
            </a:fld>
            <a:endParaRPr lang="en-US" sz="1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17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B41B-E2AC-4E4B-8625-DD46CFDB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VC</a:t>
            </a:r>
            <a:r>
              <a:rPr lang="en-US" b="1"/>
              <a:t>S</a:t>
            </a:r>
            <a:r>
              <a:rPr lang="en-BY" b="1"/>
              <a:t> </a:t>
            </a:r>
            <a:r>
              <a:rPr lang="en-US" b="1"/>
              <a:t>overview</a:t>
            </a:r>
            <a:endParaRPr lang="en-BY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863D9-E23A-644A-BD42-D5FB1E579E6C}"/>
              </a:ext>
            </a:extLst>
          </p:cNvPr>
          <p:cNvSpPr/>
          <p:nvPr/>
        </p:nvSpPr>
        <p:spPr>
          <a:xfrm>
            <a:off x="1656170" y="2294056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sz="4000">
                <a:latin typeface="+mn-lt"/>
              </a:rPr>
              <a:t>Version control is a system that records changes to a file or set of files over time so that you can recall specific versions later.</a:t>
            </a:r>
            <a:br>
              <a:rPr lang="en-US" sz="4000">
                <a:latin typeface="+mn-lt"/>
              </a:rPr>
            </a:br>
            <a:endParaRPr lang="en-US" sz="4000">
              <a:latin typeface="+mn-lt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F45ABA4-D5FA-1F4E-A85B-2E3E5948604A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9A8A77C-BC17-414C-B4C5-821B8CCB8115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292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495417" y="303858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chemeClr val="bg1"/>
                </a:solidFill>
              </a:rPr>
              <a:t>How to see commit history and file changes</a:t>
            </a:r>
          </a:p>
        </p:txBody>
      </p:sp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04296A5-DC39-9543-AE2F-BCC2BD4F1FA3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40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75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107588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611B26F-92B4-489C-83E3-D0C89F5DA427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t>41</a:t>
            </a:fld>
            <a:endParaRPr lang="en-US" sz="1800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06E8BEA7-6BB0-3843-AEEE-56E86B3C5DAD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  <a:ea typeface="DejaVu Sans"/>
              </a:rPr>
              <a:t>Commit history</a:t>
            </a:r>
            <a:endParaRPr lang="en-US" sz="2000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3A89C-138A-234E-AE43-FB37AFF26EBA}"/>
              </a:ext>
            </a:extLst>
          </p:cNvPr>
          <p:cNvSpPr txBox="1"/>
          <p:nvPr/>
        </p:nvSpPr>
        <p:spPr>
          <a:xfrm>
            <a:off x="416932" y="1075685"/>
            <a:ext cx="11357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Calibri Light" panose="020F0302020204030204" pitchFamily="34" charset="0"/>
                <a:cs typeface="Calibri Light" panose="020F0302020204030204" pitchFamily="34" charset="0"/>
              </a:rPr>
              <a:t>Shows the full commit history</a:t>
            </a:r>
            <a:r>
              <a:rPr lang="en-US" sz="280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n-BY" sz="2800">
                <a:latin typeface="Courier New" panose="02070309020205020404" pitchFamily="49" charset="0"/>
                <a:cs typeface="Courier New" panose="02070309020205020404" pitchFamily="49" charset="0"/>
              </a:rPr>
              <a:t>user@user:~$ git log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2AF046-A9E7-DB4A-A701-A3F67AE25558}"/>
              </a:ext>
            </a:extLst>
          </p:cNvPr>
          <p:cNvGrpSpPr/>
          <p:nvPr/>
        </p:nvGrpSpPr>
        <p:grpSpPr>
          <a:xfrm>
            <a:off x="2954170" y="2405997"/>
            <a:ext cx="6283355" cy="3356415"/>
            <a:chOff x="2955238" y="2483917"/>
            <a:chExt cx="7127947" cy="34365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04B08C-573F-674F-A7BF-C532842B7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38" y="2483917"/>
              <a:ext cx="7127947" cy="34365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03628E-891B-7F45-A0AD-35BCF7E0AC4D}"/>
                </a:ext>
              </a:extLst>
            </p:cNvPr>
            <p:cNvSpPr/>
            <p:nvPr/>
          </p:nvSpPr>
          <p:spPr>
            <a:xfrm>
              <a:off x="2971004" y="2659677"/>
              <a:ext cx="4912242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06ECB0-A785-C446-82AE-70B5DFE32D50}"/>
                </a:ext>
              </a:extLst>
            </p:cNvPr>
            <p:cNvSpPr/>
            <p:nvPr/>
          </p:nvSpPr>
          <p:spPr>
            <a:xfrm>
              <a:off x="2971004" y="3475310"/>
              <a:ext cx="4912242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BEAAD1-A7D5-694E-A3F2-C73304FED4E9}"/>
                </a:ext>
              </a:extLst>
            </p:cNvPr>
            <p:cNvSpPr/>
            <p:nvPr/>
          </p:nvSpPr>
          <p:spPr>
            <a:xfrm>
              <a:off x="2971004" y="4367751"/>
              <a:ext cx="4912242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98F1AE-8AB9-FF4A-8A08-EF0698881522}"/>
                </a:ext>
              </a:extLst>
            </p:cNvPr>
            <p:cNvSpPr/>
            <p:nvPr/>
          </p:nvSpPr>
          <p:spPr>
            <a:xfrm>
              <a:off x="2971004" y="5197096"/>
              <a:ext cx="4912242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</p:grpSp>
    </p:spTree>
    <p:extLst>
      <p:ext uri="{BB962C8B-B14F-4D97-AF65-F5344CB8AC3E}">
        <p14:creationId xmlns:p14="http://schemas.microsoft.com/office/powerpoint/2010/main" val="3595336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A41D6C-6DC0-3645-90A4-396050DD598B}"/>
              </a:ext>
            </a:extLst>
          </p:cNvPr>
          <p:cNvSpPr txBox="1"/>
          <p:nvPr/>
        </p:nvSpPr>
        <p:spPr>
          <a:xfrm>
            <a:off x="482188" y="1039568"/>
            <a:ext cx="105897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latin typeface="Calibri Light" panose="020F0302020204030204" pitchFamily="34" charset="0"/>
                <a:cs typeface="Calibri Light" panose="020F0302020204030204" pitchFamily="34" charset="0"/>
              </a:rPr>
              <a:t>List all the comments which are was made from &lt;commit1&gt; to &lt;commit2&gt; (&lt;commit1&gt; not included):</a:t>
            </a:r>
            <a:endParaRPr lang="en-BY" sz="20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BY" sz="1800">
                <a:latin typeface="Courier New" panose="02070309020205020404" pitchFamily="49" charset="0"/>
                <a:cs typeface="Courier New" panose="02070309020205020404" pitchFamily="49" charset="0"/>
              </a:rPr>
              <a:t>user@user:~$ git log &lt;commit1&gt;..&lt;commit2&gt;</a:t>
            </a: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D4D0815-78A5-2D45-A17C-E766FB8DDA1F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Calibri Light"/>
                <a:ea typeface="DejaVu Sans"/>
              </a:rPr>
              <a:t>Commit history</a:t>
            </a:r>
            <a:endParaRPr lang="en-US" sz="2000" spc="-1"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79B70-91F1-2349-BFE8-71C9A0DC8645}"/>
              </a:ext>
            </a:extLst>
          </p:cNvPr>
          <p:cNvGrpSpPr/>
          <p:nvPr/>
        </p:nvGrpSpPr>
        <p:grpSpPr>
          <a:xfrm>
            <a:off x="745342" y="2431627"/>
            <a:ext cx="10701011" cy="2709698"/>
            <a:chOff x="596452" y="2873922"/>
            <a:chExt cx="8877300" cy="22479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77D584-3B85-5244-8886-996FA445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52" y="2873922"/>
              <a:ext cx="8877300" cy="22479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7418ED-6944-D545-A45D-53590EAE41C5}"/>
                </a:ext>
              </a:extLst>
            </p:cNvPr>
            <p:cNvSpPr/>
            <p:nvPr/>
          </p:nvSpPr>
          <p:spPr>
            <a:xfrm>
              <a:off x="1292097" y="3051544"/>
              <a:ext cx="5571460" cy="41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3CB1C4-5FD3-794C-8E14-6D33B525624B}"/>
                </a:ext>
              </a:extLst>
            </p:cNvPr>
            <p:cNvSpPr/>
            <p:nvPr/>
          </p:nvSpPr>
          <p:spPr>
            <a:xfrm>
              <a:off x="609531" y="4125044"/>
              <a:ext cx="5571460" cy="414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Y"/>
            </a:p>
          </p:txBody>
        </p:sp>
      </p:grpSp>
      <p:sp>
        <p:nvSpPr>
          <p:cNvPr id="12" name="CustomShape 2">
            <a:extLst>
              <a:ext uri="{FF2B5EF4-FFF2-40B4-BE49-F238E27FC236}">
                <a16:creationId xmlns:a16="http://schemas.microsoft.com/office/drawing/2014/main" id="{D6517DBF-8C58-EE4F-89DB-FCF95897AC72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4AAF2794-3518-DF47-8F2D-56978338E3F1}"/>
              </a:ext>
            </a:extLst>
          </p:cNvPr>
          <p:cNvSpPr/>
          <p:nvPr/>
        </p:nvSpPr>
        <p:spPr>
          <a:xfrm>
            <a:off x="11107588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tabLst>
                <a:tab pos="408240" algn="l"/>
              </a:tabLst>
            </a:pPr>
            <a:fld id="{722E3BC2-587F-462D-BC14-53EE780161F2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pPr algn="r">
                <a:tabLst>
                  <a:tab pos="408240" algn="l"/>
                </a:tabLst>
              </a:pPr>
              <a:t>42</a:t>
            </a:fld>
            <a:endParaRPr lang="en-US" sz="1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246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376148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chemeClr val="bg1"/>
                </a:solidFill>
                <a:latin typeface="Arial"/>
              </a:rPr>
              <a:t>Pushing and pulling changes from the server</a:t>
            </a:r>
          </a:p>
        </p:txBody>
      </p:sp>
      <p:sp>
        <p:nvSpPr>
          <p:cNvPr id="394" name="CustomShape 2"/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107588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611B26F-92B4-489C-83E3-D0C89F5DA427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t>43</a:t>
            </a:fld>
            <a:endParaRPr lang="en-US" sz="1800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D19B799B-B34D-7A4B-A11C-7EA32EC392B9}"/>
              </a:ext>
            </a:extLst>
          </p:cNvPr>
          <p:cNvSpPr/>
          <p:nvPr/>
        </p:nvSpPr>
        <p:spPr>
          <a:xfrm>
            <a:off x="482188" y="304920"/>
            <a:ext cx="1122732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tabLst>
                <a:tab pos="408240" algn="l"/>
              </a:tabLst>
            </a:pPr>
            <a:r>
              <a:rPr lang="en-US" sz="2000" b="1" spc="80">
                <a:solidFill>
                  <a:srgbClr val="222222"/>
                </a:solidFill>
                <a:latin typeface="+mj-lt"/>
                <a:ea typeface="DejaVu Sans"/>
              </a:rPr>
              <a:t>File changes</a:t>
            </a:r>
            <a:endParaRPr lang="en-US" sz="2000" spc="-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41EAB-506A-6841-9C34-2FD168B90AA2}"/>
              </a:ext>
            </a:extLst>
          </p:cNvPr>
          <p:cNvSpPr txBox="1"/>
          <p:nvPr/>
        </p:nvSpPr>
        <p:spPr>
          <a:xfrm>
            <a:off x="482188" y="1158240"/>
            <a:ext cx="99726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latin typeface="+mn-lt"/>
                <a:cs typeface="Calibri Light" panose="020F0302020204030204" pitchFamily="34" charset="0"/>
              </a:rPr>
              <a:t>The git diff command shows the differences between the files in two commits </a:t>
            </a:r>
          </a:p>
          <a:p>
            <a:r>
              <a:rPr lang="en-GB" sz="2400">
                <a:latin typeface="+mn-lt"/>
                <a:cs typeface="Calibri Light" panose="020F0302020204030204" pitchFamily="34" charset="0"/>
              </a:rPr>
              <a:t>or between your current repository and a previous commit:</a:t>
            </a:r>
            <a:endParaRPr lang="en-BY" sz="2400">
              <a:latin typeface="+mn-lt"/>
              <a:cs typeface="Courier New" panose="02070309020205020404" pitchFamily="49" charset="0"/>
            </a:endParaRPr>
          </a:p>
          <a:p>
            <a:r>
              <a:rPr lang="en-BY" sz="2800">
                <a:latin typeface="Courier New" panose="02070309020205020404" pitchFamily="49" charset="0"/>
                <a:cs typeface="Courier New" panose="02070309020205020404" pitchFamily="49" charset="0"/>
              </a:rPr>
              <a:t>user@user:~$ git diff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3E3EB9-7D71-E04F-AEAB-A9186DB9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3" y="3122802"/>
            <a:ext cx="10109831" cy="2661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4414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294BC-44BE-D742-BBED-11E13F071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spc="-1">
                <a:latin typeface="+mn-lt"/>
              </a:rPr>
              <a:t>Git installation</a:t>
            </a:r>
            <a:endParaRPr lang="en-BY" sz="4400">
              <a:latin typeface="+mn-lt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A82B1118-ACBF-1540-8295-6BDF4C0FD930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EB199B-912E-5946-96D1-B6E0F2C72DF9}"/>
              </a:ext>
            </a:extLst>
          </p:cNvPr>
          <p:cNvSpPr/>
          <p:nvPr/>
        </p:nvSpPr>
        <p:spPr>
          <a:xfrm>
            <a:off x="11107588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A611B26F-92B4-489C-83E3-D0C89F5DA427}" type="slidenum">
              <a:rPr lang="en-US" sz="1800" spc="-1">
                <a:solidFill>
                  <a:srgbClr val="FEFEFE"/>
                </a:solidFill>
                <a:latin typeface="Calibri"/>
                <a:ea typeface="DejaVu Sans"/>
              </a:rPr>
              <a:t>44</a:t>
            </a:fld>
            <a:endParaRPr lang="en-US" sz="18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8DE65-4DFC-2043-AB01-F31EE4AF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Y" b="1"/>
              <a:t>Installation</a:t>
            </a:r>
          </a:p>
        </p:txBody>
      </p:sp>
      <p:sp>
        <p:nvSpPr>
          <p:cNvPr id="5" name="Google Shape;355;p55">
            <a:extLst>
              <a:ext uri="{FF2B5EF4-FFF2-40B4-BE49-F238E27FC236}">
                <a16:creationId xmlns:a16="http://schemas.microsoft.com/office/drawing/2014/main" id="{9FD7CB03-DDA6-6247-B374-9FBAE7A5B727}"/>
              </a:ext>
            </a:extLst>
          </p:cNvPr>
          <p:cNvSpPr txBox="1">
            <a:spLocks/>
          </p:cNvSpPr>
          <p:nvPr/>
        </p:nvSpPr>
        <p:spPr>
          <a:xfrm>
            <a:off x="480489" y="1189825"/>
            <a:ext cx="10969389" cy="47626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G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it download page: </a:t>
            </a:r>
            <a:r>
              <a:rPr lang="en-US" sz="2400" u="sng">
                <a:solidFill>
                  <a:schemeClr val="hlink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  <a:hlinkClick r:id="rId2"/>
              </a:rPr>
              <a:t>https://git-scm.com/downloads</a:t>
            </a:r>
            <a:endParaRPr lang="en-US" sz="2400">
              <a:solidFill>
                <a:srgbClr val="000000"/>
              </a:solidFill>
              <a:highlight>
                <a:srgbClr val="D9D9D9"/>
              </a:highlight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sz="2400">
              <a:solidFill>
                <a:srgbClr val="000000"/>
              </a:solidFill>
              <a:highlight>
                <a:srgbClr val="D9D9D9"/>
              </a:highlight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indent="0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en-US" sz="240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Ubuntu git install: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r>
              <a:rPr lang="en-BY" sz="2400"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400" err="1">
                <a:solidFill>
                  <a:srgbClr val="434343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sudo</a:t>
            </a:r>
            <a:r>
              <a:rPr lang="en-US" sz="2400">
                <a:solidFill>
                  <a:srgbClr val="434343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apt-get install git-all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endParaRPr lang="en-US" sz="2400">
              <a:solidFill>
                <a:srgbClr val="434343"/>
              </a:solidFill>
              <a:highlight>
                <a:srgbClr val="FFFFFF"/>
              </a:highlight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r>
              <a:rPr lang="en-US" sz="2400">
                <a:solidFill>
                  <a:srgbClr val="434343"/>
                </a:solidFill>
                <a:highlight>
                  <a:srgbClr val="FFFFFF"/>
                </a:highlight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MacOS: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r>
              <a:rPr lang="en-BY" sz="240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user@user:~$</a:t>
            </a:r>
            <a:r>
              <a:rPr lang="en-US" sz="2400">
                <a:solidFill>
                  <a:srgbClr val="434343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brew install git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endParaRPr lang="en-GB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r>
              <a:rPr lang="en-GB" sz="2400">
                <a:solidFill>
                  <a:srgbClr val="434343"/>
                </a:solidFill>
                <a:highlight>
                  <a:srgbClr val="FFFFFF"/>
                </a:highlight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Windows: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r>
              <a:rPr lang="en-GB" sz="2400">
                <a:solidFill>
                  <a:srgbClr val="434343"/>
                </a:solidFill>
                <a:highlight>
                  <a:srgbClr val="FFFFFF"/>
                </a:highlight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Follow the link:</a:t>
            </a:r>
            <a:r>
              <a:rPr lang="en-GB" sz="2400">
                <a:solidFill>
                  <a:srgbClr val="434343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</a:t>
            </a:r>
            <a:r>
              <a:rPr lang="en-GB" sz="2400">
                <a:solidFill>
                  <a:srgbClr val="434343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  <a:hlinkClick r:id="rId3"/>
              </a:rPr>
              <a:t>https://git-</a:t>
            </a:r>
            <a:r>
              <a:rPr lang="en-GB" sz="2400" err="1">
                <a:solidFill>
                  <a:srgbClr val="434343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  <a:hlinkClick r:id="rId3"/>
              </a:rPr>
              <a:t>scm.com</a:t>
            </a:r>
            <a:r>
              <a:rPr lang="en-GB" sz="2400">
                <a:solidFill>
                  <a:srgbClr val="434343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  <a:hlinkClick r:id="rId3"/>
              </a:rPr>
              <a:t>/download/win</a:t>
            </a:r>
            <a:endParaRPr lang="en-US" sz="2400">
              <a:solidFill>
                <a:srgbClr val="434343"/>
              </a:solidFill>
              <a:highlight>
                <a:srgbClr val="FFFFFF"/>
              </a:highlight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Tx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EB9E068-F3F2-6543-B5AE-7EA38BC57224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A0D1493-1F7B-4E4F-9E09-090DB23CA36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45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27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DD098-30C6-F844-97A8-7024155C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Configuration</a:t>
            </a:r>
            <a:endParaRPr lang="en-BY" b="1"/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C3898003-ABD3-9C45-9988-C0F38D2FEFC5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6" name="Google Shape;362;p56">
            <a:extLst>
              <a:ext uri="{FF2B5EF4-FFF2-40B4-BE49-F238E27FC236}">
                <a16:creationId xmlns:a16="http://schemas.microsoft.com/office/drawing/2014/main" id="{2852CA8F-D16B-EB4E-A337-31CE270F28CE}"/>
              </a:ext>
            </a:extLst>
          </p:cNvPr>
          <p:cNvSpPr txBox="1">
            <a:spLocks/>
          </p:cNvSpPr>
          <p:nvPr/>
        </p:nvSpPr>
        <p:spPr>
          <a:xfrm>
            <a:off x="480489" y="1126467"/>
            <a:ext cx="11119183" cy="4889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171446" indent="-171446" algn="l" defTabSz="914377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35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24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09" indent="-28574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</a:rPr>
              <a:t>W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rite config value: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BY" sz="1800" dirty="0" err="1">
                <a:latin typeface="Courier New"/>
                <a:cs typeface="Courier New"/>
              </a:rPr>
              <a:t>user@user</a:t>
            </a:r>
            <a:r>
              <a:rPr lang="en-BY" sz="1800" dirty="0">
                <a:latin typeface="Courier New"/>
                <a:cs typeface="Courier New"/>
              </a:rPr>
              <a:t>:~$</a:t>
            </a:r>
            <a:r>
              <a:rPr lang="en-US" sz="18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nsolas"/>
                <a:cs typeface="Courier New"/>
                <a:sym typeface="Consolas"/>
              </a:rPr>
              <a:t> git config --global  &lt;key&gt; &lt;value&gt;</a:t>
            </a:r>
            <a:endParaRPr lang="en-US" sz="18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nsolas"/>
              <a:cs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</a:rPr>
              <a:t>E</a:t>
            </a:r>
            <a:r>
              <a:rPr lang="en-US" sz="2400">
                <a:solidFill>
                  <a:srgbClr val="000000"/>
                </a:solidFill>
                <a:ea typeface="Arial"/>
                <a:cs typeface="Arial"/>
                <a:sym typeface="Arial"/>
              </a:rPr>
              <a:t>xamples:</a:t>
            </a:r>
            <a:endParaRPr lang="en-US" sz="2400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BY" sz="1800" dirty="0" err="1">
                <a:latin typeface="Courier New"/>
                <a:cs typeface="Courier New"/>
              </a:rPr>
              <a:t>user@user</a:t>
            </a:r>
            <a:r>
              <a:rPr lang="en-BY" sz="1800" dirty="0">
                <a:latin typeface="Courier New"/>
                <a:cs typeface="Courier New"/>
              </a:rPr>
              <a:t>:~$</a:t>
            </a:r>
            <a:r>
              <a:rPr lang="en-US" sz="18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nsolas"/>
                <a:cs typeface="Courier New"/>
                <a:sym typeface="Consolas"/>
              </a:rPr>
              <a:t> </a:t>
            </a:r>
            <a:r>
              <a:rPr lang="en-US" sz="1800" dirty="0">
                <a:solidFill>
                  <a:srgbClr val="434343"/>
                </a:solidFill>
                <a:latin typeface="Courier New"/>
                <a:ea typeface="Consolas"/>
                <a:cs typeface="Courier New"/>
                <a:sym typeface="Consolas"/>
              </a:rPr>
              <a:t>git config --global user.name "John Doe"</a:t>
            </a:r>
            <a:endParaRPr lang="en-US" sz="1800" dirty="0">
              <a:solidFill>
                <a:srgbClr val="434343"/>
              </a:solidFill>
              <a:latin typeface="Courier New"/>
              <a:ea typeface="Consolas"/>
              <a:cs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BY" sz="1800" dirty="0" err="1">
                <a:latin typeface="Courier New"/>
                <a:cs typeface="Courier New"/>
              </a:rPr>
              <a:t>user@user</a:t>
            </a:r>
            <a:r>
              <a:rPr lang="en-BY" sz="1800" dirty="0">
                <a:latin typeface="Courier New"/>
                <a:cs typeface="Courier New"/>
              </a:rPr>
              <a:t>:~$</a:t>
            </a:r>
            <a:r>
              <a:rPr lang="en-US" sz="18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nsolas"/>
                <a:cs typeface="Courier New"/>
                <a:sym typeface="Consolas"/>
              </a:rPr>
              <a:t> </a:t>
            </a:r>
            <a:r>
              <a:rPr lang="en-US" sz="1800" dirty="0">
                <a:solidFill>
                  <a:srgbClr val="434343"/>
                </a:solidFill>
                <a:latin typeface="Courier New"/>
                <a:ea typeface="Consolas"/>
                <a:cs typeface="Courier New"/>
                <a:sym typeface="Consolas"/>
              </a:rPr>
              <a:t>git config --global </a:t>
            </a:r>
            <a:r>
              <a:rPr lang="en-US" sz="1800" dirty="0" err="1">
                <a:solidFill>
                  <a:srgbClr val="434343"/>
                </a:solidFill>
                <a:latin typeface="Courier New"/>
                <a:ea typeface="Consolas"/>
                <a:cs typeface="Courier New"/>
                <a:sym typeface="Consolas"/>
              </a:rPr>
              <a:t>user.email</a:t>
            </a:r>
            <a:r>
              <a:rPr lang="en-US" sz="1800" dirty="0">
                <a:solidFill>
                  <a:srgbClr val="434343"/>
                </a:solidFill>
                <a:latin typeface="Courier New"/>
                <a:ea typeface="Consolas"/>
                <a:cs typeface="Courier New"/>
                <a:sym typeface="Consolas"/>
              </a:rPr>
              <a:t> johndoe@example.com</a:t>
            </a:r>
            <a:endParaRPr lang="en-US" sz="1800" dirty="0">
              <a:solidFill>
                <a:srgbClr val="434343"/>
              </a:solidFill>
              <a:latin typeface="Courier New"/>
              <a:ea typeface="Consolas"/>
              <a:cs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>
              <a:solidFill>
                <a:srgbClr val="434343"/>
              </a:solidFill>
              <a:latin typeface="Consolas"/>
              <a:ea typeface="Arial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ea typeface="Arial"/>
                <a:cs typeface="Arial"/>
              </a:rPr>
              <a:t>Read config values: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Y" sz="1800" dirty="0" err="1">
                <a:latin typeface="Courier New"/>
                <a:cs typeface="Courier New"/>
              </a:rPr>
              <a:t>user@user</a:t>
            </a:r>
            <a:r>
              <a:rPr lang="en-BY" sz="1800" dirty="0">
                <a:latin typeface="Courier New"/>
                <a:cs typeface="Courier New"/>
              </a:rPr>
              <a:t>:~$</a:t>
            </a:r>
            <a:r>
              <a:rPr lang="en-US" sz="18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nsolas"/>
                <a:cs typeface="Courier New"/>
                <a:sym typeface="Consolas"/>
              </a:rPr>
              <a:t> </a:t>
            </a:r>
            <a:r>
              <a:rPr lang="en-US" sz="1800" dirty="0">
                <a:solidFill>
                  <a:srgbClr val="434343"/>
                </a:solidFill>
                <a:latin typeface="Courier New"/>
                <a:ea typeface="Consolas"/>
                <a:cs typeface="Courier New"/>
                <a:sym typeface="Consolas"/>
              </a:rPr>
              <a:t>git config -l</a:t>
            </a:r>
            <a:endParaRPr lang="en-US" sz="1800" dirty="0">
              <a:solidFill>
                <a:srgbClr val="434343"/>
              </a:solidFill>
              <a:latin typeface="Courier New"/>
              <a:ea typeface="Consolas"/>
              <a:cs typeface="Courier New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Y" sz="1800" dirty="0" err="1">
                <a:latin typeface="Courier New"/>
                <a:cs typeface="Courier New"/>
              </a:rPr>
              <a:t>user@user</a:t>
            </a:r>
            <a:r>
              <a:rPr lang="en-BY" sz="1800" dirty="0">
                <a:latin typeface="Courier New"/>
                <a:cs typeface="Courier New"/>
              </a:rPr>
              <a:t>:~$</a:t>
            </a:r>
            <a:r>
              <a:rPr lang="en-US" sz="18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nsolas"/>
                <a:cs typeface="Courier New"/>
                <a:sym typeface="Consolas"/>
              </a:rPr>
              <a:t> </a:t>
            </a:r>
            <a:r>
              <a:rPr lang="en-US" sz="1800" dirty="0">
                <a:solidFill>
                  <a:srgbClr val="434343"/>
                </a:solidFill>
                <a:latin typeface="Courier New"/>
                <a:ea typeface="Consolas"/>
                <a:cs typeface="Courier New"/>
                <a:sym typeface="Consolas"/>
              </a:rPr>
              <a:t>git config &lt;key&gt;</a:t>
            </a:r>
            <a:endParaRPr lang="en-US" sz="1800" dirty="0">
              <a:solidFill>
                <a:srgbClr val="434343"/>
              </a:solidFill>
              <a:latin typeface="Courier New"/>
              <a:ea typeface="Consolas"/>
              <a:cs typeface="Courier New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ssh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generation: </a:t>
            </a:r>
            <a:r>
              <a:rPr lang="en-US" sz="2400" dirty="0">
                <a:ea typeface="+mn-lt"/>
                <a:cs typeface="+mn-lt"/>
                <a:hlinkClick r:id="rId2"/>
              </a:rPr>
              <a:t>https://docs.github.com/en/github/authenticating-to-github/connecting-to-github-with-ssh/generating-a-new-ssh-key-and-adding-it-to-the-ssh-agent</a:t>
            </a:r>
            <a:endParaRPr lang="en-US" sz="2400">
              <a:cs typeface="Calibri"/>
              <a:hlinkClick r:id="" action="ppaction://noaction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01600">
              <a:lnSpc>
                <a:spcPct val="145454"/>
              </a:lnSpc>
              <a:spcBef>
                <a:spcPts val="56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0BD05E32-46B4-9643-A4E9-17F5FA7426DD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46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0852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7318-53C3-41FA-9D85-D9BFC3F7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Materials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A6E3849-CC5B-46EB-9F40-5473BB523FC5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B9B88B2-E6CB-48A4-BDD3-78DA299E186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47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EE267-8B9D-4E94-A0F5-D6A482E232FC}"/>
              </a:ext>
            </a:extLst>
          </p:cNvPr>
          <p:cNvSpPr txBox="1"/>
          <p:nvPr/>
        </p:nvSpPr>
        <p:spPr>
          <a:xfrm>
            <a:off x="1951567" y="5835651"/>
            <a:ext cx="79607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222222"/>
                </a:solidFill>
                <a:latin typeface="Calibri"/>
                <a:cs typeface="Segoe UI"/>
              </a:rPr>
              <a:t>Git branching interactive tutorial: </a:t>
            </a:r>
            <a:r>
              <a:rPr lang="en-US" sz="2000">
                <a:solidFill>
                  <a:srgbClr val="76CDD8"/>
                </a:solidFill>
                <a:latin typeface="Calibri"/>
                <a:cs typeface="Segoe UI"/>
                <a:hlinkClick r:id="rId2"/>
              </a:rPr>
              <a:t>https://learngitbranching.js.org/</a:t>
            </a:r>
            <a:endParaRPr lang="en-US" sz="2000">
              <a:latin typeface="Calibri"/>
            </a:endParaRP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BFCFF-B6F2-45C9-9447-BE5D1DD6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86" y="1200548"/>
            <a:ext cx="8197945" cy="43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7318-53C3-41FA-9D85-D9BFC3F7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Materials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A6E3849-CC5B-46EB-9F40-5473BB523FC5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B9B88B2-E6CB-48A4-BDD3-78DA299E186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48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EE267-8B9D-4E94-A0F5-D6A482E232FC}"/>
              </a:ext>
            </a:extLst>
          </p:cNvPr>
          <p:cNvSpPr txBox="1"/>
          <p:nvPr/>
        </p:nvSpPr>
        <p:spPr>
          <a:xfrm>
            <a:off x="1951567" y="5962651"/>
            <a:ext cx="79607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Pro Git book </a:t>
            </a:r>
            <a:r>
              <a:rPr lang="en-US" sz="2000">
                <a:solidFill>
                  <a:srgbClr val="222222"/>
                </a:solidFill>
                <a:latin typeface="Calibri"/>
                <a:cs typeface="Segoe UI"/>
              </a:rPr>
              <a:t>: </a:t>
            </a:r>
            <a:r>
              <a:rPr lang="en-US" sz="2000" u="sng">
                <a:solidFill>
                  <a:schemeClr val="hlink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2000">
              <a:solidFill>
                <a:schemeClr val="hlink"/>
              </a:solidFill>
              <a:latin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82E70C-64A8-4385-B503-B6E8DABF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941" y="1239630"/>
            <a:ext cx="7622116" cy="43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7318-53C3-41FA-9D85-D9BFC3F7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Materials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DA6E3849-CC5B-46EB-9F40-5473BB523FC5}"/>
              </a:ext>
            </a:extLst>
          </p:cNvPr>
          <p:cNvSpPr/>
          <p:nvPr/>
        </p:nvSpPr>
        <p:spPr>
          <a:xfrm>
            <a:off x="3201988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408240" algn="l"/>
              </a:tabLst>
            </a:pPr>
            <a:r>
              <a:rPr lang="en-US" b="1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b="1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B9B88B2-E6CB-48A4-BDD3-78DA299E186F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49</a:t>
            </a:fld>
            <a:endParaRPr lang="en-US" sz="180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EE267-8B9D-4E94-A0F5-D6A482E232FC}"/>
              </a:ext>
            </a:extLst>
          </p:cNvPr>
          <p:cNvSpPr txBox="1"/>
          <p:nvPr/>
        </p:nvSpPr>
        <p:spPr>
          <a:xfrm>
            <a:off x="1517650" y="5898190"/>
            <a:ext cx="91619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</a:rPr>
              <a:t>Comparing Workflows</a:t>
            </a:r>
            <a:r>
              <a:rPr lang="en-US" sz="1800">
                <a:solidFill>
                  <a:srgbClr val="222222"/>
                </a:solidFill>
                <a:latin typeface="Calibri"/>
                <a:cs typeface="Segoe UI"/>
              </a:rPr>
              <a:t>: </a:t>
            </a:r>
            <a:r>
              <a:rPr lang="en-US" sz="1800">
                <a:latin typeface="Calibri"/>
                <a:hlinkClick r:id="rId2"/>
              </a:rPr>
              <a:t>https://www.atlassian.com/git/tutorials/comparing-workflows</a:t>
            </a:r>
            <a:endParaRPr lang="en-US" sz="1800" u="sng">
              <a:solidFill>
                <a:schemeClr val="hlink"/>
              </a:solidFill>
              <a:latin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39DA83D-BBE1-4CE9-9031-536A6D91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91" y="1254774"/>
            <a:ext cx="7357533" cy="41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b="1">
                <a:ea typeface="Arial"/>
                <a:cs typeface="Arial"/>
                <a:sym typeface="Arial"/>
              </a:rPr>
              <a:t>Local VCS</a:t>
            </a:r>
            <a:endParaRPr b="1"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7" descr="https://lh3.googleusercontent.com/fRNV3z_39mrpb919SFWoXIEXrOcFmE23FS8Rzz6kC7JlZFWri42Poq8upGfMho1_V4h8pEJVOqLuVRDIaHEdP5n3o9fuQndJn59FATrDzKJoQ8I0fbLvJnqlpeVndRPxY9h6DOM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1612" y="1366782"/>
            <a:ext cx="5184576" cy="4408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E91FE6D2-2747-8546-89DE-AD6EF0585898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4686700-F830-CC46-8CBC-52A9FEFED3F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</a:t>
            </a:fld>
            <a:endParaRPr lang="en-US" sz="18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1393" y="3013982"/>
            <a:ext cx="586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+mj-lt"/>
              </a:rPr>
              <a:t>Thanks for attention</a:t>
            </a:r>
            <a:endParaRPr lang="ru-RU" sz="4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D2D3A-0AB3-4488-9D00-DE798CA3F95E}"/>
              </a:ext>
            </a:extLst>
          </p:cNvPr>
          <p:cNvSpPr txBox="1"/>
          <p:nvPr/>
        </p:nvSpPr>
        <p:spPr>
          <a:xfrm>
            <a:off x="3200400" y="6435517"/>
            <a:ext cx="5791200" cy="41860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Python Programming Solutions</a:t>
            </a:r>
            <a:r>
              <a:rPr lang="ru-RU" sz="1400" b="1">
                <a:solidFill>
                  <a:schemeClr val="bg1"/>
                </a:solidFill>
              </a:rPr>
              <a:t> ©</a:t>
            </a:r>
            <a:endParaRPr lang="en-US" sz="14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59B834D-E717-AE4C-8041-5D4070F2B1F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50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3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b="1">
                <a:ea typeface="Arial"/>
                <a:cs typeface="Arial"/>
                <a:sym typeface="Arial"/>
              </a:rPr>
              <a:t>Centralized VCS</a:t>
            </a:r>
            <a:endParaRPr b="1"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8" descr="https://lh4.googleusercontent.com/6VEM895eV8Ch0TdSqyogGCy1uSt-gZVGyZejuwSfONVg6GTG2o_k3cWMS1Ssa6nK4gw4C7I-_Xviq1sMaLybxrmAxQxMpaUSlDiOKFmtzS4ZDEWuK3i1b4tQ-uEl4KH6vfo5ZIp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8165" y="1555024"/>
            <a:ext cx="5811470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5DFB092D-6219-144D-8900-15A9C90A0CD9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C12B6F9-8223-6241-995E-80C6573365C8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6</a:t>
            </a:fld>
            <a:endParaRPr lang="en-US" sz="18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b="1">
                <a:ea typeface="Arial"/>
                <a:cs typeface="Arial"/>
                <a:sym typeface="Arial"/>
              </a:rPr>
              <a:t>Distributed VCS</a:t>
            </a:r>
            <a:endParaRPr b="1"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9" descr="https://lh4.googleusercontent.com/zK4uIgVv3ikw331pK0n2mhxqCiIwSNQ7psJJOBA0MfR4kYezMSih4ECMuyv-GVwzcHFskBpnSA-EiL73-t3dOHM6W2Hfu08f0iDxmkg7CSLqs0w8egAx_fCPj5rZKWSxw0cinJu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2163" y="982218"/>
            <a:ext cx="4943474" cy="51780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D92F0D85-5423-AD4F-8413-17075DD74FF1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58FD950-0B6A-9045-B78E-185A6EA737F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7</a:t>
            </a:fld>
            <a:endParaRPr lang="en-US" sz="18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374560" y="3037320"/>
            <a:ext cx="7438320" cy="77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6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GIT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AB1E0C7-A49F-274B-A7BB-65220096AE0C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8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4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0100-2F9E-7446-BA4E-3084E0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Git Features</a:t>
            </a:r>
            <a:endParaRPr lang="en-BY" b="1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6704B9-4F98-A945-A5B8-791263BC58C7}"/>
              </a:ext>
            </a:extLst>
          </p:cNvPr>
          <p:cNvGraphicFramePr/>
          <p:nvPr/>
        </p:nvGraphicFramePr>
        <p:xfrm>
          <a:off x="3429000" y="1630459"/>
          <a:ext cx="5715000" cy="3597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stomShape 2">
            <a:extLst>
              <a:ext uri="{FF2B5EF4-FFF2-40B4-BE49-F238E27FC236}">
                <a16:creationId xmlns:a16="http://schemas.microsoft.com/office/drawing/2014/main" id="{052173DF-C140-DB4E-BF99-C49A686F31EB}"/>
              </a:ext>
            </a:extLst>
          </p:cNvPr>
          <p:cNvSpPr/>
          <p:nvPr/>
        </p:nvSpPr>
        <p:spPr>
          <a:xfrm>
            <a:off x="3200400" y="6435360"/>
            <a:ext cx="5787000" cy="41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AE760-C8AC-B649-BBB6-30521C485F12}"/>
              </a:ext>
            </a:extLst>
          </p:cNvPr>
          <p:cNvSpPr/>
          <p:nvPr/>
        </p:nvSpPr>
        <p:spPr>
          <a:xfrm>
            <a:off x="751951" y="5804000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sz="2400">
                <a:latin typeface="+mj-lt"/>
                <a:hlinkClick r:id="rId8"/>
              </a:rPr>
              <a:t>https://git-scm.com/about</a:t>
            </a:r>
            <a:endParaRPr lang="en-BY" sz="2400">
              <a:latin typeface="+mj-lt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9147D4CE-CB65-424E-98CC-21938F02433B}"/>
              </a:ext>
            </a:extLst>
          </p:cNvPr>
          <p:cNvSpPr/>
          <p:nvPr/>
        </p:nvSpPr>
        <p:spPr>
          <a:xfrm>
            <a:off x="11106000" y="6438960"/>
            <a:ext cx="605160" cy="41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1806BA2E-19D7-41FE-BFF8-78B75B3A1006}" type="slidenum">
              <a:rPr lang="en-US" sz="1800" strike="noStrike" spc="-1" smtClean="0">
                <a:solidFill>
                  <a:srgbClr val="FEFEFE"/>
                </a:solidFill>
                <a:latin typeface="Calibri"/>
                <a:ea typeface="DejaVu Sans"/>
              </a:rPr>
              <a:t>9</a:t>
            </a:fld>
            <a:endParaRPr lang="en-US" sz="180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40140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anchor="ctr">
        <a:noAutofit/>
      </a:bodyPr>
      <a:lstStyle>
        <a:defPPr algn="r">
          <a:lnSpc>
            <a:spcPct val="100000"/>
          </a:lnSpc>
          <a:defRPr sz="1800" b="1" strike="noStrike" spc="-1">
            <a:solidFill>
              <a:srgbClr val="FEFEFE"/>
            </a:solidFill>
            <a:latin typeface="Calibri"/>
            <a:ea typeface="DejaVu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496B457-03A1-1446-8499-96193465A490}" vid="{5E9B3B87-6106-474D-B09D-ADD357DEFA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Theme1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8B6ACC9A-4C90-C14F-82B6-B3AEBA7A3B52}" vid="{4C3FF76F-9512-6448-ACEB-EA0BC1D1967B}"/>
    </a:ext>
  </a:extLst>
</a:theme>
</file>

<file path=ppt/theme/theme8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DOCID-1506477047-8227</_dlc_DocId>
    <_dlc_DocIdUrl xmlns="5ede5379-f79c-4964-9301-1140f96aa672">
      <Url>https://epam.sharepoint.com/sites/LMSO/_layouts/15/DocIdRedir.aspx?ID=DOCID-1506477047-8227</Url>
      <Description>DOCID-1506477047-8227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334C15B-B13D-4BE5-99C1-046EFCA16616}"/>
</file>

<file path=customXml/itemProps2.xml><?xml version="1.0" encoding="utf-8"?>
<ds:datastoreItem xmlns:ds="http://schemas.openxmlformats.org/officeDocument/2006/customXml" ds:itemID="{E23F1A50-0B67-4DC2-8BB8-33EC587EB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DD964-0A6F-4509-8CC8-CDBB981D749E}">
  <ds:schemaRefs>
    <ds:schemaRef ds:uri="http://purl.org/dc/terms/"/>
    <ds:schemaRef ds:uri="http://schemas.microsoft.com/office/2006/documentManagement/types"/>
    <ds:schemaRef ds:uri="http://purl.org/dc/dcmitype/"/>
    <ds:schemaRef ds:uri="45d9c7b8-be45-465c-bca5-bb93543201f3"/>
    <ds:schemaRef ds:uri="604a19e0-e970-4826-8379-1d4c95978dbb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81F38200-DA61-4ED6-B034-3465C23B31C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Macintosh PowerPoint</Application>
  <PresentationFormat>Widescreen</PresentationFormat>
  <Paragraphs>425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50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Symbol</vt:lpstr>
      <vt:lpstr>Times New Roman</vt:lpstr>
      <vt:lpstr>Wingdings</vt:lpstr>
      <vt:lpstr>General</vt:lpstr>
      <vt:lpstr>Breakers</vt:lpstr>
      <vt:lpstr>Theme1</vt:lpstr>
      <vt:lpstr>Office Theme</vt:lpstr>
      <vt:lpstr>1_Office Theme</vt:lpstr>
      <vt:lpstr>2_Office Theme</vt:lpstr>
      <vt:lpstr>1_Theme1</vt:lpstr>
      <vt:lpstr>epam-ppt-cover</vt:lpstr>
      <vt:lpstr>Covers</vt:lpstr>
      <vt:lpstr>1_General</vt:lpstr>
      <vt:lpstr>PowerPoint Presentation</vt:lpstr>
      <vt:lpstr>Session overview</vt:lpstr>
      <vt:lpstr>PowerPoint Presentation</vt:lpstr>
      <vt:lpstr>VCS overview</vt:lpstr>
      <vt:lpstr>Local VCS</vt:lpstr>
      <vt:lpstr>Centralized VCS</vt:lpstr>
      <vt:lpstr>Distributed VCS</vt:lpstr>
      <vt:lpstr>PowerPoint Presentation</vt:lpstr>
      <vt:lpstr>Git Features</vt:lpstr>
      <vt:lpstr>File states</vt:lpstr>
      <vt:lpstr>Commits and Branches</vt:lpstr>
      <vt:lpstr>Commits and Branches</vt:lpstr>
      <vt:lpstr>Commits and Branches</vt:lpstr>
      <vt:lpstr>Commits and Branches</vt:lpstr>
      <vt:lpstr>Commits and Branches</vt:lpstr>
      <vt:lpstr>PowerPoint Presentation</vt:lpstr>
      <vt:lpstr>Create Commit</vt:lpstr>
      <vt:lpstr>Create Commit</vt:lpstr>
      <vt:lpstr>Git Add</vt:lpstr>
      <vt:lpstr>Git Commit</vt:lpstr>
      <vt:lpstr>PowerPoint Presentation</vt:lpstr>
      <vt:lpstr>Branching</vt:lpstr>
      <vt:lpstr>Branching</vt:lpstr>
      <vt:lpstr>Branching</vt:lpstr>
      <vt:lpstr>Branching</vt:lpstr>
      <vt:lpstr>PowerPoint Presentation</vt:lpstr>
      <vt:lpstr>PowerPoint Presentation</vt:lpstr>
      <vt:lpstr>PowerPoint Presentation</vt:lpstr>
      <vt:lpstr>PowerPoint Presentation</vt:lpstr>
      <vt:lpstr>Rebasing</vt:lpstr>
      <vt:lpstr>Rebasing</vt:lpstr>
      <vt:lpstr>Rebasing</vt:lpstr>
      <vt:lpstr>PowerPoint Presentation</vt:lpstr>
      <vt:lpstr>Getting a repository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</vt:lpstr>
      <vt:lpstr>Configuration</vt:lpstr>
      <vt:lpstr>Materials</vt:lpstr>
      <vt:lpstr>Materials</vt:lpstr>
      <vt:lpstr>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cp:lastModifiedBy>Hanna Kavalionak</cp:lastModifiedBy>
  <cp:revision>3</cp:revision>
  <dcterms:modified xsi:type="dcterms:W3CDTF">2021-09-17T16:21:28Z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9374c4b1-19ca-4896-9b09-93bf9d5b8970</vt:lpwstr>
  </property>
</Properties>
</file>