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7" r:id="rId5"/>
    <p:sldMasterId id="2147483713" r:id="rId6"/>
    <p:sldMasterId id="2147483739" r:id="rId7"/>
  </p:sldMasterIdLst>
  <p:notesMasterIdLst>
    <p:notesMasterId r:id="rId39"/>
  </p:notesMasterIdLst>
  <p:sldIdLst>
    <p:sldId id="256" r:id="rId8"/>
    <p:sldId id="288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1" r:id="rId20"/>
    <p:sldId id="302" r:id="rId21"/>
    <p:sldId id="307" r:id="rId22"/>
    <p:sldId id="303" r:id="rId23"/>
    <p:sldId id="304" r:id="rId24"/>
    <p:sldId id="305" r:id="rId25"/>
    <p:sldId id="321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299" r:id="rId34"/>
    <p:sldId id="300" r:id="rId35"/>
    <p:sldId id="318" r:id="rId36"/>
    <p:sldId id="319" r:id="rId37"/>
    <p:sldId id="320" r:id="rId38"/>
  </p:sldIdLst>
  <p:sldSz cx="12188825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y Litskevich" initials="VL" lastIdx="5" clrIdx="0">
    <p:extLst>
      <p:ext uri="{19B8F6BF-5375-455C-9EA6-DF929625EA0E}">
        <p15:presenceInfo xmlns:p15="http://schemas.microsoft.com/office/powerpoint/2012/main" userId="S::valery_litskevich@epam.com::1c91ccde-8afc-4cd1-8e02-06f0531b959d" providerId="AD"/>
      </p:ext>
    </p:extLst>
  </p:cmAuthor>
  <p:cmAuthor id="2" name="Ivan Miatselski3" initials="IM" lastIdx="5" clrIdx="1">
    <p:extLst>
      <p:ext uri="{19B8F6BF-5375-455C-9EA6-DF929625EA0E}">
        <p15:presenceInfo xmlns:p15="http://schemas.microsoft.com/office/powerpoint/2012/main" userId="S::ivan_miatselski3@epam.com::64468d98-a24f-4155-aceb-6d0b27394b96" providerId="AD"/>
      </p:ext>
    </p:extLst>
  </p:cmAuthor>
  <p:cmAuthor id="3" name="Henadzi Stantchik" initials="HS" lastIdx="1" clrIdx="2">
    <p:extLst>
      <p:ext uri="{19B8F6BF-5375-455C-9EA6-DF929625EA0E}">
        <p15:presenceInfo xmlns:p15="http://schemas.microsoft.com/office/powerpoint/2012/main" userId="S::henadzi_stantchik@epam.com::1a4c6504-a9fc-40c9-bf49-0a30dac68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9"/>
    <a:srgbClr val="00008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A16BD-773C-433E-8032-DCEAD7C19052}" v="7" dt="2021-08-30T15:53:43.555"/>
    <p1510:client id="{132EF1D6-A456-CDF9-F035-887CF290A52A}" v="28" dt="2021-08-30T16:00:50.971"/>
    <p1510:client id="{1716FA8C-063E-621D-A9BA-3457F4CC42C3}" v="2" dt="2021-08-30T15:57:26.273"/>
    <p1510:client id="{36827425-093A-49EB-9CF5-AFA3EBD34878}" v="1" dt="2021-08-31T15:29:21.303"/>
    <p1510:client id="{3CEDA4A4-2F92-CA6F-DB15-3FFB354D9EB5}" v="8" dt="2021-10-05T15:51:10.519"/>
    <p1510:client id="{4B5E95A2-0525-9284-CF18-3D1545655452}" v="1" dt="2021-10-05T09:09:37.805"/>
    <p1510:client id="{6A8EDFD8-07FF-42F2-82ED-C5A47721FE43}" v="12" dt="2021-08-30T16:02:59.733"/>
    <p1510:client id="{806DB1C8-1849-D747-9A05-47031D5FAFB3}" v="306" dt="2021-08-31T15:29:17.950"/>
    <p1510:client id="{CF6D4F7E-F123-4AAC-ADE4-7218739FD38B}" v="1" dt="2021-08-30T15:34:09.674"/>
    <p1510:client id="{DF4277AD-DE05-5B43-5FD2-EE5807D02940}" v="61" dt="2021-09-01T06:14:28.571"/>
    <p1510:client id="{DF6E1BD2-0B29-43B6-8137-4F4CF1027636}" v="1" dt="2021-08-31T14:51:51.549"/>
    <p1510:client id="{E4F5B4FD-5CE2-3FAB-5B1A-2B5BE234DC72}" v="66" dt="2021-08-30T16:04:59.279"/>
    <p1510:client id="{FECB8D0F-AF09-BFD6-9381-FF7A87090F7F}" v="290" dt="2021-08-30T16:43:22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47" Type="http://schemas.openxmlformats.org/officeDocument/2006/relationships/customXml" Target="../customXml/item4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y Litskevich" userId="S::valery_litskevich@epam.com::1c91ccde-8afc-4cd1-8e02-06f0531b959d" providerId="AD" clId="Web-{FECB8D0F-AF09-BFD6-9381-FF7A87090F7F}"/>
    <pc:docChg chg="addSld delSld modSld sldOrd">
      <pc:chgData name="Valery Litskevich" userId="S::valery_litskevich@epam.com::1c91ccde-8afc-4cd1-8e02-06f0531b959d" providerId="AD" clId="Web-{FECB8D0F-AF09-BFD6-9381-FF7A87090F7F}" dt="2021-08-30T16:43:22.447" v="257" actId="20577"/>
      <pc:docMkLst>
        <pc:docMk/>
      </pc:docMkLst>
      <pc:sldChg chg="addSp delSp modSp">
        <pc:chgData name="Valery Litskevich" userId="S::valery_litskevich@epam.com::1c91ccde-8afc-4cd1-8e02-06f0531b959d" providerId="AD" clId="Web-{FECB8D0F-AF09-BFD6-9381-FF7A87090F7F}" dt="2021-08-30T16:35:41.783" v="234"/>
        <pc:sldMkLst>
          <pc:docMk/>
          <pc:sldMk cId="0" sldId="288"/>
        </pc:sldMkLst>
        <pc:spChg chg="add mod">
          <ac:chgData name="Valery Litskevich" userId="S::valery_litskevich@epam.com::1c91ccde-8afc-4cd1-8e02-06f0531b959d" providerId="AD" clId="Web-{FECB8D0F-AF09-BFD6-9381-FF7A87090F7F}" dt="2021-08-30T16:22:12.455" v="103" actId="20577"/>
          <ac:spMkLst>
            <pc:docMk/>
            <pc:sldMk cId="0" sldId="288"/>
            <ac:spMk id="15" creationId="{2C253834-4466-4AB0-BE3D-4472A3FFAE9A}"/>
          </ac:spMkLst>
        </pc:spChg>
        <pc:spChg chg="add del">
          <ac:chgData name="Valery Litskevich" userId="S::valery_litskevich@epam.com::1c91ccde-8afc-4cd1-8e02-06f0531b959d" providerId="AD" clId="Web-{FECB8D0F-AF09-BFD6-9381-FF7A87090F7F}" dt="2021-08-30T16:35:26.221" v="230"/>
          <ac:spMkLst>
            <pc:docMk/>
            <pc:sldMk cId="0" sldId="288"/>
            <ac:spMk id="16" creationId="{42F05D85-218A-427A-829E-D10F7E795C73}"/>
          </ac:spMkLst>
        </pc:spChg>
        <pc:spChg chg="add del">
          <ac:chgData name="Valery Litskevich" userId="S::valery_litskevich@epam.com::1c91ccde-8afc-4cd1-8e02-06f0531b959d" providerId="AD" clId="Web-{FECB8D0F-AF09-BFD6-9381-FF7A87090F7F}" dt="2021-08-30T16:35:41.783" v="234"/>
          <ac:spMkLst>
            <pc:docMk/>
            <pc:sldMk cId="0" sldId="288"/>
            <ac:spMk id="17" creationId="{42F05D85-218A-427A-829E-D10F7E795C73}"/>
          </ac:spMkLst>
        </pc:spChg>
        <pc:spChg chg="del">
          <ac:chgData name="Valery Litskevich" userId="S::valery_litskevich@epam.com::1c91ccde-8afc-4cd1-8e02-06f0531b959d" providerId="AD" clId="Web-{FECB8D0F-AF09-BFD6-9381-FF7A87090F7F}" dt="2021-08-30T16:21:57.907" v="98"/>
          <ac:spMkLst>
            <pc:docMk/>
            <pc:sldMk cId="0" sldId="288"/>
            <ac:spMk id="384" creationId="{00000000-0000-0000-0000-000000000000}"/>
          </ac:spMkLst>
        </pc:spChg>
        <pc:spChg chg="add del">
          <ac:chgData name="Valery Litskevich" userId="S::valery_litskevich@epam.com::1c91ccde-8afc-4cd1-8e02-06f0531b959d" providerId="AD" clId="Web-{FECB8D0F-AF09-BFD6-9381-FF7A87090F7F}" dt="2021-08-30T16:35:27.690" v="231"/>
          <ac:spMkLst>
            <pc:docMk/>
            <pc:sldMk cId="0" sldId="288"/>
            <ac:spMk id="386" creationId="{00000000-0000-0000-0000-000000000000}"/>
          </ac:spMkLst>
        </pc:spChg>
      </pc:sldChg>
      <pc:sldChg chg="addSp delSp">
        <pc:chgData name="Valery Litskevich" userId="S::valery_litskevich@epam.com::1c91ccde-8afc-4cd1-8e02-06f0531b959d" providerId="AD" clId="Web-{FECB8D0F-AF09-BFD6-9381-FF7A87090F7F}" dt="2021-08-30T16:35:30.705" v="232"/>
        <pc:sldMkLst>
          <pc:docMk/>
          <pc:sldMk cId="0" sldId="289"/>
        </pc:sldMkLst>
        <pc:spChg chg="add del">
          <ac:chgData name="Valery Litskevich" userId="S::valery_litskevich@epam.com::1c91ccde-8afc-4cd1-8e02-06f0531b959d" providerId="AD" clId="Web-{FECB8D0F-AF09-BFD6-9381-FF7A87090F7F}" dt="2021-08-30T16:35:30.705" v="232"/>
          <ac:spMkLst>
            <pc:docMk/>
            <pc:sldMk cId="0" sldId="289"/>
            <ac:spMk id="395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34:40.204" v="223" actId="1076"/>
        <pc:sldMkLst>
          <pc:docMk/>
          <pc:sldMk cId="0" sldId="290"/>
        </pc:sldMkLst>
        <pc:spChg chg="mod">
          <ac:chgData name="Valery Litskevich" userId="S::valery_litskevich@epam.com::1c91ccde-8afc-4cd1-8e02-06f0531b959d" providerId="AD" clId="Web-{FECB8D0F-AF09-BFD6-9381-FF7A87090F7F}" dt="2021-08-30T16:34:40.204" v="223" actId="1076"/>
          <ac:spMkLst>
            <pc:docMk/>
            <pc:sldMk cId="0" sldId="290"/>
            <ac:spMk id="405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43:22.447" v="257" actId="20577"/>
        <pc:sldMkLst>
          <pc:docMk/>
          <pc:sldMk cId="0" sldId="291"/>
        </pc:sldMkLst>
        <pc:spChg chg="mod">
          <ac:chgData name="Valery Litskevich" userId="S::valery_litskevich@epam.com::1c91ccde-8afc-4cd1-8e02-06f0531b959d" providerId="AD" clId="Web-{FECB8D0F-AF09-BFD6-9381-FF7A87090F7F}" dt="2021-08-30T16:43:22.447" v="257" actId="20577"/>
          <ac:spMkLst>
            <pc:docMk/>
            <pc:sldMk cId="0" sldId="291"/>
            <ac:spMk id="399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4:58.970" v="226" actId="1076"/>
          <ac:spMkLst>
            <pc:docMk/>
            <pc:sldMk cId="0" sldId="291"/>
            <ac:spMk id="400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43:10.916" v="254" actId="20577"/>
        <pc:sldMkLst>
          <pc:docMk/>
          <pc:sldMk cId="0" sldId="292"/>
        </pc:sldMkLst>
        <pc:spChg chg="mod">
          <ac:chgData name="Valery Litskevich" userId="S::valery_litskevich@epam.com::1c91ccde-8afc-4cd1-8e02-06f0531b959d" providerId="AD" clId="Web-{FECB8D0F-AF09-BFD6-9381-FF7A87090F7F}" dt="2021-08-30T16:43:10.916" v="254" actId="20577"/>
          <ac:spMkLst>
            <pc:docMk/>
            <pc:sldMk cId="0" sldId="292"/>
            <ac:spMk id="409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3:26.781" v="207" actId="1076"/>
          <ac:spMkLst>
            <pc:docMk/>
            <pc:sldMk cId="0" sldId="292"/>
            <ac:spMk id="410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32:56.531" v="201" actId="1076"/>
        <pc:sldMkLst>
          <pc:docMk/>
          <pc:sldMk cId="0" sldId="294"/>
        </pc:sldMkLst>
        <pc:spChg chg="mod">
          <ac:chgData name="Valery Litskevich" userId="S::valery_litskevich@epam.com::1c91ccde-8afc-4cd1-8e02-06f0531b959d" providerId="AD" clId="Web-{FECB8D0F-AF09-BFD6-9381-FF7A87090F7F}" dt="2021-08-30T16:32:56.531" v="201" actId="1076"/>
          <ac:spMkLst>
            <pc:docMk/>
            <pc:sldMk cId="0" sldId="294"/>
            <ac:spMk id="421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2:54.143" v="107" actId="20577"/>
        <pc:sldMkLst>
          <pc:docMk/>
          <pc:sldMk cId="0" sldId="297"/>
        </pc:sldMkLst>
        <pc:spChg chg="mod">
          <ac:chgData name="Valery Litskevich" userId="S::valery_litskevich@epam.com::1c91ccde-8afc-4cd1-8e02-06f0531b959d" providerId="AD" clId="Web-{FECB8D0F-AF09-BFD6-9381-FF7A87090F7F}" dt="2021-08-30T16:14:50.885" v="96" actId="20577"/>
          <ac:spMkLst>
            <pc:docMk/>
            <pc:sldMk cId="0" sldId="297"/>
            <ac:spMk id="3" creationId="{76275B9D-816D-0B43-AD02-382CF1A84DB4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22:54.143" v="107" actId="20577"/>
          <ac:spMkLst>
            <pc:docMk/>
            <pc:sldMk cId="0" sldId="297"/>
            <ac:spMk id="430" creationId="{00000000-0000-0000-0000-000000000000}"/>
          </ac:spMkLst>
        </pc:spChg>
      </pc:sldChg>
      <pc:sldChg chg="addSp delSp modSp addAnim delAnim modAnim">
        <pc:chgData name="Valery Litskevich" userId="S::valery_litskevich@epam.com::1c91ccde-8afc-4cd1-8e02-06f0531b959d" providerId="AD" clId="Web-{FECB8D0F-AF09-BFD6-9381-FF7A87090F7F}" dt="2021-08-30T16:42:59.400" v="253" actId="20577"/>
        <pc:sldMkLst>
          <pc:docMk/>
          <pc:sldMk cId="0" sldId="298"/>
        </pc:sldMkLst>
        <pc:spChg chg="add mod">
          <ac:chgData name="Valery Litskevich" userId="S::valery_litskevich@epam.com::1c91ccde-8afc-4cd1-8e02-06f0531b959d" providerId="AD" clId="Web-{FECB8D0F-AF09-BFD6-9381-FF7A87090F7F}" dt="2021-08-30T16:42:59.400" v="253" actId="20577"/>
          <ac:spMkLst>
            <pc:docMk/>
            <pc:sldMk cId="0" sldId="298"/>
            <ac:spMk id="2" creationId="{8EBF73FB-28DC-4DB0-AAD3-233708AACB1E}"/>
          </ac:spMkLst>
        </pc:spChg>
        <pc:spChg chg="del">
          <ac:chgData name="Valery Litskevich" userId="S::valery_litskevich@epam.com::1c91ccde-8afc-4cd1-8e02-06f0531b959d" providerId="AD" clId="Web-{FECB8D0F-AF09-BFD6-9381-FF7A87090F7F}" dt="2021-08-30T16:42:52.713" v="243"/>
          <ac:spMkLst>
            <pc:docMk/>
            <pc:sldMk cId="0" sldId="298"/>
            <ac:spMk id="436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3:20.440" v="115" actId="20577"/>
        <pc:sldMkLst>
          <pc:docMk/>
          <pc:sldMk cId="627693520" sldId="299"/>
        </pc:sldMkLst>
        <pc:spChg chg="mod">
          <ac:chgData name="Valery Litskevich" userId="S::valery_litskevich@epam.com::1c91ccde-8afc-4cd1-8e02-06f0531b959d" providerId="AD" clId="Web-{FECB8D0F-AF09-BFD6-9381-FF7A87090F7F}" dt="2021-08-30T16:23:20.440" v="115" actId="20577"/>
          <ac:spMkLst>
            <pc:docMk/>
            <pc:sldMk cId="627693520" sldId="299"/>
            <ac:spMk id="8" creationId="{88CFB8E8-EC55-8345-B0F8-4EA919F41A42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14:43.197" v="95" actId="20577"/>
          <ac:spMkLst>
            <pc:docMk/>
            <pc:sldMk cId="627693520" sldId="299"/>
            <ac:spMk id="9" creationId="{B0AB7720-4229-CD45-B5AF-44275DDB761F}"/>
          </ac:spMkLst>
        </pc:spChg>
      </pc:sldChg>
      <pc:sldChg chg="addSp delSp modSp addAnim delAnim modAnim">
        <pc:chgData name="Valery Litskevich" userId="S::valery_litskevich@epam.com::1c91ccde-8afc-4cd1-8e02-06f0531b959d" providerId="AD" clId="Web-{FECB8D0F-AF09-BFD6-9381-FF7A87090F7F}" dt="2021-08-30T16:42:46.138" v="242" actId="20577"/>
        <pc:sldMkLst>
          <pc:docMk/>
          <pc:sldMk cId="0" sldId="300"/>
        </pc:sldMkLst>
        <pc:spChg chg="add mod">
          <ac:chgData name="Valery Litskevich" userId="S::valery_litskevich@epam.com::1c91ccde-8afc-4cd1-8e02-06f0531b959d" providerId="AD" clId="Web-{FECB8D0F-AF09-BFD6-9381-FF7A87090F7F}" dt="2021-08-30T16:42:46.138" v="242" actId="20577"/>
          <ac:spMkLst>
            <pc:docMk/>
            <pc:sldMk cId="0" sldId="300"/>
            <ac:spMk id="2" creationId="{75C18E01-1D39-449E-92FF-3FDB851ECFBA}"/>
          </ac:spMkLst>
        </pc:spChg>
        <pc:spChg chg="del">
          <ac:chgData name="Valery Litskevich" userId="S::valery_litskevich@epam.com::1c91ccde-8afc-4cd1-8e02-06f0531b959d" providerId="AD" clId="Web-{FECB8D0F-AF09-BFD6-9381-FF7A87090F7F}" dt="2021-08-30T16:42:20.056" v="235"/>
          <ac:spMkLst>
            <pc:docMk/>
            <pc:sldMk cId="0" sldId="300"/>
            <ac:spMk id="538" creationId="{00000000-0000-0000-0000-000000000000}"/>
          </ac:spMkLst>
        </pc:spChg>
      </pc:sldChg>
      <pc:sldChg chg="modSp delCm">
        <pc:chgData name="Valery Litskevich" userId="S::valery_litskevich@epam.com::1c91ccde-8afc-4cd1-8e02-06f0531b959d" providerId="AD" clId="Web-{FECB8D0F-AF09-BFD6-9381-FF7A87090F7F}" dt="2021-08-30T16:32:39.265" v="198" actId="1076"/>
        <pc:sldMkLst>
          <pc:docMk/>
          <pc:sldMk cId="3718069916" sldId="301"/>
        </pc:sldMkLst>
        <pc:spChg chg="mod">
          <ac:chgData name="Valery Litskevich" userId="S::valery_litskevich@epam.com::1c91ccde-8afc-4cd1-8e02-06f0531b959d" providerId="AD" clId="Web-{FECB8D0F-AF09-BFD6-9381-FF7A87090F7F}" dt="2021-08-30T16:23:07.065" v="111" actId="20577"/>
          <ac:spMkLst>
            <pc:docMk/>
            <pc:sldMk cId="3718069916" sldId="301"/>
            <ac:spMk id="4" creationId="{7098A562-2518-B94A-BCD8-93A8A9A1837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2:39.265" v="198" actId="1076"/>
          <ac:spMkLst>
            <pc:docMk/>
            <pc:sldMk cId="3718069916" sldId="301"/>
            <ac:spMk id="5" creationId="{D1A8EC02-DFD6-8E4C-B1A8-553C5C90EE2D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3:48.878" v="127" actId="20577"/>
        <pc:sldMkLst>
          <pc:docMk/>
          <pc:sldMk cId="0" sldId="303"/>
        </pc:sldMkLst>
        <pc:spChg chg="mod">
          <ac:chgData name="Valery Litskevich" userId="S::valery_litskevich@epam.com::1c91ccde-8afc-4cd1-8e02-06f0531b959d" providerId="AD" clId="Web-{FECB8D0F-AF09-BFD6-9381-FF7A87090F7F}" dt="2021-08-30T16:23:48.878" v="127" actId="20577"/>
          <ac:spMkLst>
            <pc:docMk/>
            <pc:sldMk cId="0" sldId="303"/>
            <ac:spMk id="449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4:03.191" v="131" actId="20577"/>
        <pc:sldMkLst>
          <pc:docMk/>
          <pc:sldMk cId="0" sldId="304"/>
        </pc:sldMkLst>
        <pc:spChg chg="mod">
          <ac:chgData name="Valery Litskevich" userId="S::valery_litskevich@epam.com::1c91ccde-8afc-4cd1-8e02-06f0531b959d" providerId="AD" clId="Web-{FECB8D0F-AF09-BFD6-9381-FF7A87090F7F}" dt="2021-08-30T16:24:03.191" v="131" actId="20577"/>
          <ac:spMkLst>
            <pc:docMk/>
            <pc:sldMk cId="0" sldId="304"/>
            <ac:spMk id="470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4:10.519" v="134" actId="20577"/>
        <pc:sldMkLst>
          <pc:docMk/>
          <pc:sldMk cId="0" sldId="305"/>
        </pc:sldMkLst>
        <pc:spChg chg="mod">
          <ac:chgData name="Valery Litskevich" userId="S::valery_litskevich@epam.com::1c91ccde-8afc-4cd1-8e02-06f0531b959d" providerId="AD" clId="Web-{FECB8D0F-AF09-BFD6-9381-FF7A87090F7F}" dt="2021-08-30T16:24:10.519" v="134" actId="20577"/>
          <ac:spMkLst>
            <pc:docMk/>
            <pc:sldMk cId="0" sldId="305"/>
            <ac:spMk id="491" creationId="{00000000-0000-0000-0000-000000000000}"/>
          </ac:spMkLst>
        </pc:spChg>
      </pc:sldChg>
      <pc:sldChg chg="addSp delSp modSp del">
        <pc:chgData name="Valery Litskevich" userId="S::valery_litskevich@epam.com::1c91ccde-8afc-4cd1-8e02-06f0531b959d" providerId="AD" clId="Web-{FECB8D0F-AF09-BFD6-9381-FF7A87090F7F}" dt="2021-08-30T16:09:23.442" v="66"/>
        <pc:sldMkLst>
          <pc:docMk/>
          <pc:sldMk cId="0" sldId="306"/>
        </pc:sldMkLst>
        <pc:spChg chg="add mod">
          <ac:chgData name="Valery Litskevich" userId="S::valery_litskevich@epam.com::1c91ccde-8afc-4cd1-8e02-06f0531b959d" providerId="AD" clId="Web-{FECB8D0F-AF09-BFD6-9381-FF7A87090F7F}" dt="2021-08-30T16:07:01.096" v="9" actId="20577"/>
          <ac:spMkLst>
            <pc:docMk/>
            <pc:sldMk cId="0" sldId="306"/>
            <ac:spMk id="2" creationId="{68E56797-F7E9-459B-BAF5-9DF541B96E9F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09:21.520" v="65" actId="20577"/>
          <ac:spMkLst>
            <pc:docMk/>
            <pc:sldMk cId="0" sldId="306"/>
            <ac:spMk id="496" creationId="{00000000-0000-0000-0000-000000000000}"/>
          </ac:spMkLst>
        </pc:spChg>
        <pc:spChg chg="del mod">
          <ac:chgData name="Valery Litskevich" userId="S::valery_litskevich@epam.com::1c91ccde-8afc-4cd1-8e02-06f0531b959d" providerId="AD" clId="Web-{FECB8D0F-AF09-BFD6-9381-FF7A87090F7F}" dt="2021-08-30T16:07:03.424" v="10"/>
          <ac:spMkLst>
            <pc:docMk/>
            <pc:sldMk cId="0" sldId="306"/>
            <ac:spMk id="499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4:23.191" v="137" actId="20577"/>
        <pc:sldMkLst>
          <pc:docMk/>
          <pc:sldMk cId="0" sldId="307"/>
        </pc:sldMkLst>
        <pc:spChg chg="mod">
          <ac:chgData name="Valery Litskevich" userId="S::valery_litskevich@epam.com::1c91ccde-8afc-4cd1-8e02-06f0531b959d" providerId="AD" clId="Web-{FECB8D0F-AF09-BFD6-9381-FF7A87090F7F}" dt="2021-08-30T16:24:23.191" v="137" actId="20577"/>
          <ac:spMkLst>
            <pc:docMk/>
            <pc:sldMk cId="0" sldId="307"/>
            <ac:spMk id="443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31:40.514" v="192" actId="1076"/>
        <pc:sldMkLst>
          <pc:docMk/>
          <pc:sldMk cId="0" sldId="312"/>
        </pc:sldMkLst>
        <pc:spChg chg="mod">
          <ac:chgData name="Valery Litskevich" userId="S::valery_litskevich@epam.com::1c91ccde-8afc-4cd1-8e02-06f0531b959d" providerId="AD" clId="Web-{FECB8D0F-AF09-BFD6-9381-FF7A87090F7F}" dt="2021-08-30T16:24:30.457" v="140" actId="20577"/>
          <ac:spMkLst>
            <pc:docMk/>
            <pc:sldMk cId="0" sldId="312"/>
            <ac:spMk id="504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1:40.514" v="192" actId="1076"/>
          <ac:spMkLst>
            <pc:docMk/>
            <pc:sldMk cId="0" sldId="312"/>
            <ac:spMk id="508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31:21.436" v="187" actId="1076"/>
        <pc:sldMkLst>
          <pc:docMk/>
          <pc:sldMk cId="0" sldId="313"/>
        </pc:sldMkLst>
        <pc:spChg chg="mod">
          <ac:chgData name="Valery Litskevich" userId="S::valery_litskevich@epam.com::1c91ccde-8afc-4cd1-8e02-06f0531b959d" providerId="AD" clId="Web-{FECB8D0F-AF09-BFD6-9381-FF7A87090F7F}" dt="2021-08-30T16:25:44.271" v="143" actId="20577"/>
          <ac:spMkLst>
            <pc:docMk/>
            <pc:sldMk cId="0" sldId="313"/>
            <ac:spMk id="509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1:21.436" v="187" actId="1076"/>
          <ac:spMkLst>
            <pc:docMk/>
            <pc:sldMk cId="0" sldId="313"/>
            <ac:spMk id="513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30:51.213" v="182" actId="1076"/>
        <pc:sldMkLst>
          <pc:docMk/>
          <pc:sldMk cId="0" sldId="314"/>
        </pc:sldMkLst>
        <pc:spChg chg="mod">
          <ac:chgData name="Valery Litskevich" userId="S::valery_litskevich@epam.com::1c91ccde-8afc-4cd1-8e02-06f0531b959d" providerId="AD" clId="Web-{FECB8D0F-AF09-BFD6-9381-FF7A87090F7F}" dt="2021-08-30T16:25:51.021" v="146" actId="20577"/>
          <ac:spMkLst>
            <pc:docMk/>
            <pc:sldMk cId="0" sldId="314"/>
            <ac:spMk id="514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0:51.213" v="182" actId="1076"/>
          <ac:spMkLst>
            <pc:docMk/>
            <pc:sldMk cId="0" sldId="314"/>
            <ac:spMk id="518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31:02.713" v="183" actId="20577"/>
        <pc:sldMkLst>
          <pc:docMk/>
          <pc:sldMk cId="0" sldId="315"/>
        </pc:sldMkLst>
        <pc:spChg chg="mod">
          <ac:chgData name="Valery Litskevich" userId="S::valery_litskevich@epam.com::1c91ccde-8afc-4cd1-8e02-06f0531b959d" providerId="AD" clId="Web-{FECB8D0F-AF09-BFD6-9381-FF7A87090F7F}" dt="2021-08-30T16:25:58.036" v="149" actId="20577"/>
          <ac:spMkLst>
            <pc:docMk/>
            <pc:sldMk cId="0" sldId="315"/>
            <ac:spMk id="519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1:02.713" v="183" actId="20577"/>
          <ac:spMkLst>
            <pc:docMk/>
            <pc:sldMk cId="0" sldId="315"/>
            <ac:spMk id="523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6:52.662" v="154" actId="20577"/>
        <pc:sldMkLst>
          <pc:docMk/>
          <pc:sldMk cId="0" sldId="316"/>
        </pc:sldMkLst>
        <pc:spChg chg="mod">
          <ac:chgData name="Valery Litskevich" userId="S::valery_litskevich@epam.com::1c91ccde-8afc-4cd1-8e02-06f0531b959d" providerId="AD" clId="Web-{FECB8D0F-AF09-BFD6-9381-FF7A87090F7F}" dt="2021-08-30T16:26:03.990" v="152" actId="20577"/>
          <ac:spMkLst>
            <pc:docMk/>
            <pc:sldMk cId="0" sldId="316"/>
            <ac:spMk id="524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26:52.662" v="154" actId="20577"/>
          <ac:spMkLst>
            <pc:docMk/>
            <pc:sldMk cId="0" sldId="316"/>
            <ac:spMk id="527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29:08.790" v="162" actId="20577"/>
        <pc:sldMkLst>
          <pc:docMk/>
          <pc:sldMk cId="0" sldId="318"/>
        </pc:sldMkLst>
        <pc:spChg chg="mod">
          <ac:chgData name="Valery Litskevich" userId="S::valery_litskevich@epam.com::1c91ccde-8afc-4cd1-8e02-06f0531b959d" providerId="AD" clId="Web-{FECB8D0F-AF09-BFD6-9381-FF7A87090F7F}" dt="2021-08-30T16:29:08.790" v="162" actId="20577"/>
          <ac:spMkLst>
            <pc:docMk/>
            <pc:sldMk cId="0" sldId="318"/>
            <ac:spMk id="21" creationId="{7280EA40-E634-9B47-8953-C70F0B4D7BA2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23:29.971" v="119" actId="20577"/>
          <ac:spMkLst>
            <pc:docMk/>
            <pc:sldMk cId="0" sldId="318"/>
            <ac:spMk id="543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FECB8D0F-AF09-BFD6-9381-FF7A87090F7F}" dt="2021-08-30T16:30:05.009" v="174" actId="1076"/>
        <pc:sldMkLst>
          <pc:docMk/>
          <pc:sldMk cId="2409739815" sldId="319"/>
        </pc:sldMkLst>
        <pc:spChg chg="mod">
          <ac:chgData name="Valery Litskevich" userId="S::valery_litskevich@epam.com::1c91ccde-8afc-4cd1-8e02-06f0531b959d" providerId="AD" clId="Web-{FECB8D0F-AF09-BFD6-9381-FF7A87090F7F}" dt="2021-08-30T16:23:39.159" v="123" actId="20577"/>
          <ac:spMkLst>
            <pc:docMk/>
            <pc:sldMk cId="2409739815" sldId="319"/>
            <ac:spMk id="7" creationId="{C21320CF-92FE-3C4C-857F-4DEFAA91B7A5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30:05.009" v="174" actId="1076"/>
          <ac:spMkLst>
            <pc:docMk/>
            <pc:sldMk cId="2409739815" sldId="319"/>
            <ac:spMk id="8" creationId="{56E0017F-120B-E94A-8FEE-85B27C4D1986}"/>
          </ac:spMkLst>
        </pc:spChg>
      </pc:sldChg>
      <pc:sldChg chg="addSp delSp modSp add ord replId">
        <pc:chgData name="Valery Litskevich" userId="S::valery_litskevich@epam.com::1c91ccde-8afc-4cd1-8e02-06f0531b959d" providerId="AD" clId="Web-{FECB8D0F-AF09-BFD6-9381-FF7A87090F7F}" dt="2021-08-30T16:10:06.708" v="75" actId="20577"/>
        <pc:sldMkLst>
          <pc:docMk/>
          <pc:sldMk cId="1520506250" sldId="321"/>
        </pc:sldMkLst>
        <pc:spChg chg="mod">
          <ac:chgData name="Valery Litskevich" userId="S::valery_litskevich@epam.com::1c91ccde-8afc-4cd1-8e02-06f0531b959d" providerId="AD" clId="Web-{FECB8D0F-AF09-BFD6-9381-FF7A87090F7F}" dt="2021-08-30T16:09:31.192" v="73" actId="20577"/>
          <ac:spMkLst>
            <pc:docMk/>
            <pc:sldMk cId="1520506250" sldId="321"/>
            <ac:spMk id="443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FECB8D0F-AF09-BFD6-9381-FF7A87090F7F}" dt="2021-08-30T16:10:06.708" v="75" actId="20577"/>
          <ac:spMkLst>
            <pc:docMk/>
            <pc:sldMk cId="1520506250" sldId="321"/>
            <ac:spMk id="446" creationId="{00000000-0000-0000-0000-000000000000}"/>
          </ac:spMkLst>
        </pc:spChg>
        <pc:picChg chg="add mod">
          <ac:chgData name="Valery Litskevich" userId="S::valery_litskevich@epam.com::1c91ccde-8afc-4cd1-8e02-06f0531b959d" providerId="AD" clId="Web-{FECB8D0F-AF09-BFD6-9381-FF7A87090F7F}" dt="2021-08-30T16:08:58.066" v="61" actId="1076"/>
          <ac:picMkLst>
            <pc:docMk/>
            <pc:sldMk cId="1520506250" sldId="321"/>
            <ac:picMk id="2" creationId="{C2CAD28D-3246-47A7-8174-9E95D842B48F}"/>
          </ac:picMkLst>
        </pc:picChg>
        <pc:picChg chg="del">
          <ac:chgData name="Valery Litskevich" userId="S::valery_litskevich@epam.com::1c91ccde-8afc-4cd1-8e02-06f0531b959d" providerId="AD" clId="Web-{FECB8D0F-AF09-BFD6-9381-FF7A87090F7F}" dt="2021-08-30T16:08:40.785" v="57"/>
          <ac:picMkLst>
            <pc:docMk/>
            <pc:sldMk cId="1520506250" sldId="321"/>
            <ac:picMk id="8" creationId="{FFA5BDE2-F3F6-8044-9206-789AA489B9F2}"/>
          </ac:picMkLst>
        </pc:picChg>
        <pc:picChg chg="del">
          <ac:chgData name="Valery Litskevich" userId="S::valery_litskevich@epam.com::1c91ccde-8afc-4cd1-8e02-06f0531b959d" providerId="AD" clId="Web-{FECB8D0F-AF09-BFD6-9381-FF7A87090F7F}" dt="2021-08-30T16:08:42.754" v="58"/>
          <ac:picMkLst>
            <pc:docMk/>
            <pc:sldMk cId="1520506250" sldId="321"/>
            <ac:picMk id="9" creationId="{00AC8019-4E98-9340-86C9-A525B66DB4E0}"/>
          </ac:picMkLst>
        </pc:picChg>
      </pc:sldChg>
    </pc:docChg>
  </pc:docChgLst>
  <pc:docChgLst>
    <pc:chgData name="Ivan Miatselski3" userId="S::ivan_miatselski3@epam.com::64468d98-a24f-4155-aceb-6d0b27394b96" providerId="AD" clId="Web-{102EFEC1-9702-4CB9-A047-6DDF457B0440}"/>
    <pc:docChg chg="modSld">
      <pc:chgData name="Ivan Miatselski3" userId="S::ivan_miatselski3@epam.com::64468d98-a24f-4155-aceb-6d0b27394b96" providerId="AD" clId="Web-{102EFEC1-9702-4CB9-A047-6DDF457B0440}" dt="2021-08-27T13:17:56.298" v="4"/>
      <pc:docMkLst>
        <pc:docMk/>
      </pc:docMkLst>
      <pc:sldChg chg="modSp">
        <pc:chgData name="Ivan Miatselski3" userId="S::ivan_miatselski3@epam.com::64468d98-a24f-4155-aceb-6d0b27394b96" providerId="AD" clId="Web-{102EFEC1-9702-4CB9-A047-6DDF457B0440}" dt="2021-08-27T13:17:40.063" v="2" actId="20577"/>
        <pc:sldMkLst>
          <pc:docMk/>
          <pc:sldMk cId="1103741006" sldId="309"/>
        </pc:sldMkLst>
        <pc:spChg chg="mod">
          <ac:chgData name="Ivan Miatselski3" userId="S::ivan_miatselski3@epam.com::64468d98-a24f-4155-aceb-6d0b27394b96" providerId="AD" clId="Web-{102EFEC1-9702-4CB9-A047-6DDF457B0440}" dt="2021-08-27T13:17:40.063" v="2" actId="20577"/>
          <ac:spMkLst>
            <pc:docMk/>
            <pc:sldMk cId="1103741006" sldId="309"/>
            <ac:spMk id="7" creationId="{97CD6822-D456-874C-B687-F465DEEC02D6}"/>
          </ac:spMkLst>
        </pc:spChg>
      </pc:sldChg>
      <pc:sldChg chg="modSp">
        <pc:chgData name="Ivan Miatselski3" userId="S::ivan_miatselski3@epam.com::64468d98-a24f-4155-aceb-6d0b27394b96" providerId="AD" clId="Web-{102EFEC1-9702-4CB9-A047-6DDF457B0440}" dt="2021-08-27T13:17:56.298" v="4"/>
        <pc:sldMkLst>
          <pc:docMk/>
          <pc:sldMk cId="3882255779" sldId="310"/>
        </pc:sldMkLst>
        <pc:graphicFrameChg chg="mod modGraphic">
          <ac:chgData name="Ivan Miatselski3" userId="S::ivan_miatselski3@epam.com::64468d98-a24f-4155-aceb-6d0b27394b96" providerId="AD" clId="Web-{102EFEC1-9702-4CB9-A047-6DDF457B0440}" dt="2021-08-27T13:17:56.298" v="4"/>
          <ac:graphicFrameMkLst>
            <pc:docMk/>
            <pc:sldMk cId="3882255779" sldId="310"/>
            <ac:graphicFrameMk id="7" creationId="{79332621-E33D-B64A-9BB8-D64F3725005F}"/>
          </ac:graphicFrameMkLst>
        </pc:graphicFrameChg>
      </pc:sldChg>
    </pc:docChg>
  </pc:docChgLst>
  <pc:docChgLst>
    <pc:chgData name="Ivan Miatselski3" userId="S::ivan_miatselski3@epam.com::64468d98-a24f-4155-aceb-6d0b27394b96" providerId="AD" clId="Web-{4D79074D-E604-4D37-80BC-3068851F694B}"/>
    <pc:docChg chg="modSld">
      <pc:chgData name="Ivan Miatselski3" userId="S::ivan_miatselski3@epam.com::64468d98-a24f-4155-aceb-6d0b27394b96" providerId="AD" clId="Web-{4D79074D-E604-4D37-80BC-3068851F694B}" dt="2021-08-30T15:04:41.392" v="2" actId="20577"/>
      <pc:docMkLst>
        <pc:docMk/>
      </pc:docMkLst>
      <pc:sldChg chg="modSp">
        <pc:chgData name="Ivan Miatselski3" userId="S::ivan_miatselski3@epam.com::64468d98-a24f-4155-aceb-6d0b27394b96" providerId="AD" clId="Web-{4D79074D-E604-4D37-80BC-3068851F694B}" dt="2021-08-30T15:04:41.392" v="2" actId="20577"/>
        <pc:sldMkLst>
          <pc:docMk/>
          <pc:sldMk cId="0" sldId="290"/>
        </pc:sldMkLst>
        <pc:spChg chg="mod">
          <ac:chgData name="Ivan Miatselski3" userId="S::ivan_miatselski3@epam.com::64468d98-a24f-4155-aceb-6d0b27394b96" providerId="AD" clId="Web-{4D79074D-E604-4D37-80BC-3068851F694B}" dt="2021-08-30T15:04:41.392" v="2" actId="20577"/>
          <ac:spMkLst>
            <pc:docMk/>
            <pc:sldMk cId="0" sldId="290"/>
            <ac:spMk id="404" creationId="{00000000-0000-0000-0000-000000000000}"/>
          </ac:spMkLst>
        </pc:spChg>
      </pc:sldChg>
    </pc:docChg>
  </pc:docChgLst>
  <pc:docChgLst>
    <pc:chgData name="Ivan Miatselski3" userId="S::ivan_miatselski3@epam.com::64468d98-a24f-4155-aceb-6d0b27394b96" providerId="AD" clId="Web-{DF4277AD-DE05-5B43-5FD2-EE5807D02940}"/>
    <pc:docChg chg="modSld">
      <pc:chgData name="Ivan Miatselski3" userId="S::ivan_miatselski3@epam.com::64468d98-a24f-4155-aceb-6d0b27394b96" providerId="AD" clId="Web-{DF4277AD-DE05-5B43-5FD2-EE5807D02940}" dt="2021-09-01T06:14:28.571" v="33" actId="1076"/>
      <pc:docMkLst>
        <pc:docMk/>
      </pc:docMkLst>
      <pc:sldChg chg="addSp delSp modSp">
        <pc:chgData name="Ivan Miatselski3" userId="S::ivan_miatselski3@epam.com::64468d98-a24f-4155-aceb-6d0b27394b96" providerId="AD" clId="Web-{DF4277AD-DE05-5B43-5FD2-EE5807D02940}" dt="2021-09-01T06:14:28.571" v="33" actId="1076"/>
        <pc:sldMkLst>
          <pc:docMk/>
          <pc:sldMk cId="0" sldId="295"/>
        </pc:sldMkLst>
        <pc:spChg chg="add mod">
          <ac:chgData name="Ivan Miatselski3" userId="S::ivan_miatselski3@epam.com::64468d98-a24f-4155-aceb-6d0b27394b96" providerId="AD" clId="Web-{DF4277AD-DE05-5B43-5FD2-EE5807D02940}" dt="2021-09-01T06:14:28.571" v="33" actId="1076"/>
          <ac:spMkLst>
            <pc:docMk/>
            <pc:sldMk cId="0" sldId="295"/>
            <ac:spMk id="2" creationId="{84736C44-F535-4091-8548-92642D1F29A0}"/>
          </ac:spMkLst>
        </pc:spChg>
        <pc:spChg chg="add mod">
          <ac:chgData name="Ivan Miatselski3" userId="S::ivan_miatselski3@epam.com::64468d98-a24f-4155-aceb-6d0b27394b96" providerId="AD" clId="Web-{DF4277AD-DE05-5B43-5FD2-EE5807D02940}" dt="2021-09-01T06:13:58.258" v="16" actId="20577"/>
          <ac:spMkLst>
            <pc:docMk/>
            <pc:sldMk cId="0" sldId="295"/>
            <ac:spMk id="3" creationId="{C290F011-20B0-4930-80B9-26B791812BFA}"/>
          </ac:spMkLst>
        </pc:spChg>
        <pc:spChg chg="add del mod">
          <ac:chgData name="Ivan Miatselski3" userId="S::ivan_miatselski3@epam.com::64468d98-a24f-4155-aceb-6d0b27394b96" providerId="AD" clId="Web-{DF4277AD-DE05-5B43-5FD2-EE5807D02940}" dt="2021-09-01T06:13:30.320" v="4"/>
          <ac:spMkLst>
            <pc:docMk/>
            <pc:sldMk cId="0" sldId="295"/>
            <ac:spMk id="5" creationId="{D8332344-A2F1-4E3F-B562-05C96B5BCC92}"/>
          </ac:spMkLst>
        </pc:spChg>
      </pc:sldChg>
    </pc:docChg>
  </pc:docChgLst>
  <pc:docChgLst>
    <pc:chgData name="Valery Litskevich" userId="S::valery_litskevich@epam.com::1c91ccde-8afc-4cd1-8e02-06f0531b959d" providerId="AD" clId="Web-{1716FA8C-063E-621D-A9BA-3457F4CC42C3}"/>
    <pc:docChg chg="">
      <pc:chgData name="Valery Litskevich" userId="S::valery_litskevich@epam.com::1c91ccde-8afc-4cd1-8e02-06f0531b959d" providerId="AD" clId="Web-{1716FA8C-063E-621D-A9BA-3457F4CC42C3}" dt="2021-08-30T15:57:26.273" v="1"/>
      <pc:docMkLst>
        <pc:docMk/>
      </pc:docMkLst>
      <pc:sldChg chg="delCm">
        <pc:chgData name="Valery Litskevich" userId="S::valery_litskevich@epam.com::1c91ccde-8afc-4cd1-8e02-06f0531b959d" providerId="AD" clId="Web-{1716FA8C-063E-621D-A9BA-3457F4CC42C3}" dt="2021-08-30T15:57:26.273" v="1"/>
        <pc:sldMkLst>
          <pc:docMk/>
          <pc:sldMk cId="0" sldId="291"/>
        </pc:sldMkLst>
      </pc:sldChg>
      <pc:sldChg chg="delCm">
        <pc:chgData name="Valery Litskevich" userId="S::valery_litskevich@epam.com::1c91ccde-8afc-4cd1-8e02-06f0531b959d" providerId="AD" clId="Web-{1716FA8C-063E-621D-A9BA-3457F4CC42C3}" dt="2021-08-30T15:57:17.382" v="0"/>
        <pc:sldMkLst>
          <pc:docMk/>
          <pc:sldMk cId="627693520" sldId="299"/>
        </pc:sldMkLst>
      </pc:sldChg>
    </pc:docChg>
  </pc:docChgLst>
  <pc:docChgLst>
    <pc:chgData name="Henadzi Stantchik" userId="S::henadzi_stantchik@epam.com::1a4c6504-a9fc-40c9-bf49-0a30dac68055" providerId="AD" clId="Web-{36827425-093A-49EB-9CF5-AFA3EBD34878}"/>
    <pc:docChg chg="">
      <pc:chgData name="Henadzi Stantchik" userId="S::henadzi_stantchik@epam.com::1a4c6504-a9fc-40c9-bf49-0a30dac68055" providerId="AD" clId="Web-{36827425-093A-49EB-9CF5-AFA3EBD34878}" dt="2021-08-31T15:29:21.303" v="0"/>
      <pc:docMkLst>
        <pc:docMk/>
      </pc:docMkLst>
      <pc:sldChg chg="delCm">
        <pc:chgData name="Henadzi Stantchik" userId="S::henadzi_stantchik@epam.com::1a4c6504-a9fc-40c9-bf49-0a30dac68055" providerId="AD" clId="Web-{36827425-093A-49EB-9CF5-AFA3EBD34878}" dt="2021-08-31T15:29:21.303" v="0"/>
        <pc:sldMkLst>
          <pc:docMk/>
          <pc:sldMk cId="0" sldId="295"/>
        </pc:sldMkLst>
      </pc:sldChg>
    </pc:docChg>
  </pc:docChgLst>
  <pc:docChgLst>
    <pc:chgData name="Ivan Miatselski3" userId="64468d98-a24f-4155-aceb-6d0b27394b96" providerId="ADAL" clId="{806DB1C8-1849-D747-9A05-47031D5FAFB3}"/>
    <pc:docChg chg="undo custSel modSld sldOrd">
      <pc:chgData name="Ivan Miatselski3" userId="64468d98-a24f-4155-aceb-6d0b27394b96" providerId="ADAL" clId="{806DB1C8-1849-D747-9A05-47031D5FAFB3}" dt="2021-08-31T15:29:17.950" v="305" actId="1076"/>
      <pc:docMkLst>
        <pc:docMk/>
      </pc:docMkLst>
      <pc:sldChg chg="modSp mod">
        <pc:chgData name="Ivan Miatselski3" userId="64468d98-a24f-4155-aceb-6d0b27394b96" providerId="ADAL" clId="{806DB1C8-1849-D747-9A05-47031D5FAFB3}" dt="2021-08-30T16:24:24.666" v="71"/>
        <pc:sldMkLst>
          <pc:docMk/>
          <pc:sldMk cId="0" sldId="288"/>
        </pc:sldMkLst>
        <pc:spChg chg="mod">
          <ac:chgData name="Ivan Miatselski3" userId="64468d98-a24f-4155-aceb-6d0b27394b96" providerId="ADAL" clId="{806DB1C8-1849-D747-9A05-47031D5FAFB3}" dt="2021-08-30T16:24:21.798" v="70" actId="21"/>
          <ac:spMkLst>
            <pc:docMk/>
            <pc:sldMk cId="0" sldId="288"/>
            <ac:spMk id="12" creationId="{D3B7E515-59EF-3944-8F58-9B013E3B4D73}"/>
          </ac:spMkLst>
        </pc:spChg>
        <pc:spChg chg="mod">
          <ac:chgData name="Ivan Miatselski3" userId="64468d98-a24f-4155-aceb-6d0b27394b96" providerId="ADAL" clId="{806DB1C8-1849-D747-9A05-47031D5FAFB3}" dt="2021-08-30T16:24:24.666" v="71"/>
          <ac:spMkLst>
            <pc:docMk/>
            <pc:sldMk cId="0" sldId="288"/>
            <ac:spMk id="14" creationId="{3441BAAA-A5FA-6C48-94D4-AEE81F92922C}"/>
          </ac:spMkLst>
        </pc:spChg>
        <pc:spChg chg="mod">
          <ac:chgData name="Ivan Miatselski3" userId="64468d98-a24f-4155-aceb-6d0b27394b96" providerId="ADAL" clId="{806DB1C8-1849-D747-9A05-47031D5FAFB3}" dt="2021-08-30T16:16:11.722" v="52" actId="20577"/>
          <ac:spMkLst>
            <pc:docMk/>
            <pc:sldMk cId="0" sldId="288"/>
            <ac:spMk id="391" creationId="{00000000-0000-0000-0000-000000000000}"/>
          </ac:spMkLst>
        </pc:spChg>
        <pc:spChg chg="mod">
          <ac:chgData name="Ivan Miatselski3" userId="64468d98-a24f-4155-aceb-6d0b27394b96" providerId="ADAL" clId="{806DB1C8-1849-D747-9A05-47031D5FAFB3}" dt="2021-08-30T16:24:17.817" v="69"/>
          <ac:spMkLst>
            <pc:docMk/>
            <pc:sldMk cId="0" sldId="288"/>
            <ac:spMk id="392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5:58.978" v="1" actId="207"/>
        <pc:sldMkLst>
          <pc:docMk/>
          <pc:sldMk cId="0" sldId="290"/>
        </pc:sldMkLst>
        <pc:spChg chg="mod">
          <ac:chgData name="Ivan Miatselski3" userId="64468d98-a24f-4155-aceb-6d0b27394b96" providerId="ADAL" clId="{806DB1C8-1849-D747-9A05-47031D5FAFB3}" dt="2021-08-30T15:15:58.978" v="1" actId="207"/>
          <ac:spMkLst>
            <pc:docMk/>
            <pc:sldMk cId="0" sldId="290"/>
            <ac:spMk id="404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5:50.116" v="0" actId="207"/>
        <pc:sldMkLst>
          <pc:docMk/>
          <pc:sldMk cId="0" sldId="291"/>
        </pc:sldMkLst>
        <pc:spChg chg="mod">
          <ac:chgData name="Ivan Miatselski3" userId="64468d98-a24f-4155-aceb-6d0b27394b96" providerId="ADAL" clId="{806DB1C8-1849-D747-9A05-47031D5FAFB3}" dt="2021-08-30T15:15:50.116" v="0" actId="207"/>
          <ac:spMkLst>
            <pc:docMk/>
            <pc:sldMk cId="0" sldId="291"/>
            <ac:spMk id="399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6:04.516" v="2" actId="207"/>
        <pc:sldMkLst>
          <pc:docMk/>
          <pc:sldMk cId="0" sldId="292"/>
        </pc:sldMkLst>
        <pc:spChg chg="mod">
          <ac:chgData name="Ivan Miatselski3" userId="64468d98-a24f-4155-aceb-6d0b27394b96" providerId="ADAL" clId="{806DB1C8-1849-D747-9A05-47031D5FAFB3}" dt="2021-08-30T15:16:04.516" v="2" actId="207"/>
          <ac:spMkLst>
            <pc:docMk/>
            <pc:sldMk cId="0" sldId="292"/>
            <ac:spMk id="409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6:11.616" v="4" actId="207"/>
        <pc:sldMkLst>
          <pc:docMk/>
          <pc:sldMk cId="0" sldId="293"/>
        </pc:sldMkLst>
        <pc:spChg chg="mod">
          <ac:chgData name="Ivan Miatselski3" userId="64468d98-a24f-4155-aceb-6d0b27394b96" providerId="ADAL" clId="{806DB1C8-1849-D747-9A05-47031D5FAFB3}" dt="2021-08-30T15:16:11.616" v="4" actId="207"/>
          <ac:spMkLst>
            <pc:docMk/>
            <pc:sldMk cId="0" sldId="293"/>
            <ac:spMk id="414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6:17.975" v="5" actId="207"/>
        <pc:sldMkLst>
          <pc:docMk/>
          <pc:sldMk cId="0" sldId="294"/>
        </pc:sldMkLst>
        <pc:spChg chg="mod">
          <ac:chgData name="Ivan Miatselski3" userId="64468d98-a24f-4155-aceb-6d0b27394b96" providerId="ADAL" clId="{806DB1C8-1849-D747-9A05-47031D5FAFB3}" dt="2021-08-30T15:16:17.975" v="5" actId="207"/>
          <ac:spMkLst>
            <pc:docMk/>
            <pc:sldMk cId="0" sldId="294"/>
            <ac:spMk id="420" creationId="{00000000-0000-0000-0000-000000000000}"/>
          </ac:spMkLst>
        </pc:spChg>
      </pc:sldChg>
      <pc:sldChg chg="addSp delSp modSp mod">
        <pc:chgData name="Ivan Miatselski3" userId="64468d98-a24f-4155-aceb-6d0b27394b96" providerId="ADAL" clId="{806DB1C8-1849-D747-9A05-47031D5FAFB3}" dt="2021-08-31T15:29:17.950" v="305" actId="1076"/>
        <pc:sldMkLst>
          <pc:docMk/>
          <pc:sldMk cId="0" sldId="295"/>
        </pc:sldMkLst>
        <pc:spChg chg="add del mod topLvl">
          <ac:chgData name="Ivan Miatselski3" userId="64468d98-a24f-4155-aceb-6d0b27394b96" providerId="ADAL" clId="{806DB1C8-1849-D747-9A05-47031D5FAFB3}" dt="2021-08-31T15:20:54.740" v="284" actId="478"/>
          <ac:spMkLst>
            <pc:docMk/>
            <pc:sldMk cId="0" sldId="295"/>
            <ac:spMk id="2" creationId="{6818EC4E-3B25-A14E-BAE2-DF8A4C404416}"/>
          </ac:spMkLst>
        </pc:spChg>
        <pc:spChg chg="add mod">
          <ac:chgData name="Ivan Miatselski3" userId="64468d98-a24f-4155-aceb-6d0b27394b96" providerId="ADAL" clId="{806DB1C8-1849-D747-9A05-47031D5FAFB3}" dt="2021-08-31T15:16:33.244" v="215" actId="14100"/>
          <ac:spMkLst>
            <pc:docMk/>
            <pc:sldMk cId="0" sldId="295"/>
            <ac:spMk id="4" creationId="{6080157D-8D94-5B41-9CCE-D87F39D178C7}"/>
          </ac:spMkLst>
        </pc:spChg>
        <pc:spChg chg="add del mod">
          <ac:chgData name="Ivan Miatselski3" userId="64468d98-a24f-4155-aceb-6d0b27394b96" providerId="ADAL" clId="{806DB1C8-1849-D747-9A05-47031D5FAFB3}" dt="2021-08-31T15:11:24.714" v="112" actId="478"/>
          <ac:spMkLst>
            <pc:docMk/>
            <pc:sldMk cId="0" sldId="295"/>
            <ac:spMk id="5" creationId="{EBDD3619-CDED-9144-8BC7-D58925F25A38}"/>
          </ac:spMkLst>
        </pc:spChg>
        <pc:spChg chg="add mod">
          <ac:chgData name="Ivan Miatselski3" userId="64468d98-a24f-4155-aceb-6d0b27394b96" providerId="ADAL" clId="{806DB1C8-1849-D747-9A05-47031D5FAFB3}" dt="2021-08-31T15:13:52.055" v="149" actId="1076"/>
          <ac:spMkLst>
            <pc:docMk/>
            <pc:sldMk cId="0" sldId="295"/>
            <ac:spMk id="6" creationId="{476A9223-3A72-AF4C-A058-3F60102534B3}"/>
          </ac:spMkLst>
        </pc:spChg>
        <pc:spChg chg="add del mod topLvl">
          <ac:chgData name="Ivan Miatselski3" userId="64468d98-a24f-4155-aceb-6d0b27394b96" providerId="ADAL" clId="{806DB1C8-1849-D747-9A05-47031D5FAFB3}" dt="2021-08-31T15:20:54.740" v="284" actId="478"/>
          <ac:spMkLst>
            <pc:docMk/>
            <pc:sldMk cId="0" sldId="295"/>
            <ac:spMk id="8" creationId="{C4F5723E-5D6E-7A40-BCD8-CC50AFA1E68E}"/>
          </ac:spMkLst>
        </pc:spChg>
        <pc:spChg chg="add mod">
          <ac:chgData name="Ivan Miatselski3" userId="64468d98-a24f-4155-aceb-6d0b27394b96" providerId="ADAL" clId="{806DB1C8-1849-D747-9A05-47031D5FAFB3}" dt="2021-08-31T15:12:54.069" v="128" actId="1076"/>
          <ac:spMkLst>
            <pc:docMk/>
            <pc:sldMk cId="0" sldId="295"/>
            <ac:spMk id="12" creationId="{18A975FE-7A5D-734F-B5CF-43AE533EC288}"/>
          </ac:spMkLst>
        </pc:spChg>
        <pc:spChg chg="add del mod">
          <ac:chgData name="Ivan Miatselski3" userId="64468d98-a24f-4155-aceb-6d0b27394b96" providerId="ADAL" clId="{806DB1C8-1849-D747-9A05-47031D5FAFB3}" dt="2021-08-31T15:11:22.214" v="110" actId="478"/>
          <ac:spMkLst>
            <pc:docMk/>
            <pc:sldMk cId="0" sldId="295"/>
            <ac:spMk id="13" creationId="{F400AFC6-78AB-F04B-B875-26F875318609}"/>
          </ac:spMkLst>
        </pc:spChg>
        <pc:spChg chg="add del mod">
          <ac:chgData name="Ivan Miatselski3" userId="64468d98-a24f-4155-aceb-6d0b27394b96" providerId="ADAL" clId="{806DB1C8-1849-D747-9A05-47031D5FAFB3}" dt="2021-08-31T15:11:23.085" v="111" actId="478"/>
          <ac:spMkLst>
            <pc:docMk/>
            <pc:sldMk cId="0" sldId="295"/>
            <ac:spMk id="14" creationId="{15F411AB-C0E1-3E40-80A8-DEBC7C548860}"/>
          </ac:spMkLst>
        </pc:spChg>
        <pc:spChg chg="add del mod">
          <ac:chgData name="Ivan Miatselski3" userId="64468d98-a24f-4155-aceb-6d0b27394b96" providerId="ADAL" clId="{806DB1C8-1849-D747-9A05-47031D5FAFB3}" dt="2021-08-31T15:11:21.136" v="109" actId="478"/>
          <ac:spMkLst>
            <pc:docMk/>
            <pc:sldMk cId="0" sldId="295"/>
            <ac:spMk id="15" creationId="{FB6FCD09-4436-6A48-9F63-34AD65989D85}"/>
          </ac:spMkLst>
        </pc:spChg>
        <pc:spChg chg="add del mod">
          <ac:chgData name="Ivan Miatselski3" userId="64468d98-a24f-4155-aceb-6d0b27394b96" providerId="ADAL" clId="{806DB1C8-1849-D747-9A05-47031D5FAFB3}" dt="2021-08-31T15:11:19.800" v="108" actId="478"/>
          <ac:spMkLst>
            <pc:docMk/>
            <pc:sldMk cId="0" sldId="295"/>
            <ac:spMk id="16" creationId="{FFF37B6A-08B3-B44A-B23D-E9B9C5E1C1A3}"/>
          </ac:spMkLst>
        </pc:spChg>
        <pc:spChg chg="add mod">
          <ac:chgData name="Ivan Miatselski3" userId="64468d98-a24f-4155-aceb-6d0b27394b96" providerId="ADAL" clId="{806DB1C8-1849-D747-9A05-47031D5FAFB3}" dt="2021-08-31T15:15:21.510" v="176" actId="1076"/>
          <ac:spMkLst>
            <pc:docMk/>
            <pc:sldMk cId="0" sldId="295"/>
            <ac:spMk id="17" creationId="{92D0045D-B9BC-0D4E-8FC2-6AE6D1010C2C}"/>
          </ac:spMkLst>
        </pc:spChg>
        <pc:spChg chg="add mod">
          <ac:chgData name="Ivan Miatselski3" userId="64468d98-a24f-4155-aceb-6d0b27394b96" providerId="ADAL" clId="{806DB1C8-1849-D747-9A05-47031D5FAFB3}" dt="2021-08-31T15:12:14.272" v="124" actId="1076"/>
          <ac:spMkLst>
            <pc:docMk/>
            <pc:sldMk cId="0" sldId="295"/>
            <ac:spMk id="18" creationId="{F81E134E-4C9F-2844-91A3-AD46055FBF85}"/>
          </ac:spMkLst>
        </pc:spChg>
        <pc:spChg chg="add mod">
          <ac:chgData name="Ivan Miatselski3" userId="64468d98-a24f-4155-aceb-6d0b27394b96" providerId="ADAL" clId="{806DB1C8-1849-D747-9A05-47031D5FAFB3}" dt="2021-08-31T15:13:04.578" v="130" actId="1076"/>
          <ac:spMkLst>
            <pc:docMk/>
            <pc:sldMk cId="0" sldId="295"/>
            <ac:spMk id="19" creationId="{E4033ED2-74EB-1144-BF3F-FE375BD8C22B}"/>
          </ac:spMkLst>
        </pc:spChg>
        <pc:spChg chg="add mod">
          <ac:chgData name="Ivan Miatselski3" userId="64468d98-a24f-4155-aceb-6d0b27394b96" providerId="ADAL" clId="{806DB1C8-1849-D747-9A05-47031D5FAFB3}" dt="2021-08-31T15:13:15.005" v="132" actId="1076"/>
          <ac:spMkLst>
            <pc:docMk/>
            <pc:sldMk cId="0" sldId="295"/>
            <ac:spMk id="20" creationId="{38AF183E-136A-D44F-BB7A-E4331306EFD1}"/>
          </ac:spMkLst>
        </pc:spChg>
        <pc:spChg chg="add mod">
          <ac:chgData name="Ivan Miatselski3" userId="64468d98-a24f-4155-aceb-6d0b27394b96" providerId="ADAL" clId="{806DB1C8-1849-D747-9A05-47031D5FAFB3}" dt="2021-08-31T15:13:27.356" v="134" actId="1076"/>
          <ac:spMkLst>
            <pc:docMk/>
            <pc:sldMk cId="0" sldId="295"/>
            <ac:spMk id="21" creationId="{33CA27BD-983A-3443-AC59-B165C5ED99DC}"/>
          </ac:spMkLst>
        </pc:spChg>
        <pc:spChg chg="add mod">
          <ac:chgData name="Ivan Miatselski3" userId="64468d98-a24f-4155-aceb-6d0b27394b96" providerId="ADAL" clId="{806DB1C8-1849-D747-9A05-47031D5FAFB3}" dt="2021-08-31T15:13:10.272" v="131" actId="1076"/>
          <ac:spMkLst>
            <pc:docMk/>
            <pc:sldMk cId="0" sldId="295"/>
            <ac:spMk id="22" creationId="{2759AC57-F18E-124D-B08F-9881C544BFEE}"/>
          </ac:spMkLst>
        </pc:spChg>
        <pc:spChg chg="add mod">
          <ac:chgData name="Ivan Miatselski3" userId="64468d98-a24f-4155-aceb-6d0b27394b96" providerId="ADAL" clId="{806DB1C8-1849-D747-9A05-47031D5FAFB3}" dt="2021-08-31T15:13:21.508" v="133" actId="1076"/>
          <ac:spMkLst>
            <pc:docMk/>
            <pc:sldMk cId="0" sldId="295"/>
            <ac:spMk id="23" creationId="{22AD6C62-CCF2-0548-A687-65FA62E48315}"/>
          </ac:spMkLst>
        </pc:spChg>
        <pc:spChg chg="add mod">
          <ac:chgData name="Ivan Miatselski3" userId="64468d98-a24f-4155-aceb-6d0b27394b96" providerId="ADAL" clId="{806DB1C8-1849-D747-9A05-47031D5FAFB3}" dt="2021-08-31T15:12:28.921" v="126" actId="1076"/>
          <ac:spMkLst>
            <pc:docMk/>
            <pc:sldMk cId="0" sldId="295"/>
            <ac:spMk id="24" creationId="{D001FB1C-2B09-C841-9ABC-D439D2026E8F}"/>
          </ac:spMkLst>
        </pc:spChg>
        <pc:spChg chg="add mod">
          <ac:chgData name="Ivan Miatselski3" userId="64468d98-a24f-4155-aceb-6d0b27394b96" providerId="ADAL" clId="{806DB1C8-1849-D747-9A05-47031D5FAFB3}" dt="2021-08-31T15:14:05.386" v="151" actId="1076"/>
          <ac:spMkLst>
            <pc:docMk/>
            <pc:sldMk cId="0" sldId="295"/>
            <ac:spMk id="26" creationId="{1222AB86-C86E-D249-BD8D-3111DAA07455}"/>
          </ac:spMkLst>
        </pc:spChg>
        <pc:spChg chg="add mod">
          <ac:chgData name="Ivan Miatselski3" userId="64468d98-a24f-4155-aceb-6d0b27394b96" providerId="ADAL" clId="{806DB1C8-1849-D747-9A05-47031D5FAFB3}" dt="2021-08-31T15:14:09.591" v="153" actId="1076"/>
          <ac:spMkLst>
            <pc:docMk/>
            <pc:sldMk cId="0" sldId="295"/>
            <ac:spMk id="27" creationId="{F0202A4B-A112-0A43-8E99-72CE30E13B60}"/>
          </ac:spMkLst>
        </pc:spChg>
        <pc:spChg chg="add mod">
          <ac:chgData name="Ivan Miatselski3" userId="64468d98-a24f-4155-aceb-6d0b27394b96" providerId="ADAL" clId="{806DB1C8-1849-D747-9A05-47031D5FAFB3}" dt="2021-08-31T15:15:50.741" v="209" actId="1076"/>
          <ac:spMkLst>
            <pc:docMk/>
            <pc:sldMk cId="0" sldId="295"/>
            <ac:spMk id="29" creationId="{D49A6F56-1E67-C14A-B899-F9DBB20E52BE}"/>
          </ac:spMkLst>
        </pc:spChg>
        <pc:spChg chg="add mod">
          <ac:chgData name="Ivan Miatselski3" userId="64468d98-a24f-4155-aceb-6d0b27394b96" providerId="ADAL" clId="{806DB1C8-1849-D747-9A05-47031D5FAFB3}" dt="2021-08-31T15:28:49.296" v="299" actId="1076"/>
          <ac:spMkLst>
            <pc:docMk/>
            <pc:sldMk cId="0" sldId="295"/>
            <ac:spMk id="33" creationId="{44D8CCC6-7D16-0842-BCED-211EB6CDB222}"/>
          </ac:spMkLst>
        </pc:spChg>
        <pc:spChg chg="add mod">
          <ac:chgData name="Ivan Miatselski3" userId="64468d98-a24f-4155-aceb-6d0b27394b96" providerId="ADAL" clId="{806DB1C8-1849-D747-9A05-47031D5FAFB3}" dt="2021-08-31T15:21:45.751" v="292" actId="1076"/>
          <ac:spMkLst>
            <pc:docMk/>
            <pc:sldMk cId="0" sldId="295"/>
            <ac:spMk id="34" creationId="{D38C5498-2861-B145-A1F1-848895287C4A}"/>
          </ac:spMkLst>
        </pc:spChg>
        <pc:spChg chg="add mod">
          <ac:chgData name="Ivan Miatselski3" userId="64468d98-a24f-4155-aceb-6d0b27394b96" providerId="ADAL" clId="{806DB1C8-1849-D747-9A05-47031D5FAFB3}" dt="2021-08-31T15:21:19.641" v="287" actId="1076"/>
          <ac:spMkLst>
            <pc:docMk/>
            <pc:sldMk cId="0" sldId="295"/>
            <ac:spMk id="40" creationId="{C7813611-41DC-3B4B-8D64-614E34F50D47}"/>
          </ac:spMkLst>
        </pc:spChg>
        <pc:spChg chg="add mod">
          <ac:chgData name="Ivan Miatselski3" userId="64468d98-a24f-4155-aceb-6d0b27394b96" providerId="ADAL" clId="{806DB1C8-1849-D747-9A05-47031D5FAFB3}" dt="2021-08-31T15:23:00.479" v="297" actId="1076"/>
          <ac:spMkLst>
            <pc:docMk/>
            <pc:sldMk cId="0" sldId="295"/>
            <ac:spMk id="42" creationId="{BF5DF03C-BAFF-0E46-8F7D-D6B9461D2599}"/>
          </ac:spMkLst>
        </pc:spChg>
        <pc:spChg chg="add mod">
          <ac:chgData name="Ivan Miatselski3" userId="64468d98-a24f-4155-aceb-6d0b27394b96" providerId="ADAL" clId="{806DB1C8-1849-D747-9A05-47031D5FAFB3}" dt="2021-08-31T15:28:54.142" v="300" actId="1076"/>
          <ac:spMkLst>
            <pc:docMk/>
            <pc:sldMk cId="0" sldId="295"/>
            <ac:spMk id="44" creationId="{B9A335A5-AEC7-9A4D-8CA5-CD35B2AF2C42}"/>
          </ac:spMkLst>
        </pc:spChg>
        <pc:spChg chg="add mod">
          <ac:chgData name="Ivan Miatselski3" userId="64468d98-a24f-4155-aceb-6d0b27394b96" providerId="ADAL" clId="{806DB1C8-1849-D747-9A05-47031D5FAFB3}" dt="2021-08-31T15:22:31.938" v="296" actId="1076"/>
          <ac:spMkLst>
            <pc:docMk/>
            <pc:sldMk cId="0" sldId="295"/>
            <ac:spMk id="45" creationId="{A0151680-6A3D-0045-BB97-E475A517743C}"/>
          </ac:spMkLst>
        </pc:spChg>
        <pc:spChg chg="add mod">
          <ac:chgData name="Ivan Miatselski3" userId="64468d98-a24f-4155-aceb-6d0b27394b96" providerId="ADAL" clId="{806DB1C8-1849-D747-9A05-47031D5FAFB3}" dt="2021-08-31T15:21:45.751" v="292" actId="1076"/>
          <ac:spMkLst>
            <pc:docMk/>
            <pc:sldMk cId="0" sldId="295"/>
            <ac:spMk id="46" creationId="{30596161-8E3F-1C45-8A12-16F96A184928}"/>
          </ac:spMkLst>
        </pc:spChg>
        <pc:spChg chg="add mod">
          <ac:chgData name="Ivan Miatselski3" userId="64468d98-a24f-4155-aceb-6d0b27394b96" providerId="ADAL" clId="{806DB1C8-1849-D747-9A05-47031D5FAFB3}" dt="2021-08-31T15:21:45.751" v="292" actId="1076"/>
          <ac:spMkLst>
            <pc:docMk/>
            <pc:sldMk cId="0" sldId="295"/>
            <ac:spMk id="47" creationId="{DC415C55-4115-AD48-9B18-494812B03961}"/>
          </ac:spMkLst>
        </pc:spChg>
        <pc:spChg chg="add mod">
          <ac:chgData name="Ivan Miatselski3" userId="64468d98-a24f-4155-aceb-6d0b27394b96" providerId="ADAL" clId="{806DB1C8-1849-D747-9A05-47031D5FAFB3}" dt="2021-08-31T15:21:45.751" v="292" actId="1076"/>
          <ac:spMkLst>
            <pc:docMk/>
            <pc:sldMk cId="0" sldId="295"/>
            <ac:spMk id="48" creationId="{CDC0D7D4-C537-D84E-AE0D-14CC8E70198C}"/>
          </ac:spMkLst>
        </pc:spChg>
        <pc:spChg chg="add mod">
          <ac:chgData name="Ivan Miatselski3" userId="64468d98-a24f-4155-aceb-6d0b27394b96" providerId="ADAL" clId="{806DB1C8-1849-D747-9A05-47031D5FAFB3}" dt="2021-08-31T15:17:19.726" v="226" actId="1076"/>
          <ac:spMkLst>
            <pc:docMk/>
            <pc:sldMk cId="0" sldId="295"/>
            <ac:spMk id="49" creationId="{8B8CAA46-6337-D949-AC90-CEFFFD871EA1}"/>
          </ac:spMkLst>
        </pc:spChg>
        <pc:spChg chg="add mod">
          <ac:chgData name="Ivan Miatselski3" userId="64468d98-a24f-4155-aceb-6d0b27394b96" providerId="ADAL" clId="{806DB1C8-1849-D747-9A05-47031D5FAFB3}" dt="2021-08-31T15:17:19.726" v="226" actId="1076"/>
          <ac:spMkLst>
            <pc:docMk/>
            <pc:sldMk cId="0" sldId="295"/>
            <ac:spMk id="50" creationId="{26BA77C7-DF30-FB43-A41D-1BA4BF7089A8}"/>
          </ac:spMkLst>
        </pc:spChg>
        <pc:spChg chg="add mod">
          <ac:chgData name="Ivan Miatselski3" userId="64468d98-a24f-4155-aceb-6d0b27394b96" providerId="ADAL" clId="{806DB1C8-1849-D747-9A05-47031D5FAFB3}" dt="2021-08-31T15:17:19.726" v="226" actId="1076"/>
          <ac:spMkLst>
            <pc:docMk/>
            <pc:sldMk cId="0" sldId="295"/>
            <ac:spMk id="51" creationId="{A63CB842-AD38-5C41-B9BB-C473F5D28B2A}"/>
          </ac:spMkLst>
        </pc:spChg>
        <pc:spChg chg="add mod">
          <ac:chgData name="Ivan Miatselski3" userId="64468d98-a24f-4155-aceb-6d0b27394b96" providerId="ADAL" clId="{806DB1C8-1849-D747-9A05-47031D5FAFB3}" dt="2021-08-31T15:22:31.938" v="296" actId="1076"/>
          <ac:spMkLst>
            <pc:docMk/>
            <pc:sldMk cId="0" sldId="295"/>
            <ac:spMk id="52" creationId="{A90A8D3C-9254-614B-99C5-43FD3A78F32C}"/>
          </ac:spMkLst>
        </pc:spChg>
        <pc:spChg chg="add mod">
          <ac:chgData name="Ivan Miatselski3" userId="64468d98-a24f-4155-aceb-6d0b27394b96" providerId="ADAL" clId="{806DB1C8-1849-D747-9A05-47031D5FAFB3}" dt="2021-08-31T15:22:31.938" v="296" actId="1076"/>
          <ac:spMkLst>
            <pc:docMk/>
            <pc:sldMk cId="0" sldId="295"/>
            <ac:spMk id="53" creationId="{0C25B539-37EC-9D41-B6C0-7FA4EE0B300B}"/>
          </ac:spMkLst>
        </pc:spChg>
        <pc:spChg chg="add mod">
          <ac:chgData name="Ivan Miatselski3" userId="64468d98-a24f-4155-aceb-6d0b27394b96" providerId="ADAL" clId="{806DB1C8-1849-D747-9A05-47031D5FAFB3}" dt="2021-08-31T15:22:31.938" v="296" actId="1076"/>
          <ac:spMkLst>
            <pc:docMk/>
            <pc:sldMk cId="0" sldId="295"/>
            <ac:spMk id="54" creationId="{F8AD18D9-CCA0-3D4F-A5FF-C0D955718473}"/>
          </ac:spMkLst>
        </pc:spChg>
        <pc:spChg chg="add mod">
          <ac:chgData name="Ivan Miatselski3" userId="64468d98-a24f-4155-aceb-6d0b27394b96" providerId="ADAL" clId="{806DB1C8-1849-D747-9A05-47031D5FAFB3}" dt="2021-08-31T15:29:17.950" v="305" actId="1076"/>
          <ac:spMkLst>
            <pc:docMk/>
            <pc:sldMk cId="0" sldId="295"/>
            <ac:spMk id="61" creationId="{FEFD0C2E-920C-4F43-B124-D825AA962BFD}"/>
          </ac:spMkLst>
        </pc:spChg>
        <pc:spChg chg="add mod">
          <ac:chgData name="Ivan Miatselski3" userId="64468d98-a24f-4155-aceb-6d0b27394b96" providerId="ADAL" clId="{806DB1C8-1849-D747-9A05-47031D5FAFB3}" dt="2021-08-31T15:29:13.888" v="304" actId="1076"/>
          <ac:spMkLst>
            <pc:docMk/>
            <pc:sldMk cId="0" sldId="295"/>
            <ac:spMk id="62" creationId="{B21045E0-4392-1049-A528-8D36F54C142B}"/>
          </ac:spMkLst>
        </pc:spChg>
        <pc:spChg chg="add mod">
          <ac:chgData name="Ivan Miatselski3" userId="64468d98-a24f-4155-aceb-6d0b27394b96" providerId="ADAL" clId="{806DB1C8-1849-D747-9A05-47031D5FAFB3}" dt="2021-08-31T15:29:10.336" v="303" actId="1076"/>
          <ac:spMkLst>
            <pc:docMk/>
            <pc:sldMk cId="0" sldId="295"/>
            <ac:spMk id="63" creationId="{9905B453-54C0-4E4A-A0FF-07B02C5C4CEE}"/>
          </ac:spMkLst>
        </pc:spChg>
        <pc:spChg chg="add del mod">
          <ac:chgData name="Ivan Miatselski3" userId="64468d98-a24f-4155-aceb-6d0b27394b96" providerId="ADAL" clId="{806DB1C8-1849-D747-9A05-47031D5FAFB3}" dt="2021-08-31T15:19:52.724" v="267" actId="478"/>
          <ac:spMkLst>
            <pc:docMk/>
            <pc:sldMk cId="0" sldId="295"/>
            <ac:spMk id="68" creationId="{926E72A3-8FCC-A745-93BA-40AED3CD7A4E}"/>
          </ac:spMkLst>
        </pc:spChg>
        <pc:spChg chg="add mod">
          <ac:chgData name="Ivan Miatselski3" userId="64468d98-a24f-4155-aceb-6d0b27394b96" providerId="ADAL" clId="{806DB1C8-1849-D747-9A05-47031D5FAFB3}" dt="2021-08-31T15:20:05.716" v="270" actId="14100"/>
          <ac:spMkLst>
            <pc:docMk/>
            <pc:sldMk cId="0" sldId="295"/>
            <ac:spMk id="69" creationId="{E94162C7-FA9B-474C-98C9-BE7675866D4D}"/>
          </ac:spMkLst>
        </pc:spChg>
        <pc:spChg chg="add mod">
          <ac:chgData name="Ivan Miatselski3" userId="64468d98-a24f-4155-aceb-6d0b27394b96" providerId="ADAL" clId="{806DB1C8-1849-D747-9A05-47031D5FAFB3}" dt="2021-08-31T15:22:31.938" v="296" actId="1076"/>
          <ac:spMkLst>
            <pc:docMk/>
            <pc:sldMk cId="0" sldId="295"/>
            <ac:spMk id="70" creationId="{E2A580F2-ED99-CA4B-85F4-7C86927CDD88}"/>
          </ac:spMkLst>
        </pc:spChg>
        <pc:spChg chg="add mod">
          <ac:chgData name="Ivan Miatselski3" userId="64468d98-a24f-4155-aceb-6d0b27394b96" providerId="ADAL" clId="{806DB1C8-1849-D747-9A05-47031D5FAFB3}" dt="2021-08-31T15:21:32.188" v="291" actId="1076"/>
          <ac:spMkLst>
            <pc:docMk/>
            <pc:sldMk cId="0" sldId="295"/>
            <ac:spMk id="72" creationId="{9EC172F7-D90C-9247-9CF3-765CCA230793}"/>
          </ac:spMkLst>
        </pc:spChg>
        <pc:spChg chg="mod">
          <ac:chgData name="Ivan Miatselski3" userId="64468d98-a24f-4155-aceb-6d0b27394b96" providerId="ADAL" clId="{806DB1C8-1849-D747-9A05-47031D5FAFB3}" dt="2021-08-30T15:16:24.997" v="7" actId="207"/>
          <ac:spMkLst>
            <pc:docMk/>
            <pc:sldMk cId="0" sldId="295"/>
            <ac:spMk id="426" creationId="{00000000-0000-0000-0000-000000000000}"/>
          </ac:spMkLst>
        </pc:spChg>
        <pc:grpChg chg="add del mod">
          <ac:chgData name="Ivan Miatselski3" userId="64468d98-a24f-4155-aceb-6d0b27394b96" providerId="ADAL" clId="{806DB1C8-1849-D747-9A05-47031D5FAFB3}" dt="2021-08-31T15:20:52.115" v="283" actId="165"/>
          <ac:grpSpMkLst>
            <pc:docMk/>
            <pc:sldMk cId="0" sldId="295"/>
            <ac:grpSpMk id="3" creationId="{1DD71D40-5245-E44F-A306-7A29DF74834E}"/>
          </ac:grpSpMkLst>
        </pc:grpChg>
        <pc:picChg chg="del mod">
          <ac:chgData name="Ivan Miatselski3" userId="64468d98-a24f-4155-aceb-6d0b27394b96" providerId="ADAL" clId="{806DB1C8-1849-D747-9A05-47031D5FAFB3}" dt="2021-08-31T15:21:20.807" v="288" actId="478"/>
          <ac:picMkLst>
            <pc:docMk/>
            <pc:sldMk cId="0" sldId="295"/>
            <ac:picMk id="7" creationId="{AF443E1B-E7CF-724E-84D3-C7B0A576BC6A}"/>
          </ac:picMkLst>
        </pc:picChg>
        <pc:cxnChg chg="add mod">
          <ac:chgData name="Ivan Miatselski3" userId="64468d98-a24f-4155-aceb-6d0b27394b96" providerId="ADAL" clId="{806DB1C8-1849-D747-9A05-47031D5FAFB3}" dt="2021-08-31T15:14:44.413" v="160" actId="13822"/>
          <ac:cxnSpMkLst>
            <pc:docMk/>
            <pc:sldMk cId="0" sldId="295"/>
            <ac:cxnSpMk id="10" creationId="{A20AC930-2D61-824E-A922-0A60395C9B4D}"/>
          </ac:cxnSpMkLst>
        </pc:cxnChg>
        <pc:cxnChg chg="add mod">
          <ac:chgData name="Ivan Miatselski3" userId="64468d98-a24f-4155-aceb-6d0b27394b96" providerId="ADAL" clId="{806DB1C8-1849-D747-9A05-47031D5FAFB3}" dt="2021-08-31T15:14:47.056" v="161" actId="13822"/>
          <ac:cxnSpMkLst>
            <pc:docMk/>
            <pc:sldMk cId="0" sldId="295"/>
            <ac:cxnSpMk id="30" creationId="{DB6654E2-C3D3-664A-A9AA-AEE5DC57D8F3}"/>
          </ac:cxnSpMkLst>
        </pc:cxnChg>
        <pc:cxnChg chg="add mod">
          <ac:chgData name="Ivan Miatselski3" userId="64468d98-a24f-4155-aceb-6d0b27394b96" providerId="ADAL" clId="{806DB1C8-1849-D747-9A05-47031D5FAFB3}" dt="2021-08-31T15:14:49.276" v="162" actId="13822"/>
          <ac:cxnSpMkLst>
            <pc:docMk/>
            <pc:sldMk cId="0" sldId="295"/>
            <ac:cxnSpMk id="31" creationId="{541909AA-9436-C343-ACBA-12E63E5AA550}"/>
          </ac:cxnSpMkLst>
        </pc:cxnChg>
        <pc:cxnChg chg="add mod">
          <ac:chgData name="Ivan Miatselski3" userId="64468d98-a24f-4155-aceb-6d0b27394b96" providerId="ADAL" clId="{806DB1C8-1849-D747-9A05-47031D5FAFB3}" dt="2021-08-31T15:15:21.510" v="176" actId="1076"/>
          <ac:cxnSpMkLst>
            <pc:docMk/>
            <pc:sldMk cId="0" sldId="295"/>
            <ac:cxnSpMk id="32" creationId="{0BA5E68B-0EDC-DF47-BCA4-66829EAAEE0B}"/>
          </ac:cxnSpMkLst>
        </pc:cxnChg>
        <pc:cxnChg chg="add mod">
          <ac:chgData name="Ivan Miatselski3" userId="64468d98-a24f-4155-aceb-6d0b27394b96" providerId="ADAL" clId="{806DB1C8-1849-D747-9A05-47031D5FAFB3}" dt="2021-08-31T15:15:04.994" v="167" actId="1076"/>
          <ac:cxnSpMkLst>
            <pc:docMk/>
            <pc:sldMk cId="0" sldId="295"/>
            <ac:cxnSpMk id="35" creationId="{A31AF399-7F48-224D-A585-87CDE37997B6}"/>
          </ac:cxnSpMkLst>
        </pc:cxnChg>
        <pc:cxnChg chg="add mod">
          <ac:chgData name="Ivan Miatselski3" userId="64468d98-a24f-4155-aceb-6d0b27394b96" providerId="ADAL" clId="{806DB1C8-1849-D747-9A05-47031D5FAFB3}" dt="2021-08-31T15:15:09.167" v="169" actId="1076"/>
          <ac:cxnSpMkLst>
            <pc:docMk/>
            <pc:sldMk cId="0" sldId="295"/>
            <ac:cxnSpMk id="36" creationId="{85E02462-2003-E647-BCD5-41B01F0F0AA2}"/>
          </ac:cxnSpMkLst>
        </pc:cxnChg>
        <pc:cxnChg chg="add mod">
          <ac:chgData name="Ivan Miatselski3" userId="64468d98-a24f-4155-aceb-6d0b27394b96" providerId="ADAL" clId="{806DB1C8-1849-D747-9A05-47031D5FAFB3}" dt="2021-08-31T15:15:12.851" v="171" actId="1076"/>
          <ac:cxnSpMkLst>
            <pc:docMk/>
            <pc:sldMk cId="0" sldId="295"/>
            <ac:cxnSpMk id="37" creationId="{344F807A-E2DA-FF4C-9C7F-39FA63DC2B91}"/>
          </ac:cxnSpMkLst>
        </pc:cxnChg>
        <pc:cxnChg chg="add mod">
          <ac:chgData name="Ivan Miatselski3" userId="64468d98-a24f-4155-aceb-6d0b27394b96" providerId="ADAL" clId="{806DB1C8-1849-D747-9A05-47031D5FAFB3}" dt="2021-08-31T15:15:17.679" v="173" actId="1076"/>
          <ac:cxnSpMkLst>
            <pc:docMk/>
            <pc:sldMk cId="0" sldId="295"/>
            <ac:cxnSpMk id="38" creationId="{7705EB02-3A95-7345-9641-928BB982616E}"/>
          </ac:cxnSpMkLst>
        </pc:cxnChg>
        <pc:cxnChg chg="add mod">
          <ac:chgData name="Ivan Miatselski3" userId="64468d98-a24f-4155-aceb-6d0b27394b96" providerId="ADAL" clId="{806DB1C8-1849-D747-9A05-47031D5FAFB3}" dt="2021-08-31T15:15:27.500" v="177" actId="1076"/>
          <ac:cxnSpMkLst>
            <pc:docMk/>
            <pc:sldMk cId="0" sldId="295"/>
            <ac:cxnSpMk id="39" creationId="{ED421C6E-8C2E-6844-8032-1F94A3695C7F}"/>
          </ac:cxnSpMkLst>
        </pc:cxnChg>
        <pc:cxnChg chg="add mod">
          <ac:chgData name="Ivan Miatselski3" userId="64468d98-a24f-4155-aceb-6d0b27394b96" providerId="ADAL" clId="{806DB1C8-1849-D747-9A05-47031D5FAFB3}" dt="2021-08-31T15:21:45.751" v="292" actId="1076"/>
          <ac:cxnSpMkLst>
            <pc:docMk/>
            <pc:sldMk cId="0" sldId="295"/>
            <ac:cxnSpMk id="55" creationId="{47E5F510-CCB1-BB44-AB61-A5D8B7C6412B}"/>
          </ac:cxnSpMkLst>
        </pc:cxnChg>
        <pc:cxnChg chg="add mod">
          <ac:chgData name="Ivan Miatselski3" userId="64468d98-a24f-4155-aceb-6d0b27394b96" providerId="ADAL" clId="{806DB1C8-1849-D747-9A05-47031D5FAFB3}" dt="2021-08-31T15:21:45.751" v="292" actId="1076"/>
          <ac:cxnSpMkLst>
            <pc:docMk/>
            <pc:sldMk cId="0" sldId="295"/>
            <ac:cxnSpMk id="56" creationId="{AB6F9D62-31A8-DE4E-8D7D-508D1F349F5C}"/>
          </ac:cxnSpMkLst>
        </pc:cxnChg>
        <pc:cxnChg chg="add mod">
          <ac:chgData name="Ivan Miatselski3" userId="64468d98-a24f-4155-aceb-6d0b27394b96" providerId="ADAL" clId="{806DB1C8-1849-D747-9A05-47031D5FAFB3}" dt="2021-08-31T15:17:19.726" v="226" actId="1076"/>
          <ac:cxnSpMkLst>
            <pc:docMk/>
            <pc:sldMk cId="0" sldId="295"/>
            <ac:cxnSpMk id="57" creationId="{C8755BCE-3BF6-7442-A22F-EF7B606F7708}"/>
          </ac:cxnSpMkLst>
        </pc:cxnChg>
        <pc:cxnChg chg="add mod">
          <ac:chgData name="Ivan Miatselski3" userId="64468d98-a24f-4155-aceb-6d0b27394b96" providerId="ADAL" clId="{806DB1C8-1849-D747-9A05-47031D5FAFB3}" dt="2021-08-31T15:17:19.726" v="226" actId="1076"/>
          <ac:cxnSpMkLst>
            <pc:docMk/>
            <pc:sldMk cId="0" sldId="295"/>
            <ac:cxnSpMk id="58" creationId="{4E0BB37C-3622-114E-BA3C-E6D7AE891EE2}"/>
          </ac:cxnSpMkLst>
        </pc:cxnChg>
        <pc:cxnChg chg="add mod">
          <ac:chgData name="Ivan Miatselski3" userId="64468d98-a24f-4155-aceb-6d0b27394b96" providerId="ADAL" clId="{806DB1C8-1849-D747-9A05-47031D5FAFB3}" dt="2021-08-31T15:22:31.938" v="296" actId="1076"/>
          <ac:cxnSpMkLst>
            <pc:docMk/>
            <pc:sldMk cId="0" sldId="295"/>
            <ac:cxnSpMk id="59" creationId="{2BEDB254-7A96-5646-AA8A-6595CC270BF7}"/>
          </ac:cxnSpMkLst>
        </pc:cxnChg>
        <pc:cxnChg chg="add mod">
          <ac:chgData name="Ivan Miatselski3" userId="64468d98-a24f-4155-aceb-6d0b27394b96" providerId="ADAL" clId="{806DB1C8-1849-D747-9A05-47031D5FAFB3}" dt="2021-08-31T15:22:31.938" v="296" actId="1076"/>
          <ac:cxnSpMkLst>
            <pc:docMk/>
            <pc:sldMk cId="0" sldId="295"/>
            <ac:cxnSpMk id="60" creationId="{241BA1BF-7746-9745-9799-E1CA679FC611}"/>
          </ac:cxnSpMkLst>
        </pc:cxnChg>
        <pc:cxnChg chg="add mod">
          <ac:chgData name="Ivan Miatselski3" userId="64468d98-a24f-4155-aceb-6d0b27394b96" providerId="ADAL" clId="{806DB1C8-1849-D747-9A05-47031D5FAFB3}" dt="2021-08-31T15:21:45.751" v="292" actId="1076"/>
          <ac:cxnSpMkLst>
            <pc:docMk/>
            <pc:sldMk cId="0" sldId="295"/>
            <ac:cxnSpMk id="64" creationId="{AAD12A77-7822-0C4E-9E1F-AAF4D80C729A}"/>
          </ac:cxnSpMkLst>
        </pc:cxnChg>
        <pc:cxnChg chg="add mod">
          <ac:chgData name="Ivan Miatselski3" userId="64468d98-a24f-4155-aceb-6d0b27394b96" providerId="ADAL" clId="{806DB1C8-1849-D747-9A05-47031D5FAFB3}" dt="2021-08-31T15:29:02.046" v="302" actId="1076"/>
          <ac:cxnSpMkLst>
            <pc:docMk/>
            <pc:sldMk cId="0" sldId="295"/>
            <ac:cxnSpMk id="65" creationId="{E3C618B4-3BC4-7F45-ACC1-C2F8F858CC61}"/>
          </ac:cxnSpMkLst>
        </pc:cxnChg>
        <pc:cxnChg chg="add mod">
          <ac:chgData name="Ivan Miatselski3" userId="64468d98-a24f-4155-aceb-6d0b27394b96" providerId="ADAL" clId="{806DB1C8-1849-D747-9A05-47031D5FAFB3}" dt="2021-08-31T15:28:58.579" v="301" actId="1076"/>
          <ac:cxnSpMkLst>
            <pc:docMk/>
            <pc:sldMk cId="0" sldId="295"/>
            <ac:cxnSpMk id="66" creationId="{8108FB3D-59FB-5C43-A0C4-6E749ED493D0}"/>
          </ac:cxnSpMkLst>
        </pc:cxnChg>
      </pc:sldChg>
      <pc:sldChg chg="modSp mod">
        <pc:chgData name="Ivan Miatselski3" userId="64468d98-a24f-4155-aceb-6d0b27394b96" providerId="ADAL" clId="{806DB1C8-1849-D747-9A05-47031D5FAFB3}" dt="2021-08-30T16:16:03.185" v="49" actId="20577"/>
        <pc:sldMkLst>
          <pc:docMk/>
          <pc:sldMk cId="0" sldId="296"/>
        </pc:sldMkLst>
        <pc:spChg chg="mod">
          <ac:chgData name="Ivan Miatselski3" userId="64468d98-a24f-4155-aceb-6d0b27394b96" providerId="ADAL" clId="{806DB1C8-1849-D747-9A05-47031D5FAFB3}" dt="2021-08-30T16:16:03.185" v="49" actId="20577"/>
          <ac:spMkLst>
            <pc:docMk/>
            <pc:sldMk cId="0" sldId="296"/>
            <ac:spMk id="427" creationId="{00000000-0000-0000-0000-000000000000}"/>
          </ac:spMkLst>
        </pc:spChg>
      </pc:sldChg>
      <pc:sldChg chg="ord">
        <pc:chgData name="Ivan Miatselski3" userId="64468d98-a24f-4155-aceb-6d0b27394b96" providerId="ADAL" clId="{806DB1C8-1849-D747-9A05-47031D5FAFB3}" dt="2021-08-30T16:26:26.399" v="72" actId="20578"/>
        <pc:sldMkLst>
          <pc:docMk/>
          <pc:sldMk cId="627693520" sldId="299"/>
        </pc:sldMkLst>
      </pc:sldChg>
      <pc:sldChg chg="ord">
        <pc:chgData name="Ivan Miatselski3" userId="64468d98-a24f-4155-aceb-6d0b27394b96" providerId="ADAL" clId="{806DB1C8-1849-D747-9A05-47031D5FAFB3}" dt="2021-08-30T16:26:26.399" v="72" actId="20578"/>
        <pc:sldMkLst>
          <pc:docMk/>
          <pc:sldMk cId="0" sldId="300"/>
        </pc:sldMkLst>
      </pc:sldChg>
      <pc:sldChg chg="ord">
        <pc:chgData name="Ivan Miatselski3" userId="64468d98-a24f-4155-aceb-6d0b27394b96" providerId="ADAL" clId="{806DB1C8-1849-D747-9A05-47031D5FAFB3}" dt="2021-08-30T16:16:57.490" v="54" actId="20578"/>
        <pc:sldMkLst>
          <pc:docMk/>
          <pc:sldMk cId="3718069916" sldId="301"/>
        </pc:sldMkLst>
      </pc:sldChg>
      <pc:sldChg chg="modSp mod">
        <pc:chgData name="Ivan Miatselski3" userId="64468d98-a24f-4155-aceb-6d0b27394b96" providerId="ADAL" clId="{806DB1C8-1849-D747-9A05-47031D5FAFB3}" dt="2021-08-30T15:16:36.514" v="8" actId="207"/>
        <pc:sldMkLst>
          <pc:docMk/>
          <pc:sldMk cId="0" sldId="303"/>
        </pc:sldMkLst>
        <pc:spChg chg="mod">
          <ac:chgData name="Ivan Miatselski3" userId="64468d98-a24f-4155-aceb-6d0b27394b96" providerId="ADAL" clId="{806DB1C8-1849-D747-9A05-47031D5FAFB3}" dt="2021-08-30T15:16:36.514" v="8" actId="207"/>
          <ac:spMkLst>
            <pc:docMk/>
            <pc:sldMk cId="0" sldId="303"/>
            <ac:spMk id="469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6:41.614" v="9" actId="207"/>
        <pc:sldMkLst>
          <pc:docMk/>
          <pc:sldMk cId="0" sldId="304"/>
        </pc:sldMkLst>
        <pc:spChg chg="mod">
          <ac:chgData name="Ivan Miatselski3" userId="64468d98-a24f-4155-aceb-6d0b27394b96" providerId="ADAL" clId="{806DB1C8-1849-D747-9A05-47031D5FAFB3}" dt="2021-08-30T15:16:41.614" v="9" actId="207"/>
          <ac:spMkLst>
            <pc:docMk/>
            <pc:sldMk cId="0" sldId="304"/>
            <ac:spMk id="490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6:47.865" v="10" actId="207"/>
        <pc:sldMkLst>
          <pc:docMk/>
          <pc:sldMk cId="0" sldId="306"/>
        </pc:sldMkLst>
        <pc:spChg chg="mod">
          <ac:chgData name="Ivan Miatselski3" userId="64468d98-a24f-4155-aceb-6d0b27394b96" providerId="ADAL" clId="{806DB1C8-1849-D747-9A05-47031D5FAFB3}" dt="2021-08-30T15:16:47.865" v="10" actId="207"/>
          <ac:spMkLst>
            <pc:docMk/>
            <pc:sldMk cId="0" sldId="306"/>
            <ac:spMk id="499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6:52.029" v="11" actId="207"/>
        <pc:sldMkLst>
          <pc:docMk/>
          <pc:sldMk cId="0" sldId="307"/>
        </pc:sldMkLst>
        <pc:spChg chg="mod">
          <ac:chgData name="Ivan Miatselski3" userId="64468d98-a24f-4155-aceb-6d0b27394b96" providerId="ADAL" clId="{806DB1C8-1849-D747-9A05-47031D5FAFB3}" dt="2021-08-30T15:16:52.029" v="11" actId="207"/>
          <ac:spMkLst>
            <pc:docMk/>
            <pc:sldMk cId="0" sldId="307"/>
            <ac:spMk id="446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6:05:18.042" v="45" actId="207"/>
        <pc:sldMkLst>
          <pc:docMk/>
          <pc:sldMk cId="0" sldId="312"/>
        </pc:sldMkLst>
        <pc:spChg chg="mod">
          <ac:chgData name="Ivan Miatselski3" userId="64468d98-a24f-4155-aceb-6d0b27394b96" providerId="ADAL" clId="{806DB1C8-1849-D747-9A05-47031D5FAFB3}" dt="2021-08-30T16:05:18.042" v="45" actId="207"/>
          <ac:spMkLst>
            <pc:docMk/>
            <pc:sldMk cId="0" sldId="312"/>
            <ac:spMk id="507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7:18.633" v="17" actId="114"/>
        <pc:sldMkLst>
          <pc:docMk/>
          <pc:sldMk cId="0" sldId="313"/>
        </pc:sldMkLst>
        <pc:spChg chg="mod">
          <ac:chgData name="Ivan Miatselski3" userId="64468d98-a24f-4155-aceb-6d0b27394b96" providerId="ADAL" clId="{806DB1C8-1849-D747-9A05-47031D5FAFB3}" dt="2021-08-30T15:17:18.633" v="17" actId="114"/>
          <ac:spMkLst>
            <pc:docMk/>
            <pc:sldMk cId="0" sldId="313"/>
            <ac:spMk id="512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7:36.331" v="23" actId="207"/>
        <pc:sldMkLst>
          <pc:docMk/>
          <pc:sldMk cId="0" sldId="314"/>
        </pc:sldMkLst>
        <pc:spChg chg="mod">
          <ac:chgData name="Ivan Miatselski3" userId="64468d98-a24f-4155-aceb-6d0b27394b96" providerId="ADAL" clId="{806DB1C8-1849-D747-9A05-47031D5FAFB3}" dt="2021-08-30T15:17:36.331" v="23" actId="207"/>
          <ac:spMkLst>
            <pc:docMk/>
            <pc:sldMk cId="0" sldId="314"/>
            <ac:spMk id="517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7:28.146" v="20" actId="207"/>
        <pc:sldMkLst>
          <pc:docMk/>
          <pc:sldMk cId="0" sldId="315"/>
        </pc:sldMkLst>
        <pc:spChg chg="mod">
          <ac:chgData name="Ivan Miatselski3" userId="64468d98-a24f-4155-aceb-6d0b27394b96" providerId="ADAL" clId="{806DB1C8-1849-D747-9A05-47031D5FAFB3}" dt="2021-08-30T15:17:28.146" v="20" actId="207"/>
          <ac:spMkLst>
            <pc:docMk/>
            <pc:sldMk cId="0" sldId="315"/>
            <ac:spMk id="522" creationId="{00000000-0000-0000-0000-000000000000}"/>
          </ac:spMkLst>
        </pc:spChg>
      </pc:sldChg>
      <pc:sldChg chg="modSp mod">
        <pc:chgData name="Ivan Miatselski3" userId="64468d98-a24f-4155-aceb-6d0b27394b96" providerId="ADAL" clId="{806DB1C8-1849-D747-9A05-47031D5FAFB3}" dt="2021-08-30T15:17:46.413" v="26" actId="207"/>
        <pc:sldMkLst>
          <pc:docMk/>
          <pc:sldMk cId="0" sldId="316"/>
        </pc:sldMkLst>
        <pc:spChg chg="mod">
          <ac:chgData name="Ivan Miatselski3" userId="64468d98-a24f-4155-aceb-6d0b27394b96" providerId="ADAL" clId="{806DB1C8-1849-D747-9A05-47031D5FAFB3}" dt="2021-08-30T15:17:46.413" v="26" actId="207"/>
          <ac:spMkLst>
            <pc:docMk/>
            <pc:sldMk cId="0" sldId="316"/>
            <ac:spMk id="527" creationId="{00000000-0000-0000-0000-000000000000}"/>
          </ac:spMkLst>
        </pc:spChg>
      </pc:sldChg>
      <pc:sldChg chg="ord">
        <pc:chgData name="Ivan Miatselski3" userId="64468d98-a24f-4155-aceb-6d0b27394b96" providerId="ADAL" clId="{806DB1C8-1849-D747-9A05-47031D5FAFB3}" dt="2021-08-30T16:26:26.399" v="72" actId="20578"/>
        <pc:sldMkLst>
          <pc:docMk/>
          <pc:sldMk cId="2782295621" sldId="317"/>
        </pc:sldMkLst>
      </pc:sldChg>
      <pc:sldChg chg="ord">
        <pc:chgData name="Ivan Miatselski3" userId="64468d98-a24f-4155-aceb-6d0b27394b96" providerId="ADAL" clId="{806DB1C8-1849-D747-9A05-47031D5FAFB3}" dt="2021-08-30T16:26:26.399" v="72" actId="20578"/>
        <pc:sldMkLst>
          <pc:docMk/>
          <pc:sldMk cId="0" sldId="318"/>
        </pc:sldMkLst>
      </pc:sldChg>
      <pc:sldChg chg="ord">
        <pc:chgData name="Ivan Miatselski3" userId="64468d98-a24f-4155-aceb-6d0b27394b96" providerId="ADAL" clId="{806DB1C8-1849-D747-9A05-47031D5FAFB3}" dt="2021-08-30T16:26:26.399" v="72" actId="20578"/>
        <pc:sldMkLst>
          <pc:docMk/>
          <pc:sldMk cId="2409739815" sldId="319"/>
        </pc:sldMkLst>
      </pc:sldChg>
    </pc:docChg>
  </pc:docChgLst>
  <pc:docChgLst>
    <pc:chgData name="Valery Litskevich" userId="S::valery_litskevich@epam.com::1c91ccde-8afc-4cd1-8e02-06f0531b959d" providerId="AD" clId="Web-{4B5E95A2-0525-9284-CF18-3D1545655452}"/>
    <pc:docChg chg="sldOrd">
      <pc:chgData name="Valery Litskevich" userId="S::valery_litskevich@epam.com::1c91ccde-8afc-4cd1-8e02-06f0531b959d" providerId="AD" clId="Web-{4B5E95A2-0525-9284-CF18-3D1545655452}" dt="2021-10-05T09:09:37.805" v="0"/>
      <pc:docMkLst>
        <pc:docMk/>
      </pc:docMkLst>
      <pc:sldChg chg="ord">
        <pc:chgData name="Valery Litskevich" userId="S::valery_litskevich@epam.com::1c91ccde-8afc-4cd1-8e02-06f0531b959d" providerId="AD" clId="Web-{4B5E95A2-0525-9284-CF18-3D1545655452}" dt="2021-10-05T09:09:37.805" v="0"/>
        <pc:sldMkLst>
          <pc:docMk/>
          <pc:sldMk cId="0" sldId="307"/>
        </pc:sldMkLst>
      </pc:sldChg>
    </pc:docChg>
  </pc:docChgLst>
  <pc:docChgLst>
    <pc:chgData name="Valery Litskevich" userId="S::valery_litskevich@epam.com::1c91ccde-8afc-4cd1-8e02-06f0531b959d" providerId="AD" clId="Web-{3CEDA4A4-2F92-CA6F-DB15-3FFB354D9EB5}"/>
    <pc:docChg chg="modSld">
      <pc:chgData name="Valery Litskevich" userId="S::valery_litskevich@epam.com::1c91ccde-8afc-4cd1-8e02-06f0531b959d" providerId="AD" clId="Web-{3CEDA4A4-2F92-CA6F-DB15-3FFB354D9EB5}" dt="2021-10-05T15:51:10.519" v="7" actId="1076"/>
      <pc:docMkLst>
        <pc:docMk/>
      </pc:docMkLst>
      <pc:sldChg chg="modSp">
        <pc:chgData name="Valery Litskevich" userId="S::valery_litskevich@epam.com::1c91ccde-8afc-4cd1-8e02-06f0531b959d" providerId="AD" clId="Web-{3CEDA4A4-2F92-CA6F-DB15-3FFB354D9EB5}" dt="2021-10-05T15:46:36.309" v="3" actId="20577"/>
        <pc:sldMkLst>
          <pc:docMk/>
          <pc:sldMk cId="0" sldId="298"/>
        </pc:sldMkLst>
        <pc:spChg chg="mod">
          <ac:chgData name="Valery Litskevich" userId="S::valery_litskevich@epam.com::1c91ccde-8afc-4cd1-8e02-06f0531b959d" providerId="AD" clId="Web-{3CEDA4A4-2F92-CA6F-DB15-3FFB354D9EB5}" dt="2021-10-05T15:46:31.387" v="2" actId="20577"/>
          <ac:spMkLst>
            <pc:docMk/>
            <pc:sldMk cId="0" sldId="298"/>
            <ac:spMk id="438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3CEDA4A4-2F92-CA6F-DB15-3FFB354D9EB5}" dt="2021-10-05T15:46:36.309" v="3" actId="20577"/>
          <ac:spMkLst>
            <pc:docMk/>
            <pc:sldMk cId="0" sldId="298"/>
            <ac:spMk id="439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3CEDA4A4-2F92-CA6F-DB15-3FFB354D9EB5}" dt="2021-10-05T15:50:56.035" v="6" actId="20577"/>
        <pc:sldMkLst>
          <pc:docMk/>
          <pc:sldMk cId="0" sldId="300"/>
        </pc:sldMkLst>
        <pc:spChg chg="mod">
          <ac:chgData name="Valery Litskevich" userId="S::valery_litskevich@epam.com::1c91ccde-8afc-4cd1-8e02-06f0531b959d" providerId="AD" clId="Web-{3CEDA4A4-2F92-CA6F-DB15-3FFB354D9EB5}" dt="2021-10-05T15:50:43.050" v="4" actId="20577"/>
          <ac:spMkLst>
            <pc:docMk/>
            <pc:sldMk cId="0" sldId="300"/>
            <ac:spMk id="540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3CEDA4A4-2F92-CA6F-DB15-3FFB354D9EB5}" dt="2021-10-05T15:50:51.097" v="5" actId="20577"/>
          <ac:spMkLst>
            <pc:docMk/>
            <pc:sldMk cId="0" sldId="300"/>
            <ac:spMk id="541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3CEDA4A4-2F92-CA6F-DB15-3FFB354D9EB5}" dt="2021-10-05T15:50:56.035" v="6" actId="20577"/>
          <ac:spMkLst>
            <pc:docMk/>
            <pc:sldMk cId="0" sldId="300"/>
            <ac:spMk id="542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3CEDA4A4-2F92-CA6F-DB15-3FFB354D9EB5}" dt="2021-10-05T15:51:10.519" v="7" actId="1076"/>
        <pc:sldMkLst>
          <pc:docMk/>
          <pc:sldMk cId="0" sldId="318"/>
        </pc:sldMkLst>
        <pc:spChg chg="mod">
          <ac:chgData name="Valery Litskevich" userId="S::valery_litskevich@epam.com::1c91ccde-8afc-4cd1-8e02-06f0531b959d" providerId="AD" clId="Web-{3CEDA4A4-2F92-CA6F-DB15-3FFB354D9EB5}" dt="2021-10-05T15:51:10.519" v="7" actId="1076"/>
          <ac:spMkLst>
            <pc:docMk/>
            <pc:sldMk cId="0" sldId="318"/>
            <ac:spMk id="21" creationId="{7280EA40-E634-9B47-8953-C70F0B4D7BA2}"/>
          </ac:spMkLst>
        </pc:spChg>
      </pc:sldChg>
    </pc:docChg>
  </pc:docChgLst>
  <pc:docChgLst>
    <pc:chgData name="Ivan Miatselski3" userId="S::ivan_miatselski3@epam.com::64468d98-a24f-4155-aceb-6d0b27394b96" providerId="AD" clId="Web-{A84A9964-8B50-4165-908E-A1FE658B159D}"/>
    <pc:docChg chg="modSld">
      <pc:chgData name="Ivan Miatselski3" userId="S::ivan_miatselski3@epam.com::64468d98-a24f-4155-aceb-6d0b27394b96" providerId="AD" clId="Web-{A84A9964-8B50-4165-908E-A1FE658B159D}" dt="2021-08-30T15:11:30.990" v="26" actId="20577"/>
      <pc:docMkLst>
        <pc:docMk/>
      </pc:docMkLst>
      <pc:sldChg chg="modSp">
        <pc:chgData name="Ivan Miatselski3" userId="S::ivan_miatselski3@epam.com::64468d98-a24f-4155-aceb-6d0b27394b96" providerId="AD" clId="Web-{A84A9964-8B50-4165-908E-A1FE658B159D}" dt="2021-08-30T15:08:44.878" v="2" actId="20577"/>
        <pc:sldMkLst>
          <pc:docMk/>
          <pc:sldMk cId="0" sldId="291"/>
        </pc:sldMkLst>
        <pc:spChg chg="mod">
          <ac:chgData name="Ivan Miatselski3" userId="S::ivan_miatselski3@epam.com::64468d98-a24f-4155-aceb-6d0b27394b96" providerId="AD" clId="Web-{A84A9964-8B50-4165-908E-A1FE658B159D}" dt="2021-08-30T15:08:44.878" v="2" actId="20577"/>
          <ac:spMkLst>
            <pc:docMk/>
            <pc:sldMk cId="0" sldId="291"/>
            <ac:spMk id="399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09:01.472" v="5" actId="20577"/>
        <pc:sldMkLst>
          <pc:docMk/>
          <pc:sldMk cId="0" sldId="292"/>
        </pc:sldMkLst>
        <pc:spChg chg="mod">
          <ac:chgData name="Ivan Miatselski3" userId="S::ivan_miatselski3@epam.com::64468d98-a24f-4155-aceb-6d0b27394b96" providerId="AD" clId="Web-{A84A9964-8B50-4165-908E-A1FE658B159D}" dt="2021-08-30T15:09:01.472" v="5" actId="20577"/>
          <ac:spMkLst>
            <pc:docMk/>
            <pc:sldMk cId="0" sldId="292"/>
            <ac:spMk id="409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09:18.222" v="7" actId="20577"/>
        <pc:sldMkLst>
          <pc:docMk/>
          <pc:sldMk cId="0" sldId="293"/>
        </pc:sldMkLst>
        <pc:spChg chg="mod">
          <ac:chgData name="Ivan Miatselski3" userId="S::ivan_miatselski3@epam.com::64468d98-a24f-4155-aceb-6d0b27394b96" providerId="AD" clId="Web-{A84A9964-8B50-4165-908E-A1FE658B159D}" dt="2021-08-30T15:09:18.222" v="7" actId="20577"/>
          <ac:spMkLst>
            <pc:docMk/>
            <pc:sldMk cId="0" sldId="293"/>
            <ac:spMk id="414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09:40.957" v="10" actId="20577"/>
        <pc:sldMkLst>
          <pc:docMk/>
          <pc:sldMk cId="0" sldId="294"/>
        </pc:sldMkLst>
        <pc:spChg chg="mod">
          <ac:chgData name="Ivan Miatselski3" userId="S::ivan_miatselski3@epam.com::64468d98-a24f-4155-aceb-6d0b27394b96" providerId="AD" clId="Web-{A84A9964-8B50-4165-908E-A1FE658B159D}" dt="2021-08-30T15:09:40.957" v="10" actId="20577"/>
          <ac:spMkLst>
            <pc:docMk/>
            <pc:sldMk cId="0" sldId="294"/>
            <ac:spMk id="420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09:51.801" v="12" actId="20577"/>
        <pc:sldMkLst>
          <pc:docMk/>
          <pc:sldMk cId="0" sldId="295"/>
        </pc:sldMkLst>
        <pc:spChg chg="mod">
          <ac:chgData name="Ivan Miatselski3" userId="S::ivan_miatselski3@epam.com::64468d98-a24f-4155-aceb-6d0b27394b96" providerId="AD" clId="Web-{A84A9964-8B50-4165-908E-A1FE658B159D}" dt="2021-08-30T15:09:51.801" v="12" actId="20577"/>
          <ac:spMkLst>
            <pc:docMk/>
            <pc:sldMk cId="0" sldId="295"/>
            <ac:spMk id="426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10:56.599" v="20" actId="20577"/>
        <pc:sldMkLst>
          <pc:docMk/>
          <pc:sldMk cId="0" sldId="303"/>
        </pc:sldMkLst>
        <pc:spChg chg="mod">
          <ac:chgData name="Ivan Miatselski3" userId="S::ivan_miatselski3@epam.com::64468d98-a24f-4155-aceb-6d0b27394b96" providerId="AD" clId="Web-{A84A9964-8B50-4165-908E-A1FE658B159D}" dt="2021-08-30T15:10:56.599" v="20" actId="20577"/>
          <ac:spMkLst>
            <pc:docMk/>
            <pc:sldMk cId="0" sldId="303"/>
            <ac:spMk id="469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10:49.052" v="19" actId="20577"/>
        <pc:sldMkLst>
          <pc:docMk/>
          <pc:sldMk cId="0" sldId="304"/>
        </pc:sldMkLst>
        <pc:spChg chg="mod">
          <ac:chgData name="Ivan Miatselski3" userId="S::ivan_miatselski3@epam.com::64468d98-a24f-4155-aceb-6d0b27394b96" providerId="AD" clId="Web-{A84A9964-8B50-4165-908E-A1FE658B159D}" dt="2021-08-30T15:10:49.052" v="19" actId="20577"/>
          <ac:spMkLst>
            <pc:docMk/>
            <pc:sldMk cId="0" sldId="304"/>
            <ac:spMk id="490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11:19.381" v="23" actId="20577"/>
        <pc:sldMkLst>
          <pc:docMk/>
          <pc:sldMk cId="0" sldId="306"/>
        </pc:sldMkLst>
        <pc:spChg chg="mod">
          <ac:chgData name="Ivan Miatselski3" userId="S::ivan_miatselski3@epam.com::64468d98-a24f-4155-aceb-6d0b27394b96" providerId="AD" clId="Web-{A84A9964-8B50-4165-908E-A1FE658B159D}" dt="2021-08-30T15:11:19.381" v="23" actId="20577"/>
          <ac:spMkLst>
            <pc:docMk/>
            <pc:sldMk cId="0" sldId="306"/>
            <ac:spMk id="499" creationId="{00000000-0000-0000-0000-000000000000}"/>
          </ac:spMkLst>
        </pc:spChg>
      </pc:sldChg>
      <pc:sldChg chg="modSp">
        <pc:chgData name="Ivan Miatselski3" userId="S::ivan_miatselski3@epam.com::64468d98-a24f-4155-aceb-6d0b27394b96" providerId="AD" clId="Web-{A84A9964-8B50-4165-908E-A1FE658B159D}" dt="2021-08-30T15:11:30.990" v="26" actId="20577"/>
        <pc:sldMkLst>
          <pc:docMk/>
          <pc:sldMk cId="0" sldId="307"/>
        </pc:sldMkLst>
        <pc:spChg chg="mod">
          <ac:chgData name="Ivan Miatselski3" userId="S::ivan_miatselski3@epam.com::64468d98-a24f-4155-aceb-6d0b27394b96" providerId="AD" clId="Web-{A84A9964-8B50-4165-908E-A1FE658B159D}" dt="2021-08-30T15:11:30.990" v="26" actId="20577"/>
          <ac:spMkLst>
            <pc:docMk/>
            <pc:sldMk cId="0" sldId="307"/>
            <ac:spMk id="446" creationId="{00000000-0000-0000-0000-000000000000}"/>
          </ac:spMkLst>
        </pc:spChg>
      </pc:sldChg>
    </pc:docChg>
  </pc:docChgLst>
  <pc:docChgLst>
    <pc:chgData name="Valery Litskevich" userId="S::valery_litskevich@epam.com::1c91ccde-8afc-4cd1-8e02-06f0531b959d" providerId="AD" clId="Web-{E4F5B4FD-5CE2-3FAB-5B1A-2B5BE234DC72}"/>
    <pc:docChg chg="modSld">
      <pc:chgData name="Valery Litskevich" userId="S::valery_litskevich@epam.com::1c91ccde-8afc-4cd1-8e02-06f0531b959d" providerId="AD" clId="Web-{E4F5B4FD-5CE2-3FAB-5B1A-2B5BE234DC72}" dt="2021-08-30T16:04:59.279" v="63" actId="20577"/>
      <pc:docMkLst>
        <pc:docMk/>
      </pc:docMkLst>
      <pc:sldChg chg="modSp">
        <pc:chgData name="Valery Litskevich" userId="S::valery_litskevich@epam.com::1c91ccde-8afc-4cd1-8e02-06f0531b959d" providerId="AD" clId="Web-{E4F5B4FD-5CE2-3FAB-5B1A-2B5BE234DC72}" dt="2021-08-30T16:01:34.227" v="0" actId="20577"/>
        <pc:sldMkLst>
          <pc:docMk/>
          <pc:sldMk cId="0" sldId="290"/>
        </pc:sldMkLst>
        <pc:spChg chg="mod">
          <ac:chgData name="Valery Litskevich" userId="S::valery_litskevich@epam.com::1c91ccde-8afc-4cd1-8e02-06f0531b959d" providerId="AD" clId="Web-{E4F5B4FD-5CE2-3FAB-5B1A-2B5BE234DC72}" dt="2021-08-30T16:01:34.227" v="0" actId="20577"/>
          <ac:spMkLst>
            <pc:docMk/>
            <pc:sldMk cId="0" sldId="290"/>
            <ac:spMk id="7" creationId="{A47BD53A-22A7-4CF5-AE7F-9EB634E3BB52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2:10.541" v="5" actId="20577"/>
        <pc:sldMkLst>
          <pc:docMk/>
          <pc:sldMk cId="0" sldId="292"/>
        </pc:sldMkLst>
        <pc:spChg chg="mod">
          <ac:chgData name="Valery Litskevich" userId="S::valery_litskevich@epam.com::1c91ccde-8afc-4cd1-8e02-06f0531b959d" providerId="AD" clId="Web-{E4F5B4FD-5CE2-3FAB-5B1A-2B5BE234DC72}" dt="2021-08-30T16:02:10.541" v="5" actId="20577"/>
          <ac:spMkLst>
            <pc:docMk/>
            <pc:sldMk cId="0" sldId="292"/>
            <ac:spMk id="409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2:22.807" v="10" actId="20577"/>
        <pc:sldMkLst>
          <pc:docMk/>
          <pc:sldMk cId="0" sldId="293"/>
        </pc:sldMkLst>
        <pc:spChg chg="mod">
          <ac:chgData name="Valery Litskevich" userId="S::valery_litskevich@epam.com::1c91ccde-8afc-4cd1-8e02-06f0531b959d" providerId="AD" clId="Web-{E4F5B4FD-5CE2-3FAB-5B1A-2B5BE234DC72}" dt="2021-08-30T16:02:22.807" v="10" actId="20577"/>
          <ac:spMkLst>
            <pc:docMk/>
            <pc:sldMk cId="0" sldId="293"/>
            <ac:spMk id="414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2:39.026" v="15" actId="20577"/>
        <pc:sldMkLst>
          <pc:docMk/>
          <pc:sldMk cId="0" sldId="294"/>
        </pc:sldMkLst>
        <pc:spChg chg="mod">
          <ac:chgData name="Valery Litskevich" userId="S::valery_litskevich@epam.com::1c91ccde-8afc-4cd1-8e02-06f0531b959d" providerId="AD" clId="Web-{E4F5B4FD-5CE2-3FAB-5B1A-2B5BE234DC72}" dt="2021-08-30T16:02:39.026" v="15" actId="20577"/>
          <ac:spMkLst>
            <pc:docMk/>
            <pc:sldMk cId="0" sldId="294"/>
            <ac:spMk id="420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2:54.808" v="20" actId="20577"/>
        <pc:sldMkLst>
          <pc:docMk/>
          <pc:sldMk cId="0" sldId="295"/>
        </pc:sldMkLst>
        <pc:spChg chg="mod">
          <ac:chgData name="Valery Litskevich" userId="S::valery_litskevich@epam.com::1c91ccde-8afc-4cd1-8e02-06f0531b959d" providerId="AD" clId="Web-{E4F5B4FD-5CE2-3FAB-5B1A-2B5BE234DC72}" dt="2021-08-30T16:02:54.808" v="20" actId="20577"/>
          <ac:spMkLst>
            <pc:docMk/>
            <pc:sldMk cId="0" sldId="295"/>
            <ac:spMk id="426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3:17.886" v="26" actId="20577"/>
        <pc:sldMkLst>
          <pc:docMk/>
          <pc:sldMk cId="0" sldId="303"/>
        </pc:sldMkLst>
        <pc:spChg chg="mod">
          <ac:chgData name="Valery Litskevich" userId="S::valery_litskevich@epam.com::1c91ccde-8afc-4cd1-8e02-06f0531b959d" providerId="AD" clId="Web-{E4F5B4FD-5CE2-3FAB-5B1A-2B5BE234DC72}" dt="2021-08-30T16:03:17.886" v="26" actId="20577"/>
          <ac:spMkLst>
            <pc:docMk/>
            <pc:sldMk cId="0" sldId="303"/>
            <ac:spMk id="469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3:29.605" v="31" actId="20577"/>
        <pc:sldMkLst>
          <pc:docMk/>
          <pc:sldMk cId="0" sldId="304"/>
        </pc:sldMkLst>
        <pc:spChg chg="mod">
          <ac:chgData name="Valery Litskevich" userId="S::valery_litskevich@epam.com::1c91ccde-8afc-4cd1-8e02-06f0531b959d" providerId="AD" clId="Web-{E4F5B4FD-5CE2-3FAB-5B1A-2B5BE234DC72}" dt="2021-08-30T16:03:29.605" v="31" actId="20577"/>
          <ac:spMkLst>
            <pc:docMk/>
            <pc:sldMk cId="0" sldId="304"/>
            <ac:spMk id="490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3:44.699" v="36" actId="20577"/>
        <pc:sldMkLst>
          <pc:docMk/>
          <pc:sldMk cId="0" sldId="307"/>
        </pc:sldMkLst>
        <pc:spChg chg="mod">
          <ac:chgData name="Valery Litskevich" userId="S::valery_litskevich@epam.com::1c91ccde-8afc-4cd1-8e02-06f0531b959d" providerId="AD" clId="Web-{E4F5B4FD-5CE2-3FAB-5B1A-2B5BE234DC72}" dt="2021-08-30T16:03:44.699" v="36" actId="20577"/>
          <ac:spMkLst>
            <pc:docMk/>
            <pc:sldMk cId="0" sldId="307"/>
            <ac:spMk id="446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3:59.794" v="41" actId="20577"/>
        <pc:sldMkLst>
          <pc:docMk/>
          <pc:sldMk cId="0" sldId="312"/>
        </pc:sldMkLst>
        <pc:spChg chg="mod">
          <ac:chgData name="Valery Litskevich" userId="S::valery_litskevich@epam.com::1c91ccde-8afc-4cd1-8e02-06f0531b959d" providerId="AD" clId="Web-{E4F5B4FD-5CE2-3FAB-5B1A-2B5BE234DC72}" dt="2021-08-30T16:03:59.794" v="41" actId="20577"/>
          <ac:spMkLst>
            <pc:docMk/>
            <pc:sldMk cId="0" sldId="312"/>
            <ac:spMk id="507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4:12.278" v="46" actId="20577"/>
        <pc:sldMkLst>
          <pc:docMk/>
          <pc:sldMk cId="0" sldId="313"/>
        </pc:sldMkLst>
        <pc:spChg chg="mod">
          <ac:chgData name="Valery Litskevich" userId="S::valery_litskevich@epam.com::1c91ccde-8afc-4cd1-8e02-06f0531b959d" providerId="AD" clId="Web-{E4F5B4FD-5CE2-3FAB-5B1A-2B5BE234DC72}" dt="2021-08-30T16:04:12.278" v="46" actId="20577"/>
          <ac:spMkLst>
            <pc:docMk/>
            <pc:sldMk cId="0" sldId="313"/>
            <ac:spMk id="512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4:30.435" v="51" actId="20577"/>
        <pc:sldMkLst>
          <pc:docMk/>
          <pc:sldMk cId="0" sldId="314"/>
        </pc:sldMkLst>
        <pc:spChg chg="mod">
          <ac:chgData name="Valery Litskevich" userId="S::valery_litskevich@epam.com::1c91ccde-8afc-4cd1-8e02-06f0531b959d" providerId="AD" clId="Web-{E4F5B4FD-5CE2-3FAB-5B1A-2B5BE234DC72}" dt="2021-08-30T16:04:30.435" v="51" actId="20577"/>
          <ac:spMkLst>
            <pc:docMk/>
            <pc:sldMk cId="0" sldId="314"/>
            <ac:spMk id="517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4:42.920" v="56" actId="20577"/>
        <pc:sldMkLst>
          <pc:docMk/>
          <pc:sldMk cId="0" sldId="315"/>
        </pc:sldMkLst>
        <pc:spChg chg="mod">
          <ac:chgData name="Valery Litskevich" userId="S::valery_litskevich@epam.com::1c91ccde-8afc-4cd1-8e02-06f0531b959d" providerId="AD" clId="Web-{E4F5B4FD-5CE2-3FAB-5B1A-2B5BE234DC72}" dt="2021-08-30T16:04:42.920" v="56" actId="20577"/>
          <ac:spMkLst>
            <pc:docMk/>
            <pc:sldMk cId="0" sldId="315"/>
            <ac:spMk id="522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E4F5B4FD-5CE2-3FAB-5B1A-2B5BE234DC72}" dt="2021-08-30T16:04:59.279" v="63" actId="20577"/>
        <pc:sldMkLst>
          <pc:docMk/>
          <pc:sldMk cId="0" sldId="316"/>
        </pc:sldMkLst>
        <pc:spChg chg="mod">
          <ac:chgData name="Valery Litskevich" userId="S::valery_litskevich@epam.com::1c91ccde-8afc-4cd1-8e02-06f0531b959d" providerId="AD" clId="Web-{E4F5B4FD-5CE2-3FAB-5B1A-2B5BE234DC72}" dt="2021-08-30T16:04:59.279" v="63" actId="20577"/>
          <ac:spMkLst>
            <pc:docMk/>
            <pc:sldMk cId="0" sldId="316"/>
            <ac:spMk id="527" creationId="{00000000-0000-0000-0000-000000000000}"/>
          </ac:spMkLst>
        </pc:spChg>
      </pc:sldChg>
    </pc:docChg>
  </pc:docChgLst>
  <pc:docChgLst>
    <pc:chgData name="Ivan Miatselski3" userId="S::ivan_miatselski3@epam.com::64468d98-a24f-4155-aceb-6d0b27394b96" providerId="AD" clId="Web-{0A9BEB14-846F-4756-A747-7B038B2A363F}"/>
    <pc:docChg chg="modSld sldOrd">
      <pc:chgData name="Ivan Miatselski3" userId="S::ivan_miatselski3@epam.com::64468d98-a24f-4155-aceb-6d0b27394b96" providerId="AD" clId="Web-{0A9BEB14-846F-4756-A747-7B038B2A363F}" dt="2021-08-30T15:00:55.650" v="8"/>
      <pc:docMkLst>
        <pc:docMk/>
      </pc:docMkLst>
      <pc:sldChg chg="ord addCm">
        <pc:chgData name="Ivan Miatselski3" userId="S::ivan_miatselski3@epam.com::64468d98-a24f-4155-aceb-6d0b27394b96" providerId="AD" clId="Web-{0A9BEB14-846F-4756-A747-7B038B2A363F}" dt="2021-08-30T15:00:55.650" v="8"/>
        <pc:sldMkLst>
          <pc:docMk/>
          <pc:sldMk cId="0" sldId="291"/>
        </pc:sldMkLst>
      </pc:sldChg>
      <pc:sldChg chg="modSp">
        <pc:chgData name="Ivan Miatselski3" userId="S::ivan_miatselski3@epam.com::64468d98-a24f-4155-aceb-6d0b27394b96" providerId="AD" clId="Web-{0A9BEB14-846F-4756-A747-7B038B2A363F}" dt="2021-08-30T14:59:19.680" v="3" actId="20577"/>
        <pc:sldMkLst>
          <pc:docMk/>
          <pc:sldMk cId="0" sldId="297"/>
        </pc:sldMkLst>
        <pc:spChg chg="mod">
          <ac:chgData name="Ivan Miatselski3" userId="S::ivan_miatselski3@epam.com::64468d98-a24f-4155-aceb-6d0b27394b96" providerId="AD" clId="Web-{0A9BEB14-846F-4756-A747-7B038B2A363F}" dt="2021-08-30T14:59:19.680" v="3" actId="20577"/>
          <ac:spMkLst>
            <pc:docMk/>
            <pc:sldMk cId="0" sldId="297"/>
            <ac:spMk id="3" creationId="{76275B9D-816D-0B43-AD02-382CF1A84DB4}"/>
          </ac:spMkLst>
        </pc:spChg>
      </pc:sldChg>
      <pc:sldChg chg="modSp addCm">
        <pc:chgData name="Ivan Miatselski3" userId="S::ivan_miatselski3@epam.com::64468d98-a24f-4155-aceb-6d0b27394b96" providerId="AD" clId="Web-{0A9BEB14-846F-4756-A747-7B038B2A363F}" dt="2021-08-30T15:00:04.884" v="4"/>
        <pc:sldMkLst>
          <pc:docMk/>
          <pc:sldMk cId="627693520" sldId="299"/>
        </pc:sldMkLst>
        <pc:spChg chg="mod">
          <ac:chgData name="Ivan Miatselski3" userId="S::ivan_miatselski3@epam.com::64468d98-a24f-4155-aceb-6d0b27394b96" providerId="AD" clId="Web-{0A9BEB14-846F-4756-A747-7B038B2A363F}" dt="2021-08-30T14:58:57.414" v="1" actId="20577"/>
          <ac:spMkLst>
            <pc:docMk/>
            <pc:sldMk cId="627693520" sldId="299"/>
            <ac:spMk id="9" creationId="{B0AB7720-4229-CD45-B5AF-44275DDB761F}"/>
          </ac:spMkLst>
        </pc:spChg>
      </pc:sldChg>
      <pc:sldChg chg="addSp addCm">
        <pc:chgData name="Ivan Miatselski3" userId="S::ivan_miatselski3@epam.com::64468d98-a24f-4155-aceb-6d0b27394b96" providerId="AD" clId="Web-{0A9BEB14-846F-4756-A747-7B038B2A363F}" dt="2021-08-30T15:00:36.212" v="7"/>
        <pc:sldMkLst>
          <pc:docMk/>
          <pc:sldMk cId="3718069916" sldId="301"/>
        </pc:sldMkLst>
        <pc:spChg chg="add">
          <ac:chgData name="Ivan Miatselski3" userId="S::ivan_miatselski3@epam.com::64468d98-a24f-4155-aceb-6d0b27394b96" providerId="AD" clId="Web-{0A9BEB14-846F-4756-A747-7B038B2A363F}" dt="2021-08-30T15:00:16.399" v="5"/>
          <ac:spMkLst>
            <pc:docMk/>
            <pc:sldMk cId="3718069916" sldId="301"/>
            <ac:spMk id="2" creationId="{B7FBF71A-C43F-49B3-9182-60F47FAB803D}"/>
          </ac:spMkLst>
        </pc:spChg>
        <pc:spChg chg="add">
          <ac:chgData name="Ivan Miatselski3" userId="S::ivan_miatselski3@epam.com::64468d98-a24f-4155-aceb-6d0b27394b96" providerId="AD" clId="Web-{0A9BEB14-846F-4756-A747-7B038B2A363F}" dt="2021-08-30T15:00:25.321" v="6"/>
          <ac:spMkLst>
            <pc:docMk/>
            <pc:sldMk cId="3718069916" sldId="301"/>
            <ac:spMk id="3" creationId="{A883A3F1-C8B9-4FCC-A222-6EE6307E19C4}"/>
          </ac:spMkLst>
        </pc:spChg>
      </pc:sldChg>
    </pc:docChg>
  </pc:docChgLst>
  <pc:docChgLst>
    <pc:chgData name="Ivan Miatselski3" userId="S::ivan_miatselski3@epam.com::64468d98-a24f-4155-aceb-6d0b27394b96" providerId="AD" clId="Web-{6A8EDFD8-07FF-42F2-82ED-C5A47721FE43}"/>
    <pc:docChg chg="modSld">
      <pc:chgData name="Ivan Miatselski3" userId="S::ivan_miatselski3@epam.com::64468d98-a24f-4155-aceb-6d0b27394b96" providerId="AD" clId="Web-{6A8EDFD8-07FF-42F2-82ED-C5A47721FE43}" dt="2021-08-30T16:02:57.639" v="10" actId="20577"/>
      <pc:docMkLst>
        <pc:docMk/>
      </pc:docMkLst>
      <pc:sldChg chg="modSp">
        <pc:chgData name="Ivan Miatselski3" userId="S::ivan_miatselski3@epam.com::64468d98-a24f-4155-aceb-6d0b27394b96" providerId="AD" clId="Web-{6A8EDFD8-07FF-42F2-82ED-C5A47721FE43}" dt="2021-08-30T16:02:57.639" v="10" actId="20577"/>
        <pc:sldMkLst>
          <pc:docMk/>
          <pc:sldMk cId="0" sldId="288"/>
        </pc:sldMkLst>
        <pc:spChg chg="mod">
          <ac:chgData name="Ivan Miatselski3" userId="S::ivan_miatselski3@epam.com::64468d98-a24f-4155-aceb-6d0b27394b96" providerId="AD" clId="Web-{6A8EDFD8-07FF-42F2-82ED-C5A47721FE43}" dt="2021-08-30T16:02:57.639" v="10" actId="20577"/>
          <ac:spMkLst>
            <pc:docMk/>
            <pc:sldMk cId="0" sldId="288"/>
            <ac:spMk id="391" creationId="{00000000-0000-0000-0000-000000000000}"/>
          </ac:spMkLst>
        </pc:spChg>
      </pc:sldChg>
    </pc:docChg>
  </pc:docChgLst>
  <pc:docChgLst>
    <pc:chgData name="Ivan Miatselski3" userId="S::ivan_miatselski3@epam.com::64468d98-a24f-4155-aceb-6d0b27394b96" providerId="AD" clId="Web-{CF6D4F7E-F123-4AAC-ADE4-7218739FD38B}"/>
    <pc:docChg chg="">
      <pc:chgData name="Ivan Miatselski3" userId="S::ivan_miatselski3@epam.com::64468d98-a24f-4155-aceb-6d0b27394b96" providerId="AD" clId="Web-{CF6D4F7E-F123-4AAC-ADE4-7218739FD38B}" dt="2021-08-30T15:34:09.674" v="0"/>
      <pc:docMkLst>
        <pc:docMk/>
      </pc:docMkLst>
      <pc:sldChg chg="addCm">
        <pc:chgData name="Ivan Miatselski3" userId="S::ivan_miatselski3@epam.com::64468d98-a24f-4155-aceb-6d0b27394b96" providerId="AD" clId="Web-{CF6D4F7E-F123-4AAC-ADE4-7218739FD38B}" dt="2021-08-30T15:34:09.674" v="0"/>
        <pc:sldMkLst>
          <pc:docMk/>
          <pc:sldMk cId="0" sldId="290"/>
        </pc:sldMkLst>
      </pc:sldChg>
    </pc:docChg>
  </pc:docChgLst>
  <pc:docChgLst>
    <pc:chgData name="Ivan Miatselski3" userId="S::ivan_miatselski3@epam.com::64468d98-a24f-4155-aceb-6d0b27394b96" providerId="AD" clId="Web-{016A16BD-773C-433E-8032-DCEAD7C19052}"/>
    <pc:docChg chg="delSld modSld">
      <pc:chgData name="Ivan Miatselski3" userId="S::ivan_miatselski3@epam.com::64468d98-a24f-4155-aceb-6d0b27394b96" providerId="AD" clId="Web-{016A16BD-773C-433E-8032-DCEAD7C19052}" dt="2021-08-30T15:53:43.555" v="6"/>
      <pc:docMkLst>
        <pc:docMk/>
      </pc:docMkLst>
      <pc:sldChg chg="modSp">
        <pc:chgData name="Ivan Miatselski3" userId="S::ivan_miatselski3@epam.com::64468d98-a24f-4155-aceb-6d0b27394b96" providerId="AD" clId="Web-{016A16BD-773C-433E-8032-DCEAD7C19052}" dt="2021-08-30T15:53:14.288" v="3" actId="1076"/>
        <pc:sldMkLst>
          <pc:docMk/>
          <pc:sldMk cId="0" sldId="295"/>
        </pc:sldMkLst>
        <pc:picChg chg="mod">
          <ac:chgData name="Ivan Miatselski3" userId="S::ivan_miatselski3@epam.com::64468d98-a24f-4155-aceb-6d0b27394b96" providerId="AD" clId="Web-{016A16BD-773C-433E-8032-DCEAD7C19052}" dt="2021-08-30T15:53:14.288" v="3" actId="1076"/>
          <ac:picMkLst>
            <pc:docMk/>
            <pc:sldMk cId="0" sldId="295"/>
            <ac:picMk id="7" creationId="{AF443E1B-E7CF-724E-84D3-C7B0A576BC6A}"/>
          </ac:picMkLst>
        </pc:picChg>
      </pc:sldChg>
      <pc:sldChg chg="del">
        <pc:chgData name="Ivan Miatselski3" userId="S::ivan_miatselski3@epam.com::64468d98-a24f-4155-aceb-6d0b27394b96" providerId="AD" clId="Web-{016A16BD-773C-433E-8032-DCEAD7C19052}" dt="2021-08-30T15:53:36.211" v="4"/>
        <pc:sldMkLst>
          <pc:docMk/>
          <pc:sldMk cId="0" sldId="308"/>
        </pc:sldMkLst>
      </pc:sldChg>
      <pc:sldChg chg="del">
        <pc:chgData name="Ivan Miatselski3" userId="S::ivan_miatselski3@epam.com::64468d98-a24f-4155-aceb-6d0b27394b96" providerId="AD" clId="Web-{016A16BD-773C-433E-8032-DCEAD7C19052}" dt="2021-08-30T15:53:40.992" v="5"/>
        <pc:sldMkLst>
          <pc:docMk/>
          <pc:sldMk cId="1103741006" sldId="309"/>
        </pc:sldMkLst>
      </pc:sldChg>
      <pc:sldChg chg="del">
        <pc:chgData name="Ivan Miatselski3" userId="S::ivan_miatselski3@epam.com::64468d98-a24f-4155-aceb-6d0b27394b96" providerId="AD" clId="Web-{016A16BD-773C-433E-8032-DCEAD7C19052}" dt="2021-08-30T15:53:43.555" v="6"/>
        <pc:sldMkLst>
          <pc:docMk/>
          <pc:sldMk cId="3882255779" sldId="310"/>
        </pc:sldMkLst>
      </pc:sldChg>
    </pc:docChg>
  </pc:docChgLst>
  <pc:docChgLst>
    <pc:chgData name="Valery Litskevich" userId="S::valery_litskevich@epam.com::1c91ccde-8afc-4cd1-8e02-06f0531b959d" providerId="AD" clId="Web-{94C973DB-DB18-AED3-1E7D-044474B0BE07}"/>
    <pc:docChg chg="modSld">
      <pc:chgData name="Valery Litskevich" userId="S::valery_litskevich@epam.com::1c91ccde-8afc-4cd1-8e02-06f0531b959d" providerId="AD" clId="Web-{94C973DB-DB18-AED3-1E7D-044474B0BE07}" dt="2021-08-28T00:07:38.255" v="5"/>
      <pc:docMkLst>
        <pc:docMk/>
      </pc:docMkLst>
      <pc:sldChg chg="addCm">
        <pc:chgData name="Valery Litskevich" userId="S::valery_litskevich@epam.com::1c91ccde-8afc-4cd1-8e02-06f0531b959d" providerId="AD" clId="Web-{94C973DB-DB18-AED3-1E7D-044474B0BE07}" dt="2021-08-27T23:54:01.412" v="0"/>
        <pc:sldMkLst>
          <pc:docMk/>
          <pc:sldMk cId="0" sldId="290"/>
        </pc:sldMkLst>
      </pc:sldChg>
      <pc:sldChg chg="addCm">
        <pc:chgData name="Valery Litskevich" userId="S::valery_litskevich@epam.com::1c91ccde-8afc-4cd1-8e02-06f0531b959d" providerId="AD" clId="Web-{94C973DB-DB18-AED3-1E7D-044474B0BE07}" dt="2021-08-28T00:07:38.255" v="5"/>
        <pc:sldMkLst>
          <pc:docMk/>
          <pc:sldMk cId="0" sldId="291"/>
        </pc:sldMkLst>
      </pc:sldChg>
      <pc:sldChg chg="addCm">
        <pc:chgData name="Valery Litskevich" userId="S::valery_litskevich@epam.com::1c91ccde-8afc-4cd1-8e02-06f0531b959d" providerId="AD" clId="Web-{94C973DB-DB18-AED3-1E7D-044474B0BE07}" dt="2021-08-27T23:56:22.216" v="1"/>
        <pc:sldMkLst>
          <pc:docMk/>
          <pc:sldMk cId="627693520" sldId="299"/>
        </pc:sldMkLst>
      </pc:sldChg>
      <pc:sldChg chg="addCm">
        <pc:chgData name="Valery Litskevich" userId="S::valery_litskevich@epam.com::1c91ccde-8afc-4cd1-8e02-06f0531b959d" providerId="AD" clId="Web-{94C973DB-DB18-AED3-1E7D-044474B0BE07}" dt="2021-08-27T23:56:52.186" v="2"/>
        <pc:sldMkLst>
          <pc:docMk/>
          <pc:sldMk cId="3718069916" sldId="301"/>
        </pc:sldMkLst>
      </pc:sldChg>
      <pc:sldChg chg="addCm">
        <pc:chgData name="Valery Litskevich" userId="S::valery_litskevich@epam.com::1c91ccde-8afc-4cd1-8e02-06f0531b959d" providerId="AD" clId="Web-{94C973DB-DB18-AED3-1E7D-044474B0BE07}" dt="2021-08-28T00:05:04.934" v="4"/>
        <pc:sldMkLst>
          <pc:docMk/>
          <pc:sldMk cId="0" sldId="308"/>
        </pc:sldMkLst>
      </pc:sldChg>
      <pc:sldChg chg="modSp">
        <pc:chgData name="Valery Litskevich" userId="S::valery_litskevich@epam.com::1c91ccde-8afc-4cd1-8e02-06f0531b959d" providerId="AD" clId="Web-{94C973DB-DB18-AED3-1E7D-044474B0BE07}" dt="2021-08-27T23:57:51.065" v="3" actId="20577"/>
        <pc:sldMkLst>
          <pc:docMk/>
          <pc:sldMk cId="2409739815" sldId="319"/>
        </pc:sldMkLst>
        <pc:spChg chg="mod">
          <ac:chgData name="Valery Litskevich" userId="S::valery_litskevich@epam.com::1c91ccde-8afc-4cd1-8e02-06f0531b959d" providerId="AD" clId="Web-{94C973DB-DB18-AED3-1E7D-044474B0BE07}" dt="2021-08-27T23:57:51.065" v="3" actId="20577"/>
          <ac:spMkLst>
            <pc:docMk/>
            <pc:sldMk cId="2409739815" sldId="319"/>
            <ac:spMk id="8" creationId="{56E0017F-120B-E94A-8FEE-85B27C4D1986}"/>
          </ac:spMkLst>
        </pc:spChg>
      </pc:sldChg>
    </pc:docChg>
  </pc:docChgLst>
  <pc:docChgLst>
    <pc:chgData name="Henadzi Stantchik" userId="S::henadzi_stantchik@epam.com::1a4c6504-a9fc-40c9-bf49-0a30dac68055" providerId="AD" clId="Web-{DF6E1BD2-0B29-43B6-8137-4F4CF1027636}"/>
    <pc:docChg chg="">
      <pc:chgData name="Henadzi Stantchik" userId="S::henadzi_stantchik@epam.com::1a4c6504-a9fc-40c9-bf49-0a30dac68055" providerId="AD" clId="Web-{DF6E1BD2-0B29-43B6-8137-4F4CF1027636}" dt="2021-08-31T14:51:51.549" v="0"/>
      <pc:docMkLst>
        <pc:docMk/>
      </pc:docMkLst>
      <pc:sldChg chg="addCm">
        <pc:chgData name="Henadzi Stantchik" userId="S::henadzi_stantchik@epam.com::1a4c6504-a9fc-40c9-bf49-0a30dac68055" providerId="AD" clId="Web-{DF6E1BD2-0B29-43B6-8137-4F4CF1027636}" dt="2021-08-31T14:51:51.549" v="0"/>
        <pc:sldMkLst>
          <pc:docMk/>
          <pc:sldMk cId="0" sldId="295"/>
        </pc:sldMkLst>
      </pc:sldChg>
    </pc:docChg>
  </pc:docChgLst>
  <pc:docChgLst>
    <pc:chgData name="Ivan Miatselski3" userId="S::ivan_miatselski3@epam.com::64468d98-a24f-4155-aceb-6d0b27394b96" providerId="AD" clId="Web-{1C2F0CE0-8439-4EE2-A018-50061B284D0A}"/>
    <pc:docChg chg="">
      <pc:chgData name="Ivan Miatselski3" userId="S::ivan_miatselski3@epam.com::64468d98-a24f-4155-aceb-6d0b27394b96" providerId="AD" clId="Web-{1C2F0CE0-8439-4EE2-A018-50061B284D0A}" dt="2021-08-30T14:56:21.763" v="0"/>
      <pc:docMkLst>
        <pc:docMk/>
      </pc:docMkLst>
      <pc:sldChg chg="addCm">
        <pc:chgData name="Ivan Miatselski3" userId="S::ivan_miatselski3@epam.com::64468d98-a24f-4155-aceb-6d0b27394b96" providerId="AD" clId="Web-{1C2F0CE0-8439-4EE2-A018-50061B284D0A}" dt="2021-08-30T14:56:21.763" v="0"/>
        <pc:sldMkLst>
          <pc:docMk/>
          <pc:sldMk cId="0" sldId="308"/>
        </pc:sldMkLst>
      </pc:sldChg>
    </pc:docChg>
  </pc:docChgLst>
  <pc:docChgLst>
    <pc:chgData name="Valery Litskevich" userId="S::valery_litskevich@epam.com::1c91ccde-8afc-4cd1-8e02-06f0531b959d" providerId="AD" clId="Web-{132EF1D6-A456-CDF9-F035-887CF290A52A}"/>
    <pc:docChg chg="modSld">
      <pc:chgData name="Valery Litskevich" userId="S::valery_litskevich@epam.com::1c91ccde-8afc-4cd1-8e02-06f0531b959d" providerId="AD" clId="Web-{132EF1D6-A456-CDF9-F035-887CF290A52A}" dt="2021-08-30T16:00:50.971" v="22" actId="20577"/>
      <pc:docMkLst>
        <pc:docMk/>
      </pc:docMkLst>
      <pc:sldChg chg="addSp delSp modSp delCm">
        <pc:chgData name="Valery Litskevich" userId="S::valery_litskevich@epam.com::1c91ccde-8afc-4cd1-8e02-06f0531b959d" providerId="AD" clId="Web-{132EF1D6-A456-CDF9-F035-887CF290A52A}" dt="2021-08-30T16:00:50.971" v="22" actId="20577"/>
        <pc:sldMkLst>
          <pc:docMk/>
          <pc:sldMk cId="0" sldId="290"/>
        </pc:sldMkLst>
        <pc:spChg chg="add mod">
          <ac:chgData name="Valery Litskevich" userId="S::valery_litskevich@epam.com::1c91ccde-8afc-4cd1-8e02-06f0531b959d" providerId="AD" clId="Web-{132EF1D6-A456-CDF9-F035-887CF290A52A}" dt="2021-08-30T16:00:50.971" v="22" actId="20577"/>
          <ac:spMkLst>
            <pc:docMk/>
            <pc:sldMk cId="0" sldId="290"/>
            <ac:spMk id="7" creationId="{A47BD53A-22A7-4CF5-AE7F-9EB634E3BB52}"/>
          </ac:spMkLst>
        </pc:spChg>
        <pc:spChg chg="del">
          <ac:chgData name="Valery Litskevich" userId="S::valery_litskevich@epam.com::1c91ccde-8afc-4cd1-8e02-06f0531b959d" providerId="AD" clId="Web-{132EF1D6-A456-CDF9-F035-887CF290A52A}" dt="2021-08-30T16:00:42.892" v="21"/>
          <ac:spMkLst>
            <pc:docMk/>
            <pc:sldMk cId="0" sldId="290"/>
            <ac:spMk id="404" creationId="{00000000-0000-0000-0000-000000000000}"/>
          </ac:spMkLst>
        </pc:spChg>
      </pc:sldChg>
      <pc:sldChg chg="addSp delSp modSp">
        <pc:chgData name="Valery Litskevich" userId="S::valery_litskevich@epam.com::1c91ccde-8afc-4cd1-8e02-06f0531b959d" providerId="AD" clId="Web-{132EF1D6-A456-CDF9-F035-887CF290A52A}" dt="2021-08-30T16:00:27.548" v="18"/>
        <pc:sldMkLst>
          <pc:docMk/>
          <pc:sldMk cId="0" sldId="291"/>
        </pc:sldMkLst>
        <pc:spChg chg="add del mod">
          <ac:chgData name="Valery Litskevich" userId="S::valery_litskevich@epam.com::1c91ccde-8afc-4cd1-8e02-06f0531b959d" providerId="AD" clId="Web-{132EF1D6-A456-CDF9-F035-887CF290A52A}" dt="2021-08-30T16:00:06.829" v="8"/>
          <ac:spMkLst>
            <pc:docMk/>
            <pc:sldMk cId="0" sldId="291"/>
            <ac:spMk id="7" creationId="{A47BD53A-22A7-4CF5-AE7F-9EB634E3BB52}"/>
          </ac:spMkLst>
        </pc:spChg>
        <pc:spChg chg="add del">
          <ac:chgData name="Valery Litskevich" userId="S::valery_litskevich@epam.com::1c91ccde-8afc-4cd1-8e02-06f0531b959d" providerId="AD" clId="Web-{132EF1D6-A456-CDF9-F035-887CF290A52A}" dt="2021-08-30T16:00:11.829" v="11"/>
          <ac:spMkLst>
            <pc:docMk/>
            <pc:sldMk cId="0" sldId="291"/>
            <ac:spMk id="8" creationId="{A47BD53A-22A7-4CF5-AE7F-9EB634E3BB52}"/>
          </ac:spMkLst>
        </pc:spChg>
        <pc:spChg chg="add del">
          <ac:chgData name="Valery Litskevich" userId="S::valery_litskevich@epam.com::1c91ccde-8afc-4cd1-8e02-06f0531b959d" providerId="AD" clId="Web-{132EF1D6-A456-CDF9-F035-887CF290A52A}" dt="2021-08-30T16:00:19.595" v="13"/>
          <ac:spMkLst>
            <pc:docMk/>
            <pc:sldMk cId="0" sldId="291"/>
            <ac:spMk id="9" creationId="{A47BD53A-22A7-4CF5-AE7F-9EB634E3BB52}"/>
          </ac:spMkLst>
        </pc:spChg>
        <pc:spChg chg="add del">
          <ac:chgData name="Valery Litskevich" userId="S::valery_litskevich@epam.com::1c91ccde-8afc-4cd1-8e02-06f0531b959d" providerId="AD" clId="Web-{132EF1D6-A456-CDF9-F035-887CF290A52A}" dt="2021-08-30T16:00:23.330" v="15"/>
          <ac:spMkLst>
            <pc:docMk/>
            <pc:sldMk cId="0" sldId="291"/>
            <ac:spMk id="10" creationId="{A47BD53A-22A7-4CF5-AE7F-9EB634E3BB52}"/>
          </ac:spMkLst>
        </pc:spChg>
        <pc:spChg chg="add del">
          <ac:chgData name="Valery Litskevich" userId="S::valery_litskevich@epam.com::1c91ccde-8afc-4cd1-8e02-06f0531b959d" providerId="AD" clId="Web-{132EF1D6-A456-CDF9-F035-887CF290A52A}" dt="2021-08-30T16:00:27.548" v="18"/>
          <ac:spMkLst>
            <pc:docMk/>
            <pc:sldMk cId="0" sldId="291"/>
            <ac:spMk id="11" creationId="{A47BD53A-22A7-4CF5-AE7F-9EB634E3BB52}"/>
          </ac:spMkLst>
        </pc:spChg>
        <pc:spChg chg="mod">
          <ac:chgData name="Valery Litskevich" userId="S::valery_litskevich@epam.com::1c91ccde-8afc-4cd1-8e02-06f0531b959d" providerId="AD" clId="Web-{132EF1D6-A456-CDF9-F035-887CF290A52A}" dt="2021-08-30T16:00:24.517" v="16" actId="1076"/>
          <ac:spMkLst>
            <pc:docMk/>
            <pc:sldMk cId="0" sldId="291"/>
            <ac:spMk id="3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7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7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74E5693-E53D-4ECD-BFB1-C5C04C43E1F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28CB55-D477-48BC-BCCE-2A3D6F9680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974C7E-8499-4E34-9156-7F1D1C9C5CB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FFD99DF-CFB3-4B71-801F-4CDE0B13F35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F26F384-9C3F-43E2-807F-4198FAB119B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86FCDC-8149-485E-BED7-0C33431C4CF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06F81B-8FFB-416A-9A0E-E631B065A3A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FFD99DF-CFB3-4B71-801F-4CDE0B13F35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09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4A65BED-1845-4B85-88AC-F1A3232C7DD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F7BF608F-E0EB-4AFC-B30F-9B317E024B2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57CB256-DA19-4271-8B4A-2C11635A99E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68A5098-ACCC-41F4-ACD2-2AA9BE32804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36A6F05-4D6E-4654-AB8C-651C9E5BB35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C3648C-5A07-4523-82F1-26668223138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193827-4FA4-4B8D-9436-0036FAE0A02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2113" cy="3078163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B9A4C9A-7BA9-4F08-8B58-2B439615280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DD2D45C-C14D-41D1-8327-9320D8A3650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03DB188D-C7E1-4842-A0B1-5CEC503B0E3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45D15CF-88C8-4AA0-AE63-4921D7EBC94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73A7519-CD0A-4B7A-A072-6F37F31EF49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5A92661-4144-4732-B934-E0622F96784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1FAD0BE-939D-4DE2-8E42-4DED7C21D94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EBEF6D1-BD30-4282-BBDF-DCD5E0CC04C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2113" cy="3078163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6A5754F-C724-4711-80C1-20550118041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4"/>
          <a:stretch/>
        </p:blipFill>
        <p:spPr>
          <a:xfrm>
            <a:off x="7111800" y="0"/>
            <a:ext cx="5077440" cy="685548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11800" y="0"/>
            <a:ext cx="5077440" cy="6855480"/>
          </a:xfrm>
          <a:prstGeom prst="rect">
            <a:avLst/>
          </a:prstGeom>
          <a:solidFill>
            <a:srgbClr val="464547">
              <a:alpha val="15000"/>
            </a:srgbClr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5"/>
          <a:stretch/>
        </p:blipFill>
        <p:spPr>
          <a:xfrm rot="5400000">
            <a:off x="3689640" y="3075480"/>
            <a:ext cx="6855480" cy="70452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837000" y="681840"/>
            <a:ext cx="1185840" cy="41868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435360"/>
            <a:ext cx="12189600" cy="42012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5320" cy="219960"/>
          </a:xfrm>
          <a:prstGeom prst="rect">
            <a:avLst/>
          </a:prstGeom>
          <a:ln>
            <a:noFill/>
          </a:ln>
        </p:spPr>
      </p:pic>
      <p:pic>
        <p:nvPicPr>
          <p:cNvPr id="125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61720" cy="1580760"/>
          </a:xfrm>
          <a:prstGeom prst="rect">
            <a:avLst/>
          </a:prstGeom>
          <a:ln>
            <a:noFill/>
          </a:ln>
        </p:spPr>
      </p:pic>
      <p:pic>
        <p:nvPicPr>
          <p:cNvPr id="126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0400" y="4908960"/>
            <a:ext cx="2061720" cy="1580760"/>
          </a:xfrm>
          <a:prstGeom prst="rect">
            <a:avLst/>
          </a:prstGeom>
          <a:ln>
            <a:noFill/>
          </a:ln>
        </p:spPr>
      </p:pic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6435360"/>
            <a:ext cx="12184200" cy="41472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19920" cy="214560"/>
          </a:xfrm>
          <a:prstGeom prst="rect">
            <a:avLst/>
          </a:prstGeom>
          <a:ln>
            <a:noFill/>
          </a:ln>
        </p:spPr>
      </p:pic>
      <p:sp>
        <p:nvSpPr>
          <p:cNvPr id="208" name="Line 2"/>
          <p:cNvSpPr/>
          <p:nvPr/>
        </p:nvSpPr>
        <p:spPr>
          <a:xfrm>
            <a:off x="392400" y="955080"/>
            <a:ext cx="11406960" cy="0"/>
          </a:xfrm>
          <a:prstGeom prst="line">
            <a:avLst/>
          </a:prstGeom>
          <a:ln w="19080">
            <a:solidFill>
              <a:srgbClr val="F5F5F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6435360"/>
            <a:ext cx="12184200" cy="41472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0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19920" cy="214560"/>
          </a:xfrm>
          <a:prstGeom prst="rect">
            <a:avLst/>
          </a:prstGeom>
          <a:ln>
            <a:noFill/>
          </a:ln>
        </p:spPr>
      </p:pic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ce_condi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synchronization-primitives-in-python-564f89fee7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synchronization-primitives-in-python-564f89fee73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adlock&#8203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global-interpreter-loc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beaz.com/python/UnderstandingGIL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beaz.com/python/UnderstandingGIL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beaz.com/python/UnderstandingGIL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X4JnAnjB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Process_(computing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Thread_(computer_science)&#8203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190719/the-difference-between-concurrent-and-parallel-execution#:~:text=Two%20threads%20can%20run%20concurrently,of%20instructions%20is%20executing%20simultaneously.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Thread_(computer_scienc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ifference-between-process-and-thread.html#:~:text=Process%20means%20a%20program%20is,takes%20less%20time%20for%20creation.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rioh.com/p/bfc237e21e7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708480" y="1883160"/>
            <a:ext cx="575208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Python Programming Language Foundation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08480" y="3779280"/>
            <a:ext cx="575208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Session 12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Threads</a:t>
            </a:r>
            <a:r>
              <a:rPr lang="ru-RU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in Python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929A426D-9424-4BE6-969D-EF6571C4F1EF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How to create thread instance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5A6FB3B-B068-43C4-8B2B-40CADD3CDB40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75B9D-816D-0B43-AD02-382CF1A84DB4}"/>
              </a:ext>
            </a:extLst>
          </p:cNvPr>
          <p:cNvSpPr/>
          <p:nvPr/>
        </p:nvSpPr>
        <p:spPr>
          <a:xfrm>
            <a:off x="480600" y="1012533"/>
            <a:ext cx="11226960" cy="48320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>
                <a:solidFill>
                  <a:srgbClr val="000080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GB" sz="28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threading</a:t>
            </a:r>
          </a:p>
          <a:p>
            <a:br>
              <a:rPr lang="en-GB" sz="28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1"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 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foo(arg1, arg2,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):</a:t>
            </a:r>
          </a:p>
          <a:p>
            <a:r>
              <a:rPr lang="en-GB" sz="2800">
                <a:solidFill>
                  <a:srgbClr val="008000"/>
                </a:solidFill>
                <a:latin typeface="Courier New"/>
                <a:cs typeface="Courier New"/>
              </a:rPr>
              <a:t>   </a:t>
            </a:r>
            <a:r>
              <a:rPr lang="en-GB" sz="2800" b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GB" sz="2800" b="0" i="1">
                <a:solidFill>
                  <a:srgbClr val="808080"/>
                </a:solidFill>
                <a:effectLst/>
                <a:latin typeface="Courier New"/>
                <a:cs typeface="Courier New"/>
              </a:rPr>
              <a:t>#TODO: Create something very important</a:t>
            </a:r>
          </a:p>
          <a:p>
            <a:r>
              <a:rPr lang="en-GB" sz="2800">
                <a:solidFill>
                  <a:srgbClr val="0000FF"/>
                </a:solidFill>
                <a:latin typeface="Courier New"/>
                <a:cs typeface="Courier New"/>
              </a:rPr>
              <a:t>    </a:t>
            </a:r>
            <a:r>
              <a:rPr lang="en-GB" sz="2800" b="1">
                <a:solidFill>
                  <a:srgbClr val="000080"/>
                </a:solidFill>
                <a:effectLst/>
                <a:latin typeface="Courier New"/>
                <a:cs typeface="Courier New"/>
              </a:rPr>
              <a:t>pass</a:t>
            </a:r>
          </a:p>
          <a:p>
            <a:br>
              <a:rPr lang="en-GB" sz="28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thread =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threading.Thread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</a:p>
          <a:p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target=foo,</a:t>
            </a:r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GB" sz="28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	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args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=(arg1, arg2),</a:t>
            </a:r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GB" sz="28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	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kwargs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={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kwarg_name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kwarg_value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</a:t>
            </a:r>
          </a:p>
          <a:p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77086192-8EA0-4370-96F2-0502356829B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6400800" y="1645920"/>
            <a:ext cx="5310720" cy="162144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run()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477720" y="1645920"/>
            <a:ext cx="5310720" cy="161604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start()</a:t>
            </a:r>
            <a:endParaRPr lang="en-US" sz="2000" b="1" strike="noStrike" spc="-1">
              <a:latin typeface="Calibri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477720" y="3931920"/>
            <a:ext cx="11265480" cy="161604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  <a:tailEnd type="triangle" w="med" len="med"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join()</a:t>
            </a:r>
            <a:endParaRPr lang="en-US" sz="2000" b="0" strike="noStrike" spc="-1" dirty="0">
              <a:latin typeface="Calibri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8EBF73FB-28DC-4DB0-AAD3-233708AACB1E}"/>
              </a:ext>
            </a:extLst>
          </p:cNvPr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</a:rPr>
              <a:t>Methods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 animBg="1"/>
      <p:bldP spid="438" grpId="0" animBg="1"/>
      <p:bldP spid="4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7098A562-2518-B94A-BCD8-93A8A9A18370}"/>
              </a:ext>
            </a:extLst>
          </p:cNvPr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Daemon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D1A8EC02-DFD6-8E4C-B1A8-553C5C90EE2D}"/>
              </a:ext>
            </a:extLst>
          </p:cNvPr>
          <p:cNvSpPr/>
          <p:nvPr/>
        </p:nvSpPr>
        <p:spPr>
          <a:xfrm>
            <a:off x="505684" y="2116876"/>
            <a:ext cx="11177151" cy="2704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600">
                <a:latin typeface="Calibri"/>
                <a:cs typeface="Calibri"/>
              </a:rPr>
              <a:t>While a </a:t>
            </a:r>
            <a:r>
              <a:rPr lang="en-GB" sz="3600" b="1">
                <a:latin typeface="Calibri"/>
                <a:cs typeface="Calibri"/>
              </a:rPr>
              <a:t>regular (non-daemon) thread blocks </a:t>
            </a:r>
            <a:r>
              <a:rPr lang="en-GB" sz="3600">
                <a:latin typeface="Calibri"/>
                <a:cs typeface="Calibri"/>
              </a:rPr>
              <a:t>the main program to exit if they are not dead. A </a:t>
            </a:r>
            <a:r>
              <a:rPr lang="en-GB" sz="3600" b="1">
                <a:latin typeface="Calibri"/>
                <a:cs typeface="Calibri"/>
              </a:rPr>
              <a:t>daemon thread runs without blocking</a:t>
            </a:r>
            <a:r>
              <a:rPr lang="en-GB" sz="3600">
                <a:latin typeface="Calibri"/>
                <a:cs typeface="Calibri"/>
              </a:rPr>
              <a:t> the main program from exiting. And when main program exits, associated daemon threads are killed too.</a:t>
            </a:r>
            <a:endParaRPr lang="en-US" sz="3600" strike="noStrike" spc="-1">
              <a:latin typeface="Calibri"/>
              <a:cs typeface="Calibri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7FBF71A-C43F-49B3-9182-60F47FAB803D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A883A3F1-C8B9-4FCC-A222-6EE6307E19C4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250B7267-910D-4B2F-A88A-E16C4E95934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06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Synchronization Primitives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250B7267-910D-4B2F-A88A-E16C4E95934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3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Race condition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4C85417-62B9-40C2-98E4-9C77EB65DBBB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https://en.wikipedia.org/wiki/Race_condition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5BDE2-F3F6-8044-9206-789AA489B9F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516320" y="1794960"/>
            <a:ext cx="4260960" cy="3145680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C8019-4E98-9340-86C9-A525B66DB4E0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573960" y="1792080"/>
            <a:ext cx="4260960" cy="314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80600" y="304920"/>
            <a:ext cx="112327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Synchronization Primitives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57ADFD82-329C-4F65-BF1C-DC8AE37CB4DF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  <p:grpSp>
        <p:nvGrpSpPr>
          <p:cNvPr id="452" name="Group 4"/>
          <p:cNvGrpSpPr/>
          <p:nvPr/>
        </p:nvGrpSpPr>
        <p:grpSpPr>
          <a:xfrm>
            <a:off x="476280" y="1440000"/>
            <a:ext cx="11409120" cy="3844440"/>
            <a:chOff x="476280" y="1440000"/>
            <a:chExt cx="11409120" cy="3844440"/>
          </a:xfrm>
        </p:grpSpPr>
        <p:sp>
          <p:nvSpPr>
            <p:cNvPr id="453" name="CustomShape 5"/>
            <p:cNvSpPr/>
            <p:nvPr/>
          </p:nvSpPr>
          <p:spPr>
            <a:xfrm>
              <a:off x="476280" y="1440000"/>
              <a:ext cx="11409120" cy="384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6"/>
            <p:cNvSpPr/>
            <p:nvPr/>
          </p:nvSpPr>
          <p:spPr>
            <a:xfrm>
              <a:off x="476280" y="1440000"/>
              <a:ext cx="11239200" cy="0"/>
            </a:xfrm>
            <a:prstGeom prst="line">
              <a:avLst/>
            </a:prstGeom>
            <a:ln w="12600">
              <a:solidFill>
                <a:srgbClr val="76CDD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7"/>
            <p:cNvSpPr/>
            <p:nvPr/>
          </p:nvSpPr>
          <p:spPr>
            <a:xfrm>
              <a:off x="476280" y="1440000"/>
              <a:ext cx="2246400" cy="384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>
              <a:noAutofit/>
            </a:bodyPr>
            <a:lstStyle/>
            <a:p>
              <a:pPr>
                <a:lnSpc>
                  <a:spcPct val="90000"/>
                </a:lnSpc>
                <a:spcAft>
                  <a:spcPts val="1261"/>
                </a:spcAft>
                <a:tabLst>
                  <a:tab pos="0" algn="l"/>
                </a:tabLst>
              </a:pPr>
              <a:r>
                <a:rPr lang="en-US" sz="3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threading.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456" name="CustomShape 8"/>
            <p:cNvSpPr/>
            <p:nvPr/>
          </p:nvSpPr>
          <p:spPr>
            <a:xfrm>
              <a:off x="2892600" y="146592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Lock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57" name="Line 9"/>
            <p:cNvSpPr/>
            <p:nvPr/>
          </p:nvSpPr>
          <p:spPr>
            <a:xfrm>
              <a:off x="2724120" y="198504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0"/>
            <p:cNvSpPr/>
            <p:nvPr/>
          </p:nvSpPr>
          <p:spPr>
            <a:xfrm>
              <a:off x="2892600" y="201132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RLock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59" name="Line 11"/>
            <p:cNvSpPr/>
            <p:nvPr/>
          </p:nvSpPr>
          <p:spPr>
            <a:xfrm>
              <a:off x="2724120" y="253008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12"/>
            <p:cNvSpPr/>
            <p:nvPr/>
          </p:nvSpPr>
          <p:spPr>
            <a:xfrm>
              <a:off x="2892600" y="255636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61" name="Line 13"/>
            <p:cNvSpPr/>
            <p:nvPr/>
          </p:nvSpPr>
          <p:spPr>
            <a:xfrm>
              <a:off x="2724120" y="307548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4"/>
            <p:cNvSpPr/>
            <p:nvPr/>
          </p:nvSpPr>
          <p:spPr>
            <a:xfrm>
              <a:off x="2892600" y="310140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Semaphore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63" name="Line 15"/>
            <p:cNvSpPr/>
            <p:nvPr/>
          </p:nvSpPr>
          <p:spPr>
            <a:xfrm>
              <a:off x="2724120" y="362052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16"/>
            <p:cNvSpPr/>
            <p:nvPr/>
          </p:nvSpPr>
          <p:spPr>
            <a:xfrm>
              <a:off x="2892600" y="364680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Condition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65" name="Line 17"/>
            <p:cNvSpPr/>
            <p:nvPr/>
          </p:nvSpPr>
          <p:spPr>
            <a:xfrm>
              <a:off x="2724120" y="416556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8"/>
            <p:cNvSpPr/>
            <p:nvPr/>
          </p:nvSpPr>
          <p:spPr>
            <a:xfrm>
              <a:off x="2892600" y="419184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Barrier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67" name="Line 19"/>
            <p:cNvSpPr/>
            <p:nvPr/>
          </p:nvSpPr>
          <p:spPr>
            <a:xfrm>
              <a:off x="2724120" y="471096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20"/>
            <p:cNvSpPr/>
            <p:nvPr/>
          </p:nvSpPr>
          <p:spPr>
            <a:xfrm>
              <a:off x="2892600" y="473724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9" name="CustomShape 21"/>
          <p:cNvSpPr/>
          <p:nvPr/>
        </p:nvSpPr>
        <p:spPr>
          <a:xfrm>
            <a:off x="365760" y="5907600"/>
            <a:ext cx="11499385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i="1" u="sng" strike="noStrike" spc="80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https://betterprogramming.pub/synchronization-primitives-in-python-564f89fee732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480600" y="304920"/>
            <a:ext cx="112327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80">
                <a:solidFill>
                  <a:srgbClr val="222222"/>
                </a:solidFill>
                <a:latin typeface="Calibri Light"/>
              </a:rPr>
              <a:t>Lock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5574CC8-C7EE-4518-9B95-BADCAA0F232B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  <p:grpSp>
        <p:nvGrpSpPr>
          <p:cNvPr id="473" name="Group 4"/>
          <p:cNvGrpSpPr/>
          <p:nvPr/>
        </p:nvGrpSpPr>
        <p:grpSpPr>
          <a:xfrm>
            <a:off x="476280" y="1440000"/>
            <a:ext cx="11409120" cy="3844440"/>
            <a:chOff x="476280" y="1440000"/>
            <a:chExt cx="11409120" cy="3844440"/>
          </a:xfrm>
        </p:grpSpPr>
        <p:sp>
          <p:nvSpPr>
            <p:cNvPr id="474" name="CustomShape 5"/>
            <p:cNvSpPr/>
            <p:nvPr/>
          </p:nvSpPr>
          <p:spPr>
            <a:xfrm>
              <a:off x="476280" y="1440000"/>
              <a:ext cx="11409120" cy="384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Line 6"/>
            <p:cNvSpPr/>
            <p:nvPr/>
          </p:nvSpPr>
          <p:spPr>
            <a:xfrm>
              <a:off x="476280" y="1440000"/>
              <a:ext cx="11239200" cy="0"/>
            </a:xfrm>
            <a:prstGeom prst="line">
              <a:avLst/>
            </a:prstGeom>
            <a:ln w="12600">
              <a:solidFill>
                <a:srgbClr val="76CDD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7"/>
            <p:cNvSpPr/>
            <p:nvPr/>
          </p:nvSpPr>
          <p:spPr>
            <a:xfrm>
              <a:off x="476280" y="1440000"/>
              <a:ext cx="2246400" cy="384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>
              <a:noAutofit/>
            </a:bodyPr>
            <a:lstStyle/>
            <a:p>
              <a:pPr>
                <a:lnSpc>
                  <a:spcPct val="90000"/>
                </a:lnSpc>
                <a:spcAft>
                  <a:spcPts val="1261"/>
                </a:spcAft>
                <a:tabLst>
                  <a:tab pos="0" algn="l"/>
                </a:tabLst>
              </a:pPr>
              <a:r>
                <a:rPr lang="en-US" sz="3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threading.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477" name="CustomShape 8"/>
            <p:cNvSpPr/>
            <p:nvPr/>
          </p:nvSpPr>
          <p:spPr>
            <a:xfrm>
              <a:off x="2892600" y="146592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Lock</a:t>
              </a:r>
              <a:endParaRPr lang="en-US" sz="2400" b="1" strike="noStrike" spc="-1">
                <a:latin typeface="Arial"/>
              </a:endParaRPr>
            </a:p>
          </p:txBody>
        </p:sp>
        <p:sp>
          <p:nvSpPr>
            <p:cNvPr id="478" name="Line 9"/>
            <p:cNvSpPr/>
            <p:nvPr/>
          </p:nvSpPr>
          <p:spPr>
            <a:xfrm>
              <a:off x="2724120" y="198504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0"/>
            <p:cNvSpPr/>
            <p:nvPr/>
          </p:nvSpPr>
          <p:spPr>
            <a:xfrm>
              <a:off x="2892600" y="201132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RLock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80" name="Line 11"/>
            <p:cNvSpPr/>
            <p:nvPr/>
          </p:nvSpPr>
          <p:spPr>
            <a:xfrm>
              <a:off x="2724120" y="253008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12"/>
            <p:cNvSpPr/>
            <p:nvPr/>
          </p:nvSpPr>
          <p:spPr>
            <a:xfrm>
              <a:off x="2892600" y="255636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82" name="Line 13"/>
            <p:cNvSpPr/>
            <p:nvPr/>
          </p:nvSpPr>
          <p:spPr>
            <a:xfrm>
              <a:off x="2724120" y="307548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14"/>
            <p:cNvSpPr/>
            <p:nvPr/>
          </p:nvSpPr>
          <p:spPr>
            <a:xfrm>
              <a:off x="2892600" y="310140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Semaphore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84" name="Line 15"/>
            <p:cNvSpPr/>
            <p:nvPr/>
          </p:nvSpPr>
          <p:spPr>
            <a:xfrm>
              <a:off x="2724120" y="362052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16"/>
            <p:cNvSpPr/>
            <p:nvPr/>
          </p:nvSpPr>
          <p:spPr>
            <a:xfrm>
              <a:off x="2892600" y="364680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Condition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86" name="Line 17"/>
            <p:cNvSpPr/>
            <p:nvPr/>
          </p:nvSpPr>
          <p:spPr>
            <a:xfrm>
              <a:off x="2724120" y="416556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18"/>
            <p:cNvSpPr/>
            <p:nvPr/>
          </p:nvSpPr>
          <p:spPr>
            <a:xfrm>
              <a:off x="2892600" y="419184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Barrier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88" name="Line 19"/>
            <p:cNvSpPr/>
            <p:nvPr/>
          </p:nvSpPr>
          <p:spPr>
            <a:xfrm>
              <a:off x="2724120" y="471096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20"/>
            <p:cNvSpPr/>
            <p:nvPr/>
          </p:nvSpPr>
          <p:spPr>
            <a:xfrm>
              <a:off x="2892600" y="4737240"/>
              <a:ext cx="8821440" cy="51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0" name="CustomShape 21"/>
          <p:cNvSpPr/>
          <p:nvPr/>
        </p:nvSpPr>
        <p:spPr>
          <a:xfrm>
            <a:off x="365760" y="5907600"/>
            <a:ext cx="11366052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i="1" u="sng" strike="noStrike" spc="80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https://betterprogramming.pub/synchronization-primitives-in-python-564f89fee732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493920" y="304920"/>
            <a:ext cx="112327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Lock methods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F13111C-717D-4EC4-A744-8031AD8638D0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514440" y="2679480"/>
            <a:ext cx="5310720" cy="161604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acquire()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6217920" y="2679480"/>
            <a:ext cx="5310720" cy="161604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release()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  <a:cs typeface="Calibri Light"/>
              </a:rPr>
              <a:t>Deadlock (Dining philosophers' problem)</a:t>
            </a:r>
            <a:endParaRPr lang="en-US" sz="2000" b="1" strike="noStrike" spc="80">
              <a:solidFill>
                <a:srgbClr val="222222"/>
              </a:solidFill>
              <a:latin typeface="Calibri Light"/>
              <a:cs typeface="Calibri Light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4C85417-62B9-40C2-98E4-9C77EB65DBBB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cs typeface="Calibri Light"/>
                <a:hlinkClick r:id="rId3"/>
              </a:rPr>
              <a:t>https://en.wikipedia.org/wiki/</a:t>
            </a:r>
            <a:r>
              <a:rPr lang="en-US" sz="1400" i="1" u="sng" spc="38">
                <a:solidFill>
                  <a:srgbClr val="76CDD9"/>
                </a:solidFill>
                <a:latin typeface="Calibri Light"/>
                <a:ea typeface="DejaVu Sans"/>
                <a:cs typeface="Calibri Light"/>
                <a:hlinkClick r:id="rId3"/>
              </a:rPr>
              <a:t>Deadlock​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pic>
        <p:nvPicPr>
          <p:cNvPr id="2" name="Picture 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2CAD28D-3246-47A7-8174-9E95D842B48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32113" y="1087146"/>
            <a:ext cx="8317800" cy="4678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50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2"/>
          <p:cNvSpPr/>
          <p:nvPr/>
        </p:nvSpPr>
        <p:spPr>
          <a:xfrm>
            <a:off x="3200400" y="6435360"/>
            <a:ext cx="5784480" cy="4118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106000" y="6438960"/>
            <a:ext cx="602640" cy="41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E76808C-775F-4E32-BC5C-DC0AE19BBE5B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457200" y="1691640"/>
            <a:ext cx="11243160" cy="45324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CEDB5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5"/>
          <p:cNvSpPr/>
          <p:nvPr/>
        </p:nvSpPr>
        <p:spPr>
          <a:xfrm>
            <a:off x="1005840" y="1415520"/>
            <a:ext cx="7863120" cy="526680"/>
          </a:xfrm>
          <a:prstGeom prst="roundRect">
            <a:avLst>
              <a:gd name="adj" fmla="val 16667"/>
            </a:avLst>
          </a:prstGeom>
          <a:solidFill>
            <a:srgbClr val="CEDB5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Definition of thread &amp; process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457200" y="260604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D8BB5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7"/>
          <p:cNvSpPr/>
          <p:nvPr/>
        </p:nvSpPr>
        <p:spPr>
          <a:xfrm>
            <a:off x="457200" y="352044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D68D4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8"/>
          <p:cNvSpPr/>
          <p:nvPr/>
        </p:nvSpPr>
        <p:spPr>
          <a:xfrm>
            <a:off x="1005840" y="233172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D8BB51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Threads</a:t>
            </a: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 Python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1005840" y="324612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D68D4C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</a:rPr>
              <a:t>Synchronization primitives</a:t>
            </a:r>
            <a:endParaRPr lang="en-US" spc="-1"/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DB26A334-7A49-6143-8F88-53FC8D0CB1C8}"/>
              </a:ext>
            </a:extLst>
          </p:cNvPr>
          <p:cNvSpPr/>
          <p:nvPr/>
        </p:nvSpPr>
        <p:spPr>
          <a:xfrm>
            <a:off x="457200" y="533664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AE733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D3B7E515-59EF-3944-8F58-9B013E3B4D73}"/>
              </a:ext>
            </a:extLst>
          </p:cNvPr>
          <p:cNvSpPr/>
          <p:nvPr/>
        </p:nvSpPr>
        <p:spPr>
          <a:xfrm>
            <a:off x="1005840" y="506232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C95944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</a:rPr>
              <a:t>Multiprocessing</a:t>
            </a:r>
            <a:endParaRPr lang="en-US" spc="-1"/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A3778126-E0D1-034D-8EC8-A150F1A6820E}"/>
              </a:ext>
            </a:extLst>
          </p:cNvPr>
          <p:cNvSpPr/>
          <p:nvPr/>
        </p:nvSpPr>
        <p:spPr>
          <a:xfrm>
            <a:off x="457200" y="442800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AE733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9">
            <a:extLst>
              <a:ext uri="{FF2B5EF4-FFF2-40B4-BE49-F238E27FC236}">
                <a16:creationId xmlns:a16="http://schemas.microsoft.com/office/drawing/2014/main" id="{3441BAAA-A5FA-6C48-94D4-AEE81F92922C}"/>
              </a:ext>
            </a:extLst>
          </p:cNvPr>
          <p:cNvSpPr/>
          <p:nvPr/>
        </p:nvSpPr>
        <p:spPr>
          <a:xfrm>
            <a:off x="1005840" y="415368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D65E48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</a:rPr>
              <a:t>GIL</a:t>
            </a:r>
            <a:endParaRPr lang="en-US" spc="-1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2C253834-4466-4AB0-BE3D-4472A3FFAE9A}"/>
              </a:ext>
            </a:extLst>
          </p:cNvPr>
          <p:cNvSpPr>
            <a:spLocks noGrp="1"/>
          </p:cNvSpPr>
          <p:nvPr/>
        </p:nvSpPr>
        <p:spPr>
          <a:xfrm>
            <a:off x="480364" y="304800"/>
            <a:ext cx="11232339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10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66">
                <a:solidFill>
                  <a:srgbClr val="222222"/>
                </a:solidFill>
                <a:latin typeface="Calibri Light"/>
                <a:ea typeface="DejaVu Sans"/>
              </a:rPr>
              <a:t>Session overview</a:t>
            </a:r>
            <a:endParaRPr lang="en-US" b="1">
              <a:latin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GIL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F769A050-8601-4781-A6E7-1442841FBCFF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58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GIL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F3668B59-78B2-4EB8-B10E-B625AC32AE89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https://docs.python.org/3/glossary.html#term-global-interpreter-lock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1036541" y="2757480"/>
            <a:ext cx="10106744" cy="1346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mechanism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used to assure that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only one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thread executes Python bytecode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 a time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Unwritten Rules of Python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4278B0D-9F43-47BD-9319-48CF5D8CC5D6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https://www.dabeaz.com/python/UnderstandingGIL.pdf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513" name="CustomShape 5"/>
          <p:cNvSpPr/>
          <p:nvPr/>
        </p:nvSpPr>
        <p:spPr>
          <a:xfrm>
            <a:off x="1269614" y="3102971"/>
            <a:ext cx="9416160" cy="646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do not talk about the GIL.</a:t>
            </a:r>
            <a:endParaRPr lang="en-US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Unwritten Rules of Python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1405B8C-16C8-42BE-B522-6C9EF4EF8B90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17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https://www.dabeaz.com/python/UnderstandingGIL.pdf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518" name="CustomShape 5"/>
          <p:cNvSpPr/>
          <p:nvPr/>
        </p:nvSpPr>
        <p:spPr>
          <a:xfrm>
            <a:off x="1381834" y="3128883"/>
            <a:ext cx="9416160" cy="5950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do NOT talk about the GIL.</a:t>
            </a:r>
            <a:endParaRPr lang="en-US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Unwritten Rules of Python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4B78E7C-663B-4699-8685-D7D26345AAD9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https://www.dabeaz.com/python/UnderstandingGIL.pdf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523" name="CustomShape 5"/>
          <p:cNvSpPr/>
          <p:nvPr/>
        </p:nvSpPr>
        <p:spPr>
          <a:xfrm>
            <a:off x="1269614" y="3007961"/>
            <a:ext cx="9416160" cy="845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Don't even mention the GIL. No seriously.</a:t>
            </a:r>
            <a:endParaRPr lang="en-US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How it works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2A16FE1-82A4-45E2-AD7A-C60846EF91DD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27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1400" i="1" u="sng" spc="38">
                <a:solidFill>
                  <a:srgbClr val="76CDD9"/>
                </a:solidFill>
                <a:latin typeface="Calibri Light"/>
                <a:ea typeface="+mn-lt"/>
                <a:cs typeface="+mn-lt"/>
                <a:hlinkClick r:id="rId3"/>
              </a:rPr>
              <a:t>https://www.youtube.com/watch?v=AWX4JnAnjBE</a:t>
            </a:r>
            <a:endParaRPr lang="en-US" sz="1400" i="1" u="sng" spc="-1">
              <a:solidFill>
                <a:srgbClr val="76CDD9"/>
              </a:solidFill>
              <a:latin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5C03C-1CDB-DD4B-94C6-B93BF01CDB0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79600" y="1333800"/>
            <a:ext cx="795312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Multiprocessing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F769A050-8601-4781-A6E7-1442841FBCFF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29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8A90D678-84D1-294C-B86E-7765E1A4A540}"/>
              </a:ext>
            </a:extLst>
          </p:cNvPr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2AEB66E-722B-6446-BCE3-F15FD7FC234A}"/>
              </a:ext>
            </a:extLst>
          </p:cNvPr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5A6FB3B-B068-43C4-8B2B-40CADD3CDB40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8CFB8E8-EC55-8345-B0F8-4EA919F41A42}"/>
              </a:ext>
            </a:extLst>
          </p:cNvPr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How to create process instance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B7720-4229-CD45-B5AF-44275DDB761F}"/>
              </a:ext>
            </a:extLst>
          </p:cNvPr>
          <p:cNvSpPr/>
          <p:nvPr/>
        </p:nvSpPr>
        <p:spPr>
          <a:xfrm>
            <a:off x="644614" y="1012533"/>
            <a:ext cx="10896237" cy="48320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>
                <a:solidFill>
                  <a:srgbClr val="000080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GB" sz="28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multiprocessing</a:t>
            </a:r>
          </a:p>
          <a:p>
            <a:br>
              <a:rPr lang="en-GB" sz="28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1">
                <a:solidFill>
                  <a:srgbClr val="000080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GB" sz="2800" b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foo(arg1, arg2,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):</a:t>
            </a:r>
          </a:p>
          <a:p>
            <a:r>
              <a:rPr lang="en-GB" sz="2800" b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GB" sz="2800" b="0" i="1">
                <a:solidFill>
                  <a:srgbClr val="808080"/>
                </a:solidFill>
                <a:effectLst/>
                <a:latin typeface="Courier New"/>
                <a:cs typeface="Courier New"/>
              </a:rPr>
              <a:t>#TODO: Create something very important</a:t>
            </a:r>
          </a:p>
          <a:p>
            <a:r>
              <a:rPr lang="en-GB" sz="2800" b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GB" sz="2800" b="1">
                <a:solidFill>
                  <a:srgbClr val="000080"/>
                </a:solidFill>
                <a:effectLst/>
                <a:latin typeface="Courier New"/>
                <a:cs typeface="Courier New"/>
              </a:rPr>
              <a:t>pass</a:t>
            </a:r>
          </a:p>
          <a:p>
            <a:br>
              <a:rPr lang="en-GB" sz="28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process =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multiprocessing.Process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</a:p>
          <a:p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target=foo,</a:t>
            </a:r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</a:p>
          <a:p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args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=(arg1, arg2),</a:t>
            </a:r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GB" sz="28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kwargs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={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kwarg_name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kwarg_value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}</a:t>
            </a:r>
          </a:p>
          <a:p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7693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4A5AD6-5E15-4885-8346-ACDC40418042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39" name="CustomShape 4"/>
          <p:cNvSpPr/>
          <p:nvPr/>
        </p:nvSpPr>
        <p:spPr>
          <a:xfrm>
            <a:off x="6400800" y="1645920"/>
            <a:ext cx="5310720" cy="162144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run()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0" name="CustomShape 5"/>
          <p:cNvSpPr/>
          <p:nvPr/>
        </p:nvSpPr>
        <p:spPr>
          <a:xfrm>
            <a:off x="477720" y="1645920"/>
            <a:ext cx="5310720" cy="161604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start()</a:t>
            </a:r>
            <a:endParaRPr lang="en-US" sz="2000" b="0" strike="noStrike" spc="-1" dirty="0">
              <a:latin typeface="Calibri"/>
            </a:endParaRPr>
          </a:p>
        </p:txBody>
      </p:sp>
      <p:sp>
        <p:nvSpPr>
          <p:cNvPr id="541" name="CustomShape 6"/>
          <p:cNvSpPr/>
          <p:nvPr/>
        </p:nvSpPr>
        <p:spPr>
          <a:xfrm>
            <a:off x="477720" y="3931920"/>
            <a:ext cx="5310720" cy="161604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join()</a:t>
            </a:r>
            <a:endParaRPr lang="en-US" sz="2000" b="0" strike="noStrike" spc="-1" dirty="0">
              <a:latin typeface="Calibri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6364800" y="3931920"/>
            <a:ext cx="5310720" cy="161604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terminate() / kill()</a:t>
            </a:r>
            <a:endParaRPr lang="en-US" sz="2000" b="0" strike="noStrike" spc="-1" dirty="0">
              <a:latin typeface="Calibri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5C18E01-1D39-449E-92FF-3FDB851ECFBA}"/>
              </a:ext>
            </a:extLst>
          </p:cNvPr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</a:rPr>
              <a:t>Methods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animBg="1"/>
      <p:bldP spid="540" grpId="0" animBg="1"/>
      <p:bldP spid="541" grpId="0" animBg="1"/>
      <p:bldP spid="5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Pool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D87657B-3848-4164-ADE9-0C77FF59462C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29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5">
            <a:extLst>
              <a:ext uri="{FF2B5EF4-FFF2-40B4-BE49-F238E27FC236}">
                <a16:creationId xmlns:a16="http://schemas.microsoft.com/office/drawing/2014/main" id="{7280EA40-E634-9B47-8953-C70F0B4D7BA2}"/>
              </a:ext>
            </a:extLst>
          </p:cNvPr>
          <p:cNvSpPr/>
          <p:nvPr/>
        </p:nvSpPr>
        <p:spPr>
          <a:xfrm>
            <a:off x="924321" y="2534968"/>
            <a:ext cx="10331185" cy="1786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000000"/>
                </a:solidFill>
                <a:latin typeface="Calibri"/>
              </a:rPr>
              <a:t>Pool 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is a multiprocessing class that allows to parallelize the execution of a function </a:t>
            </a:r>
            <a:r>
              <a:rPr lang="en-US" sz="3600" b="1" spc="-1">
                <a:solidFill>
                  <a:srgbClr val="000000"/>
                </a:solidFill>
                <a:latin typeface="Calibri"/>
              </a:rPr>
              <a:t>across the multiple input values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.</a:t>
            </a:r>
            <a:endParaRPr lang="en-US" sz="360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  <a:ea typeface="DejaVu Sans"/>
              </a:rPr>
              <a:t>Definition of thread</a:t>
            </a: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&amp; process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611B26F-92B4-489C-83E3-D0C89F5DA427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4CCCE29D-493C-6E4E-9DFE-BC88C7251984}"/>
              </a:ext>
            </a:extLst>
          </p:cNvPr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C884110F-8F41-0D47-BF60-5998FEB9F807}"/>
              </a:ext>
            </a:extLst>
          </p:cNvPr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D87657B-3848-4164-ADE9-0C77FF59462C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30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C21320CF-92FE-3C4C-857F-4DEFAA91B7A5}"/>
              </a:ext>
            </a:extLst>
          </p:cNvPr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Dummy</a:t>
            </a:r>
            <a:endParaRPr lang="en-US" sz="2000" b="1" strike="noStrike" spc="-1">
              <a:latin typeface="Calibri Light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56E0017F-120B-E94A-8FEE-85B27C4D1986}"/>
              </a:ext>
            </a:extLst>
          </p:cNvPr>
          <p:cNvSpPr/>
          <p:nvPr/>
        </p:nvSpPr>
        <p:spPr>
          <a:xfrm>
            <a:off x="682617" y="2394715"/>
            <a:ext cx="10814593" cy="2063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b="1" spc="-1" err="1">
                <a:solidFill>
                  <a:srgbClr val="000000"/>
                </a:solidFill>
                <a:latin typeface="Calibri"/>
              </a:rPr>
              <a:t>Multiprocessing.dummy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is just a full </a:t>
            </a:r>
            <a:r>
              <a:rPr lang="en-US" sz="3600" b="1" spc="-1">
                <a:solidFill>
                  <a:srgbClr val="000000"/>
                </a:solidFill>
                <a:latin typeface="Calibri"/>
              </a:rPr>
              <a:t>replication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of the multiprocessing API but is also a wrapper around threading module. </a:t>
            </a:r>
            <a:endParaRPr lang="en-US" sz="360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73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2926080" y="368280"/>
            <a:ext cx="68504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Thanks for attention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DC97612-25BD-446B-8C8A-594DBB4F08DB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2926080" y="3840480"/>
            <a:ext cx="273564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55" name="CustomShape 5"/>
          <p:cNvSpPr/>
          <p:nvPr/>
        </p:nvSpPr>
        <p:spPr>
          <a:xfrm>
            <a:off x="4039920" y="6435360"/>
            <a:ext cx="410976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0F7BA-1B0D-9747-ADDC-D83196878C4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82880" y="2646360"/>
            <a:ext cx="5030640" cy="447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Process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2E811B7-441E-4722-B4C1-B0692A8FB8D8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https://simple.wikipedia.org/wiki/Process_(computing)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1002013" y="2066498"/>
            <a:ext cx="10175803" cy="2728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an instance of a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computer program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that is being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sequentially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executed by a computer system that has the ability to run several computer programs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concurrently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Thread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22E3BC2-587F-462D-BC14-53EE780161F2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5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665351" y="2498362"/>
            <a:ext cx="10857756" cy="1856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Threads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are a way for a program to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divide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(termed "split") itself into two or more simultaneously (or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pseudo-simultaneously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running tasks.</a:t>
            </a:r>
            <a:endParaRPr lang="en-US" sz="3600" b="0" strike="noStrike" spc="-1">
              <a:latin typeface="Calibri"/>
            </a:endParaRPr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A47BD53A-22A7-4CF5-AE7F-9EB634E3BB52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i="1" u="sng" spc="58">
                <a:solidFill>
                  <a:srgbClr val="76CDD9"/>
                </a:solidFill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simple.wikipedia</a:t>
            </a:r>
            <a:r>
              <a:rPr lang="en-US" sz="1400" b="0" i="1" u="sng" strike="noStrike" spc="5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400" i="1" u="sng" spc="58">
                <a:solidFill>
                  <a:srgbClr val="76CDD9"/>
                </a:solidFill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org/wiki</a:t>
            </a:r>
            <a:r>
              <a:rPr lang="en-US" sz="1400" b="0" i="1" u="sng" strike="noStrike" spc="5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i="1" u="sng" spc="58">
                <a:solidFill>
                  <a:srgbClr val="76CDD9"/>
                </a:solidFill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Thread_(computer_science)​</a:t>
            </a:r>
            <a:endParaRPr lang="en-US" sz="1400" b="0" strike="noStrike" spc="-1">
              <a:solidFill>
                <a:srgbClr val="76CDD9"/>
              </a:solidFill>
              <a:latin typeface="Arial"/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How it works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08D41A9-195E-46E1-A5D4-F62894A9D60B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6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https://softwareengineering.stackexchange.com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371853" y="2558823"/>
            <a:ext cx="11444753" cy="17351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Two threads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run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concurrently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on the same processor core by interleaving executable instructions. For example, thread 1 runs for 10ms, thread 2 runs for 10ms etc.</a:t>
            </a:r>
            <a:endParaRPr lang="en-US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How it works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67CD488-4963-472C-AF25-A6823AF44303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7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https://simple.wikipedia.org/wiki/Thread_(computer_science)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1554480" y="2377440"/>
            <a:ext cx="9416160" cy="15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1A129-805B-FC4E-AAE7-F21388EADB38}"/>
              </a:ext>
            </a:extLst>
          </p:cNvPr>
          <p:cNvPicPr/>
          <p:nvPr/>
        </p:nvPicPr>
        <p:blipFill>
          <a:blip r:embed="rId4">
            <a:grayscl/>
          </a:blip>
          <a:stretch/>
        </p:blipFill>
        <p:spPr>
          <a:xfrm>
            <a:off x="3838320" y="914400"/>
            <a:ext cx="4939920" cy="466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Process VS Thread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32444C8-F680-44B3-BBF2-828477E1DBA0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36252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https://www.guru99.com/difference-between-process-and-thread.html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1269614" y="2671107"/>
            <a:ext cx="9416160" cy="15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mostly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isolated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whereas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Threads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share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480600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0">
                <a:solidFill>
                  <a:srgbClr val="222222"/>
                </a:solidFill>
                <a:latin typeface="Calibri Light"/>
                <a:ea typeface="DejaVu Sans"/>
              </a:rPr>
              <a:t>Process VS Thread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3200400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08E7E6F8-00A9-4567-907E-5E18B6C97257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359640" y="590724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38">
                <a:solidFill>
                  <a:srgbClr val="76CDD9"/>
                </a:solidFill>
                <a:uFillTx/>
                <a:latin typeface="Calibri Light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https://morioh.com/p/bfc237e21e77</a:t>
            </a:r>
            <a:endParaRPr lang="en-US" sz="1400" b="0" i="1" u="sng" strike="noStrike" spc="-1">
              <a:solidFill>
                <a:srgbClr val="76CDD9"/>
              </a:solidFill>
              <a:latin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0157D-8D94-5B41-9CCE-D87F39D178C7}"/>
              </a:ext>
            </a:extLst>
          </p:cNvPr>
          <p:cNvSpPr/>
          <p:nvPr/>
        </p:nvSpPr>
        <p:spPr>
          <a:xfrm>
            <a:off x="1257696" y="2058395"/>
            <a:ext cx="3885407" cy="8068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Memory</a:t>
            </a:r>
            <a:endParaRPr lang="en-B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975FE-7A5D-734F-B5CF-43AE533EC288}"/>
              </a:ext>
            </a:extLst>
          </p:cNvPr>
          <p:cNvSpPr/>
          <p:nvPr/>
        </p:nvSpPr>
        <p:spPr>
          <a:xfrm>
            <a:off x="1257696" y="3414618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D0045D-B9BC-0D4E-8FC2-6AE6D1010C2C}"/>
              </a:ext>
            </a:extLst>
          </p:cNvPr>
          <p:cNvSpPr/>
          <p:nvPr/>
        </p:nvSpPr>
        <p:spPr>
          <a:xfrm>
            <a:off x="1257696" y="4159602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E134E-4C9F-2844-91A3-AD46055FBF85}"/>
              </a:ext>
            </a:extLst>
          </p:cNvPr>
          <p:cNvSpPr/>
          <p:nvPr/>
        </p:nvSpPr>
        <p:spPr>
          <a:xfrm>
            <a:off x="1257696" y="4907676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33ED2-74EB-1144-BF3F-FE375BD8C22B}"/>
              </a:ext>
            </a:extLst>
          </p:cNvPr>
          <p:cNvSpPr/>
          <p:nvPr/>
        </p:nvSpPr>
        <p:spPr>
          <a:xfrm>
            <a:off x="2773481" y="3430135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AF183E-136A-D44F-BB7A-E4331306EFD1}"/>
              </a:ext>
            </a:extLst>
          </p:cNvPr>
          <p:cNvSpPr/>
          <p:nvPr/>
        </p:nvSpPr>
        <p:spPr>
          <a:xfrm>
            <a:off x="2762453" y="4165713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A27BD-983A-3443-AC59-B165C5ED99DC}"/>
              </a:ext>
            </a:extLst>
          </p:cNvPr>
          <p:cNvSpPr/>
          <p:nvPr/>
        </p:nvSpPr>
        <p:spPr>
          <a:xfrm>
            <a:off x="2762452" y="4907676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59AC57-F18E-124D-B08F-9881C544BFEE}"/>
              </a:ext>
            </a:extLst>
          </p:cNvPr>
          <p:cNvSpPr/>
          <p:nvPr/>
        </p:nvSpPr>
        <p:spPr>
          <a:xfrm>
            <a:off x="4289266" y="3433535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AD6C62-CCF2-0548-A687-65FA62E48315}"/>
              </a:ext>
            </a:extLst>
          </p:cNvPr>
          <p:cNvSpPr/>
          <p:nvPr/>
        </p:nvSpPr>
        <p:spPr>
          <a:xfrm>
            <a:off x="4272346" y="4159602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1FB1C-2B09-C841-9ABC-D439D2026E8F}"/>
              </a:ext>
            </a:extLst>
          </p:cNvPr>
          <p:cNvSpPr/>
          <p:nvPr/>
        </p:nvSpPr>
        <p:spPr>
          <a:xfrm>
            <a:off x="4267210" y="4907676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A9223-3A72-AF4C-A058-3F60102534B3}"/>
              </a:ext>
            </a:extLst>
          </p:cNvPr>
          <p:cNvSpPr txBox="1"/>
          <p:nvPr/>
        </p:nvSpPr>
        <p:spPr>
          <a:xfrm>
            <a:off x="1342487" y="31565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100"/>
              <a:t>Thread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22AB86-C86E-D249-BD8D-3111DAA07455}"/>
              </a:ext>
            </a:extLst>
          </p:cNvPr>
          <p:cNvSpPr txBox="1"/>
          <p:nvPr/>
        </p:nvSpPr>
        <p:spPr>
          <a:xfrm>
            <a:off x="2823925" y="31725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100"/>
              <a:t>Thread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202A4B-A112-0A43-8E99-72CE30E13B60}"/>
              </a:ext>
            </a:extLst>
          </p:cNvPr>
          <p:cNvSpPr txBox="1"/>
          <p:nvPr/>
        </p:nvSpPr>
        <p:spPr>
          <a:xfrm>
            <a:off x="4328835" y="31719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100"/>
              <a:t>Thread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0AC930-2D61-824E-A922-0A60395C9B4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716948" y="2865289"/>
            <a:ext cx="1" cy="29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6654E2-C3D3-664A-A9AA-AEE5DC57D8F3}"/>
              </a:ext>
            </a:extLst>
          </p:cNvPr>
          <p:cNvCxnSpPr/>
          <p:nvPr/>
        </p:nvCxnSpPr>
        <p:spPr>
          <a:xfrm flipH="1" flipV="1">
            <a:off x="3219706" y="2870895"/>
            <a:ext cx="1" cy="29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1909AA-9436-C343-ACBA-12E63E5AA550}"/>
              </a:ext>
            </a:extLst>
          </p:cNvPr>
          <p:cNvCxnSpPr/>
          <p:nvPr/>
        </p:nvCxnSpPr>
        <p:spPr>
          <a:xfrm flipH="1" flipV="1">
            <a:off x="4708280" y="2899018"/>
            <a:ext cx="1" cy="29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5E68B-0EDC-DF47-BCA4-66829EAAEE0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693632" y="3908112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1AF399-7F48-224D-A585-87CDE37997B6}"/>
              </a:ext>
            </a:extLst>
          </p:cNvPr>
          <p:cNvCxnSpPr>
            <a:cxnSpLocks/>
          </p:cNvCxnSpPr>
          <p:nvPr/>
        </p:nvCxnSpPr>
        <p:spPr>
          <a:xfrm>
            <a:off x="1689598" y="4656186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E02462-2003-E647-BCD5-41B01F0F0AA2}"/>
              </a:ext>
            </a:extLst>
          </p:cNvPr>
          <p:cNvCxnSpPr>
            <a:cxnSpLocks/>
          </p:cNvCxnSpPr>
          <p:nvPr/>
        </p:nvCxnSpPr>
        <p:spPr>
          <a:xfrm>
            <a:off x="3216015" y="3923629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4F807A-E2DA-FF4C-9C7F-39FA63DC2B91}"/>
              </a:ext>
            </a:extLst>
          </p:cNvPr>
          <p:cNvCxnSpPr>
            <a:cxnSpLocks/>
          </p:cNvCxnSpPr>
          <p:nvPr/>
        </p:nvCxnSpPr>
        <p:spPr>
          <a:xfrm>
            <a:off x="3209416" y="4656186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05EB02-3A95-7345-9641-928BB982616E}"/>
              </a:ext>
            </a:extLst>
          </p:cNvPr>
          <p:cNvCxnSpPr>
            <a:cxnSpLocks/>
          </p:cNvCxnSpPr>
          <p:nvPr/>
        </p:nvCxnSpPr>
        <p:spPr>
          <a:xfrm>
            <a:off x="4725201" y="3923629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421C6E-8C2E-6844-8032-1F94A3695C7F}"/>
              </a:ext>
            </a:extLst>
          </p:cNvPr>
          <p:cNvCxnSpPr>
            <a:cxnSpLocks/>
          </p:cNvCxnSpPr>
          <p:nvPr/>
        </p:nvCxnSpPr>
        <p:spPr>
          <a:xfrm>
            <a:off x="4725201" y="4656186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9A6F56-1E67-C14A-B899-F9DBB20E52BE}"/>
              </a:ext>
            </a:extLst>
          </p:cNvPr>
          <p:cNvSpPr txBox="1"/>
          <p:nvPr/>
        </p:nvSpPr>
        <p:spPr>
          <a:xfrm>
            <a:off x="1968718" y="1617058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400"/>
              <a:t>Application/Program/Process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5DF03C-BAFF-0E46-8F7D-D6B9461D2599}"/>
              </a:ext>
            </a:extLst>
          </p:cNvPr>
          <p:cNvSpPr txBox="1"/>
          <p:nvPr/>
        </p:nvSpPr>
        <p:spPr>
          <a:xfrm>
            <a:off x="7326269" y="1545732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400"/>
              <a:t>Application/Program/Process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D8CCC6-7D16-0842-BCED-211EB6CDB222}"/>
              </a:ext>
            </a:extLst>
          </p:cNvPr>
          <p:cNvSpPr/>
          <p:nvPr/>
        </p:nvSpPr>
        <p:spPr>
          <a:xfrm>
            <a:off x="6526085" y="2054197"/>
            <a:ext cx="1137683" cy="8068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Y"/>
              <a:t>Memory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A335A5-AEC7-9A4D-8CA5-CD35B2AF2C42}"/>
              </a:ext>
            </a:extLst>
          </p:cNvPr>
          <p:cNvSpPr/>
          <p:nvPr/>
        </p:nvSpPr>
        <p:spPr>
          <a:xfrm>
            <a:off x="8015292" y="2061859"/>
            <a:ext cx="1137683" cy="8068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Y"/>
              <a:t>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151680-6A3D-0045-BB97-E475A517743C}"/>
              </a:ext>
            </a:extLst>
          </p:cNvPr>
          <p:cNvSpPr/>
          <p:nvPr/>
        </p:nvSpPr>
        <p:spPr>
          <a:xfrm>
            <a:off x="9462216" y="2058244"/>
            <a:ext cx="1137683" cy="8068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Y"/>
              <a:t>Memory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96161-8E3F-1C45-8A12-16F96A184928}"/>
              </a:ext>
            </a:extLst>
          </p:cNvPr>
          <p:cNvSpPr/>
          <p:nvPr/>
        </p:nvSpPr>
        <p:spPr>
          <a:xfrm>
            <a:off x="6644656" y="3355293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415C55-4115-AD48-9B18-494812B03961}"/>
              </a:ext>
            </a:extLst>
          </p:cNvPr>
          <p:cNvSpPr/>
          <p:nvPr/>
        </p:nvSpPr>
        <p:spPr>
          <a:xfrm>
            <a:off x="6644656" y="4100277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C0D7D4-C537-D84E-AE0D-14CC8E70198C}"/>
              </a:ext>
            </a:extLst>
          </p:cNvPr>
          <p:cNvSpPr/>
          <p:nvPr/>
        </p:nvSpPr>
        <p:spPr>
          <a:xfrm>
            <a:off x="6644656" y="4848351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CAA46-6337-D949-AC90-CEFFFD871EA1}"/>
              </a:ext>
            </a:extLst>
          </p:cNvPr>
          <p:cNvSpPr/>
          <p:nvPr/>
        </p:nvSpPr>
        <p:spPr>
          <a:xfrm>
            <a:off x="8111929" y="3346864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A77C7-DF30-FB43-A41D-1BA4BF7089A8}"/>
              </a:ext>
            </a:extLst>
          </p:cNvPr>
          <p:cNvSpPr/>
          <p:nvPr/>
        </p:nvSpPr>
        <p:spPr>
          <a:xfrm>
            <a:off x="8100901" y="4082442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3CB842-AD38-5C41-B9BB-C473F5D28B2A}"/>
              </a:ext>
            </a:extLst>
          </p:cNvPr>
          <p:cNvSpPr/>
          <p:nvPr/>
        </p:nvSpPr>
        <p:spPr>
          <a:xfrm>
            <a:off x="8100900" y="4824405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0A8D3C-9254-614B-99C5-43FD3A78F32C}"/>
              </a:ext>
            </a:extLst>
          </p:cNvPr>
          <p:cNvSpPr/>
          <p:nvPr/>
        </p:nvSpPr>
        <p:spPr>
          <a:xfrm>
            <a:off x="9603399" y="3346713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25B539-37EC-9D41-B6C0-7FA4EE0B300B}"/>
              </a:ext>
            </a:extLst>
          </p:cNvPr>
          <p:cNvSpPr/>
          <p:nvPr/>
        </p:nvSpPr>
        <p:spPr>
          <a:xfrm>
            <a:off x="9586479" y="4072780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D18D9-CCA0-3D4F-A5FF-C0D955718473}"/>
              </a:ext>
            </a:extLst>
          </p:cNvPr>
          <p:cNvSpPr/>
          <p:nvPr/>
        </p:nvSpPr>
        <p:spPr>
          <a:xfrm>
            <a:off x="9581343" y="4820854"/>
            <a:ext cx="871871" cy="49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E5F510-CCB1-BB44-AB61-A5D8B7C6412B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7080592" y="3848787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6F9D62-31A8-DE4E-8D7D-508D1F349F5C}"/>
              </a:ext>
            </a:extLst>
          </p:cNvPr>
          <p:cNvCxnSpPr>
            <a:cxnSpLocks/>
          </p:cNvCxnSpPr>
          <p:nvPr/>
        </p:nvCxnSpPr>
        <p:spPr>
          <a:xfrm>
            <a:off x="7076558" y="4596861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755BCE-3BF6-7442-A22F-EF7B606F7708}"/>
              </a:ext>
            </a:extLst>
          </p:cNvPr>
          <p:cNvCxnSpPr>
            <a:cxnSpLocks/>
          </p:cNvCxnSpPr>
          <p:nvPr/>
        </p:nvCxnSpPr>
        <p:spPr>
          <a:xfrm>
            <a:off x="8554463" y="3840358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0BB37C-3622-114E-BA3C-E6D7AE891EE2}"/>
              </a:ext>
            </a:extLst>
          </p:cNvPr>
          <p:cNvCxnSpPr>
            <a:cxnSpLocks/>
          </p:cNvCxnSpPr>
          <p:nvPr/>
        </p:nvCxnSpPr>
        <p:spPr>
          <a:xfrm>
            <a:off x="8547864" y="4572915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EDB254-7A96-5646-AA8A-6595CC270BF7}"/>
              </a:ext>
            </a:extLst>
          </p:cNvPr>
          <p:cNvCxnSpPr>
            <a:cxnSpLocks/>
          </p:cNvCxnSpPr>
          <p:nvPr/>
        </p:nvCxnSpPr>
        <p:spPr>
          <a:xfrm>
            <a:off x="10039334" y="3836807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1BA1BF-7746-9745-9799-E1CA679FC611}"/>
              </a:ext>
            </a:extLst>
          </p:cNvPr>
          <p:cNvCxnSpPr>
            <a:cxnSpLocks/>
          </p:cNvCxnSpPr>
          <p:nvPr/>
        </p:nvCxnSpPr>
        <p:spPr>
          <a:xfrm>
            <a:off x="10039334" y="4569364"/>
            <a:ext cx="0" cy="25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EFD0C2E-920C-4F43-B124-D825AA962BFD}"/>
              </a:ext>
            </a:extLst>
          </p:cNvPr>
          <p:cNvSpPr txBox="1"/>
          <p:nvPr/>
        </p:nvSpPr>
        <p:spPr>
          <a:xfrm>
            <a:off x="6542005" y="3124105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100"/>
              <a:t>Sub-process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1045E0-4392-1049-A528-8D36F54C142B}"/>
              </a:ext>
            </a:extLst>
          </p:cNvPr>
          <p:cNvSpPr txBox="1"/>
          <p:nvPr/>
        </p:nvSpPr>
        <p:spPr>
          <a:xfrm>
            <a:off x="8015292" y="3125009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100"/>
              <a:t>Sub-process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05B453-54C0-4E4A-A0FF-07B02C5C4CEE}"/>
              </a:ext>
            </a:extLst>
          </p:cNvPr>
          <p:cNvSpPr txBox="1"/>
          <p:nvPr/>
        </p:nvSpPr>
        <p:spPr>
          <a:xfrm>
            <a:off x="9517764" y="3125009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1100"/>
              <a:t>Sub-process 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AD12A77-7822-0C4E-9E1F-AAF4D80C729A}"/>
              </a:ext>
            </a:extLst>
          </p:cNvPr>
          <p:cNvCxnSpPr/>
          <p:nvPr/>
        </p:nvCxnSpPr>
        <p:spPr>
          <a:xfrm flipH="1" flipV="1">
            <a:off x="7094927" y="2884655"/>
            <a:ext cx="1" cy="29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C618B4-3BC4-7F45-ACC1-C2F8F858CC61}"/>
              </a:ext>
            </a:extLst>
          </p:cNvPr>
          <p:cNvCxnSpPr/>
          <p:nvPr/>
        </p:nvCxnSpPr>
        <p:spPr>
          <a:xfrm flipH="1" flipV="1">
            <a:off x="8573566" y="2897886"/>
            <a:ext cx="1" cy="29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08FB3D-59FB-5C43-A0C4-6E749ED493D0}"/>
              </a:ext>
            </a:extLst>
          </p:cNvPr>
          <p:cNvCxnSpPr/>
          <p:nvPr/>
        </p:nvCxnSpPr>
        <p:spPr>
          <a:xfrm flipH="1" flipV="1">
            <a:off x="10064549" y="2894163"/>
            <a:ext cx="1" cy="29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38C5498-2861-B145-A1F1-848895287C4A}"/>
              </a:ext>
            </a:extLst>
          </p:cNvPr>
          <p:cNvSpPr/>
          <p:nvPr/>
        </p:nvSpPr>
        <p:spPr>
          <a:xfrm>
            <a:off x="6466242" y="1913245"/>
            <a:ext cx="1266012" cy="35509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94162C7-FA9B-474C-98C9-BE7675866D4D}"/>
              </a:ext>
            </a:extLst>
          </p:cNvPr>
          <p:cNvSpPr/>
          <p:nvPr/>
        </p:nvSpPr>
        <p:spPr>
          <a:xfrm>
            <a:off x="7932426" y="1901416"/>
            <a:ext cx="1282280" cy="35509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2A580F2-ED99-CA4B-85F4-7C86927CDD88}"/>
              </a:ext>
            </a:extLst>
          </p:cNvPr>
          <p:cNvSpPr/>
          <p:nvPr/>
        </p:nvSpPr>
        <p:spPr>
          <a:xfrm>
            <a:off x="9394209" y="1901265"/>
            <a:ext cx="1282280" cy="35509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7813611-41DC-3B4B-8D64-614E34F50D47}"/>
              </a:ext>
            </a:extLst>
          </p:cNvPr>
          <p:cNvSpPr/>
          <p:nvPr/>
        </p:nvSpPr>
        <p:spPr>
          <a:xfrm>
            <a:off x="716494" y="1467170"/>
            <a:ext cx="5092996" cy="4338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EC172F7-D90C-9247-9CF3-765CCA230793}"/>
              </a:ext>
            </a:extLst>
          </p:cNvPr>
          <p:cNvSpPr/>
          <p:nvPr/>
        </p:nvSpPr>
        <p:spPr>
          <a:xfrm>
            <a:off x="6065770" y="1431703"/>
            <a:ext cx="5092996" cy="4338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36C44-F535-4091-8548-92642D1F29A0}"/>
              </a:ext>
            </a:extLst>
          </p:cNvPr>
          <p:cNvSpPr txBox="1"/>
          <p:nvPr/>
        </p:nvSpPr>
        <p:spPr>
          <a:xfrm>
            <a:off x="7614169" y="1015340"/>
            <a:ext cx="19179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Multi-Processing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0F011-20B0-4930-80B9-26B791812BFA}"/>
              </a:ext>
            </a:extLst>
          </p:cNvPr>
          <p:cNvSpPr txBox="1"/>
          <p:nvPr/>
        </p:nvSpPr>
        <p:spPr>
          <a:xfrm>
            <a:off x="2336491" y="1063212"/>
            <a:ext cx="1870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Multi-Threading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DOCID-1506477047-8248</_dlc_DocId>
    <_dlc_DocIdUrl xmlns="5ede5379-f79c-4964-9301-1140f96aa672">
      <Url>https://epam.sharepoint.com/sites/LMSO/_layouts/15/DocIdRedir.aspx?ID=DOCID-1506477047-8248</Url>
      <Description>DOCID-1506477047-8248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96A4B90-A33D-44F8-8D84-001E930C3E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99D95F-2839-44AC-BDF7-CAF14BFB7884}"/>
</file>

<file path=customXml/itemProps3.xml><?xml version="1.0" encoding="utf-8"?>
<ds:datastoreItem xmlns:ds="http://schemas.openxmlformats.org/officeDocument/2006/customXml" ds:itemID="{1BC38CF1-AB09-4628-ADB5-12A0F2D55E6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1997F34-5976-40F1-9C3E-C43B78BA4491}"/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Application>Microsoft Office PowerPoint</Application>
  <PresentationFormat>Custom</PresentationFormat>
  <Slides>31</Slides>
  <Notes>23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subject/>
  <dc:creator>Siarhei Boika</dc:creator>
  <cp:keywords>Python</cp:keywords>
  <dc:description/>
  <cp:revision>18</cp:revision>
  <dcterms:created xsi:type="dcterms:W3CDTF">2013-04-15T18:58:48Z</dcterms:created>
  <dcterms:modified xsi:type="dcterms:W3CDTF">2021-10-05T15:51:13Z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 Systems</vt:lpwstr>
  </property>
  <property fmtid="{D5CDD505-2E9C-101B-9397-08002B2CF9AE}" pid="4" name="ContentTypeId">
    <vt:lpwstr>0x010100A8D4E6613F5B634CB601A095784E7618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35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38</vt:i4>
  </property>
  <property fmtid="{D5CDD505-2E9C-101B-9397-08002B2CF9AE}" pid="14" name="_dlc_DocIdItemGuid">
    <vt:lpwstr>309d6508-e6e2-440a-bc88-b5ebcf9bcd94</vt:lpwstr>
  </property>
</Properties>
</file>