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6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87" r:id="rId5"/>
    <p:sldMasterId id="2147483726" r:id="rId6"/>
    <p:sldMasterId id="2147483765" r:id="rId7"/>
    <p:sldMasterId id="2147483778" r:id="rId8"/>
    <p:sldMasterId id="2147483793" r:id="rId9"/>
    <p:sldMasterId id="2147483797" r:id="rId10"/>
    <p:sldMasterId id="2147483805" r:id="rId11"/>
    <p:sldMasterId id="2147483826" r:id="rId12"/>
  </p:sldMasterIdLst>
  <p:notesMasterIdLst>
    <p:notesMasterId r:id="rId113"/>
  </p:notesMasterIdLst>
  <p:sldIdLst>
    <p:sldId id="256" r:id="rId13"/>
    <p:sldId id="258" r:id="rId14"/>
    <p:sldId id="259" r:id="rId15"/>
    <p:sldId id="261" r:id="rId16"/>
    <p:sldId id="260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62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315" r:id="rId54"/>
    <p:sldId id="316" r:id="rId55"/>
    <p:sldId id="317" r:id="rId56"/>
    <p:sldId id="349" r:id="rId57"/>
    <p:sldId id="347" r:id="rId58"/>
    <p:sldId id="298" r:id="rId59"/>
    <p:sldId id="299" r:id="rId60"/>
    <p:sldId id="300" r:id="rId61"/>
    <p:sldId id="301" r:id="rId62"/>
    <p:sldId id="302" r:id="rId63"/>
    <p:sldId id="303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50" r:id="rId73"/>
    <p:sldId id="352" r:id="rId74"/>
    <p:sldId id="351" r:id="rId75"/>
    <p:sldId id="354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58" r:id="rId103"/>
    <p:sldId id="359" r:id="rId104"/>
    <p:sldId id="360" r:id="rId105"/>
    <p:sldId id="361" r:id="rId106"/>
    <p:sldId id="353" r:id="rId107"/>
    <p:sldId id="355" r:id="rId108"/>
    <p:sldId id="356" r:id="rId109"/>
    <p:sldId id="362" r:id="rId110"/>
    <p:sldId id="357" r:id="rId111"/>
    <p:sldId id="345" r:id="rId112"/>
  </p:sldIdLst>
  <p:sldSz cx="12192000" cy="6858000"/>
  <p:notesSz cx="6858000" cy="9144000"/>
  <p:defaultTextStyle>
    <a:defPPr>
      <a:defRPr lang="en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Зайцев Юрий" initials="ЗЮ" lastIdx="2" clrIdx="0"/>
  <p:cmAuthor id="1" name="Henadzi Stantchik" initials="HS" lastIdx="49" clrIdx="1">
    <p:extLst>
      <p:ext uri="{19B8F6BF-5375-455C-9EA6-DF929625EA0E}">
        <p15:presenceInfo xmlns:p15="http://schemas.microsoft.com/office/powerpoint/2012/main" userId="S::henadzi_stantchik@epam.com::1a4c6504-a9fc-40c9-bf49-0a30dac68055" providerId="AD"/>
      </p:ext>
    </p:extLst>
  </p:cmAuthor>
  <p:cmAuthor id="2" name="Valery Litskevich" initials="VL" lastIdx="2" clrIdx="2">
    <p:extLst>
      <p:ext uri="{19B8F6BF-5375-455C-9EA6-DF929625EA0E}">
        <p15:presenceInfo xmlns:p15="http://schemas.microsoft.com/office/powerpoint/2012/main" userId="S::valery_litskevich@epam.com::1c91ccde-8afc-4cd1-8e02-06f0531b959d" providerId="AD"/>
      </p:ext>
    </p:extLst>
  </p:cmAuthor>
  <p:cmAuthor id="3" name="Hanna Kavalionak" initials="HK" lastIdx="2" clrIdx="3">
    <p:extLst>
      <p:ext uri="{19B8F6BF-5375-455C-9EA6-DF929625EA0E}">
        <p15:presenceInfo xmlns:p15="http://schemas.microsoft.com/office/powerpoint/2012/main" userId="S::hanna_kavalionak@epam.com::82742bfd-6cd6-458c-93ec-4cc1c74eb7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008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B2DBE-D997-A449-BAC7-041F232637A5}" v="249" dt="2021-09-10T12:50:53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64706"/>
  </p:normalViewPr>
  <p:slideViewPr>
    <p:cSldViewPr snapToGrid="0">
      <p:cViewPr varScale="1">
        <p:scale>
          <a:sx n="63" d="100"/>
          <a:sy n="63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117" Type="http://schemas.openxmlformats.org/officeDocument/2006/relationships/theme" Target="theme/theme1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84" Type="http://schemas.openxmlformats.org/officeDocument/2006/relationships/slide" Target="slides/slide72.xml"/><Relationship Id="rId89" Type="http://schemas.openxmlformats.org/officeDocument/2006/relationships/slide" Target="slides/slide77.xml"/><Relationship Id="rId112" Type="http://schemas.openxmlformats.org/officeDocument/2006/relationships/slide" Target="slides/slide100.xml"/><Relationship Id="rId16" Type="http://schemas.openxmlformats.org/officeDocument/2006/relationships/slide" Target="slides/slide4.xml"/><Relationship Id="rId107" Type="http://schemas.openxmlformats.org/officeDocument/2006/relationships/slide" Target="slides/slide95.xml"/><Relationship Id="rId11" Type="http://schemas.openxmlformats.org/officeDocument/2006/relationships/slideMaster" Target="slideMasters/slideMaster8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102" Type="http://schemas.openxmlformats.org/officeDocument/2006/relationships/slide" Target="slides/slide90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78.xml"/><Relationship Id="rId95" Type="http://schemas.openxmlformats.org/officeDocument/2006/relationships/slide" Target="slides/slide83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68.xml"/><Relationship Id="rId85" Type="http://schemas.openxmlformats.org/officeDocument/2006/relationships/slide" Target="slides/slide7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59" Type="http://schemas.openxmlformats.org/officeDocument/2006/relationships/slide" Target="slides/slide47.xml"/><Relationship Id="rId103" Type="http://schemas.openxmlformats.org/officeDocument/2006/relationships/slide" Target="slides/slide91.xml"/><Relationship Id="rId108" Type="http://schemas.openxmlformats.org/officeDocument/2006/relationships/slide" Target="slides/slide96.xml"/><Relationship Id="rId54" Type="http://schemas.openxmlformats.org/officeDocument/2006/relationships/slide" Target="slides/slide42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91" Type="http://schemas.openxmlformats.org/officeDocument/2006/relationships/slide" Target="slides/slide79.xml"/><Relationship Id="rId96" Type="http://schemas.openxmlformats.org/officeDocument/2006/relationships/slide" Target="slides/slide8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49" Type="http://schemas.openxmlformats.org/officeDocument/2006/relationships/slide" Target="slides/slide37.xml"/><Relationship Id="rId114" Type="http://schemas.openxmlformats.org/officeDocument/2006/relationships/commentAuthors" Target="commentAuthors.xml"/><Relationship Id="rId119" Type="http://schemas.microsoft.com/office/2016/11/relationships/changesInfo" Target="changesInfos/changesInfo1.xml"/><Relationship Id="rId44" Type="http://schemas.openxmlformats.org/officeDocument/2006/relationships/slide" Target="slides/slide32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81" Type="http://schemas.openxmlformats.org/officeDocument/2006/relationships/slide" Target="slides/slide69.xml"/><Relationship Id="rId86" Type="http://schemas.openxmlformats.org/officeDocument/2006/relationships/slide" Target="slides/slide74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109" Type="http://schemas.openxmlformats.org/officeDocument/2006/relationships/slide" Target="slides/slide9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6" Type="http://schemas.openxmlformats.org/officeDocument/2006/relationships/slide" Target="slides/slide64.xml"/><Relationship Id="rId97" Type="http://schemas.openxmlformats.org/officeDocument/2006/relationships/slide" Target="slides/slide85.xml"/><Relationship Id="rId104" Type="http://schemas.openxmlformats.org/officeDocument/2006/relationships/slide" Target="slides/slide92.xml"/><Relationship Id="rId120" Type="http://schemas.microsoft.com/office/2015/10/relationships/revisionInfo" Target="revisionInfo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59.xml"/><Relationship Id="rId92" Type="http://schemas.openxmlformats.org/officeDocument/2006/relationships/slide" Target="slides/slide80.xml"/><Relationship Id="rId2" Type="http://schemas.openxmlformats.org/officeDocument/2006/relationships/customXml" Target="../customXml/item2.xml"/><Relationship Id="rId29" Type="http://schemas.openxmlformats.org/officeDocument/2006/relationships/slide" Target="slides/slide17.xml"/><Relationship Id="rId24" Type="http://schemas.openxmlformats.org/officeDocument/2006/relationships/slide" Target="slides/slide12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66" Type="http://schemas.openxmlformats.org/officeDocument/2006/relationships/slide" Target="slides/slide54.xml"/><Relationship Id="rId87" Type="http://schemas.openxmlformats.org/officeDocument/2006/relationships/slide" Target="slides/slide75.xml"/><Relationship Id="rId110" Type="http://schemas.openxmlformats.org/officeDocument/2006/relationships/slide" Target="slides/slide98.xml"/><Relationship Id="rId115" Type="http://schemas.openxmlformats.org/officeDocument/2006/relationships/presProps" Target="presProps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56" Type="http://schemas.openxmlformats.org/officeDocument/2006/relationships/slide" Target="slides/slide44.xml"/><Relationship Id="rId77" Type="http://schemas.openxmlformats.org/officeDocument/2006/relationships/slide" Target="slides/slide65.xml"/><Relationship Id="rId100" Type="http://schemas.openxmlformats.org/officeDocument/2006/relationships/slide" Target="slides/slide88.xml"/><Relationship Id="rId105" Type="http://schemas.openxmlformats.org/officeDocument/2006/relationships/slide" Target="slides/slide93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93" Type="http://schemas.openxmlformats.org/officeDocument/2006/relationships/slide" Target="slides/slide81.xml"/><Relationship Id="rId98" Type="http://schemas.openxmlformats.org/officeDocument/2006/relationships/slide" Target="slides/slide86.xml"/><Relationship Id="rId121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25" Type="http://schemas.openxmlformats.org/officeDocument/2006/relationships/slide" Target="slides/slide13.xml"/><Relationship Id="rId46" Type="http://schemas.openxmlformats.org/officeDocument/2006/relationships/slide" Target="slides/slide34.xml"/><Relationship Id="rId67" Type="http://schemas.openxmlformats.org/officeDocument/2006/relationships/slide" Target="slides/slide55.xml"/><Relationship Id="rId116" Type="http://schemas.openxmlformats.org/officeDocument/2006/relationships/viewProps" Target="viewProp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62" Type="http://schemas.openxmlformats.org/officeDocument/2006/relationships/slide" Target="slides/slide50.xml"/><Relationship Id="rId83" Type="http://schemas.openxmlformats.org/officeDocument/2006/relationships/slide" Target="slides/slide71.xml"/><Relationship Id="rId88" Type="http://schemas.openxmlformats.org/officeDocument/2006/relationships/slide" Target="slides/slide76.xml"/><Relationship Id="rId111" Type="http://schemas.openxmlformats.org/officeDocument/2006/relationships/slide" Target="slides/slide99.xml"/><Relationship Id="rId15" Type="http://schemas.openxmlformats.org/officeDocument/2006/relationships/slide" Target="slides/slide3.xml"/><Relationship Id="rId36" Type="http://schemas.openxmlformats.org/officeDocument/2006/relationships/slide" Target="slides/slide24.xml"/><Relationship Id="rId57" Type="http://schemas.openxmlformats.org/officeDocument/2006/relationships/slide" Target="slides/slide45.xml"/><Relationship Id="rId106" Type="http://schemas.openxmlformats.org/officeDocument/2006/relationships/slide" Target="slides/slide94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9.xml"/><Relationship Id="rId52" Type="http://schemas.openxmlformats.org/officeDocument/2006/relationships/slide" Target="slides/slide40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94" Type="http://schemas.openxmlformats.org/officeDocument/2006/relationships/slide" Target="slides/slide82.xml"/><Relationship Id="rId99" Type="http://schemas.openxmlformats.org/officeDocument/2006/relationships/slide" Target="slides/slide87.xml"/><Relationship Id="rId101" Type="http://schemas.openxmlformats.org/officeDocument/2006/relationships/slide" Target="slides/slide8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adzi Stantchik" userId="S::henadzi_stantchik@epam.com::1a4c6504-a9fc-40c9-bf49-0a30dac68055" providerId="AD" clId="Web-{DEFBF564-5ACC-3C2C-A4AD-8F9198DFA3AD}"/>
    <pc:docChg chg="">
      <pc:chgData name="Henadzi Stantchik" userId="S::henadzi_stantchik@epam.com::1a4c6504-a9fc-40c9-bf49-0a30dac68055" providerId="AD" clId="Web-{DEFBF564-5ACC-3C2C-A4AD-8F9198DFA3AD}" dt="2021-08-30T13:08:27.795" v="1"/>
      <pc:docMkLst>
        <pc:docMk/>
      </pc:docMkLst>
      <pc:sldChg chg="delCm">
        <pc:chgData name="Henadzi Stantchik" userId="S::henadzi_stantchik@epam.com::1a4c6504-a9fc-40c9-bf49-0a30dac68055" providerId="AD" clId="Web-{DEFBF564-5ACC-3C2C-A4AD-8F9198DFA3AD}" dt="2021-08-30T13:08:00.435" v="0"/>
        <pc:sldMkLst>
          <pc:docMk/>
          <pc:sldMk cId="0" sldId="295"/>
        </pc:sldMkLst>
      </pc:sldChg>
      <pc:sldChg chg="delCm">
        <pc:chgData name="Henadzi Stantchik" userId="S::henadzi_stantchik@epam.com::1a4c6504-a9fc-40c9-bf49-0a30dac68055" providerId="AD" clId="Web-{DEFBF564-5ACC-3C2C-A4AD-8F9198DFA3AD}" dt="2021-08-30T13:08:27.795" v="1"/>
        <pc:sldMkLst>
          <pc:docMk/>
          <pc:sldMk cId="0" sldId="311"/>
        </pc:sldMkLst>
      </pc:sldChg>
    </pc:docChg>
  </pc:docChgLst>
  <pc:docChgLst>
    <pc:chgData name="Valery Litskevich" userId="S::valery_litskevich@epam.com::1c91ccde-8afc-4cd1-8e02-06f0531b959d" providerId="AD" clId="Web-{4C915057-9BA4-4D56-474C-CC73A2B526EF}"/>
    <pc:docChg chg="">
      <pc:chgData name="Valery Litskevich" userId="S::valery_litskevich@epam.com::1c91ccde-8afc-4cd1-8e02-06f0531b959d" providerId="AD" clId="Web-{4C915057-9BA4-4D56-474C-CC73A2B526EF}" dt="2021-08-27T21:38:11.427" v="1"/>
      <pc:docMkLst>
        <pc:docMk/>
      </pc:docMkLst>
      <pc:sldChg chg="addCm">
        <pc:chgData name="Valery Litskevich" userId="S::valery_litskevich@epam.com::1c91ccde-8afc-4cd1-8e02-06f0531b959d" providerId="AD" clId="Web-{4C915057-9BA4-4D56-474C-CC73A2B526EF}" dt="2021-08-27T21:38:11.427" v="1"/>
        <pc:sldMkLst>
          <pc:docMk/>
          <pc:sldMk cId="2883045288" sldId="361"/>
        </pc:sldMkLst>
      </pc:sldChg>
      <pc:sldChg chg="addCm">
        <pc:chgData name="Valery Litskevich" userId="S::valery_litskevich@epam.com::1c91ccde-8afc-4cd1-8e02-06f0531b959d" providerId="AD" clId="Web-{4C915057-9BA4-4D56-474C-CC73A2B526EF}" dt="2021-08-27T21:37:36.770" v="0"/>
        <pc:sldMkLst>
          <pc:docMk/>
          <pc:sldMk cId="72372307" sldId="362"/>
        </pc:sldMkLst>
      </pc:sldChg>
    </pc:docChg>
  </pc:docChgLst>
  <pc:docChgLst>
    <pc:chgData name="Hanna Kavalionak" userId="82742bfd-6cd6-458c-93ec-4cc1c74eb775" providerId="ADAL" clId="{69FB2DBE-D997-A449-BAC7-041F232637A5}"/>
    <pc:docChg chg="undo custSel modSld">
      <pc:chgData name="Hanna Kavalionak" userId="82742bfd-6cd6-458c-93ec-4cc1c74eb775" providerId="ADAL" clId="{69FB2DBE-D997-A449-BAC7-041F232637A5}" dt="2021-09-10T12:50:54.132" v="850" actId="20577"/>
      <pc:docMkLst>
        <pc:docMk/>
      </pc:docMkLst>
      <pc:sldChg chg="addSp delSp modSp mod">
        <pc:chgData name="Hanna Kavalionak" userId="82742bfd-6cd6-458c-93ec-4cc1c74eb775" providerId="ADAL" clId="{69FB2DBE-D997-A449-BAC7-041F232637A5}" dt="2021-09-10T10:47:14.429" v="827"/>
        <pc:sldMkLst>
          <pc:docMk/>
          <pc:sldMk cId="0" sldId="256"/>
        </pc:sldMkLst>
        <pc:spChg chg="add del mod">
          <ac:chgData name="Hanna Kavalionak" userId="82742bfd-6cd6-458c-93ec-4cc1c74eb775" providerId="ADAL" clId="{69FB2DBE-D997-A449-BAC7-041F232637A5}" dt="2021-09-10T10:47:14.429" v="827"/>
          <ac:spMkLst>
            <pc:docMk/>
            <pc:sldMk cId="0" sldId="256"/>
            <ac:spMk id="2" creationId="{7BC6DAFA-C8A7-DD4F-A449-21D8FF5501A9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2:40.342" v="448"/>
        <pc:sldMkLst>
          <pc:docMk/>
          <pc:sldMk cId="0" sldId="258"/>
        </pc:sldMkLst>
        <pc:spChg chg="add mod">
          <ac:chgData name="Hanna Kavalionak" userId="82742bfd-6cd6-458c-93ec-4cc1c74eb775" providerId="ADAL" clId="{69FB2DBE-D997-A449-BAC7-041F232637A5}" dt="2021-08-29T14:22:40.342" v="448"/>
          <ac:spMkLst>
            <pc:docMk/>
            <pc:sldMk cId="0" sldId="258"/>
            <ac:spMk id="13" creationId="{E9C92FC5-0AF5-5643-B06F-4F2391FCF6B4}"/>
          </ac:spMkLst>
        </pc:spChg>
        <pc:spChg chg="del">
          <ac:chgData name="Hanna Kavalionak" userId="82742bfd-6cd6-458c-93ec-4cc1c74eb775" providerId="ADAL" clId="{69FB2DBE-D997-A449-BAC7-041F232637A5}" dt="2021-08-29T14:22:39.994" v="447" actId="478"/>
          <ac:spMkLst>
            <pc:docMk/>
            <pc:sldMk cId="0" sldId="258"/>
            <ac:spMk id="425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2:45.319" v="450"/>
        <pc:sldMkLst>
          <pc:docMk/>
          <pc:sldMk cId="0" sldId="259"/>
        </pc:sldMkLst>
        <pc:spChg chg="add mod">
          <ac:chgData name="Hanna Kavalionak" userId="82742bfd-6cd6-458c-93ec-4cc1c74eb775" providerId="ADAL" clId="{69FB2DBE-D997-A449-BAC7-041F232637A5}" dt="2021-08-29T14:22:45.319" v="450"/>
          <ac:spMkLst>
            <pc:docMk/>
            <pc:sldMk cId="0" sldId="259"/>
            <ac:spMk id="5" creationId="{D2259885-5C37-FD43-B6E0-286351C08106}"/>
          </ac:spMkLst>
        </pc:spChg>
        <pc:spChg chg="del">
          <ac:chgData name="Hanna Kavalionak" userId="82742bfd-6cd6-458c-93ec-4cc1c74eb775" providerId="ADAL" clId="{69FB2DBE-D997-A449-BAC7-041F232637A5}" dt="2021-08-29T14:22:44.865" v="449" actId="478"/>
          <ac:spMkLst>
            <pc:docMk/>
            <pc:sldMk cId="0" sldId="259"/>
            <ac:spMk id="436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2:54.143" v="454"/>
        <pc:sldMkLst>
          <pc:docMk/>
          <pc:sldMk cId="0" sldId="260"/>
        </pc:sldMkLst>
        <pc:spChg chg="add mod">
          <ac:chgData name="Hanna Kavalionak" userId="82742bfd-6cd6-458c-93ec-4cc1c74eb775" providerId="ADAL" clId="{69FB2DBE-D997-A449-BAC7-041F232637A5}" dt="2021-08-29T14:22:54.143" v="454"/>
          <ac:spMkLst>
            <pc:docMk/>
            <pc:sldMk cId="0" sldId="260"/>
            <ac:spMk id="8" creationId="{051965C7-7C06-2343-8A2D-14023C3CD2CB}"/>
          </ac:spMkLst>
        </pc:spChg>
        <pc:spChg chg="del">
          <ac:chgData name="Hanna Kavalionak" userId="82742bfd-6cd6-458c-93ec-4cc1c74eb775" providerId="ADAL" clId="{69FB2DBE-D997-A449-BAC7-041F232637A5}" dt="2021-08-29T14:22:53.824" v="453" actId="478"/>
          <ac:spMkLst>
            <pc:docMk/>
            <pc:sldMk cId="0" sldId="260"/>
            <ac:spMk id="438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2:50.127" v="452"/>
        <pc:sldMkLst>
          <pc:docMk/>
          <pc:sldMk cId="0" sldId="261"/>
        </pc:sldMkLst>
        <pc:spChg chg="add mod">
          <ac:chgData name="Hanna Kavalionak" userId="82742bfd-6cd6-458c-93ec-4cc1c74eb775" providerId="ADAL" clId="{69FB2DBE-D997-A449-BAC7-041F232637A5}" dt="2021-08-29T14:22:50.127" v="452"/>
          <ac:spMkLst>
            <pc:docMk/>
            <pc:sldMk cId="0" sldId="261"/>
            <ac:spMk id="13" creationId="{9A1B91CE-2349-F649-B807-02B2C1A9D2DD}"/>
          </ac:spMkLst>
        </pc:spChg>
        <pc:spChg chg="del">
          <ac:chgData name="Hanna Kavalionak" userId="82742bfd-6cd6-458c-93ec-4cc1c74eb775" providerId="ADAL" clId="{69FB2DBE-D997-A449-BAC7-041F232637A5}" dt="2021-08-29T14:22:49.794" v="451" actId="478"/>
          <ac:spMkLst>
            <pc:docMk/>
            <pc:sldMk cId="0" sldId="261"/>
            <ac:spMk id="444" creationId="{00000000-0000-0000-0000-000000000000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29T14:24:15.309" v="484"/>
        <pc:sldMkLst>
          <pc:docMk/>
          <pc:sldMk cId="0" sldId="262"/>
        </pc:sldMkLst>
        <pc:spChg chg="add mod">
          <ac:chgData name="Hanna Kavalionak" userId="82742bfd-6cd6-458c-93ec-4cc1c74eb775" providerId="ADAL" clId="{69FB2DBE-D997-A449-BAC7-041F232637A5}" dt="2021-08-29T14:24:15.309" v="484"/>
          <ac:spMkLst>
            <pc:docMk/>
            <pc:sldMk cId="0" sldId="262"/>
            <ac:spMk id="7" creationId="{30C21D30-EBE2-E24F-B307-29734EFEC6C2}"/>
          </ac:spMkLst>
        </pc:spChg>
        <pc:spChg chg="del">
          <ac:chgData name="Hanna Kavalionak" userId="82742bfd-6cd6-458c-93ec-4cc1c74eb775" providerId="ADAL" clId="{69FB2DBE-D997-A449-BAC7-041F232637A5}" dt="2021-08-29T14:24:14.967" v="483" actId="478"/>
          <ac:spMkLst>
            <pc:docMk/>
            <pc:sldMk cId="0" sldId="262"/>
            <ac:spMk id="456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3:00.014" v="456"/>
        <pc:sldMkLst>
          <pc:docMk/>
          <pc:sldMk cId="0" sldId="263"/>
        </pc:sldMkLst>
        <pc:spChg chg="add mod">
          <ac:chgData name="Hanna Kavalionak" userId="82742bfd-6cd6-458c-93ec-4cc1c74eb775" providerId="ADAL" clId="{69FB2DBE-D997-A449-BAC7-041F232637A5}" dt="2021-08-29T14:23:00.014" v="456"/>
          <ac:spMkLst>
            <pc:docMk/>
            <pc:sldMk cId="0" sldId="263"/>
            <ac:spMk id="7" creationId="{1CC8271A-35AB-0D4D-8E9D-D03B6ECC1A56}"/>
          </ac:spMkLst>
        </pc:spChg>
        <pc:spChg chg="del">
          <ac:chgData name="Hanna Kavalionak" userId="82742bfd-6cd6-458c-93ec-4cc1c74eb775" providerId="ADAL" clId="{69FB2DBE-D997-A449-BAC7-041F232637A5}" dt="2021-08-29T14:22:59.547" v="455" actId="478"/>
          <ac:spMkLst>
            <pc:docMk/>
            <pc:sldMk cId="0" sldId="263"/>
            <ac:spMk id="461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3:04.543" v="458"/>
        <pc:sldMkLst>
          <pc:docMk/>
          <pc:sldMk cId="0" sldId="264"/>
        </pc:sldMkLst>
        <pc:spChg chg="add mod">
          <ac:chgData name="Hanna Kavalionak" userId="82742bfd-6cd6-458c-93ec-4cc1c74eb775" providerId="ADAL" clId="{69FB2DBE-D997-A449-BAC7-041F232637A5}" dt="2021-08-29T14:23:04.543" v="458"/>
          <ac:spMkLst>
            <pc:docMk/>
            <pc:sldMk cId="0" sldId="264"/>
            <ac:spMk id="7" creationId="{40037000-C75F-D94A-98A4-E5AA13291906}"/>
          </ac:spMkLst>
        </pc:spChg>
        <pc:spChg chg="del">
          <ac:chgData name="Hanna Kavalionak" userId="82742bfd-6cd6-458c-93ec-4cc1c74eb775" providerId="ADAL" clId="{69FB2DBE-D997-A449-BAC7-041F232637A5}" dt="2021-08-29T14:23:04.197" v="457" actId="478"/>
          <ac:spMkLst>
            <pc:docMk/>
            <pc:sldMk cId="0" sldId="264"/>
            <ac:spMk id="466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3:08.359" v="460"/>
        <pc:sldMkLst>
          <pc:docMk/>
          <pc:sldMk cId="0" sldId="265"/>
        </pc:sldMkLst>
        <pc:spChg chg="add mod">
          <ac:chgData name="Hanna Kavalionak" userId="82742bfd-6cd6-458c-93ec-4cc1c74eb775" providerId="ADAL" clId="{69FB2DBE-D997-A449-BAC7-041F232637A5}" dt="2021-08-29T14:23:08.359" v="460"/>
          <ac:spMkLst>
            <pc:docMk/>
            <pc:sldMk cId="0" sldId="265"/>
            <ac:spMk id="5" creationId="{8D5432AF-416D-EC43-903E-1925CCB48275}"/>
          </ac:spMkLst>
        </pc:spChg>
        <pc:spChg chg="del">
          <ac:chgData name="Hanna Kavalionak" userId="82742bfd-6cd6-458c-93ec-4cc1c74eb775" providerId="ADAL" clId="{69FB2DBE-D997-A449-BAC7-041F232637A5}" dt="2021-08-29T14:23:08" v="459" actId="478"/>
          <ac:spMkLst>
            <pc:docMk/>
            <pc:sldMk cId="0" sldId="265"/>
            <ac:spMk id="471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3:11.910" v="462"/>
        <pc:sldMkLst>
          <pc:docMk/>
          <pc:sldMk cId="0" sldId="266"/>
        </pc:sldMkLst>
        <pc:spChg chg="add mod">
          <ac:chgData name="Hanna Kavalionak" userId="82742bfd-6cd6-458c-93ec-4cc1c74eb775" providerId="ADAL" clId="{69FB2DBE-D997-A449-BAC7-041F232637A5}" dt="2021-08-29T14:23:11.910" v="462"/>
          <ac:spMkLst>
            <pc:docMk/>
            <pc:sldMk cId="0" sldId="266"/>
            <ac:spMk id="6" creationId="{675FDF69-AB38-AC46-985B-6CB6394B017C}"/>
          </ac:spMkLst>
        </pc:spChg>
        <pc:spChg chg="del">
          <ac:chgData name="Hanna Kavalionak" userId="82742bfd-6cd6-458c-93ec-4cc1c74eb775" providerId="ADAL" clId="{69FB2DBE-D997-A449-BAC7-041F232637A5}" dt="2021-08-29T14:23:11.481" v="461" actId="478"/>
          <ac:spMkLst>
            <pc:docMk/>
            <pc:sldMk cId="0" sldId="266"/>
            <ac:spMk id="474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9-10T12:50:54.132" v="850" actId="20577"/>
        <pc:sldMkLst>
          <pc:docMk/>
          <pc:sldMk cId="0" sldId="267"/>
        </pc:sldMkLst>
        <pc:spChg chg="add mod">
          <ac:chgData name="Hanna Kavalionak" userId="82742bfd-6cd6-458c-93ec-4cc1c74eb775" providerId="ADAL" clId="{69FB2DBE-D997-A449-BAC7-041F232637A5}" dt="2021-08-29T14:23:15.948" v="464"/>
          <ac:spMkLst>
            <pc:docMk/>
            <pc:sldMk cId="0" sldId="267"/>
            <ac:spMk id="7" creationId="{4784257E-8350-C34A-932A-F79B7F8742D7}"/>
          </ac:spMkLst>
        </pc:spChg>
        <pc:spChg chg="del">
          <ac:chgData name="Hanna Kavalionak" userId="82742bfd-6cd6-458c-93ec-4cc1c74eb775" providerId="ADAL" clId="{69FB2DBE-D997-A449-BAC7-041F232637A5}" dt="2021-08-29T14:23:15.636" v="463" actId="478"/>
          <ac:spMkLst>
            <pc:docMk/>
            <pc:sldMk cId="0" sldId="267"/>
            <ac:spMk id="478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9-10T12:49:52.133" v="847" actId="20577"/>
          <ac:spMkLst>
            <pc:docMk/>
            <pc:sldMk cId="0" sldId="267"/>
            <ac:spMk id="479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9-10T12:50:54.132" v="850" actId="20577"/>
          <ac:spMkLst>
            <pc:docMk/>
            <pc:sldMk cId="0" sldId="267"/>
            <ac:spMk id="480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3:51.302" v="472"/>
        <pc:sldMkLst>
          <pc:docMk/>
          <pc:sldMk cId="0" sldId="268"/>
        </pc:sldMkLst>
        <pc:spChg chg="add mod">
          <ac:chgData name="Hanna Kavalionak" userId="82742bfd-6cd6-458c-93ec-4cc1c74eb775" providerId="ADAL" clId="{69FB2DBE-D997-A449-BAC7-041F232637A5}" dt="2021-08-29T14:23:51.302" v="472"/>
          <ac:spMkLst>
            <pc:docMk/>
            <pc:sldMk cId="0" sldId="268"/>
            <ac:spMk id="6" creationId="{F519C194-8C10-E14A-84E4-A508E83A556F}"/>
          </ac:spMkLst>
        </pc:spChg>
        <pc:spChg chg="del">
          <ac:chgData name="Hanna Kavalionak" userId="82742bfd-6cd6-458c-93ec-4cc1c74eb775" providerId="ADAL" clId="{69FB2DBE-D997-A449-BAC7-041F232637A5}" dt="2021-08-29T14:23:50.855" v="471" actId="478"/>
          <ac:spMkLst>
            <pc:docMk/>
            <pc:sldMk cId="0" sldId="268"/>
            <ac:spMk id="483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3:55.533" v="474"/>
        <pc:sldMkLst>
          <pc:docMk/>
          <pc:sldMk cId="0" sldId="269"/>
        </pc:sldMkLst>
        <pc:spChg chg="add mod">
          <ac:chgData name="Hanna Kavalionak" userId="82742bfd-6cd6-458c-93ec-4cc1c74eb775" providerId="ADAL" clId="{69FB2DBE-D997-A449-BAC7-041F232637A5}" dt="2021-08-29T14:23:55.533" v="474"/>
          <ac:spMkLst>
            <pc:docMk/>
            <pc:sldMk cId="0" sldId="269"/>
            <ac:spMk id="16" creationId="{DCC698D8-D7D1-A34D-8074-203997730715}"/>
          </ac:spMkLst>
        </pc:spChg>
        <pc:spChg chg="del">
          <ac:chgData name="Hanna Kavalionak" userId="82742bfd-6cd6-458c-93ec-4cc1c74eb775" providerId="ADAL" clId="{69FB2DBE-D997-A449-BAC7-041F232637A5}" dt="2021-08-29T14:23:55.151" v="473" actId="478"/>
          <ac:spMkLst>
            <pc:docMk/>
            <pc:sldMk cId="0" sldId="269"/>
            <ac:spMk id="487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3:59.269" v="476"/>
        <pc:sldMkLst>
          <pc:docMk/>
          <pc:sldMk cId="0" sldId="270"/>
        </pc:sldMkLst>
        <pc:spChg chg="add mod">
          <ac:chgData name="Hanna Kavalionak" userId="82742bfd-6cd6-458c-93ec-4cc1c74eb775" providerId="ADAL" clId="{69FB2DBE-D997-A449-BAC7-041F232637A5}" dt="2021-08-29T14:23:59.269" v="476"/>
          <ac:spMkLst>
            <pc:docMk/>
            <pc:sldMk cId="0" sldId="270"/>
            <ac:spMk id="21" creationId="{B7FE71D1-6958-4F4E-9284-1A30235B3AFD}"/>
          </ac:spMkLst>
        </pc:spChg>
        <pc:spChg chg="del">
          <ac:chgData name="Hanna Kavalionak" userId="82742bfd-6cd6-458c-93ec-4cc1c74eb775" providerId="ADAL" clId="{69FB2DBE-D997-A449-BAC7-041F232637A5}" dt="2021-08-29T14:23:58.914" v="475" actId="478"/>
          <ac:spMkLst>
            <pc:docMk/>
            <pc:sldMk cId="0" sldId="270"/>
            <ac:spMk id="501" creationId="{00000000-0000-0000-0000-000000000000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29T14:24:03.090" v="478"/>
        <pc:sldMkLst>
          <pc:docMk/>
          <pc:sldMk cId="0" sldId="271"/>
        </pc:sldMkLst>
        <pc:spChg chg="add mod">
          <ac:chgData name="Hanna Kavalionak" userId="82742bfd-6cd6-458c-93ec-4cc1c74eb775" providerId="ADAL" clId="{69FB2DBE-D997-A449-BAC7-041F232637A5}" dt="2021-08-29T14:24:03.090" v="478"/>
          <ac:spMkLst>
            <pc:docMk/>
            <pc:sldMk cId="0" sldId="271"/>
            <ac:spMk id="24" creationId="{47AF7073-2F5F-2740-B987-09AAC75E5CC2}"/>
          </ac:spMkLst>
        </pc:spChg>
        <pc:spChg chg="del">
          <ac:chgData name="Hanna Kavalionak" userId="82742bfd-6cd6-458c-93ec-4cc1c74eb775" providerId="ADAL" clId="{69FB2DBE-D997-A449-BAC7-041F232637A5}" dt="2021-08-29T14:24:02.696" v="477" actId="478"/>
          <ac:spMkLst>
            <pc:docMk/>
            <pc:sldMk cId="0" sldId="271"/>
            <ac:spMk id="519" creationId="{00000000-0000-0000-0000-000000000000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29T14:24:06.243" v="480"/>
        <pc:sldMkLst>
          <pc:docMk/>
          <pc:sldMk cId="0" sldId="272"/>
        </pc:sldMkLst>
        <pc:spChg chg="add mod">
          <ac:chgData name="Hanna Kavalionak" userId="82742bfd-6cd6-458c-93ec-4cc1c74eb775" providerId="ADAL" clId="{69FB2DBE-D997-A449-BAC7-041F232637A5}" dt="2021-08-29T14:24:06.243" v="480"/>
          <ac:spMkLst>
            <pc:docMk/>
            <pc:sldMk cId="0" sldId="272"/>
            <ac:spMk id="26" creationId="{7C03E594-1117-6B46-8077-A2F377A43BAD}"/>
          </ac:spMkLst>
        </pc:spChg>
        <pc:spChg chg="del">
          <ac:chgData name="Hanna Kavalionak" userId="82742bfd-6cd6-458c-93ec-4cc1c74eb775" providerId="ADAL" clId="{69FB2DBE-D997-A449-BAC7-041F232637A5}" dt="2021-08-29T14:24:05.911" v="479" actId="478"/>
          <ac:spMkLst>
            <pc:docMk/>
            <pc:sldMk cId="0" sldId="272"/>
            <ac:spMk id="540" creationId="{00000000-0000-0000-0000-000000000000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29T14:24:10.035" v="482"/>
        <pc:sldMkLst>
          <pc:docMk/>
          <pc:sldMk cId="0" sldId="273"/>
        </pc:sldMkLst>
        <pc:spChg chg="add mod">
          <ac:chgData name="Hanna Kavalionak" userId="82742bfd-6cd6-458c-93ec-4cc1c74eb775" providerId="ADAL" clId="{69FB2DBE-D997-A449-BAC7-041F232637A5}" dt="2021-08-29T14:24:10.035" v="482"/>
          <ac:spMkLst>
            <pc:docMk/>
            <pc:sldMk cId="0" sldId="273"/>
            <ac:spMk id="21" creationId="{C159D56F-6D8C-5147-B1EC-42D7303CBB7B}"/>
          </ac:spMkLst>
        </pc:spChg>
        <pc:spChg chg="del">
          <ac:chgData name="Hanna Kavalionak" userId="82742bfd-6cd6-458c-93ec-4cc1c74eb775" providerId="ADAL" clId="{69FB2DBE-D997-A449-BAC7-041F232637A5}" dt="2021-08-29T14:24:09.656" v="481" actId="478"/>
          <ac:spMkLst>
            <pc:docMk/>
            <pc:sldMk cId="0" sldId="273"/>
            <ac:spMk id="562" creationId="{00000000-0000-0000-0000-000000000000}"/>
          </ac:spMkLst>
        </pc:spChg>
      </pc:sldChg>
      <pc:sldChg chg="modSp mod">
        <pc:chgData name="Hanna Kavalionak" userId="82742bfd-6cd6-458c-93ec-4cc1c74eb775" providerId="ADAL" clId="{69FB2DBE-D997-A449-BAC7-041F232637A5}" dt="2021-08-29T14:24:19.865" v="485" actId="113"/>
        <pc:sldMkLst>
          <pc:docMk/>
          <pc:sldMk cId="0" sldId="274"/>
        </pc:sldMkLst>
        <pc:spChg chg="mod">
          <ac:chgData name="Hanna Kavalionak" userId="82742bfd-6cd6-458c-93ec-4cc1c74eb775" providerId="ADAL" clId="{69FB2DBE-D997-A449-BAC7-041F232637A5}" dt="2021-08-29T14:24:19.865" v="485" actId="113"/>
          <ac:spMkLst>
            <pc:docMk/>
            <pc:sldMk cId="0" sldId="274"/>
            <ac:spMk id="579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4:24.668" v="487"/>
        <pc:sldMkLst>
          <pc:docMk/>
          <pc:sldMk cId="0" sldId="275"/>
        </pc:sldMkLst>
        <pc:spChg chg="add mod">
          <ac:chgData name="Hanna Kavalionak" userId="82742bfd-6cd6-458c-93ec-4cc1c74eb775" providerId="ADAL" clId="{69FB2DBE-D997-A449-BAC7-041F232637A5}" dt="2021-08-29T14:24:24.668" v="487"/>
          <ac:spMkLst>
            <pc:docMk/>
            <pc:sldMk cId="0" sldId="275"/>
            <ac:spMk id="6" creationId="{5C077E36-1414-A142-AD9B-39B937FEA82F}"/>
          </ac:spMkLst>
        </pc:spChg>
        <pc:spChg chg="del">
          <ac:chgData name="Hanna Kavalionak" userId="82742bfd-6cd6-458c-93ec-4cc1c74eb775" providerId="ADAL" clId="{69FB2DBE-D997-A449-BAC7-041F232637A5}" dt="2021-08-29T14:24:23.741" v="486" actId="478"/>
          <ac:spMkLst>
            <pc:docMk/>
            <pc:sldMk cId="0" sldId="275"/>
            <ac:spMk id="583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4:29.347" v="489"/>
        <pc:sldMkLst>
          <pc:docMk/>
          <pc:sldMk cId="0" sldId="276"/>
        </pc:sldMkLst>
        <pc:spChg chg="add mod">
          <ac:chgData name="Hanna Kavalionak" userId="82742bfd-6cd6-458c-93ec-4cc1c74eb775" providerId="ADAL" clId="{69FB2DBE-D997-A449-BAC7-041F232637A5}" dt="2021-08-29T14:24:29.347" v="489"/>
          <ac:spMkLst>
            <pc:docMk/>
            <pc:sldMk cId="0" sldId="276"/>
            <ac:spMk id="9" creationId="{AF5C3BD5-6A16-2C47-9478-06FC6DF2C936}"/>
          </ac:spMkLst>
        </pc:spChg>
        <pc:spChg chg="del">
          <ac:chgData name="Hanna Kavalionak" userId="82742bfd-6cd6-458c-93ec-4cc1c74eb775" providerId="ADAL" clId="{69FB2DBE-D997-A449-BAC7-041F232637A5}" dt="2021-08-29T14:24:28.987" v="488" actId="478"/>
          <ac:spMkLst>
            <pc:docMk/>
            <pc:sldMk cId="0" sldId="276"/>
            <ac:spMk id="587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4:35.672" v="491"/>
        <pc:sldMkLst>
          <pc:docMk/>
          <pc:sldMk cId="0" sldId="277"/>
        </pc:sldMkLst>
        <pc:spChg chg="add mod">
          <ac:chgData name="Hanna Kavalionak" userId="82742bfd-6cd6-458c-93ec-4cc1c74eb775" providerId="ADAL" clId="{69FB2DBE-D997-A449-BAC7-041F232637A5}" dt="2021-08-29T14:24:35.672" v="491"/>
          <ac:spMkLst>
            <pc:docMk/>
            <pc:sldMk cId="0" sldId="277"/>
            <ac:spMk id="10" creationId="{64D2C7DB-7A5C-8149-BFE8-06311A8AB037}"/>
          </ac:spMkLst>
        </pc:spChg>
        <pc:spChg chg="del">
          <ac:chgData name="Hanna Kavalionak" userId="82742bfd-6cd6-458c-93ec-4cc1c74eb775" providerId="ADAL" clId="{69FB2DBE-D997-A449-BAC7-041F232637A5}" dt="2021-08-29T14:24:35.236" v="490" actId="478"/>
          <ac:spMkLst>
            <pc:docMk/>
            <pc:sldMk cId="0" sldId="277"/>
            <ac:spMk id="594" creationId="{00000000-0000-0000-0000-000000000000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29T14:24:38.458" v="493"/>
        <pc:sldMkLst>
          <pc:docMk/>
          <pc:sldMk cId="0" sldId="278"/>
        </pc:sldMkLst>
        <pc:spChg chg="add mod">
          <ac:chgData name="Hanna Kavalionak" userId="82742bfd-6cd6-458c-93ec-4cc1c74eb775" providerId="ADAL" clId="{69FB2DBE-D997-A449-BAC7-041F232637A5}" dt="2021-08-29T14:24:38.458" v="493"/>
          <ac:spMkLst>
            <pc:docMk/>
            <pc:sldMk cId="0" sldId="278"/>
            <ac:spMk id="6" creationId="{2DB1C515-EA77-DC4E-85E2-A6C7B8D31D20}"/>
          </ac:spMkLst>
        </pc:spChg>
        <pc:spChg chg="del">
          <ac:chgData name="Hanna Kavalionak" userId="82742bfd-6cd6-458c-93ec-4cc1c74eb775" providerId="ADAL" clId="{69FB2DBE-D997-A449-BAC7-041F232637A5}" dt="2021-08-29T14:24:38.089" v="492" actId="478"/>
          <ac:spMkLst>
            <pc:docMk/>
            <pc:sldMk cId="0" sldId="278"/>
            <ac:spMk id="602" creationId="{00000000-0000-0000-0000-000000000000}"/>
          </ac:spMkLst>
        </pc:spChg>
        <pc:graphicFrameChg chg="mod modGraphic">
          <ac:chgData name="Hanna Kavalionak" userId="82742bfd-6cd6-458c-93ec-4cc1c74eb775" providerId="ADAL" clId="{69FB2DBE-D997-A449-BAC7-041F232637A5}" dt="2021-08-29T10:25:49.426" v="5" actId="1076"/>
          <ac:graphicFrameMkLst>
            <pc:docMk/>
            <pc:sldMk cId="0" sldId="278"/>
            <ac:graphicFrameMk id="603" creationId="{00000000-0000-0000-0000-000000000000}"/>
          </ac:graphicFrameMkLst>
        </pc:graphicFrameChg>
      </pc:sldChg>
      <pc:sldChg chg="addSp delSp modSp mod delCm">
        <pc:chgData name="Hanna Kavalionak" userId="82742bfd-6cd6-458c-93ec-4cc1c74eb775" providerId="ADAL" clId="{69FB2DBE-D997-A449-BAC7-041F232637A5}" dt="2021-08-29T14:24:43.645" v="495"/>
        <pc:sldMkLst>
          <pc:docMk/>
          <pc:sldMk cId="0" sldId="279"/>
        </pc:sldMkLst>
        <pc:spChg chg="add mod">
          <ac:chgData name="Hanna Kavalionak" userId="82742bfd-6cd6-458c-93ec-4cc1c74eb775" providerId="ADAL" clId="{69FB2DBE-D997-A449-BAC7-041F232637A5}" dt="2021-08-29T14:24:43.645" v="495"/>
          <ac:spMkLst>
            <pc:docMk/>
            <pc:sldMk cId="0" sldId="279"/>
            <ac:spMk id="7" creationId="{24B6D1CE-20FA-4649-807D-E29ED3CADFB1}"/>
          </ac:spMkLst>
        </pc:spChg>
        <pc:spChg chg="del">
          <ac:chgData name="Hanna Kavalionak" userId="82742bfd-6cd6-458c-93ec-4cc1c74eb775" providerId="ADAL" clId="{69FB2DBE-D997-A449-BAC7-041F232637A5}" dt="2021-08-29T14:24:43.242" v="494" actId="478"/>
          <ac:spMkLst>
            <pc:docMk/>
            <pc:sldMk cId="0" sldId="279"/>
            <ac:spMk id="606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4:48.141" v="497"/>
        <pc:sldMkLst>
          <pc:docMk/>
          <pc:sldMk cId="0" sldId="280"/>
        </pc:sldMkLst>
        <pc:spChg chg="add mod">
          <ac:chgData name="Hanna Kavalionak" userId="82742bfd-6cd6-458c-93ec-4cc1c74eb775" providerId="ADAL" clId="{69FB2DBE-D997-A449-BAC7-041F232637A5}" dt="2021-08-29T14:24:48.141" v="497"/>
          <ac:spMkLst>
            <pc:docMk/>
            <pc:sldMk cId="0" sldId="280"/>
            <ac:spMk id="5" creationId="{03598E78-2DCC-C449-9CA2-07F26DD7E87C}"/>
          </ac:spMkLst>
        </pc:spChg>
        <pc:spChg chg="del">
          <ac:chgData name="Hanna Kavalionak" userId="82742bfd-6cd6-458c-93ec-4cc1c74eb775" providerId="ADAL" clId="{69FB2DBE-D997-A449-BAC7-041F232637A5}" dt="2021-08-29T14:24:47.663" v="496" actId="478"/>
          <ac:spMkLst>
            <pc:docMk/>
            <pc:sldMk cId="0" sldId="280"/>
            <ac:spMk id="609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30T08:11:47.401" v="613" actId="5793"/>
        <pc:sldMkLst>
          <pc:docMk/>
          <pc:sldMk cId="0" sldId="281"/>
        </pc:sldMkLst>
        <pc:spChg chg="add mod">
          <ac:chgData name="Hanna Kavalionak" userId="82742bfd-6cd6-458c-93ec-4cc1c74eb775" providerId="ADAL" clId="{69FB2DBE-D997-A449-BAC7-041F232637A5}" dt="2021-08-29T14:24:52.415" v="499"/>
          <ac:spMkLst>
            <pc:docMk/>
            <pc:sldMk cId="0" sldId="281"/>
            <ac:spMk id="11" creationId="{C6A02B0D-D774-CB47-B1AA-FB2B9E42A1F1}"/>
          </ac:spMkLst>
        </pc:spChg>
        <pc:spChg chg="del">
          <ac:chgData name="Hanna Kavalionak" userId="82742bfd-6cd6-458c-93ec-4cc1c74eb775" providerId="ADAL" clId="{69FB2DBE-D997-A449-BAC7-041F232637A5}" dt="2021-08-29T14:24:52.059" v="498" actId="478"/>
          <ac:spMkLst>
            <pc:docMk/>
            <pc:sldMk cId="0" sldId="281"/>
            <ac:spMk id="612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30T08:11:45.292" v="612" actId="5793"/>
          <ac:spMkLst>
            <pc:docMk/>
            <pc:sldMk cId="0" sldId="281"/>
            <ac:spMk id="613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30T08:11:47.401" v="613" actId="5793"/>
          <ac:spMkLst>
            <pc:docMk/>
            <pc:sldMk cId="0" sldId="281"/>
            <ac:spMk id="614" creationId="{00000000-0000-0000-0000-000000000000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29T14:24:56.306" v="501"/>
        <pc:sldMkLst>
          <pc:docMk/>
          <pc:sldMk cId="0" sldId="282"/>
        </pc:sldMkLst>
        <pc:spChg chg="add mod">
          <ac:chgData name="Hanna Kavalionak" userId="82742bfd-6cd6-458c-93ec-4cc1c74eb775" providerId="ADAL" clId="{69FB2DBE-D997-A449-BAC7-041F232637A5}" dt="2021-08-29T14:24:56.306" v="501"/>
          <ac:spMkLst>
            <pc:docMk/>
            <pc:sldMk cId="0" sldId="282"/>
            <ac:spMk id="6" creationId="{192F06EB-60FC-1A4B-BA79-E50FCBAA05A7}"/>
          </ac:spMkLst>
        </pc:spChg>
        <pc:spChg chg="del">
          <ac:chgData name="Hanna Kavalionak" userId="82742bfd-6cd6-458c-93ec-4cc1c74eb775" providerId="ADAL" clId="{69FB2DBE-D997-A449-BAC7-041F232637A5}" dt="2021-08-29T14:24:55.953" v="500" actId="478"/>
          <ac:spMkLst>
            <pc:docMk/>
            <pc:sldMk cId="0" sldId="282"/>
            <ac:spMk id="624" creationId="{00000000-0000-0000-0000-000000000000}"/>
          </ac:spMkLst>
        </pc:spChg>
        <pc:graphicFrameChg chg="mod">
          <ac:chgData name="Hanna Kavalionak" userId="82742bfd-6cd6-458c-93ec-4cc1c74eb775" providerId="ADAL" clId="{69FB2DBE-D997-A449-BAC7-041F232637A5}" dt="2021-08-29T10:26:17.297" v="9" actId="2711"/>
          <ac:graphicFrameMkLst>
            <pc:docMk/>
            <pc:sldMk cId="0" sldId="282"/>
            <ac:graphicFrameMk id="2" creationId="{00000000-0000-0000-0000-000000000000}"/>
          </ac:graphicFrameMkLst>
        </pc:graphicFrameChg>
      </pc:sldChg>
      <pc:sldChg chg="addSp delSp modSp mod delCm">
        <pc:chgData name="Hanna Kavalionak" userId="82742bfd-6cd6-458c-93ec-4cc1c74eb775" providerId="ADAL" clId="{69FB2DBE-D997-A449-BAC7-041F232637A5}" dt="2021-08-29T14:25:01.871" v="503"/>
        <pc:sldMkLst>
          <pc:docMk/>
          <pc:sldMk cId="0" sldId="283"/>
        </pc:sldMkLst>
        <pc:spChg chg="mod">
          <ac:chgData name="Hanna Kavalionak" userId="82742bfd-6cd6-458c-93ec-4cc1c74eb775" providerId="ADAL" clId="{69FB2DBE-D997-A449-BAC7-041F232637A5}" dt="2021-08-29T10:27:36.767" v="70" actId="20577"/>
          <ac:spMkLst>
            <pc:docMk/>
            <pc:sldMk cId="0" sldId="283"/>
            <ac:spMk id="2" creationId="{E6DBF595-DCB6-BD48-B5E3-A1AB4B52C769}"/>
          </ac:spMkLst>
        </pc:spChg>
        <pc:spChg chg="add mod">
          <ac:chgData name="Hanna Kavalionak" userId="82742bfd-6cd6-458c-93ec-4cc1c74eb775" providerId="ADAL" clId="{69FB2DBE-D997-A449-BAC7-041F232637A5}" dt="2021-08-29T14:25:01.871" v="503"/>
          <ac:spMkLst>
            <pc:docMk/>
            <pc:sldMk cId="0" sldId="283"/>
            <ac:spMk id="6" creationId="{CCE85A6B-5AE6-2B4C-8587-C04ABC591E03}"/>
          </ac:spMkLst>
        </pc:spChg>
        <pc:spChg chg="del">
          <ac:chgData name="Hanna Kavalionak" userId="82742bfd-6cd6-458c-93ec-4cc1c74eb775" providerId="ADAL" clId="{69FB2DBE-D997-A449-BAC7-041F232637A5}" dt="2021-08-29T14:25:01.333" v="502" actId="478"/>
          <ac:spMkLst>
            <pc:docMk/>
            <pc:sldMk cId="0" sldId="283"/>
            <ac:spMk id="627" creationId="{00000000-0000-0000-0000-000000000000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29T14:25:05.710" v="505"/>
        <pc:sldMkLst>
          <pc:docMk/>
          <pc:sldMk cId="0" sldId="284"/>
        </pc:sldMkLst>
        <pc:spChg chg="mod">
          <ac:chgData name="Hanna Kavalionak" userId="82742bfd-6cd6-458c-93ec-4cc1c74eb775" providerId="ADAL" clId="{69FB2DBE-D997-A449-BAC7-041F232637A5}" dt="2021-08-29T10:28:18.678" v="87" actId="20577"/>
          <ac:spMkLst>
            <pc:docMk/>
            <pc:sldMk cId="0" sldId="284"/>
            <ac:spMk id="2" creationId="{B5220984-D3E7-9149-B557-C15499AF3BC9}"/>
          </ac:spMkLst>
        </pc:spChg>
        <pc:spChg chg="add mod">
          <ac:chgData name="Hanna Kavalionak" userId="82742bfd-6cd6-458c-93ec-4cc1c74eb775" providerId="ADAL" clId="{69FB2DBE-D997-A449-BAC7-041F232637A5}" dt="2021-08-29T14:25:05.710" v="505"/>
          <ac:spMkLst>
            <pc:docMk/>
            <pc:sldMk cId="0" sldId="284"/>
            <ac:spMk id="6" creationId="{F0BA118A-0D0C-0F41-A5F3-466DAA15F00C}"/>
          </ac:spMkLst>
        </pc:spChg>
        <pc:spChg chg="del">
          <ac:chgData name="Hanna Kavalionak" userId="82742bfd-6cd6-458c-93ec-4cc1c74eb775" providerId="ADAL" clId="{69FB2DBE-D997-A449-BAC7-041F232637A5}" dt="2021-08-29T14:25:05.361" v="504" actId="478"/>
          <ac:spMkLst>
            <pc:docMk/>
            <pc:sldMk cId="0" sldId="284"/>
            <ac:spMk id="630" creationId="{00000000-0000-0000-0000-000000000000}"/>
          </ac:spMkLst>
        </pc:spChg>
        <pc:graphicFrameChg chg="mod">
          <ac:chgData name="Hanna Kavalionak" userId="82742bfd-6cd6-458c-93ec-4cc1c74eb775" providerId="ADAL" clId="{69FB2DBE-D997-A449-BAC7-041F232637A5}" dt="2021-08-29T10:28:05.479" v="72" actId="2711"/>
          <ac:graphicFrameMkLst>
            <pc:docMk/>
            <pc:sldMk cId="0" sldId="284"/>
            <ac:graphicFrameMk id="4" creationId="{00000000-0000-0000-0000-000000000000}"/>
          </ac:graphicFrameMkLst>
        </pc:graphicFrameChg>
      </pc:sldChg>
      <pc:sldChg chg="addSp delSp modSp mod">
        <pc:chgData name="Hanna Kavalionak" userId="82742bfd-6cd6-458c-93ec-4cc1c74eb775" providerId="ADAL" clId="{69FB2DBE-D997-A449-BAC7-041F232637A5}" dt="2021-08-29T14:25:09.313" v="507"/>
        <pc:sldMkLst>
          <pc:docMk/>
          <pc:sldMk cId="0" sldId="285"/>
        </pc:sldMkLst>
        <pc:spChg chg="add mod">
          <ac:chgData name="Hanna Kavalionak" userId="82742bfd-6cd6-458c-93ec-4cc1c74eb775" providerId="ADAL" clId="{69FB2DBE-D997-A449-BAC7-041F232637A5}" dt="2021-08-29T14:25:09.313" v="507"/>
          <ac:spMkLst>
            <pc:docMk/>
            <pc:sldMk cId="0" sldId="285"/>
            <ac:spMk id="5" creationId="{2367C526-DDB3-E540-A613-DC8647CBEABB}"/>
          </ac:spMkLst>
        </pc:spChg>
        <pc:spChg chg="del">
          <ac:chgData name="Hanna Kavalionak" userId="82742bfd-6cd6-458c-93ec-4cc1c74eb775" providerId="ADAL" clId="{69FB2DBE-D997-A449-BAC7-041F232637A5}" dt="2021-08-29T14:25:08.907" v="506" actId="478"/>
          <ac:spMkLst>
            <pc:docMk/>
            <pc:sldMk cId="0" sldId="285"/>
            <ac:spMk id="633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5:12.908" v="509"/>
        <pc:sldMkLst>
          <pc:docMk/>
          <pc:sldMk cId="0" sldId="286"/>
        </pc:sldMkLst>
        <pc:spChg chg="add mod">
          <ac:chgData name="Hanna Kavalionak" userId="82742bfd-6cd6-458c-93ec-4cc1c74eb775" providerId="ADAL" clId="{69FB2DBE-D997-A449-BAC7-041F232637A5}" dt="2021-08-29T14:25:12.908" v="509"/>
          <ac:spMkLst>
            <pc:docMk/>
            <pc:sldMk cId="0" sldId="286"/>
            <ac:spMk id="6" creationId="{6B2BBD9F-7821-0A45-ADC5-47C1C6E7352A}"/>
          </ac:spMkLst>
        </pc:spChg>
        <pc:spChg chg="del">
          <ac:chgData name="Hanna Kavalionak" userId="82742bfd-6cd6-458c-93ec-4cc1c74eb775" providerId="ADAL" clId="{69FB2DBE-D997-A449-BAC7-041F232637A5}" dt="2021-08-29T14:25:12.589" v="508" actId="478"/>
          <ac:spMkLst>
            <pc:docMk/>
            <pc:sldMk cId="0" sldId="286"/>
            <ac:spMk id="636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5:18.730" v="511"/>
        <pc:sldMkLst>
          <pc:docMk/>
          <pc:sldMk cId="0" sldId="287"/>
        </pc:sldMkLst>
        <pc:spChg chg="add mod">
          <ac:chgData name="Hanna Kavalionak" userId="82742bfd-6cd6-458c-93ec-4cc1c74eb775" providerId="ADAL" clId="{69FB2DBE-D997-A449-BAC7-041F232637A5}" dt="2021-08-29T14:25:18.730" v="511"/>
          <ac:spMkLst>
            <pc:docMk/>
            <pc:sldMk cId="0" sldId="287"/>
            <ac:spMk id="7" creationId="{3085B624-7057-4C45-A92A-A6331064A36E}"/>
          </ac:spMkLst>
        </pc:spChg>
        <pc:spChg chg="del">
          <ac:chgData name="Hanna Kavalionak" userId="82742bfd-6cd6-458c-93ec-4cc1c74eb775" providerId="ADAL" clId="{69FB2DBE-D997-A449-BAC7-041F232637A5}" dt="2021-08-29T14:25:18.292" v="510" actId="478"/>
          <ac:spMkLst>
            <pc:docMk/>
            <pc:sldMk cId="0" sldId="287"/>
            <ac:spMk id="640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30T08:12:48.324" v="633" actId="207"/>
        <pc:sldMkLst>
          <pc:docMk/>
          <pc:sldMk cId="0" sldId="288"/>
        </pc:sldMkLst>
        <pc:spChg chg="add mod">
          <ac:chgData name="Hanna Kavalionak" userId="82742bfd-6cd6-458c-93ec-4cc1c74eb775" providerId="ADAL" clId="{69FB2DBE-D997-A449-BAC7-041F232637A5}" dt="2021-08-29T14:25:21.772" v="513"/>
          <ac:spMkLst>
            <pc:docMk/>
            <pc:sldMk cId="0" sldId="288"/>
            <ac:spMk id="7" creationId="{EAB475D7-B91E-A34F-AEC4-85FE5C416B61}"/>
          </ac:spMkLst>
        </pc:spChg>
        <pc:spChg chg="del">
          <ac:chgData name="Hanna Kavalionak" userId="82742bfd-6cd6-458c-93ec-4cc1c74eb775" providerId="ADAL" clId="{69FB2DBE-D997-A449-BAC7-041F232637A5}" dt="2021-08-29T14:25:21.407" v="512" actId="478"/>
          <ac:spMkLst>
            <pc:docMk/>
            <pc:sldMk cId="0" sldId="288"/>
            <ac:spMk id="645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30T08:12:48.324" v="633" actId="207"/>
          <ac:spMkLst>
            <pc:docMk/>
            <pc:sldMk cId="0" sldId="288"/>
            <ac:spMk id="646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30T08:12:34.336" v="630" actId="2711"/>
          <ac:spMkLst>
            <pc:docMk/>
            <pc:sldMk cId="0" sldId="288"/>
            <ac:spMk id="647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5:27.209" v="515"/>
        <pc:sldMkLst>
          <pc:docMk/>
          <pc:sldMk cId="0" sldId="289"/>
        </pc:sldMkLst>
        <pc:spChg chg="add mod">
          <ac:chgData name="Hanna Kavalionak" userId="82742bfd-6cd6-458c-93ec-4cc1c74eb775" providerId="ADAL" clId="{69FB2DBE-D997-A449-BAC7-041F232637A5}" dt="2021-08-29T14:25:27.209" v="515"/>
          <ac:spMkLst>
            <pc:docMk/>
            <pc:sldMk cId="0" sldId="289"/>
            <ac:spMk id="7" creationId="{25E847EB-080B-EE48-B1AB-6AE95FF64FC4}"/>
          </ac:spMkLst>
        </pc:spChg>
        <pc:spChg chg="del">
          <ac:chgData name="Hanna Kavalionak" userId="82742bfd-6cd6-458c-93ec-4cc1c74eb775" providerId="ADAL" clId="{69FB2DBE-D997-A449-BAC7-041F232637A5}" dt="2021-08-29T14:25:26.733" v="514" actId="478"/>
          <ac:spMkLst>
            <pc:docMk/>
            <pc:sldMk cId="0" sldId="289"/>
            <ac:spMk id="650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5:31.558" v="517"/>
        <pc:sldMkLst>
          <pc:docMk/>
          <pc:sldMk cId="0" sldId="290"/>
        </pc:sldMkLst>
        <pc:spChg chg="add mod">
          <ac:chgData name="Hanna Kavalionak" userId="82742bfd-6cd6-458c-93ec-4cc1c74eb775" providerId="ADAL" clId="{69FB2DBE-D997-A449-BAC7-041F232637A5}" dt="2021-08-29T14:25:31.558" v="517"/>
          <ac:spMkLst>
            <pc:docMk/>
            <pc:sldMk cId="0" sldId="290"/>
            <ac:spMk id="7" creationId="{AD8EB0DD-F76B-8D4D-BDBB-8796450B364B}"/>
          </ac:spMkLst>
        </pc:spChg>
        <pc:spChg chg="del">
          <ac:chgData name="Hanna Kavalionak" userId="82742bfd-6cd6-458c-93ec-4cc1c74eb775" providerId="ADAL" clId="{69FB2DBE-D997-A449-BAC7-041F232637A5}" dt="2021-08-29T14:25:31.175" v="516" actId="478"/>
          <ac:spMkLst>
            <pc:docMk/>
            <pc:sldMk cId="0" sldId="290"/>
            <ac:spMk id="655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5:37.991" v="519"/>
        <pc:sldMkLst>
          <pc:docMk/>
          <pc:sldMk cId="0" sldId="291"/>
        </pc:sldMkLst>
        <pc:spChg chg="add mod">
          <ac:chgData name="Hanna Kavalionak" userId="82742bfd-6cd6-458c-93ec-4cc1c74eb775" providerId="ADAL" clId="{69FB2DBE-D997-A449-BAC7-041F232637A5}" dt="2021-08-29T14:25:37.991" v="519"/>
          <ac:spMkLst>
            <pc:docMk/>
            <pc:sldMk cId="0" sldId="291"/>
            <ac:spMk id="7" creationId="{E85E4617-6B7C-F349-B955-24DEE95A1B0A}"/>
          </ac:spMkLst>
        </pc:spChg>
        <pc:spChg chg="del">
          <ac:chgData name="Hanna Kavalionak" userId="82742bfd-6cd6-458c-93ec-4cc1c74eb775" providerId="ADAL" clId="{69FB2DBE-D997-A449-BAC7-041F232637A5}" dt="2021-08-29T14:25:37.590" v="518" actId="478"/>
          <ac:spMkLst>
            <pc:docMk/>
            <pc:sldMk cId="0" sldId="291"/>
            <ac:spMk id="660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5:47.671" v="521"/>
        <pc:sldMkLst>
          <pc:docMk/>
          <pc:sldMk cId="0" sldId="292"/>
        </pc:sldMkLst>
        <pc:spChg chg="add mod">
          <ac:chgData name="Hanna Kavalionak" userId="82742bfd-6cd6-458c-93ec-4cc1c74eb775" providerId="ADAL" clId="{69FB2DBE-D997-A449-BAC7-041F232637A5}" dt="2021-08-29T14:25:47.671" v="521"/>
          <ac:spMkLst>
            <pc:docMk/>
            <pc:sldMk cId="0" sldId="292"/>
            <ac:spMk id="7" creationId="{CCC8B049-95E1-5745-929B-4414137E2086}"/>
          </ac:spMkLst>
        </pc:spChg>
        <pc:spChg chg="del">
          <ac:chgData name="Hanna Kavalionak" userId="82742bfd-6cd6-458c-93ec-4cc1c74eb775" providerId="ADAL" clId="{69FB2DBE-D997-A449-BAC7-041F232637A5}" dt="2021-08-29T14:25:47.258" v="520" actId="478"/>
          <ac:spMkLst>
            <pc:docMk/>
            <pc:sldMk cId="0" sldId="292"/>
            <ac:spMk id="665" creationId="{00000000-0000-0000-0000-000000000000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29T14:25:52.242" v="523"/>
        <pc:sldMkLst>
          <pc:docMk/>
          <pc:sldMk cId="0" sldId="293"/>
        </pc:sldMkLst>
        <pc:spChg chg="add mod">
          <ac:chgData name="Hanna Kavalionak" userId="82742bfd-6cd6-458c-93ec-4cc1c74eb775" providerId="ADAL" clId="{69FB2DBE-D997-A449-BAC7-041F232637A5}" dt="2021-08-29T14:25:52.242" v="523"/>
          <ac:spMkLst>
            <pc:docMk/>
            <pc:sldMk cId="0" sldId="293"/>
            <ac:spMk id="6" creationId="{1FD8E416-0227-284B-9FF8-F47E1FDE89B2}"/>
          </ac:spMkLst>
        </pc:spChg>
        <pc:spChg chg="del">
          <ac:chgData name="Hanna Kavalionak" userId="82742bfd-6cd6-458c-93ec-4cc1c74eb775" providerId="ADAL" clId="{69FB2DBE-D997-A449-BAC7-041F232637A5}" dt="2021-08-29T14:25:51.191" v="522" actId="478"/>
          <ac:spMkLst>
            <pc:docMk/>
            <pc:sldMk cId="0" sldId="293"/>
            <ac:spMk id="670" creationId="{00000000-0000-0000-0000-000000000000}"/>
          </ac:spMkLst>
        </pc:spChg>
        <pc:graphicFrameChg chg="mod modGraphic">
          <ac:chgData name="Hanna Kavalionak" userId="82742bfd-6cd6-458c-93ec-4cc1c74eb775" providerId="ADAL" clId="{69FB2DBE-D997-A449-BAC7-041F232637A5}" dt="2021-08-29T10:31:35.838" v="119" actId="14100"/>
          <ac:graphicFrameMkLst>
            <pc:docMk/>
            <pc:sldMk cId="0" sldId="293"/>
            <ac:graphicFrameMk id="671" creationId="{00000000-0000-0000-0000-000000000000}"/>
          </ac:graphicFrameMkLst>
        </pc:graphicFrameChg>
      </pc:sldChg>
      <pc:sldChg chg="addSp delSp modSp mod delCm">
        <pc:chgData name="Hanna Kavalionak" userId="82742bfd-6cd6-458c-93ec-4cc1c74eb775" providerId="ADAL" clId="{69FB2DBE-D997-A449-BAC7-041F232637A5}" dt="2021-08-29T14:25:55.543" v="525"/>
        <pc:sldMkLst>
          <pc:docMk/>
          <pc:sldMk cId="0" sldId="294"/>
        </pc:sldMkLst>
        <pc:spChg chg="add mod">
          <ac:chgData name="Hanna Kavalionak" userId="82742bfd-6cd6-458c-93ec-4cc1c74eb775" providerId="ADAL" clId="{69FB2DBE-D997-A449-BAC7-041F232637A5}" dt="2021-08-29T14:25:55.543" v="525"/>
          <ac:spMkLst>
            <pc:docMk/>
            <pc:sldMk cId="0" sldId="294"/>
            <ac:spMk id="7" creationId="{451CDB27-897E-714F-84ED-5065F4B0F0D8}"/>
          </ac:spMkLst>
        </pc:spChg>
        <pc:spChg chg="del">
          <ac:chgData name="Hanna Kavalionak" userId="82742bfd-6cd6-458c-93ec-4cc1c74eb775" providerId="ADAL" clId="{69FB2DBE-D997-A449-BAC7-041F232637A5}" dt="2021-08-29T14:25:55.200" v="524" actId="478"/>
          <ac:spMkLst>
            <pc:docMk/>
            <pc:sldMk cId="0" sldId="294"/>
            <ac:spMk id="674" creationId="{00000000-0000-0000-0000-000000000000}"/>
          </ac:spMkLst>
        </pc:spChg>
        <pc:graphicFrameChg chg="add mod modGraphic">
          <ac:chgData name="Hanna Kavalionak" userId="82742bfd-6cd6-458c-93ec-4cc1c74eb775" providerId="ADAL" clId="{69FB2DBE-D997-A449-BAC7-041F232637A5}" dt="2021-08-29T10:32:48.734" v="140" actId="20577"/>
          <ac:graphicFrameMkLst>
            <pc:docMk/>
            <pc:sldMk cId="0" sldId="294"/>
            <ac:graphicFrameMk id="6" creationId="{BB9BA58C-2C0A-8D45-9ECF-1761DB98962E}"/>
          </ac:graphicFrameMkLst>
        </pc:graphicFrameChg>
        <pc:graphicFrameChg chg="del mod modGraphic">
          <ac:chgData name="Hanna Kavalionak" userId="82742bfd-6cd6-458c-93ec-4cc1c74eb775" providerId="ADAL" clId="{69FB2DBE-D997-A449-BAC7-041F232637A5}" dt="2021-08-29T10:32:36.867" v="132" actId="478"/>
          <ac:graphicFrameMkLst>
            <pc:docMk/>
            <pc:sldMk cId="0" sldId="294"/>
            <ac:graphicFrameMk id="675" creationId="{00000000-0000-0000-0000-000000000000}"/>
          </ac:graphicFrameMkLst>
        </pc:graphicFrameChg>
      </pc:sldChg>
      <pc:sldChg chg="addSp delSp modSp mod addCm">
        <pc:chgData name="Hanna Kavalionak" userId="82742bfd-6cd6-458c-93ec-4cc1c74eb775" providerId="ADAL" clId="{69FB2DBE-D997-A449-BAC7-041F232637A5}" dt="2021-08-29T14:25:59.746" v="527"/>
        <pc:sldMkLst>
          <pc:docMk/>
          <pc:sldMk cId="0" sldId="295"/>
        </pc:sldMkLst>
        <pc:spChg chg="add mod">
          <ac:chgData name="Hanna Kavalionak" userId="82742bfd-6cd6-458c-93ec-4cc1c74eb775" providerId="ADAL" clId="{69FB2DBE-D997-A449-BAC7-041F232637A5}" dt="2021-08-29T14:25:59.746" v="527"/>
          <ac:spMkLst>
            <pc:docMk/>
            <pc:sldMk cId="0" sldId="295"/>
            <ac:spMk id="14" creationId="{615CC0EF-CE2A-A949-BB67-3C90F814271C}"/>
          </ac:spMkLst>
        </pc:spChg>
        <pc:spChg chg="del">
          <ac:chgData name="Hanna Kavalionak" userId="82742bfd-6cd6-458c-93ec-4cc1c74eb775" providerId="ADAL" clId="{69FB2DBE-D997-A449-BAC7-041F232637A5}" dt="2021-08-29T14:25:59.164" v="526" actId="478"/>
          <ac:spMkLst>
            <pc:docMk/>
            <pc:sldMk cId="0" sldId="295"/>
            <ac:spMk id="678" creationId="{00000000-0000-0000-0000-000000000000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29T14:26:03.741" v="529"/>
        <pc:sldMkLst>
          <pc:docMk/>
          <pc:sldMk cId="0" sldId="296"/>
        </pc:sldMkLst>
        <pc:spChg chg="add mod">
          <ac:chgData name="Hanna Kavalionak" userId="82742bfd-6cd6-458c-93ec-4cc1c74eb775" providerId="ADAL" clId="{69FB2DBE-D997-A449-BAC7-041F232637A5}" dt="2021-08-29T14:26:03.741" v="529"/>
          <ac:spMkLst>
            <pc:docMk/>
            <pc:sldMk cId="0" sldId="296"/>
            <ac:spMk id="25" creationId="{F14C7BC0-0900-F34C-A2F6-EBCD640D57E0}"/>
          </ac:spMkLst>
        </pc:spChg>
        <pc:spChg chg="del">
          <ac:chgData name="Hanna Kavalionak" userId="82742bfd-6cd6-458c-93ec-4cc1c74eb775" providerId="ADAL" clId="{69FB2DBE-D997-A449-BAC7-041F232637A5}" dt="2021-08-29T14:26:03.383" v="528" actId="478"/>
          <ac:spMkLst>
            <pc:docMk/>
            <pc:sldMk cId="0" sldId="296"/>
            <ac:spMk id="690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5:49.097" v="281" actId="2711"/>
          <ac:spMkLst>
            <pc:docMk/>
            <pc:sldMk cId="0" sldId="296"/>
            <ac:spMk id="693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5:49.097" v="281" actId="2711"/>
          <ac:spMkLst>
            <pc:docMk/>
            <pc:sldMk cId="0" sldId="296"/>
            <ac:spMk id="696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5:49.097" v="281" actId="2711"/>
          <ac:spMkLst>
            <pc:docMk/>
            <pc:sldMk cId="0" sldId="296"/>
            <ac:spMk id="704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5:49.097" v="281" actId="2711"/>
          <ac:spMkLst>
            <pc:docMk/>
            <pc:sldMk cId="0" sldId="296"/>
            <ac:spMk id="705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5:49.097" v="281" actId="2711"/>
          <ac:spMkLst>
            <pc:docMk/>
            <pc:sldMk cId="0" sldId="296"/>
            <ac:spMk id="706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5:49.097" v="281" actId="2711"/>
          <ac:spMkLst>
            <pc:docMk/>
            <pc:sldMk cId="0" sldId="296"/>
            <ac:spMk id="707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5:49.097" v="281" actId="2711"/>
          <ac:spMkLst>
            <pc:docMk/>
            <pc:sldMk cId="0" sldId="296"/>
            <ac:spMk id="708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5:49.097" v="281" actId="2711"/>
          <ac:spMkLst>
            <pc:docMk/>
            <pc:sldMk cId="0" sldId="296"/>
            <ac:spMk id="709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5:49.097" v="281" actId="2711"/>
          <ac:spMkLst>
            <pc:docMk/>
            <pc:sldMk cId="0" sldId="296"/>
            <ac:spMk id="710" creationId="{00000000-0000-0000-0000-000000000000}"/>
          </ac:spMkLst>
        </pc:spChg>
      </pc:sldChg>
      <pc:sldChg chg="modSp mod delCm">
        <pc:chgData name="Hanna Kavalionak" userId="82742bfd-6cd6-458c-93ec-4cc1c74eb775" providerId="ADAL" clId="{69FB2DBE-D997-A449-BAC7-041F232637A5}" dt="2021-08-29T13:46:18.725" v="284" actId="1592"/>
        <pc:sldMkLst>
          <pc:docMk/>
          <pc:sldMk cId="0" sldId="297"/>
        </pc:sldMkLst>
        <pc:spChg chg="mod">
          <ac:chgData name="Hanna Kavalionak" userId="82742bfd-6cd6-458c-93ec-4cc1c74eb775" providerId="ADAL" clId="{69FB2DBE-D997-A449-BAC7-041F232637A5}" dt="2021-08-29T13:46:09.404" v="283" actId="2711"/>
          <ac:spMkLst>
            <pc:docMk/>
            <pc:sldMk cId="0" sldId="297"/>
            <ac:spMk id="716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6:09.404" v="283" actId="2711"/>
          <ac:spMkLst>
            <pc:docMk/>
            <pc:sldMk cId="0" sldId="297"/>
            <ac:spMk id="719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6:09.404" v="283" actId="2711"/>
          <ac:spMkLst>
            <pc:docMk/>
            <pc:sldMk cId="0" sldId="297"/>
            <ac:spMk id="727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6:09.404" v="283" actId="2711"/>
          <ac:spMkLst>
            <pc:docMk/>
            <pc:sldMk cId="0" sldId="297"/>
            <ac:spMk id="728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6:09.404" v="283" actId="2711"/>
          <ac:spMkLst>
            <pc:docMk/>
            <pc:sldMk cId="0" sldId="297"/>
            <ac:spMk id="729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6:09.404" v="283" actId="2711"/>
          <ac:spMkLst>
            <pc:docMk/>
            <pc:sldMk cId="0" sldId="297"/>
            <ac:spMk id="730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6:09.404" v="283" actId="2711"/>
          <ac:spMkLst>
            <pc:docMk/>
            <pc:sldMk cId="0" sldId="297"/>
            <ac:spMk id="731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6:09.404" v="283" actId="2711"/>
          <ac:spMkLst>
            <pc:docMk/>
            <pc:sldMk cId="0" sldId="297"/>
            <ac:spMk id="732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6:09.404" v="283" actId="2711"/>
          <ac:spMkLst>
            <pc:docMk/>
            <pc:sldMk cId="0" sldId="297"/>
            <ac:spMk id="733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6:38.327" v="541"/>
        <pc:sldMkLst>
          <pc:docMk/>
          <pc:sldMk cId="0" sldId="298"/>
        </pc:sldMkLst>
        <pc:spChg chg="add mod">
          <ac:chgData name="Hanna Kavalionak" userId="82742bfd-6cd6-458c-93ec-4cc1c74eb775" providerId="ADAL" clId="{69FB2DBE-D997-A449-BAC7-041F232637A5}" dt="2021-08-29T14:26:38.327" v="541"/>
          <ac:spMkLst>
            <pc:docMk/>
            <pc:sldMk cId="0" sldId="298"/>
            <ac:spMk id="5" creationId="{9C2764CB-7461-B84D-9AFA-18ADF305E73D}"/>
          </ac:spMkLst>
        </pc:spChg>
        <pc:spChg chg="del">
          <ac:chgData name="Hanna Kavalionak" userId="82742bfd-6cd6-458c-93ec-4cc1c74eb775" providerId="ADAL" clId="{69FB2DBE-D997-A449-BAC7-041F232637A5}" dt="2021-08-29T14:26:38.057" v="540" actId="478"/>
          <ac:spMkLst>
            <pc:docMk/>
            <pc:sldMk cId="0" sldId="298"/>
            <ac:spMk id="736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6:44.532" v="545" actId="1076"/>
        <pc:sldMkLst>
          <pc:docMk/>
          <pc:sldMk cId="0" sldId="299"/>
        </pc:sldMkLst>
        <pc:spChg chg="mod">
          <ac:chgData name="Hanna Kavalionak" userId="82742bfd-6cd6-458c-93ec-4cc1c74eb775" providerId="ADAL" clId="{69FB2DBE-D997-A449-BAC7-041F232637A5}" dt="2021-08-29T14:26:44.532" v="545" actId="1076"/>
          <ac:spMkLst>
            <pc:docMk/>
            <pc:sldMk cId="0" sldId="299"/>
            <ac:spMk id="2" creationId="{141B5E0B-FCA0-BC43-B168-6418ED45756C}"/>
          </ac:spMkLst>
        </pc:spChg>
        <pc:spChg chg="add mod">
          <ac:chgData name="Hanna Kavalionak" userId="82742bfd-6cd6-458c-93ec-4cc1c74eb775" providerId="ADAL" clId="{69FB2DBE-D997-A449-BAC7-041F232637A5}" dt="2021-08-29T14:26:41.921" v="543"/>
          <ac:spMkLst>
            <pc:docMk/>
            <pc:sldMk cId="0" sldId="299"/>
            <ac:spMk id="6" creationId="{18C707AA-B024-B749-9743-511C6A64D712}"/>
          </ac:spMkLst>
        </pc:spChg>
        <pc:spChg chg="del">
          <ac:chgData name="Hanna Kavalionak" userId="82742bfd-6cd6-458c-93ec-4cc1c74eb775" providerId="ADAL" clId="{69FB2DBE-D997-A449-BAC7-041F232637A5}" dt="2021-08-29T14:26:41.632" v="542" actId="478"/>
          <ac:spMkLst>
            <pc:docMk/>
            <pc:sldMk cId="0" sldId="299"/>
            <ac:spMk id="739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30T08:13:37.837" v="643" actId="2711"/>
        <pc:sldMkLst>
          <pc:docMk/>
          <pc:sldMk cId="0" sldId="300"/>
        </pc:sldMkLst>
        <pc:spChg chg="add mod">
          <ac:chgData name="Hanna Kavalionak" userId="82742bfd-6cd6-458c-93ec-4cc1c74eb775" providerId="ADAL" clId="{69FB2DBE-D997-A449-BAC7-041F232637A5}" dt="2021-08-29T14:26:48.418" v="547"/>
          <ac:spMkLst>
            <pc:docMk/>
            <pc:sldMk cId="0" sldId="300"/>
            <ac:spMk id="6" creationId="{37AA276D-3547-6241-A43D-9548DA4A9FB6}"/>
          </ac:spMkLst>
        </pc:spChg>
        <pc:spChg chg="del">
          <ac:chgData name="Hanna Kavalionak" userId="82742bfd-6cd6-458c-93ec-4cc1c74eb775" providerId="ADAL" clId="{69FB2DBE-D997-A449-BAC7-041F232637A5}" dt="2021-08-29T14:26:47.912" v="546" actId="478"/>
          <ac:spMkLst>
            <pc:docMk/>
            <pc:sldMk cId="0" sldId="300"/>
            <ac:spMk id="743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30T08:13:37.837" v="643" actId="2711"/>
          <ac:spMkLst>
            <pc:docMk/>
            <pc:sldMk cId="0" sldId="300"/>
            <ac:spMk id="744" creationId="{00000000-0000-0000-0000-000000000000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30T08:14:02.777" v="650" actId="113"/>
        <pc:sldMkLst>
          <pc:docMk/>
          <pc:sldMk cId="0" sldId="301"/>
        </pc:sldMkLst>
        <pc:spChg chg="add mod">
          <ac:chgData name="Hanna Kavalionak" userId="82742bfd-6cd6-458c-93ec-4cc1c74eb775" providerId="ADAL" clId="{69FB2DBE-D997-A449-BAC7-041F232637A5}" dt="2021-08-29T14:26:52.196" v="549"/>
          <ac:spMkLst>
            <pc:docMk/>
            <pc:sldMk cId="0" sldId="301"/>
            <ac:spMk id="6" creationId="{33C42C5A-243E-064F-8FB0-A3EBCE6FE697}"/>
          </ac:spMkLst>
        </pc:spChg>
        <pc:spChg chg="del">
          <ac:chgData name="Hanna Kavalionak" userId="82742bfd-6cd6-458c-93ec-4cc1c74eb775" providerId="ADAL" clId="{69FB2DBE-D997-A449-BAC7-041F232637A5}" dt="2021-08-29T14:26:51.885" v="548" actId="478"/>
          <ac:spMkLst>
            <pc:docMk/>
            <pc:sldMk cId="0" sldId="301"/>
            <ac:spMk id="747" creationId="{00000000-0000-0000-0000-000000000000}"/>
          </ac:spMkLst>
        </pc:spChg>
        <pc:graphicFrameChg chg="mod modGraphic">
          <ac:chgData name="Hanna Kavalionak" userId="82742bfd-6cd6-458c-93ec-4cc1c74eb775" providerId="ADAL" clId="{69FB2DBE-D997-A449-BAC7-041F232637A5}" dt="2021-08-30T08:14:02.777" v="650" actId="113"/>
          <ac:graphicFrameMkLst>
            <pc:docMk/>
            <pc:sldMk cId="0" sldId="301"/>
            <ac:graphicFrameMk id="748" creationId="{00000000-0000-0000-0000-000000000000}"/>
          </ac:graphicFrameMkLst>
        </pc:graphicFrameChg>
      </pc:sldChg>
      <pc:sldChg chg="addSp delSp modSp mod delCm">
        <pc:chgData name="Hanna Kavalionak" userId="82742bfd-6cd6-458c-93ec-4cc1c74eb775" providerId="ADAL" clId="{69FB2DBE-D997-A449-BAC7-041F232637A5}" dt="2021-08-29T13:50:20.481" v="313" actId="1592"/>
        <pc:sldMkLst>
          <pc:docMk/>
          <pc:sldMk cId="0" sldId="302"/>
        </pc:sldMkLst>
        <pc:spChg chg="add del mod">
          <ac:chgData name="Hanna Kavalionak" userId="82742bfd-6cd6-458c-93ec-4cc1c74eb775" providerId="ADAL" clId="{69FB2DBE-D997-A449-BAC7-041F232637A5}" dt="2021-08-29T13:48:35.162" v="303"/>
          <ac:spMkLst>
            <pc:docMk/>
            <pc:sldMk cId="0" sldId="302"/>
            <ac:spMk id="3" creationId="{5D4122D7-6DB6-7F4E-9F8F-F99A98D97CA3}"/>
          </ac:spMkLst>
        </pc:spChg>
        <pc:spChg chg="mod">
          <ac:chgData name="Hanna Kavalionak" userId="82742bfd-6cd6-458c-93ec-4cc1c74eb775" providerId="ADAL" clId="{69FB2DBE-D997-A449-BAC7-041F232637A5}" dt="2021-08-29T13:49:55.597" v="312" actId="255"/>
          <ac:spMkLst>
            <pc:docMk/>
            <pc:sldMk cId="0" sldId="302"/>
            <ac:spMk id="754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22.719" v="307" actId="1076"/>
          <ac:spMkLst>
            <pc:docMk/>
            <pc:sldMk cId="0" sldId="302"/>
            <ac:spMk id="755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22.719" v="307" actId="1076"/>
          <ac:spMkLst>
            <pc:docMk/>
            <pc:sldMk cId="0" sldId="302"/>
            <ac:spMk id="756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55.597" v="312" actId="255"/>
          <ac:spMkLst>
            <pc:docMk/>
            <pc:sldMk cId="0" sldId="302"/>
            <ac:spMk id="757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22.719" v="307" actId="1076"/>
          <ac:spMkLst>
            <pc:docMk/>
            <pc:sldMk cId="0" sldId="302"/>
            <ac:spMk id="758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22.719" v="307" actId="1076"/>
          <ac:spMkLst>
            <pc:docMk/>
            <pc:sldMk cId="0" sldId="302"/>
            <ac:spMk id="759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22.719" v="307" actId="1076"/>
          <ac:spMkLst>
            <pc:docMk/>
            <pc:sldMk cId="0" sldId="302"/>
            <ac:spMk id="760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22.719" v="307" actId="1076"/>
          <ac:spMkLst>
            <pc:docMk/>
            <pc:sldMk cId="0" sldId="302"/>
            <ac:spMk id="761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22.719" v="307" actId="1076"/>
          <ac:spMkLst>
            <pc:docMk/>
            <pc:sldMk cId="0" sldId="302"/>
            <ac:spMk id="762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22.719" v="307" actId="1076"/>
          <ac:spMkLst>
            <pc:docMk/>
            <pc:sldMk cId="0" sldId="302"/>
            <ac:spMk id="763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22.719" v="307" actId="1076"/>
          <ac:spMkLst>
            <pc:docMk/>
            <pc:sldMk cId="0" sldId="302"/>
            <ac:spMk id="764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55.597" v="312" actId="255"/>
          <ac:spMkLst>
            <pc:docMk/>
            <pc:sldMk cId="0" sldId="302"/>
            <ac:spMk id="765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55.597" v="312" actId="255"/>
          <ac:spMkLst>
            <pc:docMk/>
            <pc:sldMk cId="0" sldId="302"/>
            <ac:spMk id="766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55.597" v="312" actId="255"/>
          <ac:spMkLst>
            <pc:docMk/>
            <pc:sldMk cId="0" sldId="302"/>
            <ac:spMk id="767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55.597" v="312" actId="255"/>
          <ac:spMkLst>
            <pc:docMk/>
            <pc:sldMk cId="0" sldId="302"/>
            <ac:spMk id="768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55.597" v="312" actId="255"/>
          <ac:spMkLst>
            <pc:docMk/>
            <pc:sldMk cId="0" sldId="302"/>
            <ac:spMk id="769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55.597" v="312" actId="255"/>
          <ac:spMkLst>
            <pc:docMk/>
            <pc:sldMk cId="0" sldId="302"/>
            <ac:spMk id="770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49:55.597" v="312" actId="255"/>
          <ac:spMkLst>
            <pc:docMk/>
            <pc:sldMk cId="0" sldId="302"/>
            <ac:spMk id="771" creationId="{00000000-0000-0000-0000-000000000000}"/>
          </ac:spMkLst>
        </pc:spChg>
      </pc:sldChg>
      <pc:sldChg chg="addSp delSp modSp mod addAnim delAnim delCm">
        <pc:chgData name="Hanna Kavalionak" userId="82742bfd-6cd6-458c-93ec-4cc1c74eb775" providerId="ADAL" clId="{69FB2DBE-D997-A449-BAC7-041F232637A5}" dt="2021-08-30T08:14:18.413" v="651" actId="20577"/>
        <pc:sldMkLst>
          <pc:docMk/>
          <pc:sldMk cId="0" sldId="303"/>
        </pc:sldMkLst>
        <pc:spChg chg="add mod">
          <ac:chgData name="Hanna Kavalionak" userId="82742bfd-6cd6-458c-93ec-4cc1c74eb775" providerId="ADAL" clId="{69FB2DBE-D997-A449-BAC7-041F232637A5}" dt="2021-08-29T14:26:58.762" v="551"/>
          <ac:spMkLst>
            <pc:docMk/>
            <pc:sldMk cId="0" sldId="303"/>
            <ac:spMk id="7" creationId="{DEBD6ADA-4551-8942-967F-0C7E1654F17E}"/>
          </ac:spMkLst>
        </pc:spChg>
        <pc:spChg chg="del">
          <ac:chgData name="Hanna Kavalionak" userId="82742bfd-6cd6-458c-93ec-4cc1c74eb775" providerId="ADAL" clId="{69FB2DBE-D997-A449-BAC7-041F232637A5}" dt="2021-08-29T14:26:58.448" v="550" actId="478"/>
          <ac:spMkLst>
            <pc:docMk/>
            <pc:sldMk cId="0" sldId="303"/>
            <ac:spMk id="774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51:27.769" v="326" actId="207"/>
          <ac:spMkLst>
            <pc:docMk/>
            <pc:sldMk cId="0" sldId="303"/>
            <ac:spMk id="775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30T08:14:18.413" v="651" actId="20577"/>
          <ac:spMkLst>
            <pc:docMk/>
            <pc:sldMk cId="0" sldId="303"/>
            <ac:spMk id="776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7:02.872" v="553"/>
        <pc:sldMkLst>
          <pc:docMk/>
          <pc:sldMk cId="0" sldId="307"/>
        </pc:sldMkLst>
        <pc:spChg chg="add mod">
          <ac:chgData name="Hanna Kavalionak" userId="82742bfd-6cd6-458c-93ec-4cc1c74eb775" providerId="ADAL" clId="{69FB2DBE-D997-A449-BAC7-041F232637A5}" dt="2021-08-29T14:27:02.872" v="553"/>
          <ac:spMkLst>
            <pc:docMk/>
            <pc:sldMk cId="0" sldId="307"/>
            <ac:spMk id="5" creationId="{684C31E2-1D2E-0E47-BE3C-A10E3431C3E5}"/>
          </ac:spMkLst>
        </pc:spChg>
        <pc:spChg chg="del">
          <ac:chgData name="Hanna Kavalionak" userId="82742bfd-6cd6-458c-93ec-4cc1c74eb775" providerId="ADAL" clId="{69FB2DBE-D997-A449-BAC7-041F232637A5}" dt="2021-08-29T14:27:02.585" v="552" actId="478"/>
          <ac:spMkLst>
            <pc:docMk/>
            <pc:sldMk cId="0" sldId="307"/>
            <ac:spMk id="830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7:06.433" v="555"/>
        <pc:sldMkLst>
          <pc:docMk/>
          <pc:sldMk cId="0" sldId="308"/>
        </pc:sldMkLst>
        <pc:spChg chg="add mod">
          <ac:chgData name="Hanna Kavalionak" userId="82742bfd-6cd6-458c-93ec-4cc1c74eb775" providerId="ADAL" clId="{69FB2DBE-D997-A449-BAC7-041F232637A5}" dt="2021-08-29T14:27:06.433" v="555"/>
          <ac:spMkLst>
            <pc:docMk/>
            <pc:sldMk cId="0" sldId="308"/>
            <ac:spMk id="6" creationId="{AA7B189E-D369-2A47-8C7E-E2D78931235D}"/>
          </ac:spMkLst>
        </pc:spChg>
        <pc:spChg chg="del">
          <ac:chgData name="Hanna Kavalionak" userId="82742bfd-6cd6-458c-93ec-4cc1c74eb775" providerId="ADAL" clId="{69FB2DBE-D997-A449-BAC7-041F232637A5}" dt="2021-08-29T14:27:06.025" v="554" actId="478"/>
          <ac:spMkLst>
            <pc:docMk/>
            <pc:sldMk cId="0" sldId="308"/>
            <ac:spMk id="833" creationId="{00000000-0000-0000-0000-000000000000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29T14:27:10.307" v="557"/>
        <pc:sldMkLst>
          <pc:docMk/>
          <pc:sldMk cId="0" sldId="309"/>
        </pc:sldMkLst>
        <pc:spChg chg="add mod">
          <ac:chgData name="Hanna Kavalionak" userId="82742bfd-6cd6-458c-93ec-4cc1c74eb775" providerId="ADAL" clId="{69FB2DBE-D997-A449-BAC7-041F232637A5}" dt="2021-08-29T14:27:10.307" v="557"/>
          <ac:spMkLst>
            <pc:docMk/>
            <pc:sldMk cId="0" sldId="309"/>
            <ac:spMk id="8" creationId="{4E09B7E3-786B-5D42-A2AA-C80D4854075F}"/>
          </ac:spMkLst>
        </pc:spChg>
        <pc:spChg chg="del">
          <ac:chgData name="Hanna Kavalionak" userId="82742bfd-6cd6-458c-93ec-4cc1c74eb775" providerId="ADAL" clId="{69FB2DBE-D997-A449-BAC7-041F232637A5}" dt="2021-08-29T14:27:10.016" v="556" actId="478"/>
          <ac:spMkLst>
            <pc:docMk/>
            <pc:sldMk cId="0" sldId="309"/>
            <ac:spMk id="837" creationId="{00000000-0000-0000-0000-000000000000}"/>
          </ac:spMkLst>
        </pc:spChg>
        <pc:spChg chg="del mod">
          <ac:chgData name="Hanna Kavalionak" userId="82742bfd-6cd6-458c-93ec-4cc1c74eb775" providerId="ADAL" clId="{69FB2DBE-D997-A449-BAC7-041F232637A5}" dt="2021-08-29T13:52:09.277" v="330" actId="478"/>
          <ac:spMkLst>
            <pc:docMk/>
            <pc:sldMk cId="0" sldId="309"/>
            <ac:spMk id="838" creationId="{00000000-0000-0000-0000-000000000000}"/>
          </ac:spMkLst>
        </pc:spChg>
        <pc:graphicFrameChg chg="add mod">
          <ac:chgData name="Hanna Kavalionak" userId="82742bfd-6cd6-458c-93ec-4cc1c74eb775" providerId="ADAL" clId="{69FB2DBE-D997-A449-BAC7-041F232637A5}" dt="2021-08-29T13:52:12.767" v="331"/>
          <ac:graphicFrameMkLst>
            <pc:docMk/>
            <pc:sldMk cId="0" sldId="309"/>
            <ac:graphicFrameMk id="7" creationId="{02A20E88-CB15-E247-9D77-3C48E81FEB69}"/>
          </ac:graphicFrameMkLst>
        </pc:graphicFrameChg>
      </pc:sldChg>
      <pc:sldChg chg="addSp delSp modSp mod delCm">
        <pc:chgData name="Hanna Kavalionak" userId="82742bfd-6cd6-458c-93ec-4cc1c74eb775" providerId="ADAL" clId="{69FB2DBE-D997-A449-BAC7-041F232637A5}" dt="2021-08-29T14:27:14.560" v="559"/>
        <pc:sldMkLst>
          <pc:docMk/>
          <pc:sldMk cId="0" sldId="310"/>
        </pc:sldMkLst>
        <pc:spChg chg="add mod">
          <ac:chgData name="Hanna Kavalionak" userId="82742bfd-6cd6-458c-93ec-4cc1c74eb775" providerId="ADAL" clId="{69FB2DBE-D997-A449-BAC7-041F232637A5}" dt="2021-08-29T14:27:14.560" v="559"/>
          <ac:spMkLst>
            <pc:docMk/>
            <pc:sldMk cId="0" sldId="310"/>
            <ac:spMk id="6" creationId="{A7D940A6-DD99-AF44-82B2-4751E7485749}"/>
          </ac:spMkLst>
        </pc:spChg>
        <pc:spChg chg="del">
          <ac:chgData name="Hanna Kavalionak" userId="82742bfd-6cd6-458c-93ec-4cc1c74eb775" providerId="ADAL" clId="{69FB2DBE-D997-A449-BAC7-041F232637A5}" dt="2021-08-29T14:27:14.187" v="558" actId="478"/>
          <ac:spMkLst>
            <pc:docMk/>
            <pc:sldMk cId="0" sldId="310"/>
            <ac:spMk id="842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3:52:26.835" v="336" actId="20577"/>
          <ac:spMkLst>
            <pc:docMk/>
            <pc:sldMk cId="0" sldId="310"/>
            <ac:spMk id="843" creationId="{00000000-0000-0000-0000-000000000000}"/>
          </ac:spMkLst>
        </pc:spChg>
      </pc:sldChg>
      <pc:sldChg chg="addSp delSp modSp mod addCm">
        <pc:chgData name="Hanna Kavalionak" userId="82742bfd-6cd6-458c-93ec-4cc1c74eb775" providerId="ADAL" clId="{69FB2DBE-D997-A449-BAC7-041F232637A5}" dt="2021-08-30T08:15:46.207" v="682" actId="207"/>
        <pc:sldMkLst>
          <pc:docMk/>
          <pc:sldMk cId="0" sldId="311"/>
        </pc:sldMkLst>
        <pc:spChg chg="add mod">
          <ac:chgData name="Hanna Kavalionak" userId="82742bfd-6cd6-458c-93ec-4cc1c74eb775" providerId="ADAL" clId="{69FB2DBE-D997-A449-BAC7-041F232637A5}" dt="2021-08-29T14:27:18.947" v="561"/>
          <ac:spMkLst>
            <pc:docMk/>
            <pc:sldMk cId="0" sldId="311"/>
            <ac:spMk id="6" creationId="{8A3140BA-0CBA-4F43-9546-04E74BA067EB}"/>
          </ac:spMkLst>
        </pc:spChg>
        <pc:spChg chg="del">
          <ac:chgData name="Hanna Kavalionak" userId="82742bfd-6cd6-458c-93ec-4cc1c74eb775" providerId="ADAL" clId="{69FB2DBE-D997-A449-BAC7-041F232637A5}" dt="2021-08-29T14:27:18.511" v="560" actId="478"/>
          <ac:spMkLst>
            <pc:docMk/>
            <pc:sldMk cId="0" sldId="311"/>
            <ac:spMk id="846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30T08:15:46.207" v="682" actId="207"/>
          <ac:spMkLst>
            <pc:docMk/>
            <pc:sldMk cId="0" sldId="311"/>
            <ac:spMk id="847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7:23.895" v="563"/>
        <pc:sldMkLst>
          <pc:docMk/>
          <pc:sldMk cId="0" sldId="312"/>
        </pc:sldMkLst>
        <pc:spChg chg="add mod">
          <ac:chgData name="Hanna Kavalionak" userId="82742bfd-6cd6-458c-93ec-4cc1c74eb775" providerId="ADAL" clId="{69FB2DBE-D997-A449-BAC7-041F232637A5}" dt="2021-08-29T14:27:23.895" v="563"/>
          <ac:spMkLst>
            <pc:docMk/>
            <pc:sldMk cId="0" sldId="312"/>
            <ac:spMk id="6" creationId="{8F51D4E7-95E4-AD4A-B63F-C80CD2292BFF}"/>
          </ac:spMkLst>
        </pc:spChg>
        <pc:spChg chg="del">
          <ac:chgData name="Hanna Kavalionak" userId="82742bfd-6cd6-458c-93ec-4cc1c74eb775" providerId="ADAL" clId="{69FB2DBE-D997-A449-BAC7-041F232637A5}" dt="2021-08-29T14:27:23.604" v="562" actId="478"/>
          <ac:spMkLst>
            <pc:docMk/>
            <pc:sldMk cId="0" sldId="312"/>
            <ac:spMk id="850" creationId="{00000000-0000-0000-0000-000000000000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30T08:17:15.572" v="766"/>
        <pc:sldMkLst>
          <pc:docMk/>
          <pc:sldMk cId="0" sldId="313"/>
        </pc:sldMkLst>
        <pc:spChg chg="add mod">
          <ac:chgData name="Hanna Kavalionak" userId="82742bfd-6cd6-458c-93ec-4cc1c74eb775" providerId="ADAL" clId="{69FB2DBE-D997-A449-BAC7-041F232637A5}" dt="2021-08-29T14:27:27.589" v="565"/>
          <ac:spMkLst>
            <pc:docMk/>
            <pc:sldMk cId="0" sldId="313"/>
            <ac:spMk id="6" creationId="{07F81556-2599-EA4D-AA5E-7BD302DF6E3F}"/>
          </ac:spMkLst>
        </pc:spChg>
        <pc:spChg chg="del">
          <ac:chgData name="Hanna Kavalionak" userId="82742bfd-6cd6-458c-93ec-4cc1c74eb775" providerId="ADAL" clId="{69FB2DBE-D997-A449-BAC7-041F232637A5}" dt="2021-08-29T14:27:27.194" v="564" actId="478"/>
          <ac:spMkLst>
            <pc:docMk/>
            <pc:sldMk cId="0" sldId="313"/>
            <ac:spMk id="854" creationId="{00000000-0000-0000-0000-000000000000}"/>
          </ac:spMkLst>
        </pc:spChg>
        <pc:graphicFrameChg chg="mod modGraphic">
          <ac:chgData name="Hanna Kavalionak" userId="82742bfd-6cd6-458c-93ec-4cc1c74eb775" providerId="ADAL" clId="{69FB2DBE-D997-A449-BAC7-041F232637A5}" dt="2021-08-30T08:17:15.572" v="766"/>
          <ac:graphicFrameMkLst>
            <pc:docMk/>
            <pc:sldMk cId="0" sldId="313"/>
            <ac:graphicFrameMk id="855" creationId="{00000000-0000-0000-0000-000000000000}"/>
          </ac:graphicFrameMkLst>
        </pc:graphicFrameChg>
      </pc:sldChg>
      <pc:sldChg chg="modSp mod delCm">
        <pc:chgData name="Hanna Kavalionak" userId="82742bfd-6cd6-458c-93ec-4cc1c74eb775" providerId="ADAL" clId="{69FB2DBE-D997-A449-BAC7-041F232637A5}" dt="2021-08-29T14:11:17.244" v="411" actId="1592"/>
        <pc:sldMkLst>
          <pc:docMk/>
          <pc:sldMk cId="0" sldId="314"/>
        </pc:sldMkLst>
        <pc:spChg chg="mod">
          <ac:chgData name="Hanna Kavalionak" userId="82742bfd-6cd6-458c-93ec-4cc1c74eb775" providerId="ADAL" clId="{69FB2DBE-D997-A449-BAC7-041F232637A5}" dt="2021-08-29T14:10:59.208" v="410" actId="2711"/>
          <ac:spMkLst>
            <pc:docMk/>
            <pc:sldMk cId="0" sldId="314"/>
            <ac:spMk id="861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4:10:59.208" v="410" actId="2711"/>
          <ac:spMkLst>
            <pc:docMk/>
            <pc:sldMk cId="0" sldId="314"/>
            <ac:spMk id="864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4:10:59.208" v="410" actId="2711"/>
          <ac:spMkLst>
            <pc:docMk/>
            <pc:sldMk cId="0" sldId="314"/>
            <ac:spMk id="872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4:10:59.208" v="410" actId="2711"/>
          <ac:spMkLst>
            <pc:docMk/>
            <pc:sldMk cId="0" sldId="314"/>
            <ac:spMk id="873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4:10:59.208" v="410" actId="2711"/>
          <ac:spMkLst>
            <pc:docMk/>
            <pc:sldMk cId="0" sldId="314"/>
            <ac:spMk id="874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4:10:59.208" v="410" actId="2711"/>
          <ac:spMkLst>
            <pc:docMk/>
            <pc:sldMk cId="0" sldId="314"/>
            <ac:spMk id="875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4:10:59.208" v="410" actId="2711"/>
          <ac:spMkLst>
            <pc:docMk/>
            <pc:sldMk cId="0" sldId="314"/>
            <ac:spMk id="876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4:10:59.208" v="410" actId="2711"/>
          <ac:spMkLst>
            <pc:docMk/>
            <pc:sldMk cId="0" sldId="314"/>
            <ac:spMk id="877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29T14:10:59.208" v="410" actId="2711"/>
          <ac:spMkLst>
            <pc:docMk/>
            <pc:sldMk cId="0" sldId="314"/>
            <ac:spMk id="878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6:11.304" v="531"/>
        <pc:sldMkLst>
          <pc:docMk/>
          <pc:sldMk cId="0" sldId="315"/>
        </pc:sldMkLst>
        <pc:spChg chg="add mod">
          <ac:chgData name="Hanna Kavalionak" userId="82742bfd-6cd6-458c-93ec-4cc1c74eb775" providerId="ADAL" clId="{69FB2DBE-D997-A449-BAC7-041F232637A5}" dt="2021-08-29T14:26:11.304" v="531"/>
          <ac:spMkLst>
            <pc:docMk/>
            <pc:sldMk cId="0" sldId="315"/>
            <ac:spMk id="5" creationId="{C3942F27-5F9E-2D47-8510-97EDEED1D90C}"/>
          </ac:spMkLst>
        </pc:spChg>
        <pc:spChg chg="del">
          <ac:chgData name="Hanna Kavalionak" userId="82742bfd-6cd6-458c-93ec-4cc1c74eb775" providerId="ADAL" clId="{69FB2DBE-D997-A449-BAC7-041F232637A5}" dt="2021-08-29T14:26:10.952" v="530" actId="478"/>
          <ac:spMkLst>
            <pc:docMk/>
            <pc:sldMk cId="0" sldId="315"/>
            <ac:spMk id="881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6:16.819" v="533"/>
        <pc:sldMkLst>
          <pc:docMk/>
          <pc:sldMk cId="0" sldId="316"/>
        </pc:sldMkLst>
        <pc:spChg chg="add mod">
          <ac:chgData name="Hanna Kavalionak" userId="82742bfd-6cd6-458c-93ec-4cc1c74eb775" providerId="ADAL" clId="{69FB2DBE-D997-A449-BAC7-041F232637A5}" dt="2021-08-29T14:26:16.819" v="533"/>
          <ac:spMkLst>
            <pc:docMk/>
            <pc:sldMk cId="0" sldId="316"/>
            <ac:spMk id="7" creationId="{3C32417B-FC62-8A49-BCA1-32DDCE6C9AC8}"/>
          </ac:spMkLst>
        </pc:spChg>
        <pc:spChg chg="del">
          <ac:chgData name="Hanna Kavalionak" userId="82742bfd-6cd6-458c-93ec-4cc1c74eb775" providerId="ADAL" clId="{69FB2DBE-D997-A449-BAC7-041F232637A5}" dt="2021-08-29T14:26:16.500" v="532" actId="478"/>
          <ac:spMkLst>
            <pc:docMk/>
            <pc:sldMk cId="0" sldId="316"/>
            <ac:spMk id="884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6:20.431" v="535"/>
        <pc:sldMkLst>
          <pc:docMk/>
          <pc:sldMk cId="0" sldId="317"/>
        </pc:sldMkLst>
        <pc:spChg chg="add mod">
          <ac:chgData name="Hanna Kavalionak" userId="82742bfd-6cd6-458c-93ec-4cc1c74eb775" providerId="ADAL" clId="{69FB2DBE-D997-A449-BAC7-041F232637A5}" dt="2021-08-29T14:26:20.431" v="535"/>
          <ac:spMkLst>
            <pc:docMk/>
            <pc:sldMk cId="0" sldId="317"/>
            <ac:spMk id="6" creationId="{7EE4FF6D-8684-B84A-99D3-181BE5695D9E}"/>
          </ac:spMkLst>
        </pc:spChg>
        <pc:spChg chg="del">
          <ac:chgData name="Hanna Kavalionak" userId="82742bfd-6cd6-458c-93ec-4cc1c74eb775" providerId="ADAL" clId="{69FB2DBE-D997-A449-BAC7-041F232637A5}" dt="2021-08-29T14:26:20.137" v="534" actId="478"/>
          <ac:spMkLst>
            <pc:docMk/>
            <pc:sldMk cId="0" sldId="317"/>
            <ac:spMk id="889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7:48.416" v="575"/>
        <pc:sldMkLst>
          <pc:docMk/>
          <pc:sldMk cId="0" sldId="318"/>
        </pc:sldMkLst>
        <pc:spChg chg="add mod">
          <ac:chgData name="Hanna Kavalionak" userId="82742bfd-6cd6-458c-93ec-4cc1c74eb775" providerId="ADAL" clId="{69FB2DBE-D997-A449-BAC7-041F232637A5}" dt="2021-08-29T14:27:48.416" v="575"/>
          <ac:spMkLst>
            <pc:docMk/>
            <pc:sldMk cId="0" sldId="318"/>
            <ac:spMk id="5" creationId="{2297B76A-0B84-4F4A-ACDF-A1D52C1A7830}"/>
          </ac:spMkLst>
        </pc:spChg>
        <pc:spChg chg="del">
          <ac:chgData name="Hanna Kavalionak" userId="82742bfd-6cd6-458c-93ec-4cc1c74eb775" providerId="ADAL" clId="{69FB2DBE-D997-A449-BAC7-041F232637A5}" dt="2021-08-29T14:27:48.220" v="574" actId="478"/>
          <ac:spMkLst>
            <pc:docMk/>
            <pc:sldMk cId="0" sldId="318"/>
            <ac:spMk id="893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7:53.229" v="577"/>
        <pc:sldMkLst>
          <pc:docMk/>
          <pc:sldMk cId="0" sldId="319"/>
        </pc:sldMkLst>
        <pc:spChg chg="add mod">
          <ac:chgData name="Hanna Kavalionak" userId="82742bfd-6cd6-458c-93ec-4cc1c74eb775" providerId="ADAL" clId="{69FB2DBE-D997-A449-BAC7-041F232637A5}" dt="2021-08-29T14:27:53.229" v="577"/>
          <ac:spMkLst>
            <pc:docMk/>
            <pc:sldMk cId="0" sldId="319"/>
            <ac:spMk id="6" creationId="{5B28885C-A61A-1345-BEBC-75932215C4CA}"/>
          </ac:spMkLst>
        </pc:spChg>
        <pc:spChg chg="del">
          <ac:chgData name="Hanna Kavalionak" userId="82742bfd-6cd6-458c-93ec-4cc1c74eb775" providerId="ADAL" clId="{69FB2DBE-D997-A449-BAC7-041F232637A5}" dt="2021-08-29T14:27:52.991" v="576" actId="478"/>
          <ac:spMkLst>
            <pc:docMk/>
            <pc:sldMk cId="0" sldId="319"/>
            <ac:spMk id="896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7:57.775" v="579"/>
        <pc:sldMkLst>
          <pc:docMk/>
          <pc:sldMk cId="0" sldId="320"/>
        </pc:sldMkLst>
        <pc:spChg chg="add mod">
          <ac:chgData name="Hanna Kavalionak" userId="82742bfd-6cd6-458c-93ec-4cc1c74eb775" providerId="ADAL" clId="{69FB2DBE-D997-A449-BAC7-041F232637A5}" dt="2021-08-29T14:27:57.775" v="579"/>
          <ac:spMkLst>
            <pc:docMk/>
            <pc:sldMk cId="0" sldId="320"/>
            <ac:spMk id="13" creationId="{6A330C2E-F5F7-CA45-AC29-B03FE9267D58}"/>
          </ac:spMkLst>
        </pc:spChg>
        <pc:spChg chg="del">
          <ac:chgData name="Hanna Kavalionak" userId="82742bfd-6cd6-458c-93ec-4cc1c74eb775" providerId="ADAL" clId="{69FB2DBE-D997-A449-BAC7-041F232637A5}" dt="2021-08-29T14:27:57.487" v="578" actId="478"/>
          <ac:spMkLst>
            <pc:docMk/>
            <pc:sldMk cId="0" sldId="320"/>
            <ac:spMk id="906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8:01.347" v="581"/>
        <pc:sldMkLst>
          <pc:docMk/>
          <pc:sldMk cId="0" sldId="321"/>
        </pc:sldMkLst>
        <pc:spChg chg="add mod">
          <ac:chgData name="Hanna Kavalionak" userId="82742bfd-6cd6-458c-93ec-4cc1c74eb775" providerId="ADAL" clId="{69FB2DBE-D997-A449-BAC7-041F232637A5}" dt="2021-08-29T14:28:01.347" v="581"/>
          <ac:spMkLst>
            <pc:docMk/>
            <pc:sldMk cId="0" sldId="321"/>
            <ac:spMk id="6" creationId="{F2EAD35C-3E8E-FA43-83F9-91691AB3FC17}"/>
          </ac:spMkLst>
        </pc:spChg>
        <pc:spChg chg="del">
          <ac:chgData name="Hanna Kavalionak" userId="82742bfd-6cd6-458c-93ec-4cc1c74eb775" providerId="ADAL" clId="{69FB2DBE-D997-A449-BAC7-041F232637A5}" dt="2021-08-29T14:28:01.104" v="580" actId="478"/>
          <ac:spMkLst>
            <pc:docMk/>
            <pc:sldMk cId="0" sldId="321"/>
            <ac:spMk id="909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8:04.719" v="583"/>
        <pc:sldMkLst>
          <pc:docMk/>
          <pc:sldMk cId="0" sldId="322"/>
        </pc:sldMkLst>
        <pc:spChg chg="add mod">
          <ac:chgData name="Hanna Kavalionak" userId="82742bfd-6cd6-458c-93ec-4cc1c74eb775" providerId="ADAL" clId="{69FB2DBE-D997-A449-BAC7-041F232637A5}" dt="2021-08-29T14:28:04.719" v="583"/>
          <ac:spMkLst>
            <pc:docMk/>
            <pc:sldMk cId="0" sldId="322"/>
            <ac:spMk id="7" creationId="{A8A375C9-9ECE-8143-BEFC-A16C398321B8}"/>
          </ac:spMkLst>
        </pc:spChg>
        <pc:spChg chg="del">
          <ac:chgData name="Hanna Kavalionak" userId="82742bfd-6cd6-458c-93ec-4cc1c74eb775" providerId="ADAL" clId="{69FB2DBE-D997-A449-BAC7-041F232637A5}" dt="2021-08-29T14:28:04.455" v="582" actId="478"/>
          <ac:spMkLst>
            <pc:docMk/>
            <pc:sldMk cId="0" sldId="322"/>
            <ac:spMk id="913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8:08.644" v="585"/>
        <pc:sldMkLst>
          <pc:docMk/>
          <pc:sldMk cId="0" sldId="323"/>
        </pc:sldMkLst>
        <pc:spChg chg="add mod">
          <ac:chgData name="Hanna Kavalionak" userId="82742bfd-6cd6-458c-93ec-4cc1c74eb775" providerId="ADAL" clId="{69FB2DBE-D997-A449-BAC7-041F232637A5}" dt="2021-08-29T14:28:08.644" v="585"/>
          <ac:spMkLst>
            <pc:docMk/>
            <pc:sldMk cId="0" sldId="323"/>
            <ac:spMk id="6" creationId="{17827C3C-2404-E24F-8B41-42A4A1471825}"/>
          </ac:spMkLst>
        </pc:spChg>
        <pc:spChg chg="del">
          <ac:chgData name="Hanna Kavalionak" userId="82742bfd-6cd6-458c-93ec-4cc1c74eb775" providerId="ADAL" clId="{69FB2DBE-D997-A449-BAC7-041F232637A5}" dt="2021-08-29T14:28:08.134" v="584" actId="478"/>
          <ac:spMkLst>
            <pc:docMk/>
            <pc:sldMk cId="0" sldId="323"/>
            <ac:spMk id="916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8:13.996" v="587"/>
        <pc:sldMkLst>
          <pc:docMk/>
          <pc:sldMk cId="0" sldId="324"/>
        </pc:sldMkLst>
        <pc:spChg chg="add mod">
          <ac:chgData name="Hanna Kavalionak" userId="82742bfd-6cd6-458c-93ec-4cc1c74eb775" providerId="ADAL" clId="{69FB2DBE-D997-A449-BAC7-041F232637A5}" dt="2021-08-29T14:28:13.996" v="587"/>
          <ac:spMkLst>
            <pc:docMk/>
            <pc:sldMk cId="0" sldId="324"/>
            <ac:spMk id="6" creationId="{F7DBCF6C-2114-4249-AF80-4192228B9525}"/>
          </ac:spMkLst>
        </pc:spChg>
        <pc:spChg chg="del">
          <ac:chgData name="Hanna Kavalionak" userId="82742bfd-6cd6-458c-93ec-4cc1c74eb775" providerId="ADAL" clId="{69FB2DBE-D997-A449-BAC7-041F232637A5}" dt="2021-08-29T14:28:13.699" v="586" actId="478"/>
          <ac:spMkLst>
            <pc:docMk/>
            <pc:sldMk cId="0" sldId="324"/>
            <ac:spMk id="919" creationId="{00000000-0000-0000-0000-000000000000}"/>
          </ac:spMkLst>
        </pc:spChg>
        <pc:graphicFrameChg chg="mod">
          <ac:chgData name="Hanna Kavalionak" userId="82742bfd-6cd6-458c-93ec-4cc1c74eb775" providerId="ADAL" clId="{69FB2DBE-D997-A449-BAC7-041F232637A5}" dt="2021-08-29T11:27:54.767" v="152" actId="255"/>
          <ac:graphicFrameMkLst>
            <pc:docMk/>
            <pc:sldMk cId="0" sldId="324"/>
            <ac:graphicFrameMk id="9" creationId="{00000000-0000-0000-0000-000000000000}"/>
          </ac:graphicFrameMkLst>
        </pc:graphicFrameChg>
      </pc:sldChg>
      <pc:sldChg chg="addSp delSp modSp mod addCm delCm">
        <pc:chgData name="Hanna Kavalionak" userId="82742bfd-6cd6-458c-93ec-4cc1c74eb775" providerId="ADAL" clId="{69FB2DBE-D997-A449-BAC7-041F232637A5}" dt="2021-08-30T08:18:33.089" v="785"/>
        <pc:sldMkLst>
          <pc:docMk/>
          <pc:sldMk cId="0" sldId="325"/>
        </pc:sldMkLst>
        <pc:spChg chg="add mod">
          <ac:chgData name="Hanna Kavalionak" userId="82742bfd-6cd6-458c-93ec-4cc1c74eb775" providerId="ADAL" clId="{69FB2DBE-D997-A449-BAC7-041F232637A5}" dt="2021-08-29T14:28:17.692" v="589"/>
          <ac:spMkLst>
            <pc:docMk/>
            <pc:sldMk cId="0" sldId="325"/>
            <ac:spMk id="6" creationId="{438732E6-1573-294D-8063-22EC21BF54DC}"/>
          </ac:spMkLst>
        </pc:spChg>
        <pc:spChg chg="mod">
          <ac:chgData name="Hanna Kavalionak" userId="82742bfd-6cd6-458c-93ec-4cc1c74eb775" providerId="ADAL" clId="{69FB2DBE-D997-A449-BAC7-041F232637A5}" dt="2021-08-30T08:18:33.089" v="785"/>
          <ac:spMkLst>
            <pc:docMk/>
            <pc:sldMk cId="0" sldId="325"/>
            <ac:spMk id="921" creationId="{00000000-0000-0000-0000-000000000000}"/>
          </ac:spMkLst>
        </pc:spChg>
        <pc:spChg chg="del">
          <ac:chgData name="Hanna Kavalionak" userId="82742bfd-6cd6-458c-93ec-4cc1c74eb775" providerId="ADAL" clId="{69FB2DBE-D997-A449-BAC7-041F232637A5}" dt="2021-08-29T14:28:17.439" v="588" actId="478"/>
          <ac:spMkLst>
            <pc:docMk/>
            <pc:sldMk cId="0" sldId="325"/>
            <ac:spMk id="923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8:24.820" v="591"/>
        <pc:sldMkLst>
          <pc:docMk/>
          <pc:sldMk cId="0" sldId="326"/>
        </pc:sldMkLst>
        <pc:spChg chg="add mod">
          <ac:chgData name="Hanna Kavalionak" userId="82742bfd-6cd6-458c-93ec-4cc1c74eb775" providerId="ADAL" clId="{69FB2DBE-D997-A449-BAC7-041F232637A5}" dt="2021-08-29T14:28:24.820" v="591"/>
          <ac:spMkLst>
            <pc:docMk/>
            <pc:sldMk cId="0" sldId="326"/>
            <ac:spMk id="6" creationId="{B2F50190-3806-9E4F-972C-35A283F53F2F}"/>
          </ac:spMkLst>
        </pc:spChg>
        <pc:spChg chg="del">
          <ac:chgData name="Hanna Kavalionak" userId="82742bfd-6cd6-458c-93ec-4cc1c74eb775" providerId="ADAL" clId="{69FB2DBE-D997-A449-BAC7-041F232637A5}" dt="2021-08-29T14:28:24.447" v="590" actId="478"/>
          <ac:spMkLst>
            <pc:docMk/>
            <pc:sldMk cId="0" sldId="326"/>
            <ac:spMk id="926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8:28.363" v="593"/>
        <pc:sldMkLst>
          <pc:docMk/>
          <pc:sldMk cId="0" sldId="327"/>
        </pc:sldMkLst>
        <pc:spChg chg="add mod">
          <ac:chgData name="Hanna Kavalionak" userId="82742bfd-6cd6-458c-93ec-4cc1c74eb775" providerId="ADAL" clId="{69FB2DBE-D997-A449-BAC7-041F232637A5}" dt="2021-08-29T14:28:28.363" v="593"/>
          <ac:spMkLst>
            <pc:docMk/>
            <pc:sldMk cId="0" sldId="327"/>
            <ac:spMk id="6" creationId="{D4D832E6-B1FB-7D4F-AC37-7E576C113D7A}"/>
          </ac:spMkLst>
        </pc:spChg>
        <pc:spChg chg="del">
          <ac:chgData name="Hanna Kavalionak" userId="82742bfd-6cd6-458c-93ec-4cc1c74eb775" providerId="ADAL" clId="{69FB2DBE-D997-A449-BAC7-041F232637A5}" dt="2021-08-29T14:28:28.092" v="592" actId="478"/>
          <ac:spMkLst>
            <pc:docMk/>
            <pc:sldMk cId="0" sldId="327"/>
            <ac:spMk id="930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8:31.708" v="595"/>
        <pc:sldMkLst>
          <pc:docMk/>
          <pc:sldMk cId="0" sldId="329"/>
        </pc:sldMkLst>
        <pc:spChg chg="add mod">
          <ac:chgData name="Hanna Kavalionak" userId="82742bfd-6cd6-458c-93ec-4cc1c74eb775" providerId="ADAL" clId="{69FB2DBE-D997-A449-BAC7-041F232637A5}" dt="2021-08-29T14:28:31.708" v="595"/>
          <ac:spMkLst>
            <pc:docMk/>
            <pc:sldMk cId="0" sldId="329"/>
            <ac:spMk id="6" creationId="{B1F26863-A636-694D-BD4A-05751650E12B}"/>
          </ac:spMkLst>
        </pc:spChg>
        <pc:spChg chg="del">
          <ac:chgData name="Hanna Kavalionak" userId="82742bfd-6cd6-458c-93ec-4cc1c74eb775" providerId="ADAL" clId="{69FB2DBE-D997-A449-BAC7-041F232637A5}" dt="2021-08-29T14:28:31.493" v="594" actId="478"/>
          <ac:spMkLst>
            <pc:docMk/>
            <pc:sldMk cId="0" sldId="329"/>
            <ac:spMk id="937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8:35.572" v="597"/>
        <pc:sldMkLst>
          <pc:docMk/>
          <pc:sldMk cId="0" sldId="330"/>
        </pc:sldMkLst>
        <pc:spChg chg="add mod">
          <ac:chgData name="Hanna Kavalionak" userId="82742bfd-6cd6-458c-93ec-4cc1c74eb775" providerId="ADAL" clId="{69FB2DBE-D997-A449-BAC7-041F232637A5}" dt="2021-08-29T14:28:35.572" v="597"/>
          <ac:spMkLst>
            <pc:docMk/>
            <pc:sldMk cId="0" sldId="330"/>
            <ac:spMk id="7" creationId="{6E8D03F9-9D3B-0640-B0C2-3DD4955C1E34}"/>
          </ac:spMkLst>
        </pc:spChg>
        <pc:spChg chg="del">
          <ac:chgData name="Hanna Kavalionak" userId="82742bfd-6cd6-458c-93ec-4cc1c74eb775" providerId="ADAL" clId="{69FB2DBE-D997-A449-BAC7-041F232637A5}" dt="2021-08-29T14:28:35.282" v="596" actId="478"/>
          <ac:spMkLst>
            <pc:docMk/>
            <pc:sldMk cId="0" sldId="330"/>
            <ac:spMk id="941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8:38.964" v="599"/>
        <pc:sldMkLst>
          <pc:docMk/>
          <pc:sldMk cId="0" sldId="331"/>
        </pc:sldMkLst>
        <pc:spChg chg="add mod">
          <ac:chgData name="Hanna Kavalionak" userId="82742bfd-6cd6-458c-93ec-4cc1c74eb775" providerId="ADAL" clId="{69FB2DBE-D997-A449-BAC7-041F232637A5}" dt="2021-08-29T14:28:38.964" v="599"/>
          <ac:spMkLst>
            <pc:docMk/>
            <pc:sldMk cId="0" sldId="331"/>
            <ac:spMk id="6" creationId="{05020FD6-D175-F14F-A5D0-47F056094DD5}"/>
          </ac:spMkLst>
        </pc:spChg>
        <pc:spChg chg="del">
          <ac:chgData name="Hanna Kavalionak" userId="82742bfd-6cd6-458c-93ec-4cc1c74eb775" providerId="ADAL" clId="{69FB2DBE-D997-A449-BAC7-041F232637A5}" dt="2021-08-29T14:28:38.691" v="598" actId="478"/>
          <ac:spMkLst>
            <pc:docMk/>
            <pc:sldMk cId="0" sldId="331"/>
            <ac:spMk id="944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30T08:19:15.179" v="810" actId="20577"/>
        <pc:sldMkLst>
          <pc:docMk/>
          <pc:sldMk cId="0" sldId="332"/>
        </pc:sldMkLst>
        <pc:spChg chg="add mod">
          <ac:chgData name="Hanna Kavalionak" userId="82742bfd-6cd6-458c-93ec-4cc1c74eb775" providerId="ADAL" clId="{69FB2DBE-D997-A449-BAC7-041F232637A5}" dt="2021-08-29T14:28:42.335" v="601"/>
          <ac:spMkLst>
            <pc:docMk/>
            <pc:sldMk cId="0" sldId="332"/>
            <ac:spMk id="7" creationId="{DFE27921-BF58-CC42-9A5B-0F0632F4AFA3}"/>
          </ac:spMkLst>
        </pc:spChg>
        <pc:spChg chg="del">
          <ac:chgData name="Hanna Kavalionak" userId="82742bfd-6cd6-458c-93ec-4cc1c74eb775" providerId="ADAL" clId="{69FB2DBE-D997-A449-BAC7-041F232637A5}" dt="2021-08-29T14:28:42.034" v="600" actId="478"/>
          <ac:spMkLst>
            <pc:docMk/>
            <pc:sldMk cId="0" sldId="332"/>
            <ac:spMk id="948" creationId="{00000000-0000-0000-0000-000000000000}"/>
          </ac:spMkLst>
        </pc:spChg>
        <pc:spChg chg="mod">
          <ac:chgData name="Hanna Kavalionak" userId="82742bfd-6cd6-458c-93ec-4cc1c74eb775" providerId="ADAL" clId="{69FB2DBE-D997-A449-BAC7-041F232637A5}" dt="2021-08-30T08:19:15.179" v="810" actId="20577"/>
          <ac:spMkLst>
            <pc:docMk/>
            <pc:sldMk cId="0" sldId="332"/>
            <ac:spMk id="949" creationId="{00000000-0000-0000-0000-000000000000}"/>
          </ac:spMkLst>
        </pc:spChg>
      </pc:sldChg>
      <pc:sldChg chg="modSp mod delCm">
        <pc:chgData name="Hanna Kavalionak" userId="82742bfd-6cd6-458c-93ec-4cc1c74eb775" providerId="ADAL" clId="{69FB2DBE-D997-A449-BAC7-041F232637A5}" dt="2021-08-29T14:15:17.904" v="446" actId="113"/>
        <pc:sldMkLst>
          <pc:docMk/>
          <pc:sldMk cId="0" sldId="333"/>
        </pc:sldMkLst>
        <pc:spChg chg="mod">
          <ac:chgData name="Hanna Kavalionak" userId="82742bfd-6cd6-458c-93ec-4cc1c74eb775" providerId="ADAL" clId="{69FB2DBE-D997-A449-BAC7-041F232637A5}" dt="2021-08-29T14:15:17.904" v="446" actId="113"/>
          <ac:spMkLst>
            <pc:docMk/>
            <pc:sldMk cId="0" sldId="333"/>
            <ac:spMk id="952" creationId="{00000000-0000-0000-0000-000000000000}"/>
          </ac:spMkLst>
        </pc:spChg>
        <pc:graphicFrameChg chg="mod">
          <ac:chgData name="Hanna Kavalionak" userId="82742bfd-6cd6-458c-93ec-4cc1c74eb775" providerId="ADAL" clId="{69FB2DBE-D997-A449-BAC7-041F232637A5}" dt="2021-08-29T11:26:32.196" v="143" actId="255"/>
          <ac:graphicFrameMkLst>
            <pc:docMk/>
            <pc:sldMk cId="0" sldId="333"/>
            <ac:graphicFrameMk id="13" creationId="{00000000-0000-0000-0000-000000000000}"/>
          </ac:graphicFrameMkLst>
        </pc:graphicFrameChg>
      </pc:sldChg>
      <pc:sldChg chg="modSp mod">
        <pc:chgData name="Hanna Kavalionak" userId="82742bfd-6cd6-458c-93ec-4cc1c74eb775" providerId="ADAL" clId="{69FB2DBE-D997-A449-BAC7-041F232637A5}" dt="2021-08-29T14:15:08.478" v="445" actId="113"/>
        <pc:sldMkLst>
          <pc:docMk/>
          <pc:sldMk cId="0" sldId="334"/>
        </pc:sldMkLst>
        <pc:spChg chg="mod">
          <ac:chgData name="Hanna Kavalionak" userId="82742bfd-6cd6-458c-93ec-4cc1c74eb775" providerId="ADAL" clId="{69FB2DBE-D997-A449-BAC7-041F232637A5}" dt="2021-08-29T14:15:08.478" v="445" actId="113"/>
          <ac:spMkLst>
            <pc:docMk/>
            <pc:sldMk cId="0" sldId="334"/>
            <ac:spMk id="955" creationId="{00000000-0000-0000-0000-000000000000}"/>
          </ac:spMkLst>
        </pc:spChg>
      </pc:sldChg>
      <pc:sldChg chg="modSp mod modNotesTx">
        <pc:chgData name="Hanna Kavalionak" userId="82742bfd-6cd6-458c-93ec-4cc1c74eb775" providerId="ADAL" clId="{69FB2DBE-D997-A449-BAC7-041F232637A5}" dt="2021-08-29T14:34:11.696" v="603" actId="20577"/>
        <pc:sldMkLst>
          <pc:docMk/>
          <pc:sldMk cId="0" sldId="335"/>
        </pc:sldMkLst>
        <pc:spChg chg="mod">
          <ac:chgData name="Hanna Kavalionak" userId="82742bfd-6cd6-458c-93ec-4cc1c74eb775" providerId="ADAL" clId="{69FB2DBE-D997-A449-BAC7-041F232637A5}" dt="2021-08-29T14:15:04.384" v="444" actId="113"/>
          <ac:spMkLst>
            <pc:docMk/>
            <pc:sldMk cId="0" sldId="335"/>
            <ac:spMk id="959" creationId="{00000000-0000-0000-0000-000000000000}"/>
          </ac:spMkLst>
        </pc:spChg>
      </pc:sldChg>
      <pc:sldChg chg="modSp mod modNotesTx">
        <pc:chgData name="Hanna Kavalionak" userId="82742bfd-6cd6-458c-93ec-4cc1c74eb775" providerId="ADAL" clId="{69FB2DBE-D997-A449-BAC7-041F232637A5}" dt="2021-08-30T08:19:27.660" v="812"/>
        <pc:sldMkLst>
          <pc:docMk/>
          <pc:sldMk cId="0" sldId="336"/>
        </pc:sldMkLst>
        <pc:spChg chg="mod">
          <ac:chgData name="Hanna Kavalionak" userId="82742bfd-6cd6-458c-93ec-4cc1c74eb775" providerId="ADAL" clId="{69FB2DBE-D997-A449-BAC7-041F232637A5}" dt="2021-08-30T08:19:27.660" v="812"/>
          <ac:spMkLst>
            <pc:docMk/>
            <pc:sldMk cId="0" sldId="336"/>
            <ac:spMk id="6" creationId="{D669E323-8E05-CC4F-980F-554DDBADE752}"/>
          </ac:spMkLst>
        </pc:spChg>
        <pc:spChg chg="mod">
          <ac:chgData name="Hanna Kavalionak" userId="82742bfd-6cd6-458c-93ec-4cc1c74eb775" providerId="ADAL" clId="{69FB2DBE-D997-A449-BAC7-041F232637A5}" dt="2021-08-29T14:14:59.426" v="443" actId="113"/>
          <ac:spMkLst>
            <pc:docMk/>
            <pc:sldMk cId="0" sldId="336"/>
            <ac:spMk id="962" creationId="{00000000-0000-0000-0000-000000000000}"/>
          </ac:spMkLst>
        </pc:spChg>
      </pc:sldChg>
      <pc:sldChg chg="modSp mod modNotesTx">
        <pc:chgData name="Hanna Kavalionak" userId="82742bfd-6cd6-458c-93ec-4cc1c74eb775" providerId="ADAL" clId="{69FB2DBE-D997-A449-BAC7-041F232637A5}" dt="2021-08-29T14:34:18.315" v="605" actId="20577"/>
        <pc:sldMkLst>
          <pc:docMk/>
          <pc:sldMk cId="0" sldId="337"/>
        </pc:sldMkLst>
        <pc:spChg chg="mod">
          <ac:chgData name="Hanna Kavalionak" userId="82742bfd-6cd6-458c-93ec-4cc1c74eb775" providerId="ADAL" clId="{69FB2DBE-D997-A449-BAC7-041F232637A5}" dt="2021-08-29T14:14:53.758" v="442" actId="113"/>
          <ac:spMkLst>
            <pc:docMk/>
            <pc:sldMk cId="0" sldId="337"/>
            <ac:spMk id="966" creationId="{00000000-0000-0000-0000-000000000000}"/>
          </ac:spMkLst>
        </pc:spChg>
      </pc:sldChg>
      <pc:sldChg chg="modSp mod modNotesTx">
        <pc:chgData name="Hanna Kavalionak" userId="82742bfd-6cd6-458c-93ec-4cc1c74eb775" providerId="ADAL" clId="{69FB2DBE-D997-A449-BAC7-041F232637A5}" dt="2021-08-29T14:34:20.988" v="606" actId="20577"/>
        <pc:sldMkLst>
          <pc:docMk/>
          <pc:sldMk cId="0" sldId="338"/>
        </pc:sldMkLst>
        <pc:spChg chg="mod">
          <ac:chgData name="Hanna Kavalionak" userId="82742bfd-6cd6-458c-93ec-4cc1c74eb775" providerId="ADAL" clId="{69FB2DBE-D997-A449-BAC7-041F232637A5}" dt="2021-08-29T14:14:48.385" v="441" actId="113"/>
          <ac:spMkLst>
            <pc:docMk/>
            <pc:sldMk cId="0" sldId="338"/>
            <ac:spMk id="970" creationId="{00000000-0000-0000-0000-000000000000}"/>
          </ac:spMkLst>
        </pc:spChg>
      </pc:sldChg>
      <pc:sldChg chg="modSp mod delCm">
        <pc:chgData name="Hanna Kavalionak" userId="82742bfd-6cd6-458c-93ec-4cc1c74eb775" providerId="ADAL" clId="{69FB2DBE-D997-A449-BAC7-041F232637A5}" dt="2021-08-29T14:14:43.336" v="440" actId="113"/>
        <pc:sldMkLst>
          <pc:docMk/>
          <pc:sldMk cId="0" sldId="339"/>
        </pc:sldMkLst>
        <pc:spChg chg="mod">
          <ac:chgData name="Hanna Kavalionak" userId="82742bfd-6cd6-458c-93ec-4cc1c74eb775" providerId="ADAL" clId="{69FB2DBE-D997-A449-BAC7-041F232637A5}" dt="2021-08-29T14:14:43.336" v="440" actId="113"/>
          <ac:spMkLst>
            <pc:docMk/>
            <pc:sldMk cId="0" sldId="339"/>
            <ac:spMk id="980" creationId="{00000000-0000-0000-0000-000000000000}"/>
          </ac:spMkLst>
        </pc:spChg>
      </pc:sldChg>
      <pc:sldChg chg="modSp mod">
        <pc:chgData name="Hanna Kavalionak" userId="82742bfd-6cd6-458c-93ec-4cc1c74eb775" providerId="ADAL" clId="{69FB2DBE-D997-A449-BAC7-041F232637A5}" dt="2021-08-29T14:14:36.092" v="439" actId="113"/>
        <pc:sldMkLst>
          <pc:docMk/>
          <pc:sldMk cId="0" sldId="340"/>
        </pc:sldMkLst>
        <pc:spChg chg="mod">
          <ac:chgData name="Hanna Kavalionak" userId="82742bfd-6cd6-458c-93ec-4cc1c74eb775" providerId="ADAL" clId="{69FB2DBE-D997-A449-BAC7-041F232637A5}" dt="2021-08-29T14:14:36.092" v="439" actId="113"/>
          <ac:spMkLst>
            <pc:docMk/>
            <pc:sldMk cId="0" sldId="340"/>
            <ac:spMk id="983" creationId="{00000000-0000-0000-0000-000000000000}"/>
          </ac:spMkLst>
        </pc:spChg>
      </pc:sldChg>
      <pc:sldChg chg="modSp mod">
        <pc:chgData name="Hanna Kavalionak" userId="82742bfd-6cd6-458c-93ec-4cc1c74eb775" providerId="ADAL" clId="{69FB2DBE-D997-A449-BAC7-041F232637A5}" dt="2021-08-29T14:14:32.143" v="438" actId="113"/>
        <pc:sldMkLst>
          <pc:docMk/>
          <pc:sldMk cId="0" sldId="341"/>
        </pc:sldMkLst>
        <pc:spChg chg="mod">
          <ac:chgData name="Hanna Kavalionak" userId="82742bfd-6cd6-458c-93ec-4cc1c74eb775" providerId="ADAL" clId="{69FB2DBE-D997-A449-BAC7-041F232637A5}" dt="2021-08-29T14:14:32.143" v="438" actId="113"/>
          <ac:spMkLst>
            <pc:docMk/>
            <pc:sldMk cId="0" sldId="341"/>
            <ac:spMk id="987" creationId="{00000000-0000-0000-0000-000000000000}"/>
          </ac:spMkLst>
        </pc:spChg>
      </pc:sldChg>
      <pc:sldChg chg="modSp mod">
        <pc:chgData name="Hanna Kavalionak" userId="82742bfd-6cd6-458c-93ec-4cc1c74eb775" providerId="ADAL" clId="{69FB2DBE-D997-A449-BAC7-041F232637A5}" dt="2021-08-29T14:14:27.750" v="437" actId="113"/>
        <pc:sldMkLst>
          <pc:docMk/>
          <pc:sldMk cId="0" sldId="342"/>
        </pc:sldMkLst>
        <pc:spChg chg="mod">
          <ac:chgData name="Hanna Kavalionak" userId="82742bfd-6cd6-458c-93ec-4cc1c74eb775" providerId="ADAL" clId="{69FB2DBE-D997-A449-BAC7-041F232637A5}" dt="2021-08-29T14:14:27.750" v="437" actId="113"/>
          <ac:spMkLst>
            <pc:docMk/>
            <pc:sldMk cId="0" sldId="342"/>
            <ac:spMk id="996" creationId="{00000000-0000-0000-0000-000000000000}"/>
          </ac:spMkLst>
        </pc:spChg>
      </pc:sldChg>
      <pc:sldChg chg="modSp mod modNotesTx">
        <pc:chgData name="Hanna Kavalionak" userId="82742bfd-6cd6-458c-93ec-4cc1c74eb775" providerId="ADAL" clId="{69FB2DBE-D997-A449-BAC7-041F232637A5}" dt="2021-08-29T14:34:59.378" v="607" actId="20577"/>
        <pc:sldMkLst>
          <pc:docMk/>
          <pc:sldMk cId="0" sldId="343"/>
        </pc:sldMkLst>
        <pc:spChg chg="mod">
          <ac:chgData name="Hanna Kavalionak" userId="82742bfd-6cd6-458c-93ec-4cc1c74eb775" providerId="ADAL" clId="{69FB2DBE-D997-A449-BAC7-041F232637A5}" dt="2021-08-29T14:14:23.001" v="436" actId="113"/>
          <ac:spMkLst>
            <pc:docMk/>
            <pc:sldMk cId="0" sldId="343"/>
            <ac:spMk id="1005" creationId="{00000000-0000-0000-0000-000000000000}"/>
          </ac:spMkLst>
        </pc:spChg>
      </pc:sldChg>
      <pc:sldChg chg="modSp mod modNotesTx">
        <pc:chgData name="Hanna Kavalionak" userId="82742bfd-6cd6-458c-93ec-4cc1c74eb775" providerId="ADAL" clId="{69FB2DBE-D997-A449-BAC7-041F232637A5}" dt="2021-08-29T14:35:02.245" v="608" actId="20577"/>
        <pc:sldMkLst>
          <pc:docMk/>
          <pc:sldMk cId="0" sldId="344"/>
        </pc:sldMkLst>
        <pc:spChg chg="mod">
          <ac:chgData name="Hanna Kavalionak" userId="82742bfd-6cd6-458c-93ec-4cc1c74eb775" providerId="ADAL" clId="{69FB2DBE-D997-A449-BAC7-041F232637A5}" dt="2021-08-29T14:14:18.326" v="433" actId="113"/>
          <ac:spMkLst>
            <pc:docMk/>
            <pc:sldMk cId="0" sldId="344"/>
            <ac:spMk id="1011" creationId="{00000000-0000-0000-0000-000000000000}"/>
          </ac:spMkLst>
        </pc:spChg>
      </pc:sldChg>
      <pc:sldChg chg="modSp mod">
        <pc:chgData name="Hanna Kavalionak" userId="82742bfd-6cd6-458c-93ec-4cc1c74eb775" providerId="ADAL" clId="{69FB2DBE-D997-A449-BAC7-041F232637A5}" dt="2021-08-29T14:13:29.187" v="421" actId="113"/>
        <pc:sldMkLst>
          <pc:docMk/>
          <pc:sldMk cId="0" sldId="345"/>
        </pc:sldMkLst>
        <pc:spChg chg="mod">
          <ac:chgData name="Hanna Kavalionak" userId="82742bfd-6cd6-458c-93ec-4cc1c74eb775" providerId="ADAL" clId="{69FB2DBE-D997-A449-BAC7-041F232637A5}" dt="2021-08-29T14:13:29.187" v="421" actId="113"/>
          <ac:spMkLst>
            <pc:docMk/>
            <pc:sldMk cId="0" sldId="345"/>
            <ac:spMk id="1015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6:32.893" v="539"/>
        <pc:sldMkLst>
          <pc:docMk/>
          <pc:sldMk cId="2017728294" sldId="347"/>
        </pc:sldMkLst>
        <pc:spChg chg="add mod">
          <ac:chgData name="Hanna Kavalionak" userId="82742bfd-6cd6-458c-93ec-4cc1c74eb775" providerId="ADAL" clId="{69FB2DBE-D997-A449-BAC7-041F232637A5}" dt="2021-08-29T14:26:32.893" v="539"/>
          <ac:spMkLst>
            <pc:docMk/>
            <pc:sldMk cId="2017728294" sldId="347"/>
            <ac:spMk id="6" creationId="{33178A05-011D-BB48-9686-E41F81F9F343}"/>
          </ac:spMkLst>
        </pc:spChg>
        <pc:spChg chg="del">
          <ac:chgData name="Hanna Kavalionak" userId="82742bfd-6cd6-458c-93ec-4cc1c74eb775" providerId="ADAL" clId="{69FB2DBE-D997-A449-BAC7-041F232637A5}" dt="2021-08-29T14:26:32.448" v="538" actId="478"/>
          <ac:spMkLst>
            <pc:docMk/>
            <pc:sldMk cId="2017728294" sldId="347"/>
            <ac:spMk id="884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6:26.988" v="537"/>
        <pc:sldMkLst>
          <pc:docMk/>
          <pc:sldMk cId="1445620993" sldId="349"/>
        </pc:sldMkLst>
        <pc:spChg chg="add mod">
          <ac:chgData name="Hanna Kavalionak" userId="82742bfd-6cd6-458c-93ec-4cc1c74eb775" providerId="ADAL" clId="{69FB2DBE-D997-A449-BAC7-041F232637A5}" dt="2021-08-29T14:26:26.988" v="537"/>
          <ac:spMkLst>
            <pc:docMk/>
            <pc:sldMk cId="1445620993" sldId="349"/>
            <ac:spMk id="5" creationId="{8AD59EC8-D685-9D48-8CAB-63D0E9BC009D}"/>
          </ac:spMkLst>
        </pc:spChg>
        <pc:spChg chg="del">
          <ac:chgData name="Hanna Kavalionak" userId="82742bfd-6cd6-458c-93ec-4cc1c74eb775" providerId="ADAL" clId="{69FB2DBE-D997-A449-BAC7-041F232637A5}" dt="2021-08-29T14:26:23.760" v="536" actId="478"/>
          <ac:spMkLst>
            <pc:docMk/>
            <pc:sldMk cId="1445620993" sldId="349"/>
            <ac:spMk id="881" creationId="{00000000-0000-0000-0000-000000000000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27:35.331" v="567"/>
        <pc:sldMkLst>
          <pc:docMk/>
          <pc:sldMk cId="1725031310" sldId="350"/>
        </pc:sldMkLst>
        <pc:spChg chg="del">
          <ac:chgData name="Hanna Kavalionak" userId="82742bfd-6cd6-458c-93ec-4cc1c74eb775" providerId="ADAL" clId="{69FB2DBE-D997-A449-BAC7-041F232637A5}" dt="2021-08-29T14:27:34.912" v="566" actId="478"/>
          <ac:spMkLst>
            <pc:docMk/>
            <pc:sldMk cId="1725031310" sldId="350"/>
            <ac:spMk id="3" creationId="{FA6206DA-4C62-7E47-8CDB-971A66EBE5BC}"/>
          </ac:spMkLst>
        </pc:spChg>
        <pc:spChg chg="add mod">
          <ac:chgData name="Hanna Kavalionak" userId="82742bfd-6cd6-458c-93ec-4cc1c74eb775" providerId="ADAL" clId="{69FB2DBE-D997-A449-BAC7-041F232637A5}" dt="2021-08-29T14:27:35.331" v="567"/>
          <ac:spMkLst>
            <pc:docMk/>
            <pc:sldMk cId="1725031310" sldId="350"/>
            <ac:spMk id="6" creationId="{9509303F-0D2C-8F40-8A29-B19238FAD65F}"/>
          </ac:spMkLst>
        </pc:spChg>
      </pc:sldChg>
      <pc:sldChg chg="addSp delSp modSp mod delCm modNotes">
        <pc:chgData name="Hanna Kavalionak" userId="82742bfd-6cd6-458c-93ec-4cc1c74eb775" providerId="ADAL" clId="{69FB2DBE-D997-A449-BAC7-041F232637A5}" dt="2021-08-30T08:17:57.816" v="782"/>
        <pc:sldMkLst>
          <pc:docMk/>
          <pc:sldMk cId="1347970973" sldId="351"/>
        </pc:sldMkLst>
        <pc:spChg chg="del">
          <ac:chgData name="Hanna Kavalionak" userId="82742bfd-6cd6-458c-93ec-4cc1c74eb775" providerId="ADAL" clId="{69FB2DBE-D997-A449-BAC7-041F232637A5}" dt="2021-08-29T14:27:41.624" v="570" actId="478"/>
          <ac:spMkLst>
            <pc:docMk/>
            <pc:sldMk cId="1347970973" sldId="351"/>
            <ac:spMk id="3" creationId="{9D253A44-FEEA-0E4E-AF45-19F2C7411F8D}"/>
          </ac:spMkLst>
        </pc:spChg>
        <pc:spChg chg="mod">
          <ac:chgData name="Hanna Kavalionak" userId="82742bfd-6cd6-458c-93ec-4cc1c74eb775" providerId="ADAL" clId="{69FB2DBE-D997-A449-BAC7-041F232637A5}" dt="2021-08-29T14:11:35.730" v="418" actId="20577"/>
          <ac:spMkLst>
            <pc:docMk/>
            <pc:sldMk cId="1347970973" sldId="351"/>
            <ac:spMk id="5" creationId="{7B53262A-7449-F742-9A01-B49530E86C4A}"/>
          </ac:spMkLst>
        </pc:spChg>
        <pc:spChg chg="add mod">
          <ac:chgData name="Hanna Kavalionak" userId="82742bfd-6cd6-458c-93ec-4cc1c74eb775" providerId="ADAL" clId="{69FB2DBE-D997-A449-BAC7-041F232637A5}" dt="2021-08-29T14:27:41.848" v="571"/>
          <ac:spMkLst>
            <pc:docMk/>
            <pc:sldMk cId="1347970973" sldId="351"/>
            <ac:spMk id="7" creationId="{73853E19-FD70-9142-B582-A1DC348351EB}"/>
          </ac:spMkLst>
        </pc:spChg>
        <pc:graphicFrameChg chg="mod">
          <ac:chgData name="Hanna Kavalionak" userId="82742bfd-6cd6-458c-93ec-4cc1c74eb775" providerId="ADAL" clId="{69FB2DBE-D997-A449-BAC7-041F232637A5}" dt="2021-08-30T08:17:53.047" v="780" actId="20577"/>
          <ac:graphicFrameMkLst>
            <pc:docMk/>
            <pc:sldMk cId="1347970973" sldId="351"/>
            <ac:graphicFrameMk id="8" creationId="{DDCA896A-E4A7-AA41-919F-233DB1EDD8DD}"/>
          </ac:graphicFrameMkLst>
        </pc:graphicFrameChg>
      </pc:sldChg>
      <pc:sldChg chg="addSp delSp modSp mod">
        <pc:chgData name="Hanna Kavalionak" userId="82742bfd-6cd6-458c-93ec-4cc1c74eb775" providerId="ADAL" clId="{69FB2DBE-D997-A449-BAC7-041F232637A5}" dt="2021-08-29T14:27:38.449" v="569"/>
        <pc:sldMkLst>
          <pc:docMk/>
          <pc:sldMk cId="664906061" sldId="352"/>
        </pc:sldMkLst>
        <pc:spChg chg="del">
          <ac:chgData name="Hanna Kavalionak" userId="82742bfd-6cd6-458c-93ec-4cc1c74eb775" providerId="ADAL" clId="{69FB2DBE-D997-A449-BAC7-041F232637A5}" dt="2021-08-29T14:27:38.228" v="568" actId="478"/>
          <ac:spMkLst>
            <pc:docMk/>
            <pc:sldMk cId="664906061" sldId="352"/>
            <ac:spMk id="3" creationId="{9D253A44-FEEA-0E4E-AF45-19F2C7411F8D}"/>
          </ac:spMkLst>
        </pc:spChg>
        <pc:spChg chg="add mod">
          <ac:chgData name="Hanna Kavalionak" userId="82742bfd-6cd6-458c-93ec-4cc1c74eb775" providerId="ADAL" clId="{69FB2DBE-D997-A449-BAC7-041F232637A5}" dt="2021-08-29T14:27:38.449" v="569"/>
          <ac:spMkLst>
            <pc:docMk/>
            <pc:sldMk cId="664906061" sldId="352"/>
            <ac:spMk id="8" creationId="{43CE5C3B-7CC9-C84A-9454-EA157A871F69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13:54.365" v="428"/>
        <pc:sldMkLst>
          <pc:docMk/>
          <pc:sldMk cId="2620033253" sldId="353"/>
        </pc:sldMkLst>
        <pc:spChg chg="del">
          <ac:chgData name="Hanna Kavalionak" userId="82742bfd-6cd6-458c-93ec-4cc1c74eb775" providerId="ADAL" clId="{69FB2DBE-D997-A449-BAC7-041F232637A5}" dt="2021-08-29T14:13:54.097" v="427" actId="478"/>
          <ac:spMkLst>
            <pc:docMk/>
            <pc:sldMk cId="2620033253" sldId="353"/>
            <ac:spMk id="3" creationId="{903F7403-D544-0842-8AD6-79EDDBB6E2FF}"/>
          </ac:spMkLst>
        </pc:spChg>
        <pc:spChg chg="add mod">
          <ac:chgData name="Hanna Kavalionak" userId="82742bfd-6cd6-458c-93ec-4cc1c74eb775" providerId="ADAL" clId="{69FB2DBE-D997-A449-BAC7-041F232637A5}" dt="2021-08-29T14:13:54.365" v="428"/>
          <ac:spMkLst>
            <pc:docMk/>
            <pc:sldMk cId="2620033253" sldId="353"/>
            <ac:spMk id="7" creationId="{30A22C08-E661-434C-A32C-F9A797DEA28C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29T14:27:45.396" v="573"/>
        <pc:sldMkLst>
          <pc:docMk/>
          <pc:sldMk cId="497823406" sldId="354"/>
        </pc:sldMkLst>
        <pc:spChg chg="del">
          <ac:chgData name="Hanna Kavalionak" userId="82742bfd-6cd6-458c-93ec-4cc1c74eb775" providerId="ADAL" clId="{69FB2DBE-D997-A449-BAC7-041F232637A5}" dt="2021-08-29T14:27:45.146" v="572" actId="478"/>
          <ac:spMkLst>
            <pc:docMk/>
            <pc:sldMk cId="497823406" sldId="354"/>
            <ac:spMk id="3" creationId="{7E717392-C078-FD49-902A-64719FAA6BBF}"/>
          </ac:spMkLst>
        </pc:spChg>
        <pc:spChg chg="add mod">
          <ac:chgData name="Hanna Kavalionak" userId="82742bfd-6cd6-458c-93ec-4cc1c74eb775" providerId="ADAL" clId="{69FB2DBE-D997-A449-BAC7-041F232637A5}" dt="2021-08-29T14:27:45.396" v="573"/>
          <ac:spMkLst>
            <pc:docMk/>
            <pc:sldMk cId="497823406" sldId="354"/>
            <ac:spMk id="9" creationId="{A484C30C-9556-E340-8FB2-1E0617509D43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13:43.136" v="424"/>
        <pc:sldMkLst>
          <pc:docMk/>
          <pc:sldMk cId="3299185441" sldId="357"/>
        </pc:sldMkLst>
        <pc:spChg chg="del mod">
          <ac:chgData name="Hanna Kavalionak" userId="82742bfd-6cd6-458c-93ec-4cc1c74eb775" providerId="ADAL" clId="{69FB2DBE-D997-A449-BAC7-041F232637A5}" dt="2021-08-29T14:13:36.186" v="423" actId="478"/>
          <ac:spMkLst>
            <pc:docMk/>
            <pc:sldMk cId="3299185441" sldId="357"/>
            <ac:spMk id="3" creationId="{1B7051E0-42A8-8443-B09B-BBA6C2AD911D}"/>
          </ac:spMkLst>
        </pc:spChg>
        <pc:spChg chg="add mod">
          <ac:chgData name="Hanna Kavalionak" userId="82742bfd-6cd6-458c-93ec-4cc1c74eb775" providerId="ADAL" clId="{69FB2DBE-D997-A449-BAC7-041F232637A5}" dt="2021-08-29T14:13:43.136" v="424"/>
          <ac:spMkLst>
            <pc:docMk/>
            <pc:sldMk cId="3299185441" sldId="357"/>
            <ac:spMk id="7" creationId="{E3559F8A-1508-FB4C-B807-9E475C1BFF31}"/>
          </ac:spMkLst>
        </pc:spChg>
      </pc:sldChg>
      <pc:sldChg chg="addSp delSp modSp mod">
        <pc:chgData name="Hanna Kavalionak" userId="82742bfd-6cd6-458c-93ec-4cc1c74eb775" providerId="ADAL" clId="{69FB2DBE-D997-A449-BAC7-041F232637A5}" dt="2021-08-29T14:14:19.921" v="435"/>
        <pc:sldMkLst>
          <pc:docMk/>
          <pc:sldMk cId="1448062620" sldId="358"/>
        </pc:sldMkLst>
        <pc:spChg chg="add del mod">
          <ac:chgData name="Hanna Kavalionak" userId="82742bfd-6cd6-458c-93ec-4cc1c74eb775" providerId="ADAL" clId="{69FB2DBE-D997-A449-BAC7-041F232637A5}" dt="2021-08-29T14:14:19.921" v="435"/>
          <ac:spMkLst>
            <pc:docMk/>
            <pc:sldMk cId="1448062620" sldId="358"/>
            <ac:spMk id="2" creationId="{98576A46-AE02-2A4F-8E40-E85D3A8A62A7}"/>
          </ac:spMkLst>
        </pc:spChg>
        <pc:spChg chg="mod">
          <ac:chgData name="Hanna Kavalionak" userId="82742bfd-6cd6-458c-93ec-4cc1c74eb775" providerId="ADAL" clId="{69FB2DBE-D997-A449-BAC7-041F232637A5}" dt="2021-08-29T14:14:10.417" v="432" actId="113"/>
          <ac:spMkLst>
            <pc:docMk/>
            <pc:sldMk cId="1448062620" sldId="358"/>
            <ac:spMk id="983" creationId="{00000000-0000-0000-0000-000000000000}"/>
          </ac:spMkLst>
        </pc:spChg>
      </pc:sldChg>
      <pc:sldChg chg="modSp mod modNotesTx">
        <pc:chgData name="Hanna Kavalionak" userId="82742bfd-6cd6-458c-93ec-4cc1c74eb775" providerId="ADAL" clId="{69FB2DBE-D997-A449-BAC7-041F232637A5}" dt="2021-08-29T14:35:06.994" v="609" actId="20577"/>
        <pc:sldMkLst>
          <pc:docMk/>
          <pc:sldMk cId="1622954790" sldId="359"/>
        </pc:sldMkLst>
        <pc:spChg chg="mod">
          <ac:chgData name="Hanna Kavalionak" userId="82742bfd-6cd6-458c-93ec-4cc1c74eb775" providerId="ADAL" clId="{69FB2DBE-D997-A449-BAC7-041F232637A5}" dt="2021-08-29T14:14:04.455" v="430" actId="113"/>
          <ac:spMkLst>
            <pc:docMk/>
            <pc:sldMk cId="1622954790" sldId="359"/>
            <ac:spMk id="27" creationId="{BA78FD34-F79D-7642-8EE7-9EE9499E50FB}"/>
          </ac:spMkLst>
        </pc:spChg>
      </pc:sldChg>
      <pc:sldChg chg="modSp mod modNotesTx">
        <pc:chgData name="Hanna Kavalionak" userId="82742bfd-6cd6-458c-93ec-4cc1c74eb775" providerId="ADAL" clId="{69FB2DBE-D997-A449-BAC7-041F232637A5}" dt="2021-08-29T14:35:08.630" v="610" actId="20577"/>
        <pc:sldMkLst>
          <pc:docMk/>
          <pc:sldMk cId="794980702" sldId="360"/>
        </pc:sldMkLst>
        <pc:spChg chg="mod">
          <ac:chgData name="Hanna Kavalionak" userId="82742bfd-6cd6-458c-93ec-4cc1c74eb775" providerId="ADAL" clId="{69FB2DBE-D997-A449-BAC7-041F232637A5}" dt="2021-08-29T14:14:00.562" v="429" actId="113"/>
          <ac:spMkLst>
            <pc:docMk/>
            <pc:sldMk cId="794980702" sldId="360"/>
            <ac:spMk id="27" creationId="{BA78FD34-F79D-7642-8EE7-9EE9499E50FB}"/>
          </ac:spMkLst>
        </pc:spChg>
      </pc:sldChg>
      <pc:sldChg chg="modSp mod delCm modNotesTx">
        <pc:chgData name="Hanna Kavalionak" userId="82742bfd-6cd6-458c-93ec-4cc1c74eb775" providerId="ADAL" clId="{69FB2DBE-D997-A449-BAC7-041F232637A5}" dt="2021-08-30T08:20:07.822" v="813" actId="1592"/>
        <pc:sldMkLst>
          <pc:docMk/>
          <pc:sldMk cId="2883045288" sldId="361"/>
        </pc:sldMkLst>
        <pc:spChg chg="mod">
          <ac:chgData name="Hanna Kavalionak" userId="82742bfd-6cd6-458c-93ec-4cc1c74eb775" providerId="ADAL" clId="{69FB2DBE-D997-A449-BAC7-041F232637A5}" dt="2021-08-29T14:13:23.607" v="420" actId="113"/>
          <ac:spMkLst>
            <pc:docMk/>
            <pc:sldMk cId="2883045288" sldId="361"/>
            <ac:spMk id="27" creationId="{BA78FD34-F79D-7642-8EE7-9EE9499E50FB}"/>
          </ac:spMkLst>
        </pc:spChg>
      </pc:sldChg>
      <pc:sldChg chg="addSp delSp modSp mod delCm">
        <pc:chgData name="Hanna Kavalionak" userId="82742bfd-6cd6-458c-93ec-4cc1c74eb775" providerId="ADAL" clId="{69FB2DBE-D997-A449-BAC7-041F232637A5}" dt="2021-08-30T08:20:17.147" v="814" actId="1592"/>
        <pc:sldMkLst>
          <pc:docMk/>
          <pc:sldMk cId="72372307" sldId="362"/>
        </pc:sldMkLst>
        <pc:spChg chg="del">
          <ac:chgData name="Hanna Kavalionak" userId="82742bfd-6cd6-458c-93ec-4cc1c74eb775" providerId="ADAL" clId="{69FB2DBE-D997-A449-BAC7-041F232637A5}" dt="2021-08-29T14:13:46.022" v="425" actId="478"/>
          <ac:spMkLst>
            <pc:docMk/>
            <pc:sldMk cId="72372307" sldId="362"/>
            <ac:spMk id="3" creationId="{9C111638-BC1F-C64E-A330-50B5E6EE3158}"/>
          </ac:spMkLst>
        </pc:spChg>
        <pc:spChg chg="add mod">
          <ac:chgData name="Hanna Kavalionak" userId="82742bfd-6cd6-458c-93ec-4cc1c74eb775" providerId="ADAL" clId="{69FB2DBE-D997-A449-BAC7-041F232637A5}" dt="2021-08-29T14:13:46.608" v="426"/>
          <ac:spMkLst>
            <pc:docMk/>
            <pc:sldMk cId="72372307" sldId="362"/>
            <ac:spMk id="26" creationId="{9EE3023C-9353-A244-B5A9-0901EA15A2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C6919-20A4-43EE-B95F-8622EB99BB0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205A36C-CECE-459A-A29B-66D426EF5A73}">
      <dgm:prSet/>
      <dgm:spPr/>
      <dgm:t>
        <a:bodyPr/>
        <a:lstStyle/>
        <a:p>
          <a:r>
            <a:rPr lang="en-US" err="1">
              <a:latin typeface="Courier New" panose="02070309020205020404" pitchFamily="49" charset="0"/>
              <a:cs typeface="Courier New" panose="02070309020205020404" pitchFamily="49" charset="0"/>
            </a:rPr>
            <a:t>len</a:t>
          </a:r>
          <a:r>
            <a:rPr lang="en-US">
              <a:latin typeface="Courier New" panose="02070309020205020404" pitchFamily="49" charset="0"/>
              <a:cs typeface="Courier New" panose="02070309020205020404" pitchFamily="49" charset="0"/>
            </a:rPr>
            <a:t>(string)</a:t>
          </a:r>
        </a:p>
      </dgm:t>
    </dgm:pt>
    <dgm:pt modelId="{8BCDD6EB-F41F-44BF-BA09-C1AC5586E615}" type="parTrans" cxnId="{98AAB60E-52BD-4785-900B-34D664466310}">
      <dgm:prSet/>
      <dgm:spPr/>
      <dgm:t>
        <a:bodyPr/>
        <a:lstStyle/>
        <a:p>
          <a:endParaRPr lang="en-US"/>
        </a:p>
      </dgm:t>
    </dgm:pt>
    <dgm:pt modelId="{70C6398A-BF10-4862-916A-C707B0C0CAAC}" type="sibTrans" cxnId="{98AAB60E-52BD-4785-900B-34D664466310}">
      <dgm:prSet/>
      <dgm:spPr/>
      <dgm:t>
        <a:bodyPr/>
        <a:lstStyle/>
        <a:p>
          <a:endParaRPr lang="en-US"/>
        </a:p>
      </dgm:t>
    </dgm:pt>
    <dgm:pt modelId="{AF70A5C3-D101-4F80-BD1C-466DD5E3467E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endswith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(suffix, beg=0, end=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len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(string)),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startswith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(str, beg=0,end=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len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(string))</a:t>
          </a:r>
        </a:p>
      </dgm:t>
    </dgm:pt>
    <dgm:pt modelId="{044C8C4E-5E0C-4C90-A873-84709A256CE2}" type="parTrans" cxnId="{2477F428-11B4-4F17-BB45-24A92ADC680C}">
      <dgm:prSet/>
      <dgm:spPr/>
      <dgm:t>
        <a:bodyPr/>
        <a:lstStyle/>
        <a:p>
          <a:endParaRPr lang="en-US"/>
        </a:p>
      </dgm:t>
    </dgm:pt>
    <dgm:pt modelId="{EBB19559-62B8-4A3D-B506-0014257A3B77}" type="sibTrans" cxnId="{2477F428-11B4-4F17-BB45-24A92ADC680C}">
      <dgm:prSet/>
      <dgm:spPr/>
      <dgm:t>
        <a:bodyPr/>
        <a:lstStyle/>
        <a:p>
          <a:endParaRPr lang="en-US"/>
        </a:p>
      </dgm:t>
    </dgm:pt>
    <dgm:pt modelId="{4187A25F-1B08-4E1B-8BDF-58E9212B3C17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rstrip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(),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lstrip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(), strip([chars])</a:t>
          </a:r>
        </a:p>
      </dgm:t>
    </dgm:pt>
    <dgm:pt modelId="{651B969B-C450-4946-806A-5842E51A5894}" type="parTrans" cxnId="{37D8E3BD-0A58-43E9-AB5F-1538404D7478}">
      <dgm:prSet/>
      <dgm:spPr/>
      <dgm:t>
        <a:bodyPr/>
        <a:lstStyle/>
        <a:p>
          <a:endParaRPr lang="en-US"/>
        </a:p>
      </dgm:t>
    </dgm:pt>
    <dgm:pt modelId="{EBE25BD8-1F3C-4B01-8EDA-039F87BF9549}" type="sibTrans" cxnId="{37D8E3BD-0A58-43E9-AB5F-1538404D7478}">
      <dgm:prSet/>
      <dgm:spPr/>
      <dgm:t>
        <a:bodyPr/>
        <a:lstStyle/>
        <a:p>
          <a:endParaRPr lang="en-US"/>
        </a:p>
      </dgm:t>
    </dgm:pt>
    <dgm:pt modelId="{9E2CE091-AD91-4CCE-8003-7C7944C1FA30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find(str, beg=0 end=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len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(string)), count(str, beg= 0,end=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len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(string))</a:t>
          </a:r>
        </a:p>
      </dgm:t>
    </dgm:pt>
    <dgm:pt modelId="{43EA024E-37F4-445E-BE6F-30C35FBF20F1}" type="parTrans" cxnId="{9EBEA6B6-6DB1-455D-BB6D-C7A019FC757A}">
      <dgm:prSet/>
      <dgm:spPr/>
      <dgm:t>
        <a:bodyPr/>
        <a:lstStyle/>
        <a:p>
          <a:endParaRPr lang="en-US"/>
        </a:p>
      </dgm:t>
    </dgm:pt>
    <dgm:pt modelId="{AEBC60CC-A65D-4855-9490-95C662C28ABD}" type="sibTrans" cxnId="{9EBEA6B6-6DB1-455D-BB6D-C7A019FC757A}">
      <dgm:prSet/>
      <dgm:spPr/>
      <dgm:t>
        <a:bodyPr/>
        <a:lstStyle/>
        <a:p>
          <a:endParaRPr lang="en-US"/>
        </a:p>
      </dgm:t>
    </dgm:pt>
    <dgm:pt modelId="{178E5436-1B1A-44A9-930D-D2D87B946512}">
      <dgm:prSet/>
      <dgm:spPr/>
      <dgm:t>
        <a:bodyPr/>
        <a:lstStyle/>
        <a:p>
          <a:r>
            <a:rPr lang="en-US">
              <a:latin typeface="Courier New" panose="02070309020205020404" pitchFamily="49" charset="0"/>
              <a:cs typeface="Courier New" panose="02070309020205020404" pitchFamily="49" charset="0"/>
            </a:rPr>
            <a:t>join(seq), split(str="", num=</a:t>
          </a:r>
          <a:r>
            <a:rPr lang="en-US" err="1">
              <a:latin typeface="Courier New" panose="02070309020205020404" pitchFamily="49" charset="0"/>
              <a:cs typeface="Courier New" panose="02070309020205020404" pitchFamily="49" charset="0"/>
            </a:rPr>
            <a:t>string.count</a:t>
          </a:r>
          <a:r>
            <a:rPr lang="en-US">
              <a:latin typeface="Courier New" panose="02070309020205020404" pitchFamily="49" charset="0"/>
              <a:cs typeface="Courier New" panose="02070309020205020404" pitchFamily="49" charset="0"/>
            </a:rPr>
            <a:t>(str))</a:t>
          </a:r>
        </a:p>
      </dgm:t>
    </dgm:pt>
    <dgm:pt modelId="{AC2CDA13-14A4-4176-9C77-D301EF69DAB1}" type="parTrans" cxnId="{A5BA29A0-E7E1-425E-BADC-FD63A506895F}">
      <dgm:prSet/>
      <dgm:spPr/>
      <dgm:t>
        <a:bodyPr/>
        <a:lstStyle/>
        <a:p>
          <a:endParaRPr lang="en-US"/>
        </a:p>
      </dgm:t>
    </dgm:pt>
    <dgm:pt modelId="{C43E10A7-8294-496A-9AC8-00B1C8369E77}" type="sibTrans" cxnId="{A5BA29A0-E7E1-425E-BADC-FD63A506895F}">
      <dgm:prSet/>
      <dgm:spPr/>
      <dgm:t>
        <a:bodyPr/>
        <a:lstStyle/>
        <a:p>
          <a:endParaRPr lang="en-US"/>
        </a:p>
      </dgm:t>
    </dgm:pt>
    <dgm:pt modelId="{BFB8A3E4-D136-4E4F-9F87-E42625CF9F96}">
      <dgm:prSet/>
      <dgm:spPr/>
      <dgm:t>
        <a:bodyPr/>
        <a:lstStyle/>
        <a:p>
          <a:r>
            <a:rPr lang="en-US">
              <a:latin typeface="Courier New" panose="02070309020205020404" pitchFamily="49" charset="0"/>
              <a:cs typeface="Courier New" panose="02070309020205020404" pitchFamily="49" charset="0"/>
            </a:rPr>
            <a:t>replace(old, new [, max])</a:t>
          </a:r>
        </a:p>
      </dgm:t>
    </dgm:pt>
    <dgm:pt modelId="{7645BF10-2335-4642-91CA-00B35482B53A}" type="parTrans" cxnId="{D4CD2C35-2E80-4732-A79B-1140634411F5}">
      <dgm:prSet/>
      <dgm:spPr/>
      <dgm:t>
        <a:bodyPr/>
        <a:lstStyle/>
        <a:p>
          <a:endParaRPr lang="en-US"/>
        </a:p>
      </dgm:t>
    </dgm:pt>
    <dgm:pt modelId="{C8390F7F-0D5D-4F83-898D-3DA5C4A9D69B}" type="sibTrans" cxnId="{D4CD2C35-2E80-4732-A79B-1140634411F5}">
      <dgm:prSet/>
      <dgm:spPr/>
      <dgm:t>
        <a:bodyPr/>
        <a:lstStyle/>
        <a:p>
          <a:endParaRPr lang="en-US"/>
        </a:p>
      </dgm:t>
    </dgm:pt>
    <dgm:pt modelId="{01DCC695-D31C-4339-BE38-0A30DF45BCA2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upper(), lower()</a:t>
          </a:r>
        </a:p>
      </dgm:t>
    </dgm:pt>
    <dgm:pt modelId="{5AB5C5AE-55A9-415C-B27B-B6745DABEE6F}" type="parTrans" cxnId="{B03DDE63-F3A8-436C-82DA-961EA513A90F}">
      <dgm:prSet/>
      <dgm:spPr/>
      <dgm:t>
        <a:bodyPr/>
        <a:lstStyle/>
        <a:p>
          <a:endParaRPr lang="en-US"/>
        </a:p>
      </dgm:t>
    </dgm:pt>
    <dgm:pt modelId="{B4B63968-76A2-4E9F-A3EF-E7BAF7E8EBDD}" type="sibTrans" cxnId="{B03DDE63-F3A8-436C-82DA-961EA513A90F}">
      <dgm:prSet/>
      <dgm:spPr/>
      <dgm:t>
        <a:bodyPr/>
        <a:lstStyle/>
        <a:p>
          <a:endParaRPr lang="en-US"/>
        </a:p>
      </dgm:t>
    </dgm:pt>
    <dgm:pt modelId="{2903E451-FCC7-4E17-A4A0-3ECF91A0507B}" type="pres">
      <dgm:prSet presAssocID="{88AC6919-20A4-43EE-B95F-8622EB99BB07}" presName="Name0" presStyleCnt="0">
        <dgm:presLayoutVars>
          <dgm:chMax val="7"/>
          <dgm:chPref val="7"/>
          <dgm:dir/>
        </dgm:presLayoutVars>
      </dgm:prSet>
      <dgm:spPr/>
    </dgm:pt>
    <dgm:pt modelId="{93551B45-1373-464D-B368-4EB7D61A9614}" type="pres">
      <dgm:prSet presAssocID="{88AC6919-20A4-43EE-B95F-8622EB99BB07}" presName="Name1" presStyleCnt="0"/>
      <dgm:spPr/>
    </dgm:pt>
    <dgm:pt modelId="{BACD84C1-B2EE-4687-859C-22499E0D1E6B}" type="pres">
      <dgm:prSet presAssocID="{88AC6919-20A4-43EE-B95F-8622EB99BB07}" presName="cycle" presStyleCnt="0"/>
      <dgm:spPr/>
    </dgm:pt>
    <dgm:pt modelId="{F538C2AE-38B9-4EB8-9C03-C99EE64D982A}" type="pres">
      <dgm:prSet presAssocID="{88AC6919-20A4-43EE-B95F-8622EB99BB07}" presName="srcNode" presStyleLbl="node1" presStyleIdx="0" presStyleCnt="7"/>
      <dgm:spPr/>
    </dgm:pt>
    <dgm:pt modelId="{124031CA-E984-4ED4-9097-DB2153840F67}" type="pres">
      <dgm:prSet presAssocID="{88AC6919-20A4-43EE-B95F-8622EB99BB07}" presName="conn" presStyleLbl="parChTrans1D2" presStyleIdx="0" presStyleCnt="1"/>
      <dgm:spPr/>
    </dgm:pt>
    <dgm:pt modelId="{43790778-397D-4905-B3D0-B0CF58BB6799}" type="pres">
      <dgm:prSet presAssocID="{88AC6919-20A4-43EE-B95F-8622EB99BB07}" presName="extraNode" presStyleLbl="node1" presStyleIdx="0" presStyleCnt="7"/>
      <dgm:spPr/>
    </dgm:pt>
    <dgm:pt modelId="{79263EEF-6B48-4F9B-BEDE-A9AF8308CE0C}" type="pres">
      <dgm:prSet presAssocID="{88AC6919-20A4-43EE-B95F-8622EB99BB07}" presName="dstNode" presStyleLbl="node1" presStyleIdx="0" presStyleCnt="7"/>
      <dgm:spPr/>
    </dgm:pt>
    <dgm:pt modelId="{810AFD60-87BA-4DD5-965A-D101FF7B0FD8}" type="pres">
      <dgm:prSet presAssocID="{E205A36C-CECE-459A-A29B-66D426EF5A73}" presName="text_1" presStyleLbl="node1" presStyleIdx="0" presStyleCnt="7">
        <dgm:presLayoutVars>
          <dgm:bulletEnabled val="1"/>
        </dgm:presLayoutVars>
      </dgm:prSet>
      <dgm:spPr/>
    </dgm:pt>
    <dgm:pt modelId="{41D61F16-4287-4949-95A9-E90549B39FF8}" type="pres">
      <dgm:prSet presAssocID="{E205A36C-CECE-459A-A29B-66D426EF5A73}" presName="accent_1" presStyleCnt="0"/>
      <dgm:spPr/>
    </dgm:pt>
    <dgm:pt modelId="{B6ED3F30-BA5F-4B9E-92B1-0B2820DD29DB}" type="pres">
      <dgm:prSet presAssocID="{E205A36C-CECE-459A-A29B-66D426EF5A73}" presName="accentRepeatNode" presStyleLbl="solidFgAcc1" presStyleIdx="0" presStyleCnt="7"/>
      <dgm:spPr/>
    </dgm:pt>
    <dgm:pt modelId="{FA48BF28-49E9-477F-BED5-B41C569E1D7F}" type="pres">
      <dgm:prSet presAssocID="{AF70A5C3-D101-4F80-BD1C-466DD5E3467E}" presName="text_2" presStyleLbl="node1" presStyleIdx="1" presStyleCnt="7">
        <dgm:presLayoutVars>
          <dgm:bulletEnabled val="1"/>
        </dgm:presLayoutVars>
      </dgm:prSet>
      <dgm:spPr/>
    </dgm:pt>
    <dgm:pt modelId="{75101F9F-81E2-44EF-9C83-36EA12497AF2}" type="pres">
      <dgm:prSet presAssocID="{AF70A5C3-D101-4F80-BD1C-466DD5E3467E}" presName="accent_2" presStyleCnt="0"/>
      <dgm:spPr/>
    </dgm:pt>
    <dgm:pt modelId="{96478784-1F79-434E-B1BB-ABF9255E2FEE}" type="pres">
      <dgm:prSet presAssocID="{AF70A5C3-D101-4F80-BD1C-466DD5E3467E}" presName="accentRepeatNode" presStyleLbl="solidFgAcc1" presStyleIdx="1" presStyleCnt="7"/>
      <dgm:spPr/>
    </dgm:pt>
    <dgm:pt modelId="{26845B4C-6F01-447F-B636-829BE35DAE48}" type="pres">
      <dgm:prSet presAssocID="{4187A25F-1B08-4E1B-8BDF-58E9212B3C17}" presName="text_3" presStyleLbl="node1" presStyleIdx="2" presStyleCnt="7">
        <dgm:presLayoutVars>
          <dgm:bulletEnabled val="1"/>
        </dgm:presLayoutVars>
      </dgm:prSet>
      <dgm:spPr/>
    </dgm:pt>
    <dgm:pt modelId="{1322EE19-247E-4174-99F3-460A0F415686}" type="pres">
      <dgm:prSet presAssocID="{4187A25F-1B08-4E1B-8BDF-58E9212B3C17}" presName="accent_3" presStyleCnt="0"/>
      <dgm:spPr/>
    </dgm:pt>
    <dgm:pt modelId="{5EB88247-59A0-4C99-B006-9A2E07941B82}" type="pres">
      <dgm:prSet presAssocID="{4187A25F-1B08-4E1B-8BDF-58E9212B3C17}" presName="accentRepeatNode" presStyleLbl="solidFgAcc1" presStyleIdx="2" presStyleCnt="7"/>
      <dgm:spPr/>
    </dgm:pt>
    <dgm:pt modelId="{7D48C4B8-4BF4-4061-ABD1-360CA68B5716}" type="pres">
      <dgm:prSet presAssocID="{9E2CE091-AD91-4CCE-8003-7C7944C1FA30}" presName="text_4" presStyleLbl="node1" presStyleIdx="3" presStyleCnt="7">
        <dgm:presLayoutVars>
          <dgm:bulletEnabled val="1"/>
        </dgm:presLayoutVars>
      </dgm:prSet>
      <dgm:spPr/>
    </dgm:pt>
    <dgm:pt modelId="{1715D8BB-CFB5-4EB3-946D-CF305E792D13}" type="pres">
      <dgm:prSet presAssocID="{9E2CE091-AD91-4CCE-8003-7C7944C1FA30}" presName="accent_4" presStyleCnt="0"/>
      <dgm:spPr/>
    </dgm:pt>
    <dgm:pt modelId="{3947A5A4-B999-4FA3-A698-4621B6149E56}" type="pres">
      <dgm:prSet presAssocID="{9E2CE091-AD91-4CCE-8003-7C7944C1FA30}" presName="accentRepeatNode" presStyleLbl="solidFgAcc1" presStyleIdx="3" presStyleCnt="7"/>
      <dgm:spPr/>
    </dgm:pt>
    <dgm:pt modelId="{2AE9F941-FCD9-4621-816E-E36EF85C1CAD}" type="pres">
      <dgm:prSet presAssocID="{178E5436-1B1A-44A9-930D-D2D87B946512}" presName="text_5" presStyleLbl="node1" presStyleIdx="4" presStyleCnt="7">
        <dgm:presLayoutVars>
          <dgm:bulletEnabled val="1"/>
        </dgm:presLayoutVars>
      </dgm:prSet>
      <dgm:spPr/>
    </dgm:pt>
    <dgm:pt modelId="{A3A1E29E-8AE4-45BA-9E1F-EA933D416E54}" type="pres">
      <dgm:prSet presAssocID="{178E5436-1B1A-44A9-930D-D2D87B946512}" presName="accent_5" presStyleCnt="0"/>
      <dgm:spPr/>
    </dgm:pt>
    <dgm:pt modelId="{17393022-5783-4690-B12C-18DFE04E4912}" type="pres">
      <dgm:prSet presAssocID="{178E5436-1B1A-44A9-930D-D2D87B946512}" presName="accentRepeatNode" presStyleLbl="solidFgAcc1" presStyleIdx="4" presStyleCnt="7"/>
      <dgm:spPr/>
    </dgm:pt>
    <dgm:pt modelId="{9FE715EE-02D8-44FE-BE0A-74278693A159}" type="pres">
      <dgm:prSet presAssocID="{BFB8A3E4-D136-4E4F-9F87-E42625CF9F96}" presName="text_6" presStyleLbl="node1" presStyleIdx="5" presStyleCnt="7">
        <dgm:presLayoutVars>
          <dgm:bulletEnabled val="1"/>
        </dgm:presLayoutVars>
      </dgm:prSet>
      <dgm:spPr/>
    </dgm:pt>
    <dgm:pt modelId="{C6AF0F99-8788-45CA-B88A-1A7C665EA2B0}" type="pres">
      <dgm:prSet presAssocID="{BFB8A3E4-D136-4E4F-9F87-E42625CF9F96}" presName="accent_6" presStyleCnt="0"/>
      <dgm:spPr/>
    </dgm:pt>
    <dgm:pt modelId="{52767B95-9D4F-4DD2-A5C2-EDCF9219C221}" type="pres">
      <dgm:prSet presAssocID="{BFB8A3E4-D136-4E4F-9F87-E42625CF9F96}" presName="accentRepeatNode" presStyleLbl="solidFgAcc1" presStyleIdx="5" presStyleCnt="7"/>
      <dgm:spPr/>
    </dgm:pt>
    <dgm:pt modelId="{0CD28828-3B45-47B1-A22B-EF662144CA6C}" type="pres">
      <dgm:prSet presAssocID="{01DCC695-D31C-4339-BE38-0A30DF45BCA2}" presName="text_7" presStyleLbl="node1" presStyleIdx="6" presStyleCnt="7">
        <dgm:presLayoutVars>
          <dgm:bulletEnabled val="1"/>
        </dgm:presLayoutVars>
      </dgm:prSet>
      <dgm:spPr/>
    </dgm:pt>
    <dgm:pt modelId="{D4AB970D-419F-4173-9BDF-21F3DFF468F2}" type="pres">
      <dgm:prSet presAssocID="{01DCC695-D31C-4339-BE38-0A30DF45BCA2}" presName="accent_7" presStyleCnt="0"/>
      <dgm:spPr/>
    </dgm:pt>
    <dgm:pt modelId="{F12DCE95-CE24-43F4-B4CA-2C9696F68B09}" type="pres">
      <dgm:prSet presAssocID="{01DCC695-D31C-4339-BE38-0A30DF45BCA2}" presName="accentRepeatNode" presStyleLbl="solidFgAcc1" presStyleIdx="6" presStyleCnt="7"/>
      <dgm:spPr/>
    </dgm:pt>
  </dgm:ptLst>
  <dgm:cxnLst>
    <dgm:cxn modelId="{98AAB60E-52BD-4785-900B-34D664466310}" srcId="{88AC6919-20A4-43EE-B95F-8622EB99BB07}" destId="{E205A36C-CECE-459A-A29B-66D426EF5A73}" srcOrd="0" destOrd="0" parTransId="{8BCDD6EB-F41F-44BF-BA09-C1AC5586E615}" sibTransId="{70C6398A-BF10-4862-916A-C707B0C0CAAC}"/>
    <dgm:cxn modelId="{2477F428-11B4-4F17-BB45-24A92ADC680C}" srcId="{88AC6919-20A4-43EE-B95F-8622EB99BB07}" destId="{AF70A5C3-D101-4F80-BD1C-466DD5E3467E}" srcOrd="1" destOrd="0" parTransId="{044C8C4E-5E0C-4C90-A873-84709A256CE2}" sibTransId="{EBB19559-62B8-4A3D-B506-0014257A3B77}"/>
    <dgm:cxn modelId="{D4CD2C35-2E80-4732-A79B-1140634411F5}" srcId="{88AC6919-20A4-43EE-B95F-8622EB99BB07}" destId="{BFB8A3E4-D136-4E4F-9F87-E42625CF9F96}" srcOrd="5" destOrd="0" parTransId="{7645BF10-2335-4642-91CA-00B35482B53A}" sibTransId="{C8390F7F-0D5D-4F83-898D-3DA5C4A9D69B}"/>
    <dgm:cxn modelId="{B40A8438-B5B6-4BEF-886F-AB0351F362D4}" type="presOf" srcId="{AF70A5C3-D101-4F80-BD1C-466DD5E3467E}" destId="{FA48BF28-49E9-477F-BED5-B41C569E1D7F}" srcOrd="0" destOrd="0" presId="urn:microsoft.com/office/officeart/2008/layout/VerticalCurvedList"/>
    <dgm:cxn modelId="{F64A9239-D7ED-4806-8ECB-2F0B1B366E96}" type="presOf" srcId="{E205A36C-CECE-459A-A29B-66D426EF5A73}" destId="{810AFD60-87BA-4DD5-965A-D101FF7B0FD8}" srcOrd="0" destOrd="0" presId="urn:microsoft.com/office/officeart/2008/layout/VerticalCurvedList"/>
    <dgm:cxn modelId="{B03DDE63-F3A8-436C-82DA-961EA513A90F}" srcId="{88AC6919-20A4-43EE-B95F-8622EB99BB07}" destId="{01DCC695-D31C-4339-BE38-0A30DF45BCA2}" srcOrd="6" destOrd="0" parTransId="{5AB5C5AE-55A9-415C-B27B-B6745DABEE6F}" sibTransId="{B4B63968-76A2-4E9F-A3EF-E7BAF7E8EBDD}"/>
    <dgm:cxn modelId="{69D2DE69-1118-445F-8874-2613739316E6}" type="presOf" srcId="{BFB8A3E4-D136-4E4F-9F87-E42625CF9F96}" destId="{9FE715EE-02D8-44FE-BE0A-74278693A159}" srcOrd="0" destOrd="0" presId="urn:microsoft.com/office/officeart/2008/layout/VerticalCurvedList"/>
    <dgm:cxn modelId="{AE0B6985-05D5-4D52-A1FB-228E9C458BD0}" type="presOf" srcId="{88AC6919-20A4-43EE-B95F-8622EB99BB07}" destId="{2903E451-FCC7-4E17-A4A0-3ECF91A0507B}" srcOrd="0" destOrd="0" presId="urn:microsoft.com/office/officeart/2008/layout/VerticalCurvedList"/>
    <dgm:cxn modelId="{918EFF94-AD27-4650-B9E7-2385E834B8E6}" type="presOf" srcId="{9E2CE091-AD91-4CCE-8003-7C7944C1FA30}" destId="{7D48C4B8-4BF4-4061-ABD1-360CA68B5716}" srcOrd="0" destOrd="0" presId="urn:microsoft.com/office/officeart/2008/layout/VerticalCurvedList"/>
    <dgm:cxn modelId="{A90B2F99-72E8-49B3-B92A-D8683FBF52EA}" type="presOf" srcId="{01DCC695-D31C-4339-BE38-0A30DF45BCA2}" destId="{0CD28828-3B45-47B1-A22B-EF662144CA6C}" srcOrd="0" destOrd="0" presId="urn:microsoft.com/office/officeart/2008/layout/VerticalCurvedList"/>
    <dgm:cxn modelId="{A5BA29A0-E7E1-425E-BADC-FD63A506895F}" srcId="{88AC6919-20A4-43EE-B95F-8622EB99BB07}" destId="{178E5436-1B1A-44A9-930D-D2D87B946512}" srcOrd="4" destOrd="0" parTransId="{AC2CDA13-14A4-4176-9C77-D301EF69DAB1}" sibTransId="{C43E10A7-8294-496A-9AC8-00B1C8369E77}"/>
    <dgm:cxn modelId="{7A9DF0AB-1DFD-4FC9-8805-55EA4ACD2E08}" type="presOf" srcId="{4187A25F-1B08-4E1B-8BDF-58E9212B3C17}" destId="{26845B4C-6F01-447F-B636-829BE35DAE48}" srcOrd="0" destOrd="0" presId="urn:microsoft.com/office/officeart/2008/layout/VerticalCurvedList"/>
    <dgm:cxn modelId="{9EBEA6B6-6DB1-455D-BB6D-C7A019FC757A}" srcId="{88AC6919-20A4-43EE-B95F-8622EB99BB07}" destId="{9E2CE091-AD91-4CCE-8003-7C7944C1FA30}" srcOrd="3" destOrd="0" parTransId="{43EA024E-37F4-445E-BE6F-30C35FBF20F1}" sibTransId="{AEBC60CC-A65D-4855-9490-95C662C28ABD}"/>
    <dgm:cxn modelId="{9EC2A6B6-CA37-4A36-9A40-666DE3C67E92}" type="presOf" srcId="{70C6398A-BF10-4862-916A-C707B0C0CAAC}" destId="{124031CA-E984-4ED4-9097-DB2153840F67}" srcOrd="0" destOrd="0" presId="urn:microsoft.com/office/officeart/2008/layout/VerticalCurvedList"/>
    <dgm:cxn modelId="{37D8E3BD-0A58-43E9-AB5F-1538404D7478}" srcId="{88AC6919-20A4-43EE-B95F-8622EB99BB07}" destId="{4187A25F-1B08-4E1B-8BDF-58E9212B3C17}" srcOrd="2" destOrd="0" parTransId="{651B969B-C450-4946-806A-5842E51A5894}" sibTransId="{EBE25BD8-1F3C-4B01-8EDA-039F87BF9549}"/>
    <dgm:cxn modelId="{172E9ED4-6C1D-4048-A11F-61CE7F3766D2}" type="presOf" srcId="{178E5436-1B1A-44A9-930D-D2D87B946512}" destId="{2AE9F941-FCD9-4621-816E-E36EF85C1CAD}" srcOrd="0" destOrd="0" presId="urn:microsoft.com/office/officeart/2008/layout/VerticalCurvedList"/>
    <dgm:cxn modelId="{CEE5C0D1-1940-4B42-BA73-DC58CDA1362F}" type="presParOf" srcId="{2903E451-FCC7-4E17-A4A0-3ECF91A0507B}" destId="{93551B45-1373-464D-B368-4EB7D61A9614}" srcOrd="0" destOrd="0" presId="urn:microsoft.com/office/officeart/2008/layout/VerticalCurvedList"/>
    <dgm:cxn modelId="{0A69084B-CD69-4B16-A02F-55FDE1A528AA}" type="presParOf" srcId="{93551B45-1373-464D-B368-4EB7D61A9614}" destId="{BACD84C1-B2EE-4687-859C-22499E0D1E6B}" srcOrd="0" destOrd="0" presId="urn:microsoft.com/office/officeart/2008/layout/VerticalCurvedList"/>
    <dgm:cxn modelId="{4B8F03CA-9E27-40BF-82A3-4A8F822E05DB}" type="presParOf" srcId="{BACD84C1-B2EE-4687-859C-22499E0D1E6B}" destId="{F538C2AE-38B9-4EB8-9C03-C99EE64D982A}" srcOrd="0" destOrd="0" presId="urn:microsoft.com/office/officeart/2008/layout/VerticalCurvedList"/>
    <dgm:cxn modelId="{6E0E0BD6-735F-422D-A461-4A97779F51A3}" type="presParOf" srcId="{BACD84C1-B2EE-4687-859C-22499E0D1E6B}" destId="{124031CA-E984-4ED4-9097-DB2153840F67}" srcOrd="1" destOrd="0" presId="urn:microsoft.com/office/officeart/2008/layout/VerticalCurvedList"/>
    <dgm:cxn modelId="{6A79F4EF-89F6-4534-B2A4-5E8676E70F37}" type="presParOf" srcId="{BACD84C1-B2EE-4687-859C-22499E0D1E6B}" destId="{43790778-397D-4905-B3D0-B0CF58BB6799}" srcOrd="2" destOrd="0" presId="urn:microsoft.com/office/officeart/2008/layout/VerticalCurvedList"/>
    <dgm:cxn modelId="{D6118726-EF19-45D5-B50B-433C8BB39E02}" type="presParOf" srcId="{BACD84C1-B2EE-4687-859C-22499E0D1E6B}" destId="{79263EEF-6B48-4F9B-BEDE-A9AF8308CE0C}" srcOrd="3" destOrd="0" presId="urn:microsoft.com/office/officeart/2008/layout/VerticalCurvedList"/>
    <dgm:cxn modelId="{9ACFC957-0010-49E9-8BF7-3CF22DBE4313}" type="presParOf" srcId="{93551B45-1373-464D-B368-4EB7D61A9614}" destId="{810AFD60-87BA-4DD5-965A-D101FF7B0FD8}" srcOrd="1" destOrd="0" presId="urn:microsoft.com/office/officeart/2008/layout/VerticalCurvedList"/>
    <dgm:cxn modelId="{B3F8096D-93C2-4705-A99C-99D052EB8616}" type="presParOf" srcId="{93551B45-1373-464D-B368-4EB7D61A9614}" destId="{41D61F16-4287-4949-95A9-E90549B39FF8}" srcOrd="2" destOrd="0" presId="urn:microsoft.com/office/officeart/2008/layout/VerticalCurvedList"/>
    <dgm:cxn modelId="{D2B504DB-2828-4722-A711-2EB9AEA648AE}" type="presParOf" srcId="{41D61F16-4287-4949-95A9-E90549B39FF8}" destId="{B6ED3F30-BA5F-4B9E-92B1-0B2820DD29DB}" srcOrd="0" destOrd="0" presId="urn:microsoft.com/office/officeart/2008/layout/VerticalCurvedList"/>
    <dgm:cxn modelId="{8D6AFE2F-263E-4685-A500-116E383D5681}" type="presParOf" srcId="{93551B45-1373-464D-B368-4EB7D61A9614}" destId="{FA48BF28-49E9-477F-BED5-B41C569E1D7F}" srcOrd="3" destOrd="0" presId="urn:microsoft.com/office/officeart/2008/layout/VerticalCurvedList"/>
    <dgm:cxn modelId="{E7521A49-DF9A-4D69-965E-6BB1B89A805D}" type="presParOf" srcId="{93551B45-1373-464D-B368-4EB7D61A9614}" destId="{75101F9F-81E2-44EF-9C83-36EA12497AF2}" srcOrd="4" destOrd="0" presId="urn:microsoft.com/office/officeart/2008/layout/VerticalCurvedList"/>
    <dgm:cxn modelId="{7F5D51E6-D5E3-4DCB-8E9A-D4C7781DE904}" type="presParOf" srcId="{75101F9F-81E2-44EF-9C83-36EA12497AF2}" destId="{96478784-1F79-434E-B1BB-ABF9255E2FEE}" srcOrd="0" destOrd="0" presId="urn:microsoft.com/office/officeart/2008/layout/VerticalCurvedList"/>
    <dgm:cxn modelId="{ED38598E-36CA-4907-BB18-7DDDE9B58BBA}" type="presParOf" srcId="{93551B45-1373-464D-B368-4EB7D61A9614}" destId="{26845B4C-6F01-447F-B636-829BE35DAE48}" srcOrd="5" destOrd="0" presId="urn:microsoft.com/office/officeart/2008/layout/VerticalCurvedList"/>
    <dgm:cxn modelId="{B4CE11B4-6B10-4251-99A8-688932F58303}" type="presParOf" srcId="{93551B45-1373-464D-B368-4EB7D61A9614}" destId="{1322EE19-247E-4174-99F3-460A0F415686}" srcOrd="6" destOrd="0" presId="urn:microsoft.com/office/officeart/2008/layout/VerticalCurvedList"/>
    <dgm:cxn modelId="{80926DE5-FB86-40BD-ACA6-90330D5DA730}" type="presParOf" srcId="{1322EE19-247E-4174-99F3-460A0F415686}" destId="{5EB88247-59A0-4C99-B006-9A2E07941B82}" srcOrd="0" destOrd="0" presId="urn:microsoft.com/office/officeart/2008/layout/VerticalCurvedList"/>
    <dgm:cxn modelId="{D5671F23-E18C-4237-8A22-FCE134A29ECA}" type="presParOf" srcId="{93551B45-1373-464D-B368-4EB7D61A9614}" destId="{7D48C4B8-4BF4-4061-ABD1-360CA68B5716}" srcOrd="7" destOrd="0" presId="urn:microsoft.com/office/officeart/2008/layout/VerticalCurvedList"/>
    <dgm:cxn modelId="{2E2C4ED4-AEA9-46F1-8F05-E32E2038EA92}" type="presParOf" srcId="{93551B45-1373-464D-B368-4EB7D61A9614}" destId="{1715D8BB-CFB5-4EB3-946D-CF305E792D13}" srcOrd="8" destOrd="0" presId="urn:microsoft.com/office/officeart/2008/layout/VerticalCurvedList"/>
    <dgm:cxn modelId="{5BD7C651-734F-4F16-98F5-8D79BD489ADE}" type="presParOf" srcId="{1715D8BB-CFB5-4EB3-946D-CF305E792D13}" destId="{3947A5A4-B999-4FA3-A698-4621B6149E56}" srcOrd="0" destOrd="0" presId="urn:microsoft.com/office/officeart/2008/layout/VerticalCurvedList"/>
    <dgm:cxn modelId="{CDDD25B8-8C92-4302-A8C3-5688DECF985A}" type="presParOf" srcId="{93551B45-1373-464D-B368-4EB7D61A9614}" destId="{2AE9F941-FCD9-4621-816E-E36EF85C1CAD}" srcOrd="9" destOrd="0" presId="urn:microsoft.com/office/officeart/2008/layout/VerticalCurvedList"/>
    <dgm:cxn modelId="{4B62D267-E90C-4DC7-BD97-5622711F6752}" type="presParOf" srcId="{93551B45-1373-464D-B368-4EB7D61A9614}" destId="{A3A1E29E-8AE4-45BA-9E1F-EA933D416E54}" srcOrd="10" destOrd="0" presId="urn:microsoft.com/office/officeart/2008/layout/VerticalCurvedList"/>
    <dgm:cxn modelId="{CE1DAAF1-2F3A-4007-AA80-1088F76413F8}" type="presParOf" srcId="{A3A1E29E-8AE4-45BA-9E1F-EA933D416E54}" destId="{17393022-5783-4690-B12C-18DFE04E4912}" srcOrd="0" destOrd="0" presId="urn:microsoft.com/office/officeart/2008/layout/VerticalCurvedList"/>
    <dgm:cxn modelId="{7D2A6671-00D9-4E7F-8A2A-FA2BB4493B9E}" type="presParOf" srcId="{93551B45-1373-464D-B368-4EB7D61A9614}" destId="{9FE715EE-02D8-44FE-BE0A-74278693A159}" srcOrd="11" destOrd="0" presId="urn:microsoft.com/office/officeart/2008/layout/VerticalCurvedList"/>
    <dgm:cxn modelId="{11651415-0A8A-4CBF-8AE6-D296F1F9A58A}" type="presParOf" srcId="{93551B45-1373-464D-B368-4EB7D61A9614}" destId="{C6AF0F99-8788-45CA-B88A-1A7C665EA2B0}" srcOrd="12" destOrd="0" presId="urn:microsoft.com/office/officeart/2008/layout/VerticalCurvedList"/>
    <dgm:cxn modelId="{06D60BFA-E9DB-4D82-8C5E-4FA25785A65B}" type="presParOf" srcId="{C6AF0F99-8788-45CA-B88A-1A7C665EA2B0}" destId="{52767B95-9D4F-4DD2-A5C2-EDCF9219C221}" srcOrd="0" destOrd="0" presId="urn:microsoft.com/office/officeart/2008/layout/VerticalCurvedList"/>
    <dgm:cxn modelId="{655714D1-AE6A-4A8F-8392-48F1D8D9B0B3}" type="presParOf" srcId="{93551B45-1373-464D-B368-4EB7D61A9614}" destId="{0CD28828-3B45-47B1-A22B-EF662144CA6C}" srcOrd="13" destOrd="0" presId="urn:microsoft.com/office/officeart/2008/layout/VerticalCurvedList"/>
    <dgm:cxn modelId="{20E01FC7-56E6-44A5-9E24-ACE494E6B6BD}" type="presParOf" srcId="{93551B45-1373-464D-B368-4EB7D61A9614}" destId="{D4AB970D-419F-4173-9BDF-21F3DFF468F2}" srcOrd="14" destOrd="0" presId="urn:microsoft.com/office/officeart/2008/layout/VerticalCurvedList"/>
    <dgm:cxn modelId="{42774396-A4C9-4855-8A27-3BD5CA65340E}" type="presParOf" srcId="{D4AB970D-419F-4173-9BDF-21F3DFF468F2}" destId="{F12DCE95-CE24-43F4-B4CA-2C9696F68B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86C7A86-0622-414F-81E8-79EDEFB88181}">
      <dgm:prSet phldrT="[Text]"/>
      <dgm:spPr/>
      <dgm:t>
        <a:bodyPr/>
        <a:lstStyle/>
        <a:p>
          <a:r>
            <a:rPr lang="ru-RU"/>
            <a:t>!=</a:t>
          </a:r>
          <a:endParaRPr lang="en-US"/>
        </a:p>
      </dgm:t>
    </dgm:pt>
    <dgm:pt modelId="{48A24F0A-C274-4678-A4E9-A37D6C25D276}" type="parTrans" cxnId="{9763C54A-D39F-40CC-98AA-FBC9D6855C15}">
      <dgm:prSet/>
      <dgm:spPr/>
      <dgm:t>
        <a:bodyPr/>
        <a:lstStyle/>
        <a:p>
          <a:endParaRPr lang="en-US"/>
        </a:p>
      </dgm:t>
    </dgm:pt>
    <dgm:pt modelId="{41C9434F-4705-4F29-A990-64CED8D15568}" type="sibTrans" cxnId="{9763C54A-D39F-40CC-98AA-FBC9D6855C15}">
      <dgm:prSet/>
      <dgm:spPr/>
      <dgm:t>
        <a:bodyPr/>
        <a:lstStyle/>
        <a:p>
          <a:endParaRPr lang="en-US"/>
        </a:p>
      </dgm:t>
    </dgm:pt>
    <dgm:pt modelId="{23A858C2-EF45-4061-8B58-7E668F6425D3}">
      <dgm:prSet phldrT="[Text]"/>
      <dgm:spPr/>
      <dgm:t>
        <a:bodyPr/>
        <a:lstStyle/>
        <a:p>
          <a:r>
            <a:rPr lang="en-US"/>
            <a:t>&gt;</a:t>
          </a:r>
        </a:p>
      </dgm:t>
    </dgm:pt>
    <dgm:pt modelId="{2EB6CE77-D7B0-467E-B583-F886B9A66C43}" type="parTrans" cxnId="{B9BFC338-F355-424A-9032-F00F147A5824}">
      <dgm:prSet/>
      <dgm:spPr/>
      <dgm:t>
        <a:bodyPr/>
        <a:lstStyle/>
        <a:p>
          <a:endParaRPr lang="en-US"/>
        </a:p>
      </dgm:t>
    </dgm:pt>
    <dgm:pt modelId="{688B4084-80F2-4EA1-8F30-3C7657D5B701}" type="sibTrans" cxnId="{B9BFC338-F355-424A-9032-F00F147A5824}">
      <dgm:prSet/>
      <dgm:spPr/>
      <dgm:t>
        <a:bodyPr/>
        <a:lstStyle/>
        <a:p>
          <a:endParaRPr lang="en-US"/>
        </a:p>
      </dgm:t>
    </dgm:pt>
    <dgm:pt modelId="{1C0C81AE-6DB5-4A51-8E35-3EAA7D4FC45C}">
      <dgm:prSet phldrT="[Text]"/>
      <dgm:spPr/>
      <dgm:t>
        <a:bodyPr/>
        <a:lstStyle/>
        <a:p>
          <a:r>
            <a:rPr lang="en-US"/>
            <a:t>&lt;</a:t>
          </a:r>
        </a:p>
      </dgm:t>
    </dgm:pt>
    <dgm:pt modelId="{70718E9B-F3BA-4C6C-9224-D9B9792C6ACD}" type="parTrans" cxnId="{3C466BC0-6E9A-45C1-8A2C-AA61E8C6DF00}">
      <dgm:prSet/>
      <dgm:spPr/>
      <dgm:t>
        <a:bodyPr/>
        <a:lstStyle/>
        <a:p>
          <a:endParaRPr lang="en-US"/>
        </a:p>
      </dgm:t>
    </dgm:pt>
    <dgm:pt modelId="{45A9DAC1-DA33-45A4-859C-AE240F1B121B}" type="sibTrans" cxnId="{3C466BC0-6E9A-45C1-8A2C-AA61E8C6DF00}">
      <dgm:prSet/>
      <dgm:spPr/>
      <dgm:t>
        <a:bodyPr/>
        <a:lstStyle/>
        <a:p>
          <a:endParaRPr lang="en-US"/>
        </a:p>
      </dgm:t>
    </dgm:pt>
    <dgm:pt modelId="{42871DBF-DA5A-48E9-93F2-74D7AF1B6FE4}">
      <dgm:prSet phldrT="[Text]"/>
      <dgm:spPr/>
      <dgm:t>
        <a:bodyPr/>
        <a:lstStyle/>
        <a:p>
          <a:r>
            <a:rPr lang="en-US"/>
            <a:t>&gt;=</a:t>
          </a:r>
        </a:p>
      </dgm:t>
    </dgm:pt>
    <dgm:pt modelId="{1391207C-CDD8-48F8-A4FC-9DB83FB30CE7}" type="parTrans" cxnId="{0BA85531-5D1E-4D3A-AFBE-8A460C73B34D}">
      <dgm:prSet/>
      <dgm:spPr/>
      <dgm:t>
        <a:bodyPr/>
        <a:lstStyle/>
        <a:p>
          <a:endParaRPr lang="en-US"/>
        </a:p>
      </dgm:t>
    </dgm:pt>
    <dgm:pt modelId="{F0D2D19F-BC04-4B70-BF25-7E09420F7F0B}" type="sibTrans" cxnId="{0BA85531-5D1E-4D3A-AFBE-8A460C73B34D}">
      <dgm:prSet/>
      <dgm:spPr/>
      <dgm:t>
        <a:bodyPr/>
        <a:lstStyle/>
        <a:p>
          <a:endParaRPr lang="en-US"/>
        </a:p>
      </dgm:t>
    </dgm:pt>
    <dgm:pt modelId="{163D3D3D-2BCF-4CB6-9554-9D567B043437}">
      <dgm:prSet phldrT="[Text]"/>
      <dgm:spPr/>
      <dgm:t>
        <a:bodyPr/>
        <a:lstStyle/>
        <a:p>
          <a:r>
            <a:rPr lang="en-US"/>
            <a:t>&lt;=</a:t>
          </a:r>
        </a:p>
      </dgm:t>
    </dgm:pt>
    <dgm:pt modelId="{6DCCEB0E-A092-4C42-BF0E-0175D0D846BA}" type="parTrans" cxnId="{A3106BD6-2B99-4405-858F-EAD5FB990D60}">
      <dgm:prSet/>
      <dgm:spPr/>
      <dgm:t>
        <a:bodyPr/>
        <a:lstStyle/>
        <a:p>
          <a:endParaRPr lang="en-US"/>
        </a:p>
      </dgm:t>
    </dgm:pt>
    <dgm:pt modelId="{E94ACB38-D852-460A-A204-4A2DA23C1319}" type="sibTrans" cxnId="{A3106BD6-2B99-4405-858F-EAD5FB990D60}">
      <dgm:prSet/>
      <dgm:spPr/>
      <dgm:t>
        <a:bodyPr/>
        <a:lstStyle/>
        <a:p>
          <a:endParaRPr lang="en-US"/>
        </a:p>
      </dgm:t>
    </dgm:pt>
    <dgm:pt modelId="{929292C3-871A-46BD-83DB-CC1580B95163}">
      <dgm:prSet phldrT="[Text]"/>
      <dgm:spPr/>
      <dgm:t>
        <a:bodyPr/>
        <a:lstStyle/>
        <a:p>
          <a:r>
            <a:rPr lang="en-US"/>
            <a:t>==</a:t>
          </a:r>
        </a:p>
      </dgm:t>
    </dgm:pt>
    <dgm:pt modelId="{0CBF5D53-3F64-45AA-A5D7-A189CD6CEE3B}" type="parTrans" cxnId="{283CE5CD-B6E7-4258-996A-DADEA0CAF9D4}">
      <dgm:prSet/>
      <dgm:spPr/>
      <dgm:t>
        <a:bodyPr/>
        <a:lstStyle/>
        <a:p>
          <a:endParaRPr lang="en-US"/>
        </a:p>
      </dgm:t>
    </dgm:pt>
    <dgm:pt modelId="{C5D41E11-8E97-4AAC-9D3A-84E52B04699F}" type="sibTrans" cxnId="{283CE5CD-B6E7-4258-996A-DADEA0CAF9D4}">
      <dgm:prSet/>
      <dgm:spPr/>
      <dgm:t>
        <a:bodyPr/>
        <a:lstStyle/>
        <a:p>
          <a:endParaRPr lang="en-US"/>
        </a:p>
      </dgm:t>
    </dgm:pt>
    <dgm:pt modelId="{0DF92B5E-7797-4A15-92FC-0B34B12C2929}" type="pres">
      <dgm:prSet presAssocID="{125E9CC5-6D6B-4A9C-A859-972052DE3793}" presName="diagram" presStyleCnt="0">
        <dgm:presLayoutVars>
          <dgm:dir/>
          <dgm:resizeHandles val="exact"/>
        </dgm:presLayoutVars>
      </dgm:prSet>
      <dgm:spPr/>
    </dgm:pt>
    <dgm:pt modelId="{06DB2E5E-E042-4BEF-8AD0-8863915FE7DB}" type="pres">
      <dgm:prSet presAssocID="{186C7A86-0622-414F-81E8-79EDEFB88181}" presName="node" presStyleLbl="node1" presStyleIdx="0" presStyleCnt="6">
        <dgm:presLayoutVars>
          <dgm:bulletEnabled val="1"/>
        </dgm:presLayoutVars>
      </dgm:prSet>
      <dgm:spPr/>
    </dgm:pt>
    <dgm:pt modelId="{631A0E88-3F1C-48C2-87DA-FFE853CC462F}" type="pres">
      <dgm:prSet presAssocID="{41C9434F-4705-4F29-A990-64CED8D15568}" presName="sibTrans" presStyleCnt="0"/>
      <dgm:spPr/>
    </dgm:pt>
    <dgm:pt modelId="{28102F83-FFA2-4FD0-BA34-0864412E9C2A}" type="pres">
      <dgm:prSet presAssocID="{23A858C2-EF45-4061-8B58-7E668F6425D3}" presName="node" presStyleLbl="node1" presStyleIdx="1" presStyleCnt="6">
        <dgm:presLayoutVars>
          <dgm:bulletEnabled val="1"/>
        </dgm:presLayoutVars>
      </dgm:prSet>
      <dgm:spPr/>
    </dgm:pt>
    <dgm:pt modelId="{22A0E50B-3AA9-4FD6-984B-CDAEB1CF9743}" type="pres">
      <dgm:prSet presAssocID="{688B4084-80F2-4EA1-8F30-3C7657D5B701}" presName="sibTrans" presStyleCnt="0"/>
      <dgm:spPr/>
    </dgm:pt>
    <dgm:pt modelId="{3E7CA5E2-A56B-4C8A-8C02-27CC25D7F307}" type="pres">
      <dgm:prSet presAssocID="{1C0C81AE-6DB5-4A51-8E35-3EAA7D4FC45C}" presName="node" presStyleLbl="node1" presStyleIdx="2" presStyleCnt="6">
        <dgm:presLayoutVars>
          <dgm:bulletEnabled val="1"/>
        </dgm:presLayoutVars>
      </dgm:prSet>
      <dgm:spPr/>
    </dgm:pt>
    <dgm:pt modelId="{74EA5786-D511-414B-83EB-CA3915CA0735}" type="pres">
      <dgm:prSet presAssocID="{45A9DAC1-DA33-45A4-859C-AE240F1B121B}" presName="sibTrans" presStyleCnt="0"/>
      <dgm:spPr/>
    </dgm:pt>
    <dgm:pt modelId="{AD6FF677-9234-43B5-8A71-92876FC7432B}" type="pres">
      <dgm:prSet presAssocID="{42871DBF-DA5A-48E9-93F2-74D7AF1B6FE4}" presName="node" presStyleLbl="node1" presStyleIdx="3" presStyleCnt="6">
        <dgm:presLayoutVars>
          <dgm:bulletEnabled val="1"/>
        </dgm:presLayoutVars>
      </dgm:prSet>
      <dgm:spPr/>
    </dgm:pt>
    <dgm:pt modelId="{B2ADEE27-BDC1-4355-95C4-0B1CA854D22D}" type="pres">
      <dgm:prSet presAssocID="{F0D2D19F-BC04-4B70-BF25-7E09420F7F0B}" presName="sibTrans" presStyleCnt="0"/>
      <dgm:spPr/>
    </dgm:pt>
    <dgm:pt modelId="{FD4CA853-3DB4-42AA-B27B-67AF2C6ADEA8}" type="pres">
      <dgm:prSet presAssocID="{163D3D3D-2BCF-4CB6-9554-9D567B043437}" presName="node" presStyleLbl="node1" presStyleIdx="4" presStyleCnt="6">
        <dgm:presLayoutVars>
          <dgm:bulletEnabled val="1"/>
        </dgm:presLayoutVars>
      </dgm:prSet>
      <dgm:spPr/>
    </dgm:pt>
    <dgm:pt modelId="{8D9A9D11-607B-4A85-BEE5-BC019168C88A}" type="pres">
      <dgm:prSet presAssocID="{E94ACB38-D852-460A-A204-4A2DA23C1319}" presName="sibTrans" presStyleCnt="0"/>
      <dgm:spPr/>
    </dgm:pt>
    <dgm:pt modelId="{29BF2057-BC91-4DDF-89A6-D5BCBE138A0C}" type="pres">
      <dgm:prSet presAssocID="{929292C3-871A-46BD-83DB-CC1580B95163}" presName="node" presStyleLbl="node1" presStyleIdx="5" presStyleCnt="6">
        <dgm:presLayoutVars>
          <dgm:bulletEnabled val="1"/>
        </dgm:presLayoutVars>
      </dgm:prSet>
      <dgm:spPr/>
    </dgm:pt>
  </dgm:ptLst>
  <dgm:cxnLst>
    <dgm:cxn modelId="{370B5C0B-0C6B-4924-8EB3-A11A7E85E6C9}" type="presOf" srcId="{929292C3-871A-46BD-83DB-CC1580B95163}" destId="{29BF2057-BC91-4DDF-89A6-D5BCBE138A0C}" srcOrd="0" destOrd="0" presId="urn:microsoft.com/office/officeart/2005/8/layout/default"/>
    <dgm:cxn modelId="{6490F814-ECCA-4744-AC31-6092E8D8E777}" type="presOf" srcId="{186C7A86-0622-414F-81E8-79EDEFB88181}" destId="{06DB2E5E-E042-4BEF-8AD0-8863915FE7DB}" srcOrd="0" destOrd="0" presId="urn:microsoft.com/office/officeart/2005/8/layout/default"/>
    <dgm:cxn modelId="{0BA85531-5D1E-4D3A-AFBE-8A460C73B34D}" srcId="{125E9CC5-6D6B-4A9C-A859-972052DE3793}" destId="{42871DBF-DA5A-48E9-93F2-74D7AF1B6FE4}" srcOrd="3" destOrd="0" parTransId="{1391207C-CDD8-48F8-A4FC-9DB83FB30CE7}" sibTransId="{F0D2D19F-BC04-4B70-BF25-7E09420F7F0B}"/>
    <dgm:cxn modelId="{B9BFC338-F355-424A-9032-F00F147A5824}" srcId="{125E9CC5-6D6B-4A9C-A859-972052DE3793}" destId="{23A858C2-EF45-4061-8B58-7E668F6425D3}" srcOrd="1" destOrd="0" parTransId="{2EB6CE77-D7B0-467E-B583-F886B9A66C43}" sibTransId="{688B4084-80F2-4EA1-8F30-3C7657D5B701}"/>
    <dgm:cxn modelId="{9763C54A-D39F-40CC-98AA-FBC9D6855C15}" srcId="{125E9CC5-6D6B-4A9C-A859-972052DE3793}" destId="{186C7A86-0622-414F-81E8-79EDEFB88181}" srcOrd="0" destOrd="0" parTransId="{48A24F0A-C274-4678-A4E9-A37D6C25D276}" sibTransId="{41C9434F-4705-4F29-A990-64CED8D15568}"/>
    <dgm:cxn modelId="{57524751-88D0-4AA9-A36C-D5E3FFFE512F}" type="presOf" srcId="{23A858C2-EF45-4061-8B58-7E668F6425D3}" destId="{28102F83-FFA2-4FD0-BA34-0864412E9C2A}" srcOrd="0" destOrd="0" presId="urn:microsoft.com/office/officeart/2005/8/layout/default"/>
    <dgm:cxn modelId="{8CCDC256-0E46-4B90-A2F3-991D311C2FE8}" type="presOf" srcId="{163D3D3D-2BCF-4CB6-9554-9D567B043437}" destId="{FD4CA853-3DB4-42AA-B27B-67AF2C6ADEA8}" srcOrd="0" destOrd="0" presId="urn:microsoft.com/office/officeart/2005/8/layout/default"/>
    <dgm:cxn modelId="{3A0AE567-DF91-4D47-B6BA-E39455FEAD30}" type="presOf" srcId="{42871DBF-DA5A-48E9-93F2-74D7AF1B6FE4}" destId="{AD6FF677-9234-43B5-8A71-92876FC7432B}" srcOrd="0" destOrd="0" presId="urn:microsoft.com/office/officeart/2005/8/layout/default"/>
    <dgm:cxn modelId="{3C466BC0-6E9A-45C1-8A2C-AA61E8C6DF00}" srcId="{125E9CC5-6D6B-4A9C-A859-972052DE3793}" destId="{1C0C81AE-6DB5-4A51-8E35-3EAA7D4FC45C}" srcOrd="2" destOrd="0" parTransId="{70718E9B-F3BA-4C6C-9224-D9B9792C6ACD}" sibTransId="{45A9DAC1-DA33-45A4-859C-AE240F1B121B}"/>
    <dgm:cxn modelId="{283CE5CD-B6E7-4258-996A-DADEA0CAF9D4}" srcId="{125E9CC5-6D6B-4A9C-A859-972052DE3793}" destId="{929292C3-871A-46BD-83DB-CC1580B95163}" srcOrd="5" destOrd="0" parTransId="{0CBF5D53-3F64-45AA-A5D7-A189CD6CEE3B}" sibTransId="{C5D41E11-8E97-4AAC-9D3A-84E52B04699F}"/>
    <dgm:cxn modelId="{A3106BD6-2B99-4405-858F-EAD5FB990D60}" srcId="{125E9CC5-6D6B-4A9C-A859-972052DE3793}" destId="{163D3D3D-2BCF-4CB6-9554-9D567B043437}" srcOrd="4" destOrd="0" parTransId="{6DCCEB0E-A092-4C42-BF0E-0175D0D846BA}" sibTransId="{E94ACB38-D852-460A-A204-4A2DA23C1319}"/>
    <dgm:cxn modelId="{9F25DEE7-9A98-4E5F-BB23-6EFBC187A8E8}" type="presOf" srcId="{1C0C81AE-6DB5-4A51-8E35-3EAA7D4FC45C}" destId="{3E7CA5E2-A56B-4C8A-8C02-27CC25D7F307}" srcOrd="0" destOrd="0" presId="urn:microsoft.com/office/officeart/2005/8/layout/default"/>
    <dgm:cxn modelId="{3F72DEEA-4056-4251-8341-21B3E522138B}" type="presOf" srcId="{125E9CC5-6D6B-4A9C-A859-972052DE3793}" destId="{0DF92B5E-7797-4A15-92FC-0B34B12C2929}" srcOrd="0" destOrd="0" presId="urn:microsoft.com/office/officeart/2005/8/layout/default"/>
    <dgm:cxn modelId="{24159957-20CE-4558-AF62-0A61B9E41373}" type="presParOf" srcId="{0DF92B5E-7797-4A15-92FC-0B34B12C2929}" destId="{06DB2E5E-E042-4BEF-8AD0-8863915FE7DB}" srcOrd="0" destOrd="0" presId="urn:microsoft.com/office/officeart/2005/8/layout/default"/>
    <dgm:cxn modelId="{5AB0A7D6-5DBD-468B-8950-1CEBCE65FCA4}" type="presParOf" srcId="{0DF92B5E-7797-4A15-92FC-0B34B12C2929}" destId="{631A0E88-3F1C-48C2-87DA-FFE853CC462F}" srcOrd="1" destOrd="0" presId="urn:microsoft.com/office/officeart/2005/8/layout/default"/>
    <dgm:cxn modelId="{200142C3-1346-49EC-9B97-2B3A28E57587}" type="presParOf" srcId="{0DF92B5E-7797-4A15-92FC-0B34B12C2929}" destId="{28102F83-FFA2-4FD0-BA34-0864412E9C2A}" srcOrd="2" destOrd="0" presId="urn:microsoft.com/office/officeart/2005/8/layout/default"/>
    <dgm:cxn modelId="{860519A7-5133-472C-85DB-057CD7A90C06}" type="presParOf" srcId="{0DF92B5E-7797-4A15-92FC-0B34B12C2929}" destId="{22A0E50B-3AA9-4FD6-984B-CDAEB1CF9743}" srcOrd="3" destOrd="0" presId="urn:microsoft.com/office/officeart/2005/8/layout/default"/>
    <dgm:cxn modelId="{29CA7AC9-BD30-4F33-9A43-A1FB41C6DF75}" type="presParOf" srcId="{0DF92B5E-7797-4A15-92FC-0B34B12C2929}" destId="{3E7CA5E2-A56B-4C8A-8C02-27CC25D7F307}" srcOrd="4" destOrd="0" presId="urn:microsoft.com/office/officeart/2005/8/layout/default"/>
    <dgm:cxn modelId="{678E0ACF-C9E9-41D4-800F-0EA4BF38CF12}" type="presParOf" srcId="{0DF92B5E-7797-4A15-92FC-0B34B12C2929}" destId="{74EA5786-D511-414B-83EB-CA3915CA0735}" srcOrd="5" destOrd="0" presId="urn:microsoft.com/office/officeart/2005/8/layout/default"/>
    <dgm:cxn modelId="{D87B9FA7-C9FF-49B0-A381-91DA518F29A3}" type="presParOf" srcId="{0DF92B5E-7797-4A15-92FC-0B34B12C2929}" destId="{AD6FF677-9234-43B5-8A71-92876FC7432B}" srcOrd="6" destOrd="0" presId="urn:microsoft.com/office/officeart/2005/8/layout/default"/>
    <dgm:cxn modelId="{95D7282C-BF87-49BF-8B08-76799E42035F}" type="presParOf" srcId="{0DF92B5E-7797-4A15-92FC-0B34B12C2929}" destId="{B2ADEE27-BDC1-4355-95C4-0B1CA854D22D}" srcOrd="7" destOrd="0" presId="urn:microsoft.com/office/officeart/2005/8/layout/default"/>
    <dgm:cxn modelId="{BEB89BE7-B6C6-46B5-8399-C0AAF94BE218}" type="presParOf" srcId="{0DF92B5E-7797-4A15-92FC-0B34B12C2929}" destId="{FD4CA853-3DB4-42AA-B27B-67AF2C6ADEA8}" srcOrd="8" destOrd="0" presId="urn:microsoft.com/office/officeart/2005/8/layout/default"/>
    <dgm:cxn modelId="{2B1DC4F3-9836-451D-B8FF-5426375E6FF6}" type="presParOf" srcId="{0DF92B5E-7797-4A15-92FC-0B34B12C2929}" destId="{8D9A9D11-607B-4A85-BEE5-BC019168C88A}" srcOrd="9" destOrd="0" presId="urn:microsoft.com/office/officeart/2005/8/layout/default"/>
    <dgm:cxn modelId="{E9A8D1B3-AF6E-48DB-B568-22AE6163B7C2}" type="presParOf" srcId="{0DF92B5E-7797-4A15-92FC-0B34B12C2929}" destId="{29BF2057-BC91-4DDF-89A6-D5BCBE138A0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86C7A86-0622-414F-81E8-79EDEFB88181}">
      <dgm:prSet phldrT="[Text]"/>
      <dgm:spPr/>
      <dgm:t>
        <a:bodyPr/>
        <a:lstStyle/>
        <a:p>
          <a:r>
            <a:rPr lang="ru-RU">
              <a:latin typeface="Lucida Console" panose="020B0609040504020204" pitchFamily="49" charset="0"/>
            </a:rPr>
            <a:t>=</a:t>
          </a:r>
          <a:endParaRPr lang="en-US">
            <a:latin typeface="Lucida Console" panose="020B0609040504020204" pitchFamily="49" charset="0"/>
          </a:endParaRPr>
        </a:p>
      </dgm:t>
    </dgm:pt>
    <dgm:pt modelId="{48A24F0A-C274-4678-A4E9-A37D6C25D276}" type="parTrans" cxnId="{9763C54A-D39F-40CC-98AA-FBC9D6855C15}">
      <dgm:prSet/>
      <dgm:spPr/>
      <dgm:t>
        <a:bodyPr/>
        <a:lstStyle/>
        <a:p>
          <a:endParaRPr lang="en-US"/>
        </a:p>
      </dgm:t>
    </dgm:pt>
    <dgm:pt modelId="{41C9434F-4705-4F29-A990-64CED8D15568}" type="sibTrans" cxnId="{9763C54A-D39F-40CC-98AA-FBC9D6855C15}">
      <dgm:prSet/>
      <dgm:spPr/>
      <dgm:t>
        <a:bodyPr/>
        <a:lstStyle/>
        <a:p>
          <a:endParaRPr lang="en-US"/>
        </a:p>
      </dgm:t>
    </dgm:pt>
    <dgm:pt modelId="{24D391DD-FE41-44FB-BC25-CFB8421BEC47}">
      <dgm:prSet phldrT="[Text]"/>
      <dgm:spPr/>
      <dgm:t>
        <a:bodyPr/>
        <a:lstStyle/>
        <a:p>
          <a:r>
            <a:rPr lang="en-US"/>
            <a:t>+=</a:t>
          </a:r>
          <a:endParaRPr lang="en-US">
            <a:latin typeface="Lucida Console" panose="020B0609040504020204" pitchFamily="49" charset="0"/>
          </a:endParaRPr>
        </a:p>
      </dgm:t>
    </dgm:pt>
    <dgm:pt modelId="{DC1D6007-A9DD-44D8-8B1D-536E8B4A497E}" type="parTrans" cxnId="{C59BA1AD-E280-48F6-99D0-46039BAF341A}">
      <dgm:prSet/>
      <dgm:spPr/>
      <dgm:t>
        <a:bodyPr/>
        <a:lstStyle/>
        <a:p>
          <a:endParaRPr lang="en-US"/>
        </a:p>
      </dgm:t>
    </dgm:pt>
    <dgm:pt modelId="{3979C158-2A6C-4806-B2B5-098D61C98F05}" type="sibTrans" cxnId="{C59BA1AD-E280-48F6-99D0-46039BAF341A}">
      <dgm:prSet/>
      <dgm:spPr/>
      <dgm:t>
        <a:bodyPr/>
        <a:lstStyle/>
        <a:p>
          <a:endParaRPr lang="en-US"/>
        </a:p>
      </dgm:t>
    </dgm:pt>
    <dgm:pt modelId="{314178A4-2903-47D8-A76A-84FCA1333577}">
      <dgm:prSet phldrT="[Text]"/>
      <dgm:spPr/>
      <dgm:t>
        <a:bodyPr/>
        <a:lstStyle/>
        <a:p>
          <a:r>
            <a:rPr lang="en-US">
              <a:latin typeface="Lucida Console" panose="020B0609040504020204" pitchFamily="49" charset="0"/>
            </a:rPr>
            <a:t>-=</a:t>
          </a:r>
        </a:p>
      </dgm:t>
    </dgm:pt>
    <dgm:pt modelId="{494E80FB-CEAD-4243-96BE-7171385273CD}" type="parTrans" cxnId="{6D1C7F3C-A1F2-40ED-B18F-7F941D225346}">
      <dgm:prSet/>
      <dgm:spPr/>
      <dgm:t>
        <a:bodyPr/>
        <a:lstStyle/>
        <a:p>
          <a:endParaRPr lang="en-US"/>
        </a:p>
      </dgm:t>
    </dgm:pt>
    <dgm:pt modelId="{1B5A3959-F9E3-4552-972E-048107299722}" type="sibTrans" cxnId="{6D1C7F3C-A1F2-40ED-B18F-7F941D225346}">
      <dgm:prSet/>
      <dgm:spPr/>
      <dgm:t>
        <a:bodyPr/>
        <a:lstStyle/>
        <a:p>
          <a:endParaRPr lang="en-US"/>
        </a:p>
      </dgm:t>
    </dgm:pt>
    <dgm:pt modelId="{E800DD9F-5F52-4D88-B915-B8717356903D}">
      <dgm:prSet phldrT="[Text]"/>
      <dgm:spPr/>
      <dgm:t>
        <a:bodyPr/>
        <a:lstStyle/>
        <a:p>
          <a:r>
            <a:rPr lang="en-US">
              <a:latin typeface="Lucida Console" panose="020B0609040504020204" pitchFamily="49" charset="0"/>
            </a:rPr>
            <a:t>*=</a:t>
          </a:r>
        </a:p>
      </dgm:t>
    </dgm:pt>
    <dgm:pt modelId="{9551EAE3-25A8-4BC6-A445-E187EBE773D4}" type="parTrans" cxnId="{EBBD5EA8-5B1D-41B0-A20F-2F180CB45AA8}">
      <dgm:prSet/>
      <dgm:spPr/>
      <dgm:t>
        <a:bodyPr/>
        <a:lstStyle/>
        <a:p>
          <a:endParaRPr lang="en-US"/>
        </a:p>
      </dgm:t>
    </dgm:pt>
    <dgm:pt modelId="{C8A12DB6-9891-4A63-969C-B69B3297E3A6}" type="sibTrans" cxnId="{EBBD5EA8-5B1D-41B0-A20F-2F180CB45AA8}">
      <dgm:prSet/>
      <dgm:spPr/>
      <dgm:t>
        <a:bodyPr/>
        <a:lstStyle/>
        <a:p>
          <a:endParaRPr lang="en-US"/>
        </a:p>
      </dgm:t>
    </dgm:pt>
    <dgm:pt modelId="{D65D5F45-0A8D-4149-9753-8C504939F54A}">
      <dgm:prSet phldrT="[Text]"/>
      <dgm:spPr/>
      <dgm:t>
        <a:bodyPr/>
        <a:lstStyle/>
        <a:p>
          <a:r>
            <a:rPr lang="en-US">
              <a:latin typeface="Lucida Console" panose="020B0609040504020204" pitchFamily="49" charset="0"/>
            </a:rPr>
            <a:t>/=</a:t>
          </a:r>
        </a:p>
      </dgm:t>
    </dgm:pt>
    <dgm:pt modelId="{7140BC12-1969-4AC7-97C6-EE05D4B51227}" type="parTrans" cxnId="{EF8126F8-F0C0-480D-AC65-3C5228A25380}">
      <dgm:prSet/>
      <dgm:spPr/>
      <dgm:t>
        <a:bodyPr/>
        <a:lstStyle/>
        <a:p>
          <a:endParaRPr lang="en-US"/>
        </a:p>
      </dgm:t>
    </dgm:pt>
    <dgm:pt modelId="{BE0A74DF-F011-4DF2-A159-539351E90F9A}" type="sibTrans" cxnId="{EF8126F8-F0C0-480D-AC65-3C5228A25380}">
      <dgm:prSet/>
      <dgm:spPr/>
      <dgm:t>
        <a:bodyPr/>
        <a:lstStyle/>
        <a:p>
          <a:endParaRPr lang="en-US"/>
        </a:p>
      </dgm:t>
    </dgm:pt>
    <dgm:pt modelId="{CFF9DFB6-2A20-44DC-8786-9B1D38995F76}">
      <dgm:prSet phldrT="[Text]"/>
      <dgm:spPr/>
      <dgm:t>
        <a:bodyPr/>
        <a:lstStyle/>
        <a:p>
          <a:r>
            <a:rPr lang="en-US">
              <a:latin typeface="Lucida Console" panose="020B0609040504020204" pitchFamily="49" charset="0"/>
            </a:rPr>
            <a:t>%=</a:t>
          </a:r>
        </a:p>
      </dgm:t>
    </dgm:pt>
    <dgm:pt modelId="{322E6E41-B407-4D5C-B2EB-DCE287B3F90B}" type="parTrans" cxnId="{4F3A3A44-EB11-4867-A92A-54EB140D1747}">
      <dgm:prSet/>
      <dgm:spPr/>
      <dgm:t>
        <a:bodyPr/>
        <a:lstStyle/>
        <a:p>
          <a:endParaRPr lang="en-US"/>
        </a:p>
      </dgm:t>
    </dgm:pt>
    <dgm:pt modelId="{BA36A35C-972B-4343-ACA2-DD14AE557880}" type="sibTrans" cxnId="{4F3A3A44-EB11-4867-A92A-54EB140D1747}">
      <dgm:prSet/>
      <dgm:spPr/>
      <dgm:t>
        <a:bodyPr/>
        <a:lstStyle/>
        <a:p>
          <a:endParaRPr lang="en-US"/>
        </a:p>
      </dgm:t>
    </dgm:pt>
    <dgm:pt modelId="{5427AE39-170E-4153-826B-CD78FB3F1C00}">
      <dgm:prSet phldrT="[Text]"/>
      <dgm:spPr/>
      <dgm:t>
        <a:bodyPr/>
        <a:lstStyle/>
        <a:p>
          <a:r>
            <a:rPr lang="en-US">
              <a:latin typeface="Lucida Console" panose="020B0609040504020204" pitchFamily="49" charset="0"/>
            </a:rPr>
            <a:t>**=</a:t>
          </a:r>
        </a:p>
      </dgm:t>
    </dgm:pt>
    <dgm:pt modelId="{7C9AF972-E538-4EC1-B63A-535559EFD2A0}" type="parTrans" cxnId="{E26C00FD-ABC8-464E-ABEE-55FB48424001}">
      <dgm:prSet/>
      <dgm:spPr/>
      <dgm:t>
        <a:bodyPr/>
        <a:lstStyle/>
        <a:p>
          <a:endParaRPr lang="en-US"/>
        </a:p>
      </dgm:t>
    </dgm:pt>
    <dgm:pt modelId="{E1837894-73B3-4ECB-83CD-18B8DFD669F4}" type="sibTrans" cxnId="{E26C00FD-ABC8-464E-ABEE-55FB48424001}">
      <dgm:prSet/>
      <dgm:spPr/>
      <dgm:t>
        <a:bodyPr/>
        <a:lstStyle/>
        <a:p>
          <a:endParaRPr lang="en-US"/>
        </a:p>
      </dgm:t>
    </dgm:pt>
    <dgm:pt modelId="{7ED989D5-B106-47BB-B947-6C3E8BF5CDB5}">
      <dgm:prSet phldrT="[Text]"/>
      <dgm:spPr/>
      <dgm:t>
        <a:bodyPr/>
        <a:lstStyle/>
        <a:p>
          <a:r>
            <a:rPr lang="en-US">
              <a:latin typeface="Lucida Console" panose="020B0609040504020204" pitchFamily="49" charset="0"/>
            </a:rPr>
            <a:t>//=</a:t>
          </a:r>
        </a:p>
      </dgm:t>
    </dgm:pt>
    <dgm:pt modelId="{439EBE0D-CF06-43FF-8837-17504B1C8742}" type="parTrans" cxnId="{4D8F1328-1F23-4769-BD97-1F23BAFECBC3}">
      <dgm:prSet/>
      <dgm:spPr/>
      <dgm:t>
        <a:bodyPr/>
        <a:lstStyle/>
        <a:p>
          <a:endParaRPr lang="en-US"/>
        </a:p>
      </dgm:t>
    </dgm:pt>
    <dgm:pt modelId="{E88BA084-4844-42F6-9A4D-DE4AF9A9A7AC}" type="sibTrans" cxnId="{4D8F1328-1F23-4769-BD97-1F23BAFECBC3}">
      <dgm:prSet/>
      <dgm:spPr/>
      <dgm:t>
        <a:bodyPr/>
        <a:lstStyle/>
        <a:p>
          <a:endParaRPr lang="en-US"/>
        </a:p>
      </dgm:t>
    </dgm:pt>
    <dgm:pt modelId="{35BA60AA-8D60-4114-A3EC-67690D1447FA}" type="pres">
      <dgm:prSet presAssocID="{125E9CC5-6D6B-4A9C-A859-972052DE379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614F9B-B842-4A16-9FBF-2B23F5A964D2}" type="pres">
      <dgm:prSet presAssocID="{186C7A86-0622-414F-81E8-79EDEFB88181}" presName="centerShape" presStyleLbl="node0" presStyleIdx="0" presStyleCnt="1"/>
      <dgm:spPr/>
    </dgm:pt>
    <dgm:pt modelId="{E0A9089E-5435-430A-A1F0-A8266FFA4FCC}" type="pres">
      <dgm:prSet presAssocID="{DC1D6007-A9DD-44D8-8B1D-536E8B4A497E}" presName="Name9" presStyleLbl="parChTrans1D2" presStyleIdx="0" presStyleCnt="7"/>
      <dgm:spPr/>
    </dgm:pt>
    <dgm:pt modelId="{97D3E8CB-442C-49A9-8A0C-282A13FE5CB5}" type="pres">
      <dgm:prSet presAssocID="{DC1D6007-A9DD-44D8-8B1D-536E8B4A497E}" presName="connTx" presStyleLbl="parChTrans1D2" presStyleIdx="0" presStyleCnt="7"/>
      <dgm:spPr/>
    </dgm:pt>
    <dgm:pt modelId="{2B3B8E64-4E6F-4A35-922A-1C798141771B}" type="pres">
      <dgm:prSet presAssocID="{24D391DD-FE41-44FB-BC25-CFB8421BEC47}" presName="node" presStyleLbl="node1" presStyleIdx="0" presStyleCnt="7">
        <dgm:presLayoutVars>
          <dgm:bulletEnabled val="1"/>
        </dgm:presLayoutVars>
      </dgm:prSet>
      <dgm:spPr/>
    </dgm:pt>
    <dgm:pt modelId="{20FECDF9-7AA1-4E02-A297-6055B436904D}" type="pres">
      <dgm:prSet presAssocID="{494E80FB-CEAD-4243-96BE-7171385273CD}" presName="Name9" presStyleLbl="parChTrans1D2" presStyleIdx="1" presStyleCnt="7"/>
      <dgm:spPr/>
    </dgm:pt>
    <dgm:pt modelId="{57A89F6D-B699-4297-BBB6-D0148E3523A1}" type="pres">
      <dgm:prSet presAssocID="{494E80FB-CEAD-4243-96BE-7171385273CD}" presName="connTx" presStyleLbl="parChTrans1D2" presStyleIdx="1" presStyleCnt="7"/>
      <dgm:spPr/>
    </dgm:pt>
    <dgm:pt modelId="{329D103C-032F-4C26-934E-FED0E4916FB2}" type="pres">
      <dgm:prSet presAssocID="{314178A4-2903-47D8-A76A-84FCA1333577}" presName="node" presStyleLbl="node1" presStyleIdx="1" presStyleCnt="7">
        <dgm:presLayoutVars>
          <dgm:bulletEnabled val="1"/>
        </dgm:presLayoutVars>
      </dgm:prSet>
      <dgm:spPr/>
    </dgm:pt>
    <dgm:pt modelId="{E9C6B6F9-4790-4BE0-89AE-0420B2154125}" type="pres">
      <dgm:prSet presAssocID="{9551EAE3-25A8-4BC6-A445-E187EBE773D4}" presName="Name9" presStyleLbl="parChTrans1D2" presStyleIdx="2" presStyleCnt="7"/>
      <dgm:spPr/>
    </dgm:pt>
    <dgm:pt modelId="{56CBBF37-227E-46C9-B74E-B47A8D7AFF22}" type="pres">
      <dgm:prSet presAssocID="{9551EAE3-25A8-4BC6-A445-E187EBE773D4}" presName="connTx" presStyleLbl="parChTrans1D2" presStyleIdx="2" presStyleCnt="7"/>
      <dgm:spPr/>
    </dgm:pt>
    <dgm:pt modelId="{A937EC34-116B-4351-8210-C588C33996D6}" type="pres">
      <dgm:prSet presAssocID="{E800DD9F-5F52-4D88-B915-B8717356903D}" presName="node" presStyleLbl="node1" presStyleIdx="2" presStyleCnt="7">
        <dgm:presLayoutVars>
          <dgm:bulletEnabled val="1"/>
        </dgm:presLayoutVars>
      </dgm:prSet>
      <dgm:spPr/>
    </dgm:pt>
    <dgm:pt modelId="{05628196-13D5-4FAB-8E47-7D0C1C74D5A0}" type="pres">
      <dgm:prSet presAssocID="{7140BC12-1969-4AC7-97C6-EE05D4B51227}" presName="Name9" presStyleLbl="parChTrans1D2" presStyleIdx="3" presStyleCnt="7"/>
      <dgm:spPr/>
    </dgm:pt>
    <dgm:pt modelId="{57D64868-9DEC-49D0-8F13-FDC0940DE2A7}" type="pres">
      <dgm:prSet presAssocID="{7140BC12-1969-4AC7-97C6-EE05D4B51227}" presName="connTx" presStyleLbl="parChTrans1D2" presStyleIdx="3" presStyleCnt="7"/>
      <dgm:spPr/>
    </dgm:pt>
    <dgm:pt modelId="{54607A08-5878-45C2-A0F0-33D3784FF8EE}" type="pres">
      <dgm:prSet presAssocID="{D65D5F45-0A8D-4149-9753-8C504939F54A}" presName="node" presStyleLbl="node1" presStyleIdx="3" presStyleCnt="7">
        <dgm:presLayoutVars>
          <dgm:bulletEnabled val="1"/>
        </dgm:presLayoutVars>
      </dgm:prSet>
      <dgm:spPr/>
    </dgm:pt>
    <dgm:pt modelId="{0F7A6660-2496-403F-BB04-9BD5364FAFFF}" type="pres">
      <dgm:prSet presAssocID="{322E6E41-B407-4D5C-B2EB-DCE287B3F90B}" presName="Name9" presStyleLbl="parChTrans1D2" presStyleIdx="4" presStyleCnt="7"/>
      <dgm:spPr/>
    </dgm:pt>
    <dgm:pt modelId="{2AB9CE7B-F04D-4CD1-8A59-089A8C1A53C3}" type="pres">
      <dgm:prSet presAssocID="{322E6E41-B407-4D5C-B2EB-DCE287B3F90B}" presName="connTx" presStyleLbl="parChTrans1D2" presStyleIdx="4" presStyleCnt="7"/>
      <dgm:spPr/>
    </dgm:pt>
    <dgm:pt modelId="{EED35A4D-9C52-4D79-881E-B14501CC9F43}" type="pres">
      <dgm:prSet presAssocID="{CFF9DFB6-2A20-44DC-8786-9B1D38995F76}" presName="node" presStyleLbl="node1" presStyleIdx="4" presStyleCnt="7">
        <dgm:presLayoutVars>
          <dgm:bulletEnabled val="1"/>
        </dgm:presLayoutVars>
      </dgm:prSet>
      <dgm:spPr/>
    </dgm:pt>
    <dgm:pt modelId="{087E3424-BA0C-4B27-BC0C-1247EB9B6D6C}" type="pres">
      <dgm:prSet presAssocID="{7C9AF972-E538-4EC1-B63A-535559EFD2A0}" presName="Name9" presStyleLbl="parChTrans1D2" presStyleIdx="5" presStyleCnt="7"/>
      <dgm:spPr/>
    </dgm:pt>
    <dgm:pt modelId="{6E36767F-2B79-417F-9825-29AFDFB373AB}" type="pres">
      <dgm:prSet presAssocID="{7C9AF972-E538-4EC1-B63A-535559EFD2A0}" presName="connTx" presStyleLbl="parChTrans1D2" presStyleIdx="5" presStyleCnt="7"/>
      <dgm:spPr/>
    </dgm:pt>
    <dgm:pt modelId="{BAC44496-0A2C-43B8-BA42-16896284048D}" type="pres">
      <dgm:prSet presAssocID="{5427AE39-170E-4153-826B-CD78FB3F1C00}" presName="node" presStyleLbl="node1" presStyleIdx="5" presStyleCnt="7">
        <dgm:presLayoutVars>
          <dgm:bulletEnabled val="1"/>
        </dgm:presLayoutVars>
      </dgm:prSet>
      <dgm:spPr/>
    </dgm:pt>
    <dgm:pt modelId="{51C87C0A-53A3-4885-A357-1F678AA7718A}" type="pres">
      <dgm:prSet presAssocID="{439EBE0D-CF06-43FF-8837-17504B1C8742}" presName="Name9" presStyleLbl="parChTrans1D2" presStyleIdx="6" presStyleCnt="7"/>
      <dgm:spPr/>
    </dgm:pt>
    <dgm:pt modelId="{8643E0B3-B565-471D-83BF-B6CCE50C5CCC}" type="pres">
      <dgm:prSet presAssocID="{439EBE0D-CF06-43FF-8837-17504B1C8742}" presName="connTx" presStyleLbl="parChTrans1D2" presStyleIdx="6" presStyleCnt="7"/>
      <dgm:spPr/>
    </dgm:pt>
    <dgm:pt modelId="{C9C34B12-00C2-4CCF-827D-411BCBB0758B}" type="pres">
      <dgm:prSet presAssocID="{7ED989D5-B106-47BB-B947-6C3E8BF5CDB5}" presName="node" presStyleLbl="node1" presStyleIdx="6" presStyleCnt="7">
        <dgm:presLayoutVars>
          <dgm:bulletEnabled val="1"/>
        </dgm:presLayoutVars>
      </dgm:prSet>
      <dgm:spPr/>
    </dgm:pt>
  </dgm:ptLst>
  <dgm:cxnLst>
    <dgm:cxn modelId="{DA0F6F0B-EDF0-49F5-B8F2-CE27D7ECBEE4}" type="presOf" srcId="{7C9AF972-E538-4EC1-B63A-535559EFD2A0}" destId="{087E3424-BA0C-4B27-BC0C-1247EB9B6D6C}" srcOrd="0" destOrd="0" presId="urn:microsoft.com/office/officeart/2005/8/layout/radial1"/>
    <dgm:cxn modelId="{55CF080F-D636-4D2D-A347-0031F48B79CB}" type="presOf" srcId="{9551EAE3-25A8-4BC6-A445-E187EBE773D4}" destId="{E9C6B6F9-4790-4BE0-89AE-0420B2154125}" srcOrd="0" destOrd="0" presId="urn:microsoft.com/office/officeart/2005/8/layout/radial1"/>
    <dgm:cxn modelId="{E90C8310-D83E-4A82-A694-77F11ABE7291}" type="presOf" srcId="{439EBE0D-CF06-43FF-8837-17504B1C8742}" destId="{8643E0B3-B565-471D-83BF-B6CCE50C5CCC}" srcOrd="1" destOrd="0" presId="urn:microsoft.com/office/officeart/2005/8/layout/radial1"/>
    <dgm:cxn modelId="{B2B3B520-2BD4-4914-B7CC-CE727A910D25}" type="presOf" srcId="{DC1D6007-A9DD-44D8-8B1D-536E8B4A497E}" destId="{E0A9089E-5435-430A-A1F0-A8266FFA4FCC}" srcOrd="0" destOrd="0" presId="urn:microsoft.com/office/officeart/2005/8/layout/radial1"/>
    <dgm:cxn modelId="{51722B23-28CD-42AD-A0B7-040D089123F4}" type="presOf" srcId="{439EBE0D-CF06-43FF-8837-17504B1C8742}" destId="{51C87C0A-53A3-4885-A357-1F678AA7718A}" srcOrd="0" destOrd="0" presId="urn:microsoft.com/office/officeart/2005/8/layout/radial1"/>
    <dgm:cxn modelId="{4D8F1328-1F23-4769-BD97-1F23BAFECBC3}" srcId="{186C7A86-0622-414F-81E8-79EDEFB88181}" destId="{7ED989D5-B106-47BB-B947-6C3E8BF5CDB5}" srcOrd="6" destOrd="0" parTransId="{439EBE0D-CF06-43FF-8837-17504B1C8742}" sibTransId="{E88BA084-4844-42F6-9A4D-DE4AF9A9A7AC}"/>
    <dgm:cxn modelId="{6D1C7F3C-A1F2-40ED-B18F-7F941D225346}" srcId="{186C7A86-0622-414F-81E8-79EDEFB88181}" destId="{314178A4-2903-47D8-A76A-84FCA1333577}" srcOrd="1" destOrd="0" parTransId="{494E80FB-CEAD-4243-96BE-7171385273CD}" sibTransId="{1B5A3959-F9E3-4552-972E-048107299722}"/>
    <dgm:cxn modelId="{4F3A3A44-EB11-4867-A92A-54EB140D1747}" srcId="{186C7A86-0622-414F-81E8-79EDEFB88181}" destId="{CFF9DFB6-2A20-44DC-8786-9B1D38995F76}" srcOrd="4" destOrd="0" parTransId="{322E6E41-B407-4D5C-B2EB-DCE287B3F90B}" sibTransId="{BA36A35C-972B-4343-ACA2-DD14AE557880}"/>
    <dgm:cxn modelId="{A8D05A46-0B2D-49F9-A32C-F5C30E4DBFAF}" type="presOf" srcId="{7140BC12-1969-4AC7-97C6-EE05D4B51227}" destId="{57D64868-9DEC-49D0-8F13-FDC0940DE2A7}" srcOrd="1" destOrd="0" presId="urn:microsoft.com/office/officeart/2005/8/layout/radial1"/>
    <dgm:cxn modelId="{9763C54A-D39F-40CC-98AA-FBC9D6855C15}" srcId="{125E9CC5-6D6B-4A9C-A859-972052DE3793}" destId="{186C7A86-0622-414F-81E8-79EDEFB88181}" srcOrd="0" destOrd="0" parTransId="{48A24F0A-C274-4678-A4E9-A37D6C25D276}" sibTransId="{41C9434F-4705-4F29-A990-64CED8D15568}"/>
    <dgm:cxn modelId="{4ECF5A52-2D74-4298-A255-F7D0B37D7ED0}" type="presOf" srcId="{DC1D6007-A9DD-44D8-8B1D-536E8B4A497E}" destId="{97D3E8CB-442C-49A9-8A0C-282A13FE5CB5}" srcOrd="1" destOrd="0" presId="urn:microsoft.com/office/officeart/2005/8/layout/radial1"/>
    <dgm:cxn modelId="{86816F52-6F52-4095-8A17-5166B9A1723D}" type="presOf" srcId="{322E6E41-B407-4D5C-B2EB-DCE287B3F90B}" destId="{2AB9CE7B-F04D-4CD1-8A59-089A8C1A53C3}" srcOrd="1" destOrd="0" presId="urn:microsoft.com/office/officeart/2005/8/layout/radial1"/>
    <dgm:cxn modelId="{3B3EBE5A-EA42-4EC5-98E8-CBC3B6D4A57B}" type="presOf" srcId="{322E6E41-B407-4D5C-B2EB-DCE287B3F90B}" destId="{0F7A6660-2496-403F-BB04-9BD5364FAFFF}" srcOrd="0" destOrd="0" presId="urn:microsoft.com/office/officeart/2005/8/layout/radial1"/>
    <dgm:cxn modelId="{88919967-4DFF-4002-B3C1-973653F71EEB}" type="presOf" srcId="{CFF9DFB6-2A20-44DC-8786-9B1D38995F76}" destId="{EED35A4D-9C52-4D79-881E-B14501CC9F43}" srcOrd="0" destOrd="0" presId="urn:microsoft.com/office/officeart/2005/8/layout/radial1"/>
    <dgm:cxn modelId="{A532C26D-9D7A-4D37-B6C0-F38C33AD1615}" type="presOf" srcId="{7C9AF972-E538-4EC1-B63A-535559EFD2A0}" destId="{6E36767F-2B79-417F-9825-29AFDFB373AB}" srcOrd="1" destOrd="0" presId="urn:microsoft.com/office/officeart/2005/8/layout/radial1"/>
    <dgm:cxn modelId="{D0B64C76-DE9F-4B62-8E58-B0FDCC8063E1}" type="presOf" srcId="{186C7A86-0622-414F-81E8-79EDEFB88181}" destId="{4D614F9B-B842-4A16-9FBF-2B23F5A964D2}" srcOrd="0" destOrd="0" presId="urn:microsoft.com/office/officeart/2005/8/layout/radial1"/>
    <dgm:cxn modelId="{67E80678-51BA-45A9-A185-D8DCCFADA335}" type="presOf" srcId="{7ED989D5-B106-47BB-B947-6C3E8BF5CDB5}" destId="{C9C34B12-00C2-4CCF-827D-411BCBB0758B}" srcOrd="0" destOrd="0" presId="urn:microsoft.com/office/officeart/2005/8/layout/radial1"/>
    <dgm:cxn modelId="{EBBD5EA8-5B1D-41B0-A20F-2F180CB45AA8}" srcId="{186C7A86-0622-414F-81E8-79EDEFB88181}" destId="{E800DD9F-5F52-4D88-B915-B8717356903D}" srcOrd="2" destOrd="0" parTransId="{9551EAE3-25A8-4BC6-A445-E187EBE773D4}" sibTransId="{C8A12DB6-9891-4A63-969C-B69B3297E3A6}"/>
    <dgm:cxn modelId="{C59BA1AD-E280-48F6-99D0-46039BAF341A}" srcId="{186C7A86-0622-414F-81E8-79EDEFB88181}" destId="{24D391DD-FE41-44FB-BC25-CFB8421BEC47}" srcOrd="0" destOrd="0" parTransId="{DC1D6007-A9DD-44D8-8B1D-536E8B4A497E}" sibTransId="{3979C158-2A6C-4806-B2B5-098D61C98F05}"/>
    <dgm:cxn modelId="{B4D5A3B1-1DBD-4F5A-AAE3-72A45A8624B2}" type="presOf" srcId="{24D391DD-FE41-44FB-BC25-CFB8421BEC47}" destId="{2B3B8E64-4E6F-4A35-922A-1C798141771B}" srcOrd="0" destOrd="0" presId="urn:microsoft.com/office/officeart/2005/8/layout/radial1"/>
    <dgm:cxn modelId="{1F6158B6-10BC-496F-AB37-AB6527024776}" type="presOf" srcId="{E800DD9F-5F52-4D88-B915-B8717356903D}" destId="{A937EC34-116B-4351-8210-C588C33996D6}" srcOrd="0" destOrd="0" presId="urn:microsoft.com/office/officeart/2005/8/layout/radial1"/>
    <dgm:cxn modelId="{E8C560BB-2A58-4CE9-974A-FF298B74FB1E}" type="presOf" srcId="{494E80FB-CEAD-4243-96BE-7171385273CD}" destId="{20FECDF9-7AA1-4E02-A297-6055B436904D}" srcOrd="0" destOrd="0" presId="urn:microsoft.com/office/officeart/2005/8/layout/radial1"/>
    <dgm:cxn modelId="{F3F7C6D0-F3B9-4114-9F3B-2D8BFC4EDDB6}" type="presOf" srcId="{125E9CC5-6D6B-4A9C-A859-972052DE3793}" destId="{35BA60AA-8D60-4114-A3EC-67690D1447FA}" srcOrd="0" destOrd="0" presId="urn:microsoft.com/office/officeart/2005/8/layout/radial1"/>
    <dgm:cxn modelId="{65BBFCD0-C1F0-49BE-894E-B8FB59FB2657}" type="presOf" srcId="{5427AE39-170E-4153-826B-CD78FB3F1C00}" destId="{BAC44496-0A2C-43B8-BA42-16896284048D}" srcOrd="0" destOrd="0" presId="urn:microsoft.com/office/officeart/2005/8/layout/radial1"/>
    <dgm:cxn modelId="{93C645D9-C450-4DB4-936C-6829939AF748}" type="presOf" srcId="{7140BC12-1969-4AC7-97C6-EE05D4B51227}" destId="{05628196-13D5-4FAB-8E47-7D0C1C74D5A0}" srcOrd="0" destOrd="0" presId="urn:microsoft.com/office/officeart/2005/8/layout/radial1"/>
    <dgm:cxn modelId="{FF3BB2E7-CAC5-41DB-BE84-EF06937DDF7A}" type="presOf" srcId="{D65D5F45-0A8D-4149-9753-8C504939F54A}" destId="{54607A08-5878-45C2-A0F0-33D3784FF8EE}" srcOrd="0" destOrd="0" presId="urn:microsoft.com/office/officeart/2005/8/layout/radial1"/>
    <dgm:cxn modelId="{D0FCADEB-37D0-49A5-98B1-A44163602BEC}" type="presOf" srcId="{494E80FB-CEAD-4243-96BE-7171385273CD}" destId="{57A89F6D-B699-4297-BBB6-D0148E3523A1}" srcOrd="1" destOrd="0" presId="urn:microsoft.com/office/officeart/2005/8/layout/radial1"/>
    <dgm:cxn modelId="{FC4983ED-42AD-4D4D-B356-D28D1FA81357}" type="presOf" srcId="{314178A4-2903-47D8-A76A-84FCA1333577}" destId="{329D103C-032F-4C26-934E-FED0E4916FB2}" srcOrd="0" destOrd="0" presId="urn:microsoft.com/office/officeart/2005/8/layout/radial1"/>
    <dgm:cxn modelId="{EF8126F8-F0C0-480D-AC65-3C5228A25380}" srcId="{186C7A86-0622-414F-81E8-79EDEFB88181}" destId="{D65D5F45-0A8D-4149-9753-8C504939F54A}" srcOrd="3" destOrd="0" parTransId="{7140BC12-1969-4AC7-97C6-EE05D4B51227}" sibTransId="{BE0A74DF-F011-4DF2-A159-539351E90F9A}"/>
    <dgm:cxn modelId="{E26C00FD-ABC8-464E-ABEE-55FB48424001}" srcId="{186C7A86-0622-414F-81E8-79EDEFB88181}" destId="{5427AE39-170E-4153-826B-CD78FB3F1C00}" srcOrd="5" destOrd="0" parTransId="{7C9AF972-E538-4EC1-B63A-535559EFD2A0}" sibTransId="{E1837894-73B3-4ECB-83CD-18B8DFD669F4}"/>
    <dgm:cxn modelId="{DD64F2FE-6D96-49B6-8AA1-7374D316CEFD}" type="presOf" srcId="{9551EAE3-25A8-4BC6-A445-E187EBE773D4}" destId="{56CBBF37-227E-46C9-B74E-B47A8D7AFF22}" srcOrd="1" destOrd="0" presId="urn:microsoft.com/office/officeart/2005/8/layout/radial1"/>
    <dgm:cxn modelId="{8D962717-4488-41A1-AFA6-18F65657E52A}" type="presParOf" srcId="{35BA60AA-8D60-4114-A3EC-67690D1447FA}" destId="{4D614F9B-B842-4A16-9FBF-2B23F5A964D2}" srcOrd="0" destOrd="0" presId="urn:microsoft.com/office/officeart/2005/8/layout/radial1"/>
    <dgm:cxn modelId="{31F151B4-D21F-4752-BCEE-787C54CB46D8}" type="presParOf" srcId="{35BA60AA-8D60-4114-A3EC-67690D1447FA}" destId="{E0A9089E-5435-430A-A1F0-A8266FFA4FCC}" srcOrd="1" destOrd="0" presId="urn:microsoft.com/office/officeart/2005/8/layout/radial1"/>
    <dgm:cxn modelId="{FE9C759D-8FA3-42A1-8CC0-EA4226AF1585}" type="presParOf" srcId="{E0A9089E-5435-430A-A1F0-A8266FFA4FCC}" destId="{97D3E8CB-442C-49A9-8A0C-282A13FE5CB5}" srcOrd="0" destOrd="0" presId="urn:microsoft.com/office/officeart/2005/8/layout/radial1"/>
    <dgm:cxn modelId="{11AB48B5-8FBA-4216-AF41-228285A56CAA}" type="presParOf" srcId="{35BA60AA-8D60-4114-A3EC-67690D1447FA}" destId="{2B3B8E64-4E6F-4A35-922A-1C798141771B}" srcOrd="2" destOrd="0" presId="urn:microsoft.com/office/officeart/2005/8/layout/radial1"/>
    <dgm:cxn modelId="{1627217A-F014-4960-AA86-B3FE695B5EF2}" type="presParOf" srcId="{35BA60AA-8D60-4114-A3EC-67690D1447FA}" destId="{20FECDF9-7AA1-4E02-A297-6055B436904D}" srcOrd="3" destOrd="0" presId="urn:microsoft.com/office/officeart/2005/8/layout/radial1"/>
    <dgm:cxn modelId="{8831F6C0-2B8F-4C3D-8A79-CDD6B8938B87}" type="presParOf" srcId="{20FECDF9-7AA1-4E02-A297-6055B436904D}" destId="{57A89F6D-B699-4297-BBB6-D0148E3523A1}" srcOrd="0" destOrd="0" presId="urn:microsoft.com/office/officeart/2005/8/layout/radial1"/>
    <dgm:cxn modelId="{DA53AD19-5F1C-48DB-BCF0-AD261587B412}" type="presParOf" srcId="{35BA60AA-8D60-4114-A3EC-67690D1447FA}" destId="{329D103C-032F-4C26-934E-FED0E4916FB2}" srcOrd="4" destOrd="0" presId="urn:microsoft.com/office/officeart/2005/8/layout/radial1"/>
    <dgm:cxn modelId="{0891FB9B-FC83-419F-BA0D-7FAB4533BBE9}" type="presParOf" srcId="{35BA60AA-8D60-4114-A3EC-67690D1447FA}" destId="{E9C6B6F9-4790-4BE0-89AE-0420B2154125}" srcOrd="5" destOrd="0" presId="urn:microsoft.com/office/officeart/2005/8/layout/radial1"/>
    <dgm:cxn modelId="{5C7432B0-F613-4AA1-9C6E-3B93DF73B2BF}" type="presParOf" srcId="{E9C6B6F9-4790-4BE0-89AE-0420B2154125}" destId="{56CBBF37-227E-46C9-B74E-B47A8D7AFF22}" srcOrd="0" destOrd="0" presId="urn:microsoft.com/office/officeart/2005/8/layout/radial1"/>
    <dgm:cxn modelId="{8B8893EB-BDB6-48AB-BC55-CAE5B39AD4D0}" type="presParOf" srcId="{35BA60AA-8D60-4114-A3EC-67690D1447FA}" destId="{A937EC34-116B-4351-8210-C588C33996D6}" srcOrd="6" destOrd="0" presId="urn:microsoft.com/office/officeart/2005/8/layout/radial1"/>
    <dgm:cxn modelId="{80558290-E5B5-4479-9D09-F21D693F2CA0}" type="presParOf" srcId="{35BA60AA-8D60-4114-A3EC-67690D1447FA}" destId="{05628196-13D5-4FAB-8E47-7D0C1C74D5A0}" srcOrd="7" destOrd="0" presId="urn:microsoft.com/office/officeart/2005/8/layout/radial1"/>
    <dgm:cxn modelId="{C7A747A9-27FF-478A-AA6B-6DEB3EB789E4}" type="presParOf" srcId="{05628196-13D5-4FAB-8E47-7D0C1C74D5A0}" destId="{57D64868-9DEC-49D0-8F13-FDC0940DE2A7}" srcOrd="0" destOrd="0" presId="urn:microsoft.com/office/officeart/2005/8/layout/radial1"/>
    <dgm:cxn modelId="{AEC92B72-00E4-40E6-B9EB-683223354CE9}" type="presParOf" srcId="{35BA60AA-8D60-4114-A3EC-67690D1447FA}" destId="{54607A08-5878-45C2-A0F0-33D3784FF8EE}" srcOrd="8" destOrd="0" presId="urn:microsoft.com/office/officeart/2005/8/layout/radial1"/>
    <dgm:cxn modelId="{B2A1F45A-5A5F-483F-B6E6-9A805E829183}" type="presParOf" srcId="{35BA60AA-8D60-4114-A3EC-67690D1447FA}" destId="{0F7A6660-2496-403F-BB04-9BD5364FAFFF}" srcOrd="9" destOrd="0" presId="urn:microsoft.com/office/officeart/2005/8/layout/radial1"/>
    <dgm:cxn modelId="{998EFF3B-E17E-4B1A-B473-0BA15C2C301B}" type="presParOf" srcId="{0F7A6660-2496-403F-BB04-9BD5364FAFFF}" destId="{2AB9CE7B-F04D-4CD1-8A59-089A8C1A53C3}" srcOrd="0" destOrd="0" presId="urn:microsoft.com/office/officeart/2005/8/layout/radial1"/>
    <dgm:cxn modelId="{DC93D37D-DE8A-4824-8BD7-4C04F2F7CABC}" type="presParOf" srcId="{35BA60AA-8D60-4114-A3EC-67690D1447FA}" destId="{EED35A4D-9C52-4D79-881E-B14501CC9F43}" srcOrd="10" destOrd="0" presId="urn:microsoft.com/office/officeart/2005/8/layout/radial1"/>
    <dgm:cxn modelId="{43324C59-E446-430B-BB83-6562F2BDC9A5}" type="presParOf" srcId="{35BA60AA-8D60-4114-A3EC-67690D1447FA}" destId="{087E3424-BA0C-4B27-BC0C-1247EB9B6D6C}" srcOrd="11" destOrd="0" presId="urn:microsoft.com/office/officeart/2005/8/layout/radial1"/>
    <dgm:cxn modelId="{C9A2839A-76F6-48CC-9A74-872D84DBC337}" type="presParOf" srcId="{087E3424-BA0C-4B27-BC0C-1247EB9B6D6C}" destId="{6E36767F-2B79-417F-9825-29AFDFB373AB}" srcOrd="0" destOrd="0" presId="urn:microsoft.com/office/officeart/2005/8/layout/radial1"/>
    <dgm:cxn modelId="{56D4AE0A-976E-40CA-985D-F6A0E339C165}" type="presParOf" srcId="{35BA60AA-8D60-4114-A3EC-67690D1447FA}" destId="{BAC44496-0A2C-43B8-BA42-16896284048D}" srcOrd="12" destOrd="0" presId="urn:microsoft.com/office/officeart/2005/8/layout/radial1"/>
    <dgm:cxn modelId="{89C2C22C-2C98-4192-B954-BFECAA293BB5}" type="presParOf" srcId="{35BA60AA-8D60-4114-A3EC-67690D1447FA}" destId="{51C87C0A-53A3-4885-A357-1F678AA7718A}" srcOrd="13" destOrd="0" presId="urn:microsoft.com/office/officeart/2005/8/layout/radial1"/>
    <dgm:cxn modelId="{4F28A3C3-D20A-4DBA-BFB4-60067E97C5E5}" type="presParOf" srcId="{51C87C0A-53A3-4885-A357-1F678AA7718A}" destId="{8643E0B3-B565-471D-83BF-B6CCE50C5CCC}" srcOrd="0" destOrd="0" presId="urn:microsoft.com/office/officeart/2005/8/layout/radial1"/>
    <dgm:cxn modelId="{BED45E67-2CB6-4019-B258-6F93D360D4AA}" type="presParOf" srcId="{35BA60AA-8D60-4114-A3EC-67690D1447FA}" destId="{C9C34B12-00C2-4CCF-827D-411BCBB0758B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C7A86-0622-414F-81E8-79EDEFB88181}">
      <dgm:prSet phldrT="[Text]" custT="1"/>
      <dgm:spPr/>
      <dgm:t>
        <a:bodyPr/>
        <a:lstStyle/>
        <a:p>
          <a:r>
            <a:rPr lang="en-US" sz="4800" b="0">
              <a:latin typeface="Courier New" panose="02070309020205020404" pitchFamily="49" charset="0"/>
              <a:cs typeface="Courier New" panose="02070309020205020404" pitchFamily="49" charset="0"/>
            </a:rPr>
            <a:t>&amp;</a:t>
          </a:r>
        </a:p>
      </dgm:t>
    </dgm:pt>
    <dgm:pt modelId="{48A24F0A-C274-4678-A4E9-A37D6C25D276}" type="parTrans" cxnId="{9763C54A-D39F-40CC-98AA-FBC9D6855C15}">
      <dgm:prSet/>
      <dgm:spPr/>
      <dgm:t>
        <a:bodyPr/>
        <a:lstStyle/>
        <a:p>
          <a:endParaRPr lang="en-US"/>
        </a:p>
      </dgm:t>
    </dgm:pt>
    <dgm:pt modelId="{41C9434F-4705-4F29-A990-64CED8D15568}" type="sibTrans" cxnId="{9763C54A-D39F-40CC-98AA-FBC9D6855C15}">
      <dgm:prSet/>
      <dgm:spPr/>
      <dgm:t>
        <a:bodyPr/>
        <a:lstStyle/>
        <a:p>
          <a:endParaRPr lang="en-US"/>
        </a:p>
      </dgm:t>
    </dgm:pt>
    <dgm:pt modelId="{75697E15-2EF1-4E95-87C9-AFB0C227D8CC}">
      <dgm:prSet phldrT="[Text]"/>
      <dgm:spPr/>
      <dgm:t>
        <a:bodyPr/>
        <a:lstStyle/>
        <a:p>
          <a:r>
            <a:rPr lang="en-US" b="0" i="0" dirty="0"/>
            <a:t>Bitwise AND</a:t>
          </a:r>
          <a:endParaRPr lang="en-US" b="0" dirty="0"/>
        </a:p>
      </dgm:t>
    </dgm:pt>
    <dgm:pt modelId="{3CB2BEFF-E33B-4670-9E59-B08979CD1506}" type="parTrans" cxnId="{289507B2-ED92-4589-A7BB-A903C7931249}">
      <dgm:prSet/>
      <dgm:spPr/>
      <dgm:t>
        <a:bodyPr/>
        <a:lstStyle/>
        <a:p>
          <a:endParaRPr lang="en-US"/>
        </a:p>
      </dgm:t>
    </dgm:pt>
    <dgm:pt modelId="{E0FE9DF3-DE19-48F1-A6BC-E00AAAD19F22}" type="sibTrans" cxnId="{289507B2-ED92-4589-A7BB-A903C7931249}">
      <dgm:prSet/>
      <dgm:spPr/>
      <dgm:t>
        <a:bodyPr/>
        <a:lstStyle/>
        <a:p>
          <a:endParaRPr lang="en-US"/>
        </a:p>
      </dgm:t>
    </dgm:pt>
    <dgm:pt modelId="{26A82CEF-1FE4-4A6C-9F87-A42A82A68715}">
      <dgm:prSet/>
      <dgm:spPr/>
      <dgm:t>
        <a:bodyPr/>
        <a:lstStyle/>
        <a:p>
          <a:r>
            <a:rPr lang="en-US" b="0" i="0"/>
            <a:t>Bitwise OR</a:t>
          </a:r>
          <a:endParaRPr lang="en-US" b="0"/>
        </a:p>
      </dgm:t>
    </dgm:pt>
    <dgm:pt modelId="{8507C683-34F3-4C94-931B-F367D7248410}" type="parTrans" cxnId="{5CEA8EA3-0BDF-4E4B-B408-B76AF858BE92}">
      <dgm:prSet/>
      <dgm:spPr/>
      <dgm:t>
        <a:bodyPr/>
        <a:lstStyle/>
        <a:p>
          <a:endParaRPr lang="en-US"/>
        </a:p>
      </dgm:t>
    </dgm:pt>
    <dgm:pt modelId="{F660FDAA-E51C-4E5D-9F62-837A9A375C6E}" type="sibTrans" cxnId="{5CEA8EA3-0BDF-4E4B-B408-B76AF858BE92}">
      <dgm:prSet/>
      <dgm:spPr/>
      <dgm:t>
        <a:bodyPr/>
        <a:lstStyle/>
        <a:p>
          <a:endParaRPr lang="en-US"/>
        </a:p>
      </dgm:t>
    </dgm:pt>
    <dgm:pt modelId="{F83D681A-6BC6-42A7-AF4F-D99073695AC0}">
      <dgm:prSet phldrT="[Text]" custT="1"/>
      <dgm:spPr/>
      <dgm:t>
        <a:bodyPr/>
        <a:lstStyle/>
        <a:p>
          <a:r>
            <a:rPr lang="en-US" sz="4800" b="0">
              <a:latin typeface="Courier New" panose="02070309020205020404" pitchFamily="49" charset="0"/>
              <a:cs typeface="Courier New" panose="02070309020205020404" pitchFamily="49" charset="0"/>
            </a:rPr>
            <a:t>^</a:t>
          </a:r>
        </a:p>
      </dgm:t>
    </dgm:pt>
    <dgm:pt modelId="{52900474-4D89-4D01-BF6B-321E4B93B061}" type="parTrans" cxnId="{17D902CD-0FFC-4BBD-99D9-D97AA099F63A}">
      <dgm:prSet/>
      <dgm:spPr/>
      <dgm:t>
        <a:bodyPr/>
        <a:lstStyle/>
        <a:p>
          <a:endParaRPr lang="en-US"/>
        </a:p>
      </dgm:t>
    </dgm:pt>
    <dgm:pt modelId="{70B0E62D-CB72-4E28-AD03-E981ECD30DE3}" type="sibTrans" cxnId="{17D902CD-0FFC-4BBD-99D9-D97AA099F63A}">
      <dgm:prSet/>
      <dgm:spPr/>
      <dgm:t>
        <a:bodyPr/>
        <a:lstStyle/>
        <a:p>
          <a:endParaRPr lang="en-US"/>
        </a:p>
      </dgm:t>
    </dgm:pt>
    <dgm:pt modelId="{4A6CC4C2-C9B2-416E-A6C8-1BAC826E70D4}">
      <dgm:prSet phldrT="[Text]"/>
      <dgm:spPr/>
      <dgm:t>
        <a:bodyPr/>
        <a:lstStyle/>
        <a:p>
          <a:r>
            <a:rPr lang="en-US" b="0" i="0"/>
            <a:t>Bitwise </a:t>
          </a:r>
          <a:r>
            <a:rPr lang="ru-RU" b="0" i="0"/>
            <a:t>XOR</a:t>
          </a:r>
          <a:endParaRPr lang="en-US" b="0"/>
        </a:p>
      </dgm:t>
    </dgm:pt>
    <dgm:pt modelId="{18272126-1C86-42E5-A324-FC4835A54885}" type="parTrans" cxnId="{5445383C-0B6F-4C01-9AAA-838BF8D8FE3B}">
      <dgm:prSet/>
      <dgm:spPr/>
      <dgm:t>
        <a:bodyPr/>
        <a:lstStyle/>
        <a:p>
          <a:endParaRPr lang="en-US"/>
        </a:p>
      </dgm:t>
    </dgm:pt>
    <dgm:pt modelId="{71D08B25-73D9-4A84-A034-18528A3EFD8E}" type="sibTrans" cxnId="{5445383C-0B6F-4C01-9AAA-838BF8D8FE3B}">
      <dgm:prSet/>
      <dgm:spPr/>
      <dgm:t>
        <a:bodyPr/>
        <a:lstStyle/>
        <a:p>
          <a:endParaRPr lang="en-US"/>
        </a:p>
      </dgm:t>
    </dgm:pt>
    <dgm:pt modelId="{E4ADBC0E-BDD3-49E9-8056-59DB17C3DC14}">
      <dgm:prSet custT="1"/>
      <dgm:spPr/>
      <dgm:t>
        <a:bodyPr/>
        <a:lstStyle/>
        <a:p>
          <a:r>
            <a:rPr lang="en-US" sz="4800" b="0">
              <a:latin typeface="Courier New" panose="02070309020205020404" pitchFamily="49" charset="0"/>
              <a:cs typeface="Courier New" panose="02070309020205020404" pitchFamily="49" charset="0"/>
            </a:rPr>
            <a:t>~</a:t>
          </a:r>
        </a:p>
      </dgm:t>
    </dgm:pt>
    <dgm:pt modelId="{CA1D216A-148E-4D4D-B539-D1E5150EDC96}" type="parTrans" cxnId="{5E6D9B77-E6D0-4093-85C8-373545B4E618}">
      <dgm:prSet/>
      <dgm:spPr/>
      <dgm:t>
        <a:bodyPr/>
        <a:lstStyle/>
        <a:p>
          <a:endParaRPr lang="en-US"/>
        </a:p>
      </dgm:t>
    </dgm:pt>
    <dgm:pt modelId="{D742467C-2503-4B66-9BA0-231C12B3BDCB}" type="sibTrans" cxnId="{5E6D9B77-E6D0-4093-85C8-373545B4E618}">
      <dgm:prSet/>
      <dgm:spPr/>
      <dgm:t>
        <a:bodyPr/>
        <a:lstStyle/>
        <a:p>
          <a:endParaRPr lang="en-US"/>
        </a:p>
      </dgm:t>
    </dgm:pt>
    <dgm:pt modelId="{686F13D4-98FB-4F8D-A4B6-589E30126526}">
      <dgm:prSet/>
      <dgm:spPr/>
      <dgm:t>
        <a:bodyPr/>
        <a:lstStyle/>
        <a:p>
          <a:r>
            <a:rPr lang="en-US" b="0"/>
            <a:t>Bitwise NOT</a:t>
          </a:r>
        </a:p>
      </dgm:t>
    </dgm:pt>
    <dgm:pt modelId="{D51327E5-2D06-4EB5-94E4-8F0728F31761}" type="parTrans" cxnId="{9D1393BE-A70F-435D-92E3-050B77C7E3C2}">
      <dgm:prSet/>
      <dgm:spPr/>
      <dgm:t>
        <a:bodyPr/>
        <a:lstStyle/>
        <a:p>
          <a:endParaRPr lang="en-US"/>
        </a:p>
      </dgm:t>
    </dgm:pt>
    <dgm:pt modelId="{4D6D1973-A80E-47E6-A8A6-B57404BAF4C0}" type="sibTrans" cxnId="{9D1393BE-A70F-435D-92E3-050B77C7E3C2}">
      <dgm:prSet/>
      <dgm:spPr/>
      <dgm:t>
        <a:bodyPr/>
        <a:lstStyle/>
        <a:p>
          <a:endParaRPr lang="en-US"/>
        </a:p>
      </dgm:t>
    </dgm:pt>
    <dgm:pt modelId="{714C1CE4-1A57-4536-9D06-4ABE7F71077D}">
      <dgm:prSet custT="1"/>
      <dgm:spPr/>
      <dgm:t>
        <a:bodyPr/>
        <a:lstStyle/>
        <a:p>
          <a:r>
            <a:rPr lang="en-US" sz="4800" b="0" dirty="0">
              <a:latin typeface="Courier New" panose="02070309020205020404" pitchFamily="49" charset="0"/>
              <a:cs typeface="Courier New" panose="02070309020205020404" pitchFamily="49" charset="0"/>
            </a:rPr>
            <a:t>&gt;&gt;</a:t>
          </a:r>
        </a:p>
      </dgm:t>
    </dgm:pt>
    <dgm:pt modelId="{4FD4592F-FE51-4770-8F2B-571665A9DF19}" type="parTrans" cxnId="{18AE8D28-4336-464C-870B-8C296169DE59}">
      <dgm:prSet/>
      <dgm:spPr/>
      <dgm:t>
        <a:bodyPr/>
        <a:lstStyle/>
        <a:p>
          <a:endParaRPr lang="en-US"/>
        </a:p>
      </dgm:t>
    </dgm:pt>
    <dgm:pt modelId="{35285A02-AB2F-470E-8FB6-99D6DA4AF726}" type="sibTrans" cxnId="{18AE8D28-4336-464C-870B-8C296169DE59}">
      <dgm:prSet/>
      <dgm:spPr/>
      <dgm:t>
        <a:bodyPr/>
        <a:lstStyle/>
        <a:p>
          <a:endParaRPr lang="en-US"/>
        </a:p>
      </dgm:t>
    </dgm:pt>
    <dgm:pt modelId="{9E59B13E-8D27-4A9B-893F-39107C5EE537}">
      <dgm:prSet/>
      <dgm:spPr/>
      <dgm:t>
        <a:bodyPr/>
        <a:lstStyle/>
        <a:p>
          <a:r>
            <a:rPr lang="en-US" b="0"/>
            <a:t>Bitwise right shift</a:t>
          </a:r>
        </a:p>
      </dgm:t>
    </dgm:pt>
    <dgm:pt modelId="{58716F2B-770D-4B0B-8982-B43D6F99091E}" type="parTrans" cxnId="{9317DF91-5F3F-4CFD-99A3-289C0FC905D1}">
      <dgm:prSet/>
      <dgm:spPr/>
      <dgm:t>
        <a:bodyPr/>
        <a:lstStyle/>
        <a:p>
          <a:endParaRPr lang="en-US"/>
        </a:p>
      </dgm:t>
    </dgm:pt>
    <dgm:pt modelId="{5785773B-8FB9-4A3C-A67A-A033315DB664}" type="sibTrans" cxnId="{9317DF91-5F3F-4CFD-99A3-289C0FC905D1}">
      <dgm:prSet/>
      <dgm:spPr/>
      <dgm:t>
        <a:bodyPr/>
        <a:lstStyle/>
        <a:p>
          <a:endParaRPr lang="en-US"/>
        </a:p>
      </dgm:t>
    </dgm:pt>
    <dgm:pt modelId="{34153ACB-4A73-454A-8964-D18B015D7A73}">
      <dgm:prSet custT="1"/>
      <dgm:spPr/>
      <dgm:t>
        <a:bodyPr/>
        <a:lstStyle/>
        <a:p>
          <a:r>
            <a:rPr lang="en-US" sz="4800" b="0">
              <a:latin typeface="Courier New" panose="02070309020205020404" pitchFamily="49" charset="0"/>
              <a:cs typeface="Courier New" panose="02070309020205020404" pitchFamily="49" charset="0"/>
            </a:rPr>
            <a:t>&lt;&lt;</a:t>
          </a:r>
        </a:p>
      </dgm:t>
    </dgm:pt>
    <dgm:pt modelId="{A97568A1-2E10-4423-957C-C413359C9DAC}" type="parTrans" cxnId="{48FDEC1F-1AB6-4E63-A633-C3D92729DB84}">
      <dgm:prSet/>
      <dgm:spPr/>
      <dgm:t>
        <a:bodyPr/>
        <a:lstStyle/>
        <a:p>
          <a:endParaRPr lang="en-US"/>
        </a:p>
      </dgm:t>
    </dgm:pt>
    <dgm:pt modelId="{CBDDFE32-DACB-42B1-B7AE-156B8D332FA7}" type="sibTrans" cxnId="{48FDEC1F-1AB6-4E63-A633-C3D92729DB84}">
      <dgm:prSet/>
      <dgm:spPr/>
      <dgm:t>
        <a:bodyPr/>
        <a:lstStyle/>
        <a:p>
          <a:endParaRPr lang="en-US"/>
        </a:p>
      </dgm:t>
    </dgm:pt>
    <dgm:pt modelId="{CBC62740-018E-4FA7-813F-6F7BA9C27F8F}">
      <dgm:prSet/>
      <dgm:spPr/>
      <dgm:t>
        <a:bodyPr/>
        <a:lstStyle/>
        <a:p>
          <a:r>
            <a:rPr lang="en-US" b="0"/>
            <a:t>Bitwise left shift</a:t>
          </a:r>
        </a:p>
      </dgm:t>
    </dgm:pt>
    <dgm:pt modelId="{E77AF67D-096E-48D7-AD43-9FBF0FA8700C}" type="parTrans" cxnId="{85D3DEB3-134B-42F2-88B8-A11A107455E0}">
      <dgm:prSet/>
      <dgm:spPr/>
      <dgm:t>
        <a:bodyPr/>
        <a:lstStyle/>
        <a:p>
          <a:endParaRPr lang="en-US"/>
        </a:p>
      </dgm:t>
    </dgm:pt>
    <dgm:pt modelId="{5A529C63-AC35-4ACC-98B0-F4A4E666D05E}" type="sibTrans" cxnId="{85D3DEB3-134B-42F2-88B8-A11A107455E0}">
      <dgm:prSet/>
      <dgm:spPr/>
      <dgm:t>
        <a:bodyPr/>
        <a:lstStyle/>
        <a:p>
          <a:endParaRPr lang="en-US"/>
        </a:p>
      </dgm:t>
    </dgm:pt>
    <dgm:pt modelId="{4227E8D8-5152-492A-9678-CB6D2E22EFCD}">
      <dgm:prSet custT="1"/>
      <dgm:spPr/>
      <dgm:t>
        <a:bodyPr/>
        <a:lstStyle/>
        <a:p>
          <a:r>
            <a:rPr lang="en-US" sz="4800" b="0">
              <a:latin typeface="Courier New" panose="02070309020205020404" pitchFamily="49" charset="0"/>
              <a:cs typeface="Courier New" panose="02070309020205020404" pitchFamily="49" charset="0"/>
            </a:rPr>
            <a:t>|</a:t>
          </a:r>
        </a:p>
      </dgm:t>
    </dgm:pt>
    <dgm:pt modelId="{06075152-A7EA-42DE-BA2B-73068E6D99F7}" type="sibTrans" cxnId="{89788315-FD85-4C5F-ADE5-05BE3D42EF9E}">
      <dgm:prSet/>
      <dgm:spPr/>
      <dgm:t>
        <a:bodyPr/>
        <a:lstStyle/>
        <a:p>
          <a:endParaRPr lang="en-US"/>
        </a:p>
      </dgm:t>
    </dgm:pt>
    <dgm:pt modelId="{561C8336-47E6-41B7-9906-5354B33CCA53}" type="parTrans" cxnId="{89788315-FD85-4C5F-ADE5-05BE3D42EF9E}">
      <dgm:prSet/>
      <dgm:spPr/>
      <dgm:t>
        <a:bodyPr/>
        <a:lstStyle/>
        <a:p>
          <a:endParaRPr lang="en-US"/>
        </a:p>
      </dgm:t>
    </dgm:pt>
    <dgm:pt modelId="{D30EB095-15C9-45CC-A085-8939E76ABC74}" type="pres">
      <dgm:prSet presAssocID="{125E9CC5-6D6B-4A9C-A859-972052DE3793}" presName="Name0" presStyleCnt="0">
        <dgm:presLayoutVars>
          <dgm:dir/>
          <dgm:animLvl val="lvl"/>
          <dgm:resizeHandles/>
        </dgm:presLayoutVars>
      </dgm:prSet>
      <dgm:spPr/>
    </dgm:pt>
    <dgm:pt modelId="{DBBF91BF-674F-4689-BDEF-83E33EE4F814}" type="pres">
      <dgm:prSet presAssocID="{186C7A86-0622-414F-81E8-79EDEFB88181}" presName="linNode" presStyleCnt="0"/>
      <dgm:spPr/>
    </dgm:pt>
    <dgm:pt modelId="{49C8C9E8-928D-4DAC-9BED-79E8D30F8F82}" type="pres">
      <dgm:prSet presAssocID="{186C7A86-0622-414F-81E8-79EDEFB88181}" presName="parentShp" presStyleLbl="node1" presStyleIdx="0" presStyleCnt="6">
        <dgm:presLayoutVars>
          <dgm:bulletEnabled val="1"/>
        </dgm:presLayoutVars>
      </dgm:prSet>
      <dgm:spPr/>
    </dgm:pt>
    <dgm:pt modelId="{8097F55A-49DF-4A92-B225-71718FB41FEE}" type="pres">
      <dgm:prSet presAssocID="{186C7A86-0622-414F-81E8-79EDEFB88181}" presName="childShp" presStyleLbl="bgAccFollowNode1" presStyleIdx="0" presStyleCnt="6" custScaleY="55407">
        <dgm:presLayoutVars>
          <dgm:bulletEnabled val="1"/>
        </dgm:presLayoutVars>
      </dgm:prSet>
      <dgm:spPr>
        <a:prstGeom prst="roundRect">
          <a:avLst/>
        </a:prstGeom>
      </dgm:spPr>
    </dgm:pt>
    <dgm:pt modelId="{C2E3F9E9-4FD5-41D1-B2EA-09502BFF995E}" type="pres">
      <dgm:prSet presAssocID="{41C9434F-4705-4F29-A990-64CED8D15568}" presName="spacing" presStyleCnt="0"/>
      <dgm:spPr/>
    </dgm:pt>
    <dgm:pt modelId="{A95082F9-B69E-4C99-9056-E0A83D7E5A7A}" type="pres">
      <dgm:prSet presAssocID="{4227E8D8-5152-492A-9678-CB6D2E22EFCD}" presName="linNode" presStyleCnt="0"/>
      <dgm:spPr/>
    </dgm:pt>
    <dgm:pt modelId="{0AE573D8-0EBB-4DF9-B50B-9C5253375517}" type="pres">
      <dgm:prSet presAssocID="{4227E8D8-5152-492A-9678-CB6D2E22EFCD}" presName="parentShp" presStyleLbl="node1" presStyleIdx="1" presStyleCnt="6">
        <dgm:presLayoutVars>
          <dgm:bulletEnabled val="1"/>
        </dgm:presLayoutVars>
      </dgm:prSet>
      <dgm:spPr/>
    </dgm:pt>
    <dgm:pt modelId="{6DFEC525-655D-4300-9C1F-38A94E559987}" type="pres">
      <dgm:prSet presAssocID="{4227E8D8-5152-492A-9678-CB6D2E22EFCD}" presName="childShp" presStyleLbl="bgAccFollowNode1" presStyleIdx="1" presStyleCnt="6" custScaleY="55407">
        <dgm:presLayoutVars>
          <dgm:bulletEnabled val="1"/>
        </dgm:presLayoutVars>
      </dgm:prSet>
      <dgm:spPr>
        <a:prstGeom prst="roundRect">
          <a:avLst/>
        </a:prstGeom>
      </dgm:spPr>
    </dgm:pt>
    <dgm:pt modelId="{F7C43CE4-23B9-44D5-8613-977BD7B27062}" type="pres">
      <dgm:prSet presAssocID="{06075152-A7EA-42DE-BA2B-73068E6D99F7}" presName="spacing" presStyleCnt="0"/>
      <dgm:spPr/>
    </dgm:pt>
    <dgm:pt modelId="{F2E86E83-999D-43B6-8994-AEC3A443E6B9}" type="pres">
      <dgm:prSet presAssocID="{F83D681A-6BC6-42A7-AF4F-D99073695AC0}" presName="linNode" presStyleCnt="0"/>
      <dgm:spPr/>
    </dgm:pt>
    <dgm:pt modelId="{CCD33222-08CF-4770-9109-2436804691B7}" type="pres">
      <dgm:prSet presAssocID="{F83D681A-6BC6-42A7-AF4F-D99073695AC0}" presName="parentShp" presStyleLbl="node1" presStyleIdx="2" presStyleCnt="6">
        <dgm:presLayoutVars>
          <dgm:bulletEnabled val="1"/>
        </dgm:presLayoutVars>
      </dgm:prSet>
      <dgm:spPr/>
    </dgm:pt>
    <dgm:pt modelId="{9A8E3ABF-C027-4953-AC33-BEF957055999}" type="pres">
      <dgm:prSet presAssocID="{F83D681A-6BC6-42A7-AF4F-D99073695AC0}" presName="childShp" presStyleLbl="bgAccFollowNode1" presStyleIdx="2" presStyleCnt="6" custScaleY="55407">
        <dgm:presLayoutVars>
          <dgm:bulletEnabled val="1"/>
        </dgm:presLayoutVars>
      </dgm:prSet>
      <dgm:spPr>
        <a:prstGeom prst="roundRect">
          <a:avLst/>
        </a:prstGeom>
      </dgm:spPr>
    </dgm:pt>
    <dgm:pt modelId="{4D496D9B-3211-4160-AD8F-5CE71361B7C1}" type="pres">
      <dgm:prSet presAssocID="{70B0E62D-CB72-4E28-AD03-E981ECD30DE3}" presName="spacing" presStyleCnt="0"/>
      <dgm:spPr/>
    </dgm:pt>
    <dgm:pt modelId="{9C57C74F-15B1-4245-8E79-DBAB7B7CC5FD}" type="pres">
      <dgm:prSet presAssocID="{E4ADBC0E-BDD3-49E9-8056-59DB17C3DC14}" presName="linNode" presStyleCnt="0"/>
      <dgm:spPr/>
    </dgm:pt>
    <dgm:pt modelId="{955E62C7-DC75-42ED-BC47-C0B10039EA48}" type="pres">
      <dgm:prSet presAssocID="{E4ADBC0E-BDD3-49E9-8056-59DB17C3DC14}" presName="parentShp" presStyleLbl="node1" presStyleIdx="3" presStyleCnt="6">
        <dgm:presLayoutVars>
          <dgm:bulletEnabled val="1"/>
        </dgm:presLayoutVars>
      </dgm:prSet>
      <dgm:spPr/>
    </dgm:pt>
    <dgm:pt modelId="{443F68A0-0741-49C4-9976-056E7D4BD86F}" type="pres">
      <dgm:prSet presAssocID="{E4ADBC0E-BDD3-49E9-8056-59DB17C3DC14}" presName="childShp" presStyleLbl="bgAccFollowNode1" presStyleIdx="3" presStyleCnt="6" custScaleY="55407">
        <dgm:presLayoutVars>
          <dgm:bulletEnabled val="1"/>
        </dgm:presLayoutVars>
      </dgm:prSet>
      <dgm:spPr>
        <a:prstGeom prst="roundRect">
          <a:avLst/>
        </a:prstGeom>
      </dgm:spPr>
    </dgm:pt>
    <dgm:pt modelId="{7F6864A4-EC06-474E-AE49-2A94F3273387}" type="pres">
      <dgm:prSet presAssocID="{D742467C-2503-4B66-9BA0-231C12B3BDCB}" presName="spacing" presStyleCnt="0"/>
      <dgm:spPr/>
    </dgm:pt>
    <dgm:pt modelId="{8CC94F98-33DC-4508-8945-A6EA96C92423}" type="pres">
      <dgm:prSet presAssocID="{34153ACB-4A73-454A-8964-D18B015D7A73}" presName="linNode" presStyleCnt="0"/>
      <dgm:spPr/>
    </dgm:pt>
    <dgm:pt modelId="{7F7E9C1A-D2F3-417A-80C8-88F7310C75C8}" type="pres">
      <dgm:prSet presAssocID="{34153ACB-4A73-454A-8964-D18B015D7A73}" presName="parentShp" presStyleLbl="node1" presStyleIdx="4" presStyleCnt="6">
        <dgm:presLayoutVars>
          <dgm:bulletEnabled val="1"/>
        </dgm:presLayoutVars>
      </dgm:prSet>
      <dgm:spPr/>
    </dgm:pt>
    <dgm:pt modelId="{F85BB373-0971-4776-9E5B-7B47B948611C}" type="pres">
      <dgm:prSet presAssocID="{34153ACB-4A73-454A-8964-D18B015D7A73}" presName="childShp" presStyleLbl="bgAccFollowNode1" presStyleIdx="4" presStyleCnt="6" custScaleY="55407">
        <dgm:presLayoutVars>
          <dgm:bulletEnabled val="1"/>
        </dgm:presLayoutVars>
      </dgm:prSet>
      <dgm:spPr>
        <a:prstGeom prst="roundRect">
          <a:avLst/>
        </a:prstGeom>
      </dgm:spPr>
    </dgm:pt>
    <dgm:pt modelId="{2D896EFF-C044-446C-AF43-08498F0F5E00}" type="pres">
      <dgm:prSet presAssocID="{CBDDFE32-DACB-42B1-B7AE-156B8D332FA7}" presName="spacing" presStyleCnt="0"/>
      <dgm:spPr/>
    </dgm:pt>
    <dgm:pt modelId="{09A7BDFD-CA7C-46C7-AAD9-8AAAD1A1FDAF}" type="pres">
      <dgm:prSet presAssocID="{714C1CE4-1A57-4536-9D06-4ABE7F71077D}" presName="linNode" presStyleCnt="0"/>
      <dgm:spPr/>
    </dgm:pt>
    <dgm:pt modelId="{2A046E0B-E95D-4E88-B5B5-8E82C1062305}" type="pres">
      <dgm:prSet presAssocID="{714C1CE4-1A57-4536-9D06-4ABE7F71077D}" presName="parentShp" presStyleLbl="node1" presStyleIdx="5" presStyleCnt="6">
        <dgm:presLayoutVars>
          <dgm:bulletEnabled val="1"/>
        </dgm:presLayoutVars>
      </dgm:prSet>
      <dgm:spPr/>
    </dgm:pt>
    <dgm:pt modelId="{A5AD4E5F-DACA-4B5F-ACC3-44E1D5C3EF8E}" type="pres">
      <dgm:prSet presAssocID="{714C1CE4-1A57-4536-9D06-4ABE7F71077D}" presName="childShp" presStyleLbl="bgAccFollowNode1" presStyleIdx="5" presStyleCnt="6" custScaleY="5540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9788315-FD85-4C5F-ADE5-05BE3D42EF9E}" srcId="{125E9CC5-6D6B-4A9C-A859-972052DE3793}" destId="{4227E8D8-5152-492A-9678-CB6D2E22EFCD}" srcOrd="1" destOrd="0" parTransId="{561C8336-47E6-41B7-9906-5354B33CCA53}" sibTransId="{06075152-A7EA-42DE-BA2B-73068E6D99F7}"/>
    <dgm:cxn modelId="{D9911316-A9E3-43A1-9530-42F9CFF65CDF}" type="presOf" srcId="{125E9CC5-6D6B-4A9C-A859-972052DE3793}" destId="{D30EB095-15C9-45CC-A085-8939E76ABC74}" srcOrd="0" destOrd="0" presId="urn:microsoft.com/office/officeart/2005/8/layout/vList6"/>
    <dgm:cxn modelId="{48FDEC1F-1AB6-4E63-A633-C3D92729DB84}" srcId="{125E9CC5-6D6B-4A9C-A859-972052DE3793}" destId="{34153ACB-4A73-454A-8964-D18B015D7A73}" srcOrd="4" destOrd="0" parTransId="{A97568A1-2E10-4423-957C-C413359C9DAC}" sibTransId="{CBDDFE32-DACB-42B1-B7AE-156B8D332FA7}"/>
    <dgm:cxn modelId="{18AE8D28-4336-464C-870B-8C296169DE59}" srcId="{125E9CC5-6D6B-4A9C-A859-972052DE3793}" destId="{714C1CE4-1A57-4536-9D06-4ABE7F71077D}" srcOrd="5" destOrd="0" parTransId="{4FD4592F-FE51-4770-8F2B-571665A9DF19}" sibTransId="{35285A02-AB2F-470E-8FB6-99D6DA4AF726}"/>
    <dgm:cxn modelId="{05335A36-373E-4B19-BDE1-248D939E1062}" type="presOf" srcId="{186C7A86-0622-414F-81E8-79EDEFB88181}" destId="{49C8C9E8-928D-4DAC-9BED-79E8D30F8F82}" srcOrd="0" destOrd="0" presId="urn:microsoft.com/office/officeart/2005/8/layout/vList6"/>
    <dgm:cxn modelId="{D941F93B-D6ED-4BA6-A918-9AE4815EF021}" type="presOf" srcId="{34153ACB-4A73-454A-8964-D18B015D7A73}" destId="{7F7E9C1A-D2F3-417A-80C8-88F7310C75C8}" srcOrd="0" destOrd="0" presId="urn:microsoft.com/office/officeart/2005/8/layout/vList6"/>
    <dgm:cxn modelId="{5445383C-0B6F-4C01-9AAA-838BF8D8FE3B}" srcId="{F83D681A-6BC6-42A7-AF4F-D99073695AC0}" destId="{4A6CC4C2-C9B2-416E-A6C8-1BAC826E70D4}" srcOrd="0" destOrd="0" parTransId="{18272126-1C86-42E5-A324-FC4835A54885}" sibTransId="{71D08B25-73D9-4A84-A034-18528A3EFD8E}"/>
    <dgm:cxn modelId="{6BDF3C45-63DB-435C-918D-0A7CFCFFF88D}" type="presOf" srcId="{26A82CEF-1FE4-4A6C-9F87-A42A82A68715}" destId="{6DFEC525-655D-4300-9C1F-38A94E559987}" srcOrd="0" destOrd="0" presId="urn:microsoft.com/office/officeart/2005/8/layout/vList6"/>
    <dgm:cxn modelId="{9763C54A-D39F-40CC-98AA-FBC9D6855C15}" srcId="{125E9CC5-6D6B-4A9C-A859-972052DE3793}" destId="{186C7A86-0622-414F-81E8-79EDEFB88181}" srcOrd="0" destOrd="0" parTransId="{48A24F0A-C274-4678-A4E9-A37D6C25D276}" sibTransId="{41C9434F-4705-4F29-A990-64CED8D15568}"/>
    <dgm:cxn modelId="{DC233F4E-97F6-44D1-82D3-CC0B9D91A1AD}" type="presOf" srcId="{4227E8D8-5152-492A-9678-CB6D2E22EFCD}" destId="{0AE573D8-0EBB-4DF9-B50B-9C5253375517}" srcOrd="0" destOrd="0" presId="urn:microsoft.com/office/officeart/2005/8/layout/vList6"/>
    <dgm:cxn modelId="{87696854-D0BB-4137-96F6-C49D1ED4446A}" type="presOf" srcId="{E4ADBC0E-BDD3-49E9-8056-59DB17C3DC14}" destId="{955E62C7-DC75-42ED-BC47-C0B10039EA48}" srcOrd="0" destOrd="0" presId="urn:microsoft.com/office/officeart/2005/8/layout/vList6"/>
    <dgm:cxn modelId="{B8561D65-07E5-4F8B-B65A-6831404CAFA9}" type="presOf" srcId="{75697E15-2EF1-4E95-87C9-AFB0C227D8CC}" destId="{8097F55A-49DF-4A92-B225-71718FB41FEE}" srcOrd="0" destOrd="0" presId="urn:microsoft.com/office/officeart/2005/8/layout/vList6"/>
    <dgm:cxn modelId="{5E6D9B77-E6D0-4093-85C8-373545B4E618}" srcId="{125E9CC5-6D6B-4A9C-A859-972052DE3793}" destId="{E4ADBC0E-BDD3-49E9-8056-59DB17C3DC14}" srcOrd="3" destOrd="0" parTransId="{CA1D216A-148E-4D4D-B539-D1E5150EDC96}" sibTransId="{D742467C-2503-4B66-9BA0-231C12B3BDCB}"/>
    <dgm:cxn modelId="{BB82578E-2DE0-40CC-A8A8-210A6882B678}" type="presOf" srcId="{4A6CC4C2-C9B2-416E-A6C8-1BAC826E70D4}" destId="{9A8E3ABF-C027-4953-AC33-BEF957055999}" srcOrd="0" destOrd="0" presId="urn:microsoft.com/office/officeart/2005/8/layout/vList6"/>
    <dgm:cxn modelId="{9317DF91-5F3F-4CFD-99A3-289C0FC905D1}" srcId="{714C1CE4-1A57-4536-9D06-4ABE7F71077D}" destId="{9E59B13E-8D27-4A9B-893F-39107C5EE537}" srcOrd="0" destOrd="0" parTransId="{58716F2B-770D-4B0B-8982-B43D6F99091E}" sibTransId="{5785773B-8FB9-4A3C-A67A-A033315DB664}"/>
    <dgm:cxn modelId="{3F084C92-173F-4089-B613-F91A9181B47D}" type="presOf" srcId="{714C1CE4-1A57-4536-9D06-4ABE7F71077D}" destId="{2A046E0B-E95D-4E88-B5B5-8E82C1062305}" srcOrd="0" destOrd="0" presId="urn:microsoft.com/office/officeart/2005/8/layout/vList6"/>
    <dgm:cxn modelId="{5CEA8EA3-0BDF-4E4B-B408-B76AF858BE92}" srcId="{4227E8D8-5152-492A-9678-CB6D2E22EFCD}" destId="{26A82CEF-1FE4-4A6C-9F87-A42A82A68715}" srcOrd="0" destOrd="0" parTransId="{8507C683-34F3-4C94-931B-F367D7248410}" sibTransId="{F660FDAA-E51C-4E5D-9F62-837A9A375C6E}"/>
    <dgm:cxn modelId="{9CCFF5A3-D898-47E0-AC6C-9370295CCDF2}" type="presOf" srcId="{CBC62740-018E-4FA7-813F-6F7BA9C27F8F}" destId="{F85BB373-0971-4776-9E5B-7B47B948611C}" srcOrd="0" destOrd="0" presId="urn:microsoft.com/office/officeart/2005/8/layout/vList6"/>
    <dgm:cxn modelId="{289507B2-ED92-4589-A7BB-A903C7931249}" srcId="{186C7A86-0622-414F-81E8-79EDEFB88181}" destId="{75697E15-2EF1-4E95-87C9-AFB0C227D8CC}" srcOrd="0" destOrd="0" parTransId="{3CB2BEFF-E33B-4670-9E59-B08979CD1506}" sibTransId="{E0FE9DF3-DE19-48F1-A6BC-E00AAAD19F22}"/>
    <dgm:cxn modelId="{85D3DEB3-134B-42F2-88B8-A11A107455E0}" srcId="{34153ACB-4A73-454A-8964-D18B015D7A73}" destId="{CBC62740-018E-4FA7-813F-6F7BA9C27F8F}" srcOrd="0" destOrd="0" parTransId="{E77AF67D-096E-48D7-AD43-9FBF0FA8700C}" sibTransId="{5A529C63-AC35-4ACC-98B0-F4A4E666D05E}"/>
    <dgm:cxn modelId="{9D1393BE-A70F-435D-92E3-050B77C7E3C2}" srcId="{E4ADBC0E-BDD3-49E9-8056-59DB17C3DC14}" destId="{686F13D4-98FB-4F8D-A4B6-589E30126526}" srcOrd="0" destOrd="0" parTransId="{D51327E5-2D06-4EB5-94E4-8F0728F31761}" sibTransId="{4D6D1973-A80E-47E6-A8A6-B57404BAF4C0}"/>
    <dgm:cxn modelId="{17D902CD-0FFC-4BBD-99D9-D97AA099F63A}" srcId="{125E9CC5-6D6B-4A9C-A859-972052DE3793}" destId="{F83D681A-6BC6-42A7-AF4F-D99073695AC0}" srcOrd="2" destOrd="0" parTransId="{52900474-4D89-4D01-BF6B-321E4B93B061}" sibTransId="{70B0E62D-CB72-4E28-AD03-E981ECD30DE3}"/>
    <dgm:cxn modelId="{A10486D8-9CE3-4456-8F3A-FC5820DB4D71}" type="presOf" srcId="{F83D681A-6BC6-42A7-AF4F-D99073695AC0}" destId="{CCD33222-08CF-4770-9109-2436804691B7}" srcOrd="0" destOrd="0" presId="urn:microsoft.com/office/officeart/2005/8/layout/vList6"/>
    <dgm:cxn modelId="{B779A3F5-2511-49CE-8C8A-F1899CA0AAF1}" type="presOf" srcId="{686F13D4-98FB-4F8D-A4B6-589E30126526}" destId="{443F68A0-0741-49C4-9976-056E7D4BD86F}" srcOrd="0" destOrd="0" presId="urn:microsoft.com/office/officeart/2005/8/layout/vList6"/>
    <dgm:cxn modelId="{099BA7F7-EA3F-4923-9303-3CC863B26C1A}" type="presOf" srcId="{9E59B13E-8D27-4A9B-893F-39107C5EE537}" destId="{A5AD4E5F-DACA-4B5F-ACC3-44E1D5C3EF8E}" srcOrd="0" destOrd="0" presId="urn:microsoft.com/office/officeart/2005/8/layout/vList6"/>
    <dgm:cxn modelId="{7E9269FF-CF46-4D8F-9739-89DF3F517B29}" type="presParOf" srcId="{D30EB095-15C9-45CC-A085-8939E76ABC74}" destId="{DBBF91BF-674F-4689-BDEF-83E33EE4F814}" srcOrd="0" destOrd="0" presId="urn:microsoft.com/office/officeart/2005/8/layout/vList6"/>
    <dgm:cxn modelId="{983A3EA9-98DA-448C-8675-9BD676A89A16}" type="presParOf" srcId="{DBBF91BF-674F-4689-BDEF-83E33EE4F814}" destId="{49C8C9E8-928D-4DAC-9BED-79E8D30F8F82}" srcOrd="0" destOrd="0" presId="urn:microsoft.com/office/officeart/2005/8/layout/vList6"/>
    <dgm:cxn modelId="{EC46A8B7-3B16-498F-8061-D66BFAF0CE2B}" type="presParOf" srcId="{DBBF91BF-674F-4689-BDEF-83E33EE4F814}" destId="{8097F55A-49DF-4A92-B225-71718FB41FEE}" srcOrd="1" destOrd="0" presId="urn:microsoft.com/office/officeart/2005/8/layout/vList6"/>
    <dgm:cxn modelId="{D730E469-9C0A-4B1E-B13F-E2B638CE2FD9}" type="presParOf" srcId="{D30EB095-15C9-45CC-A085-8939E76ABC74}" destId="{C2E3F9E9-4FD5-41D1-B2EA-09502BFF995E}" srcOrd="1" destOrd="0" presId="urn:microsoft.com/office/officeart/2005/8/layout/vList6"/>
    <dgm:cxn modelId="{CD812145-3CA8-4744-ADDC-ACFEB4DF03E5}" type="presParOf" srcId="{D30EB095-15C9-45CC-A085-8939E76ABC74}" destId="{A95082F9-B69E-4C99-9056-E0A83D7E5A7A}" srcOrd="2" destOrd="0" presId="urn:microsoft.com/office/officeart/2005/8/layout/vList6"/>
    <dgm:cxn modelId="{338FCF6F-75B8-4202-81EF-BF612C510E3D}" type="presParOf" srcId="{A95082F9-B69E-4C99-9056-E0A83D7E5A7A}" destId="{0AE573D8-0EBB-4DF9-B50B-9C5253375517}" srcOrd="0" destOrd="0" presId="urn:microsoft.com/office/officeart/2005/8/layout/vList6"/>
    <dgm:cxn modelId="{864A6BB6-A8E3-4EFA-9817-488CEFB93EB6}" type="presParOf" srcId="{A95082F9-B69E-4C99-9056-E0A83D7E5A7A}" destId="{6DFEC525-655D-4300-9C1F-38A94E559987}" srcOrd="1" destOrd="0" presId="urn:microsoft.com/office/officeart/2005/8/layout/vList6"/>
    <dgm:cxn modelId="{DAC81FD2-80F9-48D5-B993-F26091F44992}" type="presParOf" srcId="{D30EB095-15C9-45CC-A085-8939E76ABC74}" destId="{F7C43CE4-23B9-44D5-8613-977BD7B27062}" srcOrd="3" destOrd="0" presId="urn:microsoft.com/office/officeart/2005/8/layout/vList6"/>
    <dgm:cxn modelId="{FC402A97-5F5E-44F0-8BB3-EE95EBE3A608}" type="presParOf" srcId="{D30EB095-15C9-45CC-A085-8939E76ABC74}" destId="{F2E86E83-999D-43B6-8994-AEC3A443E6B9}" srcOrd="4" destOrd="0" presId="urn:microsoft.com/office/officeart/2005/8/layout/vList6"/>
    <dgm:cxn modelId="{B03C219B-365D-44CB-B6B8-80A49CD8ED4C}" type="presParOf" srcId="{F2E86E83-999D-43B6-8994-AEC3A443E6B9}" destId="{CCD33222-08CF-4770-9109-2436804691B7}" srcOrd="0" destOrd="0" presId="urn:microsoft.com/office/officeart/2005/8/layout/vList6"/>
    <dgm:cxn modelId="{23B6B98A-B51E-4B3D-90BA-4ECB9E510C24}" type="presParOf" srcId="{F2E86E83-999D-43B6-8994-AEC3A443E6B9}" destId="{9A8E3ABF-C027-4953-AC33-BEF957055999}" srcOrd="1" destOrd="0" presId="urn:microsoft.com/office/officeart/2005/8/layout/vList6"/>
    <dgm:cxn modelId="{6CCDCB07-EC24-4CAC-A008-2BC6E6625A3B}" type="presParOf" srcId="{D30EB095-15C9-45CC-A085-8939E76ABC74}" destId="{4D496D9B-3211-4160-AD8F-5CE71361B7C1}" srcOrd="5" destOrd="0" presId="urn:microsoft.com/office/officeart/2005/8/layout/vList6"/>
    <dgm:cxn modelId="{2BB92BF1-06E6-4A98-BD53-B9486D3EF5BF}" type="presParOf" srcId="{D30EB095-15C9-45CC-A085-8939E76ABC74}" destId="{9C57C74F-15B1-4245-8E79-DBAB7B7CC5FD}" srcOrd="6" destOrd="0" presId="urn:microsoft.com/office/officeart/2005/8/layout/vList6"/>
    <dgm:cxn modelId="{2F5C5FB2-7D2A-48C8-AA43-AF9E0EB3A815}" type="presParOf" srcId="{9C57C74F-15B1-4245-8E79-DBAB7B7CC5FD}" destId="{955E62C7-DC75-42ED-BC47-C0B10039EA48}" srcOrd="0" destOrd="0" presId="urn:microsoft.com/office/officeart/2005/8/layout/vList6"/>
    <dgm:cxn modelId="{E2EED017-D52C-4A53-9FC3-F01CB4D0260B}" type="presParOf" srcId="{9C57C74F-15B1-4245-8E79-DBAB7B7CC5FD}" destId="{443F68A0-0741-49C4-9976-056E7D4BD86F}" srcOrd="1" destOrd="0" presId="urn:microsoft.com/office/officeart/2005/8/layout/vList6"/>
    <dgm:cxn modelId="{98ECF26A-3750-48D8-BF93-29D025E62003}" type="presParOf" srcId="{D30EB095-15C9-45CC-A085-8939E76ABC74}" destId="{7F6864A4-EC06-474E-AE49-2A94F3273387}" srcOrd="7" destOrd="0" presId="urn:microsoft.com/office/officeart/2005/8/layout/vList6"/>
    <dgm:cxn modelId="{4436176A-598E-4F90-AADA-D433165A8F8D}" type="presParOf" srcId="{D30EB095-15C9-45CC-A085-8939E76ABC74}" destId="{8CC94F98-33DC-4508-8945-A6EA96C92423}" srcOrd="8" destOrd="0" presId="urn:microsoft.com/office/officeart/2005/8/layout/vList6"/>
    <dgm:cxn modelId="{96224B0A-0907-4A5B-B3DF-8614943212F0}" type="presParOf" srcId="{8CC94F98-33DC-4508-8945-A6EA96C92423}" destId="{7F7E9C1A-D2F3-417A-80C8-88F7310C75C8}" srcOrd="0" destOrd="0" presId="urn:microsoft.com/office/officeart/2005/8/layout/vList6"/>
    <dgm:cxn modelId="{0469846C-8538-404E-9D27-A7D77EBCA086}" type="presParOf" srcId="{8CC94F98-33DC-4508-8945-A6EA96C92423}" destId="{F85BB373-0971-4776-9E5B-7B47B948611C}" srcOrd="1" destOrd="0" presId="urn:microsoft.com/office/officeart/2005/8/layout/vList6"/>
    <dgm:cxn modelId="{7E4ADD7F-FE3D-4446-8C8D-614176D8F668}" type="presParOf" srcId="{D30EB095-15C9-45CC-A085-8939E76ABC74}" destId="{2D896EFF-C044-446C-AF43-08498F0F5E00}" srcOrd="9" destOrd="0" presId="urn:microsoft.com/office/officeart/2005/8/layout/vList6"/>
    <dgm:cxn modelId="{D975C48E-DB22-4B4D-998F-51B09589CC08}" type="presParOf" srcId="{D30EB095-15C9-45CC-A085-8939E76ABC74}" destId="{09A7BDFD-CA7C-46C7-AAD9-8AAAD1A1FDAF}" srcOrd="10" destOrd="0" presId="urn:microsoft.com/office/officeart/2005/8/layout/vList6"/>
    <dgm:cxn modelId="{90EDEB57-9E0D-4C6E-AE8A-E35CBF23F180}" type="presParOf" srcId="{09A7BDFD-CA7C-46C7-AAD9-8AAAD1A1FDAF}" destId="{2A046E0B-E95D-4E88-B5B5-8E82C1062305}" srcOrd="0" destOrd="0" presId="urn:microsoft.com/office/officeart/2005/8/layout/vList6"/>
    <dgm:cxn modelId="{28BFE60A-28CD-4809-BF40-6E9DC3528E39}" type="presParOf" srcId="{09A7BDFD-CA7C-46C7-AAD9-8AAAD1A1FDAF}" destId="{A5AD4E5F-DACA-4B5F-ACC3-44E1D5C3EF8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04C1648-F0D0-472E-92E5-C2F5D480C22A}">
      <dgm:prSet/>
      <dgm:spPr/>
      <dgm:t>
        <a:bodyPr/>
        <a:lstStyle/>
        <a:p>
          <a:r>
            <a:rPr lang="en-US"/>
            <a:t>and</a:t>
          </a:r>
        </a:p>
      </dgm:t>
    </dgm:pt>
    <dgm:pt modelId="{4842052D-32D2-4207-BD43-6976B014347E}" type="parTrans" cxnId="{6EDC8169-A77C-4813-BCE3-4823B40A5AC3}">
      <dgm:prSet/>
      <dgm:spPr/>
      <dgm:t>
        <a:bodyPr/>
        <a:lstStyle/>
        <a:p>
          <a:endParaRPr lang="en-US"/>
        </a:p>
      </dgm:t>
    </dgm:pt>
    <dgm:pt modelId="{F06B8992-121D-4A78-BF25-7384ACBB1316}" type="sibTrans" cxnId="{6EDC8169-A77C-4813-BCE3-4823B40A5AC3}">
      <dgm:prSet/>
      <dgm:spPr/>
      <dgm:t>
        <a:bodyPr/>
        <a:lstStyle/>
        <a:p>
          <a:endParaRPr lang="en-US"/>
        </a:p>
      </dgm:t>
    </dgm:pt>
    <dgm:pt modelId="{F16A7E85-37B7-4661-A8E0-BBD105BC2881}">
      <dgm:prSet/>
      <dgm:spPr/>
      <dgm:t>
        <a:bodyPr/>
        <a:lstStyle/>
        <a:p>
          <a:r>
            <a:rPr lang="en-US"/>
            <a:t>or</a:t>
          </a:r>
        </a:p>
      </dgm:t>
    </dgm:pt>
    <dgm:pt modelId="{9CAC6489-2BC0-4605-BEB0-D78D7D68CBC2}" type="parTrans" cxnId="{33B4B699-B3F4-4EAA-9ADD-6C9E6FFA315B}">
      <dgm:prSet/>
      <dgm:spPr/>
      <dgm:t>
        <a:bodyPr/>
        <a:lstStyle/>
        <a:p>
          <a:endParaRPr lang="en-US"/>
        </a:p>
      </dgm:t>
    </dgm:pt>
    <dgm:pt modelId="{27EC1EBB-9146-411F-B39D-4E1E070B6E4F}" type="sibTrans" cxnId="{33B4B699-B3F4-4EAA-9ADD-6C9E6FFA315B}">
      <dgm:prSet/>
      <dgm:spPr/>
      <dgm:t>
        <a:bodyPr/>
        <a:lstStyle/>
        <a:p>
          <a:endParaRPr lang="en-US"/>
        </a:p>
      </dgm:t>
    </dgm:pt>
    <dgm:pt modelId="{0DF92B5E-7797-4A15-92FC-0B34B12C2929}" type="pres">
      <dgm:prSet presAssocID="{125E9CC5-6D6B-4A9C-A859-972052DE3793}" presName="diagram" presStyleCnt="0">
        <dgm:presLayoutVars>
          <dgm:dir/>
          <dgm:resizeHandles val="exact"/>
        </dgm:presLayoutVars>
      </dgm:prSet>
      <dgm:spPr/>
    </dgm:pt>
    <dgm:pt modelId="{982D272D-F950-45B0-A00B-1F96D578F240}" type="pres">
      <dgm:prSet presAssocID="{804C1648-F0D0-472E-92E5-C2F5D480C22A}" presName="node" presStyleLbl="node1" presStyleIdx="0" presStyleCnt="2">
        <dgm:presLayoutVars>
          <dgm:bulletEnabled val="1"/>
        </dgm:presLayoutVars>
      </dgm:prSet>
      <dgm:spPr/>
    </dgm:pt>
    <dgm:pt modelId="{0319EAEE-BA01-4E57-B8FA-AD30AF594199}" type="pres">
      <dgm:prSet presAssocID="{F06B8992-121D-4A78-BF25-7384ACBB1316}" presName="sibTrans" presStyleCnt="0"/>
      <dgm:spPr/>
    </dgm:pt>
    <dgm:pt modelId="{A900E19B-0EDB-47D8-867B-ABC5936D247A}" type="pres">
      <dgm:prSet presAssocID="{F16A7E85-37B7-4661-A8E0-BBD105BC2881}" presName="node" presStyleLbl="node1" presStyleIdx="1" presStyleCnt="2">
        <dgm:presLayoutVars>
          <dgm:bulletEnabled val="1"/>
        </dgm:presLayoutVars>
      </dgm:prSet>
      <dgm:spPr/>
    </dgm:pt>
  </dgm:ptLst>
  <dgm:cxnLst>
    <dgm:cxn modelId="{4A4AF415-CCB8-479E-B69B-BBF2BE57855C}" type="presOf" srcId="{804C1648-F0D0-472E-92E5-C2F5D480C22A}" destId="{982D272D-F950-45B0-A00B-1F96D578F240}" srcOrd="0" destOrd="0" presId="urn:microsoft.com/office/officeart/2005/8/layout/default"/>
    <dgm:cxn modelId="{B48F0347-1A21-4A46-88B4-2E191FCC3D88}" type="presOf" srcId="{125E9CC5-6D6B-4A9C-A859-972052DE3793}" destId="{0DF92B5E-7797-4A15-92FC-0B34B12C2929}" srcOrd="0" destOrd="0" presId="urn:microsoft.com/office/officeart/2005/8/layout/default"/>
    <dgm:cxn modelId="{6EDC8169-A77C-4813-BCE3-4823B40A5AC3}" srcId="{125E9CC5-6D6B-4A9C-A859-972052DE3793}" destId="{804C1648-F0D0-472E-92E5-C2F5D480C22A}" srcOrd="0" destOrd="0" parTransId="{4842052D-32D2-4207-BD43-6976B014347E}" sibTransId="{F06B8992-121D-4A78-BF25-7384ACBB1316}"/>
    <dgm:cxn modelId="{33B4B699-B3F4-4EAA-9ADD-6C9E6FFA315B}" srcId="{125E9CC5-6D6B-4A9C-A859-972052DE3793}" destId="{F16A7E85-37B7-4661-A8E0-BBD105BC2881}" srcOrd="1" destOrd="0" parTransId="{9CAC6489-2BC0-4605-BEB0-D78D7D68CBC2}" sibTransId="{27EC1EBB-9146-411F-B39D-4E1E070B6E4F}"/>
    <dgm:cxn modelId="{86852BDA-AEBF-4DA8-9CBD-510265AC1934}" type="presOf" srcId="{F16A7E85-37B7-4661-A8E0-BBD105BC2881}" destId="{A900E19B-0EDB-47D8-867B-ABC5936D247A}" srcOrd="0" destOrd="0" presId="urn:microsoft.com/office/officeart/2005/8/layout/default"/>
    <dgm:cxn modelId="{97854C9C-9046-421A-8DA0-F9FF332D2BCC}" type="presParOf" srcId="{0DF92B5E-7797-4A15-92FC-0B34B12C2929}" destId="{982D272D-F950-45B0-A00B-1F96D578F240}" srcOrd="0" destOrd="0" presId="urn:microsoft.com/office/officeart/2005/8/layout/default"/>
    <dgm:cxn modelId="{67B93683-C6E9-4A4F-B0BC-BBDCC9A9CA1F}" type="presParOf" srcId="{0DF92B5E-7797-4A15-92FC-0B34B12C2929}" destId="{0319EAEE-BA01-4E57-B8FA-AD30AF594199}" srcOrd="1" destOrd="0" presId="urn:microsoft.com/office/officeart/2005/8/layout/default"/>
    <dgm:cxn modelId="{D5D2DFA4-91F3-43A7-98B2-2227166BE56F}" type="presParOf" srcId="{0DF92B5E-7797-4A15-92FC-0B34B12C2929}" destId="{A900E19B-0EDB-47D8-867B-ABC5936D247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04C1648-F0D0-472E-92E5-C2F5D480C22A}">
      <dgm:prSet/>
      <dgm:spPr/>
      <dgm:t>
        <a:bodyPr/>
        <a:lstStyle/>
        <a:p>
          <a:r>
            <a:rPr lang="en-US"/>
            <a:t>in</a:t>
          </a:r>
        </a:p>
      </dgm:t>
    </dgm:pt>
    <dgm:pt modelId="{4842052D-32D2-4207-BD43-6976B014347E}" type="parTrans" cxnId="{6EDC8169-A77C-4813-BCE3-4823B40A5AC3}">
      <dgm:prSet/>
      <dgm:spPr/>
      <dgm:t>
        <a:bodyPr/>
        <a:lstStyle/>
        <a:p>
          <a:endParaRPr lang="en-US"/>
        </a:p>
      </dgm:t>
    </dgm:pt>
    <dgm:pt modelId="{F06B8992-121D-4A78-BF25-7384ACBB1316}" type="sibTrans" cxnId="{6EDC8169-A77C-4813-BCE3-4823B40A5AC3}">
      <dgm:prSet/>
      <dgm:spPr/>
      <dgm:t>
        <a:bodyPr/>
        <a:lstStyle/>
        <a:p>
          <a:endParaRPr lang="en-US"/>
        </a:p>
      </dgm:t>
    </dgm:pt>
    <dgm:pt modelId="{F16A7E85-37B7-4661-A8E0-BBD105BC2881}">
      <dgm:prSet/>
      <dgm:spPr/>
      <dgm:t>
        <a:bodyPr/>
        <a:lstStyle/>
        <a:p>
          <a:r>
            <a:rPr lang="en-US" dirty="0"/>
            <a:t>not in</a:t>
          </a:r>
        </a:p>
      </dgm:t>
    </dgm:pt>
    <dgm:pt modelId="{9CAC6489-2BC0-4605-BEB0-D78D7D68CBC2}" type="parTrans" cxnId="{33B4B699-B3F4-4EAA-9ADD-6C9E6FFA315B}">
      <dgm:prSet/>
      <dgm:spPr/>
      <dgm:t>
        <a:bodyPr/>
        <a:lstStyle/>
        <a:p>
          <a:endParaRPr lang="en-US"/>
        </a:p>
      </dgm:t>
    </dgm:pt>
    <dgm:pt modelId="{27EC1EBB-9146-411F-B39D-4E1E070B6E4F}" type="sibTrans" cxnId="{33B4B699-B3F4-4EAA-9ADD-6C9E6FFA315B}">
      <dgm:prSet/>
      <dgm:spPr/>
      <dgm:t>
        <a:bodyPr/>
        <a:lstStyle/>
        <a:p>
          <a:endParaRPr lang="en-US"/>
        </a:p>
      </dgm:t>
    </dgm:pt>
    <dgm:pt modelId="{0DF92B5E-7797-4A15-92FC-0B34B12C2929}" type="pres">
      <dgm:prSet presAssocID="{125E9CC5-6D6B-4A9C-A859-972052DE3793}" presName="diagram" presStyleCnt="0">
        <dgm:presLayoutVars>
          <dgm:dir/>
          <dgm:resizeHandles val="exact"/>
        </dgm:presLayoutVars>
      </dgm:prSet>
      <dgm:spPr/>
    </dgm:pt>
    <dgm:pt modelId="{982D272D-F950-45B0-A00B-1F96D578F240}" type="pres">
      <dgm:prSet presAssocID="{804C1648-F0D0-472E-92E5-C2F5D480C22A}" presName="node" presStyleLbl="node1" presStyleIdx="0" presStyleCnt="2">
        <dgm:presLayoutVars>
          <dgm:bulletEnabled val="1"/>
        </dgm:presLayoutVars>
      </dgm:prSet>
      <dgm:spPr/>
    </dgm:pt>
    <dgm:pt modelId="{0319EAEE-BA01-4E57-B8FA-AD30AF594199}" type="pres">
      <dgm:prSet presAssocID="{F06B8992-121D-4A78-BF25-7384ACBB1316}" presName="sibTrans" presStyleCnt="0"/>
      <dgm:spPr/>
    </dgm:pt>
    <dgm:pt modelId="{A900E19B-0EDB-47D8-867B-ABC5936D247A}" type="pres">
      <dgm:prSet presAssocID="{F16A7E85-37B7-4661-A8E0-BBD105BC2881}" presName="node" presStyleLbl="node1" presStyleIdx="1" presStyleCnt="2">
        <dgm:presLayoutVars>
          <dgm:bulletEnabled val="1"/>
        </dgm:presLayoutVars>
      </dgm:prSet>
      <dgm:spPr/>
    </dgm:pt>
  </dgm:ptLst>
  <dgm:cxnLst>
    <dgm:cxn modelId="{4A4AF415-CCB8-479E-B69B-BBF2BE57855C}" type="presOf" srcId="{804C1648-F0D0-472E-92E5-C2F5D480C22A}" destId="{982D272D-F950-45B0-A00B-1F96D578F240}" srcOrd="0" destOrd="0" presId="urn:microsoft.com/office/officeart/2005/8/layout/default"/>
    <dgm:cxn modelId="{B48F0347-1A21-4A46-88B4-2E191FCC3D88}" type="presOf" srcId="{125E9CC5-6D6B-4A9C-A859-972052DE3793}" destId="{0DF92B5E-7797-4A15-92FC-0B34B12C2929}" srcOrd="0" destOrd="0" presId="urn:microsoft.com/office/officeart/2005/8/layout/default"/>
    <dgm:cxn modelId="{6EDC8169-A77C-4813-BCE3-4823B40A5AC3}" srcId="{125E9CC5-6D6B-4A9C-A859-972052DE3793}" destId="{804C1648-F0D0-472E-92E5-C2F5D480C22A}" srcOrd="0" destOrd="0" parTransId="{4842052D-32D2-4207-BD43-6976B014347E}" sibTransId="{F06B8992-121D-4A78-BF25-7384ACBB1316}"/>
    <dgm:cxn modelId="{33B4B699-B3F4-4EAA-9ADD-6C9E6FFA315B}" srcId="{125E9CC5-6D6B-4A9C-A859-972052DE3793}" destId="{F16A7E85-37B7-4661-A8E0-BBD105BC2881}" srcOrd="1" destOrd="0" parTransId="{9CAC6489-2BC0-4605-BEB0-D78D7D68CBC2}" sibTransId="{27EC1EBB-9146-411F-B39D-4E1E070B6E4F}"/>
    <dgm:cxn modelId="{86852BDA-AEBF-4DA8-9CBD-510265AC1934}" type="presOf" srcId="{F16A7E85-37B7-4661-A8E0-BBD105BC2881}" destId="{A900E19B-0EDB-47D8-867B-ABC5936D247A}" srcOrd="0" destOrd="0" presId="urn:microsoft.com/office/officeart/2005/8/layout/default"/>
    <dgm:cxn modelId="{97854C9C-9046-421A-8DA0-F9FF332D2BCC}" type="presParOf" srcId="{0DF92B5E-7797-4A15-92FC-0B34B12C2929}" destId="{982D272D-F950-45B0-A00B-1F96D578F240}" srcOrd="0" destOrd="0" presId="urn:microsoft.com/office/officeart/2005/8/layout/default"/>
    <dgm:cxn modelId="{67B93683-C6E9-4A4F-B0BC-BBDCC9A9CA1F}" type="presParOf" srcId="{0DF92B5E-7797-4A15-92FC-0B34B12C2929}" destId="{0319EAEE-BA01-4E57-B8FA-AD30AF594199}" srcOrd="1" destOrd="0" presId="urn:microsoft.com/office/officeart/2005/8/layout/default"/>
    <dgm:cxn modelId="{D5D2DFA4-91F3-43A7-98B2-2227166BE56F}" type="presParOf" srcId="{0DF92B5E-7797-4A15-92FC-0B34B12C2929}" destId="{A900E19B-0EDB-47D8-867B-ABC5936D247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04C1648-F0D0-472E-92E5-C2F5D480C22A}">
      <dgm:prSet/>
      <dgm:spPr/>
      <dgm:t>
        <a:bodyPr/>
        <a:lstStyle/>
        <a:p>
          <a:r>
            <a:rPr lang="en-US"/>
            <a:t>is</a:t>
          </a:r>
        </a:p>
      </dgm:t>
    </dgm:pt>
    <dgm:pt modelId="{4842052D-32D2-4207-BD43-6976B014347E}" type="parTrans" cxnId="{6EDC8169-A77C-4813-BCE3-4823B40A5AC3}">
      <dgm:prSet/>
      <dgm:spPr/>
      <dgm:t>
        <a:bodyPr/>
        <a:lstStyle/>
        <a:p>
          <a:endParaRPr lang="en-US"/>
        </a:p>
      </dgm:t>
    </dgm:pt>
    <dgm:pt modelId="{F06B8992-121D-4A78-BF25-7384ACBB1316}" type="sibTrans" cxnId="{6EDC8169-A77C-4813-BCE3-4823B40A5AC3}">
      <dgm:prSet/>
      <dgm:spPr/>
      <dgm:t>
        <a:bodyPr/>
        <a:lstStyle/>
        <a:p>
          <a:endParaRPr lang="en-US"/>
        </a:p>
      </dgm:t>
    </dgm:pt>
    <dgm:pt modelId="{F16A7E85-37B7-4661-A8E0-BBD105BC2881}">
      <dgm:prSet/>
      <dgm:spPr/>
      <dgm:t>
        <a:bodyPr/>
        <a:lstStyle/>
        <a:p>
          <a:r>
            <a:rPr lang="en-US"/>
            <a:t>is not</a:t>
          </a:r>
        </a:p>
      </dgm:t>
    </dgm:pt>
    <dgm:pt modelId="{9CAC6489-2BC0-4605-BEB0-D78D7D68CBC2}" type="parTrans" cxnId="{33B4B699-B3F4-4EAA-9ADD-6C9E6FFA315B}">
      <dgm:prSet/>
      <dgm:spPr/>
      <dgm:t>
        <a:bodyPr/>
        <a:lstStyle/>
        <a:p>
          <a:endParaRPr lang="en-US"/>
        </a:p>
      </dgm:t>
    </dgm:pt>
    <dgm:pt modelId="{27EC1EBB-9146-411F-B39D-4E1E070B6E4F}" type="sibTrans" cxnId="{33B4B699-B3F4-4EAA-9ADD-6C9E6FFA315B}">
      <dgm:prSet/>
      <dgm:spPr/>
      <dgm:t>
        <a:bodyPr/>
        <a:lstStyle/>
        <a:p>
          <a:endParaRPr lang="en-US"/>
        </a:p>
      </dgm:t>
    </dgm:pt>
    <dgm:pt modelId="{0DF92B5E-7797-4A15-92FC-0B34B12C2929}" type="pres">
      <dgm:prSet presAssocID="{125E9CC5-6D6B-4A9C-A859-972052DE3793}" presName="diagram" presStyleCnt="0">
        <dgm:presLayoutVars>
          <dgm:dir/>
          <dgm:resizeHandles val="exact"/>
        </dgm:presLayoutVars>
      </dgm:prSet>
      <dgm:spPr/>
    </dgm:pt>
    <dgm:pt modelId="{982D272D-F950-45B0-A00B-1F96D578F240}" type="pres">
      <dgm:prSet presAssocID="{804C1648-F0D0-472E-92E5-C2F5D480C22A}" presName="node" presStyleLbl="node1" presStyleIdx="0" presStyleCnt="2">
        <dgm:presLayoutVars>
          <dgm:bulletEnabled val="1"/>
        </dgm:presLayoutVars>
      </dgm:prSet>
      <dgm:spPr/>
    </dgm:pt>
    <dgm:pt modelId="{0319EAEE-BA01-4E57-B8FA-AD30AF594199}" type="pres">
      <dgm:prSet presAssocID="{F06B8992-121D-4A78-BF25-7384ACBB1316}" presName="sibTrans" presStyleCnt="0"/>
      <dgm:spPr/>
    </dgm:pt>
    <dgm:pt modelId="{A900E19B-0EDB-47D8-867B-ABC5936D247A}" type="pres">
      <dgm:prSet presAssocID="{F16A7E85-37B7-4661-A8E0-BBD105BC2881}" presName="node" presStyleLbl="node1" presStyleIdx="1" presStyleCnt="2">
        <dgm:presLayoutVars>
          <dgm:bulletEnabled val="1"/>
        </dgm:presLayoutVars>
      </dgm:prSet>
      <dgm:spPr/>
    </dgm:pt>
  </dgm:ptLst>
  <dgm:cxnLst>
    <dgm:cxn modelId="{FB97B533-CAAB-4DD1-B018-AD7B55FEBE17}" type="presOf" srcId="{804C1648-F0D0-472E-92E5-C2F5D480C22A}" destId="{982D272D-F950-45B0-A00B-1F96D578F240}" srcOrd="0" destOrd="0" presId="urn:microsoft.com/office/officeart/2005/8/layout/default"/>
    <dgm:cxn modelId="{6EDC8169-A77C-4813-BCE3-4823B40A5AC3}" srcId="{125E9CC5-6D6B-4A9C-A859-972052DE3793}" destId="{804C1648-F0D0-472E-92E5-C2F5D480C22A}" srcOrd="0" destOrd="0" parTransId="{4842052D-32D2-4207-BD43-6976B014347E}" sibTransId="{F06B8992-121D-4A78-BF25-7384ACBB1316}"/>
    <dgm:cxn modelId="{33B4B699-B3F4-4EAA-9ADD-6C9E6FFA315B}" srcId="{125E9CC5-6D6B-4A9C-A859-972052DE3793}" destId="{F16A7E85-37B7-4661-A8E0-BBD105BC2881}" srcOrd="1" destOrd="0" parTransId="{9CAC6489-2BC0-4605-BEB0-D78D7D68CBC2}" sibTransId="{27EC1EBB-9146-411F-B39D-4E1E070B6E4F}"/>
    <dgm:cxn modelId="{050AE0A9-CBCA-41AD-8507-5417F4F264DD}" type="presOf" srcId="{F16A7E85-37B7-4661-A8E0-BBD105BC2881}" destId="{A900E19B-0EDB-47D8-867B-ABC5936D247A}" srcOrd="0" destOrd="0" presId="urn:microsoft.com/office/officeart/2005/8/layout/default"/>
    <dgm:cxn modelId="{483261D1-03E6-44C0-86DE-D2095E33FEE9}" type="presOf" srcId="{125E9CC5-6D6B-4A9C-A859-972052DE3793}" destId="{0DF92B5E-7797-4A15-92FC-0B34B12C2929}" srcOrd="0" destOrd="0" presId="urn:microsoft.com/office/officeart/2005/8/layout/default"/>
    <dgm:cxn modelId="{EDA2C24E-2132-4F03-858A-F854CD35673A}" type="presParOf" srcId="{0DF92B5E-7797-4A15-92FC-0B34B12C2929}" destId="{982D272D-F950-45B0-A00B-1F96D578F240}" srcOrd="0" destOrd="0" presId="urn:microsoft.com/office/officeart/2005/8/layout/default"/>
    <dgm:cxn modelId="{1BCE8128-FC0A-46D9-8E75-304B5D6A69F9}" type="presParOf" srcId="{0DF92B5E-7797-4A15-92FC-0B34B12C2929}" destId="{0319EAEE-BA01-4E57-B8FA-AD30AF594199}" srcOrd="1" destOrd="0" presId="urn:microsoft.com/office/officeart/2005/8/layout/default"/>
    <dgm:cxn modelId="{38A2DFF9-70D8-4918-8F2B-28ECFB87C0FD}" type="presParOf" srcId="{0DF92B5E-7797-4A15-92FC-0B34B12C2929}" destId="{A900E19B-0EDB-47D8-867B-ABC5936D247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04C1648-F0D0-472E-92E5-C2F5D480C22A}">
      <dgm:prSet custT="1"/>
      <dgm:spPr/>
      <dgm:t>
        <a:bodyPr/>
        <a:lstStyle/>
        <a:p>
          <a:r>
            <a:rPr lang="en-US" sz="1800"/>
            <a:t>**</a:t>
          </a:r>
        </a:p>
      </dgm:t>
    </dgm:pt>
    <dgm:pt modelId="{4842052D-32D2-4207-BD43-6976B014347E}" type="parTrans" cxnId="{6EDC8169-A77C-4813-BCE3-4823B40A5AC3}">
      <dgm:prSet/>
      <dgm:spPr/>
      <dgm:t>
        <a:bodyPr/>
        <a:lstStyle/>
        <a:p>
          <a:endParaRPr lang="en-US" sz="1400"/>
        </a:p>
      </dgm:t>
    </dgm:pt>
    <dgm:pt modelId="{F06B8992-121D-4A78-BF25-7384ACBB1316}" type="sibTrans" cxnId="{6EDC8169-A77C-4813-BCE3-4823B40A5AC3}">
      <dgm:prSet/>
      <dgm:spPr/>
      <dgm:t>
        <a:bodyPr/>
        <a:lstStyle/>
        <a:p>
          <a:endParaRPr lang="en-US" sz="1400"/>
        </a:p>
      </dgm:t>
    </dgm:pt>
    <dgm:pt modelId="{17985E82-7919-4E5E-94AE-606F3653FF55}">
      <dgm:prSet custT="1"/>
      <dgm:spPr/>
      <dgm:t>
        <a:bodyPr/>
        <a:lstStyle/>
        <a:p>
          <a:r>
            <a:rPr lang="en-US" sz="1800"/>
            <a:t>* / % //</a:t>
          </a:r>
        </a:p>
      </dgm:t>
    </dgm:pt>
    <dgm:pt modelId="{80C13566-4511-400F-A709-C22EBE08A312}" type="parTrans" cxnId="{87619FAF-02C3-42C4-9405-28A55AF797B4}">
      <dgm:prSet/>
      <dgm:spPr/>
      <dgm:t>
        <a:bodyPr/>
        <a:lstStyle/>
        <a:p>
          <a:endParaRPr lang="en-US" sz="1400"/>
        </a:p>
      </dgm:t>
    </dgm:pt>
    <dgm:pt modelId="{BE1B9120-17C8-4A52-AD7C-82E78B988148}" type="sibTrans" cxnId="{87619FAF-02C3-42C4-9405-28A55AF797B4}">
      <dgm:prSet/>
      <dgm:spPr/>
      <dgm:t>
        <a:bodyPr/>
        <a:lstStyle/>
        <a:p>
          <a:endParaRPr lang="en-US" sz="1400"/>
        </a:p>
      </dgm:t>
    </dgm:pt>
    <dgm:pt modelId="{77AD339A-53DC-48F1-BFF2-19F7180090C7}">
      <dgm:prSet custT="1"/>
      <dgm:spPr/>
      <dgm:t>
        <a:bodyPr/>
        <a:lstStyle/>
        <a:p>
          <a:r>
            <a:rPr lang="en-US" sz="1800"/>
            <a:t>+ -</a:t>
          </a:r>
        </a:p>
      </dgm:t>
    </dgm:pt>
    <dgm:pt modelId="{4EC634B8-A020-40CF-87F6-D835BCB10B38}" type="parTrans" cxnId="{AEC8FF1E-CFA3-4A60-BBFD-59086C71FAEE}">
      <dgm:prSet/>
      <dgm:spPr/>
      <dgm:t>
        <a:bodyPr/>
        <a:lstStyle/>
        <a:p>
          <a:endParaRPr lang="en-US" sz="1400"/>
        </a:p>
      </dgm:t>
    </dgm:pt>
    <dgm:pt modelId="{B48AC58D-0EA3-4AF4-9C1C-6F4ABD521E4E}" type="sibTrans" cxnId="{AEC8FF1E-CFA3-4A60-BBFD-59086C71FAEE}">
      <dgm:prSet/>
      <dgm:spPr/>
      <dgm:t>
        <a:bodyPr/>
        <a:lstStyle/>
        <a:p>
          <a:endParaRPr lang="en-US" sz="1400"/>
        </a:p>
      </dgm:t>
    </dgm:pt>
    <dgm:pt modelId="{8FCABFC7-0539-462E-8043-384EEADB648D}">
      <dgm:prSet custT="1"/>
      <dgm:spPr/>
      <dgm:t>
        <a:bodyPr/>
        <a:lstStyle/>
        <a:p>
          <a:r>
            <a:rPr lang="en-US" sz="1800"/>
            <a:t>&gt;&gt; &lt;&lt;</a:t>
          </a:r>
        </a:p>
      </dgm:t>
    </dgm:pt>
    <dgm:pt modelId="{E1D146B3-9852-46EE-BDB1-247D1933B960}" type="parTrans" cxnId="{204568FB-36D3-4AC0-94CB-32F4A03C6F6D}">
      <dgm:prSet/>
      <dgm:spPr/>
      <dgm:t>
        <a:bodyPr/>
        <a:lstStyle/>
        <a:p>
          <a:endParaRPr lang="en-US" sz="1400"/>
        </a:p>
      </dgm:t>
    </dgm:pt>
    <dgm:pt modelId="{A6841CC9-B632-4769-93B5-2783D4161874}" type="sibTrans" cxnId="{204568FB-36D3-4AC0-94CB-32F4A03C6F6D}">
      <dgm:prSet/>
      <dgm:spPr/>
      <dgm:t>
        <a:bodyPr/>
        <a:lstStyle/>
        <a:p>
          <a:endParaRPr lang="en-US" sz="1400"/>
        </a:p>
      </dgm:t>
    </dgm:pt>
    <dgm:pt modelId="{86824880-301A-44A6-A587-60FB2869CDB9}">
      <dgm:prSet custT="1"/>
      <dgm:spPr/>
      <dgm:t>
        <a:bodyPr/>
        <a:lstStyle/>
        <a:p>
          <a:r>
            <a:rPr lang="en-US" sz="1800"/>
            <a:t>&amp;</a:t>
          </a:r>
        </a:p>
      </dgm:t>
    </dgm:pt>
    <dgm:pt modelId="{E3BA38BC-43F9-4B92-BCAC-AC18C6D6F733}" type="parTrans" cxnId="{80C7565B-EBE7-40DC-9DD4-869596BD94D2}">
      <dgm:prSet/>
      <dgm:spPr/>
      <dgm:t>
        <a:bodyPr/>
        <a:lstStyle/>
        <a:p>
          <a:endParaRPr lang="en-US" sz="1400"/>
        </a:p>
      </dgm:t>
    </dgm:pt>
    <dgm:pt modelId="{FDC209A8-5F66-406B-B460-1B61E1CABFD4}" type="sibTrans" cxnId="{80C7565B-EBE7-40DC-9DD4-869596BD94D2}">
      <dgm:prSet/>
      <dgm:spPr/>
      <dgm:t>
        <a:bodyPr/>
        <a:lstStyle/>
        <a:p>
          <a:endParaRPr lang="en-US" sz="1400"/>
        </a:p>
      </dgm:t>
    </dgm:pt>
    <dgm:pt modelId="{C4A16365-2915-483C-A472-64C50E825A39}">
      <dgm:prSet custT="1"/>
      <dgm:spPr/>
      <dgm:t>
        <a:bodyPr/>
        <a:lstStyle/>
        <a:p>
          <a:r>
            <a:rPr lang="en-US" sz="1800" dirty="0"/>
            <a:t>^ |</a:t>
          </a:r>
        </a:p>
      </dgm:t>
    </dgm:pt>
    <dgm:pt modelId="{0841F762-184E-4E3E-A82D-4AC4236668B4}" type="parTrans" cxnId="{DF5103EF-5B7B-4B1F-8FB1-F18F7349ECDA}">
      <dgm:prSet/>
      <dgm:spPr/>
      <dgm:t>
        <a:bodyPr/>
        <a:lstStyle/>
        <a:p>
          <a:endParaRPr lang="en-US" sz="1400"/>
        </a:p>
      </dgm:t>
    </dgm:pt>
    <dgm:pt modelId="{9EEE3B58-3A8A-423C-A80A-4B65330B17A8}" type="sibTrans" cxnId="{DF5103EF-5B7B-4B1F-8FB1-F18F7349ECDA}">
      <dgm:prSet/>
      <dgm:spPr/>
      <dgm:t>
        <a:bodyPr/>
        <a:lstStyle/>
        <a:p>
          <a:endParaRPr lang="en-US" sz="1400"/>
        </a:p>
      </dgm:t>
    </dgm:pt>
    <dgm:pt modelId="{19AA7166-DD88-45D8-8D9E-8193249B464A}">
      <dgm:prSet custT="1"/>
      <dgm:spPr/>
      <dgm:t>
        <a:bodyPr/>
        <a:lstStyle/>
        <a:p>
          <a:r>
            <a:rPr lang="en-US" sz="1800"/>
            <a:t>&lt;= &lt; &gt; &gt;=</a:t>
          </a:r>
        </a:p>
      </dgm:t>
    </dgm:pt>
    <dgm:pt modelId="{4D76FEF5-D2CC-4632-BFBC-47F09C7CE732}" type="parTrans" cxnId="{64D9F229-0760-431A-86E3-519CC05DC297}">
      <dgm:prSet/>
      <dgm:spPr/>
      <dgm:t>
        <a:bodyPr/>
        <a:lstStyle/>
        <a:p>
          <a:endParaRPr lang="en-US" sz="1400"/>
        </a:p>
      </dgm:t>
    </dgm:pt>
    <dgm:pt modelId="{AD24B3A0-9E2A-4254-956F-442B3328D76A}" type="sibTrans" cxnId="{64D9F229-0760-431A-86E3-519CC05DC297}">
      <dgm:prSet/>
      <dgm:spPr/>
      <dgm:t>
        <a:bodyPr/>
        <a:lstStyle/>
        <a:p>
          <a:endParaRPr lang="en-US" sz="1400"/>
        </a:p>
      </dgm:t>
    </dgm:pt>
    <dgm:pt modelId="{F6713ACE-5D7E-46DD-80AF-0D7796D8D6D4}">
      <dgm:prSet custT="1"/>
      <dgm:spPr/>
      <dgm:t>
        <a:bodyPr/>
        <a:lstStyle/>
        <a:p>
          <a:r>
            <a:rPr lang="en-US" sz="1800"/>
            <a:t>== !=</a:t>
          </a:r>
        </a:p>
      </dgm:t>
    </dgm:pt>
    <dgm:pt modelId="{10C6CC48-51BE-430F-A641-BCC6184E2607}" type="parTrans" cxnId="{9DFE802C-6806-4313-BD09-FB25C9C18302}">
      <dgm:prSet/>
      <dgm:spPr/>
      <dgm:t>
        <a:bodyPr/>
        <a:lstStyle/>
        <a:p>
          <a:endParaRPr lang="en-US" sz="1400"/>
        </a:p>
      </dgm:t>
    </dgm:pt>
    <dgm:pt modelId="{5EB76FA4-3EA3-4023-845E-9B5655F4F4DB}" type="sibTrans" cxnId="{9DFE802C-6806-4313-BD09-FB25C9C18302}">
      <dgm:prSet/>
      <dgm:spPr/>
      <dgm:t>
        <a:bodyPr/>
        <a:lstStyle/>
        <a:p>
          <a:endParaRPr lang="en-US" sz="1400"/>
        </a:p>
      </dgm:t>
    </dgm:pt>
    <dgm:pt modelId="{0D23AD7D-B6F7-4F4D-AAE7-8F544AAA92E5}">
      <dgm:prSet custT="1"/>
      <dgm:spPr/>
      <dgm:t>
        <a:bodyPr/>
        <a:lstStyle/>
        <a:p>
          <a:r>
            <a:rPr lang="en-US" sz="1800"/>
            <a:t>= %= /= //= -= += *= **=</a:t>
          </a:r>
        </a:p>
      </dgm:t>
    </dgm:pt>
    <dgm:pt modelId="{D1D1E33D-4868-4CAD-B576-F586474CAFF0}" type="parTrans" cxnId="{68BB59AB-BF37-4FE3-9891-8CBD2A113958}">
      <dgm:prSet/>
      <dgm:spPr/>
      <dgm:t>
        <a:bodyPr/>
        <a:lstStyle/>
        <a:p>
          <a:endParaRPr lang="en-US" sz="1400"/>
        </a:p>
      </dgm:t>
    </dgm:pt>
    <dgm:pt modelId="{F44C997F-9A10-4176-8657-41AD613740B0}" type="sibTrans" cxnId="{68BB59AB-BF37-4FE3-9891-8CBD2A113958}">
      <dgm:prSet/>
      <dgm:spPr/>
      <dgm:t>
        <a:bodyPr/>
        <a:lstStyle/>
        <a:p>
          <a:endParaRPr lang="en-US" sz="1400"/>
        </a:p>
      </dgm:t>
    </dgm:pt>
    <dgm:pt modelId="{AF5BB3BF-C7D4-4995-8456-C706B680061D}">
      <dgm:prSet custT="1"/>
      <dgm:spPr/>
      <dgm:t>
        <a:bodyPr/>
        <a:lstStyle/>
        <a:p>
          <a:r>
            <a:rPr lang="en-US" sz="1800"/>
            <a:t>is </a:t>
          </a:r>
          <a:r>
            <a:rPr lang="en-US" sz="1800" err="1"/>
            <a:t>is</a:t>
          </a:r>
          <a:r>
            <a:rPr lang="en-US" sz="1800"/>
            <a:t> not</a:t>
          </a:r>
        </a:p>
      </dgm:t>
    </dgm:pt>
    <dgm:pt modelId="{90F582A1-0DA4-41A7-BEED-6D5E62AE4E0F}" type="parTrans" cxnId="{301EF058-B59E-4BEF-BD81-799376B1076E}">
      <dgm:prSet/>
      <dgm:spPr/>
      <dgm:t>
        <a:bodyPr/>
        <a:lstStyle/>
        <a:p>
          <a:endParaRPr lang="en-US" sz="1400"/>
        </a:p>
      </dgm:t>
    </dgm:pt>
    <dgm:pt modelId="{B7B3AC16-DDC8-4407-A1D5-B452961E26E7}" type="sibTrans" cxnId="{301EF058-B59E-4BEF-BD81-799376B1076E}">
      <dgm:prSet/>
      <dgm:spPr/>
      <dgm:t>
        <a:bodyPr/>
        <a:lstStyle/>
        <a:p>
          <a:endParaRPr lang="en-US" sz="1400"/>
        </a:p>
      </dgm:t>
    </dgm:pt>
    <dgm:pt modelId="{FAC99624-470E-41C0-B42B-0880984B6C8A}">
      <dgm:prSet custT="1"/>
      <dgm:spPr/>
      <dgm:t>
        <a:bodyPr/>
        <a:lstStyle/>
        <a:p>
          <a:r>
            <a:rPr lang="en-US" sz="1800"/>
            <a:t>in not in</a:t>
          </a:r>
        </a:p>
      </dgm:t>
    </dgm:pt>
    <dgm:pt modelId="{3B779549-D069-43C1-9D64-40CD946808EB}" type="parTrans" cxnId="{84461C05-52AF-4163-988A-7A3803ABC049}">
      <dgm:prSet/>
      <dgm:spPr/>
      <dgm:t>
        <a:bodyPr/>
        <a:lstStyle/>
        <a:p>
          <a:endParaRPr lang="en-US" sz="1400"/>
        </a:p>
      </dgm:t>
    </dgm:pt>
    <dgm:pt modelId="{84599724-AF74-4267-81C5-FB432CCE9AED}" type="sibTrans" cxnId="{84461C05-52AF-4163-988A-7A3803ABC049}">
      <dgm:prSet/>
      <dgm:spPr/>
      <dgm:t>
        <a:bodyPr/>
        <a:lstStyle/>
        <a:p>
          <a:endParaRPr lang="en-US" sz="1400"/>
        </a:p>
      </dgm:t>
    </dgm:pt>
    <dgm:pt modelId="{0429F619-BF43-4BB8-BE3A-CE490EF3CD8F}">
      <dgm:prSet custT="1"/>
      <dgm:spPr/>
      <dgm:t>
        <a:bodyPr/>
        <a:lstStyle/>
        <a:p>
          <a:r>
            <a:rPr lang="en-US" sz="1800"/>
            <a:t>not</a:t>
          </a:r>
        </a:p>
      </dgm:t>
    </dgm:pt>
    <dgm:pt modelId="{BB702048-16CD-4660-89A0-CADC36DA385F}" type="parTrans" cxnId="{9B2B9467-9492-46A5-BC63-8197713D8CD9}">
      <dgm:prSet/>
      <dgm:spPr/>
      <dgm:t>
        <a:bodyPr/>
        <a:lstStyle/>
        <a:p>
          <a:endParaRPr lang="en-US" sz="1400"/>
        </a:p>
      </dgm:t>
    </dgm:pt>
    <dgm:pt modelId="{F7E40646-021A-493A-B117-864839EB77E9}" type="sibTrans" cxnId="{9B2B9467-9492-46A5-BC63-8197713D8CD9}">
      <dgm:prSet/>
      <dgm:spPr/>
      <dgm:t>
        <a:bodyPr/>
        <a:lstStyle/>
        <a:p>
          <a:endParaRPr lang="en-US" sz="1400"/>
        </a:p>
      </dgm:t>
    </dgm:pt>
    <dgm:pt modelId="{5E4AAA3F-D29C-494C-A860-80E05547FE90}">
      <dgm:prSet custT="1"/>
      <dgm:spPr/>
      <dgm:t>
        <a:bodyPr/>
        <a:lstStyle/>
        <a:p>
          <a:r>
            <a:rPr lang="en-US" sz="1800" dirty="0"/>
            <a:t>~ +@ -@ (sign changes)</a:t>
          </a:r>
        </a:p>
      </dgm:t>
    </dgm:pt>
    <dgm:pt modelId="{6704C2DC-413A-4E0E-A16E-74AB06770CC0}" type="sibTrans" cxnId="{F79BF097-9825-4CDB-B0C6-67B55F10D6C3}">
      <dgm:prSet/>
      <dgm:spPr/>
      <dgm:t>
        <a:bodyPr/>
        <a:lstStyle/>
        <a:p>
          <a:endParaRPr lang="en-US" sz="1400"/>
        </a:p>
      </dgm:t>
    </dgm:pt>
    <dgm:pt modelId="{1948CB76-4EA8-4CD4-8D00-91D08EF520DB}" type="parTrans" cxnId="{F79BF097-9825-4CDB-B0C6-67B55F10D6C3}">
      <dgm:prSet/>
      <dgm:spPr/>
      <dgm:t>
        <a:bodyPr/>
        <a:lstStyle/>
        <a:p>
          <a:endParaRPr lang="en-US" sz="1400"/>
        </a:p>
      </dgm:t>
    </dgm:pt>
    <dgm:pt modelId="{3F43A21F-76D6-4ABD-8F4B-0119E1E7ECF2}">
      <dgm:prSet custT="1"/>
      <dgm:spPr/>
      <dgm:t>
        <a:bodyPr/>
        <a:lstStyle/>
        <a:p>
          <a:r>
            <a:rPr lang="en-US" sz="1800"/>
            <a:t>and</a:t>
          </a:r>
        </a:p>
      </dgm:t>
    </dgm:pt>
    <dgm:pt modelId="{8C3B7ABE-902C-4FCA-8627-162D8E1E6B71}" type="parTrans" cxnId="{73870268-9BFF-40B9-866D-877EB34CFACF}">
      <dgm:prSet/>
      <dgm:spPr/>
      <dgm:t>
        <a:bodyPr/>
        <a:lstStyle/>
        <a:p>
          <a:endParaRPr lang="en-US" sz="1400"/>
        </a:p>
      </dgm:t>
    </dgm:pt>
    <dgm:pt modelId="{918CC58E-A313-4C5D-9B38-35CD7D4A0CA1}" type="sibTrans" cxnId="{73870268-9BFF-40B9-866D-877EB34CFACF}">
      <dgm:prSet/>
      <dgm:spPr/>
      <dgm:t>
        <a:bodyPr/>
        <a:lstStyle/>
        <a:p>
          <a:endParaRPr lang="en-US" sz="1400"/>
        </a:p>
      </dgm:t>
    </dgm:pt>
    <dgm:pt modelId="{2966FA6A-C714-49D3-A1BE-C79695F2BBAF}">
      <dgm:prSet custT="1"/>
      <dgm:spPr/>
      <dgm:t>
        <a:bodyPr/>
        <a:lstStyle/>
        <a:p>
          <a:r>
            <a:rPr lang="en-US" sz="1800"/>
            <a:t>or</a:t>
          </a:r>
        </a:p>
      </dgm:t>
    </dgm:pt>
    <dgm:pt modelId="{4EDB09D0-289E-4CE6-877A-76180C344C1D}" type="parTrans" cxnId="{8D6F1C87-9487-445C-A77B-CBCC86FB75EB}">
      <dgm:prSet/>
      <dgm:spPr/>
      <dgm:t>
        <a:bodyPr/>
        <a:lstStyle/>
        <a:p>
          <a:endParaRPr lang="en-US" sz="1400"/>
        </a:p>
      </dgm:t>
    </dgm:pt>
    <dgm:pt modelId="{803D9276-8FD2-4D03-857B-7E37AFA0F952}" type="sibTrans" cxnId="{8D6F1C87-9487-445C-A77B-CBCC86FB75EB}">
      <dgm:prSet/>
      <dgm:spPr/>
      <dgm:t>
        <a:bodyPr/>
        <a:lstStyle/>
        <a:p>
          <a:endParaRPr lang="en-US" sz="1400"/>
        </a:p>
      </dgm:t>
    </dgm:pt>
    <dgm:pt modelId="{850FDE92-1BEB-47D1-93CF-DF8C926B397F}" type="pres">
      <dgm:prSet presAssocID="{125E9CC5-6D6B-4A9C-A859-972052DE3793}" presName="compositeShape" presStyleCnt="0">
        <dgm:presLayoutVars>
          <dgm:dir/>
          <dgm:resizeHandles/>
        </dgm:presLayoutVars>
      </dgm:prSet>
      <dgm:spPr/>
    </dgm:pt>
    <dgm:pt modelId="{C5934A26-17DD-4756-953D-C0B52531463D}" type="pres">
      <dgm:prSet presAssocID="{125E9CC5-6D6B-4A9C-A859-972052DE3793}" presName="pyramid" presStyleLbl="node1" presStyleIdx="0" presStyleCnt="1" custScaleX="141577" custLinFactNeighborX="19138" custLinFactNeighborY="497"/>
      <dgm:spPr/>
    </dgm:pt>
    <dgm:pt modelId="{FF872B8E-7F62-4168-A6D0-C32B0364C8DF}" type="pres">
      <dgm:prSet presAssocID="{125E9CC5-6D6B-4A9C-A859-972052DE3793}" presName="theList" presStyleCnt="0"/>
      <dgm:spPr/>
    </dgm:pt>
    <dgm:pt modelId="{59EB9388-ECAD-40FB-A606-1921D787154A}" type="pres">
      <dgm:prSet presAssocID="{804C1648-F0D0-472E-92E5-C2F5D480C22A}" presName="aNode" presStyleLbl="fgAcc1" presStyleIdx="0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B07B4E1B-1EE2-46AB-A016-64F07274EBEA}" type="pres">
      <dgm:prSet presAssocID="{804C1648-F0D0-472E-92E5-C2F5D480C22A}" presName="aSpace" presStyleCnt="0"/>
      <dgm:spPr/>
    </dgm:pt>
    <dgm:pt modelId="{6C814563-7954-40C5-949E-AED269F31C38}" type="pres">
      <dgm:prSet presAssocID="{5E4AAA3F-D29C-494C-A860-80E05547FE90}" presName="aNode" presStyleLbl="fgAcc1" presStyleIdx="1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01E1F711-F6E7-48D1-B84B-372DA30BBC6A}" type="pres">
      <dgm:prSet presAssocID="{5E4AAA3F-D29C-494C-A860-80E05547FE90}" presName="aSpace" presStyleCnt="0"/>
      <dgm:spPr/>
    </dgm:pt>
    <dgm:pt modelId="{24C9DAAF-E294-4A0B-8A52-E6C887BC87A5}" type="pres">
      <dgm:prSet presAssocID="{17985E82-7919-4E5E-94AE-606F3653FF55}" presName="aNode" presStyleLbl="fgAcc1" presStyleIdx="2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30F0A331-ACE8-4311-8F37-FDF871F35C92}" type="pres">
      <dgm:prSet presAssocID="{17985E82-7919-4E5E-94AE-606F3653FF55}" presName="aSpace" presStyleCnt="0"/>
      <dgm:spPr/>
    </dgm:pt>
    <dgm:pt modelId="{0AA0AC80-ACB8-43DA-878B-0989B06E6956}" type="pres">
      <dgm:prSet presAssocID="{77AD339A-53DC-48F1-BFF2-19F7180090C7}" presName="aNode" presStyleLbl="fgAcc1" presStyleIdx="3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A2E4D5DF-ABB2-49FF-9346-3A6C761039C4}" type="pres">
      <dgm:prSet presAssocID="{77AD339A-53DC-48F1-BFF2-19F7180090C7}" presName="aSpace" presStyleCnt="0"/>
      <dgm:spPr/>
    </dgm:pt>
    <dgm:pt modelId="{35D37AC7-D08B-4D1E-A295-7106C1A64886}" type="pres">
      <dgm:prSet presAssocID="{8FCABFC7-0539-462E-8043-384EEADB648D}" presName="aNode" presStyleLbl="fgAcc1" presStyleIdx="4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64F59E90-8D6C-4EEB-81B7-971C745C9A29}" type="pres">
      <dgm:prSet presAssocID="{8FCABFC7-0539-462E-8043-384EEADB648D}" presName="aSpace" presStyleCnt="0"/>
      <dgm:spPr/>
    </dgm:pt>
    <dgm:pt modelId="{9333EE83-9EAE-4D51-94AE-827E3A42C149}" type="pres">
      <dgm:prSet presAssocID="{86824880-301A-44A6-A587-60FB2869CDB9}" presName="aNode" presStyleLbl="fgAcc1" presStyleIdx="5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946CA173-B45A-4297-864F-50C91D2B712F}" type="pres">
      <dgm:prSet presAssocID="{86824880-301A-44A6-A587-60FB2869CDB9}" presName="aSpace" presStyleCnt="0"/>
      <dgm:spPr/>
    </dgm:pt>
    <dgm:pt modelId="{D2DCD2A1-DE8B-42F0-9C54-2CAAD77DD9BC}" type="pres">
      <dgm:prSet presAssocID="{C4A16365-2915-483C-A472-64C50E825A39}" presName="aNode" presStyleLbl="fgAcc1" presStyleIdx="6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03EAD1CA-2A65-49FA-B324-47EE5ABE28E6}" type="pres">
      <dgm:prSet presAssocID="{C4A16365-2915-483C-A472-64C50E825A39}" presName="aSpace" presStyleCnt="0"/>
      <dgm:spPr/>
    </dgm:pt>
    <dgm:pt modelId="{1072FBED-3B92-4384-8529-9D15D86B1B9F}" type="pres">
      <dgm:prSet presAssocID="{19AA7166-DD88-45D8-8D9E-8193249B464A}" presName="aNode" presStyleLbl="fgAcc1" presStyleIdx="7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FEBF6C91-40BA-4020-B0C4-DC263C798D75}" type="pres">
      <dgm:prSet presAssocID="{19AA7166-DD88-45D8-8D9E-8193249B464A}" presName="aSpace" presStyleCnt="0"/>
      <dgm:spPr/>
    </dgm:pt>
    <dgm:pt modelId="{8ADB4CFD-4E4A-4D21-95A8-6C9A2CEB00D6}" type="pres">
      <dgm:prSet presAssocID="{F6713ACE-5D7E-46DD-80AF-0D7796D8D6D4}" presName="aNode" presStyleLbl="fgAcc1" presStyleIdx="8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DEF38F8A-B021-4AF5-A715-989F547A7271}" type="pres">
      <dgm:prSet presAssocID="{F6713ACE-5D7E-46DD-80AF-0D7796D8D6D4}" presName="aSpace" presStyleCnt="0"/>
      <dgm:spPr/>
    </dgm:pt>
    <dgm:pt modelId="{F4C9DACF-2A5C-4AFE-948D-D1A1750ABE84}" type="pres">
      <dgm:prSet presAssocID="{0D23AD7D-B6F7-4F4D-AAE7-8F544AAA92E5}" presName="aNode" presStyleLbl="fgAcc1" presStyleIdx="9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3E3780BE-2532-4B20-8C6D-4C67FBDAD1B7}" type="pres">
      <dgm:prSet presAssocID="{0D23AD7D-B6F7-4F4D-AAE7-8F544AAA92E5}" presName="aSpace" presStyleCnt="0"/>
      <dgm:spPr/>
    </dgm:pt>
    <dgm:pt modelId="{21AE370A-DE9C-4D48-B7FE-24CC262B91FA}" type="pres">
      <dgm:prSet presAssocID="{AF5BB3BF-C7D4-4995-8456-C706B680061D}" presName="aNode" presStyleLbl="fgAcc1" presStyleIdx="10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8CE02E3E-947A-4E1A-B521-2E7E9C051CC4}" type="pres">
      <dgm:prSet presAssocID="{AF5BB3BF-C7D4-4995-8456-C706B680061D}" presName="aSpace" presStyleCnt="0"/>
      <dgm:spPr/>
    </dgm:pt>
    <dgm:pt modelId="{6AAB0FB3-FA28-43ED-8FDC-F58EB9286B35}" type="pres">
      <dgm:prSet presAssocID="{FAC99624-470E-41C0-B42B-0880984B6C8A}" presName="aNode" presStyleLbl="fgAcc1" presStyleIdx="11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558B8968-7FD8-454C-9978-583F7FBC1632}" type="pres">
      <dgm:prSet presAssocID="{FAC99624-470E-41C0-B42B-0880984B6C8A}" presName="aSpace" presStyleCnt="0"/>
      <dgm:spPr/>
    </dgm:pt>
    <dgm:pt modelId="{CE30D5A7-C792-4B72-B62F-E0D56EF9E79B}" type="pres">
      <dgm:prSet presAssocID="{0429F619-BF43-4BB8-BE3A-CE490EF3CD8F}" presName="aNode" presStyleLbl="fgAcc1" presStyleIdx="12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9DE3662D-0933-434A-928C-53869DE72759}" type="pres">
      <dgm:prSet presAssocID="{0429F619-BF43-4BB8-BE3A-CE490EF3CD8F}" presName="aSpace" presStyleCnt="0"/>
      <dgm:spPr/>
    </dgm:pt>
    <dgm:pt modelId="{12F4A527-1FCD-4105-A0C9-D2AC2545F6D6}" type="pres">
      <dgm:prSet presAssocID="{3F43A21F-76D6-4ABD-8F4B-0119E1E7ECF2}" presName="aNode" presStyleLbl="fgAcc1" presStyleIdx="13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63AFB684-C779-410A-809B-ECE923901F0D}" type="pres">
      <dgm:prSet presAssocID="{3F43A21F-76D6-4ABD-8F4B-0119E1E7ECF2}" presName="aSpace" presStyleCnt="0"/>
      <dgm:spPr/>
    </dgm:pt>
    <dgm:pt modelId="{FD46450C-D293-4D15-AF0D-00B38DB09C38}" type="pres">
      <dgm:prSet presAssocID="{2966FA6A-C714-49D3-A1BE-C79695F2BBAF}" presName="aNode" presStyleLbl="fgAcc1" presStyleIdx="14" presStyleCnt="15" custScaleX="191376" custScaleY="91249" custLinFactY="5680" custLinFactNeighborX="-20266" custLinFactNeighborY="100000">
        <dgm:presLayoutVars>
          <dgm:bulletEnabled val="1"/>
        </dgm:presLayoutVars>
      </dgm:prSet>
      <dgm:spPr/>
    </dgm:pt>
    <dgm:pt modelId="{4AB5BDF7-A993-487F-8AD6-3DE1286C1AB5}" type="pres">
      <dgm:prSet presAssocID="{2966FA6A-C714-49D3-A1BE-C79695F2BBAF}" presName="aSpace" presStyleCnt="0"/>
      <dgm:spPr/>
    </dgm:pt>
  </dgm:ptLst>
  <dgm:cxnLst>
    <dgm:cxn modelId="{84461C05-52AF-4163-988A-7A3803ABC049}" srcId="{125E9CC5-6D6B-4A9C-A859-972052DE3793}" destId="{FAC99624-470E-41C0-B42B-0880984B6C8A}" srcOrd="11" destOrd="0" parTransId="{3B779549-D069-43C1-9D64-40CD946808EB}" sibTransId="{84599724-AF74-4267-81C5-FB432CCE9AED}"/>
    <dgm:cxn modelId="{2FA98F0B-52AB-4FB0-BCC2-A0DFD67B513D}" type="presOf" srcId="{804C1648-F0D0-472E-92E5-C2F5D480C22A}" destId="{59EB9388-ECAD-40FB-A606-1921D787154A}" srcOrd="0" destOrd="0" presId="urn:microsoft.com/office/officeart/2005/8/layout/pyramid2"/>
    <dgm:cxn modelId="{AEC8FF1E-CFA3-4A60-BBFD-59086C71FAEE}" srcId="{125E9CC5-6D6B-4A9C-A859-972052DE3793}" destId="{77AD339A-53DC-48F1-BFF2-19F7180090C7}" srcOrd="3" destOrd="0" parTransId="{4EC634B8-A020-40CF-87F6-D835BCB10B38}" sibTransId="{B48AC58D-0EA3-4AF4-9C1C-6F4ABD521E4E}"/>
    <dgm:cxn modelId="{64D9F229-0760-431A-86E3-519CC05DC297}" srcId="{125E9CC5-6D6B-4A9C-A859-972052DE3793}" destId="{19AA7166-DD88-45D8-8D9E-8193249B464A}" srcOrd="7" destOrd="0" parTransId="{4D76FEF5-D2CC-4632-BFBC-47F09C7CE732}" sibTransId="{AD24B3A0-9E2A-4254-956F-442B3328D76A}"/>
    <dgm:cxn modelId="{9DFE802C-6806-4313-BD09-FB25C9C18302}" srcId="{125E9CC5-6D6B-4A9C-A859-972052DE3793}" destId="{F6713ACE-5D7E-46DD-80AF-0D7796D8D6D4}" srcOrd="8" destOrd="0" parTransId="{10C6CC48-51BE-430F-A641-BCC6184E2607}" sibTransId="{5EB76FA4-3EA3-4023-845E-9B5655F4F4DB}"/>
    <dgm:cxn modelId="{C22F3E40-5164-486F-A3BF-6F43815B69B6}" type="presOf" srcId="{8FCABFC7-0539-462E-8043-384EEADB648D}" destId="{35D37AC7-D08B-4D1E-A295-7106C1A64886}" srcOrd="0" destOrd="0" presId="urn:microsoft.com/office/officeart/2005/8/layout/pyramid2"/>
    <dgm:cxn modelId="{3729CD49-8D79-4036-BAAB-1C96EFC41897}" type="presOf" srcId="{C4A16365-2915-483C-A472-64C50E825A39}" destId="{D2DCD2A1-DE8B-42F0-9C54-2CAAD77DD9BC}" srcOrd="0" destOrd="0" presId="urn:microsoft.com/office/officeart/2005/8/layout/pyramid2"/>
    <dgm:cxn modelId="{23A9A54E-08E3-487A-9D85-86D474B41976}" type="presOf" srcId="{FAC99624-470E-41C0-B42B-0880984B6C8A}" destId="{6AAB0FB3-FA28-43ED-8FDC-F58EB9286B35}" srcOrd="0" destOrd="0" presId="urn:microsoft.com/office/officeart/2005/8/layout/pyramid2"/>
    <dgm:cxn modelId="{301EF058-B59E-4BEF-BD81-799376B1076E}" srcId="{125E9CC5-6D6B-4A9C-A859-972052DE3793}" destId="{AF5BB3BF-C7D4-4995-8456-C706B680061D}" srcOrd="10" destOrd="0" parTransId="{90F582A1-0DA4-41A7-BEED-6D5E62AE4E0F}" sibTransId="{B7B3AC16-DDC8-4407-A1D5-B452961E26E7}"/>
    <dgm:cxn modelId="{80C7565B-EBE7-40DC-9DD4-869596BD94D2}" srcId="{125E9CC5-6D6B-4A9C-A859-972052DE3793}" destId="{86824880-301A-44A6-A587-60FB2869CDB9}" srcOrd="5" destOrd="0" parTransId="{E3BA38BC-43F9-4B92-BCAC-AC18C6D6F733}" sibTransId="{FDC209A8-5F66-406B-B460-1B61E1CABFD4}"/>
    <dgm:cxn modelId="{9B2B9467-9492-46A5-BC63-8197713D8CD9}" srcId="{125E9CC5-6D6B-4A9C-A859-972052DE3793}" destId="{0429F619-BF43-4BB8-BE3A-CE490EF3CD8F}" srcOrd="12" destOrd="0" parTransId="{BB702048-16CD-4660-89A0-CADC36DA385F}" sibTransId="{F7E40646-021A-493A-B117-864839EB77E9}"/>
    <dgm:cxn modelId="{73870268-9BFF-40B9-866D-877EB34CFACF}" srcId="{125E9CC5-6D6B-4A9C-A859-972052DE3793}" destId="{3F43A21F-76D6-4ABD-8F4B-0119E1E7ECF2}" srcOrd="13" destOrd="0" parTransId="{8C3B7ABE-902C-4FCA-8627-162D8E1E6B71}" sibTransId="{918CC58E-A313-4C5D-9B38-35CD7D4A0CA1}"/>
    <dgm:cxn modelId="{6EDC8169-A77C-4813-BCE3-4823B40A5AC3}" srcId="{125E9CC5-6D6B-4A9C-A859-972052DE3793}" destId="{804C1648-F0D0-472E-92E5-C2F5D480C22A}" srcOrd="0" destOrd="0" parTransId="{4842052D-32D2-4207-BD43-6976B014347E}" sibTransId="{F06B8992-121D-4A78-BF25-7384ACBB1316}"/>
    <dgm:cxn modelId="{440F516D-CDB5-4E5A-AE59-06E664B22DC5}" type="presOf" srcId="{AF5BB3BF-C7D4-4995-8456-C706B680061D}" destId="{21AE370A-DE9C-4D48-B7FE-24CC262B91FA}" srcOrd="0" destOrd="0" presId="urn:microsoft.com/office/officeart/2005/8/layout/pyramid2"/>
    <dgm:cxn modelId="{63902171-C454-419A-B21E-627AC3320F20}" type="presOf" srcId="{125E9CC5-6D6B-4A9C-A859-972052DE3793}" destId="{850FDE92-1BEB-47D1-93CF-DF8C926B397F}" srcOrd="0" destOrd="0" presId="urn:microsoft.com/office/officeart/2005/8/layout/pyramid2"/>
    <dgm:cxn modelId="{8D6F1C87-9487-445C-A77B-CBCC86FB75EB}" srcId="{125E9CC5-6D6B-4A9C-A859-972052DE3793}" destId="{2966FA6A-C714-49D3-A1BE-C79695F2BBAF}" srcOrd="14" destOrd="0" parTransId="{4EDB09D0-289E-4CE6-877A-76180C344C1D}" sibTransId="{803D9276-8FD2-4D03-857B-7E37AFA0F952}"/>
    <dgm:cxn modelId="{5DECF588-14E4-4E98-8600-4B68FF2108E1}" type="presOf" srcId="{5E4AAA3F-D29C-494C-A860-80E05547FE90}" destId="{6C814563-7954-40C5-949E-AED269F31C38}" srcOrd="0" destOrd="0" presId="urn:microsoft.com/office/officeart/2005/8/layout/pyramid2"/>
    <dgm:cxn modelId="{083CBE8C-EA05-4380-8E99-3400A4D22601}" type="presOf" srcId="{0429F619-BF43-4BB8-BE3A-CE490EF3CD8F}" destId="{CE30D5A7-C792-4B72-B62F-E0D56EF9E79B}" srcOrd="0" destOrd="0" presId="urn:microsoft.com/office/officeart/2005/8/layout/pyramid2"/>
    <dgm:cxn modelId="{4245C28C-10C9-480B-AD7B-0EAD6AD20937}" type="presOf" srcId="{17985E82-7919-4E5E-94AE-606F3653FF55}" destId="{24C9DAAF-E294-4A0B-8A52-E6C887BC87A5}" srcOrd="0" destOrd="0" presId="urn:microsoft.com/office/officeart/2005/8/layout/pyramid2"/>
    <dgm:cxn modelId="{F73DCA95-13D1-4147-8A05-4533A3973086}" type="presOf" srcId="{3F43A21F-76D6-4ABD-8F4B-0119E1E7ECF2}" destId="{12F4A527-1FCD-4105-A0C9-D2AC2545F6D6}" srcOrd="0" destOrd="0" presId="urn:microsoft.com/office/officeart/2005/8/layout/pyramid2"/>
    <dgm:cxn modelId="{F79BF097-9825-4CDB-B0C6-67B55F10D6C3}" srcId="{125E9CC5-6D6B-4A9C-A859-972052DE3793}" destId="{5E4AAA3F-D29C-494C-A860-80E05547FE90}" srcOrd="1" destOrd="0" parTransId="{1948CB76-4EA8-4CD4-8D00-91D08EF520DB}" sibTransId="{6704C2DC-413A-4E0E-A16E-74AB06770CC0}"/>
    <dgm:cxn modelId="{68BB59AB-BF37-4FE3-9891-8CBD2A113958}" srcId="{125E9CC5-6D6B-4A9C-A859-972052DE3793}" destId="{0D23AD7D-B6F7-4F4D-AAE7-8F544AAA92E5}" srcOrd="9" destOrd="0" parTransId="{D1D1E33D-4868-4CAD-B576-F586474CAFF0}" sibTransId="{F44C997F-9A10-4176-8657-41AD613740B0}"/>
    <dgm:cxn modelId="{B4B893AF-1DAB-4F37-ADF2-315C516AFBAB}" type="presOf" srcId="{77AD339A-53DC-48F1-BFF2-19F7180090C7}" destId="{0AA0AC80-ACB8-43DA-878B-0989B06E6956}" srcOrd="0" destOrd="0" presId="urn:microsoft.com/office/officeart/2005/8/layout/pyramid2"/>
    <dgm:cxn modelId="{87619FAF-02C3-42C4-9405-28A55AF797B4}" srcId="{125E9CC5-6D6B-4A9C-A859-972052DE3793}" destId="{17985E82-7919-4E5E-94AE-606F3653FF55}" srcOrd="2" destOrd="0" parTransId="{80C13566-4511-400F-A709-C22EBE08A312}" sibTransId="{BE1B9120-17C8-4A52-AD7C-82E78B988148}"/>
    <dgm:cxn modelId="{556C02B7-7B0F-47CE-AB6C-B8DC875FF992}" type="presOf" srcId="{19AA7166-DD88-45D8-8D9E-8193249B464A}" destId="{1072FBED-3B92-4384-8529-9D15D86B1B9F}" srcOrd="0" destOrd="0" presId="urn:microsoft.com/office/officeart/2005/8/layout/pyramid2"/>
    <dgm:cxn modelId="{855F1BD0-F74E-480A-90E5-990003A3DDC0}" type="presOf" srcId="{0D23AD7D-B6F7-4F4D-AAE7-8F544AAA92E5}" destId="{F4C9DACF-2A5C-4AFE-948D-D1A1750ABE84}" srcOrd="0" destOrd="0" presId="urn:microsoft.com/office/officeart/2005/8/layout/pyramid2"/>
    <dgm:cxn modelId="{A5CAE9DF-FB95-439B-8CE2-6B8DD7FFB566}" type="presOf" srcId="{F6713ACE-5D7E-46DD-80AF-0D7796D8D6D4}" destId="{8ADB4CFD-4E4A-4D21-95A8-6C9A2CEB00D6}" srcOrd="0" destOrd="0" presId="urn:microsoft.com/office/officeart/2005/8/layout/pyramid2"/>
    <dgm:cxn modelId="{B45082E0-E741-4088-B75D-525286DEF1B8}" type="presOf" srcId="{86824880-301A-44A6-A587-60FB2869CDB9}" destId="{9333EE83-9EAE-4D51-94AE-827E3A42C149}" srcOrd="0" destOrd="0" presId="urn:microsoft.com/office/officeart/2005/8/layout/pyramid2"/>
    <dgm:cxn modelId="{B13D7AE8-F4B8-42DD-977E-033C2AD5E742}" type="presOf" srcId="{2966FA6A-C714-49D3-A1BE-C79695F2BBAF}" destId="{FD46450C-D293-4D15-AF0D-00B38DB09C38}" srcOrd="0" destOrd="0" presId="urn:microsoft.com/office/officeart/2005/8/layout/pyramid2"/>
    <dgm:cxn modelId="{DF5103EF-5B7B-4B1F-8FB1-F18F7349ECDA}" srcId="{125E9CC5-6D6B-4A9C-A859-972052DE3793}" destId="{C4A16365-2915-483C-A472-64C50E825A39}" srcOrd="6" destOrd="0" parTransId="{0841F762-184E-4E3E-A82D-4AC4236668B4}" sibTransId="{9EEE3B58-3A8A-423C-A80A-4B65330B17A8}"/>
    <dgm:cxn modelId="{204568FB-36D3-4AC0-94CB-32F4A03C6F6D}" srcId="{125E9CC5-6D6B-4A9C-A859-972052DE3793}" destId="{8FCABFC7-0539-462E-8043-384EEADB648D}" srcOrd="4" destOrd="0" parTransId="{E1D146B3-9852-46EE-BDB1-247D1933B960}" sibTransId="{A6841CC9-B632-4769-93B5-2783D4161874}"/>
    <dgm:cxn modelId="{1F42A8B2-FC02-4D51-86DA-5EEC44F71FC5}" type="presParOf" srcId="{850FDE92-1BEB-47D1-93CF-DF8C926B397F}" destId="{C5934A26-17DD-4756-953D-C0B52531463D}" srcOrd="0" destOrd="0" presId="urn:microsoft.com/office/officeart/2005/8/layout/pyramid2"/>
    <dgm:cxn modelId="{76479E88-5760-42FC-AA6E-7838C5C0B004}" type="presParOf" srcId="{850FDE92-1BEB-47D1-93CF-DF8C926B397F}" destId="{FF872B8E-7F62-4168-A6D0-C32B0364C8DF}" srcOrd="1" destOrd="0" presId="urn:microsoft.com/office/officeart/2005/8/layout/pyramid2"/>
    <dgm:cxn modelId="{92883DA5-A6FF-4541-9C9D-34EB4E556EA1}" type="presParOf" srcId="{FF872B8E-7F62-4168-A6D0-C32B0364C8DF}" destId="{59EB9388-ECAD-40FB-A606-1921D787154A}" srcOrd="0" destOrd="0" presId="urn:microsoft.com/office/officeart/2005/8/layout/pyramid2"/>
    <dgm:cxn modelId="{A6FC9EDE-AF4E-40D2-A850-047D2191EBE0}" type="presParOf" srcId="{FF872B8E-7F62-4168-A6D0-C32B0364C8DF}" destId="{B07B4E1B-1EE2-46AB-A016-64F07274EBEA}" srcOrd="1" destOrd="0" presId="urn:microsoft.com/office/officeart/2005/8/layout/pyramid2"/>
    <dgm:cxn modelId="{851251C7-5EEA-47BF-A197-FB120DA8D7F2}" type="presParOf" srcId="{FF872B8E-7F62-4168-A6D0-C32B0364C8DF}" destId="{6C814563-7954-40C5-949E-AED269F31C38}" srcOrd="2" destOrd="0" presId="urn:microsoft.com/office/officeart/2005/8/layout/pyramid2"/>
    <dgm:cxn modelId="{6B49A0C2-6B43-46E4-AAF1-6458C3CE453F}" type="presParOf" srcId="{FF872B8E-7F62-4168-A6D0-C32B0364C8DF}" destId="{01E1F711-F6E7-48D1-B84B-372DA30BBC6A}" srcOrd="3" destOrd="0" presId="urn:microsoft.com/office/officeart/2005/8/layout/pyramid2"/>
    <dgm:cxn modelId="{7E6D2CD2-A109-4407-AD2A-2469BCCE6735}" type="presParOf" srcId="{FF872B8E-7F62-4168-A6D0-C32B0364C8DF}" destId="{24C9DAAF-E294-4A0B-8A52-E6C887BC87A5}" srcOrd="4" destOrd="0" presId="urn:microsoft.com/office/officeart/2005/8/layout/pyramid2"/>
    <dgm:cxn modelId="{5438D491-0C89-494A-A4D4-13BB60563F1D}" type="presParOf" srcId="{FF872B8E-7F62-4168-A6D0-C32B0364C8DF}" destId="{30F0A331-ACE8-4311-8F37-FDF871F35C92}" srcOrd="5" destOrd="0" presId="urn:microsoft.com/office/officeart/2005/8/layout/pyramid2"/>
    <dgm:cxn modelId="{FA508068-2C77-4B08-B2F6-E726A7384DF4}" type="presParOf" srcId="{FF872B8E-7F62-4168-A6D0-C32B0364C8DF}" destId="{0AA0AC80-ACB8-43DA-878B-0989B06E6956}" srcOrd="6" destOrd="0" presId="urn:microsoft.com/office/officeart/2005/8/layout/pyramid2"/>
    <dgm:cxn modelId="{6DAB5DA7-C3FB-4004-A40A-9C68620C21C3}" type="presParOf" srcId="{FF872B8E-7F62-4168-A6D0-C32B0364C8DF}" destId="{A2E4D5DF-ABB2-49FF-9346-3A6C761039C4}" srcOrd="7" destOrd="0" presId="urn:microsoft.com/office/officeart/2005/8/layout/pyramid2"/>
    <dgm:cxn modelId="{52E06E92-284B-49F3-9801-461F6A48E9CB}" type="presParOf" srcId="{FF872B8E-7F62-4168-A6D0-C32B0364C8DF}" destId="{35D37AC7-D08B-4D1E-A295-7106C1A64886}" srcOrd="8" destOrd="0" presId="urn:microsoft.com/office/officeart/2005/8/layout/pyramid2"/>
    <dgm:cxn modelId="{B19591E7-D06A-48ED-A1F2-2DBF7B23A092}" type="presParOf" srcId="{FF872B8E-7F62-4168-A6D0-C32B0364C8DF}" destId="{64F59E90-8D6C-4EEB-81B7-971C745C9A29}" srcOrd="9" destOrd="0" presId="urn:microsoft.com/office/officeart/2005/8/layout/pyramid2"/>
    <dgm:cxn modelId="{0BE68207-A15D-4AA0-B0E5-D5B7F9263104}" type="presParOf" srcId="{FF872B8E-7F62-4168-A6D0-C32B0364C8DF}" destId="{9333EE83-9EAE-4D51-94AE-827E3A42C149}" srcOrd="10" destOrd="0" presId="urn:microsoft.com/office/officeart/2005/8/layout/pyramid2"/>
    <dgm:cxn modelId="{5184CDD7-29FA-4E05-AF10-6A76ADC7C150}" type="presParOf" srcId="{FF872B8E-7F62-4168-A6D0-C32B0364C8DF}" destId="{946CA173-B45A-4297-864F-50C91D2B712F}" srcOrd="11" destOrd="0" presId="urn:microsoft.com/office/officeart/2005/8/layout/pyramid2"/>
    <dgm:cxn modelId="{AA08A4D5-E49F-44A2-88F4-F7420C55DAFC}" type="presParOf" srcId="{FF872B8E-7F62-4168-A6D0-C32B0364C8DF}" destId="{D2DCD2A1-DE8B-42F0-9C54-2CAAD77DD9BC}" srcOrd="12" destOrd="0" presId="urn:microsoft.com/office/officeart/2005/8/layout/pyramid2"/>
    <dgm:cxn modelId="{D1E37F65-CD7A-4ABB-A3C6-37D8A795FB7A}" type="presParOf" srcId="{FF872B8E-7F62-4168-A6D0-C32B0364C8DF}" destId="{03EAD1CA-2A65-49FA-B324-47EE5ABE28E6}" srcOrd="13" destOrd="0" presId="urn:microsoft.com/office/officeart/2005/8/layout/pyramid2"/>
    <dgm:cxn modelId="{CF77DEB4-BF5E-4FDD-86FF-8AE26AA26F0E}" type="presParOf" srcId="{FF872B8E-7F62-4168-A6D0-C32B0364C8DF}" destId="{1072FBED-3B92-4384-8529-9D15D86B1B9F}" srcOrd="14" destOrd="0" presId="urn:microsoft.com/office/officeart/2005/8/layout/pyramid2"/>
    <dgm:cxn modelId="{1A37403C-DE36-4A8E-B063-B4741B2D0BDD}" type="presParOf" srcId="{FF872B8E-7F62-4168-A6D0-C32B0364C8DF}" destId="{FEBF6C91-40BA-4020-B0C4-DC263C798D75}" srcOrd="15" destOrd="0" presId="urn:microsoft.com/office/officeart/2005/8/layout/pyramid2"/>
    <dgm:cxn modelId="{75E87883-0101-4268-8C7E-9BD5796FDC4B}" type="presParOf" srcId="{FF872B8E-7F62-4168-A6D0-C32B0364C8DF}" destId="{8ADB4CFD-4E4A-4D21-95A8-6C9A2CEB00D6}" srcOrd="16" destOrd="0" presId="urn:microsoft.com/office/officeart/2005/8/layout/pyramid2"/>
    <dgm:cxn modelId="{AD95BCAC-B817-4954-994F-718229A7120E}" type="presParOf" srcId="{FF872B8E-7F62-4168-A6D0-C32B0364C8DF}" destId="{DEF38F8A-B021-4AF5-A715-989F547A7271}" srcOrd="17" destOrd="0" presId="urn:microsoft.com/office/officeart/2005/8/layout/pyramid2"/>
    <dgm:cxn modelId="{FC6776C3-E2E8-4296-845D-BE841279FBF2}" type="presParOf" srcId="{FF872B8E-7F62-4168-A6D0-C32B0364C8DF}" destId="{F4C9DACF-2A5C-4AFE-948D-D1A1750ABE84}" srcOrd="18" destOrd="0" presId="urn:microsoft.com/office/officeart/2005/8/layout/pyramid2"/>
    <dgm:cxn modelId="{3B500BF9-486F-42AE-9D78-356EFF63BCC8}" type="presParOf" srcId="{FF872B8E-7F62-4168-A6D0-C32B0364C8DF}" destId="{3E3780BE-2532-4B20-8C6D-4C67FBDAD1B7}" srcOrd="19" destOrd="0" presId="urn:microsoft.com/office/officeart/2005/8/layout/pyramid2"/>
    <dgm:cxn modelId="{2A0645E8-454E-4674-A576-D98E1FA10033}" type="presParOf" srcId="{FF872B8E-7F62-4168-A6D0-C32B0364C8DF}" destId="{21AE370A-DE9C-4D48-B7FE-24CC262B91FA}" srcOrd="20" destOrd="0" presId="urn:microsoft.com/office/officeart/2005/8/layout/pyramid2"/>
    <dgm:cxn modelId="{7DA25FFE-60B6-4C69-91C7-7AADA0F7ADEC}" type="presParOf" srcId="{FF872B8E-7F62-4168-A6D0-C32B0364C8DF}" destId="{8CE02E3E-947A-4E1A-B521-2E7E9C051CC4}" srcOrd="21" destOrd="0" presId="urn:microsoft.com/office/officeart/2005/8/layout/pyramid2"/>
    <dgm:cxn modelId="{E41437DA-89AA-4841-8A68-1F70ECE696EE}" type="presParOf" srcId="{FF872B8E-7F62-4168-A6D0-C32B0364C8DF}" destId="{6AAB0FB3-FA28-43ED-8FDC-F58EB9286B35}" srcOrd="22" destOrd="0" presId="urn:microsoft.com/office/officeart/2005/8/layout/pyramid2"/>
    <dgm:cxn modelId="{3A225EE2-CFA8-4D88-8BEE-8C0C7612D512}" type="presParOf" srcId="{FF872B8E-7F62-4168-A6D0-C32B0364C8DF}" destId="{558B8968-7FD8-454C-9978-583F7FBC1632}" srcOrd="23" destOrd="0" presId="urn:microsoft.com/office/officeart/2005/8/layout/pyramid2"/>
    <dgm:cxn modelId="{7B39A3CE-6197-489D-BE9A-84B7F9557DC2}" type="presParOf" srcId="{FF872B8E-7F62-4168-A6D0-C32B0364C8DF}" destId="{CE30D5A7-C792-4B72-B62F-E0D56EF9E79B}" srcOrd="24" destOrd="0" presId="urn:microsoft.com/office/officeart/2005/8/layout/pyramid2"/>
    <dgm:cxn modelId="{72030397-E2DA-4088-99D1-E47358312123}" type="presParOf" srcId="{FF872B8E-7F62-4168-A6D0-C32B0364C8DF}" destId="{9DE3662D-0933-434A-928C-53869DE72759}" srcOrd="25" destOrd="0" presId="urn:microsoft.com/office/officeart/2005/8/layout/pyramid2"/>
    <dgm:cxn modelId="{F3E83408-0B4A-429C-A1F4-802F83640CFB}" type="presParOf" srcId="{FF872B8E-7F62-4168-A6D0-C32B0364C8DF}" destId="{12F4A527-1FCD-4105-A0C9-D2AC2545F6D6}" srcOrd="26" destOrd="0" presId="urn:microsoft.com/office/officeart/2005/8/layout/pyramid2"/>
    <dgm:cxn modelId="{98CCC2FA-CB9C-4974-B645-9A8D59309F3A}" type="presParOf" srcId="{FF872B8E-7F62-4168-A6D0-C32B0364C8DF}" destId="{63AFB684-C779-410A-809B-ECE923901F0D}" srcOrd="27" destOrd="0" presId="urn:microsoft.com/office/officeart/2005/8/layout/pyramid2"/>
    <dgm:cxn modelId="{E01AFE7A-BA1E-4FB0-944B-85AEDC2B5B04}" type="presParOf" srcId="{FF872B8E-7F62-4168-A6D0-C32B0364C8DF}" destId="{FD46450C-D293-4D15-AF0D-00B38DB09C38}" srcOrd="28" destOrd="0" presId="urn:microsoft.com/office/officeart/2005/8/layout/pyramid2"/>
    <dgm:cxn modelId="{4F6320C9-A31B-4E21-9106-01C28D617116}" type="presParOf" srcId="{FF872B8E-7F62-4168-A6D0-C32B0364C8DF}" destId="{4AB5BDF7-A993-487F-8AD6-3DE1286C1AB5}" srcOrd="2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36D1C3-908C-4DEE-9891-4BE704BD5851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5F08C8-F5FE-4FB3-B1BA-A4BED9D22A11}">
      <dgm:prSet phldrT="[Text]"/>
      <dgm:spPr/>
      <dgm:t>
        <a:bodyPr/>
        <a:lstStyle/>
        <a:p>
          <a:r>
            <a:rPr lang="en-US"/>
            <a:t>for</a:t>
          </a:r>
        </a:p>
      </dgm:t>
    </dgm:pt>
    <dgm:pt modelId="{776F08AE-50D5-496C-9A52-C9B9169D3966}" type="parTrans" cxnId="{DD2406F4-1EBC-4F76-8229-190FFF3D60DA}">
      <dgm:prSet/>
      <dgm:spPr/>
      <dgm:t>
        <a:bodyPr/>
        <a:lstStyle/>
        <a:p>
          <a:endParaRPr lang="en-US"/>
        </a:p>
      </dgm:t>
    </dgm:pt>
    <dgm:pt modelId="{CDC82299-A7B0-4054-9432-E96B71D339CF}" type="sibTrans" cxnId="{DD2406F4-1EBC-4F76-8229-190FFF3D60DA}">
      <dgm:prSet/>
      <dgm:spPr/>
      <dgm:t>
        <a:bodyPr/>
        <a:lstStyle/>
        <a:p>
          <a:endParaRPr lang="en-US"/>
        </a:p>
      </dgm:t>
    </dgm:pt>
    <dgm:pt modelId="{A0205107-7FBC-4EF1-A847-520A26CDF313}">
      <dgm:prSet phldrT="[Text]"/>
      <dgm:spPr/>
      <dgm:t>
        <a:bodyPr/>
        <a:lstStyle/>
        <a:p>
          <a:r>
            <a:rPr lang="en-US"/>
            <a:t>while</a:t>
          </a:r>
        </a:p>
      </dgm:t>
    </dgm:pt>
    <dgm:pt modelId="{D822B366-DF9A-4061-B592-D5E1488640FE}" type="parTrans" cxnId="{F524A5C6-4C74-4137-B12E-B4CA86377AA3}">
      <dgm:prSet/>
      <dgm:spPr/>
      <dgm:t>
        <a:bodyPr/>
        <a:lstStyle/>
        <a:p>
          <a:endParaRPr lang="en-US"/>
        </a:p>
      </dgm:t>
    </dgm:pt>
    <dgm:pt modelId="{FCD576B8-8E41-49AE-BE36-72F5F3289516}" type="sibTrans" cxnId="{F524A5C6-4C74-4137-B12E-B4CA86377AA3}">
      <dgm:prSet/>
      <dgm:spPr/>
      <dgm:t>
        <a:bodyPr/>
        <a:lstStyle/>
        <a:p>
          <a:endParaRPr lang="en-US"/>
        </a:p>
      </dgm:t>
    </dgm:pt>
    <dgm:pt modelId="{C1E1D3EB-6651-4677-99A0-C05EDE9DBCFC}" type="pres">
      <dgm:prSet presAssocID="{2836D1C3-908C-4DEE-9891-4BE704BD5851}" presName="diagram" presStyleCnt="0">
        <dgm:presLayoutVars>
          <dgm:dir/>
          <dgm:resizeHandles val="exact"/>
        </dgm:presLayoutVars>
      </dgm:prSet>
      <dgm:spPr/>
    </dgm:pt>
    <dgm:pt modelId="{DDCE0600-61A5-4AFB-AC0F-8DB776E80E88}" type="pres">
      <dgm:prSet presAssocID="{315F08C8-F5FE-4FB3-B1BA-A4BED9D22A11}" presName="node" presStyleLbl="node1" presStyleIdx="0" presStyleCnt="2">
        <dgm:presLayoutVars>
          <dgm:bulletEnabled val="1"/>
        </dgm:presLayoutVars>
      </dgm:prSet>
      <dgm:spPr/>
    </dgm:pt>
    <dgm:pt modelId="{090FC659-B475-4D78-B4AF-6C67017D189D}" type="pres">
      <dgm:prSet presAssocID="{CDC82299-A7B0-4054-9432-E96B71D339CF}" presName="sibTrans" presStyleCnt="0"/>
      <dgm:spPr/>
    </dgm:pt>
    <dgm:pt modelId="{F41C863D-BD30-4188-8F43-525960957B61}" type="pres">
      <dgm:prSet presAssocID="{A0205107-7FBC-4EF1-A847-520A26CDF313}" presName="node" presStyleLbl="node1" presStyleIdx="1" presStyleCnt="2">
        <dgm:presLayoutVars>
          <dgm:bulletEnabled val="1"/>
        </dgm:presLayoutVars>
      </dgm:prSet>
      <dgm:spPr/>
    </dgm:pt>
  </dgm:ptLst>
  <dgm:cxnLst>
    <dgm:cxn modelId="{581B4707-E4D5-40D4-ADAA-74EC75A5824F}" type="presOf" srcId="{A0205107-7FBC-4EF1-A847-520A26CDF313}" destId="{F41C863D-BD30-4188-8F43-525960957B61}" srcOrd="0" destOrd="0" presId="urn:microsoft.com/office/officeart/2005/8/layout/default"/>
    <dgm:cxn modelId="{688D6424-FBB9-469B-ACFB-7F4413E0E087}" type="presOf" srcId="{315F08C8-F5FE-4FB3-B1BA-A4BED9D22A11}" destId="{DDCE0600-61A5-4AFB-AC0F-8DB776E80E88}" srcOrd="0" destOrd="0" presId="urn:microsoft.com/office/officeart/2005/8/layout/default"/>
    <dgm:cxn modelId="{3E236271-571C-42F8-B9F8-04FA91C1C60B}" type="presOf" srcId="{2836D1C3-908C-4DEE-9891-4BE704BD5851}" destId="{C1E1D3EB-6651-4677-99A0-C05EDE9DBCFC}" srcOrd="0" destOrd="0" presId="urn:microsoft.com/office/officeart/2005/8/layout/default"/>
    <dgm:cxn modelId="{F524A5C6-4C74-4137-B12E-B4CA86377AA3}" srcId="{2836D1C3-908C-4DEE-9891-4BE704BD5851}" destId="{A0205107-7FBC-4EF1-A847-520A26CDF313}" srcOrd="1" destOrd="0" parTransId="{D822B366-DF9A-4061-B592-D5E1488640FE}" sibTransId="{FCD576B8-8E41-49AE-BE36-72F5F3289516}"/>
    <dgm:cxn modelId="{DD2406F4-1EBC-4F76-8229-190FFF3D60DA}" srcId="{2836D1C3-908C-4DEE-9891-4BE704BD5851}" destId="{315F08C8-F5FE-4FB3-B1BA-A4BED9D22A11}" srcOrd="0" destOrd="0" parTransId="{776F08AE-50D5-496C-9A52-C9B9169D3966}" sibTransId="{CDC82299-A7B0-4054-9432-E96B71D339CF}"/>
    <dgm:cxn modelId="{A4251989-E269-43A1-A582-BE012FF9073D}" type="presParOf" srcId="{C1E1D3EB-6651-4677-99A0-C05EDE9DBCFC}" destId="{DDCE0600-61A5-4AFB-AC0F-8DB776E80E88}" srcOrd="0" destOrd="0" presId="urn:microsoft.com/office/officeart/2005/8/layout/default"/>
    <dgm:cxn modelId="{1E46A15E-253E-4AD4-AF99-93B605362592}" type="presParOf" srcId="{C1E1D3EB-6651-4677-99A0-C05EDE9DBCFC}" destId="{090FC659-B475-4D78-B4AF-6C67017D189D}" srcOrd="1" destOrd="0" presId="urn:microsoft.com/office/officeart/2005/8/layout/default"/>
    <dgm:cxn modelId="{A48B45B3-E701-4346-8B2F-17BB24D98B79}" type="presParOf" srcId="{C1E1D3EB-6651-4677-99A0-C05EDE9DBCFC}" destId="{F41C863D-BD30-4188-8F43-525960957B6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EEEB1A-0939-7645-875F-CFF9ABCD583E}" type="doc">
      <dgm:prSet loTypeId="urn:microsoft.com/office/officeart/2008/layout/VerticalCircleList" loCatId="" qsTypeId="urn:microsoft.com/office/officeart/2005/8/quickstyle/simple1" qsCatId="simple" csTypeId="urn:microsoft.com/office/officeart/2005/8/colors/accent1_2" csCatId="accent1" phldr="1"/>
      <dgm:spPr/>
    </dgm:pt>
    <dgm:pt modelId="{4C47503E-183E-6A4A-AA55-AA787BF8BD9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1" dirty="0"/>
            <a:t>O</a:t>
          </a:r>
          <a:r>
            <a:rPr lang="en-GB" b="0" i="0" dirty="0"/>
            <a:t>(1) - constant</a:t>
          </a:r>
          <a:endParaRPr lang="en-GB" dirty="0"/>
        </a:p>
      </dgm:t>
    </dgm:pt>
    <dgm:pt modelId="{ED81E65D-817C-EB4B-8BE8-5F507553C8C9}" type="parTrans" cxnId="{06F76864-8F1F-614B-9F52-D3E1FD2209B7}">
      <dgm:prSet/>
      <dgm:spPr/>
      <dgm:t>
        <a:bodyPr/>
        <a:lstStyle/>
        <a:p>
          <a:endParaRPr lang="en-GB"/>
        </a:p>
      </dgm:t>
    </dgm:pt>
    <dgm:pt modelId="{FAAFB36A-7355-114F-B244-6AE82619ED20}" type="sibTrans" cxnId="{06F76864-8F1F-614B-9F52-D3E1FD2209B7}">
      <dgm:prSet/>
      <dgm:spPr/>
      <dgm:t>
        <a:bodyPr/>
        <a:lstStyle/>
        <a:p>
          <a:endParaRPr lang="en-GB"/>
        </a:p>
      </dgm:t>
    </dgm:pt>
    <dgm:pt modelId="{785431D9-6771-6C45-B512-91935A340696}">
      <dgm:prSet phldrT="[Text]"/>
      <dgm:spPr/>
      <dgm:t>
        <a:bodyPr/>
        <a:lstStyle/>
        <a:p>
          <a:r>
            <a:rPr lang="en-GB" b="0" i="1" dirty="0"/>
            <a:t>O</a:t>
          </a:r>
          <a:r>
            <a:rPr lang="en-GB" b="0" i="0" dirty="0"/>
            <a:t>(log </a:t>
          </a:r>
          <a:r>
            <a:rPr lang="en-GB" b="0" i="1" dirty="0"/>
            <a:t>n</a:t>
          </a:r>
          <a:r>
            <a:rPr lang="en-GB" b="0" i="0" dirty="0"/>
            <a:t>) -</a:t>
          </a:r>
          <a:r>
            <a:rPr lang="en-GB" dirty="0"/>
            <a:t> </a:t>
          </a:r>
          <a:r>
            <a:rPr lang="en-GB" b="0" i="0" dirty="0"/>
            <a:t>logarithmic</a:t>
          </a:r>
          <a:endParaRPr lang="en-GB" dirty="0"/>
        </a:p>
      </dgm:t>
    </dgm:pt>
    <dgm:pt modelId="{1A7F879D-CDBD-7C46-A184-AA083CAD0850}" type="parTrans" cxnId="{206486CD-B2DB-0B4F-851F-24E1F8F27E62}">
      <dgm:prSet/>
      <dgm:spPr/>
      <dgm:t>
        <a:bodyPr/>
        <a:lstStyle/>
        <a:p>
          <a:endParaRPr lang="en-GB"/>
        </a:p>
      </dgm:t>
    </dgm:pt>
    <dgm:pt modelId="{BEE45119-7156-EC43-814B-359BFB21352F}" type="sibTrans" cxnId="{206486CD-B2DB-0B4F-851F-24E1F8F27E62}">
      <dgm:prSet/>
      <dgm:spPr/>
      <dgm:t>
        <a:bodyPr/>
        <a:lstStyle/>
        <a:p>
          <a:endParaRPr lang="en-GB"/>
        </a:p>
      </dgm:t>
    </dgm:pt>
    <dgm:pt modelId="{741B8CD1-1A4D-B44C-A46C-EC590477E38D}">
      <dgm:prSet phldrT="[Text]"/>
      <dgm:spPr/>
      <dgm:t>
        <a:bodyPr/>
        <a:lstStyle/>
        <a:p>
          <a:r>
            <a:rPr lang="en-GB" b="0" i="1" dirty="0"/>
            <a:t>O</a:t>
          </a:r>
          <a:r>
            <a:rPr lang="en-GB" b="0" i="0" dirty="0"/>
            <a:t>(</a:t>
          </a:r>
          <a:r>
            <a:rPr lang="en-GB" b="0" i="1" dirty="0"/>
            <a:t>n</a:t>
          </a:r>
          <a:r>
            <a:rPr lang="en-GB" b="0" i="0" dirty="0"/>
            <a:t>) - linear</a:t>
          </a:r>
          <a:endParaRPr lang="en-GB" dirty="0"/>
        </a:p>
      </dgm:t>
    </dgm:pt>
    <dgm:pt modelId="{B22FFF3B-1B53-C748-AD20-D152F205955E}" type="parTrans" cxnId="{ECF054C7-C28F-6843-8C3C-BF569545772E}">
      <dgm:prSet/>
      <dgm:spPr/>
      <dgm:t>
        <a:bodyPr/>
        <a:lstStyle/>
        <a:p>
          <a:endParaRPr lang="en-GB"/>
        </a:p>
      </dgm:t>
    </dgm:pt>
    <dgm:pt modelId="{2F718779-4B3F-3D4A-91CD-FBE687EE7524}" type="sibTrans" cxnId="{ECF054C7-C28F-6843-8C3C-BF569545772E}">
      <dgm:prSet/>
      <dgm:spPr/>
      <dgm:t>
        <a:bodyPr/>
        <a:lstStyle/>
        <a:p>
          <a:endParaRPr lang="en-GB"/>
        </a:p>
      </dgm:t>
    </dgm:pt>
    <dgm:pt modelId="{28F33FDA-C735-984B-A9AE-BFDFA7CAB711}">
      <dgm:prSet phldrT="[Text]"/>
      <dgm:spPr/>
      <dgm:t>
        <a:bodyPr/>
        <a:lstStyle/>
        <a:p>
          <a:r>
            <a:rPr lang="en-GB" b="0" i="1" dirty="0"/>
            <a:t>O</a:t>
          </a:r>
          <a:r>
            <a:rPr lang="en-GB" b="0" i="0" dirty="0"/>
            <a:t>(</a:t>
          </a:r>
          <a:r>
            <a:rPr lang="en-GB" b="0" i="1" dirty="0"/>
            <a:t>n</a:t>
          </a:r>
          <a:r>
            <a:rPr lang="en-GB" b="0" i="0" baseline="30000" dirty="0"/>
            <a:t>2</a:t>
          </a:r>
          <a:r>
            <a:rPr lang="en-GB" b="0" i="0" dirty="0"/>
            <a:t>) - quadratic</a:t>
          </a:r>
          <a:endParaRPr lang="en-GB" dirty="0"/>
        </a:p>
      </dgm:t>
    </dgm:pt>
    <dgm:pt modelId="{FCD26F64-5A4A-1944-BD9C-FE65170215D0}" type="parTrans" cxnId="{10F3DEA9-BA09-A946-816C-44D14AA0FA67}">
      <dgm:prSet/>
      <dgm:spPr/>
      <dgm:t>
        <a:bodyPr/>
        <a:lstStyle/>
        <a:p>
          <a:endParaRPr lang="en-GB"/>
        </a:p>
      </dgm:t>
    </dgm:pt>
    <dgm:pt modelId="{3F714183-443A-3F4F-8958-A68BBDE42097}" type="sibTrans" cxnId="{10F3DEA9-BA09-A946-816C-44D14AA0FA67}">
      <dgm:prSet/>
      <dgm:spPr/>
      <dgm:t>
        <a:bodyPr/>
        <a:lstStyle/>
        <a:p>
          <a:endParaRPr lang="en-GB"/>
        </a:p>
      </dgm:t>
    </dgm:pt>
    <dgm:pt modelId="{9459C6A9-0ADA-EC49-A302-27FCAC4C601A}">
      <dgm:prSet phldrT="[Text]"/>
      <dgm:spPr/>
      <dgm:t>
        <a:bodyPr/>
        <a:lstStyle/>
        <a:p>
          <a:r>
            <a:rPr lang="en-GB" b="0" i="1" dirty="0"/>
            <a:t>O</a:t>
          </a:r>
          <a:r>
            <a:rPr lang="en-GB" b="0" i="0" dirty="0"/>
            <a:t>(</a:t>
          </a:r>
          <a:r>
            <a:rPr lang="en-GB" b="0" i="1" dirty="0"/>
            <a:t>2</a:t>
          </a:r>
          <a:r>
            <a:rPr lang="en-GB" b="0" i="1" baseline="30000" dirty="0"/>
            <a:t>n</a:t>
          </a:r>
          <a:r>
            <a:rPr lang="en-GB" b="0" i="0" dirty="0"/>
            <a:t>) - exponential</a:t>
          </a:r>
          <a:endParaRPr lang="en-GB" dirty="0"/>
        </a:p>
      </dgm:t>
    </dgm:pt>
    <dgm:pt modelId="{9872EB31-3C04-304B-B31B-0D1508EC2ADA}" type="parTrans" cxnId="{C67B4461-77CB-4E45-BC0C-0CA103080E81}">
      <dgm:prSet/>
      <dgm:spPr/>
      <dgm:t>
        <a:bodyPr/>
        <a:lstStyle/>
        <a:p>
          <a:endParaRPr lang="en-GB"/>
        </a:p>
      </dgm:t>
    </dgm:pt>
    <dgm:pt modelId="{48F3CC85-4150-454F-A2B5-55ACF8ED536A}" type="sibTrans" cxnId="{C67B4461-77CB-4E45-BC0C-0CA103080E81}">
      <dgm:prSet/>
      <dgm:spPr/>
      <dgm:t>
        <a:bodyPr/>
        <a:lstStyle/>
        <a:p>
          <a:endParaRPr lang="en-GB"/>
        </a:p>
      </dgm:t>
    </dgm:pt>
    <dgm:pt modelId="{B9554722-6CFE-F94E-BA6B-3F73A8F2D67D}">
      <dgm:prSet phldrT="[Text]"/>
      <dgm:spPr/>
      <dgm:t>
        <a:bodyPr/>
        <a:lstStyle/>
        <a:p>
          <a:r>
            <a:rPr lang="en-GB" dirty="0"/>
            <a:t>etc.</a:t>
          </a:r>
        </a:p>
      </dgm:t>
    </dgm:pt>
    <dgm:pt modelId="{DCD92B9D-7EC6-2448-A1AB-725B75DFF9AD}" type="parTrans" cxnId="{9B4E05A0-A38A-5747-9C83-9599EC45D110}">
      <dgm:prSet/>
      <dgm:spPr/>
      <dgm:t>
        <a:bodyPr/>
        <a:lstStyle/>
        <a:p>
          <a:endParaRPr lang="en-GB"/>
        </a:p>
      </dgm:t>
    </dgm:pt>
    <dgm:pt modelId="{DA0289C7-BD64-CB4B-9178-5D34A3CF2A9C}" type="sibTrans" cxnId="{9B4E05A0-A38A-5747-9C83-9599EC45D110}">
      <dgm:prSet/>
      <dgm:spPr/>
      <dgm:t>
        <a:bodyPr/>
        <a:lstStyle/>
        <a:p>
          <a:endParaRPr lang="en-GB"/>
        </a:p>
      </dgm:t>
    </dgm:pt>
    <dgm:pt modelId="{5F85BE07-1EA3-324D-9FEB-E6B8AE04DBB5}" type="pres">
      <dgm:prSet presAssocID="{87EEEB1A-0939-7645-875F-CFF9ABCD583E}" presName="Name0" presStyleCnt="0">
        <dgm:presLayoutVars>
          <dgm:dir/>
        </dgm:presLayoutVars>
      </dgm:prSet>
      <dgm:spPr/>
    </dgm:pt>
    <dgm:pt modelId="{536640ED-3608-7448-A74E-F0273556BAF9}" type="pres">
      <dgm:prSet presAssocID="{4C47503E-183E-6A4A-AA55-AA787BF8BD91}" presName="noChildren" presStyleCnt="0"/>
      <dgm:spPr/>
    </dgm:pt>
    <dgm:pt modelId="{F7C2323C-5316-1E44-9A81-420681324641}" type="pres">
      <dgm:prSet presAssocID="{4C47503E-183E-6A4A-AA55-AA787BF8BD91}" presName="gap" presStyleCnt="0"/>
      <dgm:spPr/>
    </dgm:pt>
    <dgm:pt modelId="{1E0E2891-6736-F64D-9656-5BB6EC924165}" type="pres">
      <dgm:prSet presAssocID="{4C47503E-183E-6A4A-AA55-AA787BF8BD91}" presName="medCircle2" presStyleLbl="vennNode1" presStyleIdx="0" presStyleCnt="6"/>
      <dgm:spPr/>
    </dgm:pt>
    <dgm:pt modelId="{A80825A0-18E9-6C45-A18C-1A5D4F492E7D}" type="pres">
      <dgm:prSet presAssocID="{4C47503E-183E-6A4A-AA55-AA787BF8BD91}" presName="txLvlOnly1" presStyleLbl="revTx" presStyleIdx="0" presStyleCnt="6"/>
      <dgm:spPr/>
    </dgm:pt>
    <dgm:pt modelId="{B91A62EA-B0EB-C546-B208-CF4F7B9993F2}" type="pres">
      <dgm:prSet presAssocID="{785431D9-6771-6C45-B512-91935A340696}" presName="noChildren" presStyleCnt="0"/>
      <dgm:spPr/>
    </dgm:pt>
    <dgm:pt modelId="{7359FDC8-7546-D541-9B62-A49B32E6E848}" type="pres">
      <dgm:prSet presAssocID="{785431D9-6771-6C45-B512-91935A340696}" presName="gap" presStyleCnt="0"/>
      <dgm:spPr/>
    </dgm:pt>
    <dgm:pt modelId="{A304B26A-AE2D-6848-9449-514A46A31BE6}" type="pres">
      <dgm:prSet presAssocID="{785431D9-6771-6C45-B512-91935A340696}" presName="medCircle2" presStyleLbl="vennNode1" presStyleIdx="1" presStyleCnt="6"/>
      <dgm:spPr/>
    </dgm:pt>
    <dgm:pt modelId="{762BBF50-8E10-524D-BADE-DC58BF784405}" type="pres">
      <dgm:prSet presAssocID="{785431D9-6771-6C45-B512-91935A340696}" presName="txLvlOnly1" presStyleLbl="revTx" presStyleIdx="1" presStyleCnt="6"/>
      <dgm:spPr/>
    </dgm:pt>
    <dgm:pt modelId="{83448D03-F0E3-3A4B-AB61-772040F5AE18}" type="pres">
      <dgm:prSet presAssocID="{741B8CD1-1A4D-B44C-A46C-EC590477E38D}" presName="noChildren" presStyleCnt="0"/>
      <dgm:spPr/>
    </dgm:pt>
    <dgm:pt modelId="{9BC01AD2-12FF-AB47-97D7-4C1A01423BE6}" type="pres">
      <dgm:prSet presAssocID="{741B8CD1-1A4D-B44C-A46C-EC590477E38D}" presName="gap" presStyleCnt="0"/>
      <dgm:spPr/>
    </dgm:pt>
    <dgm:pt modelId="{EAD8C130-49CC-7241-BB90-E22CEB313413}" type="pres">
      <dgm:prSet presAssocID="{741B8CD1-1A4D-B44C-A46C-EC590477E38D}" presName="medCircle2" presStyleLbl="vennNode1" presStyleIdx="2" presStyleCnt="6"/>
      <dgm:spPr/>
    </dgm:pt>
    <dgm:pt modelId="{F70D125B-20C8-164B-8B6C-92FB7A4D602A}" type="pres">
      <dgm:prSet presAssocID="{741B8CD1-1A4D-B44C-A46C-EC590477E38D}" presName="txLvlOnly1" presStyleLbl="revTx" presStyleIdx="2" presStyleCnt="6"/>
      <dgm:spPr/>
    </dgm:pt>
    <dgm:pt modelId="{79F9634B-666E-8F42-B70A-2C43A979620C}" type="pres">
      <dgm:prSet presAssocID="{28F33FDA-C735-984B-A9AE-BFDFA7CAB711}" presName="noChildren" presStyleCnt="0"/>
      <dgm:spPr/>
    </dgm:pt>
    <dgm:pt modelId="{25C2E079-102E-C44A-A02A-431CC20E83F8}" type="pres">
      <dgm:prSet presAssocID="{28F33FDA-C735-984B-A9AE-BFDFA7CAB711}" presName="gap" presStyleCnt="0"/>
      <dgm:spPr/>
    </dgm:pt>
    <dgm:pt modelId="{BFCB85A1-7C23-B34B-9347-EF84EB966842}" type="pres">
      <dgm:prSet presAssocID="{28F33FDA-C735-984B-A9AE-BFDFA7CAB711}" presName="medCircle2" presStyleLbl="vennNode1" presStyleIdx="3" presStyleCnt="6"/>
      <dgm:spPr/>
    </dgm:pt>
    <dgm:pt modelId="{EF8D8BFA-33AF-4A45-8684-12344D99E22F}" type="pres">
      <dgm:prSet presAssocID="{28F33FDA-C735-984B-A9AE-BFDFA7CAB711}" presName="txLvlOnly1" presStyleLbl="revTx" presStyleIdx="3" presStyleCnt="6"/>
      <dgm:spPr/>
    </dgm:pt>
    <dgm:pt modelId="{6D496FE2-D188-344E-A1AF-7EA4552CA869}" type="pres">
      <dgm:prSet presAssocID="{9459C6A9-0ADA-EC49-A302-27FCAC4C601A}" presName="noChildren" presStyleCnt="0"/>
      <dgm:spPr/>
    </dgm:pt>
    <dgm:pt modelId="{6F67E25E-E2E4-B045-9637-494592DAAB6A}" type="pres">
      <dgm:prSet presAssocID="{9459C6A9-0ADA-EC49-A302-27FCAC4C601A}" presName="gap" presStyleCnt="0"/>
      <dgm:spPr/>
    </dgm:pt>
    <dgm:pt modelId="{EAF5FCAB-2736-944F-81D2-14DB762E8272}" type="pres">
      <dgm:prSet presAssocID="{9459C6A9-0ADA-EC49-A302-27FCAC4C601A}" presName="medCircle2" presStyleLbl="vennNode1" presStyleIdx="4" presStyleCnt="6"/>
      <dgm:spPr/>
    </dgm:pt>
    <dgm:pt modelId="{5FC53DE0-94DE-424C-8643-8FC2148C690F}" type="pres">
      <dgm:prSet presAssocID="{9459C6A9-0ADA-EC49-A302-27FCAC4C601A}" presName="txLvlOnly1" presStyleLbl="revTx" presStyleIdx="4" presStyleCnt="6"/>
      <dgm:spPr/>
    </dgm:pt>
    <dgm:pt modelId="{81C6BD14-B644-BA43-A672-18DAA5D438C1}" type="pres">
      <dgm:prSet presAssocID="{B9554722-6CFE-F94E-BA6B-3F73A8F2D67D}" presName="noChildren" presStyleCnt="0"/>
      <dgm:spPr/>
    </dgm:pt>
    <dgm:pt modelId="{15DCACE6-7D69-4441-A732-8EDC14C25D10}" type="pres">
      <dgm:prSet presAssocID="{B9554722-6CFE-F94E-BA6B-3F73A8F2D67D}" presName="gap" presStyleCnt="0"/>
      <dgm:spPr/>
    </dgm:pt>
    <dgm:pt modelId="{6F4424BB-1F1C-1343-8FE9-644813656A34}" type="pres">
      <dgm:prSet presAssocID="{B9554722-6CFE-F94E-BA6B-3F73A8F2D67D}" presName="medCircle2" presStyleLbl="vennNode1" presStyleIdx="5" presStyleCnt="6"/>
      <dgm:spPr/>
    </dgm:pt>
    <dgm:pt modelId="{8B33AA89-35B2-D742-B193-43A557B12131}" type="pres">
      <dgm:prSet presAssocID="{B9554722-6CFE-F94E-BA6B-3F73A8F2D67D}" presName="txLvlOnly1" presStyleLbl="revTx" presStyleIdx="5" presStyleCnt="6"/>
      <dgm:spPr/>
    </dgm:pt>
  </dgm:ptLst>
  <dgm:cxnLst>
    <dgm:cxn modelId="{DF510C06-F14C-D546-AF1B-7C00E15F0419}" type="presOf" srcId="{4C47503E-183E-6A4A-AA55-AA787BF8BD91}" destId="{A80825A0-18E9-6C45-A18C-1A5D4F492E7D}" srcOrd="0" destOrd="0" presId="urn:microsoft.com/office/officeart/2008/layout/VerticalCircleList"/>
    <dgm:cxn modelId="{F946BA1A-443B-F548-92D0-489E9FC337F2}" type="presOf" srcId="{87EEEB1A-0939-7645-875F-CFF9ABCD583E}" destId="{5F85BE07-1EA3-324D-9FEB-E6B8AE04DBB5}" srcOrd="0" destOrd="0" presId="urn:microsoft.com/office/officeart/2008/layout/VerticalCircleList"/>
    <dgm:cxn modelId="{A926A12C-B04B-1344-A4F6-F0CA938442D4}" type="presOf" srcId="{B9554722-6CFE-F94E-BA6B-3F73A8F2D67D}" destId="{8B33AA89-35B2-D742-B193-43A557B12131}" srcOrd="0" destOrd="0" presId="urn:microsoft.com/office/officeart/2008/layout/VerticalCircleList"/>
    <dgm:cxn modelId="{C67B4461-77CB-4E45-BC0C-0CA103080E81}" srcId="{87EEEB1A-0939-7645-875F-CFF9ABCD583E}" destId="{9459C6A9-0ADA-EC49-A302-27FCAC4C601A}" srcOrd="4" destOrd="0" parTransId="{9872EB31-3C04-304B-B31B-0D1508EC2ADA}" sibTransId="{48F3CC85-4150-454F-A2B5-55ACF8ED536A}"/>
    <dgm:cxn modelId="{06F76864-8F1F-614B-9F52-D3E1FD2209B7}" srcId="{87EEEB1A-0939-7645-875F-CFF9ABCD583E}" destId="{4C47503E-183E-6A4A-AA55-AA787BF8BD91}" srcOrd="0" destOrd="0" parTransId="{ED81E65D-817C-EB4B-8BE8-5F507553C8C9}" sibTransId="{FAAFB36A-7355-114F-B244-6AE82619ED20}"/>
    <dgm:cxn modelId="{B9D4C778-58F0-2148-89AC-EAEA65BFC872}" type="presOf" srcId="{9459C6A9-0ADA-EC49-A302-27FCAC4C601A}" destId="{5FC53DE0-94DE-424C-8643-8FC2148C690F}" srcOrd="0" destOrd="0" presId="urn:microsoft.com/office/officeart/2008/layout/VerticalCircleList"/>
    <dgm:cxn modelId="{9B4E05A0-A38A-5747-9C83-9599EC45D110}" srcId="{87EEEB1A-0939-7645-875F-CFF9ABCD583E}" destId="{B9554722-6CFE-F94E-BA6B-3F73A8F2D67D}" srcOrd="5" destOrd="0" parTransId="{DCD92B9D-7EC6-2448-A1AB-725B75DFF9AD}" sibTransId="{DA0289C7-BD64-CB4B-9178-5D34A3CF2A9C}"/>
    <dgm:cxn modelId="{10F3DEA9-BA09-A946-816C-44D14AA0FA67}" srcId="{87EEEB1A-0939-7645-875F-CFF9ABCD583E}" destId="{28F33FDA-C735-984B-A9AE-BFDFA7CAB711}" srcOrd="3" destOrd="0" parTransId="{FCD26F64-5A4A-1944-BD9C-FE65170215D0}" sibTransId="{3F714183-443A-3F4F-8958-A68BBDE42097}"/>
    <dgm:cxn modelId="{74AD74AD-C142-E04B-A246-0768E676CB48}" type="presOf" srcId="{741B8CD1-1A4D-B44C-A46C-EC590477E38D}" destId="{F70D125B-20C8-164B-8B6C-92FB7A4D602A}" srcOrd="0" destOrd="0" presId="urn:microsoft.com/office/officeart/2008/layout/VerticalCircleList"/>
    <dgm:cxn modelId="{04C834B2-AE88-2B4E-94A2-4E2293396319}" type="presOf" srcId="{28F33FDA-C735-984B-A9AE-BFDFA7CAB711}" destId="{EF8D8BFA-33AF-4A45-8684-12344D99E22F}" srcOrd="0" destOrd="0" presId="urn:microsoft.com/office/officeart/2008/layout/VerticalCircleList"/>
    <dgm:cxn modelId="{8CDC61B7-15E8-034F-90A9-EED8E5D3FA39}" type="presOf" srcId="{785431D9-6771-6C45-B512-91935A340696}" destId="{762BBF50-8E10-524D-BADE-DC58BF784405}" srcOrd="0" destOrd="0" presId="urn:microsoft.com/office/officeart/2008/layout/VerticalCircleList"/>
    <dgm:cxn modelId="{ECF054C7-C28F-6843-8C3C-BF569545772E}" srcId="{87EEEB1A-0939-7645-875F-CFF9ABCD583E}" destId="{741B8CD1-1A4D-B44C-A46C-EC590477E38D}" srcOrd="2" destOrd="0" parTransId="{B22FFF3B-1B53-C748-AD20-D152F205955E}" sibTransId="{2F718779-4B3F-3D4A-91CD-FBE687EE7524}"/>
    <dgm:cxn modelId="{206486CD-B2DB-0B4F-851F-24E1F8F27E62}" srcId="{87EEEB1A-0939-7645-875F-CFF9ABCD583E}" destId="{785431D9-6771-6C45-B512-91935A340696}" srcOrd="1" destOrd="0" parTransId="{1A7F879D-CDBD-7C46-A184-AA083CAD0850}" sibTransId="{BEE45119-7156-EC43-814B-359BFB21352F}"/>
    <dgm:cxn modelId="{3FCB45D0-A7FE-0F43-8B87-AB363AB46D28}" type="presParOf" srcId="{5F85BE07-1EA3-324D-9FEB-E6B8AE04DBB5}" destId="{536640ED-3608-7448-A74E-F0273556BAF9}" srcOrd="0" destOrd="0" presId="urn:microsoft.com/office/officeart/2008/layout/VerticalCircleList"/>
    <dgm:cxn modelId="{8ABD16F8-4AC7-5E4A-8483-B31302907CB5}" type="presParOf" srcId="{536640ED-3608-7448-A74E-F0273556BAF9}" destId="{F7C2323C-5316-1E44-9A81-420681324641}" srcOrd="0" destOrd="0" presId="urn:microsoft.com/office/officeart/2008/layout/VerticalCircleList"/>
    <dgm:cxn modelId="{69848DBF-C308-B148-B0BD-9F94C4C1A8AD}" type="presParOf" srcId="{536640ED-3608-7448-A74E-F0273556BAF9}" destId="{1E0E2891-6736-F64D-9656-5BB6EC924165}" srcOrd="1" destOrd="0" presId="urn:microsoft.com/office/officeart/2008/layout/VerticalCircleList"/>
    <dgm:cxn modelId="{7A14C7C4-C1EB-C943-B2C9-5813A5785E3B}" type="presParOf" srcId="{536640ED-3608-7448-A74E-F0273556BAF9}" destId="{A80825A0-18E9-6C45-A18C-1A5D4F492E7D}" srcOrd="2" destOrd="0" presId="urn:microsoft.com/office/officeart/2008/layout/VerticalCircleList"/>
    <dgm:cxn modelId="{9D38C3D5-19A2-D14C-AA13-BD5D556BB680}" type="presParOf" srcId="{5F85BE07-1EA3-324D-9FEB-E6B8AE04DBB5}" destId="{B91A62EA-B0EB-C546-B208-CF4F7B9993F2}" srcOrd="1" destOrd="0" presId="urn:microsoft.com/office/officeart/2008/layout/VerticalCircleList"/>
    <dgm:cxn modelId="{F6534F61-BCA7-9541-87D7-859FFCAF3D0A}" type="presParOf" srcId="{B91A62EA-B0EB-C546-B208-CF4F7B9993F2}" destId="{7359FDC8-7546-D541-9B62-A49B32E6E848}" srcOrd="0" destOrd="0" presId="urn:microsoft.com/office/officeart/2008/layout/VerticalCircleList"/>
    <dgm:cxn modelId="{24FE6AA3-AAAD-7248-96B2-F78BFEF60321}" type="presParOf" srcId="{B91A62EA-B0EB-C546-B208-CF4F7B9993F2}" destId="{A304B26A-AE2D-6848-9449-514A46A31BE6}" srcOrd="1" destOrd="0" presId="urn:microsoft.com/office/officeart/2008/layout/VerticalCircleList"/>
    <dgm:cxn modelId="{A25C0D39-3CEF-0A4E-9AD2-70A96979CCBF}" type="presParOf" srcId="{B91A62EA-B0EB-C546-B208-CF4F7B9993F2}" destId="{762BBF50-8E10-524D-BADE-DC58BF784405}" srcOrd="2" destOrd="0" presId="urn:microsoft.com/office/officeart/2008/layout/VerticalCircleList"/>
    <dgm:cxn modelId="{2B659538-3D95-D349-AF13-123E1C31ED2F}" type="presParOf" srcId="{5F85BE07-1EA3-324D-9FEB-E6B8AE04DBB5}" destId="{83448D03-F0E3-3A4B-AB61-772040F5AE18}" srcOrd="2" destOrd="0" presId="urn:microsoft.com/office/officeart/2008/layout/VerticalCircleList"/>
    <dgm:cxn modelId="{C76566DD-3F0D-AD4E-91AC-A9A7F17004B9}" type="presParOf" srcId="{83448D03-F0E3-3A4B-AB61-772040F5AE18}" destId="{9BC01AD2-12FF-AB47-97D7-4C1A01423BE6}" srcOrd="0" destOrd="0" presId="urn:microsoft.com/office/officeart/2008/layout/VerticalCircleList"/>
    <dgm:cxn modelId="{2B5ECC1F-293B-A04E-A775-2F685B594ED9}" type="presParOf" srcId="{83448D03-F0E3-3A4B-AB61-772040F5AE18}" destId="{EAD8C130-49CC-7241-BB90-E22CEB313413}" srcOrd="1" destOrd="0" presId="urn:microsoft.com/office/officeart/2008/layout/VerticalCircleList"/>
    <dgm:cxn modelId="{F50EDE89-662E-DA4C-BB6D-BEB49F9B992D}" type="presParOf" srcId="{83448D03-F0E3-3A4B-AB61-772040F5AE18}" destId="{F70D125B-20C8-164B-8B6C-92FB7A4D602A}" srcOrd="2" destOrd="0" presId="urn:microsoft.com/office/officeart/2008/layout/VerticalCircleList"/>
    <dgm:cxn modelId="{056D86C6-5E94-F14C-B1FA-B54696A9D949}" type="presParOf" srcId="{5F85BE07-1EA3-324D-9FEB-E6B8AE04DBB5}" destId="{79F9634B-666E-8F42-B70A-2C43A979620C}" srcOrd="3" destOrd="0" presId="urn:microsoft.com/office/officeart/2008/layout/VerticalCircleList"/>
    <dgm:cxn modelId="{BA778F15-CF13-3843-8369-F3B51D734CEC}" type="presParOf" srcId="{79F9634B-666E-8F42-B70A-2C43A979620C}" destId="{25C2E079-102E-C44A-A02A-431CC20E83F8}" srcOrd="0" destOrd="0" presId="urn:microsoft.com/office/officeart/2008/layout/VerticalCircleList"/>
    <dgm:cxn modelId="{2D17AFA8-65D7-ED40-93DC-8595B9642D24}" type="presParOf" srcId="{79F9634B-666E-8F42-B70A-2C43A979620C}" destId="{BFCB85A1-7C23-B34B-9347-EF84EB966842}" srcOrd="1" destOrd="0" presId="urn:microsoft.com/office/officeart/2008/layout/VerticalCircleList"/>
    <dgm:cxn modelId="{C6FCB327-E20F-374C-8CDC-9E59DB4BA398}" type="presParOf" srcId="{79F9634B-666E-8F42-B70A-2C43A979620C}" destId="{EF8D8BFA-33AF-4A45-8684-12344D99E22F}" srcOrd="2" destOrd="0" presId="urn:microsoft.com/office/officeart/2008/layout/VerticalCircleList"/>
    <dgm:cxn modelId="{355B3BEF-7DC5-F04B-8028-1833659C378E}" type="presParOf" srcId="{5F85BE07-1EA3-324D-9FEB-E6B8AE04DBB5}" destId="{6D496FE2-D188-344E-A1AF-7EA4552CA869}" srcOrd="4" destOrd="0" presId="urn:microsoft.com/office/officeart/2008/layout/VerticalCircleList"/>
    <dgm:cxn modelId="{EBA83320-F22A-5144-8BA5-77A2A56BF35B}" type="presParOf" srcId="{6D496FE2-D188-344E-A1AF-7EA4552CA869}" destId="{6F67E25E-E2E4-B045-9637-494592DAAB6A}" srcOrd="0" destOrd="0" presId="urn:microsoft.com/office/officeart/2008/layout/VerticalCircleList"/>
    <dgm:cxn modelId="{20A6646F-0090-264A-BC6C-E406300ED1CA}" type="presParOf" srcId="{6D496FE2-D188-344E-A1AF-7EA4552CA869}" destId="{EAF5FCAB-2736-944F-81D2-14DB762E8272}" srcOrd="1" destOrd="0" presId="urn:microsoft.com/office/officeart/2008/layout/VerticalCircleList"/>
    <dgm:cxn modelId="{238BBE29-9E25-B048-8255-F13023BFE6BF}" type="presParOf" srcId="{6D496FE2-D188-344E-A1AF-7EA4552CA869}" destId="{5FC53DE0-94DE-424C-8643-8FC2148C690F}" srcOrd="2" destOrd="0" presId="urn:microsoft.com/office/officeart/2008/layout/VerticalCircleList"/>
    <dgm:cxn modelId="{905DE512-5380-2A43-8E2C-48ACA54E033D}" type="presParOf" srcId="{5F85BE07-1EA3-324D-9FEB-E6B8AE04DBB5}" destId="{81C6BD14-B644-BA43-A672-18DAA5D438C1}" srcOrd="5" destOrd="0" presId="urn:microsoft.com/office/officeart/2008/layout/VerticalCircleList"/>
    <dgm:cxn modelId="{C20BFF2A-5A10-2344-B348-E0E594C7C05F}" type="presParOf" srcId="{81C6BD14-B644-BA43-A672-18DAA5D438C1}" destId="{15DCACE6-7D69-4441-A732-8EDC14C25D10}" srcOrd="0" destOrd="0" presId="urn:microsoft.com/office/officeart/2008/layout/VerticalCircleList"/>
    <dgm:cxn modelId="{A3E2E9B7-FAF8-3D42-B561-EA137DBF7D25}" type="presParOf" srcId="{81C6BD14-B644-BA43-A672-18DAA5D438C1}" destId="{6F4424BB-1F1C-1343-8FE9-644813656A34}" srcOrd="1" destOrd="0" presId="urn:microsoft.com/office/officeart/2008/layout/VerticalCircleList"/>
    <dgm:cxn modelId="{2E3522F9-FAE1-8B4D-B940-C7BDF21549B6}" type="presParOf" srcId="{81C6BD14-B644-BA43-A672-18DAA5D438C1}" destId="{8B33AA89-35B2-D742-B193-43A557B1213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074EF78-91FE-B24F-8200-F93888D0DD3E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25E9258-6F5A-7F46-A7BC-0A9C6DA2D5E6}">
      <dgm:prSet phldrT="[Text]"/>
      <dgm:spPr/>
      <dgm:t>
        <a:bodyPr/>
        <a:lstStyle/>
        <a:p>
          <a:r>
            <a:rPr lang="en-GB" dirty="0" err="1"/>
            <a:t>dict</a:t>
          </a:r>
          <a:endParaRPr lang="en-GB" dirty="0"/>
        </a:p>
      </dgm:t>
    </dgm:pt>
    <dgm:pt modelId="{684CBE84-0659-3A46-9E2B-E0F1BB6790DA}" type="parTrans" cxnId="{D28CF9B7-2387-9F41-8230-BC94713828B3}">
      <dgm:prSet/>
      <dgm:spPr/>
      <dgm:t>
        <a:bodyPr/>
        <a:lstStyle/>
        <a:p>
          <a:endParaRPr lang="en-GB"/>
        </a:p>
      </dgm:t>
    </dgm:pt>
    <dgm:pt modelId="{6023AFA0-8030-7A42-A33E-4526CE296A01}" type="sibTrans" cxnId="{D28CF9B7-2387-9F41-8230-BC94713828B3}">
      <dgm:prSet/>
      <dgm:spPr/>
      <dgm:t>
        <a:bodyPr/>
        <a:lstStyle/>
        <a:p>
          <a:endParaRPr lang="en-GB"/>
        </a:p>
      </dgm:t>
    </dgm:pt>
    <dgm:pt modelId="{6BCB19B5-FBB4-104A-9104-76BC8587B7C0}">
      <dgm:prSet phldrT="[Text]"/>
      <dgm:spPr/>
      <dgm:t>
        <a:bodyPr/>
        <a:lstStyle/>
        <a:p>
          <a:r>
            <a:rPr lang="en-GB" dirty="0"/>
            <a:t>if </a:t>
          </a:r>
          <a:r>
            <a:rPr lang="en-GB" b="0" i="0" dirty="0"/>
            <a:t>k in d</a:t>
          </a:r>
          <a:endParaRPr lang="en-GB" dirty="0"/>
        </a:p>
      </dgm:t>
    </dgm:pt>
    <dgm:pt modelId="{2CDE9D14-5D3E-7F42-833F-2D4E552E7C59}" type="parTrans" cxnId="{5C988994-B8D6-2841-AA72-8A50874BF71D}">
      <dgm:prSet/>
      <dgm:spPr/>
      <dgm:t>
        <a:bodyPr/>
        <a:lstStyle/>
        <a:p>
          <a:endParaRPr lang="en-GB"/>
        </a:p>
      </dgm:t>
    </dgm:pt>
    <dgm:pt modelId="{6D3256F8-0C91-AE4A-967E-311F01CA04D2}" type="sibTrans" cxnId="{5C988994-B8D6-2841-AA72-8A50874BF71D}">
      <dgm:prSet/>
      <dgm:spPr/>
      <dgm:t>
        <a:bodyPr/>
        <a:lstStyle/>
        <a:p>
          <a:endParaRPr lang="en-GB"/>
        </a:p>
      </dgm:t>
    </dgm:pt>
    <dgm:pt modelId="{563370BF-DDA0-FA42-9E6F-9D2FB70EE4F5}">
      <dgm:prSet phldrT="[Text]"/>
      <dgm:spPr/>
      <dgm:t>
        <a:bodyPr/>
        <a:lstStyle/>
        <a:p>
          <a:r>
            <a:rPr lang="en-GB" i="1" dirty="0"/>
            <a:t>O</a:t>
          </a:r>
          <a:r>
            <a:rPr lang="en-GB" dirty="0"/>
            <a:t>(</a:t>
          </a:r>
          <a:r>
            <a:rPr lang="en-GB" i="1" dirty="0"/>
            <a:t>1</a:t>
          </a:r>
          <a:r>
            <a:rPr lang="en-GB" dirty="0"/>
            <a:t>)</a:t>
          </a:r>
        </a:p>
      </dgm:t>
    </dgm:pt>
    <dgm:pt modelId="{78C502CA-D371-D04C-B7A5-51B2A872372C}" type="parTrans" cxnId="{0BBA9C7A-89E1-1641-8DA8-B58FEBA4F7D3}">
      <dgm:prSet/>
      <dgm:spPr/>
      <dgm:t>
        <a:bodyPr/>
        <a:lstStyle/>
        <a:p>
          <a:endParaRPr lang="en-GB"/>
        </a:p>
      </dgm:t>
    </dgm:pt>
    <dgm:pt modelId="{29333957-8CF3-6645-8189-FFF050F5444C}" type="sibTrans" cxnId="{0BBA9C7A-89E1-1641-8DA8-B58FEBA4F7D3}">
      <dgm:prSet/>
      <dgm:spPr/>
      <dgm:t>
        <a:bodyPr/>
        <a:lstStyle/>
        <a:p>
          <a:endParaRPr lang="en-GB"/>
        </a:p>
      </dgm:t>
    </dgm:pt>
    <dgm:pt modelId="{C6447DA5-0E4B-9C45-A251-A45B33570186}">
      <dgm:prSet phldrT="[Text]"/>
      <dgm:spPr/>
      <dgm:t>
        <a:bodyPr/>
        <a:lstStyle/>
        <a:p>
          <a:r>
            <a:rPr lang="en-GB" dirty="0"/>
            <a:t>list</a:t>
          </a:r>
        </a:p>
      </dgm:t>
    </dgm:pt>
    <dgm:pt modelId="{455EB623-6BAE-4C46-8C0C-C77B8E89FCE9}" type="parTrans" cxnId="{CC3E439F-72B6-DE43-986A-EF4ACE85AA3E}">
      <dgm:prSet/>
      <dgm:spPr/>
      <dgm:t>
        <a:bodyPr/>
        <a:lstStyle/>
        <a:p>
          <a:endParaRPr lang="en-GB"/>
        </a:p>
      </dgm:t>
    </dgm:pt>
    <dgm:pt modelId="{8870958B-F79B-3C49-B261-38D433336210}" type="sibTrans" cxnId="{CC3E439F-72B6-DE43-986A-EF4ACE85AA3E}">
      <dgm:prSet/>
      <dgm:spPr/>
      <dgm:t>
        <a:bodyPr/>
        <a:lstStyle/>
        <a:p>
          <a:endParaRPr lang="en-GB"/>
        </a:p>
      </dgm:t>
    </dgm:pt>
    <dgm:pt modelId="{CCDD53C7-73C1-2447-A4FE-8572B40D9CF4}">
      <dgm:prSet phldrT="[Text]"/>
      <dgm:spPr/>
      <dgm:t>
        <a:bodyPr/>
        <a:lstStyle/>
        <a:p>
          <a:r>
            <a:rPr lang="en-GB" dirty="0"/>
            <a:t>if x in l</a:t>
          </a:r>
        </a:p>
      </dgm:t>
    </dgm:pt>
    <dgm:pt modelId="{1F24EB05-AB3A-F946-860A-01A2C27EF647}" type="parTrans" cxnId="{491B01B3-73C6-8E46-B93B-B078EB2948FD}">
      <dgm:prSet/>
      <dgm:spPr/>
      <dgm:t>
        <a:bodyPr/>
        <a:lstStyle/>
        <a:p>
          <a:endParaRPr lang="en-GB"/>
        </a:p>
      </dgm:t>
    </dgm:pt>
    <dgm:pt modelId="{A4C3F74C-BFD3-5D44-A087-688B7A4DF3AE}" type="sibTrans" cxnId="{491B01B3-73C6-8E46-B93B-B078EB2948FD}">
      <dgm:prSet/>
      <dgm:spPr/>
      <dgm:t>
        <a:bodyPr/>
        <a:lstStyle/>
        <a:p>
          <a:endParaRPr lang="en-GB"/>
        </a:p>
      </dgm:t>
    </dgm:pt>
    <dgm:pt modelId="{B7AE9625-5F34-8B4F-AD34-5860C01D77D0}">
      <dgm:prSet phldrT="[Text]"/>
      <dgm:spPr/>
      <dgm:t>
        <a:bodyPr/>
        <a:lstStyle/>
        <a:p>
          <a:r>
            <a:rPr lang="en-GB" i="1" dirty="0"/>
            <a:t>O</a:t>
          </a:r>
          <a:r>
            <a:rPr lang="en-GB" dirty="0"/>
            <a:t>(</a:t>
          </a:r>
          <a:r>
            <a:rPr lang="en-GB" i="1" dirty="0"/>
            <a:t>n</a:t>
          </a:r>
          <a:r>
            <a:rPr lang="en-GB" dirty="0"/>
            <a:t>)</a:t>
          </a:r>
        </a:p>
      </dgm:t>
    </dgm:pt>
    <dgm:pt modelId="{43842CBC-6D7F-2D43-B7FD-870CE8F69E8B}" type="parTrans" cxnId="{05CDF31A-DB01-CF4A-BA13-51E17B395C90}">
      <dgm:prSet/>
      <dgm:spPr/>
      <dgm:t>
        <a:bodyPr/>
        <a:lstStyle/>
        <a:p>
          <a:endParaRPr lang="en-GB"/>
        </a:p>
      </dgm:t>
    </dgm:pt>
    <dgm:pt modelId="{D70C8BDF-E93D-1147-89B5-BE58FAC7F2A7}" type="sibTrans" cxnId="{05CDF31A-DB01-CF4A-BA13-51E17B395C90}">
      <dgm:prSet/>
      <dgm:spPr/>
      <dgm:t>
        <a:bodyPr/>
        <a:lstStyle/>
        <a:p>
          <a:endParaRPr lang="en-GB"/>
        </a:p>
      </dgm:t>
    </dgm:pt>
    <dgm:pt modelId="{9EDDC550-3571-0841-BCEE-C6E28474F843}">
      <dgm:prSet phldrT="[Text]"/>
      <dgm:spPr/>
      <dgm:t>
        <a:bodyPr/>
        <a:lstStyle/>
        <a:p>
          <a:r>
            <a:rPr lang="en-GB" dirty="0"/>
            <a:t>set</a:t>
          </a:r>
        </a:p>
      </dgm:t>
    </dgm:pt>
    <dgm:pt modelId="{6937EE6A-C450-824E-ACB7-6BC97D37EF07}" type="parTrans" cxnId="{94529D3D-64A0-9E41-A395-676BC0CCEA3B}">
      <dgm:prSet/>
      <dgm:spPr/>
      <dgm:t>
        <a:bodyPr/>
        <a:lstStyle/>
        <a:p>
          <a:endParaRPr lang="en-GB"/>
        </a:p>
      </dgm:t>
    </dgm:pt>
    <dgm:pt modelId="{B2616198-F2BB-C843-949D-F98193749736}" type="sibTrans" cxnId="{94529D3D-64A0-9E41-A395-676BC0CCEA3B}">
      <dgm:prSet/>
      <dgm:spPr/>
      <dgm:t>
        <a:bodyPr/>
        <a:lstStyle/>
        <a:p>
          <a:endParaRPr lang="en-GB"/>
        </a:p>
      </dgm:t>
    </dgm:pt>
    <dgm:pt modelId="{175864F4-CC8C-0143-8BAE-2103521D5A8A}">
      <dgm:prSet phldrT="[Text]"/>
      <dgm:spPr/>
      <dgm:t>
        <a:bodyPr/>
        <a:lstStyle/>
        <a:p>
          <a:r>
            <a:rPr lang="en-GB" dirty="0"/>
            <a:t>If x in s</a:t>
          </a:r>
        </a:p>
      </dgm:t>
    </dgm:pt>
    <dgm:pt modelId="{F582B019-E219-D244-BC45-0E146EDDAA88}" type="parTrans" cxnId="{A8AC0E39-6F47-914A-9E10-2E713B8EF32C}">
      <dgm:prSet/>
      <dgm:spPr/>
      <dgm:t>
        <a:bodyPr/>
        <a:lstStyle/>
        <a:p>
          <a:endParaRPr lang="en-GB"/>
        </a:p>
      </dgm:t>
    </dgm:pt>
    <dgm:pt modelId="{D7BD480F-7E7E-7440-9EE5-089D410CD637}" type="sibTrans" cxnId="{A8AC0E39-6F47-914A-9E10-2E713B8EF32C}">
      <dgm:prSet/>
      <dgm:spPr/>
      <dgm:t>
        <a:bodyPr/>
        <a:lstStyle/>
        <a:p>
          <a:endParaRPr lang="en-GB"/>
        </a:p>
      </dgm:t>
    </dgm:pt>
    <dgm:pt modelId="{38CD1EED-4325-8146-ADBB-C4D06F9B5D0A}">
      <dgm:prSet phldrT="[Text]"/>
      <dgm:spPr/>
      <dgm:t>
        <a:bodyPr/>
        <a:lstStyle/>
        <a:p>
          <a:r>
            <a:rPr lang="en-GB" i="1" dirty="0"/>
            <a:t>O</a:t>
          </a:r>
          <a:r>
            <a:rPr lang="en-GB" dirty="0"/>
            <a:t>(</a:t>
          </a:r>
          <a:r>
            <a:rPr lang="en-GB" i="1" dirty="0"/>
            <a:t>1</a:t>
          </a:r>
          <a:r>
            <a:rPr lang="en-GB" dirty="0"/>
            <a:t>)</a:t>
          </a:r>
        </a:p>
      </dgm:t>
    </dgm:pt>
    <dgm:pt modelId="{58F74028-1D97-C04B-8DE7-F150D84B203C}" type="parTrans" cxnId="{349EAE0F-D164-4042-B5F8-831AB344AA21}">
      <dgm:prSet/>
      <dgm:spPr/>
      <dgm:t>
        <a:bodyPr/>
        <a:lstStyle/>
        <a:p>
          <a:endParaRPr lang="en-GB"/>
        </a:p>
      </dgm:t>
    </dgm:pt>
    <dgm:pt modelId="{386294BC-3291-2340-9B06-FB3481740D62}" type="sibTrans" cxnId="{349EAE0F-D164-4042-B5F8-831AB344AA21}">
      <dgm:prSet/>
      <dgm:spPr/>
      <dgm:t>
        <a:bodyPr/>
        <a:lstStyle/>
        <a:p>
          <a:endParaRPr lang="en-GB"/>
        </a:p>
      </dgm:t>
    </dgm:pt>
    <dgm:pt modelId="{1DBD60FB-354B-9C48-ABE9-27D5E5B98E53}" type="pres">
      <dgm:prSet presAssocID="{0074EF78-91FE-B24F-8200-F93888D0DD3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EE02B29-024F-BB46-BE4A-EAD229941910}" type="pres">
      <dgm:prSet presAssocID="{925E9258-6F5A-7F46-A7BC-0A9C6DA2D5E6}" presName="horFlow" presStyleCnt="0"/>
      <dgm:spPr/>
    </dgm:pt>
    <dgm:pt modelId="{14CE2B65-150F-F04E-8F20-C48048E5DB10}" type="pres">
      <dgm:prSet presAssocID="{925E9258-6F5A-7F46-A7BC-0A9C6DA2D5E6}" presName="bigChev" presStyleLbl="node1" presStyleIdx="0" presStyleCnt="3"/>
      <dgm:spPr/>
    </dgm:pt>
    <dgm:pt modelId="{3F701F2C-D8DE-8C44-B648-4069A8C64F08}" type="pres">
      <dgm:prSet presAssocID="{2CDE9D14-5D3E-7F42-833F-2D4E552E7C59}" presName="parTrans" presStyleCnt="0"/>
      <dgm:spPr/>
    </dgm:pt>
    <dgm:pt modelId="{EC3DD43D-97CF-A14C-A40B-E5BD32A1892A}" type="pres">
      <dgm:prSet presAssocID="{6BCB19B5-FBB4-104A-9104-76BC8587B7C0}" presName="node" presStyleLbl="alignAccFollowNode1" presStyleIdx="0" presStyleCnt="6" custScaleX="129611">
        <dgm:presLayoutVars>
          <dgm:bulletEnabled val="1"/>
        </dgm:presLayoutVars>
      </dgm:prSet>
      <dgm:spPr/>
    </dgm:pt>
    <dgm:pt modelId="{AE3DEF89-48FD-404F-9846-A0A08B33C8CA}" type="pres">
      <dgm:prSet presAssocID="{6D3256F8-0C91-AE4A-967E-311F01CA04D2}" presName="sibTrans" presStyleCnt="0"/>
      <dgm:spPr/>
    </dgm:pt>
    <dgm:pt modelId="{2DBCC51A-9E55-6743-9C62-1D34E83ACB1E}" type="pres">
      <dgm:prSet presAssocID="{563370BF-DDA0-FA42-9E6F-9D2FB70EE4F5}" presName="node" presStyleLbl="alignAccFollowNode1" presStyleIdx="1" presStyleCnt="6">
        <dgm:presLayoutVars>
          <dgm:bulletEnabled val="1"/>
        </dgm:presLayoutVars>
      </dgm:prSet>
      <dgm:spPr/>
    </dgm:pt>
    <dgm:pt modelId="{7210B037-2830-9743-BF69-A6B8040D52EA}" type="pres">
      <dgm:prSet presAssocID="{925E9258-6F5A-7F46-A7BC-0A9C6DA2D5E6}" presName="vSp" presStyleCnt="0"/>
      <dgm:spPr/>
    </dgm:pt>
    <dgm:pt modelId="{FF8E6365-58DE-4346-A40F-DD9C8AB11BC8}" type="pres">
      <dgm:prSet presAssocID="{C6447DA5-0E4B-9C45-A251-A45B33570186}" presName="horFlow" presStyleCnt="0"/>
      <dgm:spPr/>
    </dgm:pt>
    <dgm:pt modelId="{AFBF95D3-F0C3-3844-941A-F69A734BD84B}" type="pres">
      <dgm:prSet presAssocID="{C6447DA5-0E4B-9C45-A251-A45B33570186}" presName="bigChev" presStyleLbl="node1" presStyleIdx="1" presStyleCnt="3"/>
      <dgm:spPr/>
    </dgm:pt>
    <dgm:pt modelId="{82366852-6E04-6649-AE32-8F972FE72C2F}" type="pres">
      <dgm:prSet presAssocID="{1F24EB05-AB3A-F946-860A-01A2C27EF647}" presName="parTrans" presStyleCnt="0"/>
      <dgm:spPr/>
    </dgm:pt>
    <dgm:pt modelId="{60AF6D2B-AE00-1E4E-AC86-2E911BBD0E84}" type="pres">
      <dgm:prSet presAssocID="{CCDD53C7-73C1-2447-A4FE-8572B40D9CF4}" presName="node" presStyleLbl="alignAccFollowNode1" presStyleIdx="2" presStyleCnt="6" custScaleX="130587">
        <dgm:presLayoutVars>
          <dgm:bulletEnabled val="1"/>
        </dgm:presLayoutVars>
      </dgm:prSet>
      <dgm:spPr/>
    </dgm:pt>
    <dgm:pt modelId="{05291E7C-FB2E-3B44-B88A-8208AE6CD55F}" type="pres">
      <dgm:prSet presAssocID="{A4C3F74C-BFD3-5D44-A087-688B7A4DF3AE}" presName="sibTrans" presStyleCnt="0"/>
      <dgm:spPr/>
    </dgm:pt>
    <dgm:pt modelId="{DF09CB81-E814-9446-8EDC-561B88AA64C7}" type="pres">
      <dgm:prSet presAssocID="{B7AE9625-5F34-8B4F-AD34-5860C01D77D0}" presName="node" presStyleLbl="alignAccFollowNode1" presStyleIdx="3" presStyleCnt="6">
        <dgm:presLayoutVars>
          <dgm:bulletEnabled val="1"/>
        </dgm:presLayoutVars>
      </dgm:prSet>
      <dgm:spPr/>
    </dgm:pt>
    <dgm:pt modelId="{2DAF3D04-371C-9C4C-BBB5-56902604D765}" type="pres">
      <dgm:prSet presAssocID="{C6447DA5-0E4B-9C45-A251-A45B33570186}" presName="vSp" presStyleCnt="0"/>
      <dgm:spPr/>
    </dgm:pt>
    <dgm:pt modelId="{45219A7A-699A-FD49-B208-D52E7760FD9E}" type="pres">
      <dgm:prSet presAssocID="{9EDDC550-3571-0841-BCEE-C6E28474F843}" presName="horFlow" presStyleCnt="0"/>
      <dgm:spPr/>
    </dgm:pt>
    <dgm:pt modelId="{A176617B-141A-484F-AEAF-1C67B62FB780}" type="pres">
      <dgm:prSet presAssocID="{9EDDC550-3571-0841-BCEE-C6E28474F843}" presName="bigChev" presStyleLbl="node1" presStyleIdx="2" presStyleCnt="3"/>
      <dgm:spPr/>
    </dgm:pt>
    <dgm:pt modelId="{14C8B5BE-F114-FD4D-B9C2-70159286D122}" type="pres">
      <dgm:prSet presAssocID="{F582B019-E219-D244-BC45-0E146EDDAA88}" presName="parTrans" presStyleCnt="0"/>
      <dgm:spPr/>
    </dgm:pt>
    <dgm:pt modelId="{15864B4D-7133-B54D-B7B6-8AB33F1066BD}" type="pres">
      <dgm:prSet presAssocID="{175864F4-CC8C-0143-8BAE-2103521D5A8A}" presName="node" presStyleLbl="alignAccFollowNode1" presStyleIdx="4" presStyleCnt="6" custScaleX="131295">
        <dgm:presLayoutVars>
          <dgm:bulletEnabled val="1"/>
        </dgm:presLayoutVars>
      </dgm:prSet>
      <dgm:spPr/>
    </dgm:pt>
    <dgm:pt modelId="{3A0C6F0D-4716-8645-89BA-55EF50BDB55E}" type="pres">
      <dgm:prSet presAssocID="{D7BD480F-7E7E-7440-9EE5-089D410CD637}" presName="sibTrans" presStyleCnt="0"/>
      <dgm:spPr/>
    </dgm:pt>
    <dgm:pt modelId="{CE74DBEA-1285-DD44-8C06-B089FA9CE267}" type="pres">
      <dgm:prSet presAssocID="{38CD1EED-4325-8146-ADBB-C4D06F9B5D0A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349EAE0F-D164-4042-B5F8-831AB344AA21}" srcId="{9EDDC550-3571-0841-BCEE-C6E28474F843}" destId="{38CD1EED-4325-8146-ADBB-C4D06F9B5D0A}" srcOrd="1" destOrd="0" parTransId="{58F74028-1D97-C04B-8DE7-F150D84B203C}" sibTransId="{386294BC-3291-2340-9B06-FB3481740D62}"/>
    <dgm:cxn modelId="{05CDF31A-DB01-CF4A-BA13-51E17B395C90}" srcId="{C6447DA5-0E4B-9C45-A251-A45B33570186}" destId="{B7AE9625-5F34-8B4F-AD34-5860C01D77D0}" srcOrd="1" destOrd="0" parTransId="{43842CBC-6D7F-2D43-B7FD-870CE8F69E8B}" sibTransId="{D70C8BDF-E93D-1147-89B5-BE58FAC7F2A7}"/>
    <dgm:cxn modelId="{A8AC0E39-6F47-914A-9E10-2E713B8EF32C}" srcId="{9EDDC550-3571-0841-BCEE-C6E28474F843}" destId="{175864F4-CC8C-0143-8BAE-2103521D5A8A}" srcOrd="0" destOrd="0" parTransId="{F582B019-E219-D244-BC45-0E146EDDAA88}" sibTransId="{D7BD480F-7E7E-7440-9EE5-089D410CD637}"/>
    <dgm:cxn modelId="{94529D3D-64A0-9E41-A395-676BC0CCEA3B}" srcId="{0074EF78-91FE-B24F-8200-F93888D0DD3E}" destId="{9EDDC550-3571-0841-BCEE-C6E28474F843}" srcOrd="2" destOrd="0" parTransId="{6937EE6A-C450-824E-ACB7-6BC97D37EF07}" sibTransId="{B2616198-F2BB-C843-949D-F98193749736}"/>
    <dgm:cxn modelId="{0E61EE6C-DB08-BF40-BC1D-8CAAF4849BE0}" type="presOf" srcId="{563370BF-DDA0-FA42-9E6F-9D2FB70EE4F5}" destId="{2DBCC51A-9E55-6743-9C62-1D34E83ACB1E}" srcOrd="0" destOrd="0" presId="urn:microsoft.com/office/officeart/2005/8/layout/lProcess3"/>
    <dgm:cxn modelId="{16A42A71-0481-2D46-9F36-4ADCCF1E9082}" type="presOf" srcId="{6BCB19B5-FBB4-104A-9104-76BC8587B7C0}" destId="{EC3DD43D-97CF-A14C-A40B-E5BD32A1892A}" srcOrd="0" destOrd="0" presId="urn:microsoft.com/office/officeart/2005/8/layout/lProcess3"/>
    <dgm:cxn modelId="{98F64274-464B-5040-9568-577C7E2E5C76}" type="presOf" srcId="{CCDD53C7-73C1-2447-A4FE-8572B40D9CF4}" destId="{60AF6D2B-AE00-1E4E-AC86-2E911BBD0E84}" srcOrd="0" destOrd="0" presId="urn:microsoft.com/office/officeart/2005/8/layout/lProcess3"/>
    <dgm:cxn modelId="{02305775-1D96-5348-8FC7-064C881CBCA7}" type="presOf" srcId="{38CD1EED-4325-8146-ADBB-C4D06F9B5D0A}" destId="{CE74DBEA-1285-DD44-8C06-B089FA9CE267}" srcOrd="0" destOrd="0" presId="urn:microsoft.com/office/officeart/2005/8/layout/lProcess3"/>
    <dgm:cxn modelId="{0BBA9C7A-89E1-1641-8DA8-B58FEBA4F7D3}" srcId="{925E9258-6F5A-7F46-A7BC-0A9C6DA2D5E6}" destId="{563370BF-DDA0-FA42-9E6F-9D2FB70EE4F5}" srcOrd="1" destOrd="0" parTransId="{78C502CA-D371-D04C-B7A5-51B2A872372C}" sibTransId="{29333957-8CF3-6645-8189-FFF050F5444C}"/>
    <dgm:cxn modelId="{15627593-48D1-794A-A8ED-89FE9F392647}" type="presOf" srcId="{B7AE9625-5F34-8B4F-AD34-5860C01D77D0}" destId="{DF09CB81-E814-9446-8EDC-561B88AA64C7}" srcOrd="0" destOrd="0" presId="urn:microsoft.com/office/officeart/2005/8/layout/lProcess3"/>
    <dgm:cxn modelId="{5C988994-B8D6-2841-AA72-8A50874BF71D}" srcId="{925E9258-6F5A-7F46-A7BC-0A9C6DA2D5E6}" destId="{6BCB19B5-FBB4-104A-9104-76BC8587B7C0}" srcOrd="0" destOrd="0" parTransId="{2CDE9D14-5D3E-7F42-833F-2D4E552E7C59}" sibTransId="{6D3256F8-0C91-AE4A-967E-311F01CA04D2}"/>
    <dgm:cxn modelId="{CC3E439F-72B6-DE43-986A-EF4ACE85AA3E}" srcId="{0074EF78-91FE-B24F-8200-F93888D0DD3E}" destId="{C6447DA5-0E4B-9C45-A251-A45B33570186}" srcOrd="1" destOrd="0" parTransId="{455EB623-6BAE-4C46-8C0C-C77B8E89FCE9}" sibTransId="{8870958B-F79B-3C49-B261-38D433336210}"/>
    <dgm:cxn modelId="{491B01B3-73C6-8E46-B93B-B078EB2948FD}" srcId="{C6447DA5-0E4B-9C45-A251-A45B33570186}" destId="{CCDD53C7-73C1-2447-A4FE-8572B40D9CF4}" srcOrd="0" destOrd="0" parTransId="{1F24EB05-AB3A-F946-860A-01A2C27EF647}" sibTransId="{A4C3F74C-BFD3-5D44-A087-688B7A4DF3AE}"/>
    <dgm:cxn modelId="{D28CF9B7-2387-9F41-8230-BC94713828B3}" srcId="{0074EF78-91FE-B24F-8200-F93888D0DD3E}" destId="{925E9258-6F5A-7F46-A7BC-0A9C6DA2D5E6}" srcOrd="0" destOrd="0" parTransId="{684CBE84-0659-3A46-9E2B-E0F1BB6790DA}" sibTransId="{6023AFA0-8030-7A42-A33E-4526CE296A01}"/>
    <dgm:cxn modelId="{B0E5A0C0-6A32-B94A-9904-FAFC91270C17}" type="presOf" srcId="{9EDDC550-3571-0841-BCEE-C6E28474F843}" destId="{A176617B-141A-484F-AEAF-1C67B62FB780}" srcOrd="0" destOrd="0" presId="urn:microsoft.com/office/officeart/2005/8/layout/lProcess3"/>
    <dgm:cxn modelId="{599EC6C2-7745-8E4F-9877-8145A8091F0C}" type="presOf" srcId="{175864F4-CC8C-0143-8BAE-2103521D5A8A}" destId="{15864B4D-7133-B54D-B7B6-8AB33F1066BD}" srcOrd="0" destOrd="0" presId="urn:microsoft.com/office/officeart/2005/8/layout/lProcess3"/>
    <dgm:cxn modelId="{80B88CCD-A2A8-FC46-AD49-D474E35426E2}" type="presOf" srcId="{0074EF78-91FE-B24F-8200-F93888D0DD3E}" destId="{1DBD60FB-354B-9C48-ABE9-27D5E5B98E53}" srcOrd="0" destOrd="0" presId="urn:microsoft.com/office/officeart/2005/8/layout/lProcess3"/>
    <dgm:cxn modelId="{01FE7ED2-D12A-6C4F-8050-B4B4BD2BC12B}" type="presOf" srcId="{925E9258-6F5A-7F46-A7BC-0A9C6DA2D5E6}" destId="{14CE2B65-150F-F04E-8F20-C48048E5DB10}" srcOrd="0" destOrd="0" presId="urn:microsoft.com/office/officeart/2005/8/layout/lProcess3"/>
    <dgm:cxn modelId="{35432FDD-5BD3-9644-B8E5-530FBB2074E2}" type="presOf" srcId="{C6447DA5-0E4B-9C45-A251-A45B33570186}" destId="{AFBF95D3-F0C3-3844-941A-F69A734BD84B}" srcOrd="0" destOrd="0" presId="urn:microsoft.com/office/officeart/2005/8/layout/lProcess3"/>
    <dgm:cxn modelId="{7D8DF61C-8B78-AE48-B3B4-C68C962B90A4}" type="presParOf" srcId="{1DBD60FB-354B-9C48-ABE9-27D5E5B98E53}" destId="{AEE02B29-024F-BB46-BE4A-EAD229941910}" srcOrd="0" destOrd="0" presId="urn:microsoft.com/office/officeart/2005/8/layout/lProcess3"/>
    <dgm:cxn modelId="{034D1F16-C42C-2A49-A192-A77ED8A39B49}" type="presParOf" srcId="{AEE02B29-024F-BB46-BE4A-EAD229941910}" destId="{14CE2B65-150F-F04E-8F20-C48048E5DB10}" srcOrd="0" destOrd="0" presId="urn:microsoft.com/office/officeart/2005/8/layout/lProcess3"/>
    <dgm:cxn modelId="{58B0F35C-9332-B249-ABFB-739A8F18F0D7}" type="presParOf" srcId="{AEE02B29-024F-BB46-BE4A-EAD229941910}" destId="{3F701F2C-D8DE-8C44-B648-4069A8C64F08}" srcOrd="1" destOrd="0" presId="urn:microsoft.com/office/officeart/2005/8/layout/lProcess3"/>
    <dgm:cxn modelId="{3501815A-D4BF-D043-9CBC-B900C3BAB26D}" type="presParOf" srcId="{AEE02B29-024F-BB46-BE4A-EAD229941910}" destId="{EC3DD43D-97CF-A14C-A40B-E5BD32A1892A}" srcOrd="2" destOrd="0" presId="urn:microsoft.com/office/officeart/2005/8/layout/lProcess3"/>
    <dgm:cxn modelId="{63DBF75B-3B0A-5448-9209-6F70DC6789A6}" type="presParOf" srcId="{AEE02B29-024F-BB46-BE4A-EAD229941910}" destId="{AE3DEF89-48FD-404F-9846-A0A08B33C8CA}" srcOrd="3" destOrd="0" presId="urn:microsoft.com/office/officeart/2005/8/layout/lProcess3"/>
    <dgm:cxn modelId="{0BB46FA2-7278-ED4A-81E4-F6659C47F104}" type="presParOf" srcId="{AEE02B29-024F-BB46-BE4A-EAD229941910}" destId="{2DBCC51A-9E55-6743-9C62-1D34E83ACB1E}" srcOrd="4" destOrd="0" presId="urn:microsoft.com/office/officeart/2005/8/layout/lProcess3"/>
    <dgm:cxn modelId="{8B99C866-3E39-5C48-8087-AAFC1A367347}" type="presParOf" srcId="{1DBD60FB-354B-9C48-ABE9-27D5E5B98E53}" destId="{7210B037-2830-9743-BF69-A6B8040D52EA}" srcOrd="1" destOrd="0" presId="urn:microsoft.com/office/officeart/2005/8/layout/lProcess3"/>
    <dgm:cxn modelId="{3D9AFDD7-E303-AB46-89CD-07089A11EDCD}" type="presParOf" srcId="{1DBD60FB-354B-9C48-ABE9-27D5E5B98E53}" destId="{FF8E6365-58DE-4346-A40F-DD9C8AB11BC8}" srcOrd="2" destOrd="0" presId="urn:microsoft.com/office/officeart/2005/8/layout/lProcess3"/>
    <dgm:cxn modelId="{0C5C911B-43B5-3948-93BC-9A4232654B28}" type="presParOf" srcId="{FF8E6365-58DE-4346-A40F-DD9C8AB11BC8}" destId="{AFBF95D3-F0C3-3844-941A-F69A734BD84B}" srcOrd="0" destOrd="0" presId="urn:microsoft.com/office/officeart/2005/8/layout/lProcess3"/>
    <dgm:cxn modelId="{320809FB-4185-7148-B64E-FC588715383F}" type="presParOf" srcId="{FF8E6365-58DE-4346-A40F-DD9C8AB11BC8}" destId="{82366852-6E04-6649-AE32-8F972FE72C2F}" srcOrd="1" destOrd="0" presId="urn:microsoft.com/office/officeart/2005/8/layout/lProcess3"/>
    <dgm:cxn modelId="{8C5291E5-4358-9047-AE3D-0B733D7F5C48}" type="presParOf" srcId="{FF8E6365-58DE-4346-A40F-DD9C8AB11BC8}" destId="{60AF6D2B-AE00-1E4E-AC86-2E911BBD0E84}" srcOrd="2" destOrd="0" presId="urn:microsoft.com/office/officeart/2005/8/layout/lProcess3"/>
    <dgm:cxn modelId="{7803A9C9-5EEC-9B46-977A-19F4A1860C2A}" type="presParOf" srcId="{FF8E6365-58DE-4346-A40F-DD9C8AB11BC8}" destId="{05291E7C-FB2E-3B44-B88A-8208AE6CD55F}" srcOrd="3" destOrd="0" presId="urn:microsoft.com/office/officeart/2005/8/layout/lProcess3"/>
    <dgm:cxn modelId="{ED00463D-C403-2743-8425-C873F9878BAF}" type="presParOf" srcId="{FF8E6365-58DE-4346-A40F-DD9C8AB11BC8}" destId="{DF09CB81-E814-9446-8EDC-561B88AA64C7}" srcOrd="4" destOrd="0" presId="urn:microsoft.com/office/officeart/2005/8/layout/lProcess3"/>
    <dgm:cxn modelId="{5A65C3BC-6D56-B142-B65B-EEB9CF1E043E}" type="presParOf" srcId="{1DBD60FB-354B-9C48-ABE9-27D5E5B98E53}" destId="{2DAF3D04-371C-9C4C-BBB5-56902604D765}" srcOrd="3" destOrd="0" presId="urn:microsoft.com/office/officeart/2005/8/layout/lProcess3"/>
    <dgm:cxn modelId="{1D52DF72-C1B2-E34C-AD86-E2D34406C993}" type="presParOf" srcId="{1DBD60FB-354B-9C48-ABE9-27D5E5B98E53}" destId="{45219A7A-699A-FD49-B208-D52E7760FD9E}" srcOrd="4" destOrd="0" presId="urn:microsoft.com/office/officeart/2005/8/layout/lProcess3"/>
    <dgm:cxn modelId="{096B3765-6C0E-BF4A-B84F-1ACA1265F6AD}" type="presParOf" srcId="{45219A7A-699A-FD49-B208-D52E7760FD9E}" destId="{A176617B-141A-484F-AEAF-1C67B62FB780}" srcOrd="0" destOrd="0" presId="urn:microsoft.com/office/officeart/2005/8/layout/lProcess3"/>
    <dgm:cxn modelId="{63E9AB60-F9E8-5B49-99AC-14C94FDC75AD}" type="presParOf" srcId="{45219A7A-699A-FD49-B208-D52E7760FD9E}" destId="{14C8B5BE-F114-FD4D-B9C2-70159286D122}" srcOrd="1" destOrd="0" presId="urn:microsoft.com/office/officeart/2005/8/layout/lProcess3"/>
    <dgm:cxn modelId="{1C94B8A3-EB1B-7D4C-9ACE-10A5A814343E}" type="presParOf" srcId="{45219A7A-699A-FD49-B208-D52E7760FD9E}" destId="{15864B4D-7133-B54D-B7B6-8AB33F1066BD}" srcOrd="2" destOrd="0" presId="urn:microsoft.com/office/officeart/2005/8/layout/lProcess3"/>
    <dgm:cxn modelId="{01859C67-186F-6B48-8C80-2FF7C97B7476}" type="presParOf" srcId="{45219A7A-699A-FD49-B208-D52E7760FD9E}" destId="{3A0C6F0D-4716-8645-89BA-55EF50BDB55E}" srcOrd="3" destOrd="0" presId="urn:microsoft.com/office/officeart/2005/8/layout/lProcess3"/>
    <dgm:cxn modelId="{10668C3B-E802-9A4A-81FE-5D3D656DD007}" type="presParOf" srcId="{45219A7A-699A-FD49-B208-D52E7760FD9E}" destId="{CE74DBEA-1285-DD44-8C06-B089FA9CE26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C1174-7B90-4355-BFC3-2B70FA53A65E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021B9-9968-4F4B-832D-E1EE21043957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abs(x)</a:t>
          </a:r>
        </a:p>
      </dgm:t>
    </dgm:pt>
    <dgm:pt modelId="{723CEF81-A1A6-425C-A132-95FD9D254B77}" type="parTrans" cxnId="{14F45CFE-3AC4-4E20-B2C5-D911B34AFD44}">
      <dgm:prSet/>
      <dgm:spPr/>
      <dgm:t>
        <a:bodyPr/>
        <a:lstStyle/>
        <a:p>
          <a:endParaRPr lang="en-US"/>
        </a:p>
      </dgm:t>
    </dgm:pt>
    <dgm:pt modelId="{D8A10BE8-A354-4C25-8C35-CD5478373C92}" type="sibTrans" cxnId="{14F45CFE-3AC4-4E20-B2C5-D911B34AFD44}">
      <dgm:prSet/>
      <dgm:spPr/>
      <dgm:t>
        <a:bodyPr/>
        <a:lstStyle/>
        <a:p>
          <a:endParaRPr lang="en-US"/>
        </a:p>
      </dgm:t>
    </dgm:pt>
    <dgm:pt modelId="{B5FF2BED-1A57-4CD7-B392-13ED523F9B64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exp(x)</a:t>
          </a:r>
        </a:p>
      </dgm:t>
    </dgm:pt>
    <dgm:pt modelId="{02BE5073-7754-4333-BC27-36C9726DDC5D}" type="parTrans" cxnId="{487C51C5-56E2-4605-A88E-966040CEB0EB}">
      <dgm:prSet/>
      <dgm:spPr/>
      <dgm:t>
        <a:bodyPr/>
        <a:lstStyle/>
        <a:p>
          <a:endParaRPr lang="en-US"/>
        </a:p>
      </dgm:t>
    </dgm:pt>
    <dgm:pt modelId="{C9EFC64A-B972-408F-B2B3-858D24ED28AA}" type="sibTrans" cxnId="{487C51C5-56E2-4605-A88E-966040CEB0EB}">
      <dgm:prSet/>
      <dgm:spPr/>
      <dgm:t>
        <a:bodyPr/>
        <a:lstStyle/>
        <a:p>
          <a:endParaRPr lang="en-US"/>
        </a:p>
      </dgm:t>
    </dgm:pt>
    <dgm:pt modelId="{31D36C2F-2532-489A-B5BB-D13F4257FBC8}">
      <dgm:prSet/>
      <dgm:spPr/>
      <dgm:t>
        <a:bodyPr/>
        <a:lstStyle/>
        <a:p>
          <a:r>
            <a:rPr lang="de-DE" dirty="0">
              <a:latin typeface="Courier New" panose="02070309020205020404" pitchFamily="49" charset="0"/>
              <a:cs typeface="Courier New" panose="02070309020205020404" pitchFamily="49" charset="0"/>
            </a:rPr>
            <a:t>log(x)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3021205-D0A5-4DA4-AC55-0AEE9A645FFC}" type="parTrans" cxnId="{764EA281-4C57-4E4C-A241-D475D0C0615E}">
      <dgm:prSet/>
      <dgm:spPr/>
      <dgm:t>
        <a:bodyPr/>
        <a:lstStyle/>
        <a:p>
          <a:endParaRPr lang="en-US"/>
        </a:p>
      </dgm:t>
    </dgm:pt>
    <dgm:pt modelId="{6C9EF19E-B9F2-46AF-B529-074A1D121BF0}" type="sibTrans" cxnId="{764EA281-4C57-4E4C-A241-D475D0C0615E}">
      <dgm:prSet/>
      <dgm:spPr/>
      <dgm:t>
        <a:bodyPr/>
        <a:lstStyle/>
        <a:p>
          <a:endParaRPr lang="en-US"/>
        </a:p>
      </dgm:t>
    </dgm:pt>
    <dgm:pt modelId="{CC7D58DE-B476-418B-9A44-B767B7314996}">
      <dgm:prSet/>
      <dgm:spPr/>
      <dgm:t>
        <a:bodyPr/>
        <a:lstStyle/>
        <a:p>
          <a:r>
            <a:rPr lang="de-DE" dirty="0">
              <a:latin typeface="Courier New" panose="02070309020205020404" pitchFamily="49" charset="0"/>
              <a:cs typeface="Courier New" panose="02070309020205020404" pitchFamily="49" charset="0"/>
            </a:rPr>
            <a:t>log10(x)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677650D-9A52-46CC-B323-1C5ABFE8B1E4}" type="parTrans" cxnId="{FE63882B-ADC7-4E75-B015-7C6E39A6DD75}">
      <dgm:prSet/>
      <dgm:spPr/>
      <dgm:t>
        <a:bodyPr/>
        <a:lstStyle/>
        <a:p>
          <a:endParaRPr lang="en-US"/>
        </a:p>
      </dgm:t>
    </dgm:pt>
    <dgm:pt modelId="{E3C7A66D-177C-42FF-AD3E-CE4D427C2EDC}" type="sibTrans" cxnId="{FE63882B-ADC7-4E75-B015-7C6E39A6DD75}">
      <dgm:prSet/>
      <dgm:spPr/>
      <dgm:t>
        <a:bodyPr/>
        <a:lstStyle/>
        <a:p>
          <a:endParaRPr lang="en-US"/>
        </a:p>
      </dgm:t>
    </dgm:pt>
    <dgm:pt modelId="{4EC40928-F297-462F-9919-78AF68731C1A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pow(x, y)</a:t>
          </a:r>
        </a:p>
      </dgm:t>
    </dgm:pt>
    <dgm:pt modelId="{CF54E5F7-E424-4271-BF90-317F99095912}" type="parTrans" cxnId="{63B8F43B-33FD-43AB-A2AA-F0D2DD8C9FC0}">
      <dgm:prSet/>
      <dgm:spPr/>
      <dgm:t>
        <a:bodyPr/>
        <a:lstStyle/>
        <a:p>
          <a:endParaRPr lang="en-US"/>
        </a:p>
      </dgm:t>
    </dgm:pt>
    <dgm:pt modelId="{B5E31813-1182-4DFC-8DF6-C5987F4AFDD1}" type="sibTrans" cxnId="{63B8F43B-33FD-43AB-A2AA-F0D2DD8C9FC0}">
      <dgm:prSet/>
      <dgm:spPr/>
      <dgm:t>
        <a:bodyPr/>
        <a:lstStyle/>
        <a:p>
          <a:endParaRPr lang="en-US"/>
        </a:p>
      </dgm:t>
    </dgm:pt>
    <dgm:pt modelId="{41F064E8-047B-4BBD-8F06-083672EB3C76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round(x [,n])</a:t>
          </a:r>
        </a:p>
      </dgm:t>
    </dgm:pt>
    <dgm:pt modelId="{3710343E-5CE3-450D-89FE-B1091EB26285}" type="parTrans" cxnId="{B026AE13-1E20-4C9C-A471-EC7126F1D35A}">
      <dgm:prSet/>
      <dgm:spPr/>
      <dgm:t>
        <a:bodyPr/>
        <a:lstStyle/>
        <a:p>
          <a:endParaRPr lang="en-US"/>
        </a:p>
      </dgm:t>
    </dgm:pt>
    <dgm:pt modelId="{B53F9D03-A707-404B-BC72-BA984832D945}" type="sibTrans" cxnId="{B026AE13-1E20-4C9C-A471-EC7126F1D35A}">
      <dgm:prSet/>
      <dgm:spPr/>
      <dgm:t>
        <a:bodyPr/>
        <a:lstStyle/>
        <a:p>
          <a:endParaRPr lang="en-US"/>
        </a:p>
      </dgm:t>
    </dgm:pt>
    <dgm:pt modelId="{E66592D3-C166-427E-B86C-E9B5B581E2C2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sqrt(x)</a:t>
          </a:r>
        </a:p>
      </dgm:t>
    </dgm:pt>
    <dgm:pt modelId="{9B48FEA3-B52F-4B86-9535-0860EE46240D}" type="parTrans" cxnId="{73360AFC-C63E-45D1-8A6F-93327FA3FF1A}">
      <dgm:prSet/>
      <dgm:spPr/>
      <dgm:t>
        <a:bodyPr/>
        <a:lstStyle/>
        <a:p>
          <a:endParaRPr lang="en-US"/>
        </a:p>
      </dgm:t>
    </dgm:pt>
    <dgm:pt modelId="{7D5DD6CB-0C15-4505-8AA0-124A435AAFFB}" type="sibTrans" cxnId="{73360AFC-C63E-45D1-8A6F-93327FA3FF1A}">
      <dgm:prSet/>
      <dgm:spPr/>
      <dgm:t>
        <a:bodyPr/>
        <a:lstStyle/>
        <a:p>
          <a:endParaRPr lang="en-US"/>
        </a:p>
      </dgm:t>
    </dgm:pt>
    <dgm:pt modelId="{9E680C29-8D1F-48EF-82B7-A1F124195DEB}" type="pres">
      <dgm:prSet presAssocID="{D53C1174-7B90-4355-BFC3-2B70FA53A65E}" presName="Name0" presStyleCnt="0">
        <dgm:presLayoutVars>
          <dgm:dir/>
        </dgm:presLayoutVars>
      </dgm:prSet>
      <dgm:spPr/>
    </dgm:pt>
    <dgm:pt modelId="{B2D886B9-5899-4AB4-9AB1-C705003AB37E}" type="pres">
      <dgm:prSet presAssocID="{5BD021B9-9968-4F4B-832D-E1EE21043957}" presName="noChildren" presStyleCnt="0"/>
      <dgm:spPr/>
    </dgm:pt>
    <dgm:pt modelId="{30B5A80B-4DB7-4F15-A709-A5752C2A342D}" type="pres">
      <dgm:prSet presAssocID="{5BD021B9-9968-4F4B-832D-E1EE21043957}" presName="gap" presStyleCnt="0"/>
      <dgm:spPr/>
    </dgm:pt>
    <dgm:pt modelId="{B6A4FE31-3E47-413B-A566-745EDEAB947E}" type="pres">
      <dgm:prSet presAssocID="{5BD021B9-9968-4F4B-832D-E1EE21043957}" presName="medCircle2" presStyleLbl="vennNode1" presStyleIdx="0" presStyleCnt="7"/>
      <dgm:spPr/>
    </dgm:pt>
    <dgm:pt modelId="{C189F6D3-DE83-441D-9886-B73D4DB43DDC}" type="pres">
      <dgm:prSet presAssocID="{5BD021B9-9968-4F4B-832D-E1EE21043957}" presName="txLvlOnly1" presStyleLbl="revTx" presStyleIdx="0" presStyleCnt="7"/>
      <dgm:spPr/>
    </dgm:pt>
    <dgm:pt modelId="{19277353-CA60-4AA7-91DA-360A8896F111}" type="pres">
      <dgm:prSet presAssocID="{B5FF2BED-1A57-4CD7-B392-13ED523F9B64}" presName="noChildren" presStyleCnt="0"/>
      <dgm:spPr/>
    </dgm:pt>
    <dgm:pt modelId="{2A686F45-BC5C-4A6F-A7DF-9BB5C579E611}" type="pres">
      <dgm:prSet presAssocID="{B5FF2BED-1A57-4CD7-B392-13ED523F9B64}" presName="gap" presStyleCnt="0"/>
      <dgm:spPr/>
    </dgm:pt>
    <dgm:pt modelId="{50A856C6-95EC-4685-BDAE-AEC0565D9EDC}" type="pres">
      <dgm:prSet presAssocID="{B5FF2BED-1A57-4CD7-B392-13ED523F9B64}" presName="medCircle2" presStyleLbl="vennNode1" presStyleIdx="1" presStyleCnt="7"/>
      <dgm:spPr/>
    </dgm:pt>
    <dgm:pt modelId="{D4081FD0-2C55-4A95-BBB4-EAD841E38E8C}" type="pres">
      <dgm:prSet presAssocID="{B5FF2BED-1A57-4CD7-B392-13ED523F9B64}" presName="txLvlOnly1" presStyleLbl="revTx" presStyleIdx="1" presStyleCnt="7"/>
      <dgm:spPr/>
    </dgm:pt>
    <dgm:pt modelId="{1D0AF6C1-41E5-4A98-89AF-A2286DC7F313}" type="pres">
      <dgm:prSet presAssocID="{31D36C2F-2532-489A-B5BB-D13F4257FBC8}" presName="noChildren" presStyleCnt="0"/>
      <dgm:spPr/>
    </dgm:pt>
    <dgm:pt modelId="{5A2E18F0-D69B-411C-9C41-7C26D22E53FF}" type="pres">
      <dgm:prSet presAssocID="{31D36C2F-2532-489A-B5BB-D13F4257FBC8}" presName="gap" presStyleCnt="0"/>
      <dgm:spPr/>
    </dgm:pt>
    <dgm:pt modelId="{405DDD82-8C39-4498-A074-DCE16E70ECEB}" type="pres">
      <dgm:prSet presAssocID="{31D36C2F-2532-489A-B5BB-D13F4257FBC8}" presName="medCircle2" presStyleLbl="vennNode1" presStyleIdx="2" presStyleCnt="7"/>
      <dgm:spPr/>
    </dgm:pt>
    <dgm:pt modelId="{C5FFA5E3-37DC-4D46-BB72-087D5B80C092}" type="pres">
      <dgm:prSet presAssocID="{31D36C2F-2532-489A-B5BB-D13F4257FBC8}" presName="txLvlOnly1" presStyleLbl="revTx" presStyleIdx="2" presStyleCnt="7"/>
      <dgm:spPr/>
    </dgm:pt>
    <dgm:pt modelId="{A033F682-D273-4246-9DB9-80BDBD56C40F}" type="pres">
      <dgm:prSet presAssocID="{CC7D58DE-B476-418B-9A44-B767B7314996}" presName="noChildren" presStyleCnt="0"/>
      <dgm:spPr/>
    </dgm:pt>
    <dgm:pt modelId="{9E470389-CED0-4328-A38F-0AB7A23E6570}" type="pres">
      <dgm:prSet presAssocID="{CC7D58DE-B476-418B-9A44-B767B7314996}" presName="gap" presStyleCnt="0"/>
      <dgm:spPr/>
    </dgm:pt>
    <dgm:pt modelId="{2C0B7E8A-1349-4AF1-853B-D488A424657C}" type="pres">
      <dgm:prSet presAssocID="{CC7D58DE-B476-418B-9A44-B767B7314996}" presName="medCircle2" presStyleLbl="vennNode1" presStyleIdx="3" presStyleCnt="7"/>
      <dgm:spPr/>
    </dgm:pt>
    <dgm:pt modelId="{7564B862-2BCF-445F-90AE-1A6729FFFA49}" type="pres">
      <dgm:prSet presAssocID="{CC7D58DE-B476-418B-9A44-B767B7314996}" presName="txLvlOnly1" presStyleLbl="revTx" presStyleIdx="3" presStyleCnt="7"/>
      <dgm:spPr/>
    </dgm:pt>
    <dgm:pt modelId="{9392520F-43B4-435D-A286-63C1DAFD35DA}" type="pres">
      <dgm:prSet presAssocID="{4EC40928-F297-462F-9919-78AF68731C1A}" presName="noChildren" presStyleCnt="0"/>
      <dgm:spPr/>
    </dgm:pt>
    <dgm:pt modelId="{7B56E6B7-E5DB-4C71-85ED-8EB40341B651}" type="pres">
      <dgm:prSet presAssocID="{4EC40928-F297-462F-9919-78AF68731C1A}" presName="gap" presStyleCnt="0"/>
      <dgm:spPr/>
    </dgm:pt>
    <dgm:pt modelId="{BC46246B-143C-4719-8655-F7D8B9F548E2}" type="pres">
      <dgm:prSet presAssocID="{4EC40928-F297-462F-9919-78AF68731C1A}" presName="medCircle2" presStyleLbl="vennNode1" presStyleIdx="4" presStyleCnt="7"/>
      <dgm:spPr/>
    </dgm:pt>
    <dgm:pt modelId="{E10D81DF-C796-4897-B417-D5546DBE7721}" type="pres">
      <dgm:prSet presAssocID="{4EC40928-F297-462F-9919-78AF68731C1A}" presName="txLvlOnly1" presStyleLbl="revTx" presStyleIdx="4" presStyleCnt="7"/>
      <dgm:spPr/>
    </dgm:pt>
    <dgm:pt modelId="{FB1517A3-FF9D-47A6-BAED-AFBFE956944A}" type="pres">
      <dgm:prSet presAssocID="{41F064E8-047B-4BBD-8F06-083672EB3C76}" presName="noChildren" presStyleCnt="0"/>
      <dgm:spPr/>
    </dgm:pt>
    <dgm:pt modelId="{33A05F1B-BF5F-4161-92C9-9393065851D3}" type="pres">
      <dgm:prSet presAssocID="{41F064E8-047B-4BBD-8F06-083672EB3C76}" presName="gap" presStyleCnt="0"/>
      <dgm:spPr/>
    </dgm:pt>
    <dgm:pt modelId="{46374BA1-C259-47BB-9F3B-AB0AC1F3AA6A}" type="pres">
      <dgm:prSet presAssocID="{41F064E8-047B-4BBD-8F06-083672EB3C76}" presName="medCircle2" presStyleLbl="vennNode1" presStyleIdx="5" presStyleCnt="7"/>
      <dgm:spPr/>
    </dgm:pt>
    <dgm:pt modelId="{A0F5B8D9-E6E7-46A1-9798-3D8B8F1C924C}" type="pres">
      <dgm:prSet presAssocID="{41F064E8-047B-4BBD-8F06-083672EB3C76}" presName="txLvlOnly1" presStyleLbl="revTx" presStyleIdx="5" presStyleCnt="7"/>
      <dgm:spPr/>
    </dgm:pt>
    <dgm:pt modelId="{C4461952-27B9-43DF-A55B-11E3205467DF}" type="pres">
      <dgm:prSet presAssocID="{E66592D3-C166-427E-B86C-E9B5B581E2C2}" presName="noChildren" presStyleCnt="0"/>
      <dgm:spPr/>
    </dgm:pt>
    <dgm:pt modelId="{CDEC2345-6DEC-4905-A34B-0B12E243C7ED}" type="pres">
      <dgm:prSet presAssocID="{E66592D3-C166-427E-B86C-E9B5B581E2C2}" presName="gap" presStyleCnt="0"/>
      <dgm:spPr/>
    </dgm:pt>
    <dgm:pt modelId="{A4A2B09C-CEC1-4FD4-8A61-969652D5ECBB}" type="pres">
      <dgm:prSet presAssocID="{E66592D3-C166-427E-B86C-E9B5B581E2C2}" presName="medCircle2" presStyleLbl="vennNode1" presStyleIdx="6" presStyleCnt="7"/>
      <dgm:spPr/>
    </dgm:pt>
    <dgm:pt modelId="{5A72E1B6-74EE-4715-A3BB-2DA7CCDB22F0}" type="pres">
      <dgm:prSet presAssocID="{E66592D3-C166-427E-B86C-E9B5B581E2C2}" presName="txLvlOnly1" presStyleLbl="revTx" presStyleIdx="6" presStyleCnt="7"/>
      <dgm:spPr/>
    </dgm:pt>
  </dgm:ptLst>
  <dgm:cxnLst>
    <dgm:cxn modelId="{B026AE13-1E20-4C9C-A471-EC7126F1D35A}" srcId="{D53C1174-7B90-4355-BFC3-2B70FA53A65E}" destId="{41F064E8-047B-4BBD-8F06-083672EB3C76}" srcOrd="5" destOrd="0" parTransId="{3710343E-5CE3-450D-89FE-B1091EB26285}" sibTransId="{B53F9D03-A707-404B-BC72-BA984832D945}"/>
    <dgm:cxn modelId="{18993621-BCCF-4020-89D6-AF3159D46304}" type="presOf" srcId="{5BD021B9-9968-4F4B-832D-E1EE21043957}" destId="{C189F6D3-DE83-441D-9886-B73D4DB43DDC}" srcOrd="0" destOrd="0" presId="urn:microsoft.com/office/officeart/2008/layout/VerticalCircleList"/>
    <dgm:cxn modelId="{FE63882B-ADC7-4E75-B015-7C6E39A6DD75}" srcId="{D53C1174-7B90-4355-BFC3-2B70FA53A65E}" destId="{CC7D58DE-B476-418B-9A44-B767B7314996}" srcOrd="3" destOrd="0" parTransId="{5677650D-9A52-46CC-B323-1C5ABFE8B1E4}" sibTransId="{E3C7A66D-177C-42FF-AD3E-CE4D427C2EDC}"/>
    <dgm:cxn modelId="{63B8F43B-33FD-43AB-A2AA-F0D2DD8C9FC0}" srcId="{D53C1174-7B90-4355-BFC3-2B70FA53A65E}" destId="{4EC40928-F297-462F-9919-78AF68731C1A}" srcOrd="4" destOrd="0" parTransId="{CF54E5F7-E424-4271-BF90-317F99095912}" sibTransId="{B5E31813-1182-4DFC-8DF6-C5987F4AFDD1}"/>
    <dgm:cxn modelId="{E0A0356E-CA9E-47A5-BC52-41428B7CD633}" type="presOf" srcId="{4EC40928-F297-462F-9919-78AF68731C1A}" destId="{E10D81DF-C796-4897-B417-D5546DBE7721}" srcOrd="0" destOrd="0" presId="urn:microsoft.com/office/officeart/2008/layout/VerticalCircleList"/>
    <dgm:cxn modelId="{6DDF517A-EB89-4D23-BDAE-77FB0C1275EF}" type="presOf" srcId="{D53C1174-7B90-4355-BFC3-2B70FA53A65E}" destId="{9E680C29-8D1F-48EF-82B7-A1F124195DEB}" srcOrd="0" destOrd="0" presId="urn:microsoft.com/office/officeart/2008/layout/VerticalCircleList"/>
    <dgm:cxn modelId="{1725F57A-12B9-41A6-AFD0-BEF92EAE9645}" type="presOf" srcId="{E66592D3-C166-427E-B86C-E9B5B581E2C2}" destId="{5A72E1B6-74EE-4715-A3BB-2DA7CCDB22F0}" srcOrd="0" destOrd="0" presId="urn:microsoft.com/office/officeart/2008/layout/VerticalCircleList"/>
    <dgm:cxn modelId="{764EA281-4C57-4E4C-A241-D475D0C0615E}" srcId="{D53C1174-7B90-4355-BFC3-2B70FA53A65E}" destId="{31D36C2F-2532-489A-B5BB-D13F4257FBC8}" srcOrd="2" destOrd="0" parTransId="{63021205-D0A5-4DA4-AC55-0AEE9A645FFC}" sibTransId="{6C9EF19E-B9F2-46AF-B529-074A1D121BF0}"/>
    <dgm:cxn modelId="{85EE88A5-5C0A-4622-A916-8B5BB5C1B1BF}" type="presOf" srcId="{CC7D58DE-B476-418B-9A44-B767B7314996}" destId="{7564B862-2BCF-445F-90AE-1A6729FFFA49}" srcOrd="0" destOrd="0" presId="urn:microsoft.com/office/officeart/2008/layout/VerticalCircleList"/>
    <dgm:cxn modelId="{DD1A1FA9-2B9A-4562-AF84-575D1FD30B27}" type="presOf" srcId="{31D36C2F-2532-489A-B5BB-D13F4257FBC8}" destId="{C5FFA5E3-37DC-4D46-BB72-087D5B80C092}" srcOrd="0" destOrd="0" presId="urn:microsoft.com/office/officeart/2008/layout/VerticalCircleList"/>
    <dgm:cxn modelId="{487C51C5-56E2-4605-A88E-966040CEB0EB}" srcId="{D53C1174-7B90-4355-BFC3-2B70FA53A65E}" destId="{B5FF2BED-1A57-4CD7-B392-13ED523F9B64}" srcOrd="1" destOrd="0" parTransId="{02BE5073-7754-4333-BC27-36C9726DDC5D}" sibTransId="{C9EFC64A-B972-408F-B2B3-858D24ED28AA}"/>
    <dgm:cxn modelId="{4AAC9AED-5A71-46E2-A981-3D5C5D45AB7A}" type="presOf" srcId="{B5FF2BED-1A57-4CD7-B392-13ED523F9B64}" destId="{D4081FD0-2C55-4A95-BBB4-EAD841E38E8C}" srcOrd="0" destOrd="0" presId="urn:microsoft.com/office/officeart/2008/layout/VerticalCircleList"/>
    <dgm:cxn modelId="{73360AFC-C63E-45D1-8A6F-93327FA3FF1A}" srcId="{D53C1174-7B90-4355-BFC3-2B70FA53A65E}" destId="{E66592D3-C166-427E-B86C-E9B5B581E2C2}" srcOrd="6" destOrd="0" parTransId="{9B48FEA3-B52F-4B86-9535-0860EE46240D}" sibTransId="{7D5DD6CB-0C15-4505-8AA0-124A435AAFFB}"/>
    <dgm:cxn modelId="{14F45CFE-3AC4-4E20-B2C5-D911B34AFD44}" srcId="{D53C1174-7B90-4355-BFC3-2B70FA53A65E}" destId="{5BD021B9-9968-4F4B-832D-E1EE21043957}" srcOrd="0" destOrd="0" parTransId="{723CEF81-A1A6-425C-A132-95FD9D254B77}" sibTransId="{D8A10BE8-A354-4C25-8C35-CD5478373C92}"/>
    <dgm:cxn modelId="{64C3D5FE-03B1-4E77-A1A2-B866973E58C1}" type="presOf" srcId="{41F064E8-047B-4BBD-8F06-083672EB3C76}" destId="{A0F5B8D9-E6E7-46A1-9798-3D8B8F1C924C}" srcOrd="0" destOrd="0" presId="urn:microsoft.com/office/officeart/2008/layout/VerticalCircleList"/>
    <dgm:cxn modelId="{BCC11ABA-23BF-4DC9-B114-40F4E6225736}" type="presParOf" srcId="{9E680C29-8D1F-48EF-82B7-A1F124195DEB}" destId="{B2D886B9-5899-4AB4-9AB1-C705003AB37E}" srcOrd="0" destOrd="0" presId="urn:microsoft.com/office/officeart/2008/layout/VerticalCircleList"/>
    <dgm:cxn modelId="{0E862021-DCFB-4EF1-AE49-87CDF9F988E5}" type="presParOf" srcId="{B2D886B9-5899-4AB4-9AB1-C705003AB37E}" destId="{30B5A80B-4DB7-4F15-A709-A5752C2A342D}" srcOrd="0" destOrd="0" presId="urn:microsoft.com/office/officeart/2008/layout/VerticalCircleList"/>
    <dgm:cxn modelId="{50BC101B-966C-4913-9FD5-F4D152EB0CE9}" type="presParOf" srcId="{B2D886B9-5899-4AB4-9AB1-C705003AB37E}" destId="{B6A4FE31-3E47-413B-A566-745EDEAB947E}" srcOrd="1" destOrd="0" presId="urn:microsoft.com/office/officeart/2008/layout/VerticalCircleList"/>
    <dgm:cxn modelId="{403C1A37-FAD3-46A5-BD22-C68F3F8F633E}" type="presParOf" srcId="{B2D886B9-5899-4AB4-9AB1-C705003AB37E}" destId="{C189F6D3-DE83-441D-9886-B73D4DB43DDC}" srcOrd="2" destOrd="0" presId="urn:microsoft.com/office/officeart/2008/layout/VerticalCircleList"/>
    <dgm:cxn modelId="{8AC6126C-5E25-4218-82AD-B616DF1F1A37}" type="presParOf" srcId="{9E680C29-8D1F-48EF-82B7-A1F124195DEB}" destId="{19277353-CA60-4AA7-91DA-360A8896F111}" srcOrd="1" destOrd="0" presId="urn:microsoft.com/office/officeart/2008/layout/VerticalCircleList"/>
    <dgm:cxn modelId="{47B5A929-E1DD-413C-ABC4-047D4C526720}" type="presParOf" srcId="{19277353-CA60-4AA7-91DA-360A8896F111}" destId="{2A686F45-BC5C-4A6F-A7DF-9BB5C579E611}" srcOrd="0" destOrd="0" presId="urn:microsoft.com/office/officeart/2008/layout/VerticalCircleList"/>
    <dgm:cxn modelId="{75FCE673-18A0-4D9E-9312-783CFA6DC7EC}" type="presParOf" srcId="{19277353-CA60-4AA7-91DA-360A8896F111}" destId="{50A856C6-95EC-4685-BDAE-AEC0565D9EDC}" srcOrd="1" destOrd="0" presId="urn:microsoft.com/office/officeart/2008/layout/VerticalCircleList"/>
    <dgm:cxn modelId="{70FF4E85-9CF8-41DC-B681-9E0F2243AC4E}" type="presParOf" srcId="{19277353-CA60-4AA7-91DA-360A8896F111}" destId="{D4081FD0-2C55-4A95-BBB4-EAD841E38E8C}" srcOrd="2" destOrd="0" presId="urn:microsoft.com/office/officeart/2008/layout/VerticalCircleList"/>
    <dgm:cxn modelId="{CA7FE0D7-C6BB-4AD6-AF9B-CC88C98DCF0D}" type="presParOf" srcId="{9E680C29-8D1F-48EF-82B7-A1F124195DEB}" destId="{1D0AF6C1-41E5-4A98-89AF-A2286DC7F313}" srcOrd="2" destOrd="0" presId="urn:microsoft.com/office/officeart/2008/layout/VerticalCircleList"/>
    <dgm:cxn modelId="{E6900284-D4F9-42B0-B616-CCAFFFA5D5FF}" type="presParOf" srcId="{1D0AF6C1-41E5-4A98-89AF-A2286DC7F313}" destId="{5A2E18F0-D69B-411C-9C41-7C26D22E53FF}" srcOrd="0" destOrd="0" presId="urn:microsoft.com/office/officeart/2008/layout/VerticalCircleList"/>
    <dgm:cxn modelId="{6D742885-C741-4E19-85BB-38B12D4DEF46}" type="presParOf" srcId="{1D0AF6C1-41E5-4A98-89AF-A2286DC7F313}" destId="{405DDD82-8C39-4498-A074-DCE16E70ECEB}" srcOrd="1" destOrd="0" presId="urn:microsoft.com/office/officeart/2008/layout/VerticalCircleList"/>
    <dgm:cxn modelId="{5D663DD0-027D-44FA-BAC3-DB364EBC7318}" type="presParOf" srcId="{1D0AF6C1-41E5-4A98-89AF-A2286DC7F313}" destId="{C5FFA5E3-37DC-4D46-BB72-087D5B80C092}" srcOrd="2" destOrd="0" presId="urn:microsoft.com/office/officeart/2008/layout/VerticalCircleList"/>
    <dgm:cxn modelId="{B9CB47A5-9275-479F-8EF6-175684E504BA}" type="presParOf" srcId="{9E680C29-8D1F-48EF-82B7-A1F124195DEB}" destId="{A033F682-D273-4246-9DB9-80BDBD56C40F}" srcOrd="3" destOrd="0" presId="urn:microsoft.com/office/officeart/2008/layout/VerticalCircleList"/>
    <dgm:cxn modelId="{A7B7CF55-F29E-424E-8312-E05013B467FE}" type="presParOf" srcId="{A033F682-D273-4246-9DB9-80BDBD56C40F}" destId="{9E470389-CED0-4328-A38F-0AB7A23E6570}" srcOrd="0" destOrd="0" presId="urn:microsoft.com/office/officeart/2008/layout/VerticalCircleList"/>
    <dgm:cxn modelId="{4D5EFC79-E050-40D7-96F0-83B48B4D69ED}" type="presParOf" srcId="{A033F682-D273-4246-9DB9-80BDBD56C40F}" destId="{2C0B7E8A-1349-4AF1-853B-D488A424657C}" srcOrd="1" destOrd="0" presId="urn:microsoft.com/office/officeart/2008/layout/VerticalCircleList"/>
    <dgm:cxn modelId="{00B82DB9-7750-4E28-875B-FFE71560D037}" type="presParOf" srcId="{A033F682-D273-4246-9DB9-80BDBD56C40F}" destId="{7564B862-2BCF-445F-90AE-1A6729FFFA49}" srcOrd="2" destOrd="0" presId="urn:microsoft.com/office/officeart/2008/layout/VerticalCircleList"/>
    <dgm:cxn modelId="{3F44DCEE-D756-4591-B639-B9F6E2FB54CF}" type="presParOf" srcId="{9E680C29-8D1F-48EF-82B7-A1F124195DEB}" destId="{9392520F-43B4-435D-A286-63C1DAFD35DA}" srcOrd="4" destOrd="0" presId="urn:microsoft.com/office/officeart/2008/layout/VerticalCircleList"/>
    <dgm:cxn modelId="{E0F82B48-F53D-44B1-8E80-7697D928E9D5}" type="presParOf" srcId="{9392520F-43B4-435D-A286-63C1DAFD35DA}" destId="{7B56E6B7-E5DB-4C71-85ED-8EB40341B651}" srcOrd="0" destOrd="0" presId="urn:microsoft.com/office/officeart/2008/layout/VerticalCircleList"/>
    <dgm:cxn modelId="{4DFCD05C-FF5B-402B-A073-4D0EE26768D1}" type="presParOf" srcId="{9392520F-43B4-435D-A286-63C1DAFD35DA}" destId="{BC46246B-143C-4719-8655-F7D8B9F548E2}" srcOrd="1" destOrd="0" presId="urn:microsoft.com/office/officeart/2008/layout/VerticalCircleList"/>
    <dgm:cxn modelId="{014BCC81-8975-4E49-BC39-58282DC2AF00}" type="presParOf" srcId="{9392520F-43B4-435D-A286-63C1DAFD35DA}" destId="{E10D81DF-C796-4897-B417-D5546DBE7721}" srcOrd="2" destOrd="0" presId="urn:microsoft.com/office/officeart/2008/layout/VerticalCircleList"/>
    <dgm:cxn modelId="{1AB8D1C1-0F37-46C8-AE03-2E6E6B3D6D1B}" type="presParOf" srcId="{9E680C29-8D1F-48EF-82B7-A1F124195DEB}" destId="{FB1517A3-FF9D-47A6-BAED-AFBFE956944A}" srcOrd="5" destOrd="0" presId="urn:microsoft.com/office/officeart/2008/layout/VerticalCircleList"/>
    <dgm:cxn modelId="{CA8690B7-A995-47EE-919E-44803DEA37A2}" type="presParOf" srcId="{FB1517A3-FF9D-47A6-BAED-AFBFE956944A}" destId="{33A05F1B-BF5F-4161-92C9-9393065851D3}" srcOrd="0" destOrd="0" presId="urn:microsoft.com/office/officeart/2008/layout/VerticalCircleList"/>
    <dgm:cxn modelId="{89DA6015-66A0-498D-B12E-57CD91AA504E}" type="presParOf" srcId="{FB1517A3-FF9D-47A6-BAED-AFBFE956944A}" destId="{46374BA1-C259-47BB-9F3B-AB0AC1F3AA6A}" srcOrd="1" destOrd="0" presId="urn:microsoft.com/office/officeart/2008/layout/VerticalCircleList"/>
    <dgm:cxn modelId="{E09FCE0C-F822-4293-99E4-7EC3D39809DD}" type="presParOf" srcId="{FB1517A3-FF9D-47A6-BAED-AFBFE956944A}" destId="{A0F5B8D9-E6E7-46A1-9798-3D8B8F1C924C}" srcOrd="2" destOrd="0" presId="urn:microsoft.com/office/officeart/2008/layout/VerticalCircleList"/>
    <dgm:cxn modelId="{FC6FBF57-19C9-4EDB-99AF-AC98C6D58B55}" type="presParOf" srcId="{9E680C29-8D1F-48EF-82B7-A1F124195DEB}" destId="{C4461952-27B9-43DF-A55B-11E3205467DF}" srcOrd="6" destOrd="0" presId="urn:microsoft.com/office/officeart/2008/layout/VerticalCircleList"/>
    <dgm:cxn modelId="{2B6D4075-0305-4543-8877-596DB145EA59}" type="presParOf" srcId="{C4461952-27B9-43DF-A55B-11E3205467DF}" destId="{CDEC2345-6DEC-4905-A34B-0B12E243C7ED}" srcOrd="0" destOrd="0" presId="urn:microsoft.com/office/officeart/2008/layout/VerticalCircleList"/>
    <dgm:cxn modelId="{87272CD4-E992-491D-AB2F-EED388BC6182}" type="presParOf" srcId="{C4461952-27B9-43DF-A55B-11E3205467DF}" destId="{A4A2B09C-CEC1-4FD4-8A61-969652D5ECBB}" srcOrd="1" destOrd="0" presId="urn:microsoft.com/office/officeart/2008/layout/VerticalCircleList"/>
    <dgm:cxn modelId="{447EF99F-C574-404F-BB39-C52E93EE1438}" type="presParOf" srcId="{C4461952-27B9-43DF-A55B-11E3205467DF}" destId="{5A72E1B6-74EE-4715-A3BB-2DA7CCDB22F0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BA115-E9B4-47C2-AE07-FA906987495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4E92AC-DF9D-AD4B-8CDF-C37902CE068D}">
      <dgm:prSet phldrT="[Text]"/>
      <dgm:spPr/>
      <dgm:t>
        <a:bodyPr/>
        <a:lstStyle/>
        <a:p>
          <a:r>
            <a:rPr lang="en-US">
              <a:latin typeface="Courier New" panose="02070309020205020404" pitchFamily="49" charset="0"/>
              <a:cs typeface="Courier New" panose="02070309020205020404" pitchFamily="49" charset="0"/>
            </a:rPr>
            <a:t>acos(x) </a:t>
          </a:r>
          <a:endParaRPr lang="en-GB"/>
        </a:p>
      </dgm:t>
    </dgm:pt>
    <dgm:pt modelId="{7A4F7381-1A2B-F14D-AF3B-2746721EB42B}" type="parTrans" cxnId="{C4648BC2-4457-5F46-AA82-3D1BEC8D4022}">
      <dgm:prSet/>
      <dgm:spPr/>
      <dgm:t>
        <a:bodyPr/>
        <a:lstStyle/>
        <a:p>
          <a:endParaRPr lang="en-GB"/>
        </a:p>
      </dgm:t>
    </dgm:pt>
    <dgm:pt modelId="{EB23761E-C7C7-5F4B-8768-F95A2157B453}" type="sibTrans" cxnId="{C4648BC2-4457-5F46-AA82-3D1BEC8D4022}">
      <dgm:prSet/>
      <dgm:spPr/>
      <dgm:t>
        <a:bodyPr/>
        <a:lstStyle/>
        <a:p>
          <a:endParaRPr lang="en-GB"/>
        </a:p>
      </dgm:t>
    </dgm:pt>
    <dgm:pt modelId="{822EDC94-7537-754A-B679-CB9084A3E920}">
      <dgm:prSet phldrT="[Text]"/>
      <dgm:spPr/>
      <dgm:t>
        <a:bodyPr/>
        <a:lstStyle/>
        <a:p>
          <a:r>
            <a:rPr lang="en-US" dirty="0"/>
            <a:t>Arc cosine</a:t>
          </a:r>
          <a:r>
            <a:rPr lang="ru-RU" dirty="0"/>
            <a:t> </a:t>
          </a:r>
          <a:endParaRPr lang="en-US" dirty="0"/>
        </a:p>
      </dgm:t>
    </dgm:pt>
    <dgm:pt modelId="{811A6BBA-2AA7-F34E-B7E0-FA41992DF0E4}" type="parTrans" cxnId="{AB73881F-E065-9B43-8402-84248252631C}">
      <dgm:prSet/>
      <dgm:spPr/>
      <dgm:t>
        <a:bodyPr/>
        <a:lstStyle/>
        <a:p>
          <a:endParaRPr lang="en-GB"/>
        </a:p>
      </dgm:t>
    </dgm:pt>
    <dgm:pt modelId="{5A86E825-59CF-1E41-B3ED-C17BA575D4B4}" type="sibTrans" cxnId="{AB73881F-E065-9B43-8402-84248252631C}">
      <dgm:prSet/>
      <dgm:spPr/>
      <dgm:t>
        <a:bodyPr/>
        <a:lstStyle/>
        <a:p>
          <a:endParaRPr lang="en-GB"/>
        </a:p>
      </dgm:t>
    </dgm:pt>
    <dgm:pt modelId="{D4643255-8FD4-8243-A87F-4B76626FCD32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asin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(x) </a:t>
          </a:r>
        </a:p>
      </dgm:t>
    </dgm:pt>
    <dgm:pt modelId="{56D229D9-46B4-1C45-A02F-B066746C5682}" type="parTrans" cxnId="{423486D5-0B08-3E49-B3F2-DD4B00B80262}">
      <dgm:prSet/>
      <dgm:spPr/>
      <dgm:t>
        <a:bodyPr/>
        <a:lstStyle/>
        <a:p>
          <a:endParaRPr lang="en-GB"/>
        </a:p>
      </dgm:t>
    </dgm:pt>
    <dgm:pt modelId="{466E9AB9-8653-6642-AA58-9CF33B200D76}" type="sibTrans" cxnId="{423486D5-0B08-3E49-B3F2-DD4B00B80262}">
      <dgm:prSet/>
      <dgm:spPr/>
      <dgm:t>
        <a:bodyPr/>
        <a:lstStyle/>
        <a:p>
          <a:endParaRPr lang="en-GB"/>
        </a:p>
      </dgm:t>
    </dgm:pt>
    <dgm:pt modelId="{916AF63D-316E-D54D-A70F-6D9EC2742B81}">
      <dgm:prSet/>
      <dgm:spPr/>
      <dgm:t>
        <a:bodyPr/>
        <a:lstStyle/>
        <a:p>
          <a:r>
            <a:rPr lang="en-US"/>
            <a:t>Arc sine</a:t>
          </a:r>
        </a:p>
      </dgm:t>
    </dgm:pt>
    <dgm:pt modelId="{38AA4853-C57E-D84A-BBA5-34536E6922AB}" type="parTrans" cxnId="{0B09279B-983B-1F47-BA32-72EC02F98B64}">
      <dgm:prSet/>
      <dgm:spPr/>
      <dgm:t>
        <a:bodyPr/>
        <a:lstStyle/>
        <a:p>
          <a:endParaRPr lang="en-GB"/>
        </a:p>
      </dgm:t>
    </dgm:pt>
    <dgm:pt modelId="{18F106FF-F3BA-1E44-B77F-08845299EEBA}" type="sibTrans" cxnId="{0B09279B-983B-1F47-BA32-72EC02F98B64}">
      <dgm:prSet/>
      <dgm:spPr/>
      <dgm:t>
        <a:bodyPr/>
        <a:lstStyle/>
        <a:p>
          <a:endParaRPr lang="en-GB"/>
        </a:p>
      </dgm:t>
    </dgm:pt>
    <dgm:pt modelId="{6FBBBC36-2816-A940-B704-6618A6780FBC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atan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(x) </a:t>
          </a:r>
        </a:p>
      </dgm:t>
    </dgm:pt>
    <dgm:pt modelId="{93C25B64-2A4E-944F-B58B-35FEBB8BA3DA}" type="parTrans" cxnId="{93B91582-CB9B-0E4D-AC16-869C3DDFE671}">
      <dgm:prSet/>
      <dgm:spPr/>
      <dgm:t>
        <a:bodyPr/>
        <a:lstStyle/>
        <a:p>
          <a:endParaRPr lang="en-GB"/>
        </a:p>
      </dgm:t>
    </dgm:pt>
    <dgm:pt modelId="{2F53E74D-F485-3045-9C2E-9EAECE4E1B54}" type="sibTrans" cxnId="{93B91582-CB9B-0E4D-AC16-869C3DDFE671}">
      <dgm:prSet/>
      <dgm:spPr/>
      <dgm:t>
        <a:bodyPr/>
        <a:lstStyle/>
        <a:p>
          <a:endParaRPr lang="en-GB"/>
        </a:p>
      </dgm:t>
    </dgm:pt>
    <dgm:pt modelId="{A4BCDE9B-81EB-1E42-84C3-741BFC41528A}">
      <dgm:prSet/>
      <dgm:spPr/>
      <dgm:t>
        <a:bodyPr/>
        <a:lstStyle/>
        <a:p>
          <a:r>
            <a:rPr lang="en-US"/>
            <a:t>Arc tangent</a:t>
          </a:r>
        </a:p>
      </dgm:t>
    </dgm:pt>
    <dgm:pt modelId="{E410FFD2-CDF3-3C4A-91EA-B9E18B90AD39}" type="parTrans" cxnId="{5EFA68CB-EE97-0548-982D-5E781733958E}">
      <dgm:prSet/>
      <dgm:spPr/>
      <dgm:t>
        <a:bodyPr/>
        <a:lstStyle/>
        <a:p>
          <a:endParaRPr lang="en-GB"/>
        </a:p>
      </dgm:t>
    </dgm:pt>
    <dgm:pt modelId="{E539B32F-C76A-9943-8FB7-1572D48282A0}" type="sibTrans" cxnId="{5EFA68CB-EE97-0548-982D-5E781733958E}">
      <dgm:prSet/>
      <dgm:spPr/>
      <dgm:t>
        <a:bodyPr/>
        <a:lstStyle/>
        <a:p>
          <a:endParaRPr lang="en-GB"/>
        </a:p>
      </dgm:t>
    </dgm:pt>
    <dgm:pt modelId="{6697A3C3-64AE-764F-B694-81382BEC86CF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atan2(y, x) </a:t>
          </a:r>
        </a:p>
      </dgm:t>
    </dgm:pt>
    <dgm:pt modelId="{A973A2AA-3A71-EF4B-928D-5B38B84ECFE6}" type="parTrans" cxnId="{17E56C7E-474F-1940-98F0-666F21C9ED4A}">
      <dgm:prSet/>
      <dgm:spPr/>
      <dgm:t>
        <a:bodyPr/>
        <a:lstStyle/>
        <a:p>
          <a:endParaRPr lang="en-GB"/>
        </a:p>
      </dgm:t>
    </dgm:pt>
    <dgm:pt modelId="{B4C4885D-1CE3-0843-BC3A-D6A3D75C1966}" type="sibTrans" cxnId="{17E56C7E-474F-1940-98F0-666F21C9ED4A}">
      <dgm:prSet/>
      <dgm:spPr/>
      <dgm:t>
        <a:bodyPr/>
        <a:lstStyle/>
        <a:p>
          <a:endParaRPr lang="en-GB"/>
        </a:p>
      </dgm:t>
    </dgm:pt>
    <dgm:pt modelId="{02F0379E-386D-334B-A203-C18B2DA493DF}">
      <dgm:prSet/>
      <dgm:spPr/>
      <dgm:t>
        <a:bodyPr/>
        <a:lstStyle/>
        <a:p>
          <a:r>
            <a:rPr lang="en-US" b="0" i="0" dirty="0" err="1"/>
            <a:t>atan</a:t>
          </a:r>
          <a:r>
            <a:rPr lang="en-US" b="0" i="0" dirty="0"/>
            <a:t>(y / x)</a:t>
          </a:r>
          <a:endParaRPr lang="en-US" dirty="0"/>
        </a:p>
      </dgm:t>
    </dgm:pt>
    <dgm:pt modelId="{66EA28BE-8963-2C4B-BFA9-86A94188947A}" type="parTrans" cxnId="{CA254D96-BC5C-344B-B6E8-DDD12D860B8F}">
      <dgm:prSet/>
      <dgm:spPr/>
      <dgm:t>
        <a:bodyPr/>
        <a:lstStyle/>
        <a:p>
          <a:endParaRPr lang="en-GB"/>
        </a:p>
      </dgm:t>
    </dgm:pt>
    <dgm:pt modelId="{206979A1-B753-A64A-BAF1-0291F8AA5210}" type="sibTrans" cxnId="{CA254D96-BC5C-344B-B6E8-DDD12D860B8F}">
      <dgm:prSet/>
      <dgm:spPr/>
      <dgm:t>
        <a:bodyPr/>
        <a:lstStyle/>
        <a:p>
          <a:endParaRPr lang="en-GB"/>
        </a:p>
      </dgm:t>
    </dgm:pt>
    <dgm:pt modelId="{33BE5999-6784-AA44-898A-0969AE5287DA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cos(x)</a:t>
          </a:r>
          <a:r>
            <a:rPr lang="en-US" dirty="0"/>
            <a:t> </a:t>
          </a:r>
        </a:p>
      </dgm:t>
    </dgm:pt>
    <dgm:pt modelId="{FD83684C-7EE1-CF49-82EC-11E4C60774AB}" type="parTrans" cxnId="{D6806FEA-AE7B-1143-B36F-08D440584BE2}">
      <dgm:prSet/>
      <dgm:spPr/>
      <dgm:t>
        <a:bodyPr/>
        <a:lstStyle/>
        <a:p>
          <a:endParaRPr lang="en-GB"/>
        </a:p>
      </dgm:t>
    </dgm:pt>
    <dgm:pt modelId="{13526BB3-2B11-BE4F-B02C-0A8055D095E2}" type="sibTrans" cxnId="{D6806FEA-AE7B-1143-B36F-08D440584BE2}">
      <dgm:prSet/>
      <dgm:spPr/>
      <dgm:t>
        <a:bodyPr/>
        <a:lstStyle/>
        <a:p>
          <a:endParaRPr lang="en-GB"/>
        </a:p>
      </dgm:t>
    </dgm:pt>
    <dgm:pt modelId="{0BC1E68D-8169-D14F-8CCB-4188511E189D}">
      <dgm:prSet/>
      <dgm:spPr/>
      <dgm:t>
        <a:bodyPr/>
        <a:lstStyle/>
        <a:p>
          <a:r>
            <a:rPr lang="en-US"/>
            <a:t>Cosine</a:t>
          </a:r>
        </a:p>
      </dgm:t>
    </dgm:pt>
    <dgm:pt modelId="{39B48989-A773-4A4B-B77B-160327BFF633}" type="parTrans" cxnId="{75829B5E-6387-9346-B9A4-5FB500A24044}">
      <dgm:prSet/>
      <dgm:spPr/>
      <dgm:t>
        <a:bodyPr/>
        <a:lstStyle/>
        <a:p>
          <a:endParaRPr lang="en-GB"/>
        </a:p>
      </dgm:t>
    </dgm:pt>
    <dgm:pt modelId="{04F832A5-9814-DA4B-84B2-8F791275B0F8}" type="sibTrans" cxnId="{75829B5E-6387-9346-B9A4-5FB500A24044}">
      <dgm:prSet/>
      <dgm:spPr/>
      <dgm:t>
        <a:bodyPr/>
        <a:lstStyle/>
        <a:p>
          <a:endParaRPr lang="en-GB"/>
        </a:p>
      </dgm:t>
    </dgm:pt>
    <dgm:pt modelId="{D55A29EC-E141-D942-8F4B-6A0A1B4DF83D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hypot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(x, y) </a:t>
          </a:r>
        </a:p>
      </dgm:t>
    </dgm:pt>
    <dgm:pt modelId="{C41B505A-F64C-794A-B37F-8BD5A6C98606}" type="parTrans" cxnId="{DA9FCEC2-AD71-A643-AA05-8BAEDF8E10F1}">
      <dgm:prSet/>
      <dgm:spPr/>
      <dgm:t>
        <a:bodyPr/>
        <a:lstStyle/>
        <a:p>
          <a:endParaRPr lang="en-GB"/>
        </a:p>
      </dgm:t>
    </dgm:pt>
    <dgm:pt modelId="{CA5A2AF4-F2FB-194A-A0BA-7B910846D56D}" type="sibTrans" cxnId="{DA9FCEC2-AD71-A643-AA05-8BAEDF8E10F1}">
      <dgm:prSet/>
      <dgm:spPr/>
      <dgm:t>
        <a:bodyPr/>
        <a:lstStyle/>
        <a:p>
          <a:endParaRPr lang="en-GB"/>
        </a:p>
      </dgm:t>
    </dgm:pt>
    <dgm:pt modelId="{F131E0ED-89DF-A346-946D-E2D8654810B1}">
      <dgm:prSet/>
      <dgm:spPr/>
      <dgm:t>
        <a:bodyPr/>
        <a:lstStyle/>
        <a:p>
          <a:r>
            <a:rPr lang="en-US" b="0" i="0">
              <a:cs typeface="Calibri Light"/>
            </a:rPr>
            <a:t>Euclidean distance</a:t>
          </a:r>
          <a:r>
            <a:rPr lang="en-US" b="0" i="0"/>
            <a:t>:</a:t>
          </a:r>
          <a:r>
            <a:rPr lang="ru-RU" b="0" i="0"/>
            <a:t> </a:t>
          </a:r>
          <a:r>
            <a:rPr lang="en-US" b="0" i="0"/>
            <a:t>sqrt(x**2 + y**2)</a:t>
          </a:r>
          <a:endParaRPr lang="en-US"/>
        </a:p>
      </dgm:t>
    </dgm:pt>
    <dgm:pt modelId="{A367D6D5-E5FF-1549-A391-ED163029E5A3}" type="parTrans" cxnId="{02A92346-596F-494E-A174-96895B759B9F}">
      <dgm:prSet/>
      <dgm:spPr/>
      <dgm:t>
        <a:bodyPr/>
        <a:lstStyle/>
        <a:p>
          <a:endParaRPr lang="en-GB"/>
        </a:p>
      </dgm:t>
    </dgm:pt>
    <dgm:pt modelId="{B46FAE31-C011-6640-9580-69A6F2AB551C}" type="sibTrans" cxnId="{02A92346-596F-494E-A174-96895B759B9F}">
      <dgm:prSet/>
      <dgm:spPr/>
      <dgm:t>
        <a:bodyPr/>
        <a:lstStyle/>
        <a:p>
          <a:endParaRPr lang="en-GB"/>
        </a:p>
      </dgm:t>
    </dgm:pt>
    <dgm:pt modelId="{2CAB4E09-934B-DB4D-ACBD-22688F65FBB4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sin(x) </a:t>
          </a:r>
        </a:p>
      </dgm:t>
    </dgm:pt>
    <dgm:pt modelId="{B77B8B3F-BA18-6643-BBA6-01F06D7C72D3}" type="parTrans" cxnId="{9031CDDB-2424-284D-9C1A-1497163CAC37}">
      <dgm:prSet/>
      <dgm:spPr/>
      <dgm:t>
        <a:bodyPr/>
        <a:lstStyle/>
        <a:p>
          <a:endParaRPr lang="en-GB"/>
        </a:p>
      </dgm:t>
    </dgm:pt>
    <dgm:pt modelId="{0F1C4DF3-AB14-D04B-96BE-7F7421D832CF}" type="sibTrans" cxnId="{9031CDDB-2424-284D-9C1A-1497163CAC37}">
      <dgm:prSet/>
      <dgm:spPr/>
      <dgm:t>
        <a:bodyPr/>
        <a:lstStyle/>
        <a:p>
          <a:endParaRPr lang="en-GB"/>
        </a:p>
      </dgm:t>
    </dgm:pt>
    <dgm:pt modelId="{FE8CC9C5-1F67-BC41-AE2C-5D74EECD0F0B}">
      <dgm:prSet/>
      <dgm:spPr/>
      <dgm:t>
        <a:bodyPr/>
        <a:lstStyle/>
        <a:p>
          <a:r>
            <a:rPr lang="en-US">
              <a:cs typeface="Calibri Light"/>
            </a:rPr>
            <a:t>Sine</a:t>
          </a:r>
          <a:endParaRPr lang="en-US"/>
        </a:p>
      </dgm:t>
    </dgm:pt>
    <dgm:pt modelId="{26DC845A-3A46-C941-B714-AE1547FE0F54}" type="parTrans" cxnId="{40D90BDD-E051-F241-99A8-47FEEBDAE721}">
      <dgm:prSet/>
      <dgm:spPr/>
      <dgm:t>
        <a:bodyPr/>
        <a:lstStyle/>
        <a:p>
          <a:endParaRPr lang="en-GB"/>
        </a:p>
      </dgm:t>
    </dgm:pt>
    <dgm:pt modelId="{01383D81-6C96-8C47-BAF4-FE28B0E63018}" type="sibTrans" cxnId="{40D90BDD-E051-F241-99A8-47FEEBDAE721}">
      <dgm:prSet/>
      <dgm:spPr/>
      <dgm:t>
        <a:bodyPr/>
        <a:lstStyle/>
        <a:p>
          <a:endParaRPr lang="en-GB"/>
        </a:p>
      </dgm:t>
    </dgm:pt>
    <dgm:pt modelId="{44A03AD8-4BE9-474C-99FF-6E60D65568FD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tan(x) </a:t>
          </a:r>
        </a:p>
      </dgm:t>
    </dgm:pt>
    <dgm:pt modelId="{B8005C54-B80A-2C4D-AC3B-CA33A4A69529}" type="parTrans" cxnId="{3D2E57CE-C39D-D749-887A-6088C57CCBF6}">
      <dgm:prSet/>
      <dgm:spPr/>
      <dgm:t>
        <a:bodyPr/>
        <a:lstStyle/>
        <a:p>
          <a:endParaRPr lang="en-GB"/>
        </a:p>
      </dgm:t>
    </dgm:pt>
    <dgm:pt modelId="{B4EA97A2-7DA5-594C-A8A2-227FD03D90F5}" type="sibTrans" cxnId="{3D2E57CE-C39D-D749-887A-6088C57CCBF6}">
      <dgm:prSet/>
      <dgm:spPr/>
      <dgm:t>
        <a:bodyPr/>
        <a:lstStyle/>
        <a:p>
          <a:endParaRPr lang="en-GB"/>
        </a:p>
      </dgm:t>
    </dgm:pt>
    <dgm:pt modelId="{39FCA63C-0372-7648-AFAC-8746ECAA75FA}">
      <dgm:prSet/>
      <dgm:spPr/>
      <dgm:t>
        <a:bodyPr/>
        <a:lstStyle/>
        <a:p>
          <a:r>
            <a:rPr lang="en-US">
              <a:cs typeface="Calibri Light"/>
            </a:rPr>
            <a:t>Tangent</a:t>
          </a:r>
          <a:endParaRPr lang="en-US"/>
        </a:p>
      </dgm:t>
    </dgm:pt>
    <dgm:pt modelId="{2473EEA1-9F6E-4145-BC05-7C4929046039}" type="parTrans" cxnId="{5C557F4B-5882-DD4E-B5CB-92528B23DE09}">
      <dgm:prSet/>
      <dgm:spPr/>
      <dgm:t>
        <a:bodyPr/>
        <a:lstStyle/>
        <a:p>
          <a:endParaRPr lang="en-GB"/>
        </a:p>
      </dgm:t>
    </dgm:pt>
    <dgm:pt modelId="{D31DB14C-1936-3C49-B414-EEA082618736}" type="sibTrans" cxnId="{5C557F4B-5882-DD4E-B5CB-92528B23DE09}">
      <dgm:prSet/>
      <dgm:spPr/>
      <dgm:t>
        <a:bodyPr/>
        <a:lstStyle/>
        <a:p>
          <a:endParaRPr lang="en-GB"/>
        </a:p>
      </dgm:t>
    </dgm:pt>
    <dgm:pt modelId="{080C413F-800F-8E4B-AF3C-79A571FDF651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degrees(x) </a:t>
          </a:r>
        </a:p>
      </dgm:t>
    </dgm:pt>
    <dgm:pt modelId="{5131EA8C-65C8-074F-BFE9-2284BFB955FA}" type="parTrans" cxnId="{BFAF3E44-78FF-F241-B100-AD6D106B657C}">
      <dgm:prSet/>
      <dgm:spPr/>
      <dgm:t>
        <a:bodyPr/>
        <a:lstStyle/>
        <a:p>
          <a:endParaRPr lang="en-GB"/>
        </a:p>
      </dgm:t>
    </dgm:pt>
    <dgm:pt modelId="{EB037A02-A424-A845-84D9-42F69389C3FE}" type="sibTrans" cxnId="{BFAF3E44-78FF-F241-B100-AD6D106B657C}">
      <dgm:prSet/>
      <dgm:spPr/>
      <dgm:t>
        <a:bodyPr/>
        <a:lstStyle/>
        <a:p>
          <a:endParaRPr lang="en-GB"/>
        </a:p>
      </dgm:t>
    </dgm:pt>
    <dgm:pt modelId="{7593EBED-4C3B-3F4E-A7CF-D84BB4896E9C}">
      <dgm:prSet/>
      <dgm:spPr/>
      <dgm:t>
        <a:bodyPr/>
        <a:lstStyle/>
        <a:p>
          <a:r>
            <a:rPr lang="en-US">
              <a:cs typeface="Calibri Light"/>
            </a:rPr>
            <a:t>Radians to degrees</a:t>
          </a:r>
          <a:endParaRPr lang="en-US"/>
        </a:p>
      </dgm:t>
    </dgm:pt>
    <dgm:pt modelId="{1A722827-3C74-5D46-84BA-6D1B03DB1C77}" type="parTrans" cxnId="{C49C2AE7-8A01-3642-91EF-BB2DA577C210}">
      <dgm:prSet/>
      <dgm:spPr/>
      <dgm:t>
        <a:bodyPr/>
        <a:lstStyle/>
        <a:p>
          <a:endParaRPr lang="en-GB"/>
        </a:p>
      </dgm:t>
    </dgm:pt>
    <dgm:pt modelId="{0CD3A0D5-CAB3-FD42-82A8-A8433A436866}" type="sibTrans" cxnId="{C49C2AE7-8A01-3642-91EF-BB2DA577C210}">
      <dgm:prSet/>
      <dgm:spPr/>
      <dgm:t>
        <a:bodyPr/>
        <a:lstStyle/>
        <a:p>
          <a:endParaRPr lang="en-GB"/>
        </a:p>
      </dgm:t>
    </dgm:pt>
    <dgm:pt modelId="{B12003D0-DBB7-2744-B728-151596117E85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radians(x)</a:t>
          </a:r>
        </a:p>
      </dgm:t>
    </dgm:pt>
    <dgm:pt modelId="{7986C7F9-D4B1-3340-931A-A63DCC695FF5}" type="parTrans" cxnId="{C7233CCB-7F73-A143-9F5C-6E46EEAE0D66}">
      <dgm:prSet/>
      <dgm:spPr/>
      <dgm:t>
        <a:bodyPr/>
        <a:lstStyle/>
        <a:p>
          <a:endParaRPr lang="en-GB"/>
        </a:p>
      </dgm:t>
    </dgm:pt>
    <dgm:pt modelId="{89D15CC9-CFC0-A742-A60F-D90181D64BC0}" type="sibTrans" cxnId="{C7233CCB-7F73-A143-9F5C-6E46EEAE0D66}">
      <dgm:prSet/>
      <dgm:spPr/>
      <dgm:t>
        <a:bodyPr/>
        <a:lstStyle/>
        <a:p>
          <a:endParaRPr lang="en-GB"/>
        </a:p>
      </dgm:t>
    </dgm:pt>
    <dgm:pt modelId="{0491AC66-7F22-5D44-B81F-7DB1DDFA6FE1}">
      <dgm:prSet/>
      <dgm:spPr/>
      <dgm:t>
        <a:bodyPr/>
        <a:lstStyle/>
        <a:p>
          <a:r>
            <a:rPr lang="en-US" dirty="0">
              <a:cs typeface="Calibri Light"/>
            </a:rPr>
            <a:t>Degrees to radians</a:t>
          </a:r>
          <a:endParaRPr lang="en-US" dirty="0"/>
        </a:p>
      </dgm:t>
    </dgm:pt>
    <dgm:pt modelId="{B5ADE785-669F-3E4A-97B8-75880FB854CC}" type="parTrans" cxnId="{F19860D4-7A4F-A045-A7B4-40BF58164B10}">
      <dgm:prSet/>
      <dgm:spPr/>
      <dgm:t>
        <a:bodyPr/>
        <a:lstStyle/>
        <a:p>
          <a:endParaRPr lang="en-GB"/>
        </a:p>
      </dgm:t>
    </dgm:pt>
    <dgm:pt modelId="{FFE33780-334B-834B-A4F0-06649A4A64B3}" type="sibTrans" cxnId="{F19860D4-7A4F-A045-A7B4-40BF58164B10}">
      <dgm:prSet/>
      <dgm:spPr/>
      <dgm:t>
        <a:bodyPr/>
        <a:lstStyle/>
        <a:p>
          <a:endParaRPr lang="en-GB"/>
        </a:p>
      </dgm:t>
    </dgm:pt>
    <dgm:pt modelId="{E8754D52-192B-4A37-8E66-EE3BC101B3BD}" type="pres">
      <dgm:prSet presAssocID="{B52BA115-E9B4-47C2-AE07-FA906987495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979E0C0-0524-7C4E-969B-85DD7DB32FB9}" type="pres">
      <dgm:prSet presAssocID="{A34E92AC-DF9D-AD4B-8CDF-C37902CE068D}" presName="composite" presStyleCnt="0"/>
      <dgm:spPr/>
    </dgm:pt>
    <dgm:pt modelId="{8A4893A9-A22A-5A4A-A022-7B1A991FC7C1}" type="pres">
      <dgm:prSet presAssocID="{A34E92AC-DF9D-AD4B-8CDF-C37902CE068D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F74CA487-2673-854A-A3EA-D293C92407E7}" type="pres">
      <dgm:prSet presAssocID="{A34E92AC-DF9D-AD4B-8CDF-C37902CE068D}" presName="Parent" presStyleLbl="alignNode1" presStyleIdx="0" presStyleCnt="10" custLinFactNeighborY="-3580">
        <dgm:presLayoutVars>
          <dgm:chMax val="3"/>
          <dgm:chPref val="3"/>
          <dgm:bulletEnabled val="1"/>
        </dgm:presLayoutVars>
      </dgm:prSet>
      <dgm:spPr/>
    </dgm:pt>
    <dgm:pt modelId="{4DACB2DD-942E-3242-966F-2E77FFB732BE}" type="pres">
      <dgm:prSet presAssocID="{A34E92AC-DF9D-AD4B-8CDF-C37902CE068D}" presName="Accent" presStyleLbl="parChTrans1D1" presStyleIdx="0" presStyleCnt="10"/>
      <dgm:spPr/>
    </dgm:pt>
    <dgm:pt modelId="{8DDB3438-B031-3C40-9205-B46EDEE5A195}" type="pres">
      <dgm:prSet presAssocID="{EB23761E-C7C7-5F4B-8768-F95A2157B453}" presName="sibTrans" presStyleCnt="0"/>
      <dgm:spPr/>
    </dgm:pt>
    <dgm:pt modelId="{C2871321-DC25-0D46-8C34-E79A07555A0B}" type="pres">
      <dgm:prSet presAssocID="{D4643255-8FD4-8243-A87F-4B76626FCD32}" presName="composite" presStyleCnt="0"/>
      <dgm:spPr/>
    </dgm:pt>
    <dgm:pt modelId="{08812BEC-D7A0-2F40-AED7-E3AA17866041}" type="pres">
      <dgm:prSet presAssocID="{D4643255-8FD4-8243-A87F-4B76626FCD32}" presName="First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CF9B481E-60AA-924C-9C73-58EA32E7FCC4}" type="pres">
      <dgm:prSet presAssocID="{D4643255-8FD4-8243-A87F-4B76626FCD32}" presName="Parent" presStyleLbl="alignNode1" presStyleIdx="1" presStyleCnt="10" custLinFactNeighborY="0">
        <dgm:presLayoutVars>
          <dgm:chMax val="3"/>
          <dgm:chPref val="3"/>
          <dgm:bulletEnabled val="1"/>
        </dgm:presLayoutVars>
      </dgm:prSet>
      <dgm:spPr/>
    </dgm:pt>
    <dgm:pt modelId="{5B5F1CBF-3068-9647-9AC4-89B3C97CF38E}" type="pres">
      <dgm:prSet presAssocID="{D4643255-8FD4-8243-A87F-4B76626FCD32}" presName="Accent" presStyleLbl="parChTrans1D1" presStyleIdx="1" presStyleCnt="10"/>
      <dgm:spPr/>
    </dgm:pt>
    <dgm:pt modelId="{6BEADD3A-BEAF-554C-A970-0809397C9D90}" type="pres">
      <dgm:prSet presAssocID="{466E9AB9-8653-6642-AA58-9CF33B200D76}" presName="sibTrans" presStyleCnt="0"/>
      <dgm:spPr/>
    </dgm:pt>
    <dgm:pt modelId="{3E1EF0A9-3203-904C-8D48-8DC838CE85CC}" type="pres">
      <dgm:prSet presAssocID="{6FBBBC36-2816-A940-B704-6618A6780FBC}" presName="composite" presStyleCnt="0"/>
      <dgm:spPr/>
    </dgm:pt>
    <dgm:pt modelId="{D70A7911-12F4-CD4C-9A70-1B66C85240BA}" type="pres">
      <dgm:prSet presAssocID="{6FBBBC36-2816-A940-B704-6618A6780FBC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1327D10F-F624-A542-BD0C-B1EB2ACD0005}" type="pres">
      <dgm:prSet presAssocID="{6FBBBC36-2816-A940-B704-6618A6780FBC}" presName="Parent" presStyleLbl="alignNode1" presStyleIdx="2" presStyleCnt="10">
        <dgm:presLayoutVars>
          <dgm:chMax val="3"/>
          <dgm:chPref val="3"/>
          <dgm:bulletEnabled val="1"/>
        </dgm:presLayoutVars>
      </dgm:prSet>
      <dgm:spPr/>
    </dgm:pt>
    <dgm:pt modelId="{93B4EC15-5DFB-DA4E-8AAC-A4093B0AB88D}" type="pres">
      <dgm:prSet presAssocID="{6FBBBC36-2816-A940-B704-6618A6780FBC}" presName="Accent" presStyleLbl="parChTrans1D1" presStyleIdx="2" presStyleCnt="10"/>
      <dgm:spPr/>
    </dgm:pt>
    <dgm:pt modelId="{DB0785E4-4278-E14E-8D64-1699EC922E85}" type="pres">
      <dgm:prSet presAssocID="{2F53E74D-F485-3045-9C2E-9EAECE4E1B54}" presName="sibTrans" presStyleCnt="0"/>
      <dgm:spPr/>
    </dgm:pt>
    <dgm:pt modelId="{65273082-3946-B64A-AAAB-E74137675F07}" type="pres">
      <dgm:prSet presAssocID="{6697A3C3-64AE-764F-B694-81382BEC86CF}" presName="composite" presStyleCnt="0"/>
      <dgm:spPr/>
    </dgm:pt>
    <dgm:pt modelId="{18C091A2-C95B-4243-823C-2364E0B1AA6C}" type="pres">
      <dgm:prSet presAssocID="{6697A3C3-64AE-764F-B694-81382BEC86CF}" presName="First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E56D8C00-6BD4-4042-AAEA-52DFDA634942}" type="pres">
      <dgm:prSet presAssocID="{6697A3C3-64AE-764F-B694-81382BEC86CF}" presName="Parent" presStyleLbl="alignNode1" presStyleIdx="3" presStyleCnt="10">
        <dgm:presLayoutVars>
          <dgm:chMax val="3"/>
          <dgm:chPref val="3"/>
          <dgm:bulletEnabled val="1"/>
        </dgm:presLayoutVars>
      </dgm:prSet>
      <dgm:spPr/>
    </dgm:pt>
    <dgm:pt modelId="{57B1AC9C-12EE-E441-95D0-21EDFF944564}" type="pres">
      <dgm:prSet presAssocID="{6697A3C3-64AE-764F-B694-81382BEC86CF}" presName="Accent" presStyleLbl="parChTrans1D1" presStyleIdx="3" presStyleCnt="10"/>
      <dgm:spPr/>
    </dgm:pt>
    <dgm:pt modelId="{64F2225D-70D7-F446-9F3C-26E3D0DD85D3}" type="pres">
      <dgm:prSet presAssocID="{B4C4885D-1CE3-0843-BC3A-D6A3D75C1966}" presName="sibTrans" presStyleCnt="0"/>
      <dgm:spPr/>
    </dgm:pt>
    <dgm:pt modelId="{55F3FC29-F959-4944-BC3F-3E57E59D93A8}" type="pres">
      <dgm:prSet presAssocID="{33BE5999-6784-AA44-898A-0969AE5287DA}" presName="composite" presStyleCnt="0"/>
      <dgm:spPr/>
    </dgm:pt>
    <dgm:pt modelId="{EA41F820-635D-8147-BE1C-8B57B992DA56}" type="pres">
      <dgm:prSet presAssocID="{33BE5999-6784-AA44-898A-0969AE5287DA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7FBF57B6-D18D-AB45-A12B-9D705044DA3B}" type="pres">
      <dgm:prSet presAssocID="{33BE5999-6784-AA44-898A-0969AE5287DA}" presName="Parent" presStyleLbl="alignNode1" presStyleIdx="4" presStyleCnt="10">
        <dgm:presLayoutVars>
          <dgm:chMax val="3"/>
          <dgm:chPref val="3"/>
          <dgm:bulletEnabled val="1"/>
        </dgm:presLayoutVars>
      </dgm:prSet>
      <dgm:spPr/>
    </dgm:pt>
    <dgm:pt modelId="{0D12BADC-5FBC-D54C-9719-AA2EC5F40365}" type="pres">
      <dgm:prSet presAssocID="{33BE5999-6784-AA44-898A-0969AE5287DA}" presName="Accent" presStyleLbl="parChTrans1D1" presStyleIdx="4" presStyleCnt="10"/>
      <dgm:spPr/>
    </dgm:pt>
    <dgm:pt modelId="{CA600EB0-65B2-264D-8540-0F451FD786C2}" type="pres">
      <dgm:prSet presAssocID="{13526BB3-2B11-BE4F-B02C-0A8055D095E2}" presName="sibTrans" presStyleCnt="0"/>
      <dgm:spPr/>
    </dgm:pt>
    <dgm:pt modelId="{B3E0A239-C37C-E346-9917-508FC6F86D0F}" type="pres">
      <dgm:prSet presAssocID="{D55A29EC-E141-D942-8F4B-6A0A1B4DF83D}" presName="composite" presStyleCnt="0"/>
      <dgm:spPr/>
    </dgm:pt>
    <dgm:pt modelId="{C36F8258-4488-0349-9CCB-218EFA47C4E9}" type="pres">
      <dgm:prSet presAssocID="{D55A29EC-E141-D942-8F4B-6A0A1B4DF83D}" presName="First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69480D9C-1D08-CE47-9E9E-1BD6A77C76C3}" type="pres">
      <dgm:prSet presAssocID="{D55A29EC-E141-D942-8F4B-6A0A1B4DF83D}" presName="Parent" presStyleLbl="alignNode1" presStyleIdx="5" presStyleCnt="10">
        <dgm:presLayoutVars>
          <dgm:chMax val="3"/>
          <dgm:chPref val="3"/>
          <dgm:bulletEnabled val="1"/>
        </dgm:presLayoutVars>
      </dgm:prSet>
      <dgm:spPr/>
    </dgm:pt>
    <dgm:pt modelId="{44247D86-140A-5541-8C8A-834A70FF258A}" type="pres">
      <dgm:prSet presAssocID="{D55A29EC-E141-D942-8F4B-6A0A1B4DF83D}" presName="Accent" presStyleLbl="parChTrans1D1" presStyleIdx="5" presStyleCnt="10"/>
      <dgm:spPr/>
    </dgm:pt>
    <dgm:pt modelId="{BA972224-6FB3-7E40-8609-F682E1A2A565}" type="pres">
      <dgm:prSet presAssocID="{CA5A2AF4-F2FB-194A-A0BA-7B910846D56D}" presName="sibTrans" presStyleCnt="0"/>
      <dgm:spPr/>
    </dgm:pt>
    <dgm:pt modelId="{32E7890C-EFE5-0848-9FA8-1763EB6496F9}" type="pres">
      <dgm:prSet presAssocID="{2CAB4E09-934B-DB4D-ACBD-22688F65FBB4}" presName="composite" presStyleCnt="0"/>
      <dgm:spPr/>
    </dgm:pt>
    <dgm:pt modelId="{2EA4C3F8-9C90-4E49-AC74-FA0CCE5EAD76}" type="pres">
      <dgm:prSet presAssocID="{2CAB4E09-934B-DB4D-ACBD-22688F65FBB4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952A883A-9606-DD4A-99CF-A6A1DAE994B2}" type="pres">
      <dgm:prSet presAssocID="{2CAB4E09-934B-DB4D-ACBD-22688F65FBB4}" presName="Parent" presStyleLbl="alignNode1" presStyleIdx="6" presStyleCnt="10">
        <dgm:presLayoutVars>
          <dgm:chMax val="3"/>
          <dgm:chPref val="3"/>
          <dgm:bulletEnabled val="1"/>
        </dgm:presLayoutVars>
      </dgm:prSet>
      <dgm:spPr/>
    </dgm:pt>
    <dgm:pt modelId="{5DC878D2-67F4-AB45-A75A-3BF8451F9061}" type="pres">
      <dgm:prSet presAssocID="{2CAB4E09-934B-DB4D-ACBD-22688F65FBB4}" presName="Accent" presStyleLbl="parChTrans1D1" presStyleIdx="6" presStyleCnt="10"/>
      <dgm:spPr/>
    </dgm:pt>
    <dgm:pt modelId="{BB9D8F55-3EC3-F647-B7A4-8B51012FCB7A}" type="pres">
      <dgm:prSet presAssocID="{0F1C4DF3-AB14-D04B-96BE-7F7421D832CF}" presName="sibTrans" presStyleCnt="0"/>
      <dgm:spPr/>
    </dgm:pt>
    <dgm:pt modelId="{674D6E84-7A22-8540-92E1-7E4370EA3663}" type="pres">
      <dgm:prSet presAssocID="{44A03AD8-4BE9-474C-99FF-6E60D65568FD}" presName="composite" presStyleCnt="0"/>
      <dgm:spPr/>
    </dgm:pt>
    <dgm:pt modelId="{A7CE08BA-9CCE-D34C-A24C-507BF2560F60}" type="pres">
      <dgm:prSet presAssocID="{44A03AD8-4BE9-474C-99FF-6E60D65568FD}" presName="First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CE7CF6DA-28E4-344E-806F-643DB3FBE6D1}" type="pres">
      <dgm:prSet presAssocID="{44A03AD8-4BE9-474C-99FF-6E60D65568FD}" presName="Parent" presStyleLbl="alignNode1" presStyleIdx="7" presStyleCnt="10">
        <dgm:presLayoutVars>
          <dgm:chMax val="3"/>
          <dgm:chPref val="3"/>
          <dgm:bulletEnabled val="1"/>
        </dgm:presLayoutVars>
      </dgm:prSet>
      <dgm:spPr/>
    </dgm:pt>
    <dgm:pt modelId="{34D253E9-FA57-B64D-BCBD-2C6457153659}" type="pres">
      <dgm:prSet presAssocID="{44A03AD8-4BE9-474C-99FF-6E60D65568FD}" presName="Accent" presStyleLbl="parChTrans1D1" presStyleIdx="7" presStyleCnt="10"/>
      <dgm:spPr/>
    </dgm:pt>
    <dgm:pt modelId="{DB7ADFA4-2F40-AE43-9835-4A0132303149}" type="pres">
      <dgm:prSet presAssocID="{B4EA97A2-7DA5-594C-A8A2-227FD03D90F5}" presName="sibTrans" presStyleCnt="0"/>
      <dgm:spPr/>
    </dgm:pt>
    <dgm:pt modelId="{DAAFE9A6-9275-E041-8A80-91DE4411466B}" type="pres">
      <dgm:prSet presAssocID="{080C413F-800F-8E4B-AF3C-79A571FDF651}" presName="composite" presStyleCnt="0"/>
      <dgm:spPr/>
    </dgm:pt>
    <dgm:pt modelId="{9B6628FB-03CD-8648-A5C1-1BE9663AE02A}" type="pres">
      <dgm:prSet presAssocID="{080C413F-800F-8E4B-AF3C-79A571FDF651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A6CC4011-EB47-7244-942B-088711B04F9F}" type="pres">
      <dgm:prSet presAssocID="{080C413F-800F-8E4B-AF3C-79A571FDF651}" presName="Parent" presStyleLbl="alignNode1" presStyleIdx="8" presStyleCnt="10">
        <dgm:presLayoutVars>
          <dgm:chMax val="3"/>
          <dgm:chPref val="3"/>
          <dgm:bulletEnabled val="1"/>
        </dgm:presLayoutVars>
      </dgm:prSet>
      <dgm:spPr/>
    </dgm:pt>
    <dgm:pt modelId="{AA0F0F02-AF27-9A46-A25E-305C2C4DA0C1}" type="pres">
      <dgm:prSet presAssocID="{080C413F-800F-8E4B-AF3C-79A571FDF651}" presName="Accent" presStyleLbl="parChTrans1D1" presStyleIdx="8" presStyleCnt="10"/>
      <dgm:spPr/>
    </dgm:pt>
    <dgm:pt modelId="{E9150F9B-7836-2047-9E37-9CB88552163E}" type="pres">
      <dgm:prSet presAssocID="{EB037A02-A424-A845-84D9-42F69389C3FE}" presName="sibTrans" presStyleCnt="0"/>
      <dgm:spPr/>
    </dgm:pt>
    <dgm:pt modelId="{CB0B12A6-B422-8945-A18E-98AC1E4C109B}" type="pres">
      <dgm:prSet presAssocID="{B12003D0-DBB7-2744-B728-151596117E85}" presName="composite" presStyleCnt="0"/>
      <dgm:spPr/>
    </dgm:pt>
    <dgm:pt modelId="{4735A970-069A-254F-A3EC-15F0F3F36221}" type="pres">
      <dgm:prSet presAssocID="{B12003D0-DBB7-2744-B728-151596117E85}" presName="FirstChild" presStyleLbl="revTx" presStyleIdx="9" presStyleCnt="10">
        <dgm:presLayoutVars>
          <dgm:chMax val="0"/>
          <dgm:chPref val="0"/>
          <dgm:bulletEnabled val="1"/>
        </dgm:presLayoutVars>
      </dgm:prSet>
      <dgm:spPr/>
    </dgm:pt>
    <dgm:pt modelId="{18B8B4DB-0B03-6F4D-AFEA-33E9FDDBDEC3}" type="pres">
      <dgm:prSet presAssocID="{B12003D0-DBB7-2744-B728-151596117E85}" presName="Parent" presStyleLbl="alignNode1" presStyleIdx="9" presStyleCnt="10" custLinFactNeighborX="-6647" custLinFactNeighborY="3579">
        <dgm:presLayoutVars>
          <dgm:chMax val="3"/>
          <dgm:chPref val="3"/>
          <dgm:bulletEnabled val="1"/>
        </dgm:presLayoutVars>
      </dgm:prSet>
      <dgm:spPr/>
    </dgm:pt>
    <dgm:pt modelId="{CE859B74-1991-A443-AC1B-C8E907C465A9}" type="pres">
      <dgm:prSet presAssocID="{B12003D0-DBB7-2744-B728-151596117E85}" presName="Accent" presStyleLbl="parChTrans1D1" presStyleIdx="9" presStyleCnt="10"/>
      <dgm:spPr/>
    </dgm:pt>
  </dgm:ptLst>
  <dgm:cxnLst>
    <dgm:cxn modelId="{7DC67B1B-B269-8C40-929D-1DA49F992A1E}" type="presOf" srcId="{0BC1E68D-8169-D14F-8CCB-4188511E189D}" destId="{EA41F820-635D-8147-BE1C-8B57B992DA56}" srcOrd="0" destOrd="0" presId="urn:microsoft.com/office/officeart/2011/layout/TabList"/>
    <dgm:cxn modelId="{767D441C-F32B-FA4F-A174-E9E9B9840A54}" type="presOf" srcId="{02F0379E-386D-334B-A203-C18B2DA493DF}" destId="{18C091A2-C95B-4243-823C-2364E0B1AA6C}" srcOrd="0" destOrd="0" presId="urn:microsoft.com/office/officeart/2011/layout/TabList"/>
    <dgm:cxn modelId="{FC30241D-031F-5345-98AE-72E8ED7B9E02}" type="presOf" srcId="{44A03AD8-4BE9-474C-99FF-6E60D65568FD}" destId="{CE7CF6DA-28E4-344E-806F-643DB3FBE6D1}" srcOrd="0" destOrd="0" presId="urn:microsoft.com/office/officeart/2011/layout/TabList"/>
    <dgm:cxn modelId="{AB73881F-E065-9B43-8402-84248252631C}" srcId="{A34E92AC-DF9D-AD4B-8CDF-C37902CE068D}" destId="{822EDC94-7537-754A-B679-CB9084A3E920}" srcOrd="0" destOrd="0" parTransId="{811A6BBA-2AA7-F34E-B7E0-FA41992DF0E4}" sibTransId="{5A86E825-59CF-1E41-B3ED-C17BA575D4B4}"/>
    <dgm:cxn modelId="{63E51020-6B22-3944-B73B-D2337CE2E15A}" type="presOf" srcId="{D55A29EC-E141-D942-8F4B-6A0A1B4DF83D}" destId="{69480D9C-1D08-CE47-9E9E-1BD6A77C76C3}" srcOrd="0" destOrd="0" presId="urn:microsoft.com/office/officeart/2011/layout/TabList"/>
    <dgm:cxn modelId="{1B789C30-710F-44FA-AE24-35475A1FA11A}" type="presOf" srcId="{B52BA115-E9B4-47C2-AE07-FA906987495C}" destId="{E8754D52-192B-4A37-8E66-EE3BC101B3BD}" srcOrd="0" destOrd="0" presId="urn:microsoft.com/office/officeart/2011/layout/TabList"/>
    <dgm:cxn modelId="{E75C2E3A-3F90-8D4B-A7F4-F7FA8021280C}" type="presOf" srcId="{F131E0ED-89DF-A346-946D-E2D8654810B1}" destId="{C36F8258-4488-0349-9CCB-218EFA47C4E9}" srcOrd="0" destOrd="0" presId="urn:microsoft.com/office/officeart/2011/layout/TabList"/>
    <dgm:cxn modelId="{87AB1443-E081-D740-AAB6-3D29279A6D2C}" type="presOf" srcId="{2CAB4E09-934B-DB4D-ACBD-22688F65FBB4}" destId="{952A883A-9606-DD4A-99CF-A6A1DAE994B2}" srcOrd="0" destOrd="0" presId="urn:microsoft.com/office/officeart/2011/layout/TabList"/>
    <dgm:cxn modelId="{BFAF3E44-78FF-F241-B100-AD6D106B657C}" srcId="{B52BA115-E9B4-47C2-AE07-FA906987495C}" destId="{080C413F-800F-8E4B-AF3C-79A571FDF651}" srcOrd="8" destOrd="0" parTransId="{5131EA8C-65C8-074F-BFE9-2284BFB955FA}" sibTransId="{EB037A02-A424-A845-84D9-42F69389C3FE}"/>
    <dgm:cxn modelId="{02A92346-596F-494E-A174-96895B759B9F}" srcId="{D55A29EC-E141-D942-8F4B-6A0A1B4DF83D}" destId="{F131E0ED-89DF-A346-946D-E2D8654810B1}" srcOrd="0" destOrd="0" parTransId="{A367D6D5-E5FF-1549-A391-ED163029E5A3}" sibTransId="{B46FAE31-C011-6640-9580-69A6F2AB551C}"/>
    <dgm:cxn modelId="{D785DA47-8C75-EE49-B597-400670DA552C}" type="presOf" srcId="{916AF63D-316E-D54D-A70F-6D9EC2742B81}" destId="{08812BEC-D7A0-2F40-AED7-E3AA17866041}" srcOrd="0" destOrd="0" presId="urn:microsoft.com/office/officeart/2011/layout/TabList"/>
    <dgm:cxn modelId="{5C557F4B-5882-DD4E-B5CB-92528B23DE09}" srcId="{44A03AD8-4BE9-474C-99FF-6E60D65568FD}" destId="{39FCA63C-0372-7648-AFAC-8746ECAA75FA}" srcOrd="0" destOrd="0" parTransId="{2473EEA1-9F6E-4145-BC05-7C4929046039}" sibTransId="{D31DB14C-1936-3C49-B414-EEA082618736}"/>
    <dgm:cxn modelId="{96123D57-F2D6-CA42-A508-F8959C4AFEDA}" type="presOf" srcId="{A4BCDE9B-81EB-1E42-84C3-741BFC41528A}" destId="{D70A7911-12F4-CD4C-9A70-1B66C85240BA}" srcOrd="0" destOrd="0" presId="urn:microsoft.com/office/officeart/2011/layout/TabList"/>
    <dgm:cxn modelId="{75829B5E-6387-9346-B9A4-5FB500A24044}" srcId="{33BE5999-6784-AA44-898A-0969AE5287DA}" destId="{0BC1E68D-8169-D14F-8CCB-4188511E189D}" srcOrd="0" destOrd="0" parTransId="{39B48989-A773-4A4B-B77B-160327BFF633}" sibTransId="{04F832A5-9814-DA4B-84B2-8F791275B0F8}"/>
    <dgm:cxn modelId="{17E56C7E-474F-1940-98F0-666F21C9ED4A}" srcId="{B52BA115-E9B4-47C2-AE07-FA906987495C}" destId="{6697A3C3-64AE-764F-B694-81382BEC86CF}" srcOrd="3" destOrd="0" parTransId="{A973A2AA-3A71-EF4B-928D-5B38B84ECFE6}" sibTransId="{B4C4885D-1CE3-0843-BC3A-D6A3D75C1966}"/>
    <dgm:cxn modelId="{93B91582-CB9B-0E4D-AC16-869C3DDFE671}" srcId="{B52BA115-E9B4-47C2-AE07-FA906987495C}" destId="{6FBBBC36-2816-A940-B704-6618A6780FBC}" srcOrd="2" destOrd="0" parTransId="{93C25B64-2A4E-944F-B58B-35FEBB8BA3DA}" sibTransId="{2F53E74D-F485-3045-9C2E-9EAECE4E1B54}"/>
    <dgm:cxn modelId="{97EEC289-BFD1-5F40-BB41-B0CB4F69D422}" type="presOf" srcId="{6FBBBC36-2816-A940-B704-6618A6780FBC}" destId="{1327D10F-F624-A542-BD0C-B1EB2ACD0005}" srcOrd="0" destOrd="0" presId="urn:microsoft.com/office/officeart/2011/layout/TabList"/>
    <dgm:cxn modelId="{CA254D96-BC5C-344B-B6E8-DDD12D860B8F}" srcId="{6697A3C3-64AE-764F-B694-81382BEC86CF}" destId="{02F0379E-386D-334B-A203-C18B2DA493DF}" srcOrd="0" destOrd="0" parTransId="{66EA28BE-8963-2C4B-BFA9-86A94188947A}" sibTransId="{206979A1-B753-A64A-BAF1-0291F8AA5210}"/>
    <dgm:cxn modelId="{1679AF99-D3D7-7443-BE17-483CA10B83D3}" type="presOf" srcId="{A34E92AC-DF9D-AD4B-8CDF-C37902CE068D}" destId="{F74CA487-2673-854A-A3EA-D293C92407E7}" srcOrd="0" destOrd="0" presId="urn:microsoft.com/office/officeart/2011/layout/TabList"/>
    <dgm:cxn modelId="{0B09279B-983B-1F47-BA32-72EC02F98B64}" srcId="{D4643255-8FD4-8243-A87F-4B76626FCD32}" destId="{916AF63D-316E-D54D-A70F-6D9EC2742B81}" srcOrd="0" destOrd="0" parTransId="{38AA4853-C57E-D84A-BBA5-34536E6922AB}" sibTransId="{18F106FF-F3BA-1E44-B77F-08845299EEBA}"/>
    <dgm:cxn modelId="{D7B1DBB0-C7AD-B043-A591-3501F08E4035}" type="presOf" srcId="{D4643255-8FD4-8243-A87F-4B76626FCD32}" destId="{CF9B481E-60AA-924C-9C73-58EA32E7FCC4}" srcOrd="0" destOrd="0" presId="urn:microsoft.com/office/officeart/2011/layout/TabList"/>
    <dgm:cxn modelId="{7B52A7B3-FBAE-A34B-9C23-59F38FC8D2B7}" type="presOf" srcId="{080C413F-800F-8E4B-AF3C-79A571FDF651}" destId="{A6CC4011-EB47-7244-942B-088711B04F9F}" srcOrd="0" destOrd="0" presId="urn:microsoft.com/office/officeart/2011/layout/TabList"/>
    <dgm:cxn modelId="{E98E7EB9-76BD-1E4B-890E-AB531A37DF4B}" type="presOf" srcId="{7593EBED-4C3B-3F4E-A7CF-D84BB4896E9C}" destId="{9B6628FB-03CD-8648-A5C1-1BE9663AE02A}" srcOrd="0" destOrd="0" presId="urn:microsoft.com/office/officeart/2011/layout/TabList"/>
    <dgm:cxn modelId="{0E39ECBA-A454-DD4E-BE21-F58BCA7BA404}" type="presOf" srcId="{39FCA63C-0372-7648-AFAC-8746ECAA75FA}" destId="{A7CE08BA-9CCE-D34C-A24C-507BF2560F60}" srcOrd="0" destOrd="0" presId="urn:microsoft.com/office/officeart/2011/layout/TabList"/>
    <dgm:cxn modelId="{D2E0B8BD-5131-EA4B-A9B0-312BC422E4A0}" type="presOf" srcId="{33BE5999-6784-AA44-898A-0969AE5287DA}" destId="{7FBF57B6-D18D-AB45-A12B-9D705044DA3B}" srcOrd="0" destOrd="0" presId="urn:microsoft.com/office/officeart/2011/layout/TabList"/>
    <dgm:cxn modelId="{C4648BC2-4457-5F46-AA82-3D1BEC8D4022}" srcId="{B52BA115-E9B4-47C2-AE07-FA906987495C}" destId="{A34E92AC-DF9D-AD4B-8CDF-C37902CE068D}" srcOrd="0" destOrd="0" parTransId="{7A4F7381-1A2B-F14D-AF3B-2746721EB42B}" sibTransId="{EB23761E-C7C7-5F4B-8768-F95A2157B453}"/>
    <dgm:cxn modelId="{DA9FCEC2-AD71-A643-AA05-8BAEDF8E10F1}" srcId="{B52BA115-E9B4-47C2-AE07-FA906987495C}" destId="{D55A29EC-E141-D942-8F4B-6A0A1B4DF83D}" srcOrd="5" destOrd="0" parTransId="{C41B505A-F64C-794A-B37F-8BD5A6C98606}" sibTransId="{CA5A2AF4-F2FB-194A-A0BA-7B910846D56D}"/>
    <dgm:cxn modelId="{C7233CCB-7F73-A143-9F5C-6E46EEAE0D66}" srcId="{B52BA115-E9B4-47C2-AE07-FA906987495C}" destId="{B12003D0-DBB7-2744-B728-151596117E85}" srcOrd="9" destOrd="0" parTransId="{7986C7F9-D4B1-3340-931A-A63DCC695FF5}" sibTransId="{89D15CC9-CFC0-A742-A60F-D90181D64BC0}"/>
    <dgm:cxn modelId="{5EFA68CB-EE97-0548-982D-5E781733958E}" srcId="{6FBBBC36-2816-A940-B704-6618A6780FBC}" destId="{A4BCDE9B-81EB-1E42-84C3-741BFC41528A}" srcOrd="0" destOrd="0" parTransId="{E410FFD2-CDF3-3C4A-91EA-B9E18B90AD39}" sibTransId="{E539B32F-C76A-9943-8FB7-1572D48282A0}"/>
    <dgm:cxn modelId="{3D2E57CE-C39D-D749-887A-6088C57CCBF6}" srcId="{B52BA115-E9B4-47C2-AE07-FA906987495C}" destId="{44A03AD8-4BE9-474C-99FF-6E60D65568FD}" srcOrd="7" destOrd="0" parTransId="{B8005C54-B80A-2C4D-AC3B-CA33A4A69529}" sibTransId="{B4EA97A2-7DA5-594C-A8A2-227FD03D90F5}"/>
    <dgm:cxn modelId="{F19860D4-7A4F-A045-A7B4-40BF58164B10}" srcId="{B12003D0-DBB7-2744-B728-151596117E85}" destId="{0491AC66-7F22-5D44-B81F-7DB1DDFA6FE1}" srcOrd="0" destOrd="0" parTransId="{B5ADE785-669F-3E4A-97B8-75880FB854CC}" sibTransId="{FFE33780-334B-834B-A4F0-06649A4A64B3}"/>
    <dgm:cxn modelId="{423486D5-0B08-3E49-B3F2-DD4B00B80262}" srcId="{B52BA115-E9B4-47C2-AE07-FA906987495C}" destId="{D4643255-8FD4-8243-A87F-4B76626FCD32}" srcOrd="1" destOrd="0" parTransId="{56D229D9-46B4-1C45-A02F-B066746C5682}" sibTransId="{466E9AB9-8653-6642-AA58-9CF33B200D76}"/>
    <dgm:cxn modelId="{FA510CD6-0F68-2D44-8691-AEAD0B4647F2}" type="presOf" srcId="{6697A3C3-64AE-764F-B694-81382BEC86CF}" destId="{E56D8C00-6BD4-4042-AAEA-52DFDA634942}" srcOrd="0" destOrd="0" presId="urn:microsoft.com/office/officeart/2011/layout/TabList"/>
    <dgm:cxn modelId="{CF404BD6-E4F7-0342-AB09-399BEE5A2EC6}" type="presOf" srcId="{0491AC66-7F22-5D44-B81F-7DB1DDFA6FE1}" destId="{4735A970-069A-254F-A3EC-15F0F3F36221}" srcOrd="0" destOrd="0" presId="urn:microsoft.com/office/officeart/2011/layout/TabList"/>
    <dgm:cxn modelId="{18FFF7DA-AF15-3949-8BCE-446886083153}" type="presOf" srcId="{FE8CC9C5-1F67-BC41-AE2C-5D74EECD0F0B}" destId="{2EA4C3F8-9C90-4E49-AC74-FA0CCE5EAD76}" srcOrd="0" destOrd="0" presId="urn:microsoft.com/office/officeart/2011/layout/TabList"/>
    <dgm:cxn modelId="{9031CDDB-2424-284D-9C1A-1497163CAC37}" srcId="{B52BA115-E9B4-47C2-AE07-FA906987495C}" destId="{2CAB4E09-934B-DB4D-ACBD-22688F65FBB4}" srcOrd="6" destOrd="0" parTransId="{B77B8B3F-BA18-6643-BBA6-01F06D7C72D3}" sibTransId="{0F1C4DF3-AB14-D04B-96BE-7F7421D832CF}"/>
    <dgm:cxn modelId="{40D90BDD-E051-F241-99A8-47FEEBDAE721}" srcId="{2CAB4E09-934B-DB4D-ACBD-22688F65FBB4}" destId="{FE8CC9C5-1F67-BC41-AE2C-5D74EECD0F0B}" srcOrd="0" destOrd="0" parTransId="{26DC845A-3A46-C941-B714-AE1547FE0F54}" sibTransId="{01383D81-6C96-8C47-BAF4-FE28B0E63018}"/>
    <dgm:cxn modelId="{C49C2AE7-8A01-3642-91EF-BB2DA577C210}" srcId="{080C413F-800F-8E4B-AF3C-79A571FDF651}" destId="{7593EBED-4C3B-3F4E-A7CF-D84BB4896E9C}" srcOrd="0" destOrd="0" parTransId="{1A722827-3C74-5D46-84BA-6D1B03DB1C77}" sibTransId="{0CD3A0D5-CAB3-FD42-82A8-A8433A436866}"/>
    <dgm:cxn modelId="{0BB392E9-F85B-C740-8D9E-C338DC4BB8F2}" type="presOf" srcId="{822EDC94-7537-754A-B679-CB9084A3E920}" destId="{8A4893A9-A22A-5A4A-A022-7B1A991FC7C1}" srcOrd="0" destOrd="0" presId="urn:microsoft.com/office/officeart/2011/layout/TabList"/>
    <dgm:cxn modelId="{D6806FEA-AE7B-1143-B36F-08D440584BE2}" srcId="{B52BA115-E9B4-47C2-AE07-FA906987495C}" destId="{33BE5999-6784-AA44-898A-0969AE5287DA}" srcOrd="4" destOrd="0" parTransId="{FD83684C-7EE1-CF49-82EC-11E4C60774AB}" sibTransId="{13526BB3-2B11-BE4F-B02C-0A8055D095E2}"/>
    <dgm:cxn modelId="{4AFD52FE-4153-A541-B57D-2FE5C65437C9}" type="presOf" srcId="{B12003D0-DBB7-2744-B728-151596117E85}" destId="{18B8B4DB-0B03-6F4D-AFEA-33E9FDDBDEC3}" srcOrd="0" destOrd="0" presId="urn:microsoft.com/office/officeart/2011/layout/TabList"/>
    <dgm:cxn modelId="{C4DF2EBB-477A-AA4F-BFB8-F7D91C8D3549}" type="presParOf" srcId="{E8754D52-192B-4A37-8E66-EE3BC101B3BD}" destId="{1979E0C0-0524-7C4E-969B-85DD7DB32FB9}" srcOrd="0" destOrd="0" presId="urn:microsoft.com/office/officeart/2011/layout/TabList"/>
    <dgm:cxn modelId="{A6B4DBD3-99C0-F849-A8A3-F5985EEAF6FD}" type="presParOf" srcId="{1979E0C0-0524-7C4E-969B-85DD7DB32FB9}" destId="{8A4893A9-A22A-5A4A-A022-7B1A991FC7C1}" srcOrd="0" destOrd="0" presId="urn:microsoft.com/office/officeart/2011/layout/TabList"/>
    <dgm:cxn modelId="{68BE3590-B533-1F4F-BE25-9C1E9C8BA80D}" type="presParOf" srcId="{1979E0C0-0524-7C4E-969B-85DD7DB32FB9}" destId="{F74CA487-2673-854A-A3EA-D293C92407E7}" srcOrd="1" destOrd="0" presId="urn:microsoft.com/office/officeart/2011/layout/TabList"/>
    <dgm:cxn modelId="{48E9D668-C506-5B40-81E8-A5CDD276945D}" type="presParOf" srcId="{1979E0C0-0524-7C4E-969B-85DD7DB32FB9}" destId="{4DACB2DD-942E-3242-966F-2E77FFB732BE}" srcOrd="2" destOrd="0" presId="urn:microsoft.com/office/officeart/2011/layout/TabList"/>
    <dgm:cxn modelId="{0721A41C-73F4-9E43-9DF1-BA3A3722ACD8}" type="presParOf" srcId="{E8754D52-192B-4A37-8E66-EE3BC101B3BD}" destId="{8DDB3438-B031-3C40-9205-B46EDEE5A195}" srcOrd="1" destOrd="0" presId="urn:microsoft.com/office/officeart/2011/layout/TabList"/>
    <dgm:cxn modelId="{79F25A2F-383C-8441-9E0B-4E7F7A18BD77}" type="presParOf" srcId="{E8754D52-192B-4A37-8E66-EE3BC101B3BD}" destId="{C2871321-DC25-0D46-8C34-E79A07555A0B}" srcOrd="2" destOrd="0" presId="urn:microsoft.com/office/officeart/2011/layout/TabList"/>
    <dgm:cxn modelId="{28C351C9-46A0-E246-AC29-1F4435BE0B83}" type="presParOf" srcId="{C2871321-DC25-0D46-8C34-E79A07555A0B}" destId="{08812BEC-D7A0-2F40-AED7-E3AA17866041}" srcOrd="0" destOrd="0" presId="urn:microsoft.com/office/officeart/2011/layout/TabList"/>
    <dgm:cxn modelId="{723E0336-C88D-A74F-8EA4-54A51E61967B}" type="presParOf" srcId="{C2871321-DC25-0D46-8C34-E79A07555A0B}" destId="{CF9B481E-60AA-924C-9C73-58EA32E7FCC4}" srcOrd="1" destOrd="0" presId="urn:microsoft.com/office/officeart/2011/layout/TabList"/>
    <dgm:cxn modelId="{5673C305-D701-5B4D-A74F-8BE37C4958FD}" type="presParOf" srcId="{C2871321-DC25-0D46-8C34-E79A07555A0B}" destId="{5B5F1CBF-3068-9647-9AC4-89B3C97CF38E}" srcOrd="2" destOrd="0" presId="urn:microsoft.com/office/officeart/2011/layout/TabList"/>
    <dgm:cxn modelId="{632F0139-75D2-6A43-A58B-98F42F67B915}" type="presParOf" srcId="{E8754D52-192B-4A37-8E66-EE3BC101B3BD}" destId="{6BEADD3A-BEAF-554C-A970-0809397C9D90}" srcOrd="3" destOrd="0" presId="urn:microsoft.com/office/officeart/2011/layout/TabList"/>
    <dgm:cxn modelId="{D2E78C91-FB7F-8747-9904-B0BB1AFE1D53}" type="presParOf" srcId="{E8754D52-192B-4A37-8E66-EE3BC101B3BD}" destId="{3E1EF0A9-3203-904C-8D48-8DC838CE85CC}" srcOrd="4" destOrd="0" presId="urn:microsoft.com/office/officeart/2011/layout/TabList"/>
    <dgm:cxn modelId="{EFE0D9DF-89BC-5744-BABC-F70125E8B785}" type="presParOf" srcId="{3E1EF0A9-3203-904C-8D48-8DC838CE85CC}" destId="{D70A7911-12F4-CD4C-9A70-1B66C85240BA}" srcOrd="0" destOrd="0" presId="urn:microsoft.com/office/officeart/2011/layout/TabList"/>
    <dgm:cxn modelId="{8DA88FBF-CE91-7644-8D18-FA68D486F8DF}" type="presParOf" srcId="{3E1EF0A9-3203-904C-8D48-8DC838CE85CC}" destId="{1327D10F-F624-A542-BD0C-B1EB2ACD0005}" srcOrd="1" destOrd="0" presId="urn:microsoft.com/office/officeart/2011/layout/TabList"/>
    <dgm:cxn modelId="{1EE86960-42DC-4D49-BD22-CB287E216612}" type="presParOf" srcId="{3E1EF0A9-3203-904C-8D48-8DC838CE85CC}" destId="{93B4EC15-5DFB-DA4E-8AAC-A4093B0AB88D}" srcOrd="2" destOrd="0" presId="urn:microsoft.com/office/officeart/2011/layout/TabList"/>
    <dgm:cxn modelId="{B514EA7B-7000-474B-ACD5-F32042B9E1B8}" type="presParOf" srcId="{E8754D52-192B-4A37-8E66-EE3BC101B3BD}" destId="{DB0785E4-4278-E14E-8D64-1699EC922E85}" srcOrd="5" destOrd="0" presId="urn:microsoft.com/office/officeart/2011/layout/TabList"/>
    <dgm:cxn modelId="{220E1B84-CFF7-E24D-912C-125FFAADE33E}" type="presParOf" srcId="{E8754D52-192B-4A37-8E66-EE3BC101B3BD}" destId="{65273082-3946-B64A-AAAB-E74137675F07}" srcOrd="6" destOrd="0" presId="urn:microsoft.com/office/officeart/2011/layout/TabList"/>
    <dgm:cxn modelId="{F4B2161C-0A7A-FD4D-A659-BE79D37D00EF}" type="presParOf" srcId="{65273082-3946-B64A-AAAB-E74137675F07}" destId="{18C091A2-C95B-4243-823C-2364E0B1AA6C}" srcOrd="0" destOrd="0" presId="urn:microsoft.com/office/officeart/2011/layout/TabList"/>
    <dgm:cxn modelId="{35783DF4-7680-8E4A-86FB-8836C3E3FE92}" type="presParOf" srcId="{65273082-3946-B64A-AAAB-E74137675F07}" destId="{E56D8C00-6BD4-4042-AAEA-52DFDA634942}" srcOrd="1" destOrd="0" presId="urn:microsoft.com/office/officeart/2011/layout/TabList"/>
    <dgm:cxn modelId="{672969B1-687E-9E40-977A-BE1DF9F991CA}" type="presParOf" srcId="{65273082-3946-B64A-AAAB-E74137675F07}" destId="{57B1AC9C-12EE-E441-95D0-21EDFF944564}" srcOrd="2" destOrd="0" presId="urn:microsoft.com/office/officeart/2011/layout/TabList"/>
    <dgm:cxn modelId="{87927CE1-7051-704B-BD50-A8FA4B112A81}" type="presParOf" srcId="{E8754D52-192B-4A37-8E66-EE3BC101B3BD}" destId="{64F2225D-70D7-F446-9F3C-26E3D0DD85D3}" srcOrd="7" destOrd="0" presId="urn:microsoft.com/office/officeart/2011/layout/TabList"/>
    <dgm:cxn modelId="{C90C3BEA-8AED-1A4E-8010-59F7BAD52365}" type="presParOf" srcId="{E8754D52-192B-4A37-8E66-EE3BC101B3BD}" destId="{55F3FC29-F959-4944-BC3F-3E57E59D93A8}" srcOrd="8" destOrd="0" presId="urn:microsoft.com/office/officeart/2011/layout/TabList"/>
    <dgm:cxn modelId="{6FF9B809-26A0-C441-9719-9671358D187B}" type="presParOf" srcId="{55F3FC29-F959-4944-BC3F-3E57E59D93A8}" destId="{EA41F820-635D-8147-BE1C-8B57B992DA56}" srcOrd="0" destOrd="0" presId="urn:microsoft.com/office/officeart/2011/layout/TabList"/>
    <dgm:cxn modelId="{21724C60-92BF-AA4F-AD3C-A038B9A06359}" type="presParOf" srcId="{55F3FC29-F959-4944-BC3F-3E57E59D93A8}" destId="{7FBF57B6-D18D-AB45-A12B-9D705044DA3B}" srcOrd="1" destOrd="0" presId="urn:microsoft.com/office/officeart/2011/layout/TabList"/>
    <dgm:cxn modelId="{7B802D86-7EA2-EC48-82D8-8351DE12BBBE}" type="presParOf" srcId="{55F3FC29-F959-4944-BC3F-3E57E59D93A8}" destId="{0D12BADC-5FBC-D54C-9719-AA2EC5F40365}" srcOrd="2" destOrd="0" presId="urn:microsoft.com/office/officeart/2011/layout/TabList"/>
    <dgm:cxn modelId="{52323B35-80D6-9046-A7B6-B525AC5F7563}" type="presParOf" srcId="{E8754D52-192B-4A37-8E66-EE3BC101B3BD}" destId="{CA600EB0-65B2-264D-8540-0F451FD786C2}" srcOrd="9" destOrd="0" presId="urn:microsoft.com/office/officeart/2011/layout/TabList"/>
    <dgm:cxn modelId="{C91BA576-77F8-8C4C-8626-40C845AF6B6F}" type="presParOf" srcId="{E8754D52-192B-4A37-8E66-EE3BC101B3BD}" destId="{B3E0A239-C37C-E346-9917-508FC6F86D0F}" srcOrd="10" destOrd="0" presId="urn:microsoft.com/office/officeart/2011/layout/TabList"/>
    <dgm:cxn modelId="{DA866A2C-5E9B-5A49-8FFC-7FAFB86D5F78}" type="presParOf" srcId="{B3E0A239-C37C-E346-9917-508FC6F86D0F}" destId="{C36F8258-4488-0349-9CCB-218EFA47C4E9}" srcOrd="0" destOrd="0" presId="urn:microsoft.com/office/officeart/2011/layout/TabList"/>
    <dgm:cxn modelId="{625BB916-4B11-B545-B7F9-745EBEA7D8A1}" type="presParOf" srcId="{B3E0A239-C37C-E346-9917-508FC6F86D0F}" destId="{69480D9C-1D08-CE47-9E9E-1BD6A77C76C3}" srcOrd="1" destOrd="0" presId="urn:microsoft.com/office/officeart/2011/layout/TabList"/>
    <dgm:cxn modelId="{356DA987-E81A-294C-B4A6-94CECF6D097A}" type="presParOf" srcId="{B3E0A239-C37C-E346-9917-508FC6F86D0F}" destId="{44247D86-140A-5541-8C8A-834A70FF258A}" srcOrd="2" destOrd="0" presId="urn:microsoft.com/office/officeart/2011/layout/TabList"/>
    <dgm:cxn modelId="{7F3FF01F-F203-B34E-962F-CC415B6C2893}" type="presParOf" srcId="{E8754D52-192B-4A37-8E66-EE3BC101B3BD}" destId="{BA972224-6FB3-7E40-8609-F682E1A2A565}" srcOrd="11" destOrd="0" presId="urn:microsoft.com/office/officeart/2011/layout/TabList"/>
    <dgm:cxn modelId="{4C8E552E-E1CF-3848-9EF2-E24A39AC1027}" type="presParOf" srcId="{E8754D52-192B-4A37-8E66-EE3BC101B3BD}" destId="{32E7890C-EFE5-0848-9FA8-1763EB6496F9}" srcOrd="12" destOrd="0" presId="urn:microsoft.com/office/officeart/2011/layout/TabList"/>
    <dgm:cxn modelId="{E49D1438-A86D-2040-B1EB-E52EE633EA34}" type="presParOf" srcId="{32E7890C-EFE5-0848-9FA8-1763EB6496F9}" destId="{2EA4C3F8-9C90-4E49-AC74-FA0CCE5EAD76}" srcOrd="0" destOrd="0" presId="urn:microsoft.com/office/officeart/2011/layout/TabList"/>
    <dgm:cxn modelId="{765EB24B-B785-D943-9BEE-C508029AD647}" type="presParOf" srcId="{32E7890C-EFE5-0848-9FA8-1763EB6496F9}" destId="{952A883A-9606-DD4A-99CF-A6A1DAE994B2}" srcOrd="1" destOrd="0" presId="urn:microsoft.com/office/officeart/2011/layout/TabList"/>
    <dgm:cxn modelId="{B2A05DE4-EA9C-5346-A150-24E542331839}" type="presParOf" srcId="{32E7890C-EFE5-0848-9FA8-1763EB6496F9}" destId="{5DC878D2-67F4-AB45-A75A-3BF8451F9061}" srcOrd="2" destOrd="0" presId="urn:microsoft.com/office/officeart/2011/layout/TabList"/>
    <dgm:cxn modelId="{02282B1B-0BBD-FC44-A716-FCA83DD77D0A}" type="presParOf" srcId="{E8754D52-192B-4A37-8E66-EE3BC101B3BD}" destId="{BB9D8F55-3EC3-F647-B7A4-8B51012FCB7A}" srcOrd="13" destOrd="0" presId="urn:microsoft.com/office/officeart/2011/layout/TabList"/>
    <dgm:cxn modelId="{1068F06C-F309-2342-9A94-BD95F188539A}" type="presParOf" srcId="{E8754D52-192B-4A37-8E66-EE3BC101B3BD}" destId="{674D6E84-7A22-8540-92E1-7E4370EA3663}" srcOrd="14" destOrd="0" presId="urn:microsoft.com/office/officeart/2011/layout/TabList"/>
    <dgm:cxn modelId="{635E7FB5-0E25-FB44-96FA-9835A48AC575}" type="presParOf" srcId="{674D6E84-7A22-8540-92E1-7E4370EA3663}" destId="{A7CE08BA-9CCE-D34C-A24C-507BF2560F60}" srcOrd="0" destOrd="0" presId="urn:microsoft.com/office/officeart/2011/layout/TabList"/>
    <dgm:cxn modelId="{6663379E-2848-F64E-BAFA-7C74D3E5AF8D}" type="presParOf" srcId="{674D6E84-7A22-8540-92E1-7E4370EA3663}" destId="{CE7CF6DA-28E4-344E-806F-643DB3FBE6D1}" srcOrd="1" destOrd="0" presId="urn:microsoft.com/office/officeart/2011/layout/TabList"/>
    <dgm:cxn modelId="{916F2A3D-0B73-EF41-83E7-E72610A4E74F}" type="presParOf" srcId="{674D6E84-7A22-8540-92E1-7E4370EA3663}" destId="{34D253E9-FA57-B64D-BCBD-2C6457153659}" srcOrd="2" destOrd="0" presId="urn:microsoft.com/office/officeart/2011/layout/TabList"/>
    <dgm:cxn modelId="{FF61A02C-D32B-0D4B-8617-91488B8914D0}" type="presParOf" srcId="{E8754D52-192B-4A37-8E66-EE3BC101B3BD}" destId="{DB7ADFA4-2F40-AE43-9835-4A0132303149}" srcOrd="15" destOrd="0" presId="urn:microsoft.com/office/officeart/2011/layout/TabList"/>
    <dgm:cxn modelId="{4C51C41F-4DE0-8947-969C-8038899714C5}" type="presParOf" srcId="{E8754D52-192B-4A37-8E66-EE3BC101B3BD}" destId="{DAAFE9A6-9275-E041-8A80-91DE4411466B}" srcOrd="16" destOrd="0" presId="urn:microsoft.com/office/officeart/2011/layout/TabList"/>
    <dgm:cxn modelId="{12D69382-0F24-7D41-91EE-2B8668536631}" type="presParOf" srcId="{DAAFE9A6-9275-E041-8A80-91DE4411466B}" destId="{9B6628FB-03CD-8648-A5C1-1BE9663AE02A}" srcOrd="0" destOrd="0" presId="urn:microsoft.com/office/officeart/2011/layout/TabList"/>
    <dgm:cxn modelId="{8AFCC266-03EE-CA41-A7EA-92CDA02D8347}" type="presParOf" srcId="{DAAFE9A6-9275-E041-8A80-91DE4411466B}" destId="{A6CC4011-EB47-7244-942B-088711B04F9F}" srcOrd="1" destOrd="0" presId="urn:microsoft.com/office/officeart/2011/layout/TabList"/>
    <dgm:cxn modelId="{C0203B6E-7135-B348-AFEB-C6448662FE69}" type="presParOf" srcId="{DAAFE9A6-9275-E041-8A80-91DE4411466B}" destId="{AA0F0F02-AF27-9A46-A25E-305C2C4DA0C1}" srcOrd="2" destOrd="0" presId="urn:microsoft.com/office/officeart/2011/layout/TabList"/>
    <dgm:cxn modelId="{494A5CFF-F3C6-C548-86D7-A71AE62E4342}" type="presParOf" srcId="{E8754D52-192B-4A37-8E66-EE3BC101B3BD}" destId="{E9150F9B-7836-2047-9E37-9CB88552163E}" srcOrd="17" destOrd="0" presId="urn:microsoft.com/office/officeart/2011/layout/TabList"/>
    <dgm:cxn modelId="{E7FBDA8A-510B-D545-BF2D-D6DCC0813DE8}" type="presParOf" srcId="{E8754D52-192B-4A37-8E66-EE3BC101B3BD}" destId="{CB0B12A6-B422-8945-A18E-98AC1E4C109B}" srcOrd="18" destOrd="0" presId="urn:microsoft.com/office/officeart/2011/layout/TabList"/>
    <dgm:cxn modelId="{7C472A2E-1094-F845-B39C-425DE6F27A60}" type="presParOf" srcId="{CB0B12A6-B422-8945-A18E-98AC1E4C109B}" destId="{4735A970-069A-254F-A3EC-15F0F3F36221}" srcOrd="0" destOrd="0" presId="urn:microsoft.com/office/officeart/2011/layout/TabList"/>
    <dgm:cxn modelId="{91309BD1-115E-0D45-9716-CD1FCA8EC908}" type="presParOf" srcId="{CB0B12A6-B422-8945-A18E-98AC1E4C109B}" destId="{18B8B4DB-0B03-6F4D-AFEA-33E9FDDBDEC3}" srcOrd="1" destOrd="0" presId="urn:microsoft.com/office/officeart/2011/layout/TabList"/>
    <dgm:cxn modelId="{954078C3-EC24-CA4C-BD7B-35A017D1AEFB}" type="presParOf" srcId="{CB0B12A6-B422-8945-A18E-98AC1E4C109B}" destId="{CE859B74-1991-A443-AC1B-C8E907C465A9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C1174-7B90-4355-BFC3-2B70FA53A65E}" type="doc">
      <dgm:prSet loTypeId="urn:microsoft.com/office/officeart/2005/8/layout/target3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6CCDE06-E67E-4ED4-872C-2BDF86A4D9B9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choice(seq)</a:t>
          </a:r>
        </a:p>
      </dgm:t>
    </dgm:pt>
    <dgm:pt modelId="{4F8F69F5-323A-4E73-A40D-883F4B2D266F}" type="parTrans" cxnId="{BDE7310D-9D97-4D52-876C-CCF2707B73ED}">
      <dgm:prSet/>
      <dgm:spPr/>
      <dgm:t>
        <a:bodyPr/>
        <a:lstStyle/>
        <a:p>
          <a:endParaRPr lang="en-US"/>
        </a:p>
      </dgm:t>
    </dgm:pt>
    <dgm:pt modelId="{3A9EED30-C225-4686-8E48-E297E5AA5FEF}" type="sibTrans" cxnId="{BDE7310D-9D97-4D52-876C-CCF2707B73ED}">
      <dgm:prSet/>
      <dgm:spPr/>
      <dgm:t>
        <a:bodyPr/>
        <a:lstStyle/>
        <a:p>
          <a:endParaRPr lang="en-US"/>
        </a:p>
      </dgm:t>
    </dgm:pt>
    <dgm:pt modelId="{B75BDBCF-27D2-4B43-A65C-2D900DD1DC29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randrange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([start,] stop [,step])</a:t>
          </a:r>
        </a:p>
      </dgm:t>
    </dgm:pt>
    <dgm:pt modelId="{63AEC93B-A898-48D6-AA1C-20636229F8AC}" type="parTrans" cxnId="{D9FF0A39-5CA4-482B-A89A-5E3275E19428}">
      <dgm:prSet/>
      <dgm:spPr/>
      <dgm:t>
        <a:bodyPr/>
        <a:lstStyle/>
        <a:p>
          <a:endParaRPr lang="en-US"/>
        </a:p>
      </dgm:t>
    </dgm:pt>
    <dgm:pt modelId="{85BB2A35-E5D6-4470-8708-B28A0D60399A}" type="sibTrans" cxnId="{D9FF0A39-5CA4-482B-A89A-5E3275E19428}">
      <dgm:prSet/>
      <dgm:spPr/>
      <dgm:t>
        <a:bodyPr/>
        <a:lstStyle/>
        <a:p>
          <a:endParaRPr lang="en-US"/>
        </a:p>
      </dgm:t>
    </dgm:pt>
    <dgm:pt modelId="{7BDEFE89-0B53-42D6-935D-BBE898489575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random()</a:t>
          </a:r>
        </a:p>
      </dgm:t>
    </dgm:pt>
    <dgm:pt modelId="{0CC0D21D-3333-4A63-88EF-EE5C924AE900}" type="parTrans" cxnId="{E2E0CFC4-043B-41F2-9CA0-8C74FF29F5E9}">
      <dgm:prSet/>
      <dgm:spPr/>
      <dgm:t>
        <a:bodyPr/>
        <a:lstStyle/>
        <a:p>
          <a:endParaRPr lang="en-US"/>
        </a:p>
      </dgm:t>
    </dgm:pt>
    <dgm:pt modelId="{71195C32-1282-4333-91F7-BCB1B574C607}" type="sibTrans" cxnId="{E2E0CFC4-043B-41F2-9CA0-8C74FF29F5E9}">
      <dgm:prSet/>
      <dgm:spPr/>
      <dgm:t>
        <a:bodyPr/>
        <a:lstStyle/>
        <a:p>
          <a:endParaRPr lang="en-US"/>
        </a:p>
      </dgm:t>
    </dgm:pt>
    <dgm:pt modelId="{CD53DBF6-319C-48C5-BBAD-CB97D92E86EF}">
      <dgm:prSet/>
      <dgm:spPr/>
      <dgm:t>
        <a:bodyPr/>
        <a:lstStyle/>
        <a:p>
          <a:r>
            <a:rPr lang="en-US">
              <a:latin typeface="Courier New" panose="02070309020205020404" pitchFamily="49" charset="0"/>
              <a:cs typeface="Courier New" panose="02070309020205020404" pitchFamily="49" charset="0"/>
            </a:rPr>
            <a:t>seed([x])</a:t>
          </a:r>
        </a:p>
      </dgm:t>
    </dgm:pt>
    <dgm:pt modelId="{DAC7FF8A-3367-4F8A-86EE-A251D910A992}" type="parTrans" cxnId="{69FADF1F-8A96-4E74-9376-EFA81BCE963B}">
      <dgm:prSet/>
      <dgm:spPr/>
      <dgm:t>
        <a:bodyPr/>
        <a:lstStyle/>
        <a:p>
          <a:endParaRPr lang="en-US"/>
        </a:p>
      </dgm:t>
    </dgm:pt>
    <dgm:pt modelId="{AA0FEDC4-7816-49EA-B7FF-0B737B783303}" type="sibTrans" cxnId="{69FADF1F-8A96-4E74-9376-EFA81BCE963B}">
      <dgm:prSet/>
      <dgm:spPr/>
      <dgm:t>
        <a:bodyPr/>
        <a:lstStyle/>
        <a:p>
          <a:endParaRPr lang="en-US"/>
        </a:p>
      </dgm:t>
    </dgm:pt>
    <dgm:pt modelId="{80AAA038-8FEC-4711-94E6-438CA79A9EFD}">
      <dgm:prSet/>
      <dgm:spPr/>
      <dgm:t>
        <a:bodyPr/>
        <a:lstStyle/>
        <a:p>
          <a:r>
            <a:rPr lang="en-US">
              <a:latin typeface="Courier New" panose="02070309020205020404" pitchFamily="49" charset="0"/>
              <a:cs typeface="Courier New" panose="02070309020205020404" pitchFamily="49" charset="0"/>
            </a:rPr>
            <a:t>shuffle(lst)</a:t>
          </a:r>
        </a:p>
      </dgm:t>
    </dgm:pt>
    <dgm:pt modelId="{6D289BB4-16A1-4FFB-B70E-EA1AB2A63F6C}" type="parTrans" cxnId="{E540233F-1328-4A5A-809B-E4828E720F50}">
      <dgm:prSet/>
      <dgm:spPr/>
      <dgm:t>
        <a:bodyPr/>
        <a:lstStyle/>
        <a:p>
          <a:endParaRPr lang="en-US"/>
        </a:p>
      </dgm:t>
    </dgm:pt>
    <dgm:pt modelId="{0A45DB3D-DDC6-4A02-9FAD-9993095EEB7E}" type="sibTrans" cxnId="{E540233F-1328-4A5A-809B-E4828E720F50}">
      <dgm:prSet/>
      <dgm:spPr/>
      <dgm:t>
        <a:bodyPr/>
        <a:lstStyle/>
        <a:p>
          <a:endParaRPr lang="en-US"/>
        </a:p>
      </dgm:t>
    </dgm:pt>
    <dgm:pt modelId="{60249666-FC6D-4B3D-9345-EACE5E333567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uniform(x, y)</a:t>
          </a:r>
        </a:p>
      </dgm:t>
    </dgm:pt>
    <dgm:pt modelId="{B9F4A79D-FB4B-426D-9ACB-FD65A07B8838}" type="parTrans" cxnId="{5C18B1FD-808F-41F8-82F0-2FCFD1981BFB}">
      <dgm:prSet/>
      <dgm:spPr/>
      <dgm:t>
        <a:bodyPr/>
        <a:lstStyle/>
        <a:p>
          <a:endParaRPr lang="en-US"/>
        </a:p>
      </dgm:t>
    </dgm:pt>
    <dgm:pt modelId="{0693B50E-18A6-4939-8358-E12F20253850}" type="sibTrans" cxnId="{5C18B1FD-808F-41F8-82F0-2FCFD1981BFB}">
      <dgm:prSet/>
      <dgm:spPr/>
      <dgm:t>
        <a:bodyPr/>
        <a:lstStyle/>
        <a:p>
          <a:endParaRPr lang="en-US"/>
        </a:p>
      </dgm:t>
    </dgm:pt>
    <dgm:pt modelId="{FDCDAB7E-E6F2-4F7E-872D-BE541D9894E6}" type="pres">
      <dgm:prSet presAssocID="{D53C1174-7B90-4355-BFC3-2B70FA53A65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E690CB1-0E15-4112-90DB-EF012BF1B0A9}" type="pres">
      <dgm:prSet presAssocID="{76CCDE06-E67E-4ED4-872C-2BDF86A4D9B9}" presName="circle1" presStyleLbl="node1" presStyleIdx="0" presStyleCnt="6"/>
      <dgm:spPr/>
    </dgm:pt>
    <dgm:pt modelId="{3D24B58D-6152-4681-87C2-DC6B1C8B0319}" type="pres">
      <dgm:prSet presAssocID="{76CCDE06-E67E-4ED4-872C-2BDF86A4D9B9}" presName="space" presStyleCnt="0"/>
      <dgm:spPr/>
    </dgm:pt>
    <dgm:pt modelId="{35C48CAA-40B8-4C1B-A729-6760751777B3}" type="pres">
      <dgm:prSet presAssocID="{76CCDE06-E67E-4ED4-872C-2BDF86A4D9B9}" presName="rect1" presStyleLbl="alignAcc1" presStyleIdx="0" presStyleCnt="6"/>
      <dgm:spPr/>
    </dgm:pt>
    <dgm:pt modelId="{CFE16DC2-0B92-4424-9F3F-E53A5458799B}" type="pres">
      <dgm:prSet presAssocID="{B75BDBCF-27D2-4B43-A65C-2D900DD1DC29}" presName="vertSpace2" presStyleLbl="node1" presStyleIdx="0" presStyleCnt="6"/>
      <dgm:spPr/>
    </dgm:pt>
    <dgm:pt modelId="{BC277358-7F12-4B03-9CC5-8A2BD3954476}" type="pres">
      <dgm:prSet presAssocID="{B75BDBCF-27D2-4B43-A65C-2D900DD1DC29}" presName="circle2" presStyleLbl="node1" presStyleIdx="1" presStyleCnt="6"/>
      <dgm:spPr/>
    </dgm:pt>
    <dgm:pt modelId="{9DC5E65C-648A-4EF5-BCB5-32E1C79205A4}" type="pres">
      <dgm:prSet presAssocID="{B75BDBCF-27D2-4B43-A65C-2D900DD1DC29}" presName="rect2" presStyleLbl="alignAcc1" presStyleIdx="1" presStyleCnt="6"/>
      <dgm:spPr/>
    </dgm:pt>
    <dgm:pt modelId="{9DAB8A5C-D857-45E8-9EAD-D191321502F4}" type="pres">
      <dgm:prSet presAssocID="{7BDEFE89-0B53-42D6-935D-BBE898489575}" presName="vertSpace3" presStyleLbl="node1" presStyleIdx="1" presStyleCnt="6"/>
      <dgm:spPr/>
    </dgm:pt>
    <dgm:pt modelId="{C138FE37-B945-49E1-9E40-22B159C84C8D}" type="pres">
      <dgm:prSet presAssocID="{7BDEFE89-0B53-42D6-935D-BBE898489575}" presName="circle3" presStyleLbl="node1" presStyleIdx="2" presStyleCnt="6"/>
      <dgm:spPr/>
    </dgm:pt>
    <dgm:pt modelId="{CC3D9D5C-2CC8-46FF-86A0-91FF795F7B07}" type="pres">
      <dgm:prSet presAssocID="{7BDEFE89-0B53-42D6-935D-BBE898489575}" presName="rect3" presStyleLbl="alignAcc1" presStyleIdx="2" presStyleCnt="6"/>
      <dgm:spPr/>
    </dgm:pt>
    <dgm:pt modelId="{9A403BFB-224F-44C0-A023-62D65C876A43}" type="pres">
      <dgm:prSet presAssocID="{CD53DBF6-319C-48C5-BBAD-CB97D92E86EF}" presName="vertSpace4" presStyleLbl="node1" presStyleIdx="2" presStyleCnt="6"/>
      <dgm:spPr/>
    </dgm:pt>
    <dgm:pt modelId="{27FC1C3A-71DB-4454-B015-9420894BF194}" type="pres">
      <dgm:prSet presAssocID="{CD53DBF6-319C-48C5-BBAD-CB97D92E86EF}" presName="circle4" presStyleLbl="node1" presStyleIdx="3" presStyleCnt="6"/>
      <dgm:spPr/>
    </dgm:pt>
    <dgm:pt modelId="{B3BF2DE4-587D-46A2-9FC2-9239EB32BBFF}" type="pres">
      <dgm:prSet presAssocID="{CD53DBF6-319C-48C5-BBAD-CB97D92E86EF}" presName="rect4" presStyleLbl="alignAcc1" presStyleIdx="3" presStyleCnt="6"/>
      <dgm:spPr/>
    </dgm:pt>
    <dgm:pt modelId="{17C7582F-8A54-4351-9497-BBEDBDC616AC}" type="pres">
      <dgm:prSet presAssocID="{80AAA038-8FEC-4711-94E6-438CA79A9EFD}" presName="vertSpace5" presStyleLbl="node1" presStyleIdx="3" presStyleCnt="6"/>
      <dgm:spPr/>
    </dgm:pt>
    <dgm:pt modelId="{A457A10D-969B-48AD-A388-35FD6F40E7BD}" type="pres">
      <dgm:prSet presAssocID="{80AAA038-8FEC-4711-94E6-438CA79A9EFD}" presName="circle5" presStyleLbl="node1" presStyleIdx="4" presStyleCnt="6"/>
      <dgm:spPr/>
    </dgm:pt>
    <dgm:pt modelId="{2F7B9C19-8CF6-41A9-A1E2-4FBDF2CC287F}" type="pres">
      <dgm:prSet presAssocID="{80AAA038-8FEC-4711-94E6-438CA79A9EFD}" presName="rect5" presStyleLbl="alignAcc1" presStyleIdx="4" presStyleCnt="6"/>
      <dgm:spPr/>
    </dgm:pt>
    <dgm:pt modelId="{A0DF6270-6E62-4DEA-AF65-6E3FD636D6ED}" type="pres">
      <dgm:prSet presAssocID="{60249666-FC6D-4B3D-9345-EACE5E333567}" presName="vertSpace6" presStyleLbl="node1" presStyleIdx="4" presStyleCnt="6"/>
      <dgm:spPr/>
    </dgm:pt>
    <dgm:pt modelId="{55C07316-724B-42E6-9914-749DB9EC5565}" type="pres">
      <dgm:prSet presAssocID="{60249666-FC6D-4B3D-9345-EACE5E333567}" presName="circle6" presStyleLbl="node1" presStyleIdx="5" presStyleCnt="6"/>
      <dgm:spPr/>
    </dgm:pt>
    <dgm:pt modelId="{BCE2D401-4EBD-4AFC-8D9C-7FCCE1D2120C}" type="pres">
      <dgm:prSet presAssocID="{60249666-FC6D-4B3D-9345-EACE5E333567}" presName="rect6" presStyleLbl="alignAcc1" presStyleIdx="5" presStyleCnt="6"/>
      <dgm:spPr/>
    </dgm:pt>
    <dgm:pt modelId="{C5643D5D-5214-4FDA-B57F-F7A946E621CA}" type="pres">
      <dgm:prSet presAssocID="{76CCDE06-E67E-4ED4-872C-2BDF86A4D9B9}" presName="rect1ParTxNoCh" presStyleLbl="alignAcc1" presStyleIdx="5" presStyleCnt="6">
        <dgm:presLayoutVars>
          <dgm:chMax val="1"/>
          <dgm:bulletEnabled val="1"/>
        </dgm:presLayoutVars>
      </dgm:prSet>
      <dgm:spPr/>
    </dgm:pt>
    <dgm:pt modelId="{4A20DF56-AC62-4166-910A-AE7DE324E57C}" type="pres">
      <dgm:prSet presAssocID="{B75BDBCF-27D2-4B43-A65C-2D900DD1DC29}" presName="rect2ParTxNoCh" presStyleLbl="alignAcc1" presStyleIdx="5" presStyleCnt="6">
        <dgm:presLayoutVars>
          <dgm:chMax val="1"/>
          <dgm:bulletEnabled val="1"/>
        </dgm:presLayoutVars>
      </dgm:prSet>
      <dgm:spPr/>
    </dgm:pt>
    <dgm:pt modelId="{F021AFF1-213C-4C48-9780-D5BB1F2155B9}" type="pres">
      <dgm:prSet presAssocID="{7BDEFE89-0B53-42D6-935D-BBE898489575}" presName="rect3ParTxNoCh" presStyleLbl="alignAcc1" presStyleIdx="5" presStyleCnt="6">
        <dgm:presLayoutVars>
          <dgm:chMax val="1"/>
          <dgm:bulletEnabled val="1"/>
        </dgm:presLayoutVars>
      </dgm:prSet>
      <dgm:spPr/>
    </dgm:pt>
    <dgm:pt modelId="{FFE66D2A-5303-489C-9E89-AC334380FB90}" type="pres">
      <dgm:prSet presAssocID="{CD53DBF6-319C-48C5-BBAD-CB97D92E86EF}" presName="rect4ParTxNoCh" presStyleLbl="alignAcc1" presStyleIdx="5" presStyleCnt="6">
        <dgm:presLayoutVars>
          <dgm:chMax val="1"/>
          <dgm:bulletEnabled val="1"/>
        </dgm:presLayoutVars>
      </dgm:prSet>
      <dgm:spPr/>
    </dgm:pt>
    <dgm:pt modelId="{9F90B0E8-5DD2-426A-B68C-A1780B1C6BAC}" type="pres">
      <dgm:prSet presAssocID="{80AAA038-8FEC-4711-94E6-438CA79A9EFD}" presName="rect5ParTxNoCh" presStyleLbl="alignAcc1" presStyleIdx="5" presStyleCnt="6">
        <dgm:presLayoutVars>
          <dgm:chMax val="1"/>
          <dgm:bulletEnabled val="1"/>
        </dgm:presLayoutVars>
      </dgm:prSet>
      <dgm:spPr/>
    </dgm:pt>
    <dgm:pt modelId="{0BFE4989-CF26-403E-BEA8-1782D87CA9D2}" type="pres">
      <dgm:prSet presAssocID="{60249666-FC6D-4B3D-9345-EACE5E333567}" presName="rect6ParTxNoCh" presStyleLbl="alignAcc1" presStyleIdx="5" presStyleCnt="6">
        <dgm:presLayoutVars>
          <dgm:chMax val="1"/>
          <dgm:bulletEnabled val="1"/>
        </dgm:presLayoutVars>
      </dgm:prSet>
      <dgm:spPr/>
    </dgm:pt>
  </dgm:ptLst>
  <dgm:cxnLst>
    <dgm:cxn modelId="{BDE7310D-9D97-4D52-876C-CCF2707B73ED}" srcId="{D53C1174-7B90-4355-BFC3-2B70FA53A65E}" destId="{76CCDE06-E67E-4ED4-872C-2BDF86A4D9B9}" srcOrd="0" destOrd="0" parTransId="{4F8F69F5-323A-4E73-A40D-883F4B2D266F}" sibTransId="{3A9EED30-C225-4686-8E48-E297E5AA5FEF}"/>
    <dgm:cxn modelId="{69FADF1F-8A96-4E74-9376-EFA81BCE963B}" srcId="{D53C1174-7B90-4355-BFC3-2B70FA53A65E}" destId="{CD53DBF6-319C-48C5-BBAD-CB97D92E86EF}" srcOrd="3" destOrd="0" parTransId="{DAC7FF8A-3367-4F8A-86EE-A251D910A992}" sibTransId="{AA0FEDC4-7816-49EA-B7FF-0B737B783303}"/>
    <dgm:cxn modelId="{6494892B-2136-4F91-9681-CB1C852C768F}" type="presOf" srcId="{B75BDBCF-27D2-4B43-A65C-2D900DD1DC29}" destId="{4A20DF56-AC62-4166-910A-AE7DE324E57C}" srcOrd="1" destOrd="0" presId="urn:microsoft.com/office/officeart/2005/8/layout/target3"/>
    <dgm:cxn modelId="{DD8A7430-F808-4A09-A58B-EF44536A62C2}" type="presOf" srcId="{80AAA038-8FEC-4711-94E6-438CA79A9EFD}" destId="{9F90B0E8-5DD2-426A-B68C-A1780B1C6BAC}" srcOrd="1" destOrd="0" presId="urn:microsoft.com/office/officeart/2005/8/layout/target3"/>
    <dgm:cxn modelId="{FF50CF36-8833-4F07-90AE-94C9F33CDEA2}" type="presOf" srcId="{60249666-FC6D-4B3D-9345-EACE5E333567}" destId="{0BFE4989-CF26-403E-BEA8-1782D87CA9D2}" srcOrd="1" destOrd="0" presId="urn:microsoft.com/office/officeart/2005/8/layout/target3"/>
    <dgm:cxn modelId="{D9FF0A39-5CA4-482B-A89A-5E3275E19428}" srcId="{D53C1174-7B90-4355-BFC3-2B70FA53A65E}" destId="{B75BDBCF-27D2-4B43-A65C-2D900DD1DC29}" srcOrd="1" destOrd="0" parTransId="{63AEC93B-A898-48D6-AA1C-20636229F8AC}" sibTransId="{85BB2A35-E5D6-4470-8708-B28A0D60399A}"/>
    <dgm:cxn modelId="{E540233F-1328-4A5A-809B-E4828E720F50}" srcId="{D53C1174-7B90-4355-BFC3-2B70FA53A65E}" destId="{80AAA038-8FEC-4711-94E6-438CA79A9EFD}" srcOrd="4" destOrd="0" parTransId="{6D289BB4-16A1-4FFB-B70E-EA1AB2A63F6C}" sibTransId="{0A45DB3D-DDC6-4A02-9FAD-9993095EEB7E}"/>
    <dgm:cxn modelId="{EB9DC346-4F3E-4BA6-AB9A-D99E89ADEF69}" type="presOf" srcId="{7BDEFE89-0B53-42D6-935D-BBE898489575}" destId="{CC3D9D5C-2CC8-46FF-86A0-91FF795F7B07}" srcOrd="0" destOrd="0" presId="urn:microsoft.com/office/officeart/2005/8/layout/target3"/>
    <dgm:cxn modelId="{C6D9B04B-44CA-431F-8DD1-3777D4949C2C}" type="presOf" srcId="{76CCDE06-E67E-4ED4-872C-2BDF86A4D9B9}" destId="{C5643D5D-5214-4FDA-B57F-F7A946E621CA}" srcOrd="1" destOrd="0" presId="urn:microsoft.com/office/officeart/2005/8/layout/target3"/>
    <dgm:cxn modelId="{1C3F6154-7B3F-4CDC-B7A3-DE57CF2EC7B4}" type="presOf" srcId="{CD53DBF6-319C-48C5-BBAD-CB97D92E86EF}" destId="{FFE66D2A-5303-489C-9E89-AC334380FB90}" srcOrd="1" destOrd="0" presId="urn:microsoft.com/office/officeart/2005/8/layout/target3"/>
    <dgm:cxn modelId="{A9D00175-55D2-4DE0-AD21-FE1A53122203}" type="presOf" srcId="{CD53DBF6-319C-48C5-BBAD-CB97D92E86EF}" destId="{B3BF2DE4-587D-46A2-9FC2-9239EB32BBFF}" srcOrd="0" destOrd="0" presId="urn:microsoft.com/office/officeart/2005/8/layout/target3"/>
    <dgm:cxn modelId="{EC521387-BB57-4020-8859-26C59B5C250B}" type="presOf" srcId="{B75BDBCF-27D2-4B43-A65C-2D900DD1DC29}" destId="{9DC5E65C-648A-4EF5-BCB5-32E1C79205A4}" srcOrd="0" destOrd="0" presId="urn:microsoft.com/office/officeart/2005/8/layout/target3"/>
    <dgm:cxn modelId="{AA81D492-E2EC-4E9A-944E-EF8186E1F0B8}" type="presOf" srcId="{60249666-FC6D-4B3D-9345-EACE5E333567}" destId="{BCE2D401-4EBD-4AFC-8D9C-7FCCE1D2120C}" srcOrd="0" destOrd="0" presId="urn:microsoft.com/office/officeart/2005/8/layout/target3"/>
    <dgm:cxn modelId="{EBC86CB1-6C28-41BA-A0A0-6462CFB779F6}" type="presOf" srcId="{76CCDE06-E67E-4ED4-872C-2BDF86A4D9B9}" destId="{35C48CAA-40B8-4C1B-A729-6760751777B3}" srcOrd="0" destOrd="0" presId="urn:microsoft.com/office/officeart/2005/8/layout/target3"/>
    <dgm:cxn modelId="{1901E4BC-8797-448B-AA4E-B9509CE92E88}" type="presOf" srcId="{D53C1174-7B90-4355-BFC3-2B70FA53A65E}" destId="{FDCDAB7E-E6F2-4F7E-872D-BE541D9894E6}" srcOrd="0" destOrd="0" presId="urn:microsoft.com/office/officeart/2005/8/layout/target3"/>
    <dgm:cxn modelId="{E2E0CFC4-043B-41F2-9CA0-8C74FF29F5E9}" srcId="{D53C1174-7B90-4355-BFC3-2B70FA53A65E}" destId="{7BDEFE89-0B53-42D6-935D-BBE898489575}" srcOrd="2" destOrd="0" parTransId="{0CC0D21D-3333-4A63-88EF-EE5C924AE900}" sibTransId="{71195C32-1282-4333-91F7-BCB1B574C607}"/>
    <dgm:cxn modelId="{B53624D7-9025-4C75-B315-6B91EF53AA4A}" type="presOf" srcId="{80AAA038-8FEC-4711-94E6-438CA79A9EFD}" destId="{2F7B9C19-8CF6-41A9-A1E2-4FBDF2CC287F}" srcOrd="0" destOrd="0" presId="urn:microsoft.com/office/officeart/2005/8/layout/target3"/>
    <dgm:cxn modelId="{3DB5D9EE-7ED7-499C-8274-820C319E484F}" type="presOf" srcId="{7BDEFE89-0B53-42D6-935D-BBE898489575}" destId="{F021AFF1-213C-4C48-9780-D5BB1F2155B9}" srcOrd="1" destOrd="0" presId="urn:microsoft.com/office/officeart/2005/8/layout/target3"/>
    <dgm:cxn modelId="{5C18B1FD-808F-41F8-82F0-2FCFD1981BFB}" srcId="{D53C1174-7B90-4355-BFC3-2B70FA53A65E}" destId="{60249666-FC6D-4B3D-9345-EACE5E333567}" srcOrd="5" destOrd="0" parTransId="{B9F4A79D-FB4B-426D-9ACB-FD65A07B8838}" sibTransId="{0693B50E-18A6-4939-8358-E12F20253850}"/>
    <dgm:cxn modelId="{98F44D75-D596-46BD-9ACB-2A8D911C887E}" type="presParOf" srcId="{FDCDAB7E-E6F2-4F7E-872D-BE541D9894E6}" destId="{3E690CB1-0E15-4112-90DB-EF012BF1B0A9}" srcOrd="0" destOrd="0" presId="urn:microsoft.com/office/officeart/2005/8/layout/target3"/>
    <dgm:cxn modelId="{77A896F0-CCF0-4F72-821F-70BC8C1204AB}" type="presParOf" srcId="{FDCDAB7E-E6F2-4F7E-872D-BE541D9894E6}" destId="{3D24B58D-6152-4681-87C2-DC6B1C8B0319}" srcOrd="1" destOrd="0" presId="urn:microsoft.com/office/officeart/2005/8/layout/target3"/>
    <dgm:cxn modelId="{7937B372-EFBE-4BD3-83A1-222F562F2E8E}" type="presParOf" srcId="{FDCDAB7E-E6F2-4F7E-872D-BE541D9894E6}" destId="{35C48CAA-40B8-4C1B-A729-6760751777B3}" srcOrd="2" destOrd="0" presId="urn:microsoft.com/office/officeart/2005/8/layout/target3"/>
    <dgm:cxn modelId="{6A1260D9-D1B1-422D-B45E-9ACC3FAE236A}" type="presParOf" srcId="{FDCDAB7E-E6F2-4F7E-872D-BE541D9894E6}" destId="{CFE16DC2-0B92-4424-9F3F-E53A5458799B}" srcOrd="3" destOrd="0" presId="urn:microsoft.com/office/officeart/2005/8/layout/target3"/>
    <dgm:cxn modelId="{C5A57D3A-4AA9-44FE-A5A9-D9EAC7D7A809}" type="presParOf" srcId="{FDCDAB7E-E6F2-4F7E-872D-BE541D9894E6}" destId="{BC277358-7F12-4B03-9CC5-8A2BD3954476}" srcOrd="4" destOrd="0" presId="urn:microsoft.com/office/officeart/2005/8/layout/target3"/>
    <dgm:cxn modelId="{5B8A995A-4113-4717-B5D4-FCA1A0F47F96}" type="presParOf" srcId="{FDCDAB7E-E6F2-4F7E-872D-BE541D9894E6}" destId="{9DC5E65C-648A-4EF5-BCB5-32E1C79205A4}" srcOrd="5" destOrd="0" presId="urn:microsoft.com/office/officeart/2005/8/layout/target3"/>
    <dgm:cxn modelId="{1C5BEF8B-296A-4DC0-A2BB-44E577AF9201}" type="presParOf" srcId="{FDCDAB7E-E6F2-4F7E-872D-BE541D9894E6}" destId="{9DAB8A5C-D857-45E8-9EAD-D191321502F4}" srcOrd="6" destOrd="0" presId="urn:microsoft.com/office/officeart/2005/8/layout/target3"/>
    <dgm:cxn modelId="{AE930066-0375-465E-8B2E-66F41407A2FD}" type="presParOf" srcId="{FDCDAB7E-E6F2-4F7E-872D-BE541D9894E6}" destId="{C138FE37-B945-49E1-9E40-22B159C84C8D}" srcOrd="7" destOrd="0" presId="urn:microsoft.com/office/officeart/2005/8/layout/target3"/>
    <dgm:cxn modelId="{A4C3D232-FE72-4EF8-B290-CA48D65B19B2}" type="presParOf" srcId="{FDCDAB7E-E6F2-4F7E-872D-BE541D9894E6}" destId="{CC3D9D5C-2CC8-46FF-86A0-91FF795F7B07}" srcOrd="8" destOrd="0" presId="urn:microsoft.com/office/officeart/2005/8/layout/target3"/>
    <dgm:cxn modelId="{EE1AFF61-C488-4399-971C-64FF3DD2CE67}" type="presParOf" srcId="{FDCDAB7E-E6F2-4F7E-872D-BE541D9894E6}" destId="{9A403BFB-224F-44C0-A023-62D65C876A43}" srcOrd="9" destOrd="0" presId="urn:microsoft.com/office/officeart/2005/8/layout/target3"/>
    <dgm:cxn modelId="{B6BF1939-1220-4379-A85C-BB4F4DE5C203}" type="presParOf" srcId="{FDCDAB7E-E6F2-4F7E-872D-BE541D9894E6}" destId="{27FC1C3A-71DB-4454-B015-9420894BF194}" srcOrd="10" destOrd="0" presId="urn:microsoft.com/office/officeart/2005/8/layout/target3"/>
    <dgm:cxn modelId="{C4DC49A4-F4C6-49B2-8BD0-30F47F530D61}" type="presParOf" srcId="{FDCDAB7E-E6F2-4F7E-872D-BE541D9894E6}" destId="{B3BF2DE4-587D-46A2-9FC2-9239EB32BBFF}" srcOrd="11" destOrd="0" presId="urn:microsoft.com/office/officeart/2005/8/layout/target3"/>
    <dgm:cxn modelId="{1531D21A-7BA7-4662-8B41-60760853AE48}" type="presParOf" srcId="{FDCDAB7E-E6F2-4F7E-872D-BE541D9894E6}" destId="{17C7582F-8A54-4351-9497-BBEDBDC616AC}" srcOrd="12" destOrd="0" presId="urn:microsoft.com/office/officeart/2005/8/layout/target3"/>
    <dgm:cxn modelId="{3C006763-C6BA-4D06-9F3A-FFEDC3CCDE5E}" type="presParOf" srcId="{FDCDAB7E-E6F2-4F7E-872D-BE541D9894E6}" destId="{A457A10D-969B-48AD-A388-35FD6F40E7BD}" srcOrd="13" destOrd="0" presId="urn:microsoft.com/office/officeart/2005/8/layout/target3"/>
    <dgm:cxn modelId="{8558A2B6-1F54-4EC9-B06E-634FFC8DA7FD}" type="presParOf" srcId="{FDCDAB7E-E6F2-4F7E-872D-BE541D9894E6}" destId="{2F7B9C19-8CF6-41A9-A1E2-4FBDF2CC287F}" srcOrd="14" destOrd="0" presId="urn:microsoft.com/office/officeart/2005/8/layout/target3"/>
    <dgm:cxn modelId="{1A561980-C59C-4FC3-B909-DAD13EF7FD98}" type="presParOf" srcId="{FDCDAB7E-E6F2-4F7E-872D-BE541D9894E6}" destId="{A0DF6270-6E62-4DEA-AF65-6E3FD636D6ED}" srcOrd="15" destOrd="0" presId="urn:microsoft.com/office/officeart/2005/8/layout/target3"/>
    <dgm:cxn modelId="{AC4CA762-ABB7-49E0-9EC7-6D227C1D5612}" type="presParOf" srcId="{FDCDAB7E-E6F2-4F7E-872D-BE541D9894E6}" destId="{55C07316-724B-42E6-9914-749DB9EC5565}" srcOrd="16" destOrd="0" presId="urn:microsoft.com/office/officeart/2005/8/layout/target3"/>
    <dgm:cxn modelId="{60D89190-F69D-4F38-BF93-761F13F05AAC}" type="presParOf" srcId="{FDCDAB7E-E6F2-4F7E-872D-BE541D9894E6}" destId="{BCE2D401-4EBD-4AFC-8D9C-7FCCE1D2120C}" srcOrd="17" destOrd="0" presId="urn:microsoft.com/office/officeart/2005/8/layout/target3"/>
    <dgm:cxn modelId="{C2B0D0F8-5165-4E45-8201-8A3DFCAB6144}" type="presParOf" srcId="{FDCDAB7E-E6F2-4F7E-872D-BE541D9894E6}" destId="{C5643D5D-5214-4FDA-B57F-F7A946E621CA}" srcOrd="18" destOrd="0" presId="urn:microsoft.com/office/officeart/2005/8/layout/target3"/>
    <dgm:cxn modelId="{D7AA4D50-E753-422C-87CD-87DA2F5DDFBC}" type="presParOf" srcId="{FDCDAB7E-E6F2-4F7E-872D-BE541D9894E6}" destId="{4A20DF56-AC62-4166-910A-AE7DE324E57C}" srcOrd="19" destOrd="0" presId="urn:microsoft.com/office/officeart/2005/8/layout/target3"/>
    <dgm:cxn modelId="{5F226CE6-084C-4735-81F2-FDB99F73DD91}" type="presParOf" srcId="{FDCDAB7E-E6F2-4F7E-872D-BE541D9894E6}" destId="{F021AFF1-213C-4C48-9780-D5BB1F2155B9}" srcOrd="20" destOrd="0" presId="urn:microsoft.com/office/officeart/2005/8/layout/target3"/>
    <dgm:cxn modelId="{B5F1D5E5-2AF3-4BF6-B15D-ACA44109B34D}" type="presParOf" srcId="{FDCDAB7E-E6F2-4F7E-872D-BE541D9894E6}" destId="{FFE66D2A-5303-489C-9E89-AC334380FB90}" srcOrd="21" destOrd="0" presId="urn:microsoft.com/office/officeart/2005/8/layout/target3"/>
    <dgm:cxn modelId="{E70611B1-769C-4509-84B5-0229A9434514}" type="presParOf" srcId="{FDCDAB7E-E6F2-4F7E-872D-BE541D9894E6}" destId="{9F90B0E8-5DD2-426A-B68C-A1780B1C6BAC}" srcOrd="22" destOrd="0" presId="urn:microsoft.com/office/officeart/2005/8/layout/target3"/>
    <dgm:cxn modelId="{44517F3E-BDB1-47A5-AEBA-E98C578EA8A1}" type="presParOf" srcId="{FDCDAB7E-E6F2-4F7E-872D-BE541D9894E6}" destId="{0BFE4989-CF26-403E-BEA8-1782D87CA9D2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EEEB1A-0939-7645-875F-CFF9ABCD583E}" type="doc">
      <dgm:prSet loTypeId="urn:microsoft.com/office/officeart/2008/layout/VerticalCircleList" loCatId="" qsTypeId="urn:microsoft.com/office/officeart/2005/8/quickstyle/simple1" qsCatId="simple" csTypeId="urn:microsoft.com/office/officeart/2005/8/colors/accent1_2" csCatId="accent1" phldr="1"/>
      <dgm:spPr/>
    </dgm:pt>
    <dgm:pt modelId="{4C47503E-183E-6A4A-AA55-AA787BF8BD9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strike="noStrike" spc="-1">
              <a:solidFill>
                <a:srgbClr val="222222"/>
              </a:solidFill>
              <a:latin typeface="Calibri"/>
              <a:ea typeface="DejaVu Sans"/>
            </a:rPr>
            <a:t>Fast access by key</a:t>
          </a:r>
          <a:endParaRPr lang="en-GB" dirty="0"/>
        </a:p>
      </dgm:t>
    </dgm:pt>
    <dgm:pt modelId="{ED81E65D-817C-EB4B-8BE8-5F507553C8C9}" type="parTrans" cxnId="{06F76864-8F1F-614B-9F52-D3E1FD2209B7}">
      <dgm:prSet/>
      <dgm:spPr/>
      <dgm:t>
        <a:bodyPr/>
        <a:lstStyle/>
        <a:p>
          <a:endParaRPr lang="en-GB"/>
        </a:p>
      </dgm:t>
    </dgm:pt>
    <dgm:pt modelId="{FAAFB36A-7355-114F-B244-6AE82619ED20}" type="sibTrans" cxnId="{06F76864-8F1F-614B-9F52-D3E1FD2209B7}">
      <dgm:prSet/>
      <dgm:spPr/>
      <dgm:t>
        <a:bodyPr/>
        <a:lstStyle/>
        <a:p>
          <a:endParaRPr lang="en-GB"/>
        </a:p>
      </dgm:t>
    </dgm:pt>
    <dgm:pt modelId="{36392449-5FE8-6840-8D66-B90BA43F1F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strike="noStrike" spc="-1">
              <a:solidFill>
                <a:srgbClr val="222222"/>
              </a:solidFill>
              <a:latin typeface="Calibri"/>
              <a:ea typeface="DejaVu Sans"/>
            </a:rPr>
            <a:t>Fast search by key</a:t>
          </a:r>
          <a:endParaRPr lang="en-US" b="0" strike="noStrike" spc="-1" dirty="0">
            <a:latin typeface="Arial"/>
          </a:endParaRPr>
        </a:p>
      </dgm:t>
    </dgm:pt>
    <dgm:pt modelId="{779D41BF-4B7E-BA43-88DA-342F5B679C60}" type="parTrans" cxnId="{034E97B6-20B9-A443-A1E5-151DDF0120DC}">
      <dgm:prSet/>
      <dgm:spPr/>
      <dgm:t>
        <a:bodyPr/>
        <a:lstStyle/>
        <a:p>
          <a:endParaRPr lang="en-GB"/>
        </a:p>
      </dgm:t>
    </dgm:pt>
    <dgm:pt modelId="{9F05B710-FEDC-1F49-BD9A-1C75DAC883B6}" type="sibTrans" cxnId="{034E97B6-20B9-A443-A1E5-151DDF0120DC}">
      <dgm:prSet/>
      <dgm:spPr/>
      <dgm:t>
        <a:bodyPr/>
        <a:lstStyle/>
        <a:p>
          <a:endParaRPr lang="en-GB"/>
        </a:p>
      </dgm:t>
    </dgm:pt>
    <dgm:pt modelId="{D94DDCFD-6A52-2B49-AF1A-7229AEAF8FB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strike="noStrike" spc="-1">
              <a:solidFill>
                <a:srgbClr val="222222"/>
              </a:solidFill>
              <a:latin typeface="Calibri"/>
              <a:ea typeface="DejaVu Sans"/>
            </a:rPr>
            <a:t>No search by value</a:t>
          </a:r>
          <a:endParaRPr lang="en-US" b="0" strike="noStrike" spc="-1" dirty="0">
            <a:latin typeface="Arial"/>
          </a:endParaRPr>
        </a:p>
      </dgm:t>
    </dgm:pt>
    <dgm:pt modelId="{AF498B9B-ED5D-C743-9B9A-752BC6E7693D}" type="parTrans" cxnId="{CA781BFC-0069-1F49-9BCC-81530DE68CF3}">
      <dgm:prSet/>
      <dgm:spPr/>
      <dgm:t>
        <a:bodyPr/>
        <a:lstStyle/>
        <a:p>
          <a:endParaRPr lang="en-GB"/>
        </a:p>
      </dgm:t>
    </dgm:pt>
    <dgm:pt modelId="{ED4E82DA-A9F5-054B-A310-6BE594B9C411}" type="sibTrans" cxnId="{CA781BFC-0069-1F49-9BCC-81530DE68CF3}">
      <dgm:prSet/>
      <dgm:spPr/>
      <dgm:t>
        <a:bodyPr/>
        <a:lstStyle/>
        <a:p>
          <a:endParaRPr lang="en-GB"/>
        </a:p>
      </dgm:t>
    </dgm:pt>
    <dgm:pt modelId="{B2DA3204-3273-0446-A96E-5C6DA3BD986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strike="noStrike" spc="-1">
              <a:solidFill>
                <a:srgbClr val="222222"/>
              </a:solidFill>
              <a:latin typeface="Calibri"/>
              <a:ea typeface="DejaVu Sans"/>
            </a:rPr>
            <a:t>Dictionary is a hash-table</a:t>
          </a:r>
          <a:endParaRPr lang="en-US" b="0" strike="noStrike" spc="-1" dirty="0">
            <a:latin typeface="Arial"/>
          </a:endParaRPr>
        </a:p>
      </dgm:t>
    </dgm:pt>
    <dgm:pt modelId="{1FA5505F-253F-0241-B8EE-92F67B404A71}" type="parTrans" cxnId="{A1D2ABBA-9011-A44E-BBA5-EBA42CD42E1F}">
      <dgm:prSet/>
      <dgm:spPr/>
      <dgm:t>
        <a:bodyPr/>
        <a:lstStyle/>
        <a:p>
          <a:endParaRPr lang="en-GB"/>
        </a:p>
      </dgm:t>
    </dgm:pt>
    <dgm:pt modelId="{153FEC1A-4EB4-394B-A89F-5D4F35CA32FC}" type="sibTrans" cxnId="{A1D2ABBA-9011-A44E-BBA5-EBA42CD42E1F}">
      <dgm:prSet/>
      <dgm:spPr/>
      <dgm:t>
        <a:bodyPr/>
        <a:lstStyle/>
        <a:p>
          <a:endParaRPr lang="en-GB"/>
        </a:p>
      </dgm:t>
    </dgm:pt>
    <dgm:pt modelId="{5F85BE07-1EA3-324D-9FEB-E6B8AE04DBB5}" type="pres">
      <dgm:prSet presAssocID="{87EEEB1A-0939-7645-875F-CFF9ABCD583E}" presName="Name0" presStyleCnt="0">
        <dgm:presLayoutVars>
          <dgm:dir/>
        </dgm:presLayoutVars>
      </dgm:prSet>
      <dgm:spPr/>
    </dgm:pt>
    <dgm:pt modelId="{536640ED-3608-7448-A74E-F0273556BAF9}" type="pres">
      <dgm:prSet presAssocID="{4C47503E-183E-6A4A-AA55-AA787BF8BD91}" presName="noChildren" presStyleCnt="0"/>
      <dgm:spPr/>
    </dgm:pt>
    <dgm:pt modelId="{F7C2323C-5316-1E44-9A81-420681324641}" type="pres">
      <dgm:prSet presAssocID="{4C47503E-183E-6A4A-AA55-AA787BF8BD91}" presName="gap" presStyleCnt="0"/>
      <dgm:spPr/>
    </dgm:pt>
    <dgm:pt modelId="{1E0E2891-6736-F64D-9656-5BB6EC924165}" type="pres">
      <dgm:prSet presAssocID="{4C47503E-183E-6A4A-AA55-AA787BF8BD91}" presName="medCircle2" presStyleLbl="vennNode1" presStyleIdx="0" presStyleCnt="4"/>
      <dgm:spPr/>
    </dgm:pt>
    <dgm:pt modelId="{A80825A0-18E9-6C45-A18C-1A5D4F492E7D}" type="pres">
      <dgm:prSet presAssocID="{4C47503E-183E-6A4A-AA55-AA787BF8BD91}" presName="txLvlOnly1" presStyleLbl="revTx" presStyleIdx="0" presStyleCnt="4"/>
      <dgm:spPr/>
    </dgm:pt>
    <dgm:pt modelId="{A8979622-BD38-7D43-8310-6C63481F382C}" type="pres">
      <dgm:prSet presAssocID="{36392449-5FE8-6840-8D66-B90BA43F1F20}" presName="noChildren" presStyleCnt="0"/>
      <dgm:spPr/>
    </dgm:pt>
    <dgm:pt modelId="{7507CB94-D7E4-494C-B6DD-52A2EA442F07}" type="pres">
      <dgm:prSet presAssocID="{36392449-5FE8-6840-8D66-B90BA43F1F20}" presName="gap" presStyleCnt="0"/>
      <dgm:spPr/>
    </dgm:pt>
    <dgm:pt modelId="{FE44F366-5F08-EE40-8C5A-F15377C808CD}" type="pres">
      <dgm:prSet presAssocID="{36392449-5FE8-6840-8D66-B90BA43F1F20}" presName="medCircle2" presStyleLbl="vennNode1" presStyleIdx="1" presStyleCnt="4"/>
      <dgm:spPr/>
    </dgm:pt>
    <dgm:pt modelId="{6ACACC68-0B38-304E-9468-56E910A50DA8}" type="pres">
      <dgm:prSet presAssocID="{36392449-5FE8-6840-8D66-B90BA43F1F20}" presName="txLvlOnly1" presStyleLbl="revTx" presStyleIdx="1" presStyleCnt="4"/>
      <dgm:spPr/>
    </dgm:pt>
    <dgm:pt modelId="{D04C49D4-413B-6E4E-8816-F7C53763C6A7}" type="pres">
      <dgm:prSet presAssocID="{D94DDCFD-6A52-2B49-AF1A-7229AEAF8FB2}" presName="noChildren" presStyleCnt="0"/>
      <dgm:spPr/>
    </dgm:pt>
    <dgm:pt modelId="{F2493380-6A3B-654D-B94E-49B80697C2C1}" type="pres">
      <dgm:prSet presAssocID="{D94DDCFD-6A52-2B49-AF1A-7229AEAF8FB2}" presName="gap" presStyleCnt="0"/>
      <dgm:spPr/>
    </dgm:pt>
    <dgm:pt modelId="{50A3CECB-32E7-0447-B973-0BD259C67B85}" type="pres">
      <dgm:prSet presAssocID="{D94DDCFD-6A52-2B49-AF1A-7229AEAF8FB2}" presName="medCircle2" presStyleLbl="vennNode1" presStyleIdx="2" presStyleCnt="4"/>
      <dgm:spPr/>
    </dgm:pt>
    <dgm:pt modelId="{079DE258-7EED-684D-BF77-AB6B0FC43CA5}" type="pres">
      <dgm:prSet presAssocID="{D94DDCFD-6A52-2B49-AF1A-7229AEAF8FB2}" presName="txLvlOnly1" presStyleLbl="revTx" presStyleIdx="2" presStyleCnt="4"/>
      <dgm:spPr/>
    </dgm:pt>
    <dgm:pt modelId="{C813CF68-C813-9B4A-9883-DD7138658A9E}" type="pres">
      <dgm:prSet presAssocID="{B2DA3204-3273-0446-A96E-5C6DA3BD9867}" presName="noChildren" presStyleCnt="0"/>
      <dgm:spPr/>
    </dgm:pt>
    <dgm:pt modelId="{73C61649-8736-D341-91DA-D13BAF60ED03}" type="pres">
      <dgm:prSet presAssocID="{B2DA3204-3273-0446-A96E-5C6DA3BD9867}" presName="gap" presStyleCnt="0"/>
      <dgm:spPr/>
    </dgm:pt>
    <dgm:pt modelId="{A877BF39-2188-794E-9671-0FD815A2C11F}" type="pres">
      <dgm:prSet presAssocID="{B2DA3204-3273-0446-A96E-5C6DA3BD9867}" presName="medCircle2" presStyleLbl="vennNode1" presStyleIdx="3" presStyleCnt="4"/>
      <dgm:spPr/>
    </dgm:pt>
    <dgm:pt modelId="{BE5850E7-B112-2042-8F6E-1B1E68CFB8C1}" type="pres">
      <dgm:prSet presAssocID="{B2DA3204-3273-0446-A96E-5C6DA3BD9867}" presName="txLvlOnly1" presStyleLbl="revTx" presStyleIdx="3" presStyleCnt="4"/>
      <dgm:spPr/>
    </dgm:pt>
  </dgm:ptLst>
  <dgm:cxnLst>
    <dgm:cxn modelId="{DF510C06-F14C-D546-AF1B-7C00E15F0419}" type="presOf" srcId="{4C47503E-183E-6A4A-AA55-AA787BF8BD91}" destId="{A80825A0-18E9-6C45-A18C-1A5D4F492E7D}" srcOrd="0" destOrd="0" presId="urn:microsoft.com/office/officeart/2008/layout/VerticalCircleList"/>
    <dgm:cxn modelId="{F946BA1A-443B-F548-92D0-489E9FC337F2}" type="presOf" srcId="{87EEEB1A-0939-7645-875F-CFF9ABCD583E}" destId="{5F85BE07-1EA3-324D-9FEB-E6B8AE04DBB5}" srcOrd="0" destOrd="0" presId="urn:microsoft.com/office/officeart/2008/layout/VerticalCircleList"/>
    <dgm:cxn modelId="{06F76864-8F1F-614B-9F52-D3E1FD2209B7}" srcId="{87EEEB1A-0939-7645-875F-CFF9ABCD583E}" destId="{4C47503E-183E-6A4A-AA55-AA787BF8BD91}" srcOrd="0" destOrd="0" parTransId="{ED81E65D-817C-EB4B-8BE8-5F507553C8C9}" sibTransId="{FAAFB36A-7355-114F-B244-6AE82619ED20}"/>
    <dgm:cxn modelId="{00BC4165-31FC-634D-BB20-EB9B8744309D}" type="presOf" srcId="{D94DDCFD-6A52-2B49-AF1A-7229AEAF8FB2}" destId="{079DE258-7EED-684D-BF77-AB6B0FC43CA5}" srcOrd="0" destOrd="0" presId="urn:microsoft.com/office/officeart/2008/layout/VerticalCircleList"/>
    <dgm:cxn modelId="{034E97B6-20B9-A443-A1E5-151DDF0120DC}" srcId="{87EEEB1A-0939-7645-875F-CFF9ABCD583E}" destId="{36392449-5FE8-6840-8D66-B90BA43F1F20}" srcOrd="1" destOrd="0" parTransId="{779D41BF-4B7E-BA43-88DA-342F5B679C60}" sibTransId="{9F05B710-FEDC-1F49-BD9A-1C75DAC883B6}"/>
    <dgm:cxn modelId="{A1D2ABBA-9011-A44E-BBA5-EBA42CD42E1F}" srcId="{87EEEB1A-0939-7645-875F-CFF9ABCD583E}" destId="{B2DA3204-3273-0446-A96E-5C6DA3BD9867}" srcOrd="3" destOrd="0" parTransId="{1FA5505F-253F-0241-B8EE-92F67B404A71}" sibTransId="{153FEC1A-4EB4-394B-A89F-5D4F35CA32FC}"/>
    <dgm:cxn modelId="{B16AA6D5-1BE0-4F4A-8F6B-56908849C4C9}" type="presOf" srcId="{36392449-5FE8-6840-8D66-B90BA43F1F20}" destId="{6ACACC68-0B38-304E-9468-56E910A50DA8}" srcOrd="0" destOrd="0" presId="urn:microsoft.com/office/officeart/2008/layout/VerticalCircleList"/>
    <dgm:cxn modelId="{17FA2ED9-1A9B-454C-96D0-36E1B02898AA}" type="presOf" srcId="{B2DA3204-3273-0446-A96E-5C6DA3BD9867}" destId="{BE5850E7-B112-2042-8F6E-1B1E68CFB8C1}" srcOrd="0" destOrd="0" presId="urn:microsoft.com/office/officeart/2008/layout/VerticalCircleList"/>
    <dgm:cxn modelId="{CA781BFC-0069-1F49-9BCC-81530DE68CF3}" srcId="{87EEEB1A-0939-7645-875F-CFF9ABCD583E}" destId="{D94DDCFD-6A52-2B49-AF1A-7229AEAF8FB2}" srcOrd="2" destOrd="0" parTransId="{AF498B9B-ED5D-C743-9B9A-752BC6E7693D}" sibTransId="{ED4E82DA-A9F5-054B-A310-6BE594B9C411}"/>
    <dgm:cxn modelId="{3FCB45D0-A7FE-0F43-8B87-AB363AB46D28}" type="presParOf" srcId="{5F85BE07-1EA3-324D-9FEB-E6B8AE04DBB5}" destId="{536640ED-3608-7448-A74E-F0273556BAF9}" srcOrd="0" destOrd="0" presId="urn:microsoft.com/office/officeart/2008/layout/VerticalCircleList"/>
    <dgm:cxn modelId="{8ABD16F8-4AC7-5E4A-8483-B31302907CB5}" type="presParOf" srcId="{536640ED-3608-7448-A74E-F0273556BAF9}" destId="{F7C2323C-5316-1E44-9A81-420681324641}" srcOrd="0" destOrd="0" presId="urn:microsoft.com/office/officeart/2008/layout/VerticalCircleList"/>
    <dgm:cxn modelId="{69848DBF-C308-B148-B0BD-9F94C4C1A8AD}" type="presParOf" srcId="{536640ED-3608-7448-A74E-F0273556BAF9}" destId="{1E0E2891-6736-F64D-9656-5BB6EC924165}" srcOrd="1" destOrd="0" presId="urn:microsoft.com/office/officeart/2008/layout/VerticalCircleList"/>
    <dgm:cxn modelId="{7A14C7C4-C1EB-C943-B2C9-5813A5785E3B}" type="presParOf" srcId="{536640ED-3608-7448-A74E-F0273556BAF9}" destId="{A80825A0-18E9-6C45-A18C-1A5D4F492E7D}" srcOrd="2" destOrd="0" presId="urn:microsoft.com/office/officeart/2008/layout/VerticalCircleList"/>
    <dgm:cxn modelId="{06A739B2-14C8-1447-8DAE-5E3F38B34388}" type="presParOf" srcId="{5F85BE07-1EA3-324D-9FEB-E6B8AE04DBB5}" destId="{A8979622-BD38-7D43-8310-6C63481F382C}" srcOrd="1" destOrd="0" presId="urn:microsoft.com/office/officeart/2008/layout/VerticalCircleList"/>
    <dgm:cxn modelId="{49BDB825-2966-BC4B-A2BE-4A4918E538CF}" type="presParOf" srcId="{A8979622-BD38-7D43-8310-6C63481F382C}" destId="{7507CB94-D7E4-494C-B6DD-52A2EA442F07}" srcOrd="0" destOrd="0" presId="urn:microsoft.com/office/officeart/2008/layout/VerticalCircleList"/>
    <dgm:cxn modelId="{134B61D4-6146-5445-A2C3-353D0BEC1DF3}" type="presParOf" srcId="{A8979622-BD38-7D43-8310-6C63481F382C}" destId="{FE44F366-5F08-EE40-8C5A-F15377C808CD}" srcOrd="1" destOrd="0" presId="urn:microsoft.com/office/officeart/2008/layout/VerticalCircleList"/>
    <dgm:cxn modelId="{B7714113-AC17-D74B-B6FA-F8C5B6AF9B62}" type="presParOf" srcId="{A8979622-BD38-7D43-8310-6C63481F382C}" destId="{6ACACC68-0B38-304E-9468-56E910A50DA8}" srcOrd="2" destOrd="0" presId="urn:microsoft.com/office/officeart/2008/layout/VerticalCircleList"/>
    <dgm:cxn modelId="{61363CF0-1F8A-8E45-BCAA-5B43B1BC3D9F}" type="presParOf" srcId="{5F85BE07-1EA3-324D-9FEB-E6B8AE04DBB5}" destId="{D04C49D4-413B-6E4E-8816-F7C53763C6A7}" srcOrd="2" destOrd="0" presId="urn:microsoft.com/office/officeart/2008/layout/VerticalCircleList"/>
    <dgm:cxn modelId="{C1B4D5AD-B845-0E46-9C4A-BDC1D24D3289}" type="presParOf" srcId="{D04C49D4-413B-6E4E-8816-F7C53763C6A7}" destId="{F2493380-6A3B-654D-B94E-49B80697C2C1}" srcOrd="0" destOrd="0" presId="urn:microsoft.com/office/officeart/2008/layout/VerticalCircleList"/>
    <dgm:cxn modelId="{515ECF21-F46C-8D45-832F-741728A86DC7}" type="presParOf" srcId="{D04C49D4-413B-6E4E-8816-F7C53763C6A7}" destId="{50A3CECB-32E7-0447-B973-0BD259C67B85}" srcOrd="1" destOrd="0" presId="urn:microsoft.com/office/officeart/2008/layout/VerticalCircleList"/>
    <dgm:cxn modelId="{1DCBB740-CCE3-904A-9071-401346CB0F2C}" type="presParOf" srcId="{D04C49D4-413B-6E4E-8816-F7C53763C6A7}" destId="{079DE258-7EED-684D-BF77-AB6B0FC43CA5}" srcOrd="2" destOrd="0" presId="urn:microsoft.com/office/officeart/2008/layout/VerticalCircleList"/>
    <dgm:cxn modelId="{FD1CB1D1-32DB-CE49-BF7C-523AAAE1AF58}" type="presParOf" srcId="{5F85BE07-1EA3-324D-9FEB-E6B8AE04DBB5}" destId="{C813CF68-C813-9B4A-9883-DD7138658A9E}" srcOrd="3" destOrd="0" presId="urn:microsoft.com/office/officeart/2008/layout/VerticalCircleList"/>
    <dgm:cxn modelId="{0CA277AC-FD71-F941-81F6-46578EF8AE91}" type="presParOf" srcId="{C813CF68-C813-9B4A-9883-DD7138658A9E}" destId="{73C61649-8736-D341-91DA-D13BAF60ED03}" srcOrd="0" destOrd="0" presId="urn:microsoft.com/office/officeart/2008/layout/VerticalCircleList"/>
    <dgm:cxn modelId="{9ABDBB02-D60F-DA4D-8EBC-DBD9DF664C0F}" type="presParOf" srcId="{C813CF68-C813-9B4A-9883-DD7138658A9E}" destId="{A877BF39-2188-794E-9671-0FD815A2C11F}" srcOrd="1" destOrd="0" presId="urn:microsoft.com/office/officeart/2008/layout/VerticalCircleList"/>
    <dgm:cxn modelId="{6FF48880-FCD4-A24B-AE43-E9D524E5DD34}" type="presParOf" srcId="{C813CF68-C813-9B4A-9883-DD7138658A9E}" destId="{BE5850E7-B112-2042-8F6E-1B1E68CFB8C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EEEB1A-0939-7645-875F-CFF9ABCD583E}" type="doc">
      <dgm:prSet loTypeId="urn:microsoft.com/office/officeart/2008/layout/VerticalCircleList" loCatId="" qsTypeId="urn:microsoft.com/office/officeart/2005/8/quickstyle/simple1" qsCatId="simple" csTypeId="urn:microsoft.com/office/officeart/2005/8/colors/accent1_2" csCatId="accent1" phldr="1"/>
      <dgm:spPr/>
    </dgm:pt>
    <dgm:pt modelId="{4C47503E-183E-6A4A-AA55-AA787BF8BD9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>
              <a:cs typeface="Calibri" panose="020F0502020204030204" pitchFamily="34" charset="0"/>
            </a:rPr>
            <a:t>Store passwords</a:t>
          </a:r>
          <a:endParaRPr lang="en-GB" dirty="0"/>
        </a:p>
      </dgm:t>
    </dgm:pt>
    <dgm:pt modelId="{ED81E65D-817C-EB4B-8BE8-5F507553C8C9}" type="parTrans" cxnId="{06F76864-8F1F-614B-9F52-D3E1FD2209B7}">
      <dgm:prSet/>
      <dgm:spPr/>
      <dgm:t>
        <a:bodyPr/>
        <a:lstStyle/>
        <a:p>
          <a:endParaRPr lang="en-GB"/>
        </a:p>
      </dgm:t>
    </dgm:pt>
    <dgm:pt modelId="{FAAFB36A-7355-114F-B244-6AE82619ED20}" type="sibTrans" cxnId="{06F76864-8F1F-614B-9F52-D3E1FD2209B7}">
      <dgm:prSet/>
      <dgm:spPr/>
      <dgm:t>
        <a:bodyPr/>
        <a:lstStyle/>
        <a:p>
          <a:endParaRPr lang="en-GB"/>
        </a:p>
      </dgm:t>
    </dgm:pt>
    <dgm:pt modelId="{03D67627-EFFD-0048-BFE8-B95EEF86D21E}">
      <dgm:prSet/>
      <dgm:spPr/>
      <dgm:t>
        <a:bodyPr/>
        <a:lstStyle/>
        <a:p>
          <a:r>
            <a:rPr lang="en-GB" dirty="0"/>
            <a:t>Detecting duplicates</a:t>
          </a:r>
        </a:p>
      </dgm:t>
    </dgm:pt>
    <dgm:pt modelId="{04EFD33C-08D0-7641-ACDD-AE0B7537BCAB}" type="parTrans" cxnId="{77FEAC32-7AA7-0B40-B945-6F9EB5B955B3}">
      <dgm:prSet/>
      <dgm:spPr/>
      <dgm:t>
        <a:bodyPr/>
        <a:lstStyle/>
        <a:p>
          <a:endParaRPr lang="en-GB"/>
        </a:p>
      </dgm:t>
    </dgm:pt>
    <dgm:pt modelId="{DE51D20D-7804-C84C-88D9-835FA585D574}" type="sibTrans" cxnId="{77FEAC32-7AA7-0B40-B945-6F9EB5B955B3}">
      <dgm:prSet/>
      <dgm:spPr/>
      <dgm:t>
        <a:bodyPr/>
        <a:lstStyle/>
        <a:p>
          <a:endParaRPr lang="en-GB"/>
        </a:p>
      </dgm:t>
    </dgm:pt>
    <dgm:pt modelId="{F0E18DA4-01AB-0F42-A8FB-9B7846ACBF04}">
      <dgm:prSet/>
      <dgm:spPr/>
      <dgm:t>
        <a:bodyPr/>
        <a:lstStyle/>
        <a:p>
          <a:r>
            <a:rPr lang="en-GB" dirty="0"/>
            <a:t>Checksum</a:t>
          </a:r>
        </a:p>
      </dgm:t>
    </dgm:pt>
    <dgm:pt modelId="{D0B3A950-6350-0A45-8840-212AF01D5554}" type="parTrans" cxnId="{AA801DF1-D199-3A4A-AABC-6734EB0E40B7}">
      <dgm:prSet/>
      <dgm:spPr/>
      <dgm:t>
        <a:bodyPr/>
        <a:lstStyle/>
        <a:p>
          <a:endParaRPr lang="en-GB"/>
        </a:p>
      </dgm:t>
    </dgm:pt>
    <dgm:pt modelId="{A68DF49E-EC98-FF48-931A-9CBE3D003A0E}" type="sibTrans" cxnId="{AA801DF1-D199-3A4A-AABC-6734EB0E40B7}">
      <dgm:prSet/>
      <dgm:spPr/>
      <dgm:t>
        <a:bodyPr/>
        <a:lstStyle/>
        <a:p>
          <a:endParaRPr lang="en-GB"/>
        </a:p>
      </dgm:t>
    </dgm:pt>
    <dgm:pt modelId="{80028CBB-656A-5A46-BC42-457E9F7CB072}">
      <dgm:prSet/>
      <dgm:spPr/>
      <dgm:t>
        <a:bodyPr/>
        <a:lstStyle/>
        <a:p>
          <a:r>
            <a:rPr lang="en-BY" dirty="0">
              <a:latin typeface="Calibri" panose="020F0502020204030204" pitchFamily="34" charset="0"/>
              <a:cs typeface="Calibri" panose="020F0502020204030204" pitchFamily="34" charset="0"/>
            </a:rPr>
            <a:t>Identify data</a:t>
          </a:r>
          <a:endParaRPr lang="en-GB" dirty="0"/>
        </a:p>
      </dgm:t>
    </dgm:pt>
    <dgm:pt modelId="{96671A0E-D275-7A45-9761-B97487704775}" type="parTrans" cxnId="{3F3B3E91-CF21-6A4A-AFBC-7613A4AFAC05}">
      <dgm:prSet/>
      <dgm:spPr/>
      <dgm:t>
        <a:bodyPr/>
        <a:lstStyle/>
        <a:p>
          <a:endParaRPr lang="en-GB"/>
        </a:p>
      </dgm:t>
    </dgm:pt>
    <dgm:pt modelId="{2FA89A13-5921-B04B-9BAC-D96FCCA95CFB}" type="sibTrans" cxnId="{3F3B3E91-CF21-6A4A-AFBC-7613A4AFAC05}">
      <dgm:prSet/>
      <dgm:spPr/>
      <dgm:t>
        <a:bodyPr/>
        <a:lstStyle/>
        <a:p>
          <a:endParaRPr lang="en-GB"/>
        </a:p>
      </dgm:t>
    </dgm:pt>
    <dgm:pt modelId="{ABEE6E18-0BF8-AF47-9C0E-276C00E8B3D7}">
      <dgm:prSet/>
      <dgm:spPr/>
      <dgm:t>
        <a:bodyPr/>
        <a:lstStyle/>
        <a:p>
          <a:r>
            <a:rPr lang="en-GB" dirty="0"/>
            <a:t>Index data</a:t>
          </a:r>
          <a:endParaRPr lang="en-BY" dirty="0"/>
        </a:p>
      </dgm:t>
    </dgm:pt>
    <dgm:pt modelId="{2DE1EAD1-117F-0B45-BBDD-78B3AED11CFF}" type="parTrans" cxnId="{154C5A40-6BF8-4E40-AF81-41A79E647E02}">
      <dgm:prSet/>
      <dgm:spPr/>
      <dgm:t>
        <a:bodyPr/>
        <a:lstStyle/>
        <a:p>
          <a:endParaRPr lang="en-GB"/>
        </a:p>
      </dgm:t>
    </dgm:pt>
    <dgm:pt modelId="{CD5A120A-0D59-F54B-9C13-48E2322BD6FE}" type="sibTrans" cxnId="{154C5A40-6BF8-4E40-AF81-41A79E647E02}">
      <dgm:prSet/>
      <dgm:spPr/>
      <dgm:t>
        <a:bodyPr/>
        <a:lstStyle/>
        <a:p>
          <a:endParaRPr lang="en-GB"/>
        </a:p>
      </dgm:t>
    </dgm:pt>
    <dgm:pt modelId="{5F85BE07-1EA3-324D-9FEB-E6B8AE04DBB5}" type="pres">
      <dgm:prSet presAssocID="{87EEEB1A-0939-7645-875F-CFF9ABCD583E}" presName="Name0" presStyleCnt="0">
        <dgm:presLayoutVars>
          <dgm:dir/>
        </dgm:presLayoutVars>
      </dgm:prSet>
      <dgm:spPr/>
    </dgm:pt>
    <dgm:pt modelId="{536640ED-3608-7448-A74E-F0273556BAF9}" type="pres">
      <dgm:prSet presAssocID="{4C47503E-183E-6A4A-AA55-AA787BF8BD91}" presName="noChildren" presStyleCnt="0"/>
      <dgm:spPr/>
    </dgm:pt>
    <dgm:pt modelId="{F7C2323C-5316-1E44-9A81-420681324641}" type="pres">
      <dgm:prSet presAssocID="{4C47503E-183E-6A4A-AA55-AA787BF8BD91}" presName="gap" presStyleCnt="0"/>
      <dgm:spPr/>
    </dgm:pt>
    <dgm:pt modelId="{1E0E2891-6736-F64D-9656-5BB6EC924165}" type="pres">
      <dgm:prSet presAssocID="{4C47503E-183E-6A4A-AA55-AA787BF8BD91}" presName="medCircle2" presStyleLbl="vennNode1" presStyleIdx="0" presStyleCnt="5"/>
      <dgm:spPr/>
    </dgm:pt>
    <dgm:pt modelId="{A80825A0-18E9-6C45-A18C-1A5D4F492E7D}" type="pres">
      <dgm:prSet presAssocID="{4C47503E-183E-6A4A-AA55-AA787BF8BD91}" presName="txLvlOnly1" presStyleLbl="revTx" presStyleIdx="0" presStyleCnt="5"/>
      <dgm:spPr/>
    </dgm:pt>
    <dgm:pt modelId="{DB659A29-2861-2A44-93AD-C06373FFAEAA}" type="pres">
      <dgm:prSet presAssocID="{03D67627-EFFD-0048-BFE8-B95EEF86D21E}" presName="noChildren" presStyleCnt="0"/>
      <dgm:spPr/>
    </dgm:pt>
    <dgm:pt modelId="{6485BBD6-6A30-3F4D-9DEF-A48042ADB60C}" type="pres">
      <dgm:prSet presAssocID="{03D67627-EFFD-0048-BFE8-B95EEF86D21E}" presName="gap" presStyleCnt="0"/>
      <dgm:spPr/>
    </dgm:pt>
    <dgm:pt modelId="{4EA2A00D-8BE5-CE41-AFF5-D438A40E9404}" type="pres">
      <dgm:prSet presAssocID="{03D67627-EFFD-0048-BFE8-B95EEF86D21E}" presName="medCircle2" presStyleLbl="vennNode1" presStyleIdx="1" presStyleCnt="5"/>
      <dgm:spPr/>
    </dgm:pt>
    <dgm:pt modelId="{C23051AC-C391-E94D-BAF0-C88893EAF7B5}" type="pres">
      <dgm:prSet presAssocID="{03D67627-EFFD-0048-BFE8-B95EEF86D21E}" presName="txLvlOnly1" presStyleLbl="revTx" presStyleIdx="1" presStyleCnt="5"/>
      <dgm:spPr/>
    </dgm:pt>
    <dgm:pt modelId="{BFF62BF3-4710-3B41-A4EF-6752D6C65856}" type="pres">
      <dgm:prSet presAssocID="{F0E18DA4-01AB-0F42-A8FB-9B7846ACBF04}" presName="noChildren" presStyleCnt="0"/>
      <dgm:spPr/>
    </dgm:pt>
    <dgm:pt modelId="{9516FA3A-EC0F-D64B-BB97-4A7F3AF157BE}" type="pres">
      <dgm:prSet presAssocID="{F0E18DA4-01AB-0F42-A8FB-9B7846ACBF04}" presName="gap" presStyleCnt="0"/>
      <dgm:spPr/>
    </dgm:pt>
    <dgm:pt modelId="{F50FCCF3-07E3-3C48-B521-DBF56DCD011A}" type="pres">
      <dgm:prSet presAssocID="{F0E18DA4-01AB-0F42-A8FB-9B7846ACBF04}" presName="medCircle2" presStyleLbl="vennNode1" presStyleIdx="2" presStyleCnt="5"/>
      <dgm:spPr/>
    </dgm:pt>
    <dgm:pt modelId="{87277944-7F1A-E24C-9F6E-92F2C81BAE4E}" type="pres">
      <dgm:prSet presAssocID="{F0E18DA4-01AB-0F42-A8FB-9B7846ACBF04}" presName="txLvlOnly1" presStyleLbl="revTx" presStyleIdx="2" presStyleCnt="5"/>
      <dgm:spPr/>
    </dgm:pt>
    <dgm:pt modelId="{3A1D82C8-6667-EF45-B53D-86C3E5B5D4CA}" type="pres">
      <dgm:prSet presAssocID="{80028CBB-656A-5A46-BC42-457E9F7CB072}" presName="noChildren" presStyleCnt="0"/>
      <dgm:spPr/>
    </dgm:pt>
    <dgm:pt modelId="{F6FA82A2-3EB6-8D4A-B1B7-9BED18C3B30D}" type="pres">
      <dgm:prSet presAssocID="{80028CBB-656A-5A46-BC42-457E9F7CB072}" presName="gap" presStyleCnt="0"/>
      <dgm:spPr/>
    </dgm:pt>
    <dgm:pt modelId="{C30B68D2-BC40-7A45-B08E-7EC3962654EC}" type="pres">
      <dgm:prSet presAssocID="{80028CBB-656A-5A46-BC42-457E9F7CB072}" presName="medCircle2" presStyleLbl="vennNode1" presStyleIdx="3" presStyleCnt="5"/>
      <dgm:spPr/>
    </dgm:pt>
    <dgm:pt modelId="{B8512B73-0159-6044-8F92-C05EC3CBA27C}" type="pres">
      <dgm:prSet presAssocID="{80028CBB-656A-5A46-BC42-457E9F7CB072}" presName="txLvlOnly1" presStyleLbl="revTx" presStyleIdx="3" presStyleCnt="5"/>
      <dgm:spPr/>
    </dgm:pt>
    <dgm:pt modelId="{BF576F45-5897-1A44-8454-41F58794050F}" type="pres">
      <dgm:prSet presAssocID="{ABEE6E18-0BF8-AF47-9C0E-276C00E8B3D7}" presName="noChildren" presStyleCnt="0"/>
      <dgm:spPr/>
    </dgm:pt>
    <dgm:pt modelId="{807718CC-D53D-A74B-8272-CA76A2BCD270}" type="pres">
      <dgm:prSet presAssocID="{ABEE6E18-0BF8-AF47-9C0E-276C00E8B3D7}" presName="gap" presStyleCnt="0"/>
      <dgm:spPr/>
    </dgm:pt>
    <dgm:pt modelId="{0D084D7F-53B7-DD4B-B061-265882D27EBC}" type="pres">
      <dgm:prSet presAssocID="{ABEE6E18-0BF8-AF47-9C0E-276C00E8B3D7}" presName="medCircle2" presStyleLbl="vennNode1" presStyleIdx="4" presStyleCnt="5"/>
      <dgm:spPr/>
    </dgm:pt>
    <dgm:pt modelId="{1ABBD4CF-9BD3-304E-9358-E021F756AC1F}" type="pres">
      <dgm:prSet presAssocID="{ABEE6E18-0BF8-AF47-9C0E-276C00E8B3D7}" presName="txLvlOnly1" presStyleLbl="revTx" presStyleIdx="4" presStyleCnt="5"/>
      <dgm:spPr/>
    </dgm:pt>
  </dgm:ptLst>
  <dgm:cxnLst>
    <dgm:cxn modelId="{DF510C06-F14C-D546-AF1B-7C00E15F0419}" type="presOf" srcId="{4C47503E-183E-6A4A-AA55-AA787BF8BD91}" destId="{A80825A0-18E9-6C45-A18C-1A5D4F492E7D}" srcOrd="0" destOrd="0" presId="urn:microsoft.com/office/officeart/2008/layout/VerticalCircleList"/>
    <dgm:cxn modelId="{F946BA1A-443B-F548-92D0-489E9FC337F2}" type="presOf" srcId="{87EEEB1A-0939-7645-875F-CFF9ABCD583E}" destId="{5F85BE07-1EA3-324D-9FEB-E6B8AE04DBB5}" srcOrd="0" destOrd="0" presId="urn:microsoft.com/office/officeart/2008/layout/VerticalCircleList"/>
    <dgm:cxn modelId="{77FEAC32-7AA7-0B40-B945-6F9EB5B955B3}" srcId="{87EEEB1A-0939-7645-875F-CFF9ABCD583E}" destId="{03D67627-EFFD-0048-BFE8-B95EEF86D21E}" srcOrd="1" destOrd="0" parTransId="{04EFD33C-08D0-7641-ACDD-AE0B7537BCAB}" sibTransId="{DE51D20D-7804-C84C-88D9-835FA585D574}"/>
    <dgm:cxn modelId="{154C5A40-6BF8-4E40-AF81-41A79E647E02}" srcId="{87EEEB1A-0939-7645-875F-CFF9ABCD583E}" destId="{ABEE6E18-0BF8-AF47-9C0E-276C00E8B3D7}" srcOrd="4" destOrd="0" parTransId="{2DE1EAD1-117F-0B45-BBDD-78B3AED11CFF}" sibTransId="{CD5A120A-0D59-F54B-9C13-48E2322BD6FE}"/>
    <dgm:cxn modelId="{4F694B60-28AB-524E-91A1-0E94C1DBD6A7}" type="presOf" srcId="{ABEE6E18-0BF8-AF47-9C0E-276C00E8B3D7}" destId="{1ABBD4CF-9BD3-304E-9358-E021F756AC1F}" srcOrd="0" destOrd="0" presId="urn:microsoft.com/office/officeart/2008/layout/VerticalCircleList"/>
    <dgm:cxn modelId="{06F76864-8F1F-614B-9F52-D3E1FD2209B7}" srcId="{87EEEB1A-0939-7645-875F-CFF9ABCD583E}" destId="{4C47503E-183E-6A4A-AA55-AA787BF8BD91}" srcOrd="0" destOrd="0" parTransId="{ED81E65D-817C-EB4B-8BE8-5F507553C8C9}" sibTransId="{FAAFB36A-7355-114F-B244-6AE82619ED20}"/>
    <dgm:cxn modelId="{6914BB78-7627-604E-BEB8-FC5417A814AB}" type="presOf" srcId="{03D67627-EFFD-0048-BFE8-B95EEF86D21E}" destId="{C23051AC-C391-E94D-BAF0-C88893EAF7B5}" srcOrd="0" destOrd="0" presId="urn:microsoft.com/office/officeart/2008/layout/VerticalCircleList"/>
    <dgm:cxn modelId="{3F3B3E91-CF21-6A4A-AFBC-7613A4AFAC05}" srcId="{87EEEB1A-0939-7645-875F-CFF9ABCD583E}" destId="{80028CBB-656A-5A46-BC42-457E9F7CB072}" srcOrd="3" destOrd="0" parTransId="{96671A0E-D275-7A45-9761-B97487704775}" sibTransId="{2FA89A13-5921-B04B-9BAC-D96FCCA95CFB}"/>
    <dgm:cxn modelId="{9438EFA2-DE30-194A-9F56-C8332E6C9188}" type="presOf" srcId="{80028CBB-656A-5A46-BC42-457E9F7CB072}" destId="{B8512B73-0159-6044-8F92-C05EC3CBA27C}" srcOrd="0" destOrd="0" presId="urn:microsoft.com/office/officeart/2008/layout/VerticalCircleList"/>
    <dgm:cxn modelId="{AD0BDCBF-68DC-744A-A121-DABFB299AE8C}" type="presOf" srcId="{F0E18DA4-01AB-0F42-A8FB-9B7846ACBF04}" destId="{87277944-7F1A-E24C-9F6E-92F2C81BAE4E}" srcOrd="0" destOrd="0" presId="urn:microsoft.com/office/officeart/2008/layout/VerticalCircleList"/>
    <dgm:cxn modelId="{AA801DF1-D199-3A4A-AABC-6734EB0E40B7}" srcId="{87EEEB1A-0939-7645-875F-CFF9ABCD583E}" destId="{F0E18DA4-01AB-0F42-A8FB-9B7846ACBF04}" srcOrd="2" destOrd="0" parTransId="{D0B3A950-6350-0A45-8840-212AF01D5554}" sibTransId="{A68DF49E-EC98-FF48-931A-9CBE3D003A0E}"/>
    <dgm:cxn modelId="{3FCB45D0-A7FE-0F43-8B87-AB363AB46D28}" type="presParOf" srcId="{5F85BE07-1EA3-324D-9FEB-E6B8AE04DBB5}" destId="{536640ED-3608-7448-A74E-F0273556BAF9}" srcOrd="0" destOrd="0" presId="urn:microsoft.com/office/officeart/2008/layout/VerticalCircleList"/>
    <dgm:cxn modelId="{8ABD16F8-4AC7-5E4A-8483-B31302907CB5}" type="presParOf" srcId="{536640ED-3608-7448-A74E-F0273556BAF9}" destId="{F7C2323C-5316-1E44-9A81-420681324641}" srcOrd="0" destOrd="0" presId="urn:microsoft.com/office/officeart/2008/layout/VerticalCircleList"/>
    <dgm:cxn modelId="{69848DBF-C308-B148-B0BD-9F94C4C1A8AD}" type="presParOf" srcId="{536640ED-3608-7448-A74E-F0273556BAF9}" destId="{1E0E2891-6736-F64D-9656-5BB6EC924165}" srcOrd="1" destOrd="0" presId="urn:microsoft.com/office/officeart/2008/layout/VerticalCircleList"/>
    <dgm:cxn modelId="{7A14C7C4-C1EB-C943-B2C9-5813A5785E3B}" type="presParOf" srcId="{536640ED-3608-7448-A74E-F0273556BAF9}" destId="{A80825A0-18E9-6C45-A18C-1A5D4F492E7D}" srcOrd="2" destOrd="0" presId="urn:microsoft.com/office/officeart/2008/layout/VerticalCircleList"/>
    <dgm:cxn modelId="{26AF22AC-1174-E440-B388-5A66886B7ADC}" type="presParOf" srcId="{5F85BE07-1EA3-324D-9FEB-E6B8AE04DBB5}" destId="{DB659A29-2861-2A44-93AD-C06373FFAEAA}" srcOrd="1" destOrd="0" presId="urn:microsoft.com/office/officeart/2008/layout/VerticalCircleList"/>
    <dgm:cxn modelId="{074044B0-EE87-7844-9067-A2139477EA82}" type="presParOf" srcId="{DB659A29-2861-2A44-93AD-C06373FFAEAA}" destId="{6485BBD6-6A30-3F4D-9DEF-A48042ADB60C}" srcOrd="0" destOrd="0" presId="urn:microsoft.com/office/officeart/2008/layout/VerticalCircleList"/>
    <dgm:cxn modelId="{58F1439E-7837-4D49-A037-D12128ED486A}" type="presParOf" srcId="{DB659A29-2861-2A44-93AD-C06373FFAEAA}" destId="{4EA2A00D-8BE5-CE41-AFF5-D438A40E9404}" srcOrd="1" destOrd="0" presId="urn:microsoft.com/office/officeart/2008/layout/VerticalCircleList"/>
    <dgm:cxn modelId="{64F6F8ED-5590-094F-94B7-77B1E36BD7C1}" type="presParOf" srcId="{DB659A29-2861-2A44-93AD-C06373FFAEAA}" destId="{C23051AC-C391-E94D-BAF0-C88893EAF7B5}" srcOrd="2" destOrd="0" presId="urn:microsoft.com/office/officeart/2008/layout/VerticalCircleList"/>
    <dgm:cxn modelId="{4BE660A0-A50F-1043-AF93-8884AF899080}" type="presParOf" srcId="{5F85BE07-1EA3-324D-9FEB-E6B8AE04DBB5}" destId="{BFF62BF3-4710-3B41-A4EF-6752D6C65856}" srcOrd="2" destOrd="0" presId="urn:microsoft.com/office/officeart/2008/layout/VerticalCircleList"/>
    <dgm:cxn modelId="{7AEE9202-DF1C-8044-AB7C-B27EE17EBFE1}" type="presParOf" srcId="{BFF62BF3-4710-3B41-A4EF-6752D6C65856}" destId="{9516FA3A-EC0F-D64B-BB97-4A7F3AF157BE}" srcOrd="0" destOrd="0" presId="urn:microsoft.com/office/officeart/2008/layout/VerticalCircleList"/>
    <dgm:cxn modelId="{DC522004-AC7D-BD40-88B9-23E5703DA336}" type="presParOf" srcId="{BFF62BF3-4710-3B41-A4EF-6752D6C65856}" destId="{F50FCCF3-07E3-3C48-B521-DBF56DCD011A}" srcOrd="1" destOrd="0" presId="urn:microsoft.com/office/officeart/2008/layout/VerticalCircleList"/>
    <dgm:cxn modelId="{EEF5778E-4E8E-1A4A-852B-FCF5DE2F1CE0}" type="presParOf" srcId="{BFF62BF3-4710-3B41-A4EF-6752D6C65856}" destId="{87277944-7F1A-E24C-9F6E-92F2C81BAE4E}" srcOrd="2" destOrd="0" presId="urn:microsoft.com/office/officeart/2008/layout/VerticalCircleList"/>
    <dgm:cxn modelId="{315647E0-CBC2-F843-B168-4794593F6A9D}" type="presParOf" srcId="{5F85BE07-1EA3-324D-9FEB-E6B8AE04DBB5}" destId="{3A1D82C8-6667-EF45-B53D-86C3E5B5D4CA}" srcOrd="3" destOrd="0" presId="urn:microsoft.com/office/officeart/2008/layout/VerticalCircleList"/>
    <dgm:cxn modelId="{33727846-C027-AB49-88E1-90BF978F26B0}" type="presParOf" srcId="{3A1D82C8-6667-EF45-B53D-86C3E5B5D4CA}" destId="{F6FA82A2-3EB6-8D4A-B1B7-9BED18C3B30D}" srcOrd="0" destOrd="0" presId="urn:microsoft.com/office/officeart/2008/layout/VerticalCircleList"/>
    <dgm:cxn modelId="{7D6847BC-BFAA-8740-97A3-E5F9D40F6C25}" type="presParOf" srcId="{3A1D82C8-6667-EF45-B53D-86C3E5B5D4CA}" destId="{C30B68D2-BC40-7A45-B08E-7EC3962654EC}" srcOrd="1" destOrd="0" presId="urn:microsoft.com/office/officeart/2008/layout/VerticalCircleList"/>
    <dgm:cxn modelId="{9142A36F-BA39-8D4B-A41B-064BA9FBD56A}" type="presParOf" srcId="{3A1D82C8-6667-EF45-B53D-86C3E5B5D4CA}" destId="{B8512B73-0159-6044-8F92-C05EC3CBA27C}" srcOrd="2" destOrd="0" presId="urn:microsoft.com/office/officeart/2008/layout/VerticalCircleList"/>
    <dgm:cxn modelId="{B76E01B3-6179-A143-AD2D-787DB1584BEB}" type="presParOf" srcId="{5F85BE07-1EA3-324D-9FEB-E6B8AE04DBB5}" destId="{BF576F45-5897-1A44-8454-41F58794050F}" srcOrd="4" destOrd="0" presId="urn:microsoft.com/office/officeart/2008/layout/VerticalCircleList"/>
    <dgm:cxn modelId="{71DD1B70-8D8F-8045-B24E-C736D6EF0914}" type="presParOf" srcId="{BF576F45-5897-1A44-8454-41F58794050F}" destId="{807718CC-D53D-A74B-8272-CA76A2BCD270}" srcOrd="0" destOrd="0" presId="urn:microsoft.com/office/officeart/2008/layout/VerticalCircleList"/>
    <dgm:cxn modelId="{93814C0E-93CF-DC4D-B942-7C88E2763727}" type="presParOf" srcId="{BF576F45-5897-1A44-8454-41F58794050F}" destId="{0D084D7F-53B7-DD4B-B061-265882D27EBC}" srcOrd="1" destOrd="0" presId="urn:microsoft.com/office/officeart/2008/layout/VerticalCircleList"/>
    <dgm:cxn modelId="{5A0EC03C-5E25-1C47-8909-08613F19A44E}" type="presParOf" srcId="{BF576F45-5897-1A44-8454-41F58794050F}" destId="{1ABBD4CF-9BD3-304E-9358-E021F756AC1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1E47E2-CDB8-0A48-BFDF-BC8ACF2E9801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D1725328-4E7B-DE43-9F08-34EB176A9B5F}">
      <dgm:prSet phldrT="[Text]"/>
      <dgm:spPr/>
      <dgm:t>
        <a:bodyPr/>
        <a:lstStyle/>
        <a:p>
          <a:r>
            <a:rPr lang="en-GB"/>
            <a:t>"simple </a:t>
          </a:r>
          <a:r>
            <a:rPr lang="en-GB" dirty="0"/>
            <a:t>string"</a:t>
          </a:r>
        </a:p>
      </dgm:t>
    </dgm:pt>
    <dgm:pt modelId="{2D7354BF-47BA-7342-BC35-B3A3AAAF0068}" type="parTrans" cxnId="{BF66CEB1-B20C-5247-90AF-07D13AF870F6}">
      <dgm:prSet/>
      <dgm:spPr/>
      <dgm:t>
        <a:bodyPr/>
        <a:lstStyle/>
        <a:p>
          <a:endParaRPr lang="en-GB"/>
        </a:p>
      </dgm:t>
    </dgm:pt>
    <dgm:pt modelId="{2E66DD22-BB11-6C45-ABD0-1619BE7A357E}" type="sibTrans" cxnId="{BF66CEB1-B20C-5247-90AF-07D13AF870F6}">
      <dgm:prSet/>
      <dgm:spPr/>
      <dgm:t>
        <a:bodyPr/>
        <a:lstStyle/>
        <a:p>
          <a:endParaRPr lang="en-GB"/>
        </a:p>
      </dgm:t>
    </dgm:pt>
    <dgm:pt modelId="{E2E9627B-41C1-A245-9DE7-F8F736080E57}">
      <dgm:prSet phldrT="[Text]"/>
      <dgm:spPr/>
      <dgm:t>
        <a:bodyPr/>
        <a:lstStyle/>
        <a:p>
          <a:r>
            <a:rPr lang="en-GB" dirty="0"/>
            <a:t>Hash function</a:t>
          </a:r>
        </a:p>
      </dgm:t>
    </dgm:pt>
    <dgm:pt modelId="{7D08C2EC-27C8-0542-8090-4B50BFA4C497}" type="parTrans" cxnId="{CDE83BB3-2C19-2A44-9ACA-64D04930C4F6}">
      <dgm:prSet/>
      <dgm:spPr/>
      <dgm:t>
        <a:bodyPr/>
        <a:lstStyle/>
        <a:p>
          <a:endParaRPr lang="en-GB"/>
        </a:p>
      </dgm:t>
    </dgm:pt>
    <dgm:pt modelId="{1BD16965-5BFE-EE42-B0C1-98809FE6D237}" type="sibTrans" cxnId="{CDE83BB3-2C19-2A44-9ACA-64D04930C4F6}">
      <dgm:prSet/>
      <dgm:spPr/>
      <dgm:t>
        <a:bodyPr/>
        <a:lstStyle/>
        <a:p>
          <a:endParaRPr lang="en-GB"/>
        </a:p>
      </dgm:t>
    </dgm:pt>
    <dgm:pt modelId="{014CCB54-CF66-9043-86A3-12D0BB7CF4DE}">
      <dgm:prSet phldrT="[Text]"/>
      <dgm:spPr/>
      <dgm:t>
        <a:bodyPr/>
        <a:lstStyle/>
        <a:p>
          <a:r>
            <a:rPr lang="en-BY" dirty="0"/>
            <a:t>2A5C845B71A4302D34</a:t>
          </a:r>
          <a:endParaRPr lang="en-GB" dirty="0"/>
        </a:p>
      </dgm:t>
    </dgm:pt>
    <dgm:pt modelId="{35B2810E-23E4-1242-84A1-55C3EB039DEF}" type="parTrans" cxnId="{19412AD0-1D4B-1B4B-B46C-04A915C1F1BC}">
      <dgm:prSet/>
      <dgm:spPr/>
      <dgm:t>
        <a:bodyPr/>
        <a:lstStyle/>
        <a:p>
          <a:endParaRPr lang="en-GB"/>
        </a:p>
      </dgm:t>
    </dgm:pt>
    <dgm:pt modelId="{0122458F-704D-6C4B-8441-2600A943BFBF}" type="sibTrans" cxnId="{19412AD0-1D4B-1B4B-B46C-04A915C1F1BC}">
      <dgm:prSet/>
      <dgm:spPr/>
      <dgm:t>
        <a:bodyPr/>
        <a:lstStyle/>
        <a:p>
          <a:endParaRPr lang="en-GB"/>
        </a:p>
      </dgm:t>
    </dgm:pt>
    <dgm:pt modelId="{21C036D7-ED9F-4A43-99AF-D06E9698CAE8}" type="pres">
      <dgm:prSet presAssocID="{691E47E2-CDB8-0A48-BFDF-BC8ACF2E9801}" presName="Name0" presStyleCnt="0">
        <dgm:presLayoutVars>
          <dgm:dir/>
          <dgm:resizeHandles val="exact"/>
        </dgm:presLayoutVars>
      </dgm:prSet>
      <dgm:spPr/>
    </dgm:pt>
    <dgm:pt modelId="{0532EF4E-CE16-FB4E-AA1C-FC5CEE7EAE76}" type="pres">
      <dgm:prSet presAssocID="{D1725328-4E7B-DE43-9F08-34EB176A9B5F}" presName="node" presStyleLbl="node1" presStyleIdx="0" presStyleCnt="3">
        <dgm:presLayoutVars>
          <dgm:bulletEnabled val="1"/>
        </dgm:presLayoutVars>
      </dgm:prSet>
      <dgm:spPr/>
    </dgm:pt>
    <dgm:pt modelId="{14EAF477-F44C-F342-BC54-D746EBBA8BF9}" type="pres">
      <dgm:prSet presAssocID="{2E66DD22-BB11-6C45-ABD0-1619BE7A357E}" presName="sibTrans" presStyleLbl="sibTrans2D1" presStyleIdx="0" presStyleCnt="2"/>
      <dgm:spPr/>
    </dgm:pt>
    <dgm:pt modelId="{73992AB5-1070-9D48-9CCF-CB0C21B58763}" type="pres">
      <dgm:prSet presAssocID="{2E66DD22-BB11-6C45-ABD0-1619BE7A357E}" presName="connectorText" presStyleLbl="sibTrans2D1" presStyleIdx="0" presStyleCnt="2"/>
      <dgm:spPr/>
    </dgm:pt>
    <dgm:pt modelId="{7FEF6C90-476A-8E42-ADA5-AD58141DB656}" type="pres">
      <dgm:prSet presAssocID="{E2E9627B-41C1-A245-9DE7-F8F736080E57}" presName="node" presStyleLbl="node1" presStyleIdx="1" presStyleCnt="3">
        <dgm:presLayoutVars>
          <dgm:bulletEnabled val="1"/>
        </dgm:presLayoutVars>
      </dgm:prSet>
      <dgm:spPr/>
    </dgm:pt>
    <dgm:pt modelId="{C8C238EF-2F88-6D40-8A80-5E88770A46D3}" type="pres">
      <dgm:prSet presAssocID="{1BD16965-5BFE-EE42-B0C1-98809FE6D237}" presName="sibTrans" presStyleLbl="sibTrans2D1" presStyleIdx="1" presStyleCnt="2"/>
      <dgm:spPr/>
    </dgm:pt>
    <dgm:pt modelId="{3681077F-5911-D449-A448-DE3829E5114A}" type="pres">
      <dgm:prSet presAssocID="{1BD16965-5BFE-EE42-B0C1-98809FE6D237}" presName="connectorText" presStyleLbl="sibTrans2D1" presStyleIdx="1" presStyleCnt="2"/>
      <dgm:spPr/>
    </dgm:pt>
    <dgm:pt modelId="{EB9A76D4-53A4-CB4D-BEA7-92FC4227C926}" type="pres">
      <dgm:prSet presAssocID="{014CCB54-CF66-9043-86A3-12D0BB7CF4DE}" presName="node" presStyleLbl="node1" presStyleIdx="2" presStyleCnt="3">
        <dgm:presLayoutVars>
          <dgm:bulletEnabled val="1"/>
        </dgm:presLayoutVars>
      </dgm:prSet>
      <dgm:spPr/>
    </dgm:pt>
  </dgm:ptLst>
  <dgm:cxnLst>
    <dgm:cxn modelId="{B2C6A615-C9E8-544F-943C-808E14830D3D}" type="presOf" srcId="{E2E9627B-41C1-A245-9DE7-F8F736080E57}" destId="{7FEF6C90-476A-8E42-ADA5-AD58141DB656}" srcOrd="0" destOrd="0" presId="urn:microsoft.com/office/officeart/2005/8/layout/process1"/>
    <dgm:cxn modelId="{DD61131C-A85B-D848-B2DE-FD336975111C}" type="presOf" srcId="{D1725328-4E7B-DE43-9F08-34EB176A9B5F}" destId="{0532EF4E-CE16-FB4E-AA1C-FC5CEE7EAE76}" srcOrd="0" destOrd="0" presId="urn:microsoft.com/office/officeart/2005/8/layout/process1"/>
    <dgm:cxn modelId="{BF53BE20-C71D-9047-8038-305A9096AA18}" type="presOf" srcId="{1BD16965-5BFE-EE42-B0C1-98809FE6D237}" destId="{C8C238EF-2F88-6D40-8A80-5E88770A46D3}" srcOrd="0" destOrd="0" presId="urn:microsoft.com/office/officeart/2005/8/layout/process1"/>
    <dgm:cxn modelId="{AACFAD3B-34F4-B047-9E34-B343CE877E3A}" type="presOf" srcId="{1BD16965-5BFE-EE42-B0C1-98809FE6D237}" destId="{3681077F-5911-D449-A448-DE3829E5114A}" srcOrd="1" destOrd="0" presId="urn:microsoft.com/office/officeart/2005/8/layout/process1"/>
    <dgm:cxn modelId="{DC973047-86CD-3F4E-9D77-D68A8BC6D28B}" type="presOf" srcId="{691E47E2-CDB8-0A48-BFDF-BC8ACF2E9801}" destId="{21C036D7-ED9F-4A43-99AF-D06E9698CAE8}" srcOrd="0" destOrd="0" presId="urn:microsoft.com/office/officeart/2005/8/layout/process1"/>
    <dgm:cxn modelId="{E8E84D97-DE05-C449-A7F8-93BC446265B5}" type="presOf" srcId="{2E66DD22-BB11-6C45-ABD0-1619BE7A357E}" destId="{14EAF477-F44C-F342-BC54-D746EBBA8BF9}" srcOrd="0" destOrd="0" presId="urn:microsoft.com/office/officeart/2005/8/layout/process1"/>
    <dgm:cxn modelId="{A8CBE998-2568-1B4E-9F38-23070BF7AB25}" type="presOf" srcId="{014CCB54-CF66-9043-86A3-12D0BB7CF4DE}" destId="{EB9A76D4-53A4-CB4D-BEA7-92FC4227C926}" srcOrd="0" destOrd="0" presId="urn:microsoft.com/office/officeart/2005/8/layout/process1"/>
    <dgm:cxn modelId="{BF66CEB1-B20C-5247-90AF-07D13AF870F6}" srcId="{691E47E2-CDB8-0A48-BFDF-BC8ACF2E9801}" destId="{D1725328-4E7B-DE43-9F08-34EB176A9B5F}" srcOrd="0" destOrd="0" parTransId="{2D7354BF-47BA-7342-BC35-B3A3AAAF0068}" sibTransId="{2E66DD22-BB11-6C45-ABD0-1619BE7A357E}"/>
    <dgm:cxn modelId="{CDE83BB3-2C19-2A44-9ACA-64D04930C4F6}" srcId="{691E47E2-CDB8-0A48-BFDF-BC8ACF2E9801}" destId="{E2E9627B-41C1-A245-9DE7-F8F736080E57}" srcOrd="1" destOrd="0" parTransId="{7D08C2EC-27C8-0542-8090-4B50BFA4C497}" sibTransId="{1BD16965-5BFE-EE42-B0C1-98809FE6D237}"/>
    <dgm:cxn modelId="{19412AD0-1D4B-1B4B-B46C-04A915C1F1BC}" srcId="{691E47E2-CDB8-0A48-BFDF-BC8ACF2E9801}" destId="{014CCB54-CF66-9043-86A3-12D0BB7CF4DE}" srcOrd="2" destOrd="0" parTransId="{35B2810E-23E4-1242-84A1-55C3EB039DEF}" sibTransId="{0122458F-704D-6C4B-8441-2600A943BFBF}"/>
    <dgm:cxn modelId="{16E94FF0-9270-9A43-A6CD-D1608BB645FC}" type="presOf" srcId="{2E66DD22-BB11-6C45-ABD0-1619BE7A357E}" destId="{73992AB5-1070-9D48-9CCF-CB0C21B58763}" srcOrd="1" destOrd="0" presId="urn:microsoft.com/office/officeart/2005/8/layout/process1"/>
    <dgm:cxn modelId="{5218AE44-EF1C-254A-8D94-856349EFF9C2}" type="presParOf" srcId="{21C036D7-ED9F-4A43-99AF-D06E9698CAE8}" destId="{0532EF4E-CE16-FB4E-AA1C-FC5CEE7EAE76}" srcOrd="0" destOrd="0" presId="urn:microsoft.com/office/officeart/2005/8/layout/process1"/>
    <dgm:cxn modelId="{9ECE2762-84A9-834D-B595-EEF69D95F20B}" type="presParOf" srcId="{21C036D7-ED9F-4A43-99AF-D06E9698CAE8}" destId="{14EAF477-F44C-F342-BC54-D746EBBA8BF9}" srcOrd="1" destOrd="0" presId="urn:microsoft.com/office/officeart/2005/8/layout/process1"/>
    <dgm:cxn modelId="{512E537D-8A5B-E44B-ACF5-82EAF023FAE6}" type="presParOf" srcId="{14EAF477-F44C-F342-BC54-D746EBBA8BF9}" destId="{73992AB5-1070-9D48-9CCF-CB0C21B58763}" srcOrd="0" destOrd="0" presId="urn:microsoft.com/office/officeart/2005/8/layout/process1"/>
    <dgm:cxn modelId="{6B3512A8-8233-D54D-9E64-6C9A3E9AFF78}" type="presParOf" srcId="{21C036D7-ED9F-4A43-99AF-D06E9698CAE8}" destId="{7FEF6C90-476A-8E42-ADA5-AD58141DB656}" srcOrd="2" destOrd="0" presId="urn:microsoft.com/office/officeart/2005/8/layout/process1"/>
    <dgm:cxn modelId="{367BE27E-1F1D-5840-A0C2-5AC8D0841159}" type="presParOf" srcId="{21C036D7-ED9F-4A43-99AF-D06E9698CAE8}" destId="{C8C238EF-2F88-6D40-8A80-5E88770A46D3}" srcOrd="3" destOrd="0" presId="urn:microsoft.com/office/officeart/2005/8/layout/process1"/>
    <dgm:cxn modelId="{97CB671D-409B-4544-9F8E-D064B8A0E4E9}" type="presParOf" srcId="{C8C238EF-2F88-6D40-8A80-5E88770A46D3}" destId="{3681077F-5911-D449-A448-DE3829E5114A}" srcOrd="0" destOrd="0" presId="urn:microsoft.com/office/officeart/2005/8/layout/process1"/>
    <dgm:cxn modelId="{95FA1331-8A97-524E-A993-7FB6AA222DEC}" type="presParOf" srcId="{21C036D7-ED9F-4A43-99AF-D06E9698CAE8}" destId="{EB9A76D4-53A4-CB4D-BEA7-92FC4227C92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CEC879-A60D-43D7-BE2E-E69F0373D6B0}" type="doc">
      <dgm:prSet loTypeId="urn:microsoft.com/office/officeart/2005/8/layout/cycle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8674379-BF27-47F6-AE3E-A0129F585128}">
      <dgm:prSet custT="1"/>
      <dgm:spPr/>
      <dgm:t>
        <a:bodyPr/>
        <a:lstStyle/>
        <a:p>
          <a:r>
            <a:rPr lang="en-US" sz="1600" b="0" i="0"/>
            <a:t>Comparison</a:t>
          </a:r>
        </a:p>
      </dgm:t>
    </dgm:pt>
    <dgm:pt modelId="{6124F879-8FC2-4860-9782-A6D38ACF329E}" type="parTrans" cxnId="{C4684BBC-494D-416F-9B21-B9F5E60970CD}">
      <dgm:prSet/>
      <dgm:spPr/>
      <dgm:t>
        <a:bodyPr/>
        <a:lstStyle/>
        <a:p>
          <a:endParaRPr lang="en-US"/>
        </a:p>
      </dgm:t>
    </dgm:pt>
    <dgm:pt modelId="{B3C351A5-CDCF-4E62-9103-8F012665D744}" type="sibTrans" cxnId="{C4684BBC-494D-416F-9B21-B9F5E60970CD}">
      <dgm:prSet/>
      <dgm:spPr/>
      <dgm:t>
        <a:bodyPr/>
        <a:lstStyle/>
        <a:p>
          <a:endParaRPr lang="en-US"/>
        </a:p>
      </dgm:t>
    </dgm:pt>
    <dgm:pt modelId="{9316D896-2A7D-4DC9-9B8C-097E71742C0E}">
      <dgm:prSet custT="1"/>
      <dgm:spPr/>
      <dgm:t>
        <a:bodyPr/>
        <a:lstStyle/>
        <a:p>
          <a:r>
            <a:rPr lang="en-US" sz="1600" b="0" i="0"/>
            <a:t>Assignment</a:t>
          </a:r>
        </a:p>
      </dgm:t>
    </dgm:pt>
    <dgm:pt modelId="{6013C4E5-ACC6-48D3-ACE6-9664BF5AA978}" type="parTrans" cxnId="{53ED0882-449D-4ED9-A538-A1A0D9BF2FAC}">
      <dgm:prSet/>
      <dgm:spPr/>
      <dgm:t>
        <a:bodyPr/>
        <a:lstStyle/>
        <a:p>
          <a:endParaRPr lang="en-US"/>
        </a:p>
      </dgm:t>
    </dgm:pt>
    <dgm:pt modelId="{0C4A4B22-AD63-43E5-A455-CA94393F8DCD}" type="sibTrans" cxnId="{53ED0882-449D-4ED9-A538-A1A0D9BF2FAC}">
      <dgm:prSet/>
      <dgm:spPr/>
      <dgm:t>
        <a:bodyPr/>
        <a:lstStyle/>
        <a:p>
          <a:endParaRPr lang="en-US"/>
        </a:p>
      </dgm:t>
    </dgm:pt>
    <dgm:pt modelId="{658C8D68-8101-45AE-9A7F-03E08C87E095}">
      <dgm:prSet custT="1"/>
      <dgm:spPr/>
      <dgm:t>
        <a:bodyPr/>
        <a:lstStyle/>
        <a:p>
          <a:r>
            <a:rPr lang="en-US" sz="1600" b="0" i="0"/>
            <a:t>Logical</a:t>
          </a:r>
        </a:p>
      </dgm:t>
    </dgm:pt>
    <dgm:pt modelId="{D8884ACA-0C71-4853-ADE7-90BA84377C8B}" type="parTrans" cxnId="{3291A028-96A0-4B55-8F9D-8D819F3732CB}">
      <dgm:prSet/>
      <dgm:spPr/>
      <dgm:t>
        <a:bodyPr/>
        <a:lstStyle/>
        <a:p>
          <a:endParaRPr lang="en-US"/>
        </a:p>
      </dgm:t>
    </dgm:pt>
    <dgm:pt modelId="{E1C636FA-BF1E-4827-9B8E-AB1E028D4B63}" type="sibTrans" cxnId="{3291A028-96A0-4B55-8F9D-8D819F3732CB}">
      <dgm:prSet/>
      <dgm:spPr/>
      <dgm:t>
        <a:bodyPr/>
        <a:lstStyle/>
        <a:p>
          <a:endParaRPr lang="en-US"/>
        </a:p>
      </dgm:t>
    </dgm:pt>
    <dgm:pt modelId="{44E21019-217E-4DF3-9CDB-39B41AC6C4C9}">
      <dgm:prSet custT="1"/>
      <dgm:spPr/>
      <dgm:t>
        <a:bodyPr/>
        <a:lstStyle/>
        <a:p>
          <a:r>
            <a:rPr lang="en-US" sz="1600" b="0" i="0"/>
            <a:t>Bitwise</a:t>
          </a:r>
        </a:p>
      </dgm:t>
    </dgm:pt>
    <dgm:pt modelId="{8888FD08-F875-4031-9DAA-5B8E7885699F}" type="parTrans" cxnId="{4943711A-960F-4664-AFD0-99A9CBC63353}">
      <dgm:prSet/>
      <dgm:spPr/>
      <dgm:t>
        <a:bodyPr/>
        <a:lstStyle/>
        <a:p>
          <a:endParaRPr lang="en-US"/>
        </a:p>
      </dgm:t>
    </dgm:pt>
    <dgm:pt modelId="{15157959-9B8C-4795-8530-FC00EB2BFC17}" type="sibTrans" cxnId="{4943711A-960F-4664-AFD0-99A9CBC63353}">
      <dgm:prSet/>
      <dgm:spPr/>
      <dgm:t>
        <a:bodyPr/>
        <a:lstStyle/>
        <a:p>
          <a:endParaRPr lang="en-US"/>
        </a:p>
      </dgm:t>
    </dgm:pt>
    <dgm:pt modelId="{764F8FD8-F8B8-4759-BBEC-31DDA4617F37}">
      <dgm:prSet custT="1"/>
      <dgm:spPr/>
      <dgm:t>
        <a:bodyPr/>
        <a:lstStyle/>
        <a:p>
          <a:r>
            <a:rPr lang="en-US" sz="1600" b="0" i="0"/>
            <a:t>Membership</a:t>
          </a:r>
        </a:p>
      </dgm:t>
    </dgm:pt>
    <dgm:pt modelId="{FCAC5EC7-66C8-49C7-B041-815CCC42FD7E}" type="parTrans" cxnId="{70AC6888-7CDD-4817-B265-7113BD8AE464}">
      <dgm:prSet/>
      <dgm:spPr/>
      <dgm:t>
        <a:bodyPr/>
        <a:lstStyle/>
        <a:p>
          <a:endParaRPr lang="en-US"/>
        </a:p>
      </dgm:t>
    </dgm:pt>
    <dgm:pt modelId="{68169538-9EE2-459B-8422-8E67CA5D5E1D}" type="sibTrans" cxnId="{70AC6888-7CDD-4817-B265-7113BD8AE464}">
      <dgm:prSet/>
      <dgm:spPr/>
      <dgm:t>
        <a:bodyPr/>
        <a:lstStyle/>
        <a:p>
          <a:endParaRPr lang="en-US"/>
        </a:p>
      </dgm:t>
    </dgm:pt>
    <dgm:pt modelId="{921185E4-5379-491A-9690-50D1E9FD2963}">
      <dgm:prSet custT="1"/>
      <dgm:spPr/>
      <dgm:t>
        <a:bodyPr/>
        <a:lstStyle/>
        <a:p>
          <a:r>
            <a:rPr lang="en-US" sz="1600" b="0" i="0"/>
            <a:t>Identity</a:t>
          </a:r>
        </a:p>
      </dgm:t>
    </dgm:pt>
    <dgm:pt modelId="{F42A8C66-BC2D-44A9-AEF0-54B01FAFE895}" type="parTrans" cxnId="{1220435E-BC93-4C4F-80B2-CFBD308F5F63}">
      <dgm:prSet/>
      <dgm:spPr/>
      <dgm:t>
        <a:bodyPr/>
        <a:lstStyle/>
        <a:p>
          <a:endParaRPr lang="en-US"/>
        </a:p>
      </dgm:t>
    </dgm:pt>
    <dgm:pt modelId="{6997B5A7-3600-434F-B9C9-E8A51FAA0237}" type="sibTrans" cxnId="{1220435E-BC93-4C4F-80B2-CFBD308F5F63}">
      <dgm:prSet/>
      <dgm:spPr/>
      <dgm:t>
        <a:bodyPr/>
        <a:lstStyle/>
        <a:p>
          <a:endParaRPr lang="en-US"/>
        </a:p>
      </dgm:t>
    </dgm:pt>
    <dgm:pt modelId="{669AE3BB-6507-484A-AA9F-86FFAAD02544}">
      <dgm:prSet phldrT="[Text]" custT="1"/>
      <dgm:spPr/>
      <dgm:t>
        <a:bodyPr/>
        <a:lstStyle/>
        <a:p>
          <a:r>
            <a:rPr lang="en-US" sz="1600"/>
            <a:t>Arithmetic</a:t>
          </a:r>
        </a:p>
      </dgm:t>
    </dgm:pt>
    <dgm:pt modelId="{81352FB3-F232-4F77-8AC4-E3EFEEBF2AB0}" type="parTrans" cxnId="{4D14F5D8-E082-40E2-BCEC-F06D0E1EE9B9}">
      <dgm:prSet/>
      <dgm:spPr/>
      <dgm:t>
        <a:bodyPr/>
        <a:lstStyle/>
        <a:p>
          <a:endParaRPr lang="en-US"/>
        </a:p>
      </dgm:t>
    </dgm:pt>
    <dgm:pt modelId="{AD5D61C3-3A30-4759-BF76-F8E8C0F37D45}" type="sibTrans" cxnId="{4D14F5D8-E082-40E2-BCEC-F06D0E1EE9B9}">
      <dgm:prSet/>
      <dgm:spPr/>
      <dgm:t>
        <a:bodyPr/>
        <a:lstStyle/>
        <a:p>
          <a:endParaRPr lang="en-US"/>
        </a:p>
      </dgm:t>
    </dgm:pt>
    <dgm:pt modelId="{493FE0EB-4ABD-4BCD-8077-B8A42458946E}" type="pres">
      <dgm:prSet presAssocID="{58CEC879-A60D-43D7-BE2E-E69F0373D6B0}" presName="cycle" presStyleCnt="0">
        <dgm:presLayoutVars>
          <dgm:dir/>
          <dgm:resizeHandles val="exact"/>
        </dgm:presLayoutVars>
      </dgm:prSet>
      <dgm:spPr/>
    </dgm:pt>
    <dgm:pt modelId="{B139DA3A-641B-4DBD-A4C1-7DB9BFBE5681}" type="pres">
      <dgm:prSet presAssocID="{669AE3BB-6507-484A-AA9F-86FFAAD02544}" presName="node" presStyleLbl="node1" presStyleIdx="0" presStyleCnt="7" custScaleX="147465">
        <dgm:presLayoutVars>
          <dgm:bulletEnabled val="1"/>
        </dgm:presLayoutVars>
      </dgm:prSet>
      <dgm:spPr/>
    </dgm:pt>
    <dgm:pt modelId="{12C58FDB-C570-44F3-A355-C9A0B59851DE}" type="pres">
      <dgm:prSet presAssocID="{669AE3BB-6507-484A-AA9F-86FFAAD02544}" presName="spNode" presStyleCnt="0"/>
      <dgm:spPr/>
    </dgm:pt>
    <dgm:pt modelId="{809B32A5-92CD-49CA-BE9A-05585BC4DFF3}" type="pres">
      <dgm:prSet presAssocID="{AD5D61C3-3A30-4759-BF76-F8E8C0F37D45}" presName="sibTrans" presStyleLbl="sibTrans1D1" presStyleIdx="0" presStyleCnt="7"/>
      <dgm:spPr/>
    </dgm:pt>
    <dgm:pt modelId="{DA84A4FD-D57F-4F6F-9C4F-4E177AAF989A}" type="pres">
      <dgm:prSet presAssocID="{98674379-BF27-47F6-AE3E-A0129F585128}" presName="node" presStyleLbl="node1" presStyleIdx="1" presStyleCnt="7" custScaleX="147465">
        <dgm:presLayoutVars>
          <dgm:bulletEnabled val="1"/>
        </dgm:presLayoutVars>
      </dgm:prSet>
      <dgm:spPr/>
    </dgm:pt>
    <dgm:pt modelId="{E0E923D6-309E-466D-9E45-5C848C01AED8}" type="pres">
      <dgm:prSet presAssocID="{98674379-BF27-47F6-AE3E-A0129F585128}" presName="spNode" presStyleCnt="0"/>
      <dgm:spPr/>
    </dgm:pt>
    <dgm:pt modelId="{DFF2675F-8E76-4962-864A-6562AD95F060}" type="pres">
      <dgm:prSet presAssocID="{B3C351A5-CDCF-4E62-9103-8F012665D744}" presName="sibTrans" presStyleLbl="sibTrans1D1" presStyleIdx="1" presStyleCnt="7"/>
      <dgm:spPr/>
    </dgm:pt>
    <dgm:pt modelId="{C1101DCA-765A-4F39-9C14-DB7469D851E9}" type="pres">
      <dgm:prSet presAssocID="{9316D896-2A7D-4DC9-9B8C-097E71742C0E}" presName="node" presStyleLbl="node1" presStyleIdx="2" presStyleCnt="7" custScaleX="147465">
        <dgm:presLayoutVars>
          <dgm:bulletEnabled val="1"/>
        </dgm:presLayoutVars>
      </dgm:prSet>
      <dgm:spPr/>
    </dgm:pt>
    <dgm:pt modelId="{4D445393-0012-49BB-9921-BDB3A0E749C8}" type="pres">
      <dgm:prSet presAssocID="{9316D896-2A7D-4DC9-9B8C-097E71742C0E}" presName="spNode" presStyleCnt="0"/>
      <dgm:spPr/>
    </dgm:pt>
    <dgm:pt modelId="{A47A0B0D-63F0-4611-923B-846CE95080A7}" type="pres">
      <dgm:prSet presAssocID="{0C4A4B22-AD63-43E5-A455-CA94393F8DCD}" presName="sibTrans" presStyleLbl="sibTrans1D1" presStyleIdx="2" presStyleCnt="7"/>
      <dgm:spPr/>
    </dgm:pt>
    <dgm:pt modelId="{95A114BC-B39E-4FB6-A8D7-2D5DC60838DF}" type="pres">
      <dgm:prSet presAssocID="{658C8D68-8101-45AE-9A7F-03E08C87E095}" presName="node" presStyleLbl="node1" presStyleIdx="3" presStyleCnt="7" custScaleX="147465">
        <dgm:presLayoutVars>
          <dgm:bulletEnabled val="1"/>
        </dgm:presLayoutVars>
      </dgm:prSet>
      <dgm:spPr/>
    </dgm:pt>
    <dgm:pt modelId="{048E0156-EB55-4A57-BE1B-B8B91FD90DD2}" type="pres">
      <dgm:prSet presAssocID="{658C8D68-8101-45AE-9A7F-03E08C87E095}" presName="spNode" presStyleCnt="0"/>
      <dgm:spPr/>
    </dgm:pt>
    <dgm:pt modelId="{59CA2B56-401E-4BDD-AF31-039252E08C22}" type="pres">
      <dgm:prSet presAssocID="{E1C636FA-BF1E-4827-9B8E-AB1E028D4B63}" presName="sibTrans" presStyleLbl="sibTrans1D1" presStyleIdx="3" presStyleCnt="7"/>
      <dgm:spPr/>
    </dgm:pt>
    <dgm:pt modelId="{8D2219AE-63D5-467C-8C0D-031F5BFA714D}" type="pres">
      <dgm:prSet presAssocID="{44E21019-217E-4DF3-9CDB-39B41AC6C4C9}" presName="node" presStyleLbl="node1" presStyleIdx="4" presStyleCnt="7" custScaleX="147465">
        <dgm:presLayoutVars>
          <dgm:bulletEnabled val="1"/>
        </dgm:presLayoutVars>
      </dgm:prSet>
      <dgm:spPr/>
    </dgm:pt>
    <dgm:pt modelId="{8BBA7708-BC22-4373-8930-DA8E50DE0890}" type="pres">
      <dgm:prSet presAssocID="{44E21019-217E-4DF3-9CDB-39B41AC6C4C9}" presName="spNode" presStyleCnt="0"/>
      <dgm:spPr/>
    </dgm:pt>
    <dgm:pt modelId="{E36A08C5-F529-4783-9389-31D90975DF77}" type="pres">
      <dgm:prSet presAssocID="{15157959-9B8C-4795-8530-FC00EB2BFC17}" presName="sibTrans" presStyleLbl="sibTrans1D1" presStyleIdx="4" presStyleCnt="7"/>
      <dgm:spPr/>
    </dgm:pt>
    <dgm:pt modelId="{F7F319E3-C547-4FDC-9B7A-D5B24353E7E9}" type="pres">
      <dgm:prSet presAssocID="{764F8FD8-F8B8-4759-BBEC-31DDA4617F37}" presName="node" presStyleLbl="node1" presStyleIdx="5" presStyleCnt="7" custScaleX="147465">
        <dgm:presLayoutVars>
          <dgm:bulletEnabled val="1"/>
        </dgm:presLayoutVars>
      </dgm:prSet>
      <dgm:spPr/>
    </dgm:pt>
    <dgm:pt modelId="{33A41756-C61F-4589-B4DF-4BC325E7BC8E}" type="pres">
      <dgm:prSet presAssocID="{764F8FD8-F8B8-4759-BBEC-31DDA4617F37}" presName="spNode" presStyleCnt="0"/>
      <dgm:spPr/>
    </dgm:pt>
    <dgm:pt modelId="{CE432216-2199-4D37-B5D0-37C1007118F5}" type="pres">
      <dgm:prSet presAssocID="{68169538-9EE2-459B-8422-8E67CA5D5E1D}" presName="sibTrans" presStyleLbl="sibTrans1D1" presStyleIdx="5" presStyleCnt="7"/>
      <dgm:spPr/>
    </dgm:pt>
    <dgm:pt modelId="{BBA685F6-412E-4E56-AF8A-E70762F374AE}" type="pres">
      <dgm:prSet presAssocID="{921185E4-5379-491A-9690-50D1E9FD2963}" presName="node" presStyleLbl="node1" presStyleIdx="6" presStyleCnt="7" custScaleX="147465">
        <dgm:presLayoutVars>
          <dgm:bulletEnabled val="1"/>
        </dgm:presLayoutVars>
      </dgm:prSet>
      <dgm:spPr/>
    </dgm:pt>
    <dgm:pt modelId="{ED136B15-8D59-466D-82DE-BE8F3A930D36}" type="pres">
      <dgm:prSet presAssocID="{921185E4-5379-491A-9690-50D1E9FD2963}" presName="spNode" presStyleCnt="0"/>
      <dgm:spPr/>
    </dgm:pt>
    <dgm:pt modelId="{818422DF-A558-427B-9946-4F23706F837C}" type="pres">
      <dgm:prSet presAssocID="{6997B5A7-3600-434F-B9C9-E8A51FAA0237}" presName="sibTrans" presStyleLbl="sibTrans1D1" presStyleIdx="6" presStyleCnt="7"/>
      <dgm:spPr/>
    </dgm:pt>
  </dgm:ptLst>
  <dgm:cxnLst>
    <dgm:cxn modelId="{05247E05-AEE6-4E37-AC1A-8DF4DAF45645}" type="presOf" srcId="{9316D896-2A7D-4DC9-9B8C-097E71742C0E}" destId="{C1101DCA-765A-4F39-9C14-DB7469D851E9}" srcOrd="0" destOrd="0" presId="urn:microsoft.com/office/officeart/2005/8/layout/cycle6"/>
    <dgm:cxn modelId="{4943711A-960F-4664-AFD0-99A9CBC63353}" srcId="{58CEC879-A60D-43D7-BE2E-E69F0373D6B0}" destId="{44E21019-217E-4DF3-9CDB-39B41AC6C4C9}" srcOrd="4" destOrd="0" parTransId="{8888FD08-F875-4031-9DAA-5B8E7885699F}" sibTransId="{15157959-9B8C-4795-8530-FC00EB2BFC17}"/>
    <dgm:cxn modelId="{5D921521-22CF-45BE-AA08-16BD600E0C5A}" type="presOf" srcId="{98674379-BF27-47F6-AE3E-A0129F585128}" destId="{DA84A4FD-D57F-4F6F-9C4F-4E177AAF989A}" srcOrd="0" destOrd="0" presId="urn:microsoft.com/office/officeart/2005/8/layout/cycle6"/>
    <dgm:cxn modelId="{3291A028-96A0-4B55-8F9D-8D819F3732CB}" srcId="{58CEC879-A60D-43D7-BE2E-E69F0373D6B0}" destId="{658C8D68-8101-45AE-9A7F-03E08C87E095}" srcOrd="3" destOrd="0" parTransId="{D8884ACA-0C71-4853-ADE7-90BA84377C8B}" sibTransId="{E1C636FA-BF1E-4827-9B8E-AB1E028D4B63}"/>
    <dgm:cxn modelId="{8EB13129-E668-498D-9BB5-BFBA5425EE32}" type="presOf" srcId="{921185E4-5379-491A-9690-50D1E9FD2963}" destId="{BBA685F6-412E-4E56-AF8A-E70762F374AE}" srcOrd="0" destOrd="0" presId="urn:microsoft.com/office/officeart/2005/8/layout/cycle6"/>
    <dgm:cxn modelId="{0993412C-F255-466B-883A-7A9C21993731}" type="presOf" srcId="{6997B5A7-3600-434F-B9C9-E8A51FAA0237}" destId="{818422DF-A558-427B-9946-4F23706F837C}" srcOrd="0" destOrd="0" presId="urn:microsoft.com/office/officeart/2005/8/layout/cycle6"/>
    <dgm:cxn modelId="{AA7BED33-BB57-4B75-A28F-97941FCDD478}" type="presOf" srcId="{0C4A4B22-AD63-43E5-A455-CA94393F8DCD}" destId="{A47A0B0D-63F0-4611-923B-846CE95080A7}" srcOrd="0" destOrd="0" presId="urn:microsoft.com/office/officeart/2005/8/layout/cycle6"/>
    <dgm:cxn modelId="{B5872237-6B2E-4C8A-B269-13BA9F2DBDA3}" type="presOf" srcId="{68169538-9EE2-459B-8422-8E67CA5D5E1D}" destId="{CE432216-2199-4D37-B5D0-37C1007118F5}" srcOrd="0" destOrd="0" presId="urn:microsoft.com/office/officeart/2005/8/layout/cycle6"/>
    <dgm:cxn modelId="{A916043F-ACB7-484F-A06E-D92EF2E4737A}" type="presOf" srcId="{44E21019-217E-4DF3-9CDB-39B41AC6C4C9}" destId="{8D2219AE-63D5-467C-8C0D-031F5BFA714D}" srcOrd="0" destOrd="0" presId="urn:microsoft.com/office/officeart/2005/8/layout/cycle6"/>
    <dgm:cxn modelId="{7E17CE41-8E14-4FD7-9210-5BB5947EFC1E}" type="presOf" srcId="{15157959-9B8C-4795-8530-FC00EB2BFC17}" destId="{E36A08C5-F529-4783-9389-31D90975DF77}" srcOrd="0" destOrd="0" presId="urn:microsoft.com/office/officeart/2005/8/layout/cycle6"/>
    <dgm:cxn modelId="{1220435E-BC93-4C4F-80B2-CFBD308F5F63}" srcId="{58CEC879-A60D-43D7-BE2E-E69F0373D6B0}" destId="{921185E4-5379-491A-9690-50D1E9FD2963}" srcOrd="6" destOrd="0" parTransId="{F42A8C66-BC2D-44A9-AEF0-54B01FAFE895}" sibTransId="{6997B5A7-3600-434F-B9C9-E8A51FAA0237}"/>
    <dgm:cxn modelId="{5B215A73-12B9-4E4B-ADCC-4C1D79E32511}" type="presOf" srcId="{58CEC879-A60D-43D7-BE2E-E69F0373D6B0}" destId="{493FE0EB-4ABD-4BCD-8077-B8A42458946E}" srcOrd="0" destOrd="0" presId="urn:microsoft.com/office/officeart/2005/8/layout/cycle6"/>
    <dgm:cxn modelId="{58174C75-39AC-4055-8A02-94BB1912F636}" type="presOf" srcId="{658C8D68-8101-45AE-9A7F-03E08C87E095}" destId="{95A114BC-B39E-4FB6-A8D7-2D5DC60838DF}" srcOrd="0" destOrd="0" presId="urn:microsoft.com/office/officeart/2005/8/layout/cycle6"/>
    <dgm:cxn modelId="{53ED0882-449D-4ED9-A538-A1A0D9BF2FAC}" srcId="{58CEC879-A60D-43D7-BE2E-E69F0373D6B0}" destId="{9316D896-2A7D-4DC9-9B8C-097E71742C0E}" srcOrd="2" destOrd="0" parTransId="{6013C4E5-ACC6-48D3-ACE6-9664BF5AA978}" sibTransId="{0C4A4B22-AD63-43E5-A455-CA94393F8DCD}"/>
    <dgm:cxn modelId="{70AC6888-7CDD-4817-B265-7113BD8AE464}" srcId="{58CEC879-A60D-43D7-BE2E-E69F0373D6B0}" destId="{764F8FD8-F8B8-4759-BBEC-31DDA4617F37}" srcOrd="5" destOrd="0" parTransId="{FCAC5EC7-66C8-49C7-B041-815CCC42FD7E}" sibTransId="{68169538-9EE2-459B-8422-8E67CA5D5E1D}"/>
    <dgm:cxn modelId="{F963468E-8CA0-45B5-82F0-B83EF005AB74}" type="presOf" srcId="{E1C636FA-BF1E-4827-9B8E-AB1E028D4B63}" destId="{59CA2B56-401E-4BDD-AF31-039252E08C22}" srcOrd="0" destOrd="0" presId="urn:microsoft.com/office/officeart/2005/8/layout/cycle6"/>
    <dgm:cxn modelId="{52851DA9-4990-49ED-BEEA-000A19994059}" type="presOf" srcId="{AD5D61C3-3A30-4759-BF76-F8E8C0F37D45}" destId="{809B32A5-92CD-49CA-BE9A-05585BC4DFF3}" srcOrd="0" destOrd="0" presId="urn:microsoft.com/office/officeart/2005/8/layout/cycle6"/>
    <dgm:cxn modelId="{95DDC2AC-F64D-4FDE-9055-FC76A66BCFBF}" type="presOf" srcId="{B3C351A5-CDCF-4E62-9103-8F012665D744}" destId="{DFF2675F-8E76-4962-864A-6562AD95F060}" srcOrd="0" destOrd="0" presId="urn:microsoft.com/office/officeart/2005/8/layout/cycle6"/>
    <dgm:cxn modelId="{C4684BBC-494D-416F-9B21-B9F5E60970CD}" srcId="{58CEC879-A60D-43D7-BE2E-E69F0373D6B0}" destId="{98674379-BF27-47F6-AE3E-A0129F585128}" srcOrd="1" destOrd="0" parTransId="{6124F879-8FC2-4860-9782-A6D38ACF329E}" sibTransId="{B3C351A5-CDCF-4E62-9103-8F012665D744}"/>
    <dgm:cxn modelId="{EEACD2C9-1C0D-4C7C-B628-3B2E4CA332B1}" type="presOf" srcId="{764F8FD8-F8B8-4759-BBEC-31DDA4617F37}" destId="{F7F319E3-C547-4FDC-9B7A-D5B24353E7E9}" srcOrd="0" destOrd="0" presId="urn:microsoft.com/office/officeart/2005/8/layout/cycle6"/>
    <dgm:cxn modelId="{4D14F5D8-E082-40E2-BCEC-F06D0E1EE9B9}" srcId="{58CEC879-A60D-43D7-BE2E-E69F0373D6B0}" destId="{669AE3BB-6507-484A-AA9F-86FFAAD02544}" srcOrd="0" destOrd="0" parTransId="{81352FB3-F232-4F77-8AC4-E3EFEEBF2AB0}" sibTransId="{AD5D61C3-3A30-4759-BF76-F8E8C0F37D45}"/>
    <dgm:cxn modelId="{7D0493D9-2894-418B-966D-DDAEAF825C4A}" type="presOf" srcId="{669AE3BB-6507-484A-AA9F-86FFAAD02544}" destId="{B139DA3A-641B-4DBD-A4C1-7DB9BFBE5681}" srcOrd="0" destOrd="0" presId="urn:microsoft.com/office/officeart/2005/8/layout/cycle6"/>
    <dgm:cxn modelId="{051195CC-2340-4269-A5F7-BA7303E455CA}" type="presParOf" srcId="{493FE0EB-4ABD-4BCD-8077-B8A42458946E}" destId="{B139DA3A-641B-4DBD-A4C1-7DB9BFBE5681}" srcOrd="0" destOrd="0" presId="urn:microsoft.com/office/officeart/2005/8/layout/cycle6"/>
    <dgm:cxn modelId="{E832F75F-52C6-466C-B3F0-4FC4332E76A6}" type="presParOf" srcId="{493FE0EB-4ABD-4BCD-8077-B8A42458946E}" destId="{12C58FDB-C570-44F3-A355-C9A0B59851DE}" srcOrd="1" destOrd="0" presId="urn:microsoft.com/office/officeart/2005/8/layout/cycle6"/>
    <dgm:cxn modelId="{B762BDFB-AC72-4E1E-947C-41FB5B52ACB6}" type="presParOf" srcId="{493FE0EB-4ABD-4BCD-8077-B8A42458946E}" destId="{809B32A5-92CD-49CA-BE9A-05585BC4DFF3}" srcOrd="2" destOrd="0" presId="urn:microsoft.com/office/officeart/2005/8/layout/cycle6"/>
    <dgm:cxn modelId="{535E33D7-6DED-4C18-B96C-1A27504DCD6D}" type="presParOf" srcId="{493FE0EB-4ABD-4BCD-8077-B8A42458946E}" destId="{DA84A4FD-D57F-4F6F-9C4F-4E177AAF989A}" srcOrd="3" destOrd="0" presId="urn:microsoft.com/office/officeart/2005/8/layout/cycle6"/>
    <dgm:cxn modelId="{5B89EC22-1096-45E2-BC43-8718F31204B3}" type="presParOf" srcId="{493FE0EB-4ABD-4BCD-8077-B8A42458946E}" destId="{E0E923D6-309E-466D-9E45-5C848C01AED8}" srcOrd="4" destOrd="0" presId="urn:microsoft.com/office/officeart/2005/8/layout/cycle6"/>
    <dgm:cxn modelId="{DCBEEE40-7968-4978-B7C0-E266FAB0C51A}" type="presParOf" srcId="{493FE0EB-4ABD-4BCD-8077-B8A42458946E}" destId="{DFF2675F-8E76-4962-864A-6562AD95F060}" srcOrd="5" destOrd="0" presId="urn:microsoft.com/office/officeart/2005/8/layout/cycle6"/>
    <dgm:cxn modelId="{8B3A2EB3-9AC9-4FC7-8F72-3673DBDCD74B}" type="presParOf" srcId="{493FE0EB-4ABD-4BCD-8077-B8A42458946E}" destId="{C1101DCA-765A-4F39-9C14-DB7469D851E9}" srcOrd="6" destOrd="0" presId="urn:microsoft.com/office/officeart/2005/8/layout/cycle6"/>
    <dgm:cxn modelId="{9F5DB14C-457B-45C5-8A5C-39C9A7505057}" type="presParOf" srcId="{493FE0EB-4ABD-4BCD-8077-B8A42458946E}" destId="{4D445393-0012-49BB-9921-BDB3A0E749C8}" srcOrd="7" destOrd="0" presId="urn:microsoft.com/office/officeart/2005/8/layout/cycle6"/>
    <dgm:cxn modelId="{3D8F9F03-3058-4970-A488-F9C5F0F9C242}" type="presParOf" srcId="{493FE0EB-4ABD-4BCD-8077-B8A42458946E}" destId="{A47A0B0D-63F0-4611-923B-846CE95080A7}" srcOrd="8" destOrd="0" presId="urn:microsoft.com/office/officeart/2005/8/layout/cycle6"/>
    <dgm:cxn modelId="{CA5AE0D9-4A6B-4FB4-888F-4FC7F8C44C63}" type="presParOf" srcId="{493FE0EB-4ABD-4BCD-8077-B8A42458946E}" destId="{95A114BC-B39E-4FB6-A8D7-2D5DC60838DF}" srcOrd="9" destOrd="0" presId="urn:microsoft.com/office/officeart/2005/8/layout/cycle6"/>
    <dgm:cxn modelId="{918C980F-8757-437A-BFE4-3915303B27ED}" type="presParOf" srcId="{493FE0EB-4ABD-4BCD-8077-B8A42458946E}" destId="{048E0156-EB55-4A57-BE1B-B8B91FD90DD2}" srcOrd="10" destOrd="0" presId="urn:microsoft.com/office/officeart/2005/8/layout/cycle6"/>
    <dgm:cxn modelId="{54A269AF-158C-4500-B1C5-35446F91E2CD}" type="presParOf" srcId="{493FE0EB-4ABD-4BCD-8077-B8A42458946E}" destId="{59CA2B56-401E-4BDD-AF31-039252E08C22}" srcOrd="11" destOrd="0" presId="urn:microsoft.com/office/officeart/2005/8/layout/cycle6"/>
    <dgm:cxn modelId="{0F9ED0A9-65C9-4F04-BBFC-7CD73CFBCE0D}" type="presParOf" srcId="{493FE0EB-4ABD-4BCD-8077-B8A42458946E}" destId="{8D2219AE-63D5-467C-8C0D-031F5BFA714D}" srcOrd="12" destOrd="0" presId="urn:microsoft.com/office/officeart/2005/8/layout/cycle6"/>
    <dgm:cxn modelId="{AC7BB510-070F-4053-BCE6-F23B9EBF9E7F}" type="presParOf" srcId="{493FE0EB-4ABD-4BCD-8077-B8A42458946E}" destId="{8BBA7708-BC22-4373-8930-DA8E50DE0890}" srcOrd="13" destOrd="0" presId="urn:microsoft.com/office/officeart/2005/8/layout/cycle6"/>
    <dgm:cxn modelId="{0AABDA0B-478A-4D6E-8D87-AC53B76ADD13}" type="presParOf" srcId="{493FE0EB-4ABD-4BCD-8077-B8A42458946E}" destId="{E36A08C5-F529-4783-9389-31D90975DF77}" srcOrd="14" destOrd="0" presId="urn:microsoft.com/office/officeart/2005/8/layout/cycle6"/>
    <dgm:cxn modelId="{BADA7710-68DD-4423-BD61-CE1442176EF6}" type="presParOf" srcId="{493FE0EB-4ABD-4BCD-8077-B8A42458946E}" destId="{F7F319E3-C547-4FDC-9B7A-D5B24353E7E9}" srcOrd="15" destOrd="0" presId="urn:microsoft.com/office/officeart/2005/8/layout/cycle6"/>
    <dgm:cxn modelId="{320D6B36-4EA9-45D3-AB53-F1552F6E11E9}" type="presParOf" srcId="{493FE0EB-4ABD-4BCD-8077-B8A42458946E}" destId="{33A41756-C61F-4589-B4DF-4BC325E7BC8E}" srcOrd="16" destOrd="0" presId="urn:microsoft.com/office/officeart/2005/8/layout/cycle6"/>
    <dgm:cxn modelId="{885F25BD-CE51-49D9-8F05-187BBEF96547}" type="presParOf" srcId="{493FE0EB-4ABD-4BCD-8077-B8A42458946E}" destId="{CE432216-2199-4D37-B5D0-37C1007118F5}" srcOrd="17" destOrd="0" presId="urn:microsoft.com/office/officeart/2005/8/layout/cycle6"/>
    <dgm:cxn modelId="{75478030-1EFD-4E9A-962C-994C107BF69F}" type="presParOf" srcId="{493FE0EB-4ABD-4BCD-8077-B8A42458946E}" destId="{BBA685F6-412E-4E56-AF8A-E70762F374AE}" srcOrd="18" destOrd="0" presId="urn:microsoft.com/office/officeart/2005/8/layout/cycle6"/>
    <dgm:cxn modelId="{1698901A-70A8-42C5-88BE-4DE429E1CFF4}" type="presParOf" srcId="{493FE0EB-4ABD-4BCD-8077-B8A42458946E}" destId="{ED136B15-8D59-466D-82DE-BE8F3A930D36}" srcOrd="19" destOrd="0" presId="urn:microsoft.com/office/officeart/2005/8/layout/cycle6"/>
    <dgm:cxn modelId="{8853AA80-4EE0-45DC-AF4A-172B39FBD805}" type="presParOf" srcId="{493FE0EB-4ABD-4BCD-8077-B8A42458946E}" destId="{818422DF-A558-427B-9946-4F23706F837C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5E9CC5-6D6B-4A9C-A859-972052DE379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C7A86-0622-414F-81E8-79EDEFB88181}">
      <dgm:prSet phldrT="[Text]"/>
      <dgm:spPr/>
      <dgm:t>
        <a:bodyPr/>
        <a:lstStyle/>
        <a:p>
          <a:r>
            <a:rPr lang="ru-RU"/>
            <a:t>+</a:t>
          </a:r>
          <a:endParaRPr lang="en-US"/>
        </a:p>
      </dgm:t>
    </dgm:pt>
    <dgm:pt modelId="{48A24F0A-C274-4678-A4E9-A37D6C25D276}" type="parTrans" cxnId="{9763C54A-D39F-40CC-98AA-FBC9D6855C15}">
      <dgm:prSet/>
      <dgm:spPr/>
      <dgm:t>
        <a:bodyPr/>
        <a:lstStyle/>
        <a:p>
          <a:endParaRPr lang="en-US"/>
        </a:p>
      </dgm:t>
    </dgm:pt>
    <dgm:pt modelId="{41C9434F-4705-4F29-A990-64CED8D15568}" type="sibTrans" cxnId="{9763C54A-D39F-40CC-98AA-FBC9D6855C15}">
      <dgm:prSet/>
      <dgm:spPr/>
      <dgm:t>
        <a:bodyPr/>
        <a:lstStyle/>
        <a:p>
          <a:endParaRPr lang="en-US"/>
        </a:p>
      </dgm:t>
    </dgm:pt>
    <dgm:pt modelId="{7D9B7869-58F1-4218-96D9-E8C7F25C9E22}">
      <dgm:prSet/>
      <dgm:spPr/>
      <dgm:t>
        <a:bodyPr/>
        <a:lstStyle/>
        <a:p>
          <a:r>
            <a:rPr lang="ru-RU"/>
            <a:t>-</a:t>
          </a:r>
        </a:p>
      </dgm:t>
    </dgm:pt>
    <dgm:pt modelId="{AAA68BE9-0E8D-4D3E-81A9-4A5025019235}" type="parTrans" cxnId="{8270BE55-B371-4CC7-B952-B9459D683955}">
      <dgm:prSet/>
      <dgm:spPr/>
      <dgm:t>
        <a:bodyPr/>
        <a:lstStyle/>
        <a:p>
          <a:endParaRPr lang="en-US"/>
        </a:p>
      </dgm:t>
    </dgm:pt>
    <dgm:pt modelId="{928F15F2-011D-4419-B48D-4FADBD56BEB4}" type="sibTrans" cxnId="{8270BE55-B371-4CC7-B952-B9459D683955}">
      <dgm:prSet/>
      <dgm:spPr/>
      <dgm:t>
        <a:bodyPr/>
        <a:lstStyle/>
        <a:p>
          <a:endParaRPr lang="en-US"/>
        </a:p>
      </dgm:t>
    </dgm:pt>
    <dgm:pt modelId="{7AE72382-F7CB-418B-B9FA-D7B214A5EB92}">
      <dgm:prSet/>
      <dgm:spPr/>
      <dgm:t>
        <a:bodyPr/>
        <a:lstStyle/>
        <a:p>
          <a:r>
            <a:rPr lang="ru-RU"/>
            <a:t>*</a:t>
          </a:r>
        </a:p>
      </dgm:t>
    </dgm:pt>
    <dgm:pt modelId="{B3D044EC-EA06-452D-9B6D-33F382C9ABD2}" type="parTrans" cxnId="{8020A2D2-E53D-46AE-9B7F-CAF3D2A0C2A0}">
      <dgm:prSet/>
      <dgm:spPr/>
      <dgm:t>
        <a:bodyPr/>
        <a:lstStyle/>
        <a:p>
          <a:endParaRPr lang="en-US"/>
        </a:p>
      </dgm:t>
    </dgm:pt>
    <dgm:pt modelId="{813EBF48-0BA7-4945-9C7F-0EECCB1C06F3}" type="sibTrans" cxnId="{8020A2D2-E53D-46AE-9B7F-CAF3D2A0C2A0}">
      <dgm:prSet/>
      <dgm:spPr/>
      <dgm:t>
        <a:bodyPr/>
        <a:lstStyle/>
        <a:p>
          <a:endParaRPr lang="en-US"/>
        </a:p>
      </dgm:t>
    </dgm:pt>
    <dgm:pt modelId="{823746DD-35BD-4F0C-8991-A42D7E4357C2}">
      <dgm:prSet/>
      <dgm:spPr/>
      <dgm:t>
        <a:bodyPr/>
        <a:lstStyle/>
        <a:p>
          <a:r>
            <a:rPr lang="en-US"/>
            <a:t>/</a:t>
          </a:r>
        </a:p>
      </dgm:t>
    </dgm:pt>
    <dgm:pt modelId="{37388881-0714-4188-9F89-178F83B776D0}" type="parTrans" cxnId="{459FDE3B-7A9B-485E-8B6A-864E206D0193}">
      <dgm:prSet/>
      <dgm:spPr/>
      <dgm:t>
        <a:bodyPr/>
        <a:lstStyle/>
        <a:p>
          <a:endParaRPr lang="en-US"/>
        </a:p>
      </dgm:t>
    </dgm:pt>
    <dgm:pt modelId="{952BFB1C-1C02-49DF-8053-2B8E683C17D3}" type="sibTrans" cxnId="{459FDE3B-7A9B-485E-8B6A-864E206D0193}">
      <dgm:prSet/>
      <dgm:spPr/>
      <dgm:t>
        <a:bodyPr/>
        <a:lstStyle/>
        <a:p>
          <a:endParaRPr lang="en-US"/>
        </a:p>
      </dgm:t>
    </dgm:pt>
    <dgm:pt modelId="{583E963A-B475-4C34-A827-FF56B1AE912D}">
      <dgm:prSet/>
      <dgm:spPr/>
      <dgm:t>
        <a:bodyPr/>
        <a:lstStyle/>
        <a:p>
          <a:r>
            <a:rPr lang="en-US"/>
            <a:t>%</a:t>
          </a:r>
        </a:p>
      </dgm:t>
    </dgm:pt>
    <dgm:pt modelId="{A9DF7D33-9627-4B24-81C6-A20E661DCB70}" type="parTrans" cxnId="{CE0937BD-C330-42D6-B0C6-C17D4517E1A5}">
      <dgm:prSet/>
      <dgm:spPr/>
      <dgm:t>
        <a:bodyPr/>
        <a:lstStyle/>
        <a:p>
          <a:endParaRPr lang="en-US"/>
        </a:p>
      </dgm:t>
    </dgm:pt>
    <dgm:pt modelId="{67A5FAD7-683E-4066-A74A-AB6D080BC2B4}" type="sibTrans" cxnId="{CE0937BD-C330-42D6-B0C6-C17D4517E1A5}">
      <dgm:prSet/>
      <dgm:spPr/>
      <dgm:t>
        <a:bodyPr/>
        <a:lstStyle/>
        <a:p>
          <a:endParaRPr lang="en-US"/>
        </a:p>
      </dgm:t>
    </dgm:pt>
    <dgm:pt modelId="{C30B9CF5-A5BE-46E8-B325-80F75FDA9E1D}">
      <dgm:prSet/>
      <dgm:spPr/>
      <dgm:t>
        <a:bodyPr/>
        <a:lstStyle/>
        <a:p>
          <a:r>
            <a:rPr lang="en-US"/>
            <a:t>**</a:t>
          </a:r>
        </a:p>
      </dgm:t>
    </dgm:pt>
    <dgm:pt modelId="{264581D4-55E4-442B-9442-E510F1A775BF}" type="parTrans" cxnId="{441DEB67-094D-4B4B-AB03-4E69F3022BF7}">
      <dgm:prSet/>
      <dgm:spPr/>
      <dgm:t>
        <a:bodyPr/>
        <a:lstStyle/>
        <a:p>
          <a:endParaRPr lang="en-US"/>
        </a:p>
      </dgm:t>
    </dgm:pt>
    <dgm:pt modelId="{54BCC69E-28A6-404C-A24A-2247974A08CF}" type="sibTrans" cxnId="{441DEB67-094D-4B4B-AB03-4E69F3022BF7}">
      <dgm:prSet/>
      <dgm:spPr/>
      <dgm:t>
        <a:bodyPr/>
        <a:lstStyle/>
        <a:p>
          <a:endParaRPr lang="en-US"/>
        </a:p>
      </dgm:t>
    </dgm:pt>
    <dgm:pt modelId="{B45A94AA-D932-49C3-BDCD-69B3883225B5}">
      <dgm:prSet/>
      <dgm:spPr/>
      <dgm:t>
        <a:bodyPr/>
        <a:lstStyle/>
        <a:p>
          <a:r>
            <a:rPr lang="en-US"/>
            <a:t>//</a:t>
          </a:r>
        </a:p>
      </dgm:t>
    </dgm:pt>
    <dgm:pt modelId="{54C6FE8B-51DE-4027-BEA1-D6833935FB98}" type="parTrans" cxnId="{35E2D95C-7925-4E26-97AB-FADAA2F0D0E0}">
      <dgm:prSet/>
      <dgm:spPr/>
      <dgm:t>
        <a:bodyPr/>
        <a:lstStyle/>
        <a:p>
          <a:endParaRPr lang="en-US"/>
        </a:p>
      </dgm:t>
    </dgm:pt>
    <dgm:pt modelId="{7F5D33E8-BB34-485B-BF2B-EC06F1C816A1}" type="sibTrans" cxnId="{35E2D95C-7925-4E26-97AB-FADAA2F0D0E0}">
      <dgm:prSet/>
      <dgm:spPr/>
      <dgm:t>
        <a:bodyPr/>
        <a:lstStyle/>
        <a:p>
          <a:endParaRPr lang="en-US"/>
        </a:p>
      </dgm:t>
    </dgm:pt>
    <dgm:pt modelId="{1D0CFCB0-4F65-4FCC-AE23-4303CD4A60DD}">
      <dgm:prSet phldrT="[Text]"/>
      <dgm:spPr/>
      <dgm:t>
        <a:bodyPr/>
        <a:lstStyle/>
        <a:p>
          <a:r>
            <a:rPr lang="en-US"/>
            <a:t>Addition</a:t>
          </a:r>
        </a:p>
      </dgm:t>
    </dgm:pt>
    <dgm:pt modelId="{4BEECE85-8095-4802-807C-EA64E9519678}" type="parTrans" cxnId="{74AFF3A2-6F28-45B0-830A-651F08B60198}">
      <dgm:prSet/>
      <dgm:spPr/>
      <dgm:t>
        <a:bodyPr/>
        <a:lstStyle/>
        <a:p>
          <a:endParaRPr lang="en-US"/>
        </a:p>
      </dgm:t>
    </dgm:pt>
    <dgm:pt modelId="{7C768736-6F0A-45B1-866B-A78F6CC618A7}" type="sibTrans" cxnId="{74AFF3A2-6F28-45B0-830A-651F08B60198}">
      <dgm:prSet/>
      <dgm:spPr/>
      <dgm:t>
        <a:bodyPr/>
        <a:lstStyle/>
        <a:p>
          <a:endParaRPr lang="en-US"/>
        </a:p>
      </dgm:t>
    </dgm:pt>
    <dgm:pt modelId="{090F8139-C2C7-4AE2-9F2F-DD4D4FB97031}">
      <dgm:prSet/>
      <dgm:spPr/>
      <dgm:t>
        <a:bodyPr/>
        <a:lstStyle/>
        <a:p>
          <a:r>
            <a:rPr lang="en-US"/>
            <a:t>Subtraction</a:t>
          </a:r>
          <a:endParaRPr lang="ru-RU"/>
        </a:p>
      </dgm:t>
    </dgm:pt>
    <dgm:pt modelId="{7B6C423F-9BD6-45A2-A922-45C7395D2ED6}" type="parTrans" cxnId="{840DAC2B-30EC-4983-93C0-44E2979FE7F3}">
      <dgm:prSet/>
      <dgm:spPr/>
      <dgm:t>
        <a:bodyPr/>
        <a:lstStyle/>
        <a:p>
          <a:endParaRPr lang="en-US"/>
        </a:p>
      </dgm:t>
    </dgm:pt>
    <dgm:pt modelId="{4D49BA6C-6AE6-40D2-BDB1-605E00315526}" type="sibTrans" cxnId="{840DAC2B-30EC-4983-93C0-44E2979FE7F3}">
      <dgm:prSet/>
      <dgm:spPr/>
      <dgm:t>
        <a:bodyPr/>
        <a:lstStyle/>
        <a:p>
          <a:endParaRPr lang="en-US"/>
        </a:p>
      </dgm:t>
    </dgm:pt>
    <dgm:pt modelId="{65AAF8A4-4444-45AE-8EEC-C65A9C86CB66}">
      <dgm:prSet/>
      <dgm:spPr/>
      <dgm:t>
        <a:bodyPr/>
        <a:lstStyle/>
        <a:p>
          <a:r>
            <a:rPr lang="en-US"/>
            <a:t>Multiplication</a:t>
          </a:r>
          <a:endParaRPr lang="ru-RU"/>
        </a:p>
      </dgm:t>
    </dgm:pt>
    <dgm:pt modelId="{C82B2799-37F3-4D49-993E-32562D2D9E08}" type="parTrans" cxnId="{91BC5546-894A-4143-B711-AAFB7091955B}">
      <dgm:prSet/>
      <dgm:spPr/>
      <dgm:t>
        <a:bodyPr/>
        <a:lstStyle/>
        <a:p>
          <a:endParaRPr lang="en-US"/>
        </a:p>
      </dgm:t>
    </dgm:pt>
    <dgm:pt modelId="{EA0635CE-8862-4055-B7CE-6AA17696E210}" type="sibTrans" cxnId="{91BC5546-894A-4143-B711-AAFB7091955B}">
      <dgm:prSet/>
      <dgm:spPr/>
      <dgm:t>
        <a:bodyPr/>
        <a:lstStyle/>
        <a:p>
          <a:endParaRPr lang="en-US"/>
        </a:p>
      </dgm:t>
    </dgm:pt>
    <dgm:pt modelId="{E1B6DBD0-0543-4C0E-A949-22B85A06A03F}">
      <dgm:prSet/>
      <dgm:spPr/>
      <dgm:t>
        <a:bodyPr/>
        <a:lstStyle/>
        <a:p>
          <a:r>
            <a:rPr lang="en-US"/>
            <a:t>Division</a:t>
          </a:r>
        </a:p>
      </dgm:t>
    </dgm:pt>
    <dgm:pt modelId="{B8D4CA14-766A-4801-87AD-58E88139CB21}" type="parTrans" cxnId="{E493B5B4-FAE3-41C9-81ED-FA34FF2EBA42}">
      <dgm:prSet/>
      <dgm:spPr/>
      <dgm:t>
        <a:bodyPr/>
        <a:lstStyle/>
        <a:p>
          <a:endParaRPr lang="en-US"/>
        </a:p>
      </dgm:t>
    </dgm:pt>
    <dgm:pt modelId="{251385AD-5EFE-4E3D-A4C2-BA36747A3B7D}" type="sibTrans" cxnId="{E493B5B4-FAE3-41C9-81ED-FA34FF2EBA42}">
      <dgm:prSet/>
      <dgm:spPr/>
      <dgm:t>
        <a:bodyPr/>
        <a:lstStyle/>
        <a:p>
          <a:endParaRPr lang="en-US"/>
        </a:p>
      </dgm:t>
    </dgm:pt>
    <dgm:pt modelId="{3CCF28BB-A4BE-4B90-A43E-822941C71130}">
      <dgm:prSet/>
      <dgm:spPr/>
      <dgm:t>
        <a:bodyPr/>
        <a:lstStyle/>
        <a:p>
          <a:r>
            <a:rPr lang="en-US"/>
            <a:t>Modulus</a:t>
          </a:r>
        </a:p>
      </dgm:t>
    </dgm:pt>
    <dgm:pt modelId="{38331BCD-E869-4B14-9CB5-0EE21E062AB7}" type="parTrans" cxnId="{7B4C26B6-00BE-4A37-A864-37E912BD6E06}">
      <dgm:prSet/>
      <dgm:spPr/>
      <dgm:t>
        <a:bodyPr/>
        <a:lstStyle/>
        <a:p>
          <a:endParaRPr lang="en-US"/>
        </a:p>
      </dgm:t>
    </dgm:pt>
    <dgm:pt modelId="{65A3018C-7DCD-40D1-A850-E668F3F0C3D6}" type="sibTrans" cxnId="{7B4C26B6-00BE-4A37-A864-37E912BD6E06}">
      <dgm:prSet/>
      <dgm:spPr/>
      <dgm:t>
        <a:bodyPr/>
        <a:lstStyle/>
        <a:p>
          <a:endParaRPr lang="en-US"/>
        </a:p>
      </dgm:t>
    </dgm:pt>
    <dgm:pt modelId="{03F5AE3E-E751-4FF0-B712-88B57A35985E}">
      <dgm:prSet/>
      <dgm:spPr/>
      <dgm:t>
        <a:bodyPr/>
        <a:lstStyle/>
        <a:p>
          <a:r>
            <a:rPr lang="en-US"/>
            <a:t>Exponent</a:t>
          </a:r>
        </a:p>
      </dgm:t>
    </dgm:pt>
    <dgm:pt modelId="{DC4ABCC5-EC1D-40AE-A5AD-0D46C6C6651D}" type="parTrans" cxnId="{71E07725-32BB-415A-B878-DFE004BF75C2}">
      <dgm:prSet/>
      <dgm:spPr/>
      <dgm:t>
        <a:bodyPr/>
        <a:lstStyle/>
        <a:p>
          <a:endParaRPr lang="en-US"/>
        </a:p>
      </dgm:t>
    </dgm:pt>
    <dgm:pt modelId="{36D32BBA-B3D3-4F55-BC7F-D8A0980A6650}" type="sibTrans" cxnId="{71E07725-32BB-415A-B878-DFE004BF75C2}">
      <dgm:prSet/>
      <dgm:spPr/>
      <dgm:t>
        <a:bodyPr/>
        <a:lstStyle/>
        <a:p>
          <a:endParaRPr lang="en-US"/>
        </a:p>
      </dgm:t>
    </dgm:pt>
    <dgm:pt modelId="{3EA9BFA7-97F1-464C-A59A-33F39C7023A3}">
      <dgm:prSet/>
      <dgm:spPr/>
      <dgm:t>
        <a:bodyPr/>
        <a:lstStyle/>
        <a:p>
          <a:r>
            <a:rPr lang="en-US"/>
            <a:t>Floor division</a:t>
          </a:r>
        </a:p>
      </dgm:t>
    </dgm:pt>
    <dgm:pt modelId="{0C7A2C9C-F6CF-4A80-9D39-F16963850ECC}" type="parTrans" cxnId="{2A8B6BEC-4E87-47B7-AD3F-DEE9EB963EAF}">
      <dgm:prSet/>
      <dgm:spPr/>
      <dgm:t>
        <a:bodyPr/>
        <a:lstStyle/>
        <a:p>
          <a:endParaRPr lang="en-US"/>
        </a:p>
      </dgm:t>
    </dgm:pt>
    <dgm:pt modelId="{1344AAE5-BE99-4D53-AB10-2BB8C6CFF6FD}" type="sibTrans" cxnId="{2A8B6BEC-4E87-47B7-AD3F-DEE9EB963EAF}">
      <dgm:prSet/>
      <dgm:spPr/>
      <dgm:t>
        <a:bodyPr/>
        <a:lstStyle/>
        <a:p>
          <a:endParaRPr lang="en-US"/>
        </a:p>
      </dgm:t>
    </dgm:pt>
    <dgm:pt modelId="{D30EB095-15C9-45CC-A085-8939E76ABC74}" type="pres">
      <dgm:prSet presAssocID="{125E9CC5-6D6B-4A9C-A859-972052DE3793}" presName="Name0" presStyleCnt="0">
        <dgm:presLayoutVars>
          <dgm:dir/>
          <dgm:animLvl val="lvl"/>
          <dgm:resizeHandles/>
        </dgm:presLayoutVars>
      </dgm:prSet>
      <dgm:spPr/>
    </dgm:pt>
    <dgm:pt modelId="{DBBF91BF-674F-4689-BDEF-83E33EE4F814}" type="pres">
      <dgm:prSet presAssocID="{186C7A86-0622-414F-81E8-79EDEFB88181}" presName="linNode" presStyleCnt="0"/>
      <dgm:spPr/>
    </dgm:pt>
    <dgm:pt modelId="{49C8C9E8-928D-4DAC-9BED-79E8D30F8F82}" type="pres">
      <dgm:prSet presAssocID="{186C7A86-0622-414F-81E8-79EDEFB88181}" presName="parentShp" presStyleLbl="node1" presStyleIdx="0" presStyleCnt="7">
        <dgm:presLayoutVars>
          <dgm:bulletEnabled val="1"/>
        </dgm:presLayoutVars>
      </dgm:prSet>
      <dgm:spPr/>
    </dgm:pt>
    <dgm:pt modelId="{8097F55A-49DF-4A92-B225-71718FB41FEE}" type="pres">
      <dgm:prSet presAssocID="{186C7A86-0622-414F-81E8-79EDEFB88181}" presName="childShp" presStyleLbl="bgAccFollowNode1" presStyleIdx="0" presStyleCnt="7" custScaleY="55407">
        <dgm:presLayoutVars>
          <dgm:bulletEnabled val="1"/>
        </dgm:presLayoutVars>
      </dgm:prSet>
      <dgm:spPr>
        <a:prstGeom prst="roundRect">
          <a:avLst/>
        </a:prstGeom>
      </dgm:spPr>
    </dgm:pt>
    <dgm:pt modelId="{C2E3F9E9-4FD5-41D1-B2EA-09502BFF995E}" type="pres">
      <dgm:prSet presAssocID="{41C9434F-4705-4F29-A990-64CED8D15568}" presName="spacing" presStyleCnt="0"/>
      <dgm:spPr/>
    </dgm:pt>
    <dgm:pt modelId="{EFDDB54B-1395-4F93-8533-5395F8D3E3C5}" type="pres">
      <dgm:prSet presAssocID="{7D9B7869-58F1-4218-96D9-E8C7F25C9E22}" presName="linNode" presStyleCnt="0"/>
      <dgm:spPr/>
    </dgm:pt>
    <dgm:pt modelId="{FC499321-03D8-4D6B-B85B-046057C51428}" type="pres">
      <dgm:prSet presAssocID="{7D9B7869-58F1-4218-96D9-E8C7F25C9E22}" presName="parentShp" presStyleLbl="node1" presStyleIdx="1" presStyleCnt="7">
        <dgm:presLayoutVars>
          <dgm:bulletEnabled val="1"/>
        </dgm:presLayoutVars>
      </dgm:prSet>
      <dgm:spPr/>
    </dgm:pt>
    <dgm:pt modelId="{DC7EE1A3-3B1C-4AC6-8069-CDC984D8822E}" type="pres">
      <dgm:prSet presAssocID="{7D9B7869-58F1-4218-96D9-E8C7F25C9E22}" presName="childShp" presStyleLbl="bgAccFollowNode1" presStyleIdx="1" presStyleCnt="7" custScaleY="55407">
        <dgm:presLayoutVars>
          <dgm:bulletEnabled val="1"/>
        </dgm:presLayoutVars>
      </dgm:prSet>
      <dgm:spPr>
        <a:prstGeom prst="roundRect">
          <a:avLst/>
        </a:prstGeom>
      </dgm:spPr>
    </dgm:pt>
    <dgm:pt modelId="{86061671-E78C-47A7-9119-840F12FB9A57}" type="pres">
      <dgm:prSet presAssocID="{928F15F2-011D-4419-B48D-4FADBD56BEB4}" presName="spacing" presStyleCnt="0"/>
      <dgm:spPr/>
    </dgm:pt>
    <dgm:pt modelId="{052FBDA2-16A8-4D47-B869-AD610850DF83}" type="pres">
      <dgm:prSet presAssocID="{7AE72382-F7CB-418B-B9FA-D7B214A5EB92}" presName="linNode" presStyleCnt="0"/>
      <dgm:spPr/>
    </dgm:pt>
    <dgm:pt modelId="{CDBDB7E9-EBB6-4257-B235-AD5F7CF1214F}" type="pres">
      <dgm:prSet presAssocID="{7AE72382-F7CB-418B-B9FA-D7B214A5EB92}" presName="parentShp" presStyleLbl="node1" presStyleIdx="2" presStyleCnt="7">
        <dgm:presLayoutVars>
          <dgm:bulletEnabled val="1"/>
        </dgm:presLayoutVars>
      </dgm:prSet>
      <dgm:spPr/>
    </dgm:pt>
    <dgm:pt modelId="{A3C38247-CBFE-497E-9ED6-EF351E807A62}" type="pres">
      <dgm:prSet presAssocID="{7AE72382-F7CB-418B-B9FA-D7B214A5EB92}" presName="childShp" presStyleLbl="bgAccFollowNode1" presStyleIdx="2" presStyleCnt="7" custScaleY="55407">
        <dgm:presLayoutVars>
          <dgm:bulletEnabled val="1"/>
        </dgm:presLayoutVars>
      </dgm:prSet>
      <dgm:spPr>
        <a:prstGeom prst="roundRect">
          <a:avLst/>
        </a:prstGeom>
      </dgm:spPr>
    </dgm:pt>
    <dgm:pt modelId="{C98CDDF4-0BFF-4A76-93FE-AE35B4260922}" type="pres">
      <dgm:prSet presAssocID="{813EBF48-0BA7-4945-9C7F-0EECCB1C06F3}" presName="spacing" presStyleCnt="0"/>
      <dgm:spPr/>
    </dgm:pt>
    <dgm:pt modelId="{A3B0D774-678A-42CA-A601-878D668D3FBB}" type="pres">
      <dgm:prSet presAssocID="{823746DD-35BD-4F0C-8991-A42D7E4357C2}" presName="linNode" presStyleCnt="0"/>
      <dgm:spPr/>
    </dgm:pt>
    <dgm:pt modelId="{4E3D9F36-8C52-4781-9CA7-A230F2755DBB}" type="pres">
      <dgm:prSet presAssocID="{823746DD-35BD-4F0C-8991-A42D7E4357C2}" presName="parentShp" presStyleLbl="node1" presStyleIdx="3" presStyleCnt="7">
        <dgm:presLayoutVars>
          <dgm:bulletEnabled val="1"/>
        </dgm:presLayoutVars>
      </dgm:prSet>
      <dgm:spPr/>
    </dgm:pt>
    <dgm:pt modelId="{68A3EC93-44F0-4D8F-915E-890E91795C07}" type="pres">
      <dgm:prSet presAssocID="{823746DD-35BD-4F0C-8991-A42D7E4357C2}" presName="childShp" presStyleLbl="bgAccFollowNode1" presStyleIdx="3" presStyleCnt="7" custScaleY="55407">
        <dgm:presLayoutVars>
          <dgm:bulletEnabled val="1"/>
        </dgm:presLayoutVars>
      </dgm:prSet>
      <dgm:spPr>
        <a:prstGeom prst="roundRect">
          <a:avLst/>
        </a:prstGeom>
      </dgm:spPr>
    </dgm:pt>
    <dgm:pt modelId="{EB300379-8638-4C4A-A26D-F9838C98DA64}" type="pres">
      <dgm:prSet presAssocID="{952BFB1C-1C02-49DF-8053-2B8E683C17D3}" presName="spacing" presStyleCnt="0"/>
      <dgm:spPr/>
    </dgm:pt>
    <dgm:pt modelId="{C8D7BBB7-A0DB-42C1-BAC8-6387E1788FE6}" type="pres">
      <dgm:prSet presAssocID="{583E963A-B475-4C34-A827-FF56B1AE912D}" presName="linNode" presStyleCnt="0"/>
      <dgm:spPr/>
    </dgm:pt>
    <dgm:pt modelId="{AE5F47E5-4A47-4F71-B041-66C80A05C5B6}" type="pres">
      <dgm:prSet presAssocID="{583E963A-B475-4C34-A827-FF56B1AE912D}" presName="parentShp" presStyleLbl="node1" presStyleIdx="4" presStyleCnt="7">
        <dgm:presLayoutVars>
          <dgm:bulletEnabled val="1"/>
        </dgm:presLayoutVars>
      </dgm:prSet>
      <dgm:spPr/>
    </dgm:pt>
    <dgm:pt modelId="{FDA45A86-DB6F-4C4C-906B-8CEB6FAFD339}" type="pres">
      <dgm:prSet presAssocID="{583E963A-B475-4C34-A827-FF56B1AE912D}" presName="childShp" presStyleLbl="bgAccFollowNode1" presStyleIdx="4" presStyleCnt="7" custScaleY="55407">
        <dgm:presLayoutVars>
          <dgm:bulletEnabled val="1"/>
        </dgm:presLayoutVars>
      </dgm:prSet>
      <dgm:spPr>
        <a:prstGeom prst="roundRect">
          <a:avLst/>
        </a:prstGeom>
      </dgm:spPr>
    </dgm:pt>
    <dgm:pt modelId="{14EEC63C-48FA-40CA-B989-164E1BD32793}" type="pres">
      <dgm:prSet presAssocID="{67A5FAD7-683E-4066-A74A-AB6D080BC2B4}" presName="spacing" presStyleCnt="0"/>
      <dgm:spPr/>
    </dgm:pt>
    <dgm:pt modelId="{62971BAB-4252-43A1-80D8-06B627F2438D}" type="pres">
      <dgm:prSet presAssocID="{C30B9CF5-A5BE-46E8-B325-80F75FDA9E1D}" presName="linNode" presStyleCnt="0"/>
      <dgm:spPr/>
    </dgm:pt>
    <dgm:pt modelId="{B53184D5-7058-4A81-8BAD-9E69DB169FFC}" type="pres">
      <dgm:prSet presAssocID="{C30B9CF5-A5BE-46E8-B325-80F75FDA9E1D}" presName="parentShp" presStyleLbl="node1" presStyleIdx="5" presStyleCnt="7">
        <dgm:presLayoutVars>
          <dgm:bulletEnabled val="1"/>
        </dgm:presLayoutVars>
      </dgm:prSet>
      <dgm:spPr/>
    </dgm:pt>
    <dgm:pt modelId="{34AC9FF4-C63A-48C4-AC02-D81497B39525}" type="pres">
      <dgm:prSet presAssocID="{C30B9CF5-A5BE-46E8-B325-80F75FDA9E1D}" presName="childShp" presStyleLbl="bgAccFollowNode1" presStyleIdx="5" presStyleCnt="7" custScaleY="55407">
        <dgm:presLayoutVars>
          <dgm:bulletEnabled val="1"/>
        </dgm:presLayoutVars>
      </dgm:prSet>
      <dgm:spPr>
        <a:prstGeom prst="roundRect">
          <a:avLst/>
        </a:prstGeom>
      </dgm:spPr>
    </dgm:pt>
    <dgm:pt modelId="{206C78AF-F306-4941-A348-496452DB435C}" type="pres">
      <dgm:prSet presAssocID="{54BCC69E-28A6-404C-A24A-2247974A08CF}" presName="spacing" presStyleCnt="0"/>
      <dgm:spPr/>
    </dgm:pt>
    <dgm:pt modelId="{418C53F7-86ED-4269-8161-8D3F093B3B65}" type="pres">
      <dgm:prSet presAssocID="{B45A94AA-D932-49C3-BDCD-69B3883225B5}" presName="linNode" presStyleCnt="0"/>
      <dgm:spPr/>
    </dgm:pt>
    <dgm:pt modelId="{3915990B-A1B7-4157-B06A-7203502D57C9}" type="pres">
      <dgm:prSet presAssocID="{B45A94AA-D932-49C3-BDCD-69B3883225B5}" presName="parentShp" presStyleLbl="node1" presStyleIdx="6" presStyleCnt="7">
        <dgm:presLayoutVars>
          <dgm:bulletEnabled val="1"/>
        </dgm:presLayoutVars>
      </dgm:prSet>
      <dgm:spPr/>
    </dgm:pt>
    <dgm:pt modelId="{B1646120-EA50-46FE-8745-2AA43FB5EA5C}" type="pres">
      <dgm:prSet presAssocID="{B45A94AA-D932-49C3-BDCD-69B3883225B5}" presName="childShp" presStyleLbl="bgAccFollowNode1" presStyleIdx="6" presStyleCnt="7" custScaleY="5540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3D9781E-F871-4505-9C7E-4371027A1A8E}" type="presOf" srcId="{090F8139-C2C7-4AE2-9F2F-DD4D4FB97031}" destId="{DC7EE1A3-3B1C-4AC6-8069-CDC984D8822E}" srcOrd="0" destOrd="0" presId="urn:microsoft.com/office/officeart/2005/8/layout/vList6"/>
    <dgm:cxn modelId="{A7D86521-09BB-4914-86E5-A9263A973360}" type="presOf" srcId="{3EA9BFA7-97F1-464C-A59A-33F39C7023A3}" destId="{B1646120-EA50-46FE-8745-2AA43FB5EA5C}" srcOrd="0" destOrd="0" presId="urn:microsoft.com/office/officeart/2005/8/layout/vList6"/>
    <dgm:cxn modelId="{71E07725-32BB-415A-B878-DFE004BF75C2}" srcId="{C30B9CF5-A5BE-46E8-B325-80F75FDA9E1D}" destId="{03F5AE3E-E751-4FF0-B712-88B57A35985E}" srcOrd="0" destOrd="0" parTransId="{DC4ABCC5-EC1D-40AE-A5AD-0D46C6C6651D}" sibTransId="{36D32BBA-B3D3-4F55-BC7F-D8A0980A6650}"/>
    <dgm:cxn modelId="{69886E28-74BD-4A2B-88AB-C830250C53BA}" type="presOf" srcId="{7AE72382-F7CB-418B-B9FA-D7B214A5EB92}" destId="{CDBDB7E9-EBB6-4257-B235-AD5F7CF1214F}" srcOrd="0" destOrd="0" presId="urn:microsoft.com/office/officeart/2005/8/layout/vList6"/>
    <dgm:cxn modelId="{840DAC2B-30EC-4983-93C0-44E2979FE7F3}" srcId="{7D9B7869-58F1-4218-96D9-E8C7F25C9E22}" destId="{090F8139-C2C7-4AE2-9F2F-DD4D4FB97031}" srcOrd="0" destOrd="0" parTransId="{7B6C423F-9BD6-45A2-A922-45C7395D2ED6}" sibTransId="{4D49BA6C-6AE6-40D2-BDB1-605E00315526}"/>
    <dgm:cxn modelId="{5F9A602F-9B34-4054-845E-4AE8213B1F79}" type="presOf" srcId="{1D0CFCB0-4F65-4FCC-AE23-4303CD4A60DD}" destId="{8097F55A-49DF-4A92-B225-71718FB41FEE}" srcOrd="0" destOrd="0" presId="urn:microsoft.com/office/officeart/2005/8/layout/vList6"/>
    <dgm:cxn modelId="{459FDE3B-7A9B-485E-8B6A-864E206D0193}" srcId="{125E9CC5-6D6B-4A9C-A859-972052DE3793}" destId="{823746DD-35BD-4F0C-8991-A42D7E4357C2}" srcOrd="3" destOrd="0" parTransId="{37388881-0714-4188-9F89-178F83B776D0}" sibTransId="{952BFB1C-1C02-49DF-8053-2B8E683C17D3}"/>
    <dgm:cxn modelId="{91BC5546-894A-4143-B711-AAFB7091955B}" srcId="{7AE72382-F7CB-418B-B9FA-D7B214A5EB92}" destId="{65AAF8A4-4444-45AE-8EEC-C65A9C86CB66}" srcOrd="0" destOrd="0" parTransId="{C82B2799-37F3-4D49-993E-32562D2D9E08}" sibTransId="{EA0635CE-8862-4055-B7CE-6AA17696E210}"/>
    <dgm:cxn modelId="{9763C54A-D39F-40CC-98AA-FBC9D6855C15}" srcId="{125E9CC5-6D6B-4A9C-A859-972052DE3793}" destId="{186C7A86-0622-414F-81E8-79EDEFB88181}" srcOrd="0" destOrd="0" parTransId="{48A24F0A-C274-4678-A4E9-A37D6C25D276}" sibTransId="{41C9434F-4705-4F29-A990-64CED8D15568}"/>
    <dgm:cxn modelId="{8270BE55-B371-4CC7-B952-B9459D683955}" srcId="{125E9CC5-6D6B-4A9C-A859-972052DE3793}" destId="{7D9B7869-58F1-4218-96D9-E8C7F25C9E22}" srcOrd="1" destOrd="0" parTransId="{AAA68BE9-0E8D-4D3E-81A9-4A5025019235}" sibTransId="{928F15F2-011D-4419-B48D-4FADBD56BEB4}"/>
    <dgm:cxn modelId="{35E2D95C-7925-4E26-97AB-FADAA2F0D0E0}" srcId="{125E9CC5-6D6B-4A9C-A859-972052DE3793}" destId="{B45A94AA-D932-49C3-BDCD-69B3883225B5}" srcOrd="6" destOrd="0" parTransId="{54C6FE8B-51DE-4027-BEA1-D6833935FB98}" sibTransId="{7F5D33E8-BB34-485B-BF2B-EC06F1C816A1}"/>
    <dgm:cxn modelId="{23469463-BFED-44B4-A39F-02FA64C77A26}" type="presOf" srcId="{583E963A-B475-4C34-A827-FF56B1AE912D}" destId="{AE5F47E5-4A47-4F71-B041-66C80A05C5B6}" srcOrd="0" destOrd="0" presId="urn:microsoft.com/office/officeart/2005/8/layout/vList6"/>
    <dgm:cxn modelId="{0EDC1C64-D730-40FD-A0F9-936F3DA7E7CF}" type="presOf" srcId="{65AAF8A4-4444-45AE-8EEC-C65A9C86CB66}" destId="{A3C38247-CBFE-497E-9ED6-EF351E807A62}" srcOrd="0" destOrd="0" presId="urn:microsoft.com/office/officeart/2005/8/layout/vList6"/>
    <dgm:cxn modelId="{441DEB67-094D-4B4B-AB03-4E69F3022BF7}" srcId="{125E9CC5-6D6B-4A9C-A859-972052DE3793}" destId="{C30B9CF5-A5BE-46E8-B325-80F75FDA9E1D}" srcOrd="5" destOrd="0" parTransId="{264581D4-55E4-442B-9442-E510F1A775BF}" sibTransId="{54BCC69E-28A6-404C-A24A-2247974A08CF}"/>
    <dgm:cxn modelId="{EBE0B080-AB89-4D29-A842-FF2013875A85}" type="presOf" srcId="{C30B9CF5-A5BE-46E8-B325-80F75FDA9E1D}" destId="{B53184D5-7058-4A81-8BAD-9E69DB169FFC}" srcOrd="0" destOrd="0" presId="urn:microsoft.com/office/officeart/2005/8/layout/vList6"/>
    <dgm:cxn modelId="{20FC3483-3476-4BEB-999D-94FBFC464A39}" type="presOf" srcId="{E1B6DBD0-0543-4C0E-A949-22B85A06A03F}" destId="{68A3EC93-44F0-4D8F-915E-890E91795C07}" srcOrd="0" destOrd="0" presId="urn:microsoft.com/office/officeart/2005/8/layout/vList6"/>
    <dgm:cxn modelId="{E86A4089-7594-4BB7-B260-0A76E7F1F277}" type="presOf" srcId="{03F5AE3E-E751-4FF0-B712-88B57A35985E}" destId="{34AC9FF4-C63A-48C4-AC02-D81497B39525}" srcOrd="0" destOrd="0" presId="urn:microsoft.com/office/officeart/2005/8/layout/vList6"/>
    <dgm:cxn modelId="{66557E9C-9F75-42EA-8189-34084F65E1DC}" type="presOf" srcId="{186C7A86-0622-414F-81E8-79EDEFB88181}" destId="{49C8C9E8-928D-4DAC-9BED-79E8D30F8F82}" srcOrd="0" destOrd="0" presId="urn:microsoft.com/office/officeart/2005/8/layout/vList6"/>
    <dgm:cxn modelId="{74AFF3A2-6F28-45B0-830A-651F08B60198}" srcId="{186C7A86-0622-414F-81E8-79EDEFB88181}" destId="{1D0CFCB0-4F65-4FCC-AE23-4303CD4A60DD}" srcOrd="0" destOrd="0" parTransId="{4BEECE85-8095-4802-807C-EA64E9519678}" sibTransId="{7C768736-6F0A-45B1-866B-A78F6CC618A7}"/>
    <dgm:cxn modelId="{451A08B0-816F-494E-9BC4-C4E27336FD2C}" type="presOf" srcId="{B45A94AA-D932-49C3-BDCD-69B3883225B5}" destId="{3915990B-A1B7-4157-B06A-7203502D57C9}" srcOrd="0" destOrd="0" presId="urn:microsoft.com/office/officeart/2005/8/layout/vList6"/>
    <dgm:cxn modelId="{E493B5B4-FAE3-41C9-81ED-FA34FF2EBA42}" srcId="{823746DD-35BD-4F0C-8991-A42D7E4357C2}" destId="{E1B6DBD0-0543-4C0E-A949-22B85A06A03F}" srcOrd="0" destOrd="0" parTransId="{B8D4CA14-766A-4801-87AD-58E88139CB21}" sibTransId="{251385AD-5EFE-4E3D-A4C2-BA36747A3B7D}"/>
    <dgm:cxn modelId="{7B4C26B6-00BE-4A37-A864-37E912BD6E06}" srcId="{583E963A-B475-4C34-A827-FF56B1AE912D}" destId="{3CCF28BB-A4BE-4B90-A43E-822941C71130}" srcOrd="0" destOrd="0" parTransId="{38331BCD-E869-4B14-9CB5-0EE21E062AB7}" sibTransId="{65A3018C-7DCD-40D1-A850-E668F3F0C3D6}"/>
    <dgm:cxn modelId="{CE0937BD-C330-42D6-B0C6-C17D4517E1A5}" srcId="{125E9CC5-6D6B-4A9C-A859-972052DE3793}" destId="{583E963A-B475-4C34-A827-FF56B1AE912D}" srcOrd="4" destOrd="0" parTransId="{A9DF7D33-9627-4B24-81C6-A20E661DCB70}" sibTransId="{67A5FAD7-683E-4066-A74A-AB6D080BC2B4}"/>
    <dgm:cxn modelId="{8020A2D2-E53D-46AE-9B7F-CAF3D2A0C2A0}" srcId="{125E9CC5-6D6B-4A9C-A859-972052DE3793}" destId="{7AE72382-F7CB-418B-B9FA-D7B214A5EB92}" srcOrd="2" destOrd="0" parTransId="{B3D044EC-EA06-452D-9B6D-33F382C9ABD2}" sibTransId="{813EBF48-0BA7-4945-9C7F-0EECCB1C06F3}"/>
    <dgm:cxn modelId="{408159D3-2615-4524-8E76-DE3EEC7F905F}" type="presOf" srcId="{125E9CC5-6D6B-4A9C-A859-972052DE3793}" destId="{D30EB095-15C9-45CC-A085-8939E76ABC74}" srcOrd="0" destOrd="0" presId="urn:microsoft.com/office/officeart/2005/8/layout/vList6"/>
    <dgm:cxn modelId="{E86A98D9-E295-4ED7-A8B2-E76482CEA9A0}" type="presOf" srcId="{823746DD-35BD-4F0C-8991-A42D7E4357C2}" destId="{4E3D9F36-8C52-4781-9CA7-A230F2755DBB}" srcOrd="0" destOrd="0" presId="urn:microsoft.com/office/officeart/2005/8/layout/vList6"/>
    <dgm:cxn modelId="{7F6812E2-A4A4-4AEC-A8B6-9717DE6A994A}" type="presOf" srcId="{7D9B7869-58F1-4218-96D9-E8C7F25C9E22}" destId="{FC499321-03D8-4D6B-B85B-046057C51428}" srcOrd="0" destOrd="0" presId="urn:microsoft.com/office/officeart/2005/8/layout/vList6"/>
    <dgm:cxn modelId="{F4B16EE2-635C-453B-A824-61F9BA3DBE69}" type="presOf" srcId="{3CCF28BB-A4BE-4B90-A43E-822941C71130}" destId="{FDA45A86-DB6F-4C4C-906B-8CEB6FAFD339}" srcOrd="0" destOrd="0" presId="urn:microsoft.com/office/officeart/2005/8/layout/vList6"/>
    <dgm:cxn modelId="{2A8B6BEC-4E87-47B7-AD3F-DEE9EB963EAF}" srcId="{B45A94AA-D932-49C3-BDCD-69B3883225B5}" destId="{3EA9BFA7-97F1-464C-A59A-33F39C7023A3}" srcOrd="0" destOrd="0" parTransId="{0C7A2C9C-F6CF-4A80-9D39-F16963850ECC}" sibTransId="{1344AAE5-BE99-4D53-AB10-2BB8C6CFF6FD}"/>
    <dgm:cxn modelId="{F5BF58FE-91AF-4828-B584-497B64FE3195}" type="presParOf" srcId="{D30EB095-15C9-45CC-A085-8939E76ABC74}" destId="{DBBF91BF-674F-4689-BDEF-83E33EE4F814}" srcOrd="0" destOrd="0" presId="urn:microsoft.com/office/officeart/2005/8/layout/vList6"/>
    <dgm:cxn modelId="{5801D8BB-44C9-4FA9-ADE5-9B85AB1E8401}" type="presParOf" srcId="{DBBF91BF-674F-4689-BDEF-83E33EE4F814}" destId="{49C8C9E8-928D-4DAC-9BED-79E8D30F8F82}" srcOrd="0" destOrd="0" presId="urn:microsoft.com/office/officeart/2005/8/layout/vList6"/>
    <dgm:cxn modelId="{A1C7DC9C-B2CC-476F-BA5E-308BA178EF85}" type="presParOf" srcId="{DBBF91BF-674F-4689-BDEF-83E33EE4F814}" destId="{8097F55A-49DF-4A92-B225-71718FB41FEE}" srcOrd="1" destOrd="0" presId="urn:microsoft.com/office/officeart/2005/8/layout/vList6"/>
    <dgm:cxn modelId="{79274419-7970-4181-BFA1-DED04E3E8350}" type="presParOf" srcId="{D30EB095-15C9-45CC-A085-8939E76ABC74}" destId="{C2E3F9E9-4FD5-41D1-B2EA-09502BFF995E}" srcOrd="1" destOrd="0" presId="urn:microsoft.com/office/officeart/2005/8/layout/vList6"/>
    <dgm:cxn modelId="{B8D045C8-92C8-40BB-82D4-A205B84A7BA5}" type="presParOf" srcId="{D30EB095-15C9-45CC-A085-8939E76ABC74}" destId="{EFDDB54B-1395-4F93-8533-5395F8D3E3C5}" srcOrd="2" destOrd="0" presId="urn:microsoft.com/office/officeart/2005/8/layout/vList6"/>
    <dgm:cxn modelId="{C87F8203-3D9D-4097-BE57-5D7414A604F3}" type="presParOf" srcId="{EFDDB54B-1395-4F93-8533-5395F8D3E3C5}" destId="{FC499321-03D8-4D6B-B85B-046057C51428}" srcOrd="0" destOrd="0" presId="urn:microsoft.com/office/officeart/2005/8/layout/vList6"/>
    <dgm:cxn modelId="{3AEDBADE-020C-44F8-AA62-55DBD68464EB}" type="presParOf" srcId="{EFDDB54B-1395-4F93-8533-5395F8D3E3C5}" destId="{DC7EE1A3-3B1C-4AC6-8069-CDC984D8822E}" srcOrd="1" destOrd="0" presId="urn:microsoft.com/office/officeart/2005/8/layout/vList6"/>
    <dgm:cxn modelId="{FB844252-A229-49D9-A275-4AE9E567D5C4}" type="presParOf" srcId="{D30EB095-15C9-45CC-A085-8939E76ABC74}" destId="{86061671-E78C-47A7-9119-840F12FB9A57}" srcOrd="3" destOrd="0" presId="urn:microsoft.com/office/officeart/2005/8/layout/vList6"/>
    <dgm:cxn modelId="{069AE77E-51A1-4379-A038-6A2B611FA374}" type="presParOf" srcId="{D30EB095-15C9-45CC-A085-8939E76ABC74}" destId="{052FBDA2-16A8-4D47-B869-AD610850DF83}" srcOrd="4" destOrd="0" presId="urn:microsoft.com/office/officeart/2005/8/layout/vList6"/>
    <dgm:cxn modelId="{1B9D4365-18D6-415B-AEED-7EA744D92273}" type="presParOf" srcId="{052FBDA2-16A8-4D47-B869-AD610850DF83}" destId="{CDBDB7E9-EBB6-4257-B235-AD5F7CF1214F}" srcOrd="0" destOrd="0" presId="urn:microsoft.com/office/officeart/2005/8/layout/vList6"/>
    <dgm:cxn modelId="{8396922A-48E9-4065-BDD7-7D143086597C}" type="presParOf" srcId="{052FBDA2-16A8-4D47-B869-AD610850DF83}" destId="{A3C38247-CBFE-497E-9ED6-EF351E807A62}" srcOrd="1" destOrd="0" presId="urn:microsoft.com/office/officeart/2005/8/layout/vList6"/>
    <dgm:cxn modelId="{9E34A88B-19DA-488D-B698-AFE82D85A541}" type="presParOf" srcId="{D30EB095-15C9-45CC-A085-8939E76ABC74}" destId="{C98CDDF4-0BFF-4A76-93FE-AE35B4260922}" srcOrd="5" destOrd="0" presId="urn:microsoft.com/office/officeart/2005/8/layout/vList6"/>
    <dgm:cxn modelId="{A342EF32-4F3B-4487-9FFA-AA2937197120}" type="presParOf" srcId="{D30EB095-15C9-45CC-A085-8939E76ABC74}" destId="{A3B0D774-678A-42CA-A601-878D668D3FBB}" srcOrd="6" destOrd="0" presId="urn:microsoft.com/office/officeart/2005/8/layout/vList6"/>
    <dgm:cxn modelId="{1EA7BF3C-A94F-4792-928C-29F1746E8DE0}" type="presParOf" srcId="{A3B0D774-678A-42CA-A601-878D668D3FBB}" destId="{4E3D9F36-8C52-4781-9CA7-A230F2755DBB}" srcOrd="0" destOrd="0" presId="urn:microsoft.com/office/officeart/2005/8/layout/vList6"/>
    <dgm:cxn modelId="{A0D62E36-6B4A-4FBC-B66C-E9559C096DDB}" type="presParOf" srcId="{A3B0D774-678A-42CA-A601-878D668D3FBB}" destId="{68A3EC93-44F0-4D8F-915E-890E91795C07}" srcOrd="1" destOrd="0" presId="urn:microsoft.com/office/officeart/2005/8/layout/vList6"/>
    <dgm:cxn modelId="{56ED599A-E799-457D-84F4-7BFA961D7F3E}" type="presParOf" srcId="{D30EB095-15C9-45CC-A085-8939E76ABC74}" destId="{EB300379-8638-4C4A-A26D-F9838C98DA64}" srcOrd="7" destOrd="0" presId="urn:microsoft.com/office/officeart/2005/8/layout/vList6"/>
    <dgm:cxn modelId="{B1B81641-01B9-45CF-B80E-72643BD7ED09}" type="presParOf" srcId="{D30EB095-15C9-45CC-A085-8939E76ABC74}" destId="{C8D7BBB7-A0DB-42C1-BAC8-6387E1788FE6}" srcOrd="8" destOrd="0" presId="urn:microsoft.com/office/officeart/2005/8/layout/vList6"/>
    <dgm:cxn modelId="{A396FAA1-D70D-4ABA-880B-BA3B6050EA59}" type="presParOf" srcId="{C8D7BBB7-A0DB-42C1-BAC8-6387E1788FE6}" destId="{AE5F47E5-4A47-4F71-B041-66C80A05C5B6}" srcOrd="0" destOrd="0" presId="urn:microsoft.com/office/officeart/2005/8/layout/vList6"/>
    <dgm:cxn modelId="{A1345779-F637-4B43-BF11-73B0FA3236D4}" type="presParOf" srcId="{C8D7BBB7-A0DB-42C1-BAC8-6387E1788FE6}" destId="{FDA45A86-DB6F-4C4C-906B-8CEB6FAFD339}" srcOrd="1" destOrd="0" presId="urn:microsoft.com/office/officeart/2005/8/layout/vList6"/>
    <dgm:cxn modelId="{B2573962-DEE5-4299-ABC2-B14991DD64EB}" type="presParOf" srcId="{D30EB095-15C9-45CC-A085-8939E76ABC74}" destId="{14EEC63C-48FA-40CA-B989-164E1BD32793}" srcOrd="9" destOrd="0" presId="urn:microsoft.com/office/officeart/2005/8/layout/vList6"/>
    <dgm:cxn modelId="{1ABFC116-989D-4837-AF9C-39D0592210F3}" type="presParOf" srcId="{D30EB095-15C9-45CC-A085-8939E76ABC74}" destId="{62971BAB-4252-43A1-80D8-06B627F2438D}" srcOrd="10" destOrd="0" presId="urn:microsoft.com/office/officeart/2005/8/layout/vList6"/>
    <dgm:cxn modelId="{81D69CAB-8E81-4730-9ED5-67BCAD4D2657}" type="presParOf" srcId="{62971BAB-4252-43A1-80D8-06B627F2438D}" destId="{B53184D5-7058-4A81-8BAD-9E69DB169FFC}" srcOrd="0" destOrd="0" presId="urn:microsoft.com/office/officeart/2005/8/layout/vList6"/>
    <dgm:cxn modelId="{12B72D80-633F-4603-AEFD-5AF262182BEF}" type="presParOf" srcId="{62971BAB-4252-43A1-80D8-06B627F2438D}" destId="{34AC9FF4-C63A-48C4-AC02-D81497B39525}" srcOrd="1" destOrd="0" presId="urn:microsoft.com/office/officeart/2005/8/layout/vList6"/>
    <dgm:cxn modelId="{6FCEF8DC-DCD8-4DB5-B8DD-F035D61BBB7E}" type="presParOf" srcId="{D30EB095-15C9-45CC-A085-8939E76ABC74}" destId="{206C78AF-F306-4941-A348-496452DB435C}" srcOrd="11" destOrd="0" presId="urn:microsoft.com/office/officeart/2005/8/layout/vList6"/>
    <dgm:cxn modelId="{3117DF5A-A2C5-47A0-A118-7536521BF4BB}" type="presParOf" srcId="{D30EB095-15C9-45CC-A085-8939E76ABC74}" destId="{418C53F7-86ED-4269-8161-8D3F093B3B65}" srcOrd="12" destOrd="0" presId="urn:microsoft.com/office/officeart/2005/8/layout/vList6"/>
    <dgm:cxn modelId="{D44B203F-34A9-44F6-8D69-73C1F30E76F3}" type="presParOf" srcId="{418C53F7-86ED-4269-8161-8D3F093B3B65}" destId="{3915990B-A1B7-4157-B06A-7203502D57C9}" srcOrd="0" destOrd="0" presId="urn:microsoft.com/office/officeart/2005/8/layout/vList6"/>
    <dgm:cxn modelId="{B9AD57D3-CA90-43AA-BB5B-71B94C7E282E}" type="presParOf" srcId="{418C53F7-86ED-4269-8161-8D3F093B3B65}" destId="{B1646120-EA50-46FE-8745-2AA43FB5EA5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031CA-E984-4ED4-9097-DB2153840F67}">
      <dsp:nvSpPr>
        <dsp:cNvPr id="0" name=""/>
        <dsp:cNvSpPr/>
      </dsp:nvSpPr>
      <dsp:spPr>
        <a:xfrm>
          <a:off x="-5113663" y="-783672"/>
          <a:ext cx="6092184" cy="6092184"/>
        </a:xfrm>
        <a:prstGeom prst="blockArc">
          <a:avLst>
            <a:gd name="adj1" fmla="val 18900000"/>
            <a:gd name="adj2" fmla="val 2700000"/>
            <a:gd name="adj3" fmla="val 35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AFD60-87BA-4DD5-965A-D101FF7B0FD8}">
      <dsp:nvSpPr>
        <dsp:cNvPr id="0" name=""/>
        <dsp:cNvSpPr/>
      </dsp:nvSpPr>
      <dsp:spPr>
        <a:xfrm>
          <a:off x="317417" y="205699"/>
          <a:ext cx="10857415" cy="4112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>
              <a:latin typeface="Courier New" panose="02070309020205020404" pitchFamily="49" charset="0"/>
              <a:cs typeface="Courier New" panose="02070309020205020404" pitchFamily="49" charset="0"/>
            </a:rPr>
            <a:t>len</a:t>
          </a:r>
          <a:r>
            <a:rPr lang="en-US" sz="1600" kern="1200">
              <a:latin typeface="Courier New" panose="02070309020205020404" pitchFamily="49" charset="0"/>
              <a:cs typeface="Courier New" panose="02070309020205020404" pitchFamily="49" charset="0"/>
            </a:rPr>
            <a:t>(string)</a:t>
          </a:r>
        </a:p>
      </dsp:txBody>
      <dsp:txXfrm>
        <a:off x="317417" y="205699"/>
        <a:ext cx="10857415" cy="411217"/>
      </dsp:txXfrm>
    </dsp:sp>
    <dsp:sp modelId="{B6ED3F30-BA5F-4B9E-92B1-0B2820DD29DB}">
      <dsp:nvSpPr>
        <dsp:cNvPr id="0" name=""/>
        <dsp:cNvSpPr/>
      </dsp:nvSpPr>
      <dsp:spPr>
        <a:xfrm>
          <a:off x="60406" y="154297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8BF28-49E9-477F-BED5-B41C569E1D7F}">
      <dsp:nvSpPr>
        <dsp:cNvPr id="0" name=""/>
        <dsp:cNvSpPr/>
      </dsp:nvSpPr>
      <dsp:spPr>
        <a:xfrm>
          <a:off x="689811" y="822887"/>
          <a:ext cx="10485021" cy="411217"/>
        </a:xfrm>
        <a:prstGeom prst="rect">
          <a:avLst/>
        </a:prstGeom>
        <a:solidFill>
          <a:schemeClr val="accent3">
            <a:hueOff val="-564365"/>
            <a:satOff val="-579"/>
            <a:lumOff val="-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endswith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(suffix, beg=0, end=</a:t>
          </a: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len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(string)), </a:t>
          </a: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startswith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(str, beg=0,end=</a:t>
          </a: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len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(string))</a:t>
          </a:r>
        </a:p>
      </dsp:txBody>
      <dsp:txXfrm>
        <a:off x="689811" y="822887"/>
        <a:ext cx="10485021" cy="411217"/>
      </dsp:txXfrm>
    </dsp:sp>
    <dsp:sp modelId="{96478784-1F79-434E-B1BB-ABF9255E2FEE}">
      <dsp:nvSpPr>
        <dsp:cNvPr id="0" name=""/>
        <dsp:cNvSpPr/>
      </dsp:nvSpPr>
      <dsp:spPr>
        <a:xfrm>
          <a:off x="432800" y="771485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64365"/>
              <a:satOff val="-579"/>
              <a:lumOff val="-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45B4C-6F01-447F-B636-829BE35DAE48}">
      <dsp:nvSpPr>
        <dsp:cNvPr id="0" name=""/>
        <dsp:cNvSpPr/>
      </dsp:nvSpPr>
      <dsp:spPr>
        <a:xfrm>
          <a:off x="893882" y="1439623"/>
          <a:ext cx="10280951" cy="411217"/>
        </a:xfrm>
        <a:prstGeom prst="rect">
          <a:avLst/>
        </a:prstGeom>
        <a:solidFill>
          <a:schemeClr val="accent3">
            <a:hueOff val="-1128729"/>
            <a:satOff val="-1158"/>
            <a:lumOff val="-15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rstrip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(), </a:t>
          </a: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lstrip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(), strip([chars])</a:t>
          </a:r>
        </a:p>
      </dsp:txBody>
      <dsp:txXfrm>
        <a:off x="893882" y="1439623"/>
        <a:ext cx="10280951" cy="411217"/>
      </dsp:txXfrm>
    </dsp:sp>
    <dsp:sp modelId="{5EB88247-59A0-4C99-B006-9A2E07941B82}">
      <dsp:nvSpPr>
        <dsp:cNvPr id="0" name=""/>
        <dsp:cNvSpPr/>
      </dsp:nvSpPr>
      <dsp:spPr>
        <a:xfrm>
          <a:off x="636871" y="1388220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128729"/>
              <a:satOff val="-1158"/>
              <a:lumOff val="-15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8C4B8-4BF4-4061-ABD1-360CA68B5716}">
      <dsp:nvSpPr>
        <dsp:cNvPr id="0" name=""/>
        <dsp:cNvSpPr/>
      </dsp:nvSpPr>
      <dsp:spPr>
        <a:xfrm>
          <a:off x="959039" y="2056811"/>
          <a:ext cx="10215793" cy="411217"/>
        </a:xfrm>
        <a:prstGeom prst="rect">
          <a:avLst/>
        </a:prstGeom>
        <a:solidFill>
          <a:schemeClr val="accent3">
            <a:hueOff val="-1693094"/>
            <a:satOff val="-1737"/>
            <a:lumOff val="-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find(str, beg=0 end=</a:t>
          </a: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len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(string)), count(str, beg= 0,end=</a:t>
          </a: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len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(string))</a:t>
          </a:r>
        </a:p>
      </dsp:txBody>
      <dsp:txXfrm>
        <a:off x="959039" y="2056811"/>
        <a:ext cx="10215793" cy="411217"/>
      </dsp:txXfrm>
    </dsp:sp>
    <dsp:sp modelId="{3947A5A4-B999-4FA3-A698-4621B6149E56}">
      <dsp:nvSpPr>
        <dsp:cNvPr id="0" name=""/>
        <dsp:cNvSpPr/>
      </dsp:nvSpPr>
      <dsp:spPr>
        <a:xfrm>
          <a:off x="702028" y="2005409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693094"/>
              <a:satOff val="-1737"/>
              <a:lumOff val="-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9F941-FCD9-4621-816E-E36EF85C1CAD}">
      <dsp:nvSpPr>
        <dsp:cNvPr id="0" name=""/>
        <dsp:cNvSpPr/>
      </dsp:nvSpPr>
      <dsp:spPr>
        <a:xfrm>
          <a:off x="893882" y="2673999"/>
          <a:ext cx="10280951" cy="411217"/>
        </a:xfrm>
        <a:prstGeom prst="rect">
          <a:avLst/>
        </a:prstGeom>
        <a:solidFill>
          <a:schemeClr val="accent3">
            <a:hueOff val="-2257458"/>
            <a:satOff val="-2316"/>
            <a:lumOff val="-3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ourier New" panose="02070309020205020404" pitchFamily="49" charset="0"/>
              <a:cs typeface="Courier New" panose="02070309020205020404" pitchFamily="49" charset="0"/>
            </a:rPr>
            <a:t>join(seq), split(str="", num=</a:t>
          </a:r>
          <a:r>
            <a:rPr lang="en-US" sz="1600" kern="1200" err="1">
              <a:latin typeface="Courier New" panose="02070309020205020404" pitchFamily="49" charset="0"/>
              <a:cs typeface="Courier New" panose="02070309020205020404" pitchFamily="49" charset="0"/>
            </a:rPr>
            <a:t>string.count</a:t>
          </a:r>
          <a:r>
            <a:rPr lang="en-US" sz="1600" kern="1200">
              <a:latin typeface="Courier New" panose="02070309020205020404" pitchFamily="49" charset="0"/>
              <a:cs typeface="Courier New" panose="02070309020205020404" pitchFamily="49" charset="0"/>
            </a:rPr>
            <a:t>(str))</a:t>
          </a:r>
        </a:p>
      </dsp:txBody>
      <dsp:txXfrm>
        <a:off x="893882" y="2673999"/>
        <a:ext cx="10280951" cy="411217"/>
      </dsp:txXfrm>
    </dsp:sp>
    <dsp:sp modelId="{17393022-5783-4690-B12C-18DFE04E4912}">
      <dsp:nvSpPr>
        <dsp:cNvPr id="0" name=""/>
        <dsp:cNvSpPr/>
      </dsp:nvSpPr>
      <dsp:spPr>
        <a:xfrm>
          <a:off x="636871" y="2622597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257458"/>
              <a:satOff val="-2316"/>
              <a:lumOff val="-30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715EE-02D8-44FE-BE0A-74278693A159}">
      <dsp:nvSpPr>
        <dsp:cNvPr id="0" name=""/>
        <dsp:cNvSpPr/>
      </dsp:nvSpPr>
      <dsp:spPr>
        <a:xfrm>
          <a:off x="689811" y="3290735"/>
          <a:ext cx="10485021" cy="411217"/>
        </a:xfrm>
        <a:prstGeom prst="rect">
          <a:avLst/>
        </a:prstGeom>
        <a:solidFill>
          <a:schemeClr val="accent3">
            <a:hueOff val="-2821823"/>
            <a:satOff val="-2895"/>
            <a:lumOff val="-37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ourier New" panose="02070309020205020404" pitchFamily="49" charset="0"/>
              <a:cs typeface="Courier New" panose="02070309020205020404" pitchFamily="49" charset="0"/>
            </a:rPr>
            <a:t>replace(old, new [, max])</a:t>
          </a:r>
        </a:p>
      </dsp:txBody>
      <dsp:txXfrm>
        <a:off x="689811" y="3290735"/>
        <a:ext cx="10485021" cy="411217"/>
      </dsp:txXfrm>
    </dsp:sp>
    <dsp:sp modelId="{52767B95-9D4F-4DD2-A5C2-EDCF9219C221}">
      <dsp:nvSpPr>
        <dsp:cNvPr id="0" name=""/>
        <dsp:cNvSpPr/>
      </dsp:nvSpPr>
      <dsp:spPr>
        <a:xfrm>
          <a:off x="432800" y="3239332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821823"/>
              <a:satOff val="-2895"/>
              <a:lumOff val="-37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28828-3B45-47B1-A22B-EF662144CA6C}">
      <dsp:nvSpPr>
        <dsp:cNvPr id="0" name=""/>
        <dsp:cNvSpPr/>
      </dsp:nvSpPr>
      <dsp:spPr>
        <a:xfrm>
          <a:off x="317417" y="3907923"/>
          <a:ext cx="10857415" cy="411217"/>
        </a:xfrm>
        <a:prstGeom prst="rect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0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upper(), lower()</a:t>
          </a:r>
        </a:p>
      </dsp:txBody>
      <dsp:txXfrm>
        <a:off x="317417" y="3907923"/>
        <a:ext cx="10857415" cy="411217"/>
      </dsp:txXfrm>
    </dsp:sp>
    <dsp:sp modelId="{F12DCE95-CE24-43F4-B4CA-2C9696F68B09}">
      <dsp:nvSpPr>
        <dsp:cNvPr id="0" name=""/>
        <dsp:cNvSpPr/>
      </dsp:nvSpPr>
      <dsp:spPr>
        <a:xfrm>
          <a:off x="60406" y="3856521"/>
          <a:ext cx="514021" cy="514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B2E5E-E042-4BEF-8AD0-8863915FE7DB}">
      <dsp:nvSpPr>
        <dsp:cNvPr id="0" name=""/>
        <dsp:cNvSpPr/>
      </dsp:nvSpPr>
      <dsp:spPr>
        <a:xfrm>
          <a:off x="52665" y="1657"/>
          <a:ext cx="3478096" cy="2086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/>
            <a:t>!=</a:t>
          </a:r>
          <a:endParaRPr lang="en-US" sz="6500" kern="1200"/>
        </a:p>
      </dsp:txBody>
      <dsp:txXfrm>
        <a:off x="52665" y="1657"/>
        <a:ext cx="3478096" cy="2086858"/>
      </dsp:txXfrm>
    </dsp:sp>
    <dsp:sp modelId="{28102F83-FFA2-4FD0-BA34-0864412E9C2A}">
      <dsp:nvSpPr>
        <dsp:cNvPr id="0" name=""/>
        <dsp:cNvSpPr/>
      </dsp:nvSpPr>
      <dsp:spPr>
        <a:xfrm>
          <a:off x="3878571" y="1657"/>
          <a:ext cx="3478096" cy="2086858"/>
        </a:xfrm>
        <a:prstGeom prst="rect">
          <a:avLst/>
        </a:prstGeom>
        <a:solidFill>
          <a:schemeClr val="accent3">
            <a:hueOff val="-677237"/>
            <a:satOff val="-695"/>
            <a:lumOff val="-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&gt;</a:t>
          </a:r>
        </a:p>
      </dsp:txBody>
      <dsp:txXfrm>
        <a:off x="3878571" y="1657"/>
        <a:ext cx="3478096" cy="2086858"/>
      </dsp:txXfrm>
    </dsp:sp>
    <dsp:sp modelId="{3E7CA5E2-A56B-4C8A-8C02-27CC25D7F307}">
      <dsp:nvSpPr>
        <dsp:cNvPr id="0" name=""/>
        <dsp:cNvSpPr/>
      </dsp:nvSpPr>
      <dsp:spPr>
        <a:xfrm>
          <a:off x="7704478" y="1657"/>
          <a:ext cx="3478096" cy="2086858"/>
        </a:xfrm>
        <a:prstGeom prst="rect">
          <a:avLst/>
        </a:prstGeom>
        <a:solidFill>
          <a:schemeClr val="accent3">
            <a:hueOff val="-1354475"/>
            <a:satOff val="-1390"/>
            <a:lumOff val="-1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&lt;</a:t>
          </a:r>
        </a:p>
      </dsp:txBody>
      <dsp:txXfrm>
        <a:off x="7704478" y="1657"/>
        <a:ext cx="3478096" cy="2086858"/>
      </dsp:txXfrm>
    </dsp:sp>
    <dsp:sp modelId="{AD6FF677-9234-43B5-8A71-92876FC7432B}">
      <dsp:nvSpPr>
        <dsp:cNvPr id="0" name=""/>
        <dsp:cNvSpPr/>
      </dsp:nvSpPr>
      <dsp:spPr>
        <a:xfrm>
          <a:off x="52665" y="2436324"/>
          <a:ext cx="3478096" cy="2086858"/>
        </a:xfrm>
        <a:prstGeom prst="rect">
          <a:avLst/>
        </a:prstGeom>
        <a:solidFill>
          <a:schemeClr val="accent3">
            <a:hueOff val="-2031712"/>
            <a:satOff val="-2084"/>
            <a:lumOff val="-2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&gt;=</a:t>
          </a:r>
        </a:p>
      </dsp:txBody>
      <dsp:txXfrm>
        <a:off x="52665" y="2436324"/>
        <a:ext cx="3478096" cy="2086858"/>
      </dsp:txXfrm>
    </dsp:sp>
    <dsp:sp modelId="{FD4CA853-3DB4-42AA-B27B-67AF2C6ADEA8}">
      <dsp:nvSpPr>
        <dsp:cNvPr id="0" name=""/>
        <dsp:cNvSpPr/>
      </dsp:nvSpPr>
      <dsp:spPr>
        <a:xfrm>
          <a:off x="3878571" y="2436324"/>
          <a:ext cx="3478096" cy="2086858"/>
        </a:xfrm>
        <a:prstGeom prst="rect">
          <a:avLst/>
        </a:prstGeom>
        <a:solidFill>
          <a:schemeClr val="accent3">
            <a:hueOff val="-2708950"/>
            <a:satOff val="-2779"/>
            <a:lumOff val="-3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&lt;=</a:t>
          </a:r>
        </a:p>
      </dsp:txBody>
      <dsp:txXfrm>
        <a:off x="3878571" y="2436324"/>
        <a:ext cx="3478096" cy="2086858"/>
      </dsp:txXfrm>
    </dsp:sp>
    <dsp:sp modelId="{29BF2057-BC91-4DDF-89A6-D5BCBE138A0C}">
      <dsp:nvSpPr>
        <dsp:cNvPr id="0" name=""/>
        <dsp:cNvSpPr/>
      </dsp:nvSpPr>
      <dsp:spPr>
        <a:xfrm>
          <a:off x="7704478" y="2436324"/>
          <a:ext cx="3478096" cy="2086858"/>
        </a:xfrm>
        <a:prstGeom prst="rect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==</a:t>
          </a:r>
        </a:p>
      </dsp:txBody>
      <dsp:txXfrm>
        <a:off x="7704478" y="2436324"/>
        <a:ext cx="3478096" cy="20868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14F9B-B842-4A16-9FBF-2B23F5A964D2}">
      <dsp:nvSpPr>
        <dsp:cNvPr id="0" name=""/>
        <dsp:cNvSpPr/>
      </dsp:nvSpPr>
      <dsp:spPr>
        <a:xfrm>
          <a:off x="5030622" y="1762597"/>
          <a:ext cx="1173994" cy="11739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>
              <a:latin typeface="Lucida Console" panose="020B0609040504020204" pitchFamily="49" charset="0"/>
            </a:rPr>
            <a:t>=</a:t>
          </a:r>
          <a:endParaRPr lang="en-US" sz="6500" kern="1200">
            <a:latin typeface="Lucida Console" panose="020B0609040504020204" pitchFamily="49" charset="0"/>
          </a:endParaRPr>
        </a:p>
      </dsp:txBody>
      <dsp:txXfrm>
        <a:off x="5202549" y="1934524"/>
        <a:ext cx="830140" cy="830140"/>
      </dsp:txXfrm>
    </dsp:sp>
    <dsp:sp modelId="{E0A9089E-5435-430A-A1F0-A8266FFA4FCC}">
      <dsp:nvSpPr>
        <dsp:cNvPr id="0" name=""/>
        <dsp:cNvSpPr/>
      </dsp:nvSpPr>
      <dsp:spPr>
        <a:xfrm rot="16200000">
          <a:off x="5324337" y="1459911"/>
          <a:ext cx="586564" cy="18808"/>
        </a:xfrm>
        <a:custGeom>
          <a:avLst/>
          <a:gdLst/>
          <a:ahLst/>
          <a:cxnLst/>
          <a:rect l="0" t="0" r="0" b="0"/>
          <a:pathLst>
            <a:path>
              <a:moveTo>
                <a:pt x="0" y="9404"/>
              </a:moveTo>
              <a:lnTo>
                <a:pt x="586564" y="94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2955" y="1454651"/>
        <a:ext cx="29328" cy="29328"/>
      </dsp:txXfrm>
    </dsp:sp>
    <dsp:sp modelId="{2B3B8E64-4E6F-4A35-922A-1C798141771B}">
      <dsp:nvSpPr>
        <dsp:cNvPr id="0" name=""/>
        <dsp:cNvSpPr/>
      </dsp:nvSpPr>
      <dsp:spPr>
        <a:xfrm>
          <a:off x="5030622" y="2038"/>
          <a:ext cx="1173994" cy="11739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+=</a:t>
          </a:r>
          <a:endParaRPr lang="en-US" sz="3400" kern="1200">
            <a:latin typeface="Lucida Console" panose="020B0609040504020204" pitchFamily="49" charset="0"/>
          </a:endParaRPr>
        </a:p>
      </dsp:txBody>
      <dsp:txXfrm>
        <a:off x="5202549" y="173965"/>
        <a:ext cx="830140" cy="830140"/>
      </dsp:txXfrm>
    </dsp:sp>
    <dsp:sp modelId="{20FECDF9-7AA1-4E02-A297-6055B436904D}">
      <dsp:nvSpPr>
        <dsp:cNvPr id="0" name=""/>
        <dsp:cNvSpPr/>
      </dsp:nvSpPr>
      <dsp:spPr>
        <a:xfrm rot="19285714">
          <a:off x="6012568" y="1791345"/>
          <a:ext cx="586564" cy="18808"/>
        </a:xfrm>
        <a:custGeom>
          <a:avLst/>
          <a:gdLst/>
          <a:ahLst/>
          <a:cxnLst/>
          <a:rect l="0" t="0" r="0" b="0"/>
          <a:pathLst>
            <a:path>
              <a:moveTo>
                <a:pt x="0" y="9404"/>
              </a:moveTo>
              <a:lnTo>
                <a:pt x="586564" y="94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91186" y="1786085"/>
        <a:ext cx="29328" cy="29328"/>
      </dsp:txXfrm>
    </dsp:sp>
    <dsp:sp modelId="{329D103C-032F-4C26-934E-FED0E4916FB2}">
      <dsp:nvSpPr>
        <dsp:cNvPr id="0" name=""/>
        <dsp:cNvSpPr/>
      </dsp:nvSpPr>
      <dsp:spPr>
        <a:xfrm>
          <a:off x="6407083" y="664906"/>
          <a:ext cx="1173994" cy="1173994"/>
        </a:xfrm>
        <a:prstGeom prst="ellipse">
          <a:avLst/>
        </a:prstGeom>
        <a:solidFill>
          <a:schemeClr val="accent3">
            <a:hueOff val="-564365"/>
            <a:satOff val="-579"/>
            <a:lumOff val="-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Lucida Console" panose="020B0609040504020204" pitchFamily="49" charset="0"/>
            </a:rPr>
            <a:t>-=</a:t>
          </a:r>
        </a:p>
      </dsp:txBody>
      <dsp:txXfrm>
        <a:off x="6579010" y="836833"/>
        <a:ext cx="830140" cy="830140"/>
      </dsp:txXfrm>
    </dsp:sp>
    <dsp:sp modelId="{E9C6B6F9-4790-4BE0-89AE-0420B2154125}">
      <dsp:nvSpPr>
        <dsp:cNvPr id="0" name=""/>
        <dsp:cNvSpPr/>
      </dsp:nvSpPr>
      <dsp:spPr>
        <a:xfrm rot="771429">
          <a:off x="6182546" y="2536071"/>
          <a:ext cx="586564" cy="18808"/>
        </a:xfrm>
        <a:custGeom>
          <a:avLst/>
          <a:gdLst/>
          <a:ahLst/>
          <a:cxnLst/>
          <a:rect l="0" t="0" r="0" b="0"/>
          <a:pathLst>
            <a:path>
              <a:moveTo>
                <a:pt x="0" y="9404"/>
              </a:moveTo>
              <a:lnTo>
                <a:pt x="586564" y="94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1165" y="2530811"/>
        <a:ext cx="29328" cy="29328"/>
      </dsp:txXfrm>
    </dsp:sp>
    <dsp:sp modelId="{A937EC34-116B-4351-8210-C588C33996D6}">
      <dsp:nvSpPr>
        <dsp:cNvPr id="0" name=""/>
        <dsp:cNvSpPr/>
      </dsp:nvSpPr>
      <dsp:spPr>
        <a:xfrm>
          <a:off x="6747041" y="2154359"/>
          <a:ext cx="1173994" cy="1173994"/>
        </a:xfrm>
        <a:prstGeom prst="ellipse">
          <a:avLst/>
        </a:prstGeom>
        <a:solidFill>
          <a:schemeClr val="accent3">
            <a:hueOff val="-1128729"/>
            <a:satOff val="-1158"/>
            <a:lumOff val="-15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Lucida Console" panose="020B0609040504020204" pitchFamily="49" charset="0"/>
            </a:rPr>
            <a:t>*=</a:t>
          </a:r>
        </a:p>
      </dsp:txBody>
      <dsp:txXfrm>
        <a:off x="6918968" y="2326286"/>
        <a:ext cx="830140" cy="830140"/>
      </dsp:txXfrm>
    </dsp:sp>
    <dsp:sp modelId="{05628196-13D5-4FAB-8E47-7D0C1C74D5A0}">
      <dsp:nvSpPr>
        <dsp:cNvPr id="0" name=""/>
        <dsp:cNvSpPr/>
      </dsp:nvSpPr>
      <dsp:spPr>
        <a:xfrm rot="3857143">
          <a:off x="5706276" y="3133295"/>
          <a:ext cx="586564" cy="18808"/>
        </a:xfrm>
        <a:custGeom>
          <a:avLst/>
          <a:gdLst/>
          <a:ahLst/>
          <a:cxnLst/>
          <a:rect l="0" t="0" r="0" b="0"/>
          <a:pathLst>
            <a:path>
              <a:moveTo>
                <a:pt x="0" y="9404"/>
              </a:moveTo>
              <a:lnTo>
                <a:pt x="586564" y="94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894" y="3128035"/>
        <a:ext cx="29328" cy="29328"/>
      </dsp:txXfrm>
    </dsp:sp>
    <dsp:sp modelId="{54607A08-5878-45C2-A0F0-33D3784FF8EE}">
      <dsp:nvSpPr>
        <dsp:cNvPr id="0" name=""/>
        <dsp:cNvSpPr/>
      </dsp:nvSpPr>
      <dsp:spPr>
        <a:xfrm>
          <a:off x="5794500" y="3348806"/>
          <a:ext cx="1173994" cy="1173994"/>
        </a:xfrm>
        <a:prstGeom prst="ellipse">
          <a:avLst/>
        </a:prstGeom>
        <a:solidFill>
          <a:schemeClr val="accent3">
            <a:hueOff val="-1693094"/>
            <a:satOff val="-1737"/>
            <a:lumOff val="-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Lucida Console" panose="020B0609040504020204" pitchFamily="49" charset="0"/>
            </a:rPr>
            <a:t>/=</a:t>
          </a:r>
        </a:p>
      </dsp:txBody>
      <dsp:txXfrm>
        <a:off x="5966427" y="3520733"/>
        <a:ext cx="830140" cy="830140"/>
      </dsp:txXfrm>
    </dsp:sp>
    <dsp:sp modelId="{0F7A6660-2496-403F-BB04-9BD5364FAFFF}">
      <dsp:nvSpPr>
        <dsp:cNvPr id="0" name=""/>
        <dsp:cNvSpPr/>
      </dsp:nvSpPr>
      <dsp:spPr>
        <a:xfrm rot="6942857">
          <a:off x="4942398" y="3133295"/>
          <a:ext cx="586564" cy="18808"/>
        </a:xfrm>
        <a:custGeom>
          <a:avLst/>
          <a:gdLst/>
          <a:ahLst/>
          <a:cxnLst/>
          <a:rect l="0" t="0" r="0" b="0"/>
          <a:pathLst>
            <a:path>
              <a:moveTo>
                <a:pt x="0" y="9404"/>
              </a:moveTo>
              <a:lnTo>
                <a:pt x="586564" y="94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221016" y="3128035"/>
        <a:ext cx="29328" cy="29328"/>
      </dsp:txXfrm>
    </dsp:sp>
    <dsp:sp modelId="{EED35A4D-9C52-4D79-881E-B14501CC9F43}">
      <dsp:nvSpPr>
        <dsp:cNvPr id="0" name=""/>
        <dsp:cNvSpPr/>
      </dsp:nvSpPr>
      <dsp:spPr>
        <a:xfrm>
          <a:off x="4266744" y="3348806"/>
          <a:ext cx="1173994" cy="1173994"/>
        </a:xfrm>
        <a:prstGeom prst="ellipse">
          <a:avLst/>
        </a:prstGeom>
        <a:solidFill>
          <a:schemeClr val="accent3">
            <a:hueOff val="-2257458"/>
            <a:satOff val="-2316"/>
            <a:lumOff val="-3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Lucida Console" panose="020B0609040504020204" pitchFamily="49" charset="0"/>
            </a:rPr>
            <a:t>%=</a:t>
          </a:r>
        </a:p>
      </dsp:txBody>
      <dsp:txXfrm>
        <a:off x="4438671" y="3520733"/>
        <a:ext cx="830140" cy="830140"/>
      </dsp:txXfrm>
    </dsp:sp>
    <dsp:sp modelId="{087E3424-BA0C-4B27-BC0C-1247EB9B6D6C}">
      <dsp:nvSpPr>
        <dsp:cNvPr id="0" name=""/>
        <dsp:cNvSpPr/>
      </dsp:nvSpPr>
      <dsp:spPr>
        <a:xfrm rot="10028571">
          <a:off x="4466128" y="2536071"/>
          <a:ext cx="586564" cy="18808"/>
        </a:xfrm>
        <a:custGeom>
          <a:avLst/>
          <a:gdLst/>
          <a:ahLst/>
          <a:cxnLst/>
          <a:rect l="0" t="0" r="0" b="0"/>
          <a:pathLst>
            <a:path>
              <a:moveTo>
                <a:pt x="0" y="9404"/>
              </a:moveTo>
              <a:lnTo>
                <a:pt x="586564" y="94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744746" y="2530811"/>
        <a:ext cx="29328" cy="29328"/>
      </dsp:txXfrm>
    </dsp:sp>
    <dsp:sp modelId="{BAC44496-0A2C-43B8-BA42-16896284048D}">
      <dsp:nvSpPr>
        <dsp:cNvPr id="0" name=""/>
        <dsp:cNvSpPr/>
      </dsp:nvSpPr>
      <dsp:spPr>
        <a:xfrm>
          <a:off x="3314204" y="2154359"/>
          <a:ext cx="1173994" cy="1173994"/>
        </a:xfrm>
        <a:prstGeom prst="ellipse">
          <a:avLst/>
        </a:prstGeom>
        <a:solidFill>
          <a:schemeClr val="accent3">
            <a:hueOff val="-2821823"/>
            <a:satOff val="-2895"/>
            <a:lumOff val="-37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Lucida Console" panose="020B0609040504020204" pitchFamily="49" charset="0"/>
            </a:rPr>
            <a:t>**=</a:t>
          </a:r>
        </a:p>
      </dsp:txBody>
      <dsp:txXfrm>
        <a:off x="3486131" y="2326286"/>
        <a:ext cx="830140" cy="830140"/>
      </dsp:txXfrm>
    </dsp:sp>
    <dsp:sp modelId="{51C87C0A-53A3-4885-A357-1F678AA7718A}">
      <dsp:nvSpPr>
        <dsp:cNvPr id="0" name=""/>
        <dsp:cNvSpPr/>
      </dsp:nvSpPr>
      <dsp:spPr>
        <a:xfrm rot="13114286">
          <a:off x="4636107" y="1791345"/>
          <a:ext cx="586564" cy="18808"/>
        </a:xfrm>
        <a:custGeom>
          <a:avLst/>
          <a:gdLst/>
          <a:ahLst/>
          <a:cxnLst/>
          <a:rect l="0" t="0" r="0" b="0"/>
          <a:pathLst>
            <a:path>
              <a:moveTo>
                <a:pt x="0" y="9404"/>
              </a:moveTo>
              <a:lnTo>
                <a:pt x="586564" y="94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914725" y="1786085"/>
        <a:ext cx="29328" cy="29328"/>
      </dsp:txXfrm>
    </dsp:sp>
    <dsp:sp modelId="{C9C34B12-00C2-4CCF-827D-411BCBB0758B}">
      <dsp:nvSpPr>
        <dsp:cNvPr id="0" name=""/>
        <dsp:cNvSpPr/>
      </dsp:nvSpPr>
      <dsp:spPr>
        <a:xfrm>
          <a:off x="3654161" y="664906"/>
          <a:ext cx="1173994" cy="1173994"/>
        </a:xfrm>
        <a:prstGeom prst="ellipse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latin typeface="Lucida Console" panose="020B0609040504020204" pitchFamily="49" charset="0"/>
            </a:rPr>
            <a:t>//=</a:t>
          </a:r>
        </a:p>
      </dsp:txBody>
      <dsp:txXfrm>
        <a:off x="3826088" y="836833"/>
        <a:ext cx="830140" cy="8301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7F55A-49DF-4A92-B225-71718FB41FEE}">
      <dsp:nvSpPr>
        <dsp:cNvPr id="0" name=""/>
        <dsp:cNvSpPr/>
      </dsp:nvSpPr>
      <dsp:spPr>
        <a:xfrm>
          <a:off x="4494095" y="155726"/>
          <a:ext cx="6741144" cy="38561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Bitwise AND</a:t>
          </a:r>
          <a:endParaRPr lang="en-US" sz="2200" b="0" kern="1200" dirty="0"/>
        </a:p>
      </dsp:txBody>
      <dsp:txXfrm>
        <a:off x="4512919" y="174550"/>
        <a:ext cx="6703496" cy="347962"/>
      </dsp:txXfrm>
    </dsp:sp>
    <dsp:sp modelId="{49C8C9E8-928D-4DAC-9BED-79E8D30F8F82}">
      <dsp:nvSpPr>
        <dsp:cNvPr id="0" name=""/>
        <dsp:cNvSpPr/>
      </dsp:nvSpPr>
      <dsp:spPr>
        <a:xfrm>
          <a:off x="0" y="552"/>
          <a:ext cx="4494096" cy="695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>
              <a:latin typeface="Courier New" panose="02070309020205020404" pitchFamily="49" charset="0"/>
              <a:cs typeface="Courier New" panose="02070309020205020404" pitchFamily="49" charset="0"/>
            </a:rPr>
            <a:t>&amp;</a:t>
          </a:r>
        </a:p>
      </dsp:txBody>
      <dsp:txXfrm>
        <a:off x="33974" y="34526"/>
        <a:ext cx="4426148" cy="628011"/>
      </dsp:txXfrm>
    </dsp:sp>
    <dsp:sp modelId="{6DFEC525-655D-4300-9C1F-38A94E559987}">
      <dsp:nvSpPr>
        <dsp:cNvPr id="0" name=""/>
        <dsp:cNvSpPr/>
      </dsp:nvSpPr>
      <dsp:spPr>
        <a:xfrm>
          <a:off x="4494095" y="921282"/>
          <a:ext cx="6741144" cy="38561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Bitwise OR</a:t>
          </a:r>
          <a:endParaRPr lang="en-US" sz="2200" b="0" kern="1200"/>
        </a:p>
      </dsp:txBody>
      <dsp:txXfrm>
        <a:off x="4512919" y="940106"/>
        <a:ext cx="6703496" cy="347962"/>
      </dsp:txXfrm>
    </dsp:sp>
    <dsp:sp modelId="{0AE573D8-0EBB-4DF9-B50B-9C5253375517}">
      <dsp:nvSpPr>
        <dsp:cNvPr id="0" name=""/>
        <dsp:cNvSpPr/>
      </dsp:nvSpPr>
      <dsp:spPr>
        <a:xfrm>
          <a:off x="0" y="766107"/>
          <a:ext cx="4494096" cy="695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>
              <a:latin typeface="Courier New" panose="02070309020205020404" pitchFamily="49" charset="0"/>
              <a:cs typeface="Courier New" panose="02070309020205020404" pitchFamily="49" charset="0"/>
            </a:rPr>
            <a:t>|</a:t>
          </a:r>
        </a:p>
      </dsp:txBody>
      <dsp:txXfrm>
        <a:off x="33974" y="800081"/>
        <a:ext cx="4426148" cy="628011"/>
      </dsp:txXfrm>
    </dsp:sp>
    <dsp:sp modelId="{9A8E3ABF-C027-4953-AC33-BEF957055999}">
      <dsp:nvSpPr>
        <dsp:cNvPr id="0" name=""/>
        <dsp:cNvSpPr/>
      </dsp:nvSpPr>
      <dsp:spPr>
        <a:xfrm>
          <a:off x="4494095" y="1686837"/>
          <a:ext cx="6741144" cy="38561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Bitwise </a:t>
          </a:r>
          <a:r>
            <a:rPr lang="ru-RU" sz="2200" b="0" i="0" kern="1200"/>
            <a:t>XOR</a:t>
          </a:r>
          <a:endParaRPr lang="en-US" sz="2200" b="0" kern="1200"/>
        </a:p>
      </dsp:txBody>
      <dsp:txXfrm>
        <a:off x="4512919" y="1705661"/>
        <a:ext cx="6703496" cy="347962"/>
      </dsp:txXfrm>
    </dsp:sp>
    <dsp:sp modelId="{CCD33222-08CF-4770-9109-2436804691B7}">
      <dsp:nvSpPr>
        <dsp:cNvPr id="0" name=""/>
        <dsp:cNvSpPr/>
      </dsp:nvSpPr>
      <dsp:spPr>
        <a:xfrm>
          <a:off x="0" y="1531662"/>
          <a:ext cx="4494096" cy="695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>
              <a:latin typeface="Courier New" panose="02070309020205020404" pitchFamily="49" charset="0"/>
              <a:cs typeface="Courier New" panose="02070309020205020404" pitchFamily="49" charset="0"/>
            </a:rPr>
            <a:t>^</a:t>
          </a:r>
        </a:p>
      </dsp:txBody>
      <dsp:txXfrm>
        <a:off x="33974" y="1565636"/>
        <a:ext cx="4426148" cy="628011"/>
      </dsp:txXfrm>
    </dsp:sp>
    <dsp:sp modelId="{443F68A0-0741-49C4-9976-056E7D4BD86F}">
      <dsp:nvSpPr>
        <dsp:cNvPr id="0" name=""/>
        <dsp:cNvSpPr/>
      </dsp:nvSpPr>
      <dsp:spPr>
        <a:xfrm>
          <a:off x="4494095" y="2452392"/>
          <a:ext cx="6741144" cy="38561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/>
            <a:t>Bitwise NOT</a:t>
          </a:r>
        </a:p>
      </dsp:txBody>
      <dsp:txXfrm>
        <a:off x="4512919" y="2471216"/>
        <a:ext cx="6703496" cy="347962"/>
      </dsp:txXfrm>
    </dsp:sp>
    <dsp:sp modelId="{955E62C7-DC75-42ED-BC47-C0B10039EA48}">
      <dsp:nvSpPr>
        <dsp:cNvPr id="0" name=""/>
        <dsp:cNvSpPr/>
      </dsp:nvSpPr>
      <dsp:spPr>
        <a:xfrm>
          <a:off x="0" y="2297217"/>
          <a:ext cx="4494096" cy="695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>
              <a:latin typeface="Courier New" panose="02070309020205020404" pitchFamily="49" charset="0"/>
              <a:cs typeface="Courier New" panose="02070309020205020404" pitchFamily="49" charset="0"/>
            </a:rPr>
            <a:t>~</a:t>
          </a:r>
        </a:p>
      </dsp:txBody>
      <dsp:txXfrm>
        <a:off x="33974" y="2331191"/>
        <a:ext cx="4426148" cy="628011"/>
      </dsp:txXfrm>
    </dsp:sp>
    <dsp:sp modelId="{F85BB373-0971-4776-9E5B-7B47B948611C}">
      <dsp:nvSpPr>
        <dsp:cNvPr id="0" name=""/>
        <dsp:cNvSpPr/>
      </dsp:nvSpPr>
      <dsp:spPr>
        <a:xfrm>
          <a:off x="4494095" y="3217947"/>
          <a:ext cx="6741144" cy="38561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/>
            <a:t>Bitwise left shift</a:t>
          </a:r>
        </a:p>
      </dsp:txBody>
      <dsp:txXfrm>
        <a:off x="4512919" y="3236771"/>
        <a:ext cx="6703496" cy="347962"/>
      </dsp:txXfrm>
    </dsp:sp>
    <dsp:sp modelId="{7F7E9C1A-D2F3-417A-80C8-88F7310C75C8}">
      <dsp:nvSpPr>
        <dsp:cNvPr id="0" name=""/>
        <dsp:cNvSpPr/>
      </dsp:nvSpPr>
      <dsp:spPr>
        <a:xfrm>
          <a:off x="0" y="3062773"/>
          <a:ext cx="4494096" cy="695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>
              <a:latin typeface="Courier New" panose="02070309020205020404" pitchFamily="49" charset="0"/>
              <a:cs typeface="Courier New" panose="02070309020205020404" pitchFamily="49" charset="0"/>
            </a:rPr>
            <a:t>&lt;&lt;</a:t>
          </a:r>
        </a:p>
      </dsp:txBody>
      <dsp:txXfrm>
        <a:off x="33974" y="3096747"/>
        <a:ext cx="4426148" cy="628011"/>
      </dsp:txXfrm>
    </dsp:sp>
    <dsp:sp modelId="{A5AD4E5F-DACA-4B5F-ACC3-44E1D5C3EF8E}">
      <dsp:nvSpPr>
        <dsp:cNvPr id="0" name=""/>
        <dsp:cNvSpPr/>
      </dsp:nvSpPr>
      <dsp:spPr>
        <a:xfrm>
          <a:off x="4494095" y="3983502"/>
          <a:ext cx="6741144" cy="38561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/>
            <a:t>Bitwise right shift</a:t>
          </a:r>
        </a:p>
      </dsp:txBody>
      <dsp:txXfrm>
        <a:off x="4512919" y="4002326"/>
        <a:ext cx="6703496" cy="347962"/>
      </dsp:txXfrm>
    </dsp:sp>
    <dsp:sp modelId="{2A046E0B-E95D-4E88-B5B5-8E82C1062305}">
      <dsp:nvSpPr>
        <dsp:cNvPr id="0" name=""/>
        <dsp:cNvSpPr/>
      </dsp:nvSpPr>
      <dsp:spPr>
        <a:xfrm>
          <a:off x="0" y="3828328"/>
          <a:ext cx="4494096" cy="695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&gt;&gt;</a:t>
          </a:r>
        </a:p>
      </dsp:txBody>
      <dsp:txXfrm>
        <a:off x="33974" y="3862302"/>
        <a:ext cx="4426148" cy="6280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D272D-F950-45B0-A00B-1F96D578F240}">
      <dsp:nvSpPr>
        <dsp:cNvPr id="0" name=""/>
        <dsp:cNvSpPr/>
      </dsp:nvSpPr>
      <dsp:spPr>
        <a:xfrm>
          <a:off x="1371" y="657777"/>
          <a:ext cx="5348808" cy="32092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and</a:t>
          </a:r>
        </a:p>
      </dsp:txBody>
      <dsp:txXfrm>
        <a:off x="1371" y="657777"/>
        <a:ext cx="5348808" cy="3209284"/>
      </dsp:txXfrm>
    </dsp:sp>
    <dsp:sp modelId="{A900E19B-0EDB-47D8-867B-ABC5936D247A}">
      <dsp:nvSpPr>
        <dsp:cNvPr id="0" name=""/>
        <dsp:cNvSpPr/>
      </dsp:nvSpPr>
      <dsp:spPr>
        <a:xfrm>
          <a:off x="5885060" y="657777"/>
          <a:ext cx="5348808" cy="3209284"/>
        </a:xfrm>
        <a:prstGeom prst="rect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or</a:t>
          </a:r>
        </a:p>
      </dsp:txBody>
      <dsp:txXfrm>
        <a:off x="5885060" y="657777"/>
        <a:ext cx="5348808" cy="320928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D272D-F950-45B0-A00B-1F96D578F240}">
      <dsp:nvSpPr>
        <dsp:cNvPr id="0" name=""/>
        <dsp:cNvSpPr/>
      </dsp:nvSpPr>
      <dsp:spPr>
        <a:xfrm>
          <a:off x="1371" y="657777"/>
          <a:ext cx="5348808" cy="32092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in</a:t>
          </a:r>
        </a:p>
      </dsp:txBody>
      <dsp:txXfrm>
        <a:off x="1371" y="657777"/>
        <a:ext cx="5348808" cy="3209284"/>
      </dsp:txXfrm>
    </dsp:sp>
    <dsp:sp modelId="{A900E19B-0EDB-47D8-867B-ABC5936D247A}">
      <dsp:nvSpPr>
        <dsp:cNvPr id="0" name=""/>
        <dsp:cNvSpPr/>
      </dsp:nvSpPr>
      <dsp:spPr>
        <a:xfrm>
          <a:off x="5885060" y="657777"/>
          <a:ext cx="5348808" cy="3209284"/>
        </a:xfrm>
        <a:prstGeom prst="rect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not in</a:t>
          </a:r>
        </a:p>
      </dsp:txBody>
      <dsp:txXfrm>
        <a:off x="5885060" y="657777"/>
        <a:ext cx="5348808" cy="32092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D272D-F950-45B0-A00B-1F96D578F240}">
      <dsp:nvSpPr>
        <dsp:cNvPr id="0" name=""/>
        <dsp:cNvSpPr/>
      </dsp:nvSpPr>
      <dsp:spPr>
        <a:xfrm>
          <a:off x="1371" y="657777"/>
          <a:ext cx="5348808" cy="32092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is</a:t>
          </a:r>
        </a:p>
      </dsp:txBody>
      <dsp:txXfrm>
        <a:off x="1371" y="657777"/>
        <a:ext cx="5348808" cy="3209284"/>
      </dsp:txXfrm>
    </dsp:sp>
    <dsp:sp modelId="{A900E19B-0EDB-47D8-867B-ABC5936D247A}">
      <dsp:nvSpPr>
        <dsp:cNvPr id="0" name=""/>
        <dsp:cNvSpPr/>
      </dsp:nvSpPr>
      <dsp:spPr>
        <a:xfrm>
          <a:off x="5885060" y="657777"/>
          <a:ext cx="5348808" cy="3209284"/>
        </a:xfrm>
        <a:prstGeom prst="rect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is not</a:t>
          </a:r>
        </a:p>
      </dsp:txBody>
      <dsp:txXfrm>
        <a:off x="5885060" y="657777"/>
        <a:ext cx="5348808" cy="32092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34A26-17DD-4756-953D-C0B52531463D}">
      <dsp:nvSpPr>
        <dsp:cNvPr id="0" name=""/>
        <dsp:cNvSpPr/>
      </dsp:nvSpPr>
      <dsp:spPr>
        <a:xfrm>
          <a:off x="2576236" y="0"/>
          <a:ext cx="7304512" cy="5159392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B9388-ECAD-40FB-A606-1921D787154A}">
      <dsp:nvSpPr>
        <dsp:cNvPr id="0" name=""/>
        <dsp:cNvSpPr/>
      </dsp:nvSpPr>
      <dsp:spPr>
        <a:xfrm>
          <a:off x="3029251" y="565683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**</a:t>
          </a:r>
        </a:p>
      </dsp:txBody>
      <dsp:txXfrm>
        <a:off x="3041056" y="577488"/>
        <a:ext cx="6394384" cy="218221"/>
      </dsp:txXfrm>
    </dsp:sp>
    <dsp:sp modelId="{6C814563-7954-40C5-949E-AED269F31C38}">
      <dsp:nvSpPr>
        <dsp:cNvPr id="0" name=""/>
        <dsp:cNvSpPr/>
      </dsp:nvSpPr>
      <dsp:spPr>
        <a:xfrm>
          <a:off x="3029251" y="840642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41871"/>
              <a:satOff val="-248"/>
              <a:lumOff val="-3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~ +@ -@ (sign changes)</a:t>
          </a:r>
        </a:p>
      </dsp:txBody>
      <dsp:txXfrm>
        <a:off x="3041056" y="852447"/>
        <a:ext cx="6394384" cy="218221"/>
      </dsp:txXfrm>
    </dsp:sp>
    <dsp:sp modelId="{24C9DAAF-E294-4A0B-8A52-E6C887BC87A5}">
      <dsp:nvSpPr>
        <dsp:cNvPr id="0" name=""/>
        <dsp:cNvSpPr/>
      </dsp:nvSpPr>
      <dsp:spPr>
        <a:xfrm>
          <a:off x="3029251" y="1115601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483741"/>
              <a:satOff val="-496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* / % //</a:t>
          </a:r>
        </a:p>
      </dsp:txBody>
      <dsp:txXfrm>
        <a:off x="3041056" y="1127406"/>
        <a:ext cx="6394384" cy="218221"/>
      </dsp:txXfrm>
    </dsp:sp>
    <dsp:sp modelId="{0AA0AC80-ACB8-43DA-878B-0989B06E6956}">
      <dsp:nvSpPr>
        <dsp:cNvPr id="0" name=""/>
        <dsp:cNvSpPr/>
      </dsp:nvSpPr>
      <dsp:spPr>
        <a:xfrm>
          <a:off x="3029251" y="1390560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725611"/>
              <a:satOff val="-744"/>
              <a:lumOff val="-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+ -</a:t>
          </a:r>
        </a:p>
      </dsp:txBody>
      <dsp:txXfrm>
        <a:off x="3041056" y="1402365"/>
        <a:ext cx="6394384" cy="218221"/>
      </dsp:txXfrm>
    </dsp:sp>
    <dsp:sp modelId="{35D37AC7-D08B-4D1E-A295-7106C1A64886}">
      <dsp:nvSpPr>
        <dsp:cNvPr id="0" name=""/>
        <dsp:cNvSpPr/>
      </dsp:nvSpPr>
      <dsp:spPr>
        <a:xfrm>
          <a:off x="3029251" y="1665520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967482"/>
              <a:satOff val="-993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&gt;&gt; &lt;&lt;</a:t>
          </a:r>
        </a:p>
      </dsp:txBody>
      <dsp:txXfrm>
        <a:off x="3041056" y="1677325"/>
        <a:ext cx="6394384" cy="218221"/>
      </dsp:txXfrm>
    </dsp:sp>
    <dsp:sp modelId="{9333EE83-9EAE-4D51-94AE-827E3A42C149}">
      <dsp:nvSpPr>
        <dsp:cNvPr id="0" name=""/>
        <dsp:cNvSpPr/>
      </dsp:nvSpPr>
      <dsp:spPr>
        <a:xfrm>
          <a:off x="3029251" y="1940479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209353"/>
              <a:satOff val="-1241"/>
              <a:lumOff val="-16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&amp;</a:t>
          </a:r>
        </a:p>
      </dsp:txBody>
      <dsp:txXfrm>
        <a:off x="3041056" y="1952284"/>
        <a:ext cx="6394384" cy="218221"/>
      </dsp:txXfrm>
    </dsp:sp>
    <dsp:sp modelId="{D2DCD2A1-DE8B-42F0-9C54-2CAAD77DD9BC}">
      <dsp:nvSpPr>
        <dsp:cNvPr id="0" name=""/>
        <dsp:cNvSpPr/>
      </dsp:nvSpPr>
      <dsp:spPr>
        <a:xfrm>
          <a:off x="3029251" y="2215438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451223"/>
              <a:satOff val="-1489"/>
              <a:lumOff val="-19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^ |</a:t>
          </a:r>
        </a:p>
      </dsp:txBody>
      <dsp:txXfrm>
        <a:off x="3041056" y="2227243"/>
        <a:ext cx="6394384" cy="218221"/>
      </dsp:txXfrm>
    </dsp:sp>
    <dsp:sp modelId="{1072FBED-3B92-4384-8529-9D15D86B1B9F}">
      <dsp:nvSpPr>
        <dsp:cNvPr id="0" name=""/>
        <dsp:cNvSpPr/>
      </dsp:nvSpPr>
      <dsp:spPr>
        <a:xfrm>
          <a:off x="3029251" y="2490397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693094"/>
              <a:satOff val="-1737"/>
              <a:lumOff val="-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&lt;= &lt; &gt; &gt;=</a:t>
          </a:r>
        </a:p>
      </dsp:txBody>
      <dsp:txXfrm>
        <a:off x="3041056" y="2502202"/>
        <a:ext cx="6394384" cy="218221"/>
      </dsp:txXfrm>
    </dsp:sp>
    <dsp:sp modelId="{8ADB4CFD-4E4A-4D21-95A8-6C9A2CEB00D6}">
      <dsp:nvSpPr>
        <dsp:cNvPr id="0" name=""/>
        <dsp:cNvSpPr/>
      </dsp:nvSpPr>
      <dsp:spPr>
        <a:xfrm>
          <a:off x="3029251" y="2765356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934964"/>
              <a:satOff val="-1985"/>
              <a:lumOff val="-2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== !=</a:t>
          </a:r>
        </a:p>
      </dsp:txBody>
      <dsp:txXfrm>
        <a:off x="3041056" y="2777161"/>
        <a:ext cx="6394384" cy="218221"/>
      </dsp:txXfrm>
    </dsp:sp>
    <dsp:sp modelId="{F4C9DACF-2A5C-4AFE-948D-D1A1750ABE84}">
      <dsp:nvSpPr>
        <dsp:cNvPr id="0" name=""/>
        <dsp:cNvSpPr/>
      </dsp:nvSpPr>
      <dsp:spPr>
        <a:xfrm>
          <a:off x="3029251" y="3040316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176834"/>
              <a:satOff val="-2233"/>
              <a:lumOff val="-2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= %= /= //= -= += *= **=</a:t>
          </a:r>
        </a:p>
      </dsp:txBody>
      <dsp:txXfrm>
        <a:off x="3041056" y="3052121"/>
        <a:ext cx="6394384" cy="218221"/>
      </dsp:txXfrm>
    </dsp:sp>
    <dsp:sp modelId="{21AE370A-DE9C-4D48-B7FE-24CC262B91FA}">
      <dsp:nvSpPr>
        <dsp:cNvPr id="0" name=""/>
        <dsp:cNvSpPr/>
      </dsp:nvSpPr>
      <dsp:spPr>
        <a:xfrm>
          <a:off x="3029251" y="3315275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418705"/>
              <a:satOff val="-2481"/>
              <a:lumOff val="-3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 </a:t>
          </a:r>
          <a:r>
            <a:rPr lang="en-US" sz="1800" kern="1200" err="1"/>
            <a:t>is</a:t>
          </a:r>
          <a:r>
            <a:rPr lang="en-US" sz="1800" kern="1200"/>
            <a:t> not</a:t>
          </a:r>
        </a:p>
      </dsp:txBody>
      <dsp:txXfrm>
        <a:off x="3041056" y="3327080"/>
        <a:ext cx="6394384" cy="218221"/>
      </dsp:txXfrm>
    </dsp:sp>
    <dsp:sp modelId="{6AAB0FB3-FA28-43ED-8FDC-F58EB9286B35}">
      <dsp:nvSpPr>
        <dsp:cNvPr id="0" name=""/>
        <dsp:cNvSpPr/>
      </dsp:nvSpPr>
      <dsp:spPr>
        <a:xfrm>
          <a:off x="3029251" y="3590234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660576"/>
              <a:satOff val="-2730"/>
              <a:lumOff val="-35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not in</a:t>
          </a:r>
        </a:p>
      </dsp:txBody>
      <dsp:txXfrm>
        <a:off x="3041056" y="3602039"/>
        <a:ext cx="6394384" cy="218221"/>
      </dsp:txXfrm>
    </dsp:sp>
    <dsp:sp modelId="{CE30D5A7-C792-4B72-B62F-E0D56EF9E79B}">
      <dsp:nvSpPr>
        <dsp:cNvPr id="0" name=""/>
        <dsp:cNvSpPr/>
      </dsp:nvSpPr>
      <dsp:spPr>
        <a:xfrm>
          <a:off x="3029251" y="3865193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902446"/>
              <a:satOff val="-2978"/>
              <a:lumOff val="-38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</a:t>
          </a:r>
        </a:p>
      </dsp:txBody>
      <dsp:txXfrm>
        <a:off x="3041056" y="3876998"/>
        <a:ext cx="6394384" cy="218221"/>
      </dsp:txXfrm>
    </dsp:sp>
    <dsp:sp modelId="{12F4A527-1FCD-4105-A0C9-D2AC2545F6D6}">
      <dsp:nvSpPr>
        <dsp:cNvPr id="0" name=""/>
        <dsp:cNvSpPr/>
      </dsp:nvSpPr>
      <dsp:spPr>
        <a:xfrm>
          <a:off x="3029251" y="4140152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144316"/>
              <a:satOff val="-3226"/>
              <a:lumOff val="-41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and</a:t>
          </a:r>
        </a:p>
      </dsp:txBody>
      <dsp:txXfrm>
        <a:off x="3041056" y="4151957"/>
        <a:ext cx="6394384" cy="218221"/>
      </dsp:txXfrm>
    </dsp:sp>
    <dsp:sp modelId="{FD46450C-D293-4D15-AF0D-00B38DB09C38}">
      <dsp:nvSpPr>
        <dsp:cNvPr id="0" name=""/>
        <dsp:cNvSpPr/>
      </dsp:nvSpPr>
      <dsp:spPr>
        <a:xfrm>
          <a:off x="3029251" y="4415111"/>
          <a:ext cx="6417994" cy="2418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</a:t>
          </a:r>
        </a:p>
      </dsp:txBody>
      <dsp:txXfrm>
        <a:off x="3041056" y="4426916"/>
        <a:ext cx="6394384" cy="21822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E0600-61A5-4AFB-AC0F-8DB776E80E88}">
      <dsp:nvSpPr>
        <dsp:cNvPr id="0" name=""/>
        <dsp:cNvSpPr/>
      </dsp:nvSpPr>
      <dsp:spPr>
        <a:xfrm>
          <a:off x="873" y="1008378"/>
          <a:ext cx="3404939" cy="20429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for</a:t>
          </a:r>
        </a:p>
      </dsp:txBody>
      <dsp:txXfrm>
        <a:off x="873" y="1008378"/>
        <a:ext cx="3404939" cy="2042963"/>
      </dsp:txXfrm>
    </dsp:sp>
    <dsp:sp modelId="{F41C863D-BD30-4188-8F43-525960957B61}">
      <dsp:nvSpPr>
        <dsp:cNvPr id="0" name=""/>
        <dsp:cNvSpPr/>
      </dsp:nvSpPr>
      <dsp:spPr>
        <a:xfrm>
          <a:off x="3746306" y="1008378"/>
          <a:ext cx="3404939" cy="2042963"/>
        </a:xfrm>
        <a:prstGeom prst="rect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while</a:t>
          </a:r>
        </a:p>
      </dsp:txBody>
      <dsp:txXfrm>
        <a:off x="3746306" y="1008378"/>
        <a:ext cx="3404939" cy="204296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E2891-6736-F64D-9656-5BB6EC924165}">
      <dsp:nvSpPr>
        <dsp:cNvPr id="0" name=""/>
        <dsp:cNvSpPr/>
      </dsp:nvSpPr>
      <dsp:spPr>
        <a:xfrm>
          <a:off x="1204430" y="1503"/>
          <a:ext cx="606143" cy="6061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80825A0-18E9-6C45-A18C-1A5D4F492E7D}">
      <dsp:nvSpPr>
        <dsp:cNvPr id="0" name=""/>
        <dsp:cNvSpPr/>
      </dsp:nvSpPr>
      <dsp:spPr>
        <a:xfrm>
          <a:off x="1507502" y="1503"/>
          <a:ext cx="3233994" cy="606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900" b="0" i="1" kern="1200" dirty="0"/>
            <a:t>O</a:t>
          </a:r>
          <a:r>
            <a:rPr lang="en-GB" sz="2900" b="0" i="0" kern="1200" dirty="0"/>
            <a:t>(1) - constant</a:t>
          </a:r>
          <a:endParaRPr lang="en-GB" sz="2900" kern="1200" dirty="0"/>
        </a:p>
      </dsp:txBody>
      <dsp:txXfrm>
        <a:off x="1507502" y="1503"/>
        <a:ext cx="3233994" cy="606143"/>
      </dsp:txXfrm>
    </dsp:sp>
    <dsp:sp modelId="{A304B26A-AE2D-6848-9449-514A46A31BE6}">
      <dsp:nvSpPr>
        <dsp:cNvPr id="0" name=""/>
        <dsp:cNvSpPr/>
      </dsp:nvSpPr>
      <dsp:spPr>
        <a:xfrm>
          <a:off x="1204430" y="607646"/>
          <a:ext cx="606143" cy="6061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62BBF50-8E10-524D-BADE-DC58BF784405}">
      <dsp:nvSpPr>
        <dsp:cNvPr id="0" name=""/>
        <dsp:cNvSpPr/>
      </dsp:nvSpPr>
      <dsp:spPr>
        <a:xfrm>
          <a:off x="1507502" y="607646"/>
          <a:ext cx="3233994" cy="606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1" kern="1200" dirty="0"/>
            <a:t>O</a:t>
          </a:r>
          <a:r>
            <a:rPr lang="en-GB" sz="2900" b="0" i="0" kern="1200" dirty="0"/>
            <a:t>(log </a:t>
          </a:r>
          <a:r>
            <a:rPr lang="en-GB" sz="2900" b="0" i="1" kern="1200" dirty="0"/>
            <a:t>n</a:t>
          </a:r>
          <a:r>
            <a:rPr lang="en-GB" sz="2900" b="0" i="0" kern="1200" dirty="0"/>
            <a:t>) -</a:t>
          </a:r>
          <a:r>
            <a:rPr lang="en-GB" sz="2900" kern="1200" dirty="0"/>
            <a:t> </a:t>
          </a:r>
          <a:r>
            <a:rPr lang="en-GB" sz="2900" b="0" i="0" kern="1200" dirty="0"/>
            <a:t>logarithmic</a:t>
          </a:r>
          <a:endParaRPr lang="en-GB" sz="2900" kern="1200" dirty="0"/>
        </a:p>
      </dsp:txBody>
      <dsp:txXfrm>
        <a:off x="1507502" y="607646"/>
        <a:ext cx="3233994" cy="606143"/>
      </dsp:txXfrm>
    </dsp:sp>
    <dsp:sp modelId="{EAD8C130-49CC-7241-BB90-E22CEB313413}">
      <dsp:nvSpPr>
        <dsp:cNvPr id="0" name=""/>
        <dsp:cNvSpPr/>
      </dsp:nvSpPr>
      <dsp:spPr>
        <a:xfrm>
          <a:off x="1204430" y="1213789"/>
          <a:ext cx="606143" cy="6061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0D125B-20C8-164B-8B6C-92FB7A4D602A}">
      <dsp:nvSpPr>
        <dsp:cNvPr id="0" name=""/>
        <dsp:cNvSpPr/>
      </dsp:nvSpPr>
      <dsp:spPr>
        <a:xfrm>
          <a:off x="1507502" y="1213789"/>
          <a:ext cx="3233994" cy="606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1" kern="1200" dirty="0"/>
            <a:t>O</a:t>
          </a:r>
          <a:r>
            <a:rPr lang="en-GB" sz="2900" b="0" i="0" kern="1200" dirty="0"/>
            <a:t>(</a:t>
          </a:r>
          <a:r>
            <a:rPr lang="en-GB" sz="2900" b="0" i="1" kern="1200" dirty="0"/>
            <a:t>n</a:t>
          </a:r>
          <a:r>
            <a:rPr lang="en-GB" sz="2900" b="0" i="0" kern="1200" dirty="0"/>
            <a:t>) - linear</a:t>
          </a:r>
          <a:endParaRPr lang="en-GB" sz="2900" kern="1200" dirty="0"/>
        </a:p>
      </dsp:txBody>
      <dsp:txXfrm>
        <a:off x="1507502" y="1213789"/>
        <a:ext cx="3233994" cy="606143"/>
      </dsp:txXfrm>
    </dsp:sp>
    <dsp:sp modelId="{BFCB85A1-7C23-B34B-9347-EF84EB966842}">
      <dsp:nvSpPr>
        <dsp:cNvPr id="0" name=""/>
        <dsp:cNvSpPr/>
      </dsp:nvSpPr>
      <dsp:spPr>
        <a:xfrm>
          <a:off x="1204430" y="1819933"/>
          <a:ext cx="606143" cy="6061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8D8BFA-33AF-4A45-8684-12344D99E22F}">
      <dsp:nvSpPr>
        <dsp:cNvPr id="0" name=""/>
        <dsp:cNvSpPr/>
      </dsp:nvSpPr>
      <dsp:spPr>
        <a:xfrm>
          <a:off x="1507502" y="1819933"/>
          <a:ext cx="3233994" cy="606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1" kern="1200" dirty="0"/>
            <a:t>O</a:t>
          </a:r>
          <a:r>
            <a:rPr lang="en-GB" sz="2900" b="0" i="0" kern="1200" dirty="0"/>
            <a:t>(</a:t>
          </a:r>
          <a:r>
            <a:rPr lang="en-GB" sz="2900" b="0" i="1" kern="1200" dirty="0"/>
            <a:t>n</a:t>
          </a:r>
          <a:r>
            <a:rPr lang="en-GB" sz="2900" b="0" i="0" kern="1200" baseline="30000" dirty="0"/>
            <a:t>2</a:t>
          </a:r>
          <a:r>
            <a:rPr lang="en-GB" sz="2900" b="0" i="0" kern="1200" dirty="0"/>
            <a:t>) - quadratic</a:t>
          </a:r>
          <a:endParaRPr lang="en-GB" sz="2900" kern="1200" dirty="0"/>
        </a:p>
      </dsp:txBody>
      <dsp:txXfrm>
        <a:off x="1507502" y="1819933"/>
        <a:ext cx="3233994" cy="606143"/>
      </dsp:txXfrm>
    </dsp:sp>
    <dsp:sp modelId="{EAF5FCAB-2736-944F-81D2-14DB762E8272}">
      <dsp:nvSpPr>
        <dsp:cNvPr id="0" name=""/>
        <dsp:cNvSpPr/>
      </dsp:nvSpPr>
      <dsp:spPr>
        <a:xfrm>
          <a:off x="1204430" y="2426076"/>
          <a:ext cx="606143" cy="6061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C53DE0-94DE-424C-8643-8FC2148C690F}">
      <dsp:nvSpPr>
        <dsp:cNvPr id="0" name=""/>
        <dsp:cNvSpPr/>
      </dsp:nvSpPr>
      <dsp:spPr>
        <a:xfrm>
          <a:off x="1507502" y="2426076"/>
          <a:ext cx="3233994" cy="606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1" kern="1200" dirty="0"/>
            <a:t>O</a:t>
          </a:r>
          <a:r>
            <a:rPr lang="en-GB" sz="2900" b="0" i="0" kern="1200" dirty="0"/>
            <a:t>(</a:t>
          </a:r>
          <a:r>
            <a:rPr lang="en-GB" sz="2900" b="0" i="1" kern="1200" dirty="0"/>
            <a:t>2</a:t>
          </a:r>
          <a:r>
            <a:rPr lang="en-GB" sz="2900" b="0" i="1" kern="1200" baseline="30000" dirty="0"/>
            <a:t>n</a:t>
          </a:r>
          <a:r>
            <a:rPr lang="en-GB" sz="2900" b="0" i="0" kern="1200" dirty="0"/>
            <a:t>) - exponential</a:t>
          </a:r>
          <a:endParaRPr lang="en-GB" sz="2900" kern="1200" dirty="0"/>
        </a:p>
      </dsp:txBody>
      <dsp:txXfrm>
        <a:off x="1507502" y="2426076"/>
        <a:ext cx="3233994" cy="606143"/>
      </dsp:txXfrm>
    </dsp:sp>
    <dsp:sp modelId="{6F4424BB-1F1C-1343-8FE9-644813656A34}">
      <dsp:nvSpPr>
        <dsp:cNvPr id="0" name=""/>
        <dsp:cNvSpPr/>
      </dsp:nvSpPr>
      <dsp:spPr>
        <a:xfrm>
          <a:off x="1204430" y="3032219"/>
          <a:ext cx="606143" cy="6061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33AA89-35B2-D742-B193-43A557B12131}">
      <dsp:nvSpPr>
        <dsp:cNvPr id="0" name=""/>
        <dsp:cNvSpPr/>
      </dsp:nvSpPr>
      <dsp:spPr>
        <a:xfrm>
          <a:off x="1507502" y="3032219"/>
          <a:ext cx="3233994" cy="606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etc.</a:t>
          </a:r>
        </a:p>
      </dsp:txBody>
      <dsp:txXfrm>
        <a:off x="1507502" y="3032219"/>
        <a:ext cx="3233994" cy="60614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E2B65-150F-F04E-8F20-C48048E5DB10}">
      <dsp:nvSpPr>
        <dsp:cNvPr id="0" name=""/>
        <dsp:cNvSpPr/>
      </dsp:nvSpPr>
      <dsp:spPr>
        <a:xfrm>
          <a:off x="2646137" y="595"/>
          <a:ext cx="2180292" cy="8721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0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 dirty="0" err="1"/>
            <a:t>dict</a:t>
          </a:r>
          <a:endParaRPr lang="en-GB" sz="5700" kern="1200" dirty="0"/>
        </a:p>
      </dsp:txBody>
      <dsp:txXfrm>
        <a:off x="3082195" y="595"/>
        <a:ext cx="1308176" cy="872116"/>
      </dsp:txXfrm>
    </dsp:sp>
    <dsp:sp modelId="{EC3DD43D-97CF-A14C-A40B-E5BD32A1892A}">
      <dsp:nvSpPr>
        <dsp:cNvPr id="0" name=""/>
        <dsp:cNvSpPr/>
      </dsp:nvSpPr>
      <dsp:spPr>
        <a:xfrm>
          <a:off x="4542991" y="74725"/>
          <a:ext cx="2345496" cy="72385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26035" rIns="0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if </a:t>
          </a:r>
          <a:r>
            <a:rPr lang="en-GB" sz="4100" b="0" i="0" kern="1200" dirty="0"/>
            <a:t>k in d</a:t>
          </a:r>
          <a:endParaRPr lang="en-GB" sz="4100" kern="1200" dirty="0"/>
        </a:p>
      </dsp:txBody>
      <dsp:txXfrm>
        <a:off x="4904920" y="74725"/>
        <a:ext cx="1621639" cy="723857"/>
      </dsp:txXfrm>
    </dsp:sp>
    <dsp:sp modelId="{2DBCC51A-9E55-6743-9C62-1D34E83ACB1E}">
      <dsp:nvSpPr>
        <dsp:cNvPr id="0" name=""/>
        <dsp:cNvSpPr/>
      </dsp:nvSpPr>
      <dsp:spPr>
        <a:xfrm>
          <a:off x="6635137" y="74725"/>
          <a:ext cx="1809642" cy="72385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26035" rIns="0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i="1" kern="1200" dirty="0"/>
            <a:t>O</a:t>
          </a:r>
          <a:r>
            <a:rPr lang="en-GB" sz="4100" kern="1200" dirty="0"/>
            <a:t>(</a:t>
          </a:r>
          <a:r>
            <a:rPr lang="en-GB" sz="4100" i="1" kern="1200" dirty="0"/>
            <a:t>1</a:t>
          </a:r>
          <a:r>
            <a:rPr lang="en-GB" sz="4100" kern="1200" dirty="0"/>
            <a:t>)</a:t>
          </a:r>
        </a:p>
      </dsp:txBody>
      <dsp:txXfrm>
        <a:off x="6997066" y="74725"/>
        <a:ext cx="1085785" cy="723857"/>
      </dsp:txXfrm>
    </dsp:sp>
    <dsp:sp modelId="{AFBF95D3-F0C3-3844-941A-F69A734BD84B}">
      <dsp:nvSpPr>
        <dsp:cNvPr id="0" name=""/>
        <dsp:cNvSpPr/>
      </dsp:nvSpPr>
      <dsp:spPr>
        <a:xfrm>
          <a:off x="2646137" y="994808"/>
          <a:ext cx="2180292" cy="8721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0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 dirty="0"/>
            <a:t>list</a:t>
          </a:r>
        </a:p>
      </dsp:txBody>
      <dsp:txXfrm>
        <a:off x="3082195" y="994808"/>
        <a:ext cx="1308176" cy="872116"/>
      </dsp:txXfrm>
    </dsp:sp>
    <dsp:sp modelId="{60AF6D2B-AE00-1E4E-AC86-2E911BBD0E84}">
      <dsp:nvSpPr>
        <dsp:cNvPr id="0" name=""/>
        <dsp:cNvSpPr/>
      </dsp:nvSpPr>
      <dsp:spPr>
        <a:xfrm>
          <a:off x="4542991" y="1068938"/>
          <a:ext cx="2363158" cy="72385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26035" rIns="0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if x in l</a:t>
          </a:r>
        </a:p>
      </dsp:txBody>
      <dsp:txXfrm>
        <a:off x="4904920" y="1068938"/>
        <a:ext cx="1639301" cy="723857"/>
      </dsp:txXfrm>
    </dsp:sp>
    <dsp:sp modelId="{DF09CB81-E814-9446-8EDC-561B88AA64C7}">
      <dsp:nvSpPr>
        <dsp:cNvPr id="0" name=""/>
        <dsp:cNvSpPr/>
      </dsp:nvSpPr>
      <dsp:spPr>
        <a:xfrm>
          <a:off x="6652799" y="1068938"/>
          <a:ext cx="1809642" cy="72385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26035" rIns="0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i="1" kern="1200" dirty="0"/>
            <a:t>O</a:t>
          </a:r>
          <a:r>
            <a:rPr lang="en-GB" sz="4100" kern="1200" dirty="0"/>
            <a:t>(</a:t>
          </a:r>
          <a:r>
            <a:rPr lang="en-GB" sz="4100" i="1" kern="1200" dirty="0"/>
            <a:t>n</a:t>
          </a:r>
          <a:r>
            <a:rPr lang="en-GB" sz="4100" kern="1200" dirty="0"/>
            <a:t>)</a:t>
          </a:r>
        </a:p>
      </dsp:txBody>
      <dsp:txXfrm>
        <a:off x="7014728" y="1068938"/>
        <a:ext cx="1085785" cy="723857"/>
      </dsp:txXfrm>
    </dsp:sp>
    <dsp:sp modelId="{A176617B-141A-484F-AEAF-1C67B62FB780}">
      <dsp:nvSpPr>
        <dsp:cNvPr id="0" name=""/>
        <dsp:cNvSpPr/>
      </dsp:nvSpPr>
      <dsp:spPr>
        <a:xfrm>
          <a:off x="2646137" y="1989021"/>
          <a:ext cx="2180292" cy="8721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0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 dirty="0"/>
            <a:t>set</a:t>
          </a:r>
        </a:p>
      </dsp:txBody>
      <dsp:txXfrm>
        <a:off x="3082195" y="1989021"/>
        <a:ext cx="1308176" cy="872116"/>
      </dsp:txXfrm>
    </dsp:sp>
    <dsp:sp modelId="{15864B4D-7133-B54D-B7B6-8AB33F1066BD}">
      <dsp:nvSpPr>
        <dsp:cNvPr id="0" name=""/>
        <dsp:cNvSpPr/>
      </dsp:nvSpPr>
      <dsp:spPr>
        <a:xfrm>
          <a:off x="4542991" y="2063151"/>
          <a:ext cx="2375970" cy="72385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26035" rIns="0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If x in s</a:t>
          </a:r>
        </a:p>
      </dsp:txBody>
      <dsp:txXfrm>
        <a:off x="4904920" y="2063151"/>
        <a:ext cx="1652113" cy="723857"/>
      </dsp:txXfrm>
    </dsp:sp>
    <dsp:sp modelId="{CE74DBEA-1285-DD44-8C06-B089FA9CE267}">
      <dsp:nvSpPr>
        <dsp:cNvPr id="0" name=""/>
        <dsp:cNvSpPr/>
      </dsp:nvSpPr>
      <dsp:spPr>
        <a:xfrm>
          <a:off x="6665612" y="2063151"/>
          <a:ext cx="1809642" cy="72385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26035" rIns="0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i="1" kern="1200" dirty="0"/>
            <a:t>O</a:t>
          </a:r>
          <a:r>
            <a:rPr lang="en-GB" sz="4100" kern="1200" dirty="0"/>
            <a:t>(</a:t>
          </a:r>
          <a:r>
            <a:rPr lang="en-GB" sz="4100" i="1" kern="1200" dirty="0"/>
            <a:t>1</a:t>
          </a:r>
          <a:r>
            <a:rPr lang="en-GB" sz="4100" kern="1200" dirty="0"/>
            <a:t>)</a:t>
          </a:r>
        </a:p>
      </dsp:txBody>
      <dsp:txXfrm>
        <a:off x="7027541" y="2063151"/>
        <a:ext cx="1085785" cy="723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4FE31-3E47-413B-A566-745EDEAB947E}">
      <dsp:nvSpPr>
        <dsp:cNvPr id="0" name=""/>
        <dsp:cNvSpPr/>
      </dsp:nvSpPr>
      <dsp:spPr>
        <a:xfrm>
          <a:off x="3714744" y="2155"/>
          <a:ext cx="682869" cy="6828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89F6D3-DE83-441D-9886-B73D4DB43DDC}">
      <dsp:nvSpPr>
        <dsp:cNvPr id="0" name=""/>
        <dsp:cNvSpPr/>
      </dsp:nvSpPr>
      <dsp:spPr>
        <a:xfrm>
          <a:off x="4056179" y="2155"/>
          <a:ext cx="3643361" cy="6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ourier New" panose="02070309020205020404" pitchFamily="49" charset="0"/>
              <a:cs typeface="Courier New" panose="02070309020205020404" pitchFamily="49" charset="0"/>
            </a:rPr>
            <a:t>abs(x)</a:t>
          </a:r>
        </a:p>
      </dsp:txBody>
      <dsp:txXfrm>
        <a:off x="4056179" y="2155"/>
        <a:ext cx="3643361" cy="682869"/>
      </dsp:txXfrm>
    </dsp:sp>
    <dsp:sp modelId="{50A856C6-95EC-4685-BDAE-AEC0565D9EDC}">
      <dsp:nvSpPr>
        <dsp:cNvPr id="0" name=""/>
        <dsp:cNvSpPr/>
      </dsp:nvSpPr>
      <dsp:spPr>
        <a:xfrm>
          <a:off x="3714744" y="685025"/>
          <a:ext cx="682869" cy="6828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081FD0-2C55-4A95-BBB4-EAD841E38E8C}">
      <dsp:nvSpPr>
        <dsp:cNvPr id="0" name=""/>
        <dsp:cNvSpPr/>
      </dsp:nvSpPr>
      <dsp:spPr>
        <a:xfrm>
          <a:off x="4056179" y="685025"/>
          <a:ext cx="3643361" cy="6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ourier New" panose="02070309020205020404" pitchFamily="49" charset="0"/>
              <a:cs typeface="Courier New" panose="02070309020205020404" pitchFamily="49" charset="0"/>
            </a:rPr>
            <a:t>exp(x)</a:t>
          </a:r>
        </a:p>
      </dsp:txBody>
      <dsp:txXfrm>
        <a:off x="4056179" y="685025"/>
        <a:ext cx="3643361" cy="682869"/>
      </dsp:txXfrm>
    </dsp:sp>
    <dsp:sp modelId="{405DDD82-8C39-4498-A074-DCE16E70ECEB}">
      <dsp:nvSpPr>
        <dsp:cNvPr id="0" name=""/>
        <dsp:cNvSpPr/>
      </dsp:nvSpPr>
      <dsp:spPr>
        <a:xfrm>
          <a:off x="3714744" y="1367895"/>
          <a:ext cx="682869" cy="6828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5FFA5E3-37DC-4D46-BB72-087D5B80C092}">
      <dsp:nvSpPr>
        <dsp:cNvPr id="0" name=""/>
        <dsp:cNvSpPr/>
      </dsp:nvSpPr>
      <dsp:spPr>
        <a:xfrm>
          <a:off x="4056179" y="1367895"/>
          <a:ext cx="3643361" cy="6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latin typeface="Courier New" panose="02070309020205020404" pitchFamily="49" charset="0"/>
              <a:cs typeface="Courier New" panose="02070309020205020404" pitchFamily="49" charset="0"/>
            </a:rPr>
            <a:t>log(x)</a:t>
          </a:r>
          <a:endParaRPr lang="en-US" sz="3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56179" y="1367895"/>
        <a:ext cx="3643361" cy="682869"/>
      </dsp:txXfrm>
    </dsp:sp>
    <dsp:sp modelId="{2C0B7E8A-1349-4AF1-853B-D488A424657C}">
      <dsp:nvSpPr>
        <dsp:cNvPr id="0" name=""/>
        <dsp:cNvSpPr/>
      </dsp:nvSpPr>
      <dsp:spPr>
        <a:xfrm>
          <a:off x="3714744" y="2050765"/>
          <a:ext cx="682869" cy="6828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64B862-2BCF-445F-90AE-1A6729FFFA49}">
      <dsp:nvSpPr>
        <dsp:cNvPr id="0" name=""/>
        <dsp:cNvSpPr/>
      </dsp:nvSpPr>
      <dsp:spPr>
        <a:xfrm>
          <a:off x="4056179" y="2050765"/>
          <a:ext cx="3643361" cy="6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latin typeface="Courier New" panose="02070309020205020404" pitchFamily="49" charset="0"/>
              <a:cs typeface="Courier New" panose="02070309020205020404" pitchFamily="49" charset="0"/>
            </a:rPr>
            <a:t>log10(x)</a:t>
          </a:r>
          <a:endParaRPr lang="en-US" sz="3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56179" y="2050765"/>
        <a:ext cx="3643361" cy="682869"/>
      </dsp:txXfrm>
    </dsp:sp>
    <dsp:sp modelId="{BC46246B-143C-4719-8655-F7D8B9F548E2}">
      <dsp:nvSpPr>
        <dsp:cNvPr id="0" name=""/>
        <dsp:cNvSpPr/>
      </dsp:nvSpPr>
      <dsp:spPr>
        <a:xfrm>
          <a:off x="3714744" y="2733634"/>
          <a:ext cx="682869" cy="6828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10D81DF-C796-4897-B417-D5546DBE7721}">
      <dsp:nvSpPr>
        <dsp:cNvPr id="0" name=""/>
        <dsp:cNvSpPr/>
      </dsp:nvSpPr>
      <dsp:spPr>
        <a:xfrm>
          <a:off x="4056179" y="2733634"/>
          <a:ext cx="3643361" cy="6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ourier New" panose="02070309020205020404" pitchFamily="49" charset="0"/>
              <a:cs typeface="Courier New" panose="02070309020205020404" pitchFamily="49" charset="0"/>
            </a:rPr>
            <a:t>pow(x, y)</a:t>
          </a:r>
        </a:p>
      </dsp:txBody>
      <dsp:txXfrm>
        <a:off x="4056179" y="2733634"/>
        <a:ext cx="3643361" cy="682869"/>
      </dsp:txXfrm>
    </dsp:sp>
    <dsp:sp modelId="{46374BA1-C259-47BB-9F3B-AB0AC1F3AA6A}">
      <dsp:nvSpPr>
        <dsp:cNvPr id="0" name=""/>
        <dsp:cNvSpPr/>
      </dsp:nvSpPr>
      <dsp:spPr>
        <a:xfrm>
          <a:off x="3714744" y="3416504"/>
          <a:ext cx="682869" cy="6828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F5B8D9-E6E7-46A1-9798-3D8B8F1C924C}">
      <dsp:nvSpPr>
        <dsp:cNvPr id="0" name=""/>
        <dsp:cNvSpPr/>
      </dsp:nvSpPr>
      <dsp:spPr>
        <a:xfrm>
          <a:off x="4056179" y="3416504"/>
          <a:ext cx="3643361" cy="6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ourier New" panose="02070309020205020404" pitchFamily="49" charset="0"/>
              <a:cs typeface="Courier New" panose="02070309020205020404" pitchFamily="49" charset="0"/>
            </a:rPr>
            <a:t>round(x [,n])</a:t>
          </a:r>
        </a:p>
      </dsp:txBody>
      <dsp:txXfrm>
        <a:off x="4056179" y="3416504"/>
        <a:ext cx="3643361" cy="682869"/>
      </dsp:txXfrm>
    </dsp:sp>
    <dsp:sp modelId="{A4A2B09C-CEC1-4FD4-8A61-969652D5ECBB}">
      <dsp:nvSpPr>
        <dsp:cNvPr id="0" name=""/>
        <dsp:cNvSpPr/>
      </dsp:nvSpPr>
      <dsp:spPr>
        <a:xfrm>
          <a:off x="3714744" y="4099374"/>
          <a:ext cx="682869" cy="6828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72E1B6-74EE-4715-A3BB-2DA7CCDB22F0}">
      <dsp:nvSpPr>
        <dsp:cNvPr id="0" name=""/>
        <dsp:cNvSpPr/>
      </dsp:nvSpPr>
      <dsp:spPr>
        <a:xfrm>
          <a:off x="4056179" y="4099374"/>
          <a:ext cx="3643361" cy="6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ourier New" panose="02070309020205020404" pitchFamily="49" charset="0"/>
              <a:cs typeface="Courier New" panose="02070309020205020404" pitchFamily="49" charset="0"/>
            </a:rPr>
            <a:t>sqrt(x)</a:t>
          </a:r>
        </a:p>
      </dsp:txBody>
      <dsp:txXfrm>
        <a:off x="4056179" y="4099374"/>
        <a:ext cx="3643361" cy="682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59B74-1991-A443-AC1B-C8E907C465A9}">
      <dsp:nvSpPr>
        <dsp:cNvPr id="0" name=""/>
        <dsp:cNvSpPr/>
      </dsp:nvSpPr>
      <dsp:spPr>
        <a:xfrm>
          <a:off x="0" y="4524834"/>
          <a:ext cx="112352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F0F02-AF27-9A46-A25E-305C2C4DA0C1}">
      <dsp:nvSpPr>
        <dsp:cNvPr id="0" name=""/>
        <dsp:cNvSpPr/>
      </dsp:nvSpPr>
      <dsp:spPr>
        <a:xfrm>
          <a:off x="0" y="4070186"/>
          <a:ext cx="112352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253E9-FA57-B64D-BCBD-2C6457153659}">
      <dsp:nvSpPr>
        <dsp:cNvPr id="0" name=""/>
        <dsp:cNvSpPr/>
      </dsp:nvSpPr>
      <dsp:spPr>
        <a:xfrm>
          <a:off x="0" y="3615538"/>
          <a:ext cx="112352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878D2-67F4-AB45-A75A-3BF8451F9061}">
      <dsp:nvSpPr>
        <dsp:cNvPr id="0" name=""/>
        <dsp:cNvSpPr/>
      </dsp:nvSpPr>
      <dsp:spPr>
        <a:xfrm>
          <a:off x="0" y="3160890"/>
          <a:ext cx="112352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47D86-140A-5541-8C8A-834A70FF258A}">
      <dsp:nvSpPr>
        <dsp:cNvPr id="0" name=""/>
        <dsp:cNvSpPr/>
      </dsp:nvSpPr>
      <dsp:spPr>
        <a:xfrm>
          <a:off x="0" y="2706242"/>
          <a:ext cx="112352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2BADC-5FBC-D54C-9719-AA2EC5F40365}">
      <dsp:nvSpPr>
        <dsp:cNvPr id="0" name=""/>
        <dsp:cNvSpPr/>
      </dsp:nvSpPr>
      <dsp:spPr>
        <a:xfrm>
          <a:off x="0" y="2251595"/>
          <a:ext cx="112352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1AC9C-12EE-E441-95D0-21EDFF944564}">
      <dsp:nvSpPr>
        <dsp:cNvPr id="0" name=""/>
        <dsp:cNvSpPr/>
      </dsp:nvSpPr>
      <dsp:spPr>
        <a:xfrm>
          <a:off x="0" y="1796947"/>
          <a:ext cx="112352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4EC15-5DFB-DA4E-8AAC-A4093B0AB88D}">
      <dsp:nvSpPr>
        <dsp:cNvPr id="0" name=""/>
        <dsp:cNvSpPr/>
      </dsp:nvSpPr>
      <dsp:spPr>
        <a:xfrm>
          <a:off x="0" y="1342299"/>
          <a:ext cx="112352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1CBF-3068-9647-9AC4-89B3C97CF38E}">
      <dsp:nvSpPr>
        <dsp:cNvPr id="0" name=""/>
        <dsp:cNvSpPr/>
      </dsp:nvSpPr>
      <dsp:spPr>
        <a:xfrm>
          <a:off x="0" y="887651"/>
          <a:ext cx="112352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CB2DD-942E-3242-966F-2E77FFB732BE}">
      <dsp:nvSpPr>
        <dsp:cNvPr id="0" name=""/>
        <dsp:cNvSpPr/>
      </dsp:nvSpPr>
      <dsp:spPr>
        <a:xfrm>
          <a:off x="0" y="433003"/>
          <a:ext cx="1123523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893A9-A22A-5A4A-A022-7B1A991FC7C1}">
      <dsp:nvSpPr>
        <dsp:cNvPr id="0" name=""/>
        <dsp:cNvSpPr/>
      </dsp:nvSpPr>
      <dsp:spPr>
        <a:xfrm>
          <a:off x="2921162" y="5"/>
          <a:ext cx="8314077" cy="4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Arc cosine</a:t>
          </a:r>
          <a:r>
            <a:rPr lang="ru-RU" sz="2200" kern="1200" dirty="0"/>
            <a:t> </a:t>
          </a:r>
          <a:endParaRPr lang="en-US" sz="2200" kern="1200" dirty="0"/>
        </a:p>
      </dsp:txBody>
      <dsp:txXfrm>
        <a:off x="2921162" y="5"/>
        <a:ext cx="8314077" cy="432998"/>
      </dsp:txXfrm>
    </dsp:sp>
    <dsp:sp modelId="{F74CA487-2673-854A-A3EA-D293C92407E7}">
      <dsp:nvSpPr>
        <dsp:cNvPr id="0" name=""/>
        <dsp:cNvSpPr/>
      </dsp:nvSpPr>
      <dsp:spPr>
        <a:xfrm>
          <a:off x="0" y="0"/>
          <a:ext cx="2921162" cy="432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ourier New" panose="02070309020205020404" pitchFamily="49" charset="0"/>
              <a:cs typeface="Courier New" panose="02070309020205020404" pitchFamily="49" charset="0"/>
            </a:rPr>
            <a:t>acos(x) </a:t>
          </a:r>
          <a:endParaRPr lang="en-GB" sz="2200" kern="1200"/>
        </a:p>
      </dsp:txBody>
      <dsp:txXfrm>
        <a:off x="21141" y="21141"/>
        <a:ext cx="2878880" cy="411857"/>
      </dsp:txXfrm>
    </dsp:sp>
    <dsp:sp modelId="{08812BEC-D7A0-2F40-AED7-E3AA17866041}">
      <dsp:nvSpPr>
        <dsp:cNvPr id="0" name=""/>
        <dsp:cNvSpPr/>
      </dsp:nvSpPr>
      <dsp:spPr>
        <a:xfrm>
          <a:off x="2921162" y="454653"/>
          <a:ext cx="8314077" cy="4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Arc sine</a:t>
          </a:r>
        </a:p>
      </dsp:txBody>
      <dsp:txXfrm>
        <a:off x="2921162" y="454653"/>
        <a:ext cx="8314077" cy="432998"/>
      </dsp:txXfrm>
    </dsp:sp>
    <dsp:sp modelId="{CF9B481E-60AA-924C-9C73-58EA32E7FCC4}">
      <dsp:nvSpPr>
        <dsp:cNvPr id="0" name=""/>
        <dsp:cNvSpPr/>
      </dsp:nvSpPr>
      <dsp:spPr>
        <a:xfrm>
          <a:off x="0" y="454653"/>
          <a:ext cx="2921162" cy="432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asin</a:t>
          </a:r>
          <a:r>
            <a:rPr lang="en-US" sz="2200" kern="1200" dirty="0">
              <a:latin typeface="Courier New" panose="02070309020205020404" pitchFamily="49" charset="0"/>
              <a:cs typeface="Courier New" panose="02070309020205020404" pitchFamily="49" charset="0"/>
            </a:rPr>
            <a:t>(x) </a:t>
          </a:r>
        </a:p>
      </dsp:txBody>
      <dsp:txXfrm>
        <a:off x="21141" y="475794"/>
        <a:ext cx="2878880" cy="411857"/>
      </dsp:txXfrm>
    </dsp:sp>
    <dsp:sp modelId="{D70A7911-12F4-CD4C-9A70-1B66C85240BA}">
      <dsp:nvSpPr>
        <dsp:cNvPr id="0" name=""/>
        <dsp:cNvSpPr/>
      </dsp:nvSpPr>
      <dsp:spPr>
        <a:xfrm>
          <a:off x="2921162" y="909301"/>
          <a:ext cx="8314077" cy="4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Arc tangent</a:t>
          </a:r>
        </a:p>
      </dsp:txBody>
      <dsp:txXfrm>
        <a:off x="2921162" y="909301"/>
        <a:ext cx="8314077" cy="432998"/>
      </dsp:txXfrm>
    </dsp:sp>
    <dsp:sp modelId="{1327D10F-F624-A542-BD0C-B1EB2ACD0005}">
      <dsp:nvSpPr>
        <dsp:cNvPr id="0" name=""/>
        <dsp:cNvSpPr/>
      </dsp:nvSpPr>
      <dsp:spPr>
        <a:xfrm>
          <a:off x="0" y="909301"/>
          <a:ext cx="2921162" cy="432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atan</a:t>
          </a:r>
          <a:r>
            <a:rPr lang="en-US" sz="2200" kern="1200" dirty="0">
              <a:latin typeface="Courier New" panose="02070309020205020404" pitchFamily="49" charset="0"/>
              <a:cs typeface="Courier New" panose="02070309020205020404" pitchFamily="49" charset="0"/>
            </a:rPr>
            <a:t>(x) </a:t>
          </a:r>
        </a:p>
      </dsp:txBody>
      <dsp:txXfrm>
        <a:off x="21141" y="930442"/>
        <a:ext cx="2878880" cy="411857"/>
      </dsp:txXfrm>
    </dsp:sp>
    <dsp:sp modelId="{18C091A2-C95B-4243-823C-2364E0B1AA6C}">
      <dsp:nvSpPr>
        <dsp:cNvPr id="0" name=""/>
        <dsp:cNvSpPr/>
      </dsp:nvSpPr>
      <dsp:spPr>
        <a:xfrm>
          <a:off x="2921162" y="1363949"/>
          <a:ext cx="8314077" cy="4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atan</a:t>
          </a:r>
          <a:r>
            <a:rPr lang="en-US" sz="2200" b="0" i="0" kern="1200" dirty="0"/>
            <a:t>(y / x)</a:t>
          </a:r>
          <a:endParaRPr lang="en-US" sz="2200" kern="1200" dirty="0"/>
        </a:p>
      </dsp:txBody>
      <dsp:txXfrm>
        <a:off x="2921162" y="1363949"/>
        <a:ext cx="8314077" cy="432998"/>
      </dsp:txXfrm>
    </dsp:sp>
    <dsp:sp modelId="{E56D8C00-6BD4-4042-AAEA-52DFDA634942}">
      <dsp:nvSpPr>
        <dsp:cNvPr id="0" name=""/>
        <dsp:cNvSpPr/>
      </dsp:nvSpPr>
      <dsp:spPr>
        <a:xfrm>
          <a:off x="0" y="1363949"/>
          <a:ext cx="2921162" cy="432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ourier New" panose="02070309020205020404" pitchFamily="49" charset="0"/>
              <a:cs typeface="Courier New" panose="02070309020205020404" pitchFamily="49" charset="0"/>
            </a:rPr>
            <a:t>atan2(y, x) </a:t>
          </a:r>
        </a:p>
      </dsp:txBody>
      <dsp:txXfrm>
        <a:off x="21141" y="1385090"/>
        <a:ext cx="2878880" cy="411857"/>
      </dsp:txXfrm>
    </dsp:sp>
    <dsp:sp modelId="{EA41F820-635D-8147-BE1C-8B57B992DA56}">
      <dsp:nvSpPr>
        <dsp:cNvPr id="0" name=""/>
        <dsp:cNvSpPr/>
      </dsp:nvSpPr>
      <dsp:spPr>
        <a:xfrm>
          <a:off x="2921162" y="1818597"/>
          <a:ext cx="8314077" cy="4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Cosine</a:t>
          </a:r>
        </a:p>
      </dsp:txBody>
      <dsp:txXfrm>
        <a:off x="2921162" y="1818597"/>
        <a:ext cx="8314077" cy="432998"/>
      </dsp:txXfrm>
    </dsp:sp>
    <dsp:sp modelId="{7FBF57B6-D18D-AB45-A12B-9D705044DA3B}">
      <dsp:nvSpPr>
        <dsp:cNvPr id="0" name=""/>
        <dsp:cNvSpPr/>
      </dsp:nvSpPr>
      <dsp:spPr>
        <a:xfrm>
          <a:off x="0" y="1818597"/>
          <a:ext cx="2921162" cy="432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ourier New" panose="02070309020205020404" pitchFamily="49" charset="0"/>
              <a:cs typeface="Courier New" panose="02070309020205020404" pitchFamily="49" charset="0"/>
            </a:rPr>
            <a:t>cos(x)</a:t>
          </a:r>
          <a:r>
            <a:rPr lang="en-US" sz="2200" kern="1200" dirty="0"/>
            <a:t> </a:t>
          </a:r>
        </a:p>
      </dsp:txBody>
      <dsp:txXfrm>
        <a:off x="21141" y="1839738"/>
        <a:ext cx="2878880" cy="411857"/>
      </dsp:txXfrm>
    </dsp:sp>
    <dsp:sp modelId="{C36F8258-4488-0349-9CCB-218EFA47C4E9}">
      <dsp:nvSpPr>
        <dsp:cNvPr id="0" name=""/>
        <dsp:cNvSpPr/>
      </dsp:nvSpPr>
      <dsp:spPr>
        <a:xfrm>
          <a:off x="2921162" y="2273244"/>
          <a:ext cx="8314077" cy="4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cs typeface="Calibri Light"/>
            </a:rPr>
            <a:t>Euclidean distance</a:t>
          </a:r>
          <a:r>
            <a:rPr lang="en-US" sz="2200" b="0" i="0" kern="1200"/>
            <a:t>:</a:t>
          </a:r>
          <a:r>
            <a:rPr lang="ru-RU" sz="2200" b="0" i="0" kern="1200"/>
            <a:t> </a:t>
          </a:r>
          <a:r>
            <a:rPr lang="en-US" sz="2200" b="0" i="0" kern="1200"/>
            <a:t>sqrt(x**2 + y**2)</a:t>
          </a:r>
          <a:endParaRPr lang="en-US" sz="2200" kern="1200"/>
        </a:p>
      </dsp:txBody>
      <dsp:txXfrm>
        <a:off x="2921162" y="2273244"/>
        <a:ext cx="8314077" cy="432998"/>
      </dsp:txXfrm>
    </dsp:sp>
    <dsp:sp modelId="{69480D9C-1D08-CE47-9E9E-1BD6A77C76C3}">
      <dsp:nvSpPr>
        <dsp:cNvPr id="0" name=""/>
        <dsp:cNvSpPr/>
      </dsp:nvSpPr>
      <dsp:spPr>
        <a:xfrm>
          <a:off x="0" y="2273244"/>
          <a:ext cx="2921162" cy="432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hypot</a:t>
          </a:r>
          <a:r>
            <a:rPr lang="en-US" sz="2200" kern="1200" dirty="0">
              <a:latin typeface="Courier New" panose="02070309020205020404" pitchFamily="49" charset="0"/>
              <a:cs typeface="Courier New" panose="02070309020205020404" pitchFamily="49" charset="0"/>
            </a:rPr>
            <a:t>(x, y) </a:t>
          </a:r>
        </a:p>
      </dsp:txBody>
      <dsp:txXfrm>
        <a:off x="21141" y="2294385"/>
        <a:ext cx="2878880" cy="411857"/>
      </dsp:txXfrm>
    </dsp:sp>
    <dsp:sp modelId="{2EA4C3F8-9C90-4E49-AC74-FA0CCE5EAD76}">
      <dsp:nvSpPr>
        <dsp:cNvPr id="0" name=""/>
        <dsp:cNvSpPr/>
      </dsp:nvSpPr>
      <dsp:spPr>
        <a:xfrm>
          <a:off x="2921162" y="2727892"/>
          <a:ext cx="8314077" cy="4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cs typeface="Calibri Light"/>
            </a:rPr>
            <a:t>Sine</a:t>
          </a:r>
          <a:endParaRPr lang="en-US" sz="2200" kern="1200"/>
        </a:p>
      </dsp:txBody>
      <dsp:txXfrm>
        <a:off x="2921162" y="2727892"/>
        <a:ext cx="8314077" cy="432998"/>
      </dsp:txXfrm>
    </dsp:sp>
    <dsp:sp modelId="{952A883A-9606-DD4A-99CF-A6A1DAE994B2}">
      <dsp:nvSpPr>
        <dsp:cNvPr id="0" name=""/>
        <dsp:cNvSpPr/>
      </dsp:nvSpPr>
      <dsp:spPr>
        <a:xfrm>
          <a:off x="0" y="2727892"/>
          <a:ext cx="2921162" cy="432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ourier New" panose="02070309020205020404" pitchFamily="49" charset="0"/>
              <a:cs typeface="Courier New" panose="02070309020205020404" pitchFamily="49" charset="0"/>
            </a:rPr>
            <a:t>sin(x) </a:t>
          </a:r>
        </a:p>
      </dsp:txBody>
      <dsp:txXfrm>
        <a:off x="21141" y="2749033"/>
        <a:ext cx="2878880" cy="411857"/>
      </dsp:txXfrm>
    </dsp:sp>
    <dsp:sp modelId="{A7CE08BA-9CCE-D34C-A24C-507BF2560F60}">
      <dsp:nvSpPr>
        <dsp:cNvPr id="0" name=""/>
        <dsp:cNvSpPr/>
      </dsp:nvSpPr>
      <dsp:spPr>
        <a:xfrm>
          <a:off x="2921162" y="3182540"/>
          <a:ext cx="8314077" cy="4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cs typeface="Calibri Light"/>
            </a:rPr>
            <a:t>Tangent</a:t>
          </a:r>
          <a:endParaRPr lang="en-US" sz="2200" kern="1200"/>
        </a:p>
      </dsp:txBody>
      <dsp:txXfrm>
        <a:off x="2921162" y="3182540"/>
        <a:ext cx="8314077" cy="432998"/>
      </dsp:txXfrm>
    </dsp:sp>
    <dsp:sp modelId="{CE7CF6DA-28E4-344E-806F-643DB3FBE6D1}">
      <dsp:nvSpPr>
        <dsp:cNvPr id="0" name=""/>
        <dsp:cNvSpPr/>
      </dsp:nvSpPr>
      <dsp:spPr>
        <a:xfrm>
          <a:off x="0" y="3182540"/>
          <a:ext cx="2921162" cy="432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ourier New" panose="02070309020205020404" pitchFamily="49" charset="0"/>
              <a:cs typeface="Courier New" panose="02070309020205020404" pitchFamily="49" charset="0"/>
            </a:rPr>
            <a:t>tan(x) </a:t>
          </a:r>
        </a:p>
      </dsp:txBody>
      <dsp:txXfrm>
        <a:off x="21141" y="3203681"/>
        <a:ext cx="2878880" cy="411857"/>
      </dsp:txXfrm>
    </dsp:sp>
    <dsp:sp modelId="{9B6628FB-03CD-8648-A5C1-1BE9663AE02A}">
      <dsp:nvSpPr>
        <dsp:cNvPr id="0" name=""/>
        <dsp:cNvSpPr/>
      </dsp:nvSpPr>
      <dsp:spPr>
        <a:xfrm>
          <a:off x="2921162" y="3637188"/>
          <a:ext cx="8314077" cy="4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cs typeface="Calibri Light"/>
            </a:rPr>
            <a:t>Radians to degrees</a:t>
          </a:r>
          <a:endParaRPr lang="en-US" sz="2200" kern="1200"/>
        </a:p>
      </dsp:txBody>
      <dsp:txXfrm>
        <a:off x="2921162" y="3637188"/>
        <a:ext cx="8314077" cy="432998"/>
      </dsp:txXfrm>
    </dsp:sp>
    <dsp:sp modelId="{A6CC4011-EB47-7244-942B-088711B04F9F}">
      <dsp:nvSpPr>
        <dsp:cNvPr id="0" name=""/>
        <dsp:cNvSpPr/>
      </dsp:nvSpPr>
      <dsp:spPr>
        <a:xfrm>
          <a:off x="0" y="3637188"/>
          <a:ext cx="2921162" cy="432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ourier New" panose="02070309020205020404" pitchFamily="49" charset="0"/>
              <a:cs typeface="Courier New" panose="02070309020205020404" pitchFamily="49" charset="0"/>
            </a:rPr>
            <a:t>degrees(x) </a:t>
          </a:r>
        </a:p>
      </dsp:txBody>
      <dsp:txXfrm>
        <a:off x="21141" y="3658329"/>
        <a:ext cx="2878880" cy="411857"/>
      </dsp:txXfrm>
    </dsp:sp>
    <dsp:sp modelId="{4735A970-069A-254F-A3EC-15F0F3F36221}">
      <dsp:nvSpPr>
        <dsp:cNvPr id="0" name=""/>
        <dsp:cNvSpPr/>
      </dsp:nvSpPr>
      <dsp:spPr>
        <a:xfrm>
          <a:off x="2921162" y="4091836"/>
          <a:ext cx="8314077" cy="43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cs typeface="Calibri Light"/>
            </a:rPr>
            <a:t>Degrees to radians</a:t>
          </a:r>
          <a:endParaRPr lang="en-US" sz="2200" kern="1200" dirty="0"/>
        </a:p>
      </dsp:txBody>
      <dsp:txXfrm>
        <a:off x="2921162" y="4091836"/>
        <a:ext cx="8314077" cy="432998"/>
      </dsp:txXfrm>
    </dsp:sp>
    <dsp:sp modelId="{18B8B4DB-0B03-6F4D-AFEA-33E9FDDBDEC3}">
      <dsp:nvSpPr>
        <dsp:cNvPr id="0" name=""/>
        <dsp:cNvSpPr/>
      </dsp:nvSpPr>
      <dsp:spPr>
        <a:xfrm>
          <a:off x="0" y="4091841"/>
          <a:ext cx="2921162" cy="4329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ourier New" panose="02070309020205020404" pitchFamily="49" charset="0"/>
              <a:cs typeface="Courier New" panose="02070309020205020404" pitchFamily="49" charset="0"/>
            </a:rPr>
            <a:t>radians(x)</a:t>
          </a:r>
        </a:p>
      </dsp:txBody>
      <dsp:txXfrm>
        <a:off x="21141" y="4112982"/>
        <a:ext cx="2878880" cy="4118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90CB1-0E15-4112-90DB-EF012BF1B0A9}">
      <dsp:nvSpPr>
        <dsp:cNvPr id="0" name=""/>
        <dsp:cNvSpPr/>
      </dsp:nvSpPr>
      <dsp:spPr>
        <a:xfrm>
          <a:off x="0" y="0"/>
          <a:ext cx="4524840" cy="45248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C48CAA-40B8-4C1B-A729-6760751777B3}">
      <dsp:nvSpPr>
        <dsp:cNvPr id="0" name=""/>
        <dsp:cNvSpPr/>
      </dsp:nvSpPr>
      <dsp:spPr>
        <a:xfrm>
          <a:off x="2262420" y="0"/>
          <a:ext cx="8972819" cy="45248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urier New" panose="02070309020205020404" pitchFamily="49" charset="0"/>
              <a:cs typeface="Courier New" panose="02070309020205020404" pitchFamily="49" charset="0"/>
            </a:rPr>
            <a:t>choice(seq)</a:t>
          </a:r>
        </a:p>
      </dsp:txBody>
      <dsp:txXfrm>
        <a:off x="2262420" y="0"/>
        <a:ext cx="8972819" cy="565606"/>
      </dsp:txXfrm>
    </dsp:sp>
    <dsp:sp modelId="{BC277358-7F12-4B03-9CC5-8A2BD3954476}">
      <dsp:nvSpPr>
        <dsp:cNvPr id="0" name=""/>
        <dsp:cNvSpPr/>
      </dsp:nvSpPr>
      <dsp:spPr>
        <a:xfrm>
          <a:off x="395924" y="565606"/>
          <a:ext cx="3732991" cy="373299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-677237"/>
                <a:satOff val="-695"/>
                <a:lumOff val="-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677237"/>
                <a:satOff val="-695"/>
                <a:lumOff val="-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677237"/>
                <a:satOff val="-695"/>
                <a:lumOff val="-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C5E65C-648A-4EF5-BCB5-32E1C79205A4}">
      <dsp:nvSpPr>
        <dsp:cNvPr id="0" name=""/>
        <dsp:cNvSpPr/>
      </dsp:nvSpPr>
      <dsp:spPr>
        <a:xfrm>
          <a:off x="2262420" y="565606"/>
          <a:ext cx="8972819" cy="37329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77237"/>
              <a:satOff val="-695"/>
              <a:lumOff val="-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randrange</a:t>
          </a:r>
          <a:r>
            <a:rPr lang="en-US" sz="2700" kern="1200" dirty="0">
              <a:latin typeface="Courier New" panose="02070309020205020404" pitchFamily="49" charset="0"/>
              <a:cs typeface="Courier New" panose="02070309020205020404" pitchFamily="49" charset="0"/>
            </a:rPr>
            <a:t> ([start,] stop [,step])</a:t>
          </a:r>
        </a:p>
      </dsp:txBody>
      <dsp:txXfrm>
        <a:off x="2262420" y="565606"/>
        <a:ext cx="8972819" cy="565606"/>
      </dsp:txXfrm>
    </dsp:sp>
    <dsp:sp modelId="{C138FE37-B945-49E1-9E40-22B159C84C8D}">
      <dsp:nvSpPr>
        <dsp:cNvPr id="0" name=""/>
        <dsp:cNvSpPr/>
      </dsp:nvSpPr>
      <dsp:spPr>
        <a:xfrm>
          <a:off x="791848" y="1131212"/>
          <a:ext cx="2941143" cy="294114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-1354475"/>
                <a:satOff val="-1390"/>
                <a:lumOff val="-1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354475"/>
                <a:satOff val="-1390"/>
                <a:lumOff val="-1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354475"/>
                <a:satOff val="-1390"/>
                <a:lumOff val="-1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3D9D5C-2CC8-46FF-86A0-91FF795F7B07}">
      <dsp:nvSpPr>
        <dsp:cNvPr id="0" name=""/>
        <dsp:cNvSpPr/>
      </dsp:nvSpPr>
      <dsp:spPr>
        <a:xfrm>
          <a:off x="2262420" y="1131212"/>
          <a:ext cx="8972819" cy="29411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54475"/>
              <a:satOff val="-1390"/>
              <a:lumOff val="-1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urier New" panose="02070309020205020404" pitchFamily="49" charset="0"/>
              <a:cs typeface="Courier New" panose="02070309020205020404" pitchFamily="49" charset="0"/>
            </a:rPr>
            <a:t>random()</a:t>
          </a:r>
        </a:p>
      </dsp:txBody>
      <dsp:txXfrm>
        <a:off x="2262420" y="1131212"/>
        <a:ext cx="8972819" cy="565602"/>
      </dsp:txXfrm>
    </dsp:sp>
    <dsp:sp modelId="{27FC1C3A-71DB-4454-B015-9420894BF194}">
      <dsp:nvSpPr>
        <dsp:cNvPr id="0" name=""/>
        <dsp:cNvSpPr/>
      </dsp:nvSpPr>
      <dsp:spPr>
        <a:xfrm>
          <a:off x="1187770" y="1696814"/>
          <a:ext cx="2149298" cy="21492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-2031712"/>
                <a:satOff val="-2084"/>
                <a:lumOff val="-2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2031712"/>
                <a:satOff val="-2084"/>
                <a:lumOff val="-2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2031712"/>
                <a:satOff val="-2084"/>
                <a:lumOff val="-2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BF2DE4-587D-46A2-9FC2-9239EB32BBFF}">
      <dsp:nvSpPr>
        <dsp:cNvPr id="0" name=""/>
        <dsp:cNvSpPr/>
      </dsp:nvSpPr>
      <dsp:spPr>
        <a:xfrm>
          <a:off x="2262420" y="1696814"/>
          <a:ext cx="8972819" cy="21492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31712"/>
              <a:satOff val="-2084"/>
              <a:lumOff val="-2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ourier New" panose="02070309020205020404" pitchFamily="49" charset="0"/>
              <a:cs typeface="Courier New" panose="02070309020205020404" pitchFamily="49" charset="0"/>
            </a:rPr>
            <a:t>seed([x])</a:t>
          </a:r>
        </a:p>
      </dsp:txBody>
      <dsp:txXfrm>
        <a:off x="2262420" y="1696814"/>
        <a:ext cx="8972819" cy="565606"/>
      </dsp:txXfrm>
    </dsp:sp>
    <dsp:sp modelId="{A457A10D-969B-48AD-A388-35FD6F40E7BD}">
      <dsp:nvSpPr>
        <dsp:cNvPr id="0" name=""/>
        <dsp:cNvSpPr/>
      </dsp:nvSpPr>
      <dsp:spPr>
        <a:xfrm>
          <a:off x="1583694" y="2262421"/>
          <a:ext cx="1357450" cy="135745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-2708950"/>
                <a:satOff val="-2779"/>
                <a:lumOff val="-3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2708950"/>
                <a:satOff val="-2779"/>
                <a:lumOff val="-3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2708950"/>
                <a:satOff val="-2779"/>
                <a:lumOff val="-3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7B9C19-8CF6-41A9-A1E2-4FBDF2CC287F}">
      <dsp:nvSpPr>
        <dsp:cNvPr id="0" name=""/>
        <dsp:cNvSpPr/>
      </dsp:nvSpPr>
      <dsp:spPr>
        <a:xfrm>
          <a:off x="2262420" y="2262421"/>
          <a:ext cx="8972819" cy="135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08950"/>
              <a:satOff val="-2779"/>
              <a:lumOff val="-3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ourier New" panose="02070309020205020404" pitchFamily="49" charset="0"/>
              <a:cs typeface="Courier New" panose="02070309020205020404" pitchFamily="49" charset="0"/>
            </a:rPr>
            <a:t>shuffle(lst)</a:t>
          </a:r>
        </a:p>
      </dsp:txBody>
      <dsp:txXfrm>
        <a:off x="2262420" y="2262421"/>
        <a:ext cx="8972819" cy="565606"/>
      </dsp:txXfrm>
    </dsp:sp>
    <dsp:sp modelId="{55C07316-724B-42E6-9914-749DB9EC5565}">
      <dsp:nvSpPr>
        <dsp:cNvPr id="0" name=""/>
        <dsp:cNvSpPr/>
      </dsp:nvSpPr>
      <dsp:spPr>
        <a:xfrm>
          <a:off x="1979618" y="2828027"/>
          <a:ext cx="565602" cy="56560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-3386187"/>
                <a:satOff val="-3474"/>
                <a:lumOff val="-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3386187"/>
                <a:satOff val="-3474"/>
                <a:lumOff val="-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3386187"/>
                <a:satOff val="-3474"/>
                <a:lumOff val="-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E2D401-4EBD-4AFC-8D9C-7FCCE1D2120C}">
      <dsp:nvSpPr>
        <dsp:cNvPr id="0" name=""/>
        <dsp:cNvSpPr/>
      </dsp:nvSpPr>
      <dsp:spPr>
        <a:xfrm>
          <a:off x="2262420" y="2828027"/>
          <a:ext cx="8972819" cy="5656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urier New" panose="02070309020205020404" pitchFamily="49" charset="0"/>
              <a:cs typeface="Courier New" panose="02070309020205020404" pitchFamily="49" charset="0"/>
            </a:rPr>
            <a:t>uniform(x, y)</a:t>
          </a:r>
        </a:p>
      </dsp:txBody>
      <dsp:txXfrm>
        <a:off x="2262420" y="2828027"/>
        <a:ext cx="8972819" cy="5656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E2891-6736-F64D-9656-5BB6EC924165}">
      <dsp:nvSpPr>
        <dsp:cNvPr id="0" name=""/>
        <dsp:cNvSpPr/>
      </dsp:nvSpPr>
      <dsp:spPr>
        <a:xfrm>
          <a:off x="486458" y="188"/>
          <a:ext cx="1045142" cy="10451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80825A0-18E9-6C45-A18C-1A5D4F492E7D}">
      <dsp:nvSpPr>
        <dsp:cNvPr id="0" name=""/>
        <dsp:cNvSpPr/>
      </dsp:nvSpPr>
      <dsp:spPr>
        <a:xfrm>
          <a:off x="1009029" y="188"/>
          <a:ext cx="5576217" cy="1045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200" b="0" strike="noStrike" kern="1200" spc="-1">
              <a:solidFill>
                <a:srgbClr val="222222"/>
              </a:solidFill>
              <a:latin typeface="Calibri"/>
              <a:ea typeface="DejaVu Sans"/>
            </a:rPr>
            <a:t>Fast access by key</a:t>
          </a:r>
          <a:endParaRPr lang="en-GB" sz="4200" kern="1200" dirty="0"/>
        </a:p>
      </dsp:txBody>
      <dsp:txXfrm>
        <a:off x="1009029" y="188"/>
        <a:ext cx="5576217" cy="1045142"/>
      </dsp:txXfrm>
    </dsp:sp>
    <dsp:sp modelId="{FE44F366-5F08-EE40-8C5A-F15377C808CD}">
      <dsp:nvSpPr>
        <dsp:cNvPr id="0" name=""/>
        <dsp:cNvSpPr/>
      </dsp:nvSpPr>
      <dsp:spPr>
        <a:xfrm>
          <a:off x="486458" y="1045330"/>
          <a:ext cx="1045142" cy="10451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CACC68-0B38-304E-9468-56E910A50DA8}">
      <dsp:nvSpPr>
        <dsp:cNvPr id="0" name=""/>
        <dsp:cNvSpPr/>
      </dsp:nvSpPr>
      <dsp:spPr>
        <a:xfrm>
          <a:off x="1009029" y="1045330"/>
          <a:ext cx="5576217" cy="1045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200" b="0" strike="noStrike" kern="1200" spc="-1">
              <a:solidFill>
                <a:srgbClr val="222222"/>
              </a:solidFill>
              <a:latin typeface="Calibri"/>
              <a:ea typeface="DejaVu Sans"/>
            </a:rPr>
            <a:t>Fast search by key</a:t>
          </a:r>
          <a:endParaRPr lang="en-US" sz="4200" b="0" strike="noStrike" kern="1200" spc="-1" dirty="0">
            <a:latin typeface="Arial"/>
          </a:endParaRPr>
        </a:p>
      </dsp:txBody>
      <dsp:txXfrm>
        <a:off x="1009029" y="1045330"/>
        <a:ext cx="5576217" cy="1045142"/>
      </dsp:txXfrm>
    </dsp:sp>
    <dsp:sp modelId="{50A3CECB-32E7-0447-B973-0BD259C67B85}">
      <dsp:nvSpPr>
        <dsp:cNvPr id="0" name=""/>
        <dsp:cNvSpPr/>
      </dsp:nvSpPr>
      <dsp:spPr>
        <a:xfrm>
          <a:off x="486458" y="2090473"/>
          <a:ext cx="1045142" cy="10451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79DE258-7EED-684D-BF77-AB6B0FC43CA5}">
      <dsp:nvSpPr>
        <dsp:cNvPr id="0" name=""/>
        <dsp:cNvSpPr/>
      </dsp:nvSpPr>
      <dsp:spPr>
        <a:xfrm>
          <a:off x="1009029" y="2090473"/>
          <a:ext cx="5576217" cy="1045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200" b="0" strike="noStrike" kern="1200" spc="-1">
              <a:solidFill>
                <a:srgbClr val="222222"/>
              </a:solidFill>
              <a:latin typeface="Calibri"/>
              <a:ea typeface="DejaVu Sans"/>
            </a:rPr>
            <a:t>No search by value</a:t>
          </a:r>
          <a:endParaRPr lang="en-US" sz="4200" b="0" strike="noStrike" kern="1200" spc="-1" dirty="0">
            <a:latin typeface="Arial"/>
          </a:endParaRPr>
        </a:p>
      </dsp:txBody>
      <dsp:txXfrm>
        <a:off x="1009029" y="2090473"/>
        <a:ext cx="5576217" cy="1045142"/>
      </dsp:txXfrm>
    </dsp:sp>
    <dsp:sp modelId="{A877BF39-2188-794E-9671-0FD815A2C11F}">
      <dsp:nvSpPr>
        <dsp:cNvPr id="0" name=""/>
        <dsp:cNvSpPr/>
      </dsp:nvSpPr>
      <dsp:spPr>
        <a:xfrm>
          <a:off x="486458" y="3135616"/>
          <a:ext cx="1045142" cy="10451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E5850E7-B112-2042-8F6E-1B1E68CFB8C1}">
      <dsp:nvSpPr>
        <dsp:cNvPr id="0" name=""/>
        <dsp:cNvSpPr/>
      </dsp:nvSpPr>
      <dsp:spPr>
        <a:xfrm>
          <a:off x="1009029" y="3135616"/>
          <a:ext cx="5576217" cy="1045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200" b="0" strike="noStrike" kern="1200" spc="-1">
              <a:solidFill>
                <a:srgbClr val="222222"/>
              </a:solidFill>
              <a:latin typeface="Calibri"/>
              <a:ea typeface="DejaVu Sans"/>
            </a:rPr>
            <a:t>Dictionary is a hash-table</a:t>
          </a:r>
          <a:endParaRPr lang="en-US" sz="4200" b="0" strike="noStrike" kern="1200" spc="-1" dirty="0">
            <a:latin typeface="Arial"/>
          </a:endParaRPr>
        </a:p>
      </dsp:txBody>
      <dsp:txXfrm>
        <a:off x="1009029" y="3135616"/>
        <a:ext cx="5576217" cy="10451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E2891-6736-F64D-9656-5BB6EC924165}">
      <dsp:nvSpPr>
        <dsp:cNvPr id="0" name=""/>
        <dsp:cNvSpPr/>
      </dsp:nvSpPr>
      <dsp:spPr>
        <a:xfrm>
          <a:off x="1068934" y="188"/>
          <a:ext cx="836114" cy="8361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80825A0-18E9-6C45-A18C-1A5D4F492E7D}">
      <dsp:nvSpPr>
        <dsp:cNvPr id="0" name=""/>
        <dsp:cNvSpPr/>
      </dsp:nvSpPr>
      <dsp:spPr>
        <a:xfrm>
          <a:off x="1486991" y="188"/>
          <a:ext cx="4460974" cy="836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4200" kern="1200" dirty="0">
              <a:cs typeface="Calibri" panose="020F0502020204030204" pitchFamily="34" charset="0"/>
            </a:rPr>
            <a:t>Store passwords</a:t>
          </a:r>
          <a:endParaRPr lang="en-GB" sz="4200" kern="1200" dirty="0"/>
        </a:p>
      </dsp:txBody>
      <dsp:txXfrm>
        <a:off x="1486991" y="188"/>
        <a:ext cx="4460974" cy="836114"/>
      </dsp:txXfrm>
    </dsp:sp>
    <dsp:sp modelId="{4EA2A00D-8BE5-CE41-AFF5-D438A40E9404}">
      <dsp:nvSpPr>
        <dsp:cNvPr id="0" name=""/>
        <dsp:cNvSpPr/>
      </dsp:nvSpPr>
      <dsp:spPr>
        <a:xfrm>
          <a:off x="1068934" y="836302"/>
          <a:ext cx="836114" cy="8361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23051AC-C391-E94D-BAF0-C88893EAF7B5}">
      <dsp:nvSpPr>
        <dsp:cNvPr id="0" name=""/>
        <dsp:cNvSpPr/>
      </dsp:nvSpPr>
      <dsp:spPr>
        <a:xfrm>
          <a:off x="1486991" y="836302"/>
          <a:ext cx="4460974" cy="836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Detecting duplicates</a:t>
          </a:r>
        </a:p>
      </dsp:txBody>
      <dsp:txXfrm>
        <a:off x="1486991" y="836302"/>
        <a:ext cx="4460974" cy="836114"/>
      </dsp:txXfrm>
    </dsp:sp>
    <dsp:sp modelId="{F50FCCF3-07E3-3C48-B521-DBF56DCD011A}">
      <dsp:nvSpPr>
        <dsp:cNvPr id="0" name=""/>
        <dsp:cNvSpPr/>
      </dsp:nvSpPr>
      <dsp:spPr>
        <a:xfrm>
          <a:off x="1068934" y="1672416"/>
          <a:ext cx="836114" cy="8361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277944-7F1A-E24C-9F6E-92F2C81BAE4E}">
      <dsp:nvSpPr>
        <dsp:cNvPr id="0" name=""/>
        <dsp:cNvSpPr/>
      </dsp:nvSpPr>
      <dsp:spPr>
        <a:xfrm>
          <a:off x="1486991" y="1672416"/>
          <a:ext cx="4460974" cy="836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Checksum</a:t>
          </a:r>
        </a:p>
      </dsp:txBody>
      <dsp:txXfrm>
        <a:off x="1486991" y="1672416"/>
        <a:ext cx="4460974" cy="836114"/>
      </dsp:txXfrm>
    </dsp:sp>
    <dsp:sp modelId="{C30B68D2-BC40-7A45-B08E-7EC3962654EC}">
      <dsp:nvSpPr>
        <dsp:cNvPr id="0" name=""/>
        <dsp:cNvSpPr/>
      </dsp:nvSpPr>
      <dsp:spPr>
        <a:xfrm>
          <a:off x="1068934" y="2508530"/>
          <a:ext cx="836114" cy="8361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8512B73-0159-6044-8F92-C05EC3CBA27C}">
      <dsp:nvSpPr>
        <dsp:cNvPr id="0" name=""/>
        <dsp:cNvSpPr/>
      </dsp:nvSpPr>
      <dsp:spPr>
        <a:xfrm>
          <a:off x="1486991" y="2508530"/>
          <a:ext cx="4460974" cy="836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Y" sz="4200" kern="1200" dirty="0">
              <a:latin typeface="Calibri" panose="020F0502020204030204" pitchFamily="34" charset="0"/>
              <a:cs typeface="Calibri" panose="020F0502020204030204" pitchFamily="34" charset="0"/>
            </a:rPr>
            <a:t>Identify data</a:t>
          </a:r>
          <a:endParaRPr lang="en-GB" sz="4200" kern="1200" dirty="0"/>
        </a:p>
      </dsp:txBody>
      <dsp:txXfrm>
        <a:off x="1486991" y="2508530"/>
        <a:ext cx="4460974" cy="836114"/>
      </dsp:txXfrm>
    </dsp:sp>
    <dsp:sp modelId="{0D084D7F-53B7-DD4B-B061-265882D27EBC}">
      <dsp:nvSpPr>
        <dsp:cNvPr id="0" name=""/>
        <dsp:cNvSpPr/>
      </dsp:nvSpPr>
      <dsp:spPr>
        <a:xfrm>
          <a:off x="1068934" y="3344644"/>
          <a:ext cx="836114" cy="8361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ABBD4CF-9BD3-304E-9358-E021F756AC1F}">
      <dsp:nvSpPr>
        <dsp:cNvPr id="0" name=""/>
        <dsp:cNvSpPr/>
      </dsp:nvSpPr>
      <dsp:spPr>
        <a:xfrm>
          <a:off x="1486991" y="3344644"/>
          <a:ext cx="4460974" cy="836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Index data</a:t>
          </a:r>
          <a:endParaRPr lang="en-BY" sz="4200" kern="1200" dirty="0"/>
        </a:p>
      </dsp:txBody>
      <dsp:txXfrm>
        <a:off x="1486991" y="3344644"/>
        <a:ext cx="4460974" cy="8361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2EF4E-CE16-FB4E-AA1C-FC5CEE7EAE76}">
      <dsp:nvSpPr>
        <dsp:cNvPr id="0" name=""/>
        <dsp:cNvSpPr/>
      </dsp:nvSpPr>
      <dsp:spPr>
        <a:xfrm>
          <a:off x="7143" y="753903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"simple </a:t>
          </a:r>
          <a:r>
            <a:rPr lang="en-GB" sz="1600" kern="1200" dirty="0"/>
            <a:t>string"</a:t>
          </a:r>
        </a:p>
      </dsp:txBody>
      <dsp:txXfrm>
        <a:off x="44665" y="791425"/>
        <a:ext cx="2060143" cy="1206068"/>
      </dsp:txXfrm>
    </dsp:sp>
    <dsp:sp modelId="{14EAF477-F44C-F342-BC54-D746EBBA8BF9}">
      <dsp:nvSpPr>
        <dsp:cNvPr id="0" name=""/>
        <dsp:cNvSpPr/>
      </dsp:nvSpPr>
      <dsp:spPr>
        <a:xfrm>
          <a:off x="2355850" y="112969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355850" y="1235601"/>
        <a:ext cx="316861" cy="317716"/>
      </dsp:txXfrm>
    </dsp:sp>
    <dsp:sp modelId="{7FEF6C90-476A-8E42-ADA5-AD58141DB656}">
      <dsp:nvSpPr>
        <dsp:cNvPr id="0" name=""/>
        <dsp:cNvSpPr/>
      </dsp:nvSpPr>
      <dsp:spPr>
        <a:xfrm>
          <a:off x="2996406" y="753903"/>
          <a:ext cx="2135187" cy="1281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Hash function</a:t>
          </a:r>
        </a:p>
      </dsp:txBody>
      <dsp:txXfrm>
        <a:off x="3033928" y="791425"/>
        <a:ext cx="2060143" cy="1206068"/>
      </dsp:txXfrm>
    </dsp:sp>
    <dsp:sp modelId="{C8C238EF-2F88-6D40-8A80-5E88770A46D3}">
      <dsp:nvSpPr>
        <dsp:cNvPr id="0" name=""/>
        <dsp:cNvSpPr/>
      </dsp:nvSpPr>
      <dsp:spPr>
        <a:xfrm>
          <a:off x="5345112" y="112969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345112" y="1235601"/>
        <a:ext cx="316861" cy="317716"/>
      </dsp:txXfrm>
    </dsp:sp>
    <dsp:sp modelId="{EB9A76D4-53A4-CB4D-BEA7-92FC4227C926}">
      <dsp:nvSpPr>
        <dsp:cNvPr id="0" name=""/>
        <dsp:cNvSpPr/>
      </dsp:nvSpPr>
      <dsp:spPr>
        <a:xfrm>
          <a:off x="5985668" y="753903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Y" sz="1600" kern="1200" dirty="0"/>
            <a:t>2A5C845B71A4302D34</a:t>
          </a:r>
          <a:endParaRPr lang="en-GB" sz="1600" kern="1200" dirty="0"/>
        </a:p>
      </dsp:txBody>
      <dsp:txXfrm>
        <a:off x="6023190" y="791425"/>
        <a:ext cx="2060143" cy="12060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9DA3A-641B-4DBD-A4C1-7DB9BFBE5681}">
      <dsp:nvSpPr>
        <dsp:cNvPr id="0" name=""/>
        <dsp:cNvSpPr/>
      </dsp:nvSpPr>
      <dsp:spPr>
        <a:xfrm>
          <a:off x="4749981" y="1553"/>
          <a:ext cx="1735276" cy="7648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Arithmetic</a:t>
          </a:r>
        </a:p>
      </dsp:txBody>
      <dsp:txXfrm>
        <a:off x="4787319" y="38891"/>
        <a:ext cx="1660600" cy="690203"/>
      </dsp:txXfrm>
    </dsp:sp>
    <dsp:sp modelId="{809B32A5-92CD-49CA-BE9A-05585BC4DFF3}">
      <dsp:nvSpPr>
        <dsp:cNvPr id="0" name=""/>
        <dsp:cNvSpPr/>
      </dsp:nvSpPr>
      <dsp:spPr>
        <a:xfrm>
          <a:off x="3434915" y="383993"/>
          <a:ext cx="4365409" cy="4365409"/>
        </a:xfrm>
        <a:custGeom>
          <a:avLst/>
          <a:gdLst/>
          <a:ahLst/>
          <a:cxnLst/>
          <a:rect l="0" t="0" r="0" b="0"/>
          <a:pathLst>
            <a:path>
              <a:moveTo>
                <a:pt x="3055073" y="181911"/>
              </a:moveTo>
              <a:arcTo wR="2182704" hR="2182704" stAng="17613465" swAng="79802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4A4FD-D57F-4F6F-9C4F-4E177AAF989A}">
      <dsp:nvSpPr>
        <dsp:cNvPr id="0" name=""/>
        <dsp:cNvSpPr/>
      </dsp:nvSpPr>
      <dsp:spPr>
        <a:xfrm>
          <a:off x="6456489" y="823364"/>
          <a:ext cx="1735276" cy="764879"/>
        </a:xfrm>
        <a:prstGeom prst="roundRect">
          <a:avLst/>
        </a:prstGeom>
        <a:solidFill>
          <a:schemeClr val="accent3">
            <a:hueOff val="-564365"/>
            <a:satOff val="-579"/>
            <a:lumOff val="-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Comparison</a:t>
          </a:r>
        </a:p>
      </dsp:txBody>
      <dsp:txXfrm>
        <a:off x="6493827" y="860702"/>
        <a:ext cx="1660600" cy="690203"/>
      </dsp:txXfrm>
    </dsp:sp>
    <dsp:sp modelId="{DFF2675F-8E76-4962-864A-6562AD95F060}">
      <dsp:nvSpPr>
        <dsp:cNvPr id="0" name=""/>
        <dsp:cNvSpPr/>
      </dsp:nvSpPr>
      <dsp:spPr>
        <a:xfrm>
          <a:off x="3434915" y="383993"/>
          <a:ext cx="4365409" cy="4365409"/>
        </a:xfrm>
        <a:custGeom>
          <a:avLst/>
          <a:gdLst/>
          <a:ahLst/>
          <a:cxnLst/>
          <a:rect l="0" t="0" r="0" b="0"/>
          <a:pathLst>
            <a:path>
              <a:moveTo>
                <a:pt x="4138745" y="1214146"/>
              </a:moveTo>
              <a:arcTo wR="2182704" hR="2182704" stAng="20019427" swAng="1725849"/>
            </a:path>
          </a:pathLst>
        </a:custGeom>
        <a:noFill/>
        <a:ln w="6350" cap="flat" cmpd="sng" algn="ctr">
          <a:solidFill>
            <a:schemeClr val="accent3">
              <a:hueOff val="-564365"/>
              <a:satOff val="-579"/>
              <a:lumOff val="-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01DCA-765A-4F39-9C14-DB7469D851E9}">
      <dsp:nvSpPr>
        <dsp:cNvPr id="0" name=""/>
        <dsp:cNvSpPr/>
      </dsp:nvSpPr>
      <dsp:spPr>
        <a:xfrm>
          <a:off x="6877961" y="2669955"/>
          <a:ext cx="1735276" cy="764879"/>
        </a:xfrm>
        <a:prstGeom prst="roundRect">
          <a:avLst/>
        </a:prstGeom>
        <a:solidFill>
          <a:schemeClr val="accent3">
            <a:hueOff val="-1128729"/>
            <a:satOff val="-1158"/>
            <a:lumOff val="-15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Assignment</a:t>
          </a:r>
        </a:p>
      </dsp:txBody>
      <dsp:txXfrm>
        <a:off x="6915299" y="2707293"/>
        <a:ext cx="1660600" cy="690203"/>
      </dsp:txXfrm>
    </dsp:sp>
    <dsp:sp modelId="{A47A0B0D-63F0-4611-923B-846CE95080A7}">
      <dsp:nvSpPr>
        <dsp:cNvPr id="0" name=""/>
        <dsp:cNvSpPr/>
      </dsp:nvSpPr>
      <dsp:spPr>
        <a:xfrm>
          <a:off x="3434915" y="383993"/>
          <a:ext cx="4365409" cy="4365409"/>
        </a:xfrm>
        <a:custGeom>
          <a:avLst/>
          <a:gdLst/>
          <a:ahLst/>
          <a:cxnLst/>
          <a:rect l="0" t="0" r="0" b="0"/>
          <a:pathLst>
            <a:path>
              <a:moveTo>
                <a:pt x="4181845" y="3058852"/>
              </a:moveTo>
              <a:arcTo wR="2182704" hR="2182704" stAng="1419962" swAng="1358177"/>
            </a:path>
          </a:pathLst>
        </a:custGeom>
        <a:noFill/>
        <a:ln w="6350" cap="flat" cmpd="sng" algn="ctr">
          <a:solidFill>
            <a:schemeClr val="accent3">
              <a:hueOff val="-1128729"/>
              <a:satOff val="-1158"/>
              <a:lumOff val="-15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114BC-B39E-4FB6-A8D7-2D5DC60838DF}">
      <dsp:nvSpPr>
        <dsp:cNvPr id="0" name=""/>
        <dsp:cNvSpPr/>
      </dsp:nvSpPr>
      <dsp:spPr>
        <a:xfrm>
          <a:off x="5697021" y="4150806"/>
          <a:ext cx="1735276" cy="764879"/>
        </a:xfrm>
        <a:prstGeom prst="roundRect">
          <a:avLst/>
        </a:prstGeom>
        <a:solidFill>
          <a:schemeClr val="accent3">
            <a:hueOff val="-1693094"/>
            <a:satOff val="-1737"/>
            <a:lumOff val="-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Logical</a:t>
          </a:r>
        </a:p>
      </dsp:txBody>
      <dsp:txXfrm>
        <a:off x="5734359" y="4188144"/>
        <a:ext cx="1660600" cy="690203"/>
      </dsp:txXfrm>
    </dsp:sp>
    <dsp:sp modelId="{59CA2B56-401E-4BDD-AF31-039252E08C22}">
      <dsp:nvSpPr>
        <dsp:cNvPr id="0" name=""/>
        <dsp:cNvSpPr/>
      </dsp:nvSpPr>
      <dsp:spPr>
        <a:xfrm>
          <a:off x="3434915" y="383993"/>
          <a:ext cx="4365409" cy="4365409"/>
        </a:xfrm>
        <a:custGeom>
          <a:avLst/>
          <a:gdLst/>
          <a:ahLst/>
          <a:cxnLst/>
          <a:rect l="0" t="0" r="0" b="0"/>
          <a:pathLst>
            <a:path>
              <a:moveTo>
                <a:pt x="2260519" y="4364021"/>
              </a:moveTo>
              <a:arcTo wR="2182704" hR="2182704" stAng="5277416" swAng="245168"/>
            </a:path>
          </a:pathLst>
        </a:custGeom>
        <a:noFill/>
        <a:ln w="6350" cap="flat" cmpd="sng" algn="ctr">
          <a:solidFill>
            <a:schemeClr val="accent3">
              <a:hueOff val="-1693094"/>
              <a:satOff val="-1737"/>
              <a:lumOff val="-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219AE-63D5-467C-8C0D-031F5BFA714D}">
      <dsp:nvSpPr>
        <dsp:cNvPr id="0" name=""/>
        <dsp:cNvSpPr/>
      </dsp:nvSpPr>
      <dsp:spPr>
        <a:xfrm>
          <a:off x="3802941" y="4150806"/>
          <a:ext cx="1735276" cy="764879"/>
        </a:xfrm>
        <a:prstGeom prst="roundRect">
          <a:avLst/>
        </a:prstGeom>
        <a:solidFill>
          <a:schemeClr val="accent3">
            <a:hueOff val="-2257458"/>
            <a:satOff val="-2316"/>
            <a:lumOff val="-3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Bitwise</a:t>
          </a:r>
        </a:p>
      </dsp:txBody>
      <dsp:txXfrm>
        <a:off x="3840279" y="4188144"/>
        <a:ext cx="1660600" cy="690203"/>
      </dsp:txXfrm>
    </dsp:sp>
    <dsp:sp modelId="{E36A08C5-F529-4783-9389-31D90975DF77}">
      <dsp:nvSpPr>
        <dsp:cNvPr id="0" name=""/>
        <dsp:cNvSpPr/>
      </dsp:nvSpPr>
      <dsp:spPr>
        <a:xfrm>
          <a:off x="3434915" y="383993"/>
          <a:ext cx="4365409" cy="4365409"/>
        </a:xfrm>
        <a:custGeom>
          <a:avLst/>
          <a:gdLst/>
          <a:ahLst/>
          <a:cxnLst/>
          <a:rect l="0" t="0" r="0" b="0"/>
          <a:pathLst>
            <a:path>
              <a:moveTo>
                <a:pt x="674776" y="3760789"/>
              </a:moveTo>
              <a:arcTo wR="2182704" hR="2182704" stAng="8021861" swAng="1358177"/>
            </a:path>
          </a:pathLst>
        </a:custGeom>
        <a:noFill/>
        <a:ln w="6350" cap="flat" cmpd="sng" algn="ctr">
          <a:solidFill>
            <a:schemeClr val="accent3">
              <a:hueOff val="-2257458"/>
              <a:satOff val="-2316"/>
              <a:lumOff val="-30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319E3-C547-4FDC-9B7A-D5B24353E7E9}">
      <dsp:nvSpPr>
        <dsp:cNvPr id="0" name=""/>
        <dsp:cNvSpPr/>
      </dsp:nvSpPr>
      <dsp:spPr>
        <a:xfrm>
          <a:off x="2622002" y="2669955"/>
          <a:ext cx="1735276" cy="764879"/>
        </a:xfrm>
        <a:prstGeom prst="roundRect">
          <a:avLst/>
        </a:prstGeom>
        <a:solidFill>
          <a:schemeClr val="accent3">
            <a:hueOff val="-2821823"/>
            <a:satOff val="-2895"/>
            <a:lumOff val="-37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Membership</a:t>
          </a:r>
        </a:p>
      </dsp:txBody>
      <dsp:txXfrm>
        <a:off x="2659340" y="2707293"/>
        <a:ext cx="1660600" cy="690203"/>
      </dsp:txXfrm>
    </dsp:sp>
    <dsp:sp modelId="{CE432216-2199-4D37-B5D0-37C1007118F5}">
      <dsp:nvSpPr>
        <dsp:cNvPr id="0" name=""/>
        <dsp:cNvSpPr/>
      </dsp:nvSpPr>
      <dsp:spPr>
        <a:xfrm>
          <a:off x="3434915" y="383993"/>
          <a:ext cx="4365409" cy="4365409"/>
        </a:xfrm>
        <a:custGeom>
          <a:avLst/>
          <a:gdLst/>
          <a:ahLst/>
          <a:cxnLst/>
          <a:rect l="0" t="0" r="0" b="0"/>
          <a:pathLst>
            <a:path>
              <a:moveTo>
                <a:pt x="1948" y="2274916"/>
              </a:moveTo>
              <a:arcTo wR="2182704" hR="2182704" stAng="10654724" swAng="1725849"/>
            </a:path>
          </a:pathLst>
        </a:custGeom>
        <a:noFill/>
        <a:ln w="6350" cap="flat" cmpd="sng" algn="ctr">
          <a:solidFill>
            <a:schemeClr val="accent3">
              <a:hueOff val="-2821823"/>
              <a:satOff val="-2895"/>
              <a:lumOff val="-37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685F6-412E-4E56-AF8A-E70762F374AE}">
      <dsp:nvSpPr>
        <dsp:cNvPr id="0" name=""/>
        <dsp:cNvSpPr/>
      </dsp:nvSpPr>
      <dsp:spPr>
        <a:xfrm>
          <a:off x="3043474" y="823364"/>
          <a:ext cx="1735276" cy="764879"/>
        </a:xfrm>
        <a:prstGeom prst="roundRect">
          <a:avLst/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Identity</a:t>
          </a:r>
        </a:p>
      </dsp:txBody>
      <dsp:txXfrm>
        <a:off x="3080812" y="860702"/>
        <a:ext cx="1660600" cy="690203"/>
      </dsp:txXfrm>
    </dsp:sp>
    <dsp:sp modelId="{818422DF-A558-427B-9946-4F23706F837C}">
      <dsp:nvSpPr>
        <dsp:cNvPr id="0" name=""/>
        <dsp:cNvSpPr/>
      </dsp:nvSpPr>
      <dsp:spPr>
        <a:xfrm>
          <a:off x="3434915" y="383993"/>
          <a:ext cx="4365409" cy="4365409"/>
        </a:xfrm>
        <a:custGeom>
          <a:avLst/>
          <a:gdLst/>
          <a:ahLst/>
          <a:cxnLst/>
          <a:rect l="0" t="0" r="0" b="0"/>
          <a:pathLst>
            <a:path>
              <a:moveTo>
                <a:pt x="873440" y="436271"/>
              </a:moveTo>
              <a:arcTo wR="2182704" hR="2182704" stAng="13988512" swAng="798023"/>
            </a:path>
          </a:pathLst>
        </a:custGeom>
        <a:noFill/>
        <a:ln w="6350" cap="flat" cmpd="sng" algn="ctr"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7F55A-49DF-4A92-B225-71718FB41FEE}">
      <dsp:nvSpPr>
        <dsp:cNvPr id="0" name=""/>
        <dsp:cNvSpPr/>
      </dsp:nvSpPr>
      <dsp:spPr>
        <a:xfrm>
          <a:off x="3322656" y="136491"/>
          <a:ext cx="4983984" cy="329298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Addition</a:t>
          </a:r>
        </a:p>
      </dsp:txBody>
      <dsp:txXfrm>
        <a:off x="3338731" y="152566"/>
        <a:ext cx="4951834" cy="297148"/>
      </dsp:txXfrm>
    </dsp:sp>
    <dsp:sp modelId="{49C8C9E8-928D-4DAC-9BED-79E8D30F8F82}">
      <dsp:nvSpPr>
        <dsp:cNvPr id="0" name=""/>
        <dsp:cNvSpPr/>
      </dsp:nvSpPr>
      <dsp:spPr>
        <a:xfrm>
          <a:off x="0" y="3976"/>
          <a:ext cx="3322656" cy="594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+</a:t>
          </a:r>
          <a:endParaRPr lang="en-US" sz="3000" kern="1200"/>
        </a:p>
      </dsp:txBody>
      <dsp:txXfrm>
        <a:off x="29013" y="32989"/>
        <a:ext cx="3264630" cy="536301"/>
      </dsp:txXfrm>
    </dsp:sp>
    <dsp:sp modelId="{DC7EE1A3-3B1C-4AC6-8069-CDC984D8822E}">
      <dsp:nvSpPr>
        <dsp:cNvPr id="0" name=""/>
        <dsp:cNvSpPr/>
      </dsp:nvSpPr>
      <dsp:spPr>
        <a:xfrm>
          <a:off x="3322656" y="790250"/>
          <a:ext cx="4983984" cy="329298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Subtraction</a:t>
          </a:r>
          <a:endParaRPr lang="ru-RU" sz="1900" kern="1200"/>
        </a:p>
      </dsp:txBody>
      <dsp:txXfrm>
        <a:off x="3338731" y="806325"/>
        <a:ext cx="4951834" cy="297148"/>
      </dsp:txXfrm>
    </dsp:sp>
    <dsp:sp modelId="{FC499321-03D8-4D6B-B85B-046057C51428}">
      <dsp:nvSpPr>
        <dsp:cNvPr id="0" name=""/>
        <dsp:cNvSpPr/>
      </dsp:nvSpPr>
      <dsp:spPr>
        <a:xfrm>
          <a:off x="0" y="657736"/>
          <a:ext cx="3322656" cy="594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-</a:t>
          </a:r>
        </a:p>
      </dsp:txBody>
      <dsp:txXfrm>
        <a:off x="29013" y="686749"/>
        <a:ext cx="3264630" cy="536301"/>
      </dsp:txXfrm>
    </dsp:sp>
    <dsp:sp modelId="{A3C38247-CBFE-497E-9ED6-EF351E807A62}">
      <dsp:nvSpPr>
        <dsp:cNvPr id="0" name=""/>
        <dsp:cNvSpPr/>
      </dsp:nvSpPr>
      <dsp:spPr>
        <a:xfrm>
          <a:off x="3322656" y="1444010"/>
          <a:ext cx="4983984" cy="329298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Multiplication</a:t>
          </a:r>
          <a:endParaRPr lang="ru-RU" sz="1900" kern="1200"/>
        </a:p>
      </dsp:txBody>
      <dsp:txXfrm>
        <a:off x="3338731" y="1460085"/>
        <a:ext cx="4951834" cy="297148"/>
      </dsp:txXfrm>
    </dsp:sp>
    <dsp:sp modelId="{CDBDB7E9-EBB6-4257-B235-AD5F7CF1214F}">
      <dsp:nvSpPr>
        <dsp:cNvPr id="0" name=""/>
        <dsp:cNvSpPr/>
      </dsp:nvSpPr>
      <dsp:spPr>
        <a:xfrm>
          <a:off x="0" y="1311496"/>
          <a:ext cx="3322656" cy="594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*</a:t>
          </a:r>
        </a:p>
      </dsp:txBody>
      <dsp:txXfrm>
        <a:off x="29013" y="1340509"/>
        <a:ext cx="3264630" cy="536301"/>
      </dsp:txXfrm>
    </dsp:sp>
    <dsp:sp modelId="{68A3EC93-44F0-4D8F-915E-890E91795C07}">
      <dsp:nvSpPr>
        <dsp:cNvPr id="0" name=""/>
        <dsp:cNvSpPr/>
      </dsp:nvSpPr>
      <dsp:spPr>
        <a:xfrm>
          <a:off x="3322656" y="2097770"/>
          <a:ext cx="4983984" cy="329298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Division</a:t>
          </a:r>
        </a:p>
      </dsp:txBody>
      <dsp:txXfrm>
        <a:off x="3338731" y="2113845"/>
        <a:ext cx="4951834" cy="297148"/>
      </dsp:txXfrm>
    </dsp:sp>
    <dsp:sp modelId="{4E3D9F36-8C52-4781-9CA7-A230F2755DBB}">
      <dsp:nvSpPr>
        <dsp:cNvPr id="0" name=""/>
        <dsp:cNvSpPr/>
      </dsp:nvSpPr>
      <dsp:spPr>
        <a:xfrm>
          <a:off x="0" y="1965256"/>
          <a:ext cx="3322656" cy="594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/</a:t>
          </a:r>
        </a:p>
      </dsp:txBody>
      <dsp:txXfrm>
        <a:off x="29013" y="1994269"/>
        <a:ext cx="3264630" cy="536301"/>
      </dsp:txXfrm>
    </dsp:sp>
    <dsp:sp modelId="{FDA45A86-DB6F-4C4C-906B-8CEB6FAFD339}">
      <dsp:nvSpPr>
        <dsp:cNvPr id="0" name=""/>
        <dsp:cNvSpPr/>
      </dsp:nvSpPr>
      <dsp:spPr>
        <a:xfrm>
          <a:off x="3322656" y="2751530"/>
          <a:ext cx="4983984" cy="329298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Modulus</a:t>
          </a:r>
        </a:p>
      </dsp:txBody>
      <dsp:txXfrm>
        <a:off x="3338731" y="2767605"/>
        <a:ext cx="4951834" cy="297148"/>
      </dsp:txXfrm>
    </dsp:sp>
    <dsp:sp modelId="{AE5F47E5-4A47-4F71-B041-66C80A05C5B6}">
      <dsp:nvSpPr>
        <dsp:cNvPr id="0" name=""/>
        <dsp:cNvSpPr/>
      </dsp:nvSpPr>
      <dsp:spPr>
        <a:xfrm>
          <a:off x="0" y="2619016"/>
          <a:ext cx="3322656" cy="594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%</a:t>
          </a:r>
        </a:p>
      </dsp:txBody>
      <dsp:txXfrm>
        <a:off x="29013" y="2648029"/>
        <a:ext cx="3264630" cy="536301"/>
      </dsp:txXfrm>
    </dsp:sp>
    <dsp:sp modelId="{34AC9FF4-C63A-48C4-AC02-D81497B39525}">
      <dsp:nvSpPr>
        <dsp:cNvPr id="0" name=""/>
        <dsp:cNvSpPr/>
      </dsp:nvSpPr>
      <dsp:spPr>
        <a:xfrm>
          <a:off x="3322656" y="3405290"/>
          <a:ext cx="4983984" cy="329298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Exponent</a:t>
          </a:r>
        </a:p>
      </dsp:txBody>
      <dsp:txXfrm>
        <a:off x="3338731" y="3421365"/>
        <a:ext cx="4951834" cy="297148"/>
      </dsp:txXfrm>
    </dsp:sp>
    <dsp:sp modelId="{B53184D5-7058-4A81-8BAD-9E69DB169FFC}">
      <dsp:nvSpPr>
        <dsp:cNvPr id="0" name=""/>
        <dsp:cNvSpPr/>
      </dsp:nvSpPr>
      <dsp:spPr>
        <a:xfrm>
          <a:off x="0" y="3272776"/>
          <a:ext cx="3322656" cy="594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**</a:t>
          </a:r>
        </a:p>
      </dsp:txBody>
      <dsp:txXfrm>
        <a:off x="29013" y="3301789"/>
        <a:ext cx="3264630" cy="536301"/>
      </dsp:txXfrm>
    </dsp:sp>
    <dsp:sp modelId="{B1646120-EA50-46FE-8745-2AA43FB5EA5C}">
      <dsp:nvSpPr>
        <dsp:cNvPr id="0" name=""/>
        <dsp:cNvSpPr/>
      </dsp:nvSpPr>
      <dsp:spPr>
        <a:xfrm>
          <a:off x="3322656" y="4059050"/>
          <a:ext cx="4983984" cy="329298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Floor division</a:t>
          </a:r>
        </a:p>
      </dsp:txBody>
      <dsp:txXfrm>
        <a:off x="3338731" y="4075125"/>
        <a:ext cx="4951834" cy="297148"/>
      </dsp:txXfrm>
    </dsp:sp>
    <dsp:sp modelId="{3915990B-A1B7-4157-B06A-7203502D57C9}">
      <dsp:nvSpPr>
        <dsp:cNvPr id="0" name=""/>
        <dsp:cNvSpPr/>
      </dsp:nvSpPr>
      <dsp:spPr>
        <a:xfrm>
          <a:off x="0" y="3926535"/>
          <a:ext cx="3322656" cy="594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//</a:t>
          </a:r>
        </a:p>
      </dsp:txBody>
      <dsp:txXfrm>
        <a:off x="29013" y="3955548"/>
        <a:ext cx="3264630" cy="536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1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54ED88C-5D69-4A08-9F88-8B0C8C54ECB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20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8FB253A-2EB6-4144-9C02-596B74527C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53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4C8D7052-881A-49DB-AD21-355D6698D0D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56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A75A77BE-A8B3-406A-B24D-6056694B0BB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59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4FE6F64E-F1FB-4A07-B0F3-75BCD5A5D08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2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37747B3-1CF9-45A3-932C-D68B36D9DC6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5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4D22BCAF-2560-4887-8838-4AE3C3FF8B8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035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5F613C7C-BEBA-4980-9F6D-4B723D56B7B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8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FBC754D-6852-4A90-8BF9-B43CA4CC3B9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71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4F0295BE-BFA5-456B-991B-27EEAEDD924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74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A10A780-CB0B-4CDE-8699-BA28EC57BE0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77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59EDDA4-418A-48F0-9EE6-F21C5259CA2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0B0E045-2F2E-4C8D-8A1F-352176E2B8D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80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2FFCD73-7E18-41AB-9069-A4C24B38982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83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70BCCFCB-8744-4865-A707-813C701CDA8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86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925FCF7B-ABFE-416A-AF20-759A570996D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89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B7F0168-28A9-4430-AC8A-CA428B95B29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092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B8D177C-CFD0-4C2E-8084-6DF20F11651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095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B1924959-0814-4A40-B749-DCCD7B948C1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8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0BE59334-E704-455E-BAD8-A360A3F8DCE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481ABEFE-36DC-479B-ACE9-96981AC55CE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4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808E278D-7A50-4E2E-8373-CEFBFA4530D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7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6749A324-E16B-4B19-B887-E643B6FD862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32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BF2B9EA-39F6-464F-ACD8-CB44F7C4EFA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10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B7889E8B-2D36-4CA6-9D9A-F3D94F67A35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13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5E303062-2D6D-4CF2-9F19-FF63ADE22C2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16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0787A661-7E54-432A-8050-1B33B83F5DE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19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A067D24-92EE-47A6-8892-00A10400391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22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99A67A68-CAFB-46D1-8424-C8D4C859E09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25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A504C86F-099E-483E-B32D-B07D635106F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5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9BC2924-8886-4C78-AFEF-02A790711F7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8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6D89734-94B8-41C5-80D8-CE9A30F7606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54ED88C-5D69-4A08-9F88-8B0C8C54ECB0}" type="slidenum">
              <a:rPr lang="en-US" sz="1400" b="0" strike="noStrike" spc="-1" smtClean="0">
                <a:latin typeface="Times New Roman"/>
              </a:rPr>
              <a:t>45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8655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5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9BC2924-8886-4C78-AFEF-02A790711F7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20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29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50748F4-12A9-45F5-8EB9-2815679B87B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28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762E3FB-C2A7-4E0D-9D84-EA3D359D4F6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31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7B476BAA-FF46-418A-AE54-B03563D4389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34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5FA294D6-05F8-4AE6-9A69-DD0F237DE53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37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7CFA0466-85D6-43FE-8806-C90AE489390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40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BA2772C-7E26-4A99-8C18-FA480555CDD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43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ADFA11AA-F611-4E39-A9C0-07F4EB5FBDB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46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71DE8269-0F04-4420-B2F9-22F5B382313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49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9946D67A-D758-4F32-8A67-CD104E9E671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512FBB2E-EFCA-488F-8543-2F65B6079D4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54ED88C-5D69-4A08-9F88-8B0C8C54ECB0}" type="slidenum">
              <a:rPr lang="en-US" sz="1400" b="0" strike="noStrike" spc="-1" smtClean="0">
                <a:latin typeface="Times New Roman"/>
              </a:rPr>
              <a:t>62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01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38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15B73C04-9C64-4512-9BBE-76CF4D990DD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54ED88C-5D69-4A08-9F88-8B0C8C54ECB0}" type="slidenum">
              <a:rPr lang="en-US" sz="1400" b="0" strike="noStrike" spc="-1" smtClean="0">
                <a:latin typeface="Times New Roman"/>
              </a:rPr>
              <a:t>63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1186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1" name="CustomShape 3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62" name="CustomShape 4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4AC3F54-7592-45B6-886A-80B7E50062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0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165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31CCCAF-A2E3-44AD-9847-9F3885E889C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66" name="CustomShape 4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0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169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C7DD46C-F084-4F2F-AF11-995986B5EC1D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82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70" name="CustomShape 4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0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173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300E43B-07CE-4127-8FD0-E8AF9D05B86F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83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74" name="CustomShape 4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0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177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C03CCE7-46B2-4E93-9910-8E7AEAEEA46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78" name="CustomShape 4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181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5EF5339-D185-4E5A-9F3A-B5BAEE5D245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82" name="CustomShape 4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85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46E25F-591D-4679-96B4-AA4803EF3E0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88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BF270F-D11A-4E80-A292-3B7BB26D74C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89" name="CustomShape 4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92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63C597-526E-4BF1-B4D2-111C1796CD1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93" name="CustomShape 4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41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BEF59D3-2164-4030-A9A4-2E95BF07392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0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96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8C8049B-D141-4E7A-8AF8-7CBDB7C36D8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97" name="CustomShape 4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0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200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FE94B-D2C0-4A5C-BEB4-74B4545FD4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01" name="CustomShape 4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85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46E25F-591D-4679-96B4-AA4803EF3E0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7503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0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200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FE94B-D2C0-4A5C-BEB4-74B4545FD4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01" name="CustomShape 4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3944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0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200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FE94B-D2C0-4A5C-BEB4-74B4545FD4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01" name="CustomShape 4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5456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0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200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FE94B-D2C0-4A5C-BEB4-74B4545FD4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01" name="CustomShape 4"/>
          <p:cNvSpPr/>
          <p:nvPr/>
        </p:nvSpPr>
        <p:spPr>
          <a:xfrm>
            <a:off x="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Python and Go Programming Solutions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1500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54ED88C-5D69-4A08-9F88-8B0C8C54ECB0}" type="slidenum">
              <a:rPr lang="en-US" sz="1400" b="0" strike="noStrike" spc="-1" smtClean="0">
                <a:latin typeface="Times New Roman"/>
              </a:rPr>
              <a:t>95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3643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54ED88C-5D69-4A08-9F88-8B0C8C54ECB0}" type="slidenum">
              <a:rPr lang="en-US" sz="1400" b="0" strike="noStrike" spc="-1" smtClean="0">
                <a:latin typeface="Times New Roman"/>
              </a:rPr>
              <a:t>96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1206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54ED88C-5D69-4A08-9F88-8B0C8C54ECB0}" type="slidenum">
              <a:rPr lang="en-US" sz="1400" b="0" strike="noStrike" spc="-1" smtClean="0">
                <a:latin typeface="Times New Roman"/>
              </a:rPr>
              <a:t>97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9187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04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1C8EB985-4B2D-408E-B4E0-C07F9BC0344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44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E4F099B-D4C0-49B0-862F-9B6D7DAE95D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047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8AFC926B-0223-47F7-8B34-266956868D5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50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7CF6F7C8-77DA-4C40-95C8-ADA62B09C9F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w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1582400" cy="90742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14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66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line 2</a:t>
            </a:r>
            <a:br>
              <a:rPr lang="en-US"/>
            </a:br>
            <a:r>
              <a:rPr lang="en-US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386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3951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6975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8"/>
            <a:ext cx="8534400" cy="1354217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84121"/>
            <a:ext cx="8534400" cy="526298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3171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0486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0215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54387"/>
            <a:ext cx="7315200" cy="5129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9036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2155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81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2627008"/>
            <a:ext cx="7949184" cy="648383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4133" y="622578"/>
            <a:ext cx="355600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2"/>
            <a:ext cx="5754624" cy="54835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16013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9"/>
            <a:ext cx="11216640" cy="548355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067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2632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2319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4133" y="622578"/>
            <a:ext cx="355600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48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57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0641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182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11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4488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11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0737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48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151395"/>
      </p:ext>
    </p:extLst>
  </p:cSld>
  <p:clrMapOvr>
    <a:masterClrMapping/>
  </p:clrMapOvr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8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06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2319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61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244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6"/>
            <a:ext cx="11239500" cy="45296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20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6"/>
            <a:ext cx="5314949" cy="45296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3" y="1439336"/>
            <a:ext cx="5314951" cy="45296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42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6"/>
            <a:ext cx="11239500" cy="40724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4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25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5" y="1896536"/>
            <a:ext cx="5314948" cy="40724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2" y="1896536"/>
            <a:ext cx="5324476" cy="40724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7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5" y="1439336"/>
            <a:ext cx="5314948" cy="45296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3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6"/>
            <a:ext cx="5314949" cy="40724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8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4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4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4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4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4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4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55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7" y="2373859"/>
            <a:ext cx="5314948" cy="359514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2" y="4"/>
            <a:ext cx="508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71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770103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3" y="2373859"/>
            <a:ext cx="5324476" cy="359514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5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4"/>
            <a:ext cx="508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71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42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6"/>
            <a:ext cx="11239500" cy="45296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424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5" y="1896536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2" y="1896536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73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44202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7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3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2" y="4909149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18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59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8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72"/>
            <a:ext cx="4210048" cy="691457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59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3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9" y="2363055"/>
            <a:ext cx="3541837" cy="407246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9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1268852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028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3047287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24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02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589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7868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834020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38912415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6277608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8911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6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4.wm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/>
          <p:cNvPicPr/>
          <p:nvPr/>
        </p:nvPicPr>
        <p:blipFill>
          <a:blip r:embed="rId14"/>
          <a:stretch/>
        </p:blipFill>
        <p:spPr>
          <a:xfrm>
            <a:off x="7111800" y="0"/>
            <a:ext cx="5074560" cy="685260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7111800" y="0"/>
            <a:ext cx="5074560" cy="68526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5"/>
          <a:stretch/>
        </p:blipFill>
        <p:spPr>
          <a:xfrm rot="5400000">
            <a:off x="3689640" y="3075480"/>
            <a:ext cx="6852600" cy="70164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6"/>
          <a:stretch/>
        </p:blipFill>
        <p:spPr>
          <a:xfrm>
            <a:off x="837000" y="681840"/>
            <a:ext cx="1182960" cy="4158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6435360"/>
            <a:ext cx="12187800" cy="41832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3520" cy="218160"/>
          </a:xfrm>
          <a:prstGeom prst="rect">
            <a:avLst/>
          </a:prstGeom>
          <a:ln>
            <a:noFill/>
          </a:ln>
        </p:spPr>
      </p:pic>
      <p:pic>
        <p:nvPicPr>
          <p:cNvPr id="123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59920" cy="1578960"/>
          </a:xfrm>
          <a:prstGeom prst="rect">
            <a:avLst/>
          </a:prstGeom>
          <a:ln>
            <a:noFill/>
          </a:ln>
        </p:spPr>
      </p:pic>
      <p:pic>
        <p:nvPicPr>
          <p:cNvPr id="124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32200" y="4908960"/>
            <a:ext cx="2059920" cy="1578960"/>
          </a:xfrm>
          <a:prstGeom prst="rect">
            <a:avLst/>
          </a:prstGeom>
          <a:ln>
            <a:noFill/>
          </a:ln>
        </p:spPr>
      </p:pic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6435360"/>
            <a:ext cx="12187800" cy="41832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46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3520" cy="218160"/>
          </a:xfrm>
          <a:prstGeom prst="rect">
            <a:avLst/>
          </a:prstGeom>
          <a:ln>
            <a:noFill/>
          </a:ln>
        </p:spPr>
      </p:pic>
      <p:pic>
        <p:nvPicPr>
          <p:cNvPr id="247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59920" cy="1578960"/>
          </a:xfrm>
          <a:prstGeom prst="rect">
            <a:avLst/>
          </a:prstGeom>
          <a:ln>
            <a:noFill/>
          </a:ln>
        </p:spPr>
      </p:pic>
      <p:pic>
        <p:nvPicPr>
          <p:cNvPr id="248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32200" y="4908960"/>
            <a:ext cx="2059920" cy="1578960"/>
          </a:xfrm>
          <a:prstGeom prst="rect">
            <a:avLst/>
          </a:prstGeom>
          <a:ln>
            <a:noFill/>
          </a:ln>
        </p:spPr>
      </p:pic>
      <p:sp>
        <p:nvSpPr>
          <p:cNvPr id="24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6435360"/>
            <a:ext cx="12186720" cy="41724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0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2440" cy="217080"/>
          </a:xfrm>
          <a:prstGeom prst="rect">
            <a:avLst/>
          </a:prstGeom>
          <a:ln>
            <a:noFill/>
          </a:ln>
        </p:spPr>
      </p:pic>
      <p:sp>
        <p:nvSpPr>
          <p:cNvPr id="37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" y="640081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41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9"/>
            <a:ext cx="11582400" cy="548355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1407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</p:sldLayoutIdLst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</p:sldLayoutIdLst>
  <p:hf hd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8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22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9" y="1439336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300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9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  <p:sldLayoutId id="2147483825" r:id="rId20"/>
    <p:sldLayoutId id="2147483831" r:id="rId2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301">
          <p15:clr>
            <a:srgbClr val="F26B43"/>
          </p15:clr>
        </p15:guide>
        <p15:guide id="6" pos="7380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3648">
          <p15:clr>
            <a:srgbClr val="F26B43"/>
          </p15:clr>
        </p15:guide>
        <p15:guide id="9" pos="4032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9" y="2404307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22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300"/>
            <a:ext cx="627880" cy="2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Relationship Id="rId4" Type="http://schemas.openxmlformats.org/officeDocument/2006/relationships/hyperlink" Target="https://medium.com/@704/mutable-or-immutable-that-is-the-question-a-work-in-progress-fc7f658b340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tring-formattin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#string-and-bytes-liter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atyp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6.xml"/></Relationships>
</file>

<file path=ppt/slides/_rels/slide5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://thepythoncorner.com/dev/hash-tables-understanding-dictionaries" TargetMode="External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WhirlwindTourOfPython/03-semantics-variables.html#Everything-Is-an-Ob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6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6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ime_complexity" TargetMode="Externa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hyperlink" Target="https://wiki.python.org/moin/TimeComplexity" TargetMode="External"/><Relationship Id="rId1" Type="http://schemas.openxmlformats.org/officeDocument/2006/relationships/slideLayout" Target="../slideLayouts/slideLayout86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708480" y="1883160"/>
            <a:ext cx="5749200" cy="18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Python Programming Language Foundation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708480" y="3779280"/>
            <a:ext cx="5749200" cy="55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Session 2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2147862" y="3928089"/>
            <a:ext cx="7921954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strike="noStrike" spc="-1" dirty="0" err="1">
                <a:solidFill>
                  <a:srgbClr val="22222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some_string</a:t>
            </a:r>
            <a:r>
              <a:rPr lang="en-US" sz="480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</a:t>
            </a:r>
            <a:r>
              <a:rPr lang="en-US" altLang="en-US" sz="4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8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don</a:t>
            </a:r>
            <a:r>
              <a:rPr lang="ru-RU" altLang="ru-RU" sz="4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</a:t>
            </a:r>
            <a:r>
              <a:rPr lang="en-US" altLang="en-US" sz="4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48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0" name="CustomShape 5"/>
          <p:cNvSpPr/>
          <p:nvPr/>
        </p:nvSpPr>
        <p:spPr>
          <a:xfrm>
            <a:off x="1953504" y="2098569"/>
            <a:ext cx="8290516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strike="noStrike" spc="-1" dirty="0" err="1">
                <a:solidFill>
                  <a:srgbClr val="22222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some_string</a:t>
            </a:r>
            <a:r>
              <a:rPr lang="en-US" sz="480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</a:t>
            </a:r>
            <a:r>
              <a:rPr lang="ru-RU" altLang="ru-RU" sz="4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don\</a:t>
            </a:r>
            <a:r>
              <a:rPr lang="ru-RU" altLang="ru-RU" sz="4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</a:t>
            </a:r>
            <a:r>
              <a:rPr lang="ru-RU" altLang="ru-RU" sz="4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48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8F6C6-D696-584D-A955-167DE178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Strings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784257E-8350-C34A-932A-F79B7F8742D7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10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CustomShape 1"/>
          <p:cNvSpPr/>
          <p:nvPr/>
        </p:nvSpPr>
        <p:spPr>
          <a:xfrm>
            <a:off x="2926080" y="368280"/>
            <a:ext cx="685296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Thanks for attention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014" name="CustomShape 3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15" name="CustomShape 4"/>
          <p:cNvSpPr/>
          <p:nvPr/>
        </p:nvSpPr>
        <p:spPr>
          <a:xfrm>
            <a:off x="11106000" y="6438960"/>
            <a:ext cx="604080" cy="4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8C880BD-8604-4722-813D-DF396112B90A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100</a:t>
            </a:fld>
            <a:endParaRPr lang="en-US" sz="1800" strike="noStrike" spc="-1" dirty="0">
              <a:latin typeface="Arial"/>
            </a:endParaRPr>
          </a:p>
        </p:txBody>
      </p:sp>
      <p:pic>
        <p:nvPicPr>
          <p:cNvPr id="1016" name="Picture 1015"/>
          <p:cNvPicPr/>
          <p:nvPr/>
        </p:nvPicPr>
        <p:blipFill>
          <a:blip r:embed="rId3"/>
          <a:stretch/>
        </p:blipFill>
        <p:spPr>
          <a:xfrm>
            <a:off x="0" y="2660647"/>
            <a:ext cx="5033160" cy="4480920"/>
          </a:xfrm>
          <a:prstGeom prst="rect">
            <a:avLst/>
          </a:prstGeom>
          <a:ln>
            <a:noFill/>
          </a:ln>
        </p:spPr>
      </p:pic>
      <p:sp>
        <p:nvSpPr>
          <p:cNvPr id="1017" name="CustomShape 5"/>
          <p:cNvSpPr/>
          <p:nvPr/>
        </p:nvSpPr>
        <p:spPr>
          <a:xfrm>
            <a:off x="2926080" y="3840480"/>
            <a:ext cx="273816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Questions?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2948893" y="1802260"/>
            <a:ext cx="7957081" cy="35379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&gt;&gt;&gt;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_one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</a:t>
            </a:r>
            <a:r>
              <a:rPr lang="ru-RU" sz="2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28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abc</a:t>
            </a:r>
            <a:r>
              <a:rPr lang="ru-RU" sz="28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2800" b="1" strike="noStrike" spc="-1" dirty="0">
              <a:solidFill>
                <a:srgbClr val="008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8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&gt;&gt;&gt;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str_two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</a:t>
            </a:r>
            <a:r>
              <a:rPr lang="ru-RU" sz="2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2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</a:t>
            </a:r>
            <a:r>
              <a:rPr lang="ru-RU" sz="28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2800" b="1" strike="noStrike" spc="-1" dirty="0">
              <a:solidFill>
                <a:srgbClr val="00808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&gt;&gt;&gt;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str_one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str_one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+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str_two</a:t>
            </a:r>
            <a:endParaRPr lang="en-US" sz="2800" spc="-1" dirty="0">
              <a:solidFill>
                <a:srgbClr val="000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&gt;&gt;&gt; </a:t>
            </a:r>
            <a:r>
              <a:rPr lang="en-US" sz="2800" b="1" strike="noStrike" spc="-1" dirty="0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str_one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8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28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abcdef</a:t>
            </a:r>
            <a:r>
              <a:rPr lang="ru-RU" sz="2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28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708AC-A0DA-B64B-81AB-BA6B2151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Immutability mechanism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F519C194-8C10-E14A-84E4-A508E83A556F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11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9" name="CustomShape 5"/>
          <p:cNvSpPr/>
          <p:nvPr/>
        </p:nvSpPr>
        <p:spPr>
          <a:xfrm>
            <a:off x="6896160" y="32133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6"/>
          <p:cNvSpPr/>
          <p:nvPr/>
        </p:nvSpPr>
        <p:spPr>
          <a:xfrm>
            <a:off x="7631280" y="32133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CustomShape 7"/>
          <p:cNvSpPr/>
          <p:nvPr/>
        </p:nvSpPr>
        <p:spPr>
          <a:xfrm>
            <a:off x="8366400" y="32133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8"/>
          <p:cNvSpPr/>
          <p:nvPr/>
        </p:nvSpPr>
        <p:spPr>
          <a:xfrm>
            <a:off x="9101520" y="32133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9"/>
          <p:cNvSpPr/>
          <p:nvPr/>
        </p:nvSpPr>
        <p:spPr>
          <a:xfrm>
            <a:off x="9025548" y="3418803"/>
            <a:ext cx="8784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18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abc</a:t>
            </a:r>
            <a:r>
              <a:rPr lang="ru-RU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18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4" name="CustomShape 10"/>
          <p:cNvSpPr/>
          <p:nvPr/>
        </p:nvSpPr>
        <p:spPr>
          <a:xfrm>
            <a:off x="9624240" y="2210040"/>
            <a:ext cx="114586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str_one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5" name="CustomShape 11"/>
          <p:cNvSpPr/>
          <p:nvPr/>
        </p:nvSpPr>
        <p:spPr>
          <a:xfrm>
            <a:off x="9469080" y="2078640"/>
            <a:ext cx="1275120" cy="64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12"/>
          <p:cNvSpPr/>
          <p:nvPr/>
        </p:nvSpPr>
        <p:spPr>
          <a:xfrm flipH="1">
            <a:off x="9464760" y="2725200"/>
            <a:ext cx="635400" cy="48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13"/>
          <p:cNvSpPr/>
          <p:nvPr/>
        </p:nvSpPr>
        <p:spPr>
          <a:xfrm>
            <a:off x="655560" y="1168200"/>
            <a:ext cx="16002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 line: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98" name="CustomShape 14"/>
          <p:cNvSpPr/>
          <p:nvPr/>
        </p:nvSpPr>
        <p:spPr>
          <a:xfrm>
            <a:off x="6099120" y="1163880"/>
            <a:ext cx="1600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Memory: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AE45-EE26-EB41-997F-261685FC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Immutability mechanism</a:t>
            </a:r>
            <a:endParaRPr lang="en-BY"/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E20DEC32-7CC2-6E4B-8F48-DF6D1FBE098E}"/>
              </a:ext>
            </a:extLst>
          </p:cNvPr>
          <p:cNvSpPr/>
          <p:nvPr/>
        </p:nvSpPr>
        <p:spPr>
          <a:xfrm>
            <a:off x="655560" y="3349038"/>
            <a:ext cx="3681883" cy="460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&gt;&gt;&gt;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</a:t>
            </a:r>
            <a:r>
              <a:rPr lang="en-US" sz="2400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one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</a:t>
            </a:r>
            <a:r>
              <a:rPr lang="ru-RU" sz="24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24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abc</a:t>
            </a:r>
            <a:r>
              <a:rPr lang="ru-RU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24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DCC698D8-D7D1-A34D-8074-203997730715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12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2" name="CustomShape 4"/>
          <p:cNvSpPr/>
          <p:nvPr/>
        </p:nvSpPr>
        <p:spPr>
          <a:xfrm>
            <a:off x="655560" y="3349038"/>
            <a:ext cx="3712340" cy="460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&gt;&gt;&gt;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str_two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</a:t>
            </a:r>
            <a:r>
              <a:rPr lang="ru-RU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</a:t>
            </a:r>
            <a:r>
              <a:rPr lang="ru-RU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24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3" name="CustomShape 5"/>
          <p:cNvSpPr/>
          <p:nvPr/>
        </p:nvSpPr>
        <p:spPr>
          <a:xfrm>
            <a:off x="689616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6"/>
          <p:cNvSpPr/>
          <p:nvPr/>
        </p:nvSpPr>
        <p:spPr>
          <a:xfrm>
            <a:off x="763128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7"/>
          <p:cNvSpPr/>
          <p:nvPr/>
        </p:nvSpPr>
        <p:spPr>
          <a:xfrm>
            <a:off x="836640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8"/>
          <p:cNvSpPr/>
          <p:nvPr/>
        </p:nvSpPr>
        <p:spPr>
          <a:xfrm>
            <a:off x="910152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10"/>
          <p:cNvSpPr/>
          <p:nvPr/>
        </p:nvSpPr>
        <p:spPr>
          <a:xfrm>
            <a:off x="6820474" y="3425580"/>
            <a:ext cx="8784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</a:t>
            </a:r>
            <a:r>
              <a:rPr lang="ru-RU" sz="1800" b="1" strike="noStrike" spc="-1" dirty="0">
                <a:solidFill>
                  <a:srgbClr val="0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9" name="CustomShape 11"/>
          <p:cNvSpPr/>
          <p:nvPr/>
        </p:nvSpPr>
        <p:spPr>
          <a:xfrm>
            <a:off x="9624240" y="2210040"/>
            <a:ext cx="114586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str_one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0" name="CustomShape 12"/>
          <p:cNvSpPr/>
          <p:nvPr/>
        </p:nvSpPr>
        <p:spPr>
          <a:xfrm>
            <a:off x="9469080" y="2078640"/>
            <a:ext cx="1275120" cy="64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13"/>
          <p:cNvSpPr/>
          <p:nvPr/>
        </p:nvSpPr>
        <p:spPr>
          <a:xfrm flipH="1">
            <a:off x="9464760" y="2725200"/>
            <a:ext cx="635400" cy="48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14"/>
          <p:cNvSpPr/>
          <p:nvPr/>
        </p:nvSpPr>
        <p:spPr>
          <a:xfrm>
            <a:off x="655560" y="1168200"/>
            <a:ext cx="16002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 line: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13" name="CustomShape 15"/>
          <p:cNvSpPr/>
          <p:nvPr/>
        </p:nvSpPr>
        <p:spPr>
          <a:xfrm>
            <a:off x="6099120" y="1163880"/>
            <a:ext cx="1600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Memory: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14" name="CustomShape 16"/>
          <p:cNvSpPr/>
          <p:nvPr/>
        </p:nvSpPr>
        <p:spPr>
          <a:xfrm>
            <a:off x="6258240" y="2210040"/>
            <a:ext cx="114586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str_two</a:t>
            </a:r>
            <a:endParaRPr lang="en-US" sz="18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5" name="CustomShape 17"/>
          <p:cNvSpPr/>
          <p:nvPr/>
        </p:nvSpPr>
        <p:spPr>
          <a:xfrm>
            <a:off x="6099120" y="2078640"/>
            <a:ext cx="1275120" cy="64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CustomShape 18"/>
          <p:cNvSpPr/>
          <p:nvPr/>
        </p:nvSpPr>
        <p:spPr>
          <a:xfrm>
            <a:off x="6738840" y="2725200"/>
            <a:ext cx="520560" cy="48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B8D4A-F87D-9442-B091-7F642270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Immutability mechanism</a:t>
            </a:r>
            <a:endParaRPr lang="en-BY"/>
          </a:p>
        </p:txBody>
      </p:sp>
      <p:sp>
        <p:nvSpPr>
          <p:cNvPr id="20" name="CustomShape 9">
            <a:extLst>
              <a:ext uri="{FF2B5EF4-FFF2-40B4-BE49-F238E27FC236}">
                <a16:creationId xmlns:a16="http://schemas.microsoft.com/office/drawing/2014/main" id="{ECF784A0-F10A-754A-873F-5CED207C89B4}"/>
              </a:ext>
            </a:extLst>
          </p:cNvPr>
          <p:cNvSpPr/>
          <p:nvPr/>
        </p:nvSpPr>
        <p:spPr>
          <a:xfrm>
            <a:off x="9025548" y="3418803"/>
            <a:ext cx="8784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18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abc</a:t>
            </a:r>
            <a:r>
              <a:rPr lang="ru-RU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18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B7FE71D1-6958-4F4E-9284-1A30235B3AFD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13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689616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5"/>
          <p:cNvSpPr/>
          <p:nvPr/>
        </p:nvSpPr>
        <p:spPr>
          <a:xfrm>
            <a:off x="763128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CustomShape 6"/>
          <p:cNvSpPr/>
          <p:nvPr/>
        </p:nvSpPr>
        <p:spPr>
          <a:xfrm>
            <a:off x="836640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7"/>
          <p:cNvSpPr/>
          <p:nvPr/>
        </p:nvSpPr>
        <p:spPr>
          <a:xfrm>
            <a:off x="910152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10"/>
          <p:cNvSpPr/>
          <p:nvPr/>
        </p:nvSpPr>
        <p:spPr>
          <a:xfrm>
            <a:off x="9624240" y="2210040"/>
            <a:ext cx="114586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str_one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7" name="CustomShape 11"/>
          <p:cNvSpPr/>
          <p:nvPr/>
        </p:nvSpPr>
        <p:spPr>
          <a:xfrm>
            <a:off x="9469080" y="2078640"/>
            <a:ext cx="1275120" cy="64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CustomShape 12"/>
          <p:cNvSpPr/>
          <p:nvPr/>
        </p:nvSpPr>
        <p:spPr>
          <a:xfrm flipH="1">
            <a:off x="9464760" y="2725200"/>
            <a:ext cx="635400" cy="48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13"/>
          <p:cNvSpPr/>
          <p:nvPr/>
        </p:nvSpPr>
        <p:spPr>
          <a:xfrm>
            <a:off x="655560" y="1168200"/>
            <a:ext cx="16002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 line: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30" name="CustomShape 14"/>
          <p:cNvSpPr/>
          <p:nvPr/>
        </p:nvSpPr>
        <p:spPr>
          <a:xfrm>
            <a:off x="6099120" y="1163880"/>
            <a:ext cx="1600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Memory: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31" name="CustomShape 15"/>
          <p:cNvSpPr/>
          <p:nvPr/>
        </p:nvSpPr>
        <p:spPr>
          <a:xfrm>
            <a:off x="6258240" y="2210040"/>
            <a:ext cx="114586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str_two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" name="CustomShape 16"/>
          <p:cNvSpPr/>
          <p:nvPr/>
        </p:nvSpPr>
        <p:spPr>
          <a:xfrm>
            <a:off x="6099120" y="2078640"/>
            <a:ext cx="1275120" cy="64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17"/>
          <p:cNvSpPr/>
          <p:nvPr/>
        </p:nvSpPr>
        <p:spPr>
          <a:xfrm>
            <a:off x="6738840" y="2725200"/>
            <a:ext cx="520560" cy="48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4" name="CustomShape 18"/>
          <p:cNvSpPr/>
          <p:nvPr/>
        </p:nvSpPr>
        <p:spPr>
          <a:xfrm>
            <a:off x="8010720" y="4388760"/>
            <a:ext cx="752400" cy="581760"/>
          </a:xfrm>
          <a:prstGeom prst="roundRect">
            <a:avLst>
              <a:gd name="adj" fmla="val 22728"/>
            </a:avLst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5" name="CustomShape 19"/>
          <p:cNvSpPr/>
          <p:nvPr/>
        </p:nvSpPr>
        <p:spPr>
          <a:xfrm flipH="1">
            <a:off x="8763480" y="3937680"/>
            <a:ext cx="696960" cy="73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6" name="CustomShape 20"/>
          <p:cNvSpPr/>
          <p:nvPr/>
        </p:nvSpPr>
        <p:spPr>
          <a:xfrm>
            <a:off x="7263720" y="3937680"/>
            <a:ext cx="743040" cy="73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7" name="CustomShape 21"/>
          <p:cNvSpPr/>
          <p:nvPr/>
        </p:nvSpPr>
        <p:spPr>
          <a:xfrm>
            <a:off x="8194320" y="4451040"/>
            <a:ext cx="365975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22222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+</a:t>
            </a:r>
            <a:endParaRPr lang="en-US" sz="24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6B0EA-D80E-F340-9FB1-FBC3BE6F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Immutability mechanism</a:t>
            </a:r>
            <a:endParaRPr lang="en-BY"/>
          </a:p>
        </p:txBody>
      </p:sp>
      <p:sp>
        <p:nvSpPr>
          <p:cNvPr id="23" name="CustomShape 9">
            <a:extLst>
              <a:ext uri="{FF2B5EF4-FFF2-40B4-BE49-F238E27FC236}">
                <a16:creationId xmlns:a16="http://schemas.microsoft.com/office/drawing/2014/main" id="{F103A66A-2BFC-204C-A6B1-A72DEA282B02}"/>
              </a:ext>
            </a:extLst>
          </p:cNvPr>
          <p:cNvSpPr/>
          <p:nvPr/>
        </p:nvSpPr>
        <p:spPr>
          <a:xfrm>
            <a:off x="9025548" y="3418803"/>
            <a:ext cx="8784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18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abc</a:t>
            </a:r>
            <a:r>
              <a:rPr lang="ru-RU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18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ustomShape 10">
            <a:extLst>
              <a:ext uri="{FF2B5EF4-FFF2-40B4-BE49-F238E27FC236}">
                <a16:creationId xmlns:a16="http://schemas.microsoft.com/office/drawing/2014/main" id="{4485FABC-1912-C141-8B63-B8D47D70575D}"/>
              </a:ext>
            </a:extLst>
          </p:cNvPr>
          <p:cNvSpPr/>
          <p:nvPr/>
        </p:nvSpPr>
        <p:spPr>
          <a:xfrm>
            <a:off x="6820474" y="3425580"/>
            <a:ext cx="8784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</a:t>
            </a:r>
            <a:r>
              <a:rPr lang="ru-RU" sz="1800" b="1" strike="noStrike" spc="-1" dirty="0">
                <a:solidFill>
                  <a:srgbClr val="0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47AF7073-2F5F-2740-B987-09AAC75E5CC2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14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598232" y="3366928"/>
            <a:ext cx="5892488" cy="460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str_one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str_one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+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str_two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689580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CustomShape 6"/>
          <p:cNvSpPr/>
          <p:nvPr/>
        </p:nvSpPr>
        <p:spPr>
          <a:xfrm>
            <a:off x="763092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CustomShape 7"/>
          <p:cNvSpPr/>
          <p:nvPr/>
        </p:nvSpPr>
        <p:spPr>
          <a:xfrm>
            <a:off x="836604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8"/>
          <p:cNvSpPr/>
          <p:nvPr/>
        </p:nvSpPr>
        <p:spPr>
          <a:xfrm>
            <a:off x="910116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11"/>
          <p:cNvSpPr/>
          <p:nvPr/>
        </p:nvSpPr>
        <p:spPr>
          <a:xfrm>
            <a:off x="9623880" y="2210040"/>
            <a:ext cx="114586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str_one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9" name="CustomShape 12"/>
          <p:cNvSpPr/>
          <p:nvPr/>
        </p:nvSpPr>
        <p:spPr>
          <a:xfrm>
            <a:off x="9468720" y="2078640"/>
            <a:ext cx="1275120" cy="64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13"/>
          <p:cNvSpPr/>
          <p:nvPr/>
        </p:nvSpPr>
        <p:spPr>
          <a:xfrm flipH="1">
            <a:off x="9464400" y="2725200"/>
            <a:ext cx="635400" cy="48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14"/>
          <p:cNvSpPr/>
          <p:nvPr/>
        </p:nvSpPr>
        <p:spPr>
          <a:xfrm>
            <a:off x="655200" y="1168200"/>
            <a:ext cx="16002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 line: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52" name="CustomShape 15"/>
          <p:cNvSpPr/>
          <p:nvPr/>
        </p:nvSpPr>
        <p:spPr>
          <a:xfrm>
            <a:off x="6098760" y="1163880"/>
            <a:ext cx="1600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Memory: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53" name="CustomShape 16"/>
          <p:cNvSpPr/>
          <p:nvPr/>
        </p:nvSpPr>
        <p:spPr>
          <a:xfrm>
            <a:off x="6257880" y="2210040"/>
            <a:ext cx="114586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str_two</a:t>
            </a:r>
            <a:endParaRPr lang="en-US" sz="18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4" name="CustomShape 17"/>
          <p:cNvSpPr/>
          <p:nvPr/>
        </p:nvSpPr>
        <p:spPr>
          <a:xfrm>
            <a:off x="6098760" y="2078640"/>
            <a:ext cx="1275120" cy="64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CustomShape 18"/>
          <p:cNvSpPr/>
          <p:nvPr/>
        </p:nvSpPr>
        <p:spPr>
          <a:xfrm>
            <a:off x="6738480" y="2725200"/>
            <a:ext cx="520560" cy="48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6" name="CustomShape 19"/>
          <p:cNvSpPr/>
          <p:nvPr/>
        </p:nvSpPr>
        <p:spPr>
          <a:xfrm>
            <a:off x="7985160" y="1687680"/>
            <a:ext cx="752400" cy="581760"/>
          </a:xfrm>
          <a:prstGeom prst="roundRect">
            <a:avLst>
              <a:gd name="adj" fmla="val 22728"/>
            </a:avLst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7" name="CustomShape 20"/>
          <p:cNvSpPr/>
          <p:nvPr/>
        </p:nvSpPr>
        <p:spPr>
          <a:xfrm>
            <a:off x="8145720" y="1740240"/>
            <a:ext cx="365975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+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8" name="CustomShape 21"/>
          <p:cNvSpPr/>
          <p:nvPr/>
        </p:nvSpPr>
        <p:spPr>
          <a:xfrm>
            <a:off x="8363520" y="2273400"/>
            <a:ext cx="365760" cy="93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9" name="CustomShape 22"/>
          <p:cNvSpPr/>
          <p:nvPr/>
        </p:nvSpPr>
        <p:spPr>
          <a:xfrm>
            <a:off x="8275297" y="3477240"/>
            <a:ext cx="924525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1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12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abcdef</a:t>
            </a:r>
            <a:r>
              <a:rPr lang="ru-RU" sz="1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12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D17F6-9F44-A04A-997F-CB78A53E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Immutability mechanism</a:t>
            </a:r>
            <a:endParaRPr lang="en-BY"/>
          </a:p>
        </p:txBody>
      </p:sp>
      <p:sp>
        <p:nvSpPr>
          <p:cNvPr id="24" name="CustomShape 9">
            <a:extLst>
              <a:ext uri="{FF2B5EF4-FFF2-40B4-BE49-F238E27FC236}">
                <a16:creationId xmlns:a16="http://schemas.microsoft.com/office/drawing/2014/main" id="{EAE3149B-F4E6-EC47-B748-36D85761BBE2}"/>
              </a:ext>
            </a:extLst>
          </p:cNvPr>
          <p:cNvSpPr/>
          <p:nvPr/>
        </p:nvSpPr>
        <p:spPr>
          <a:xfrm>
            <a:off x="9025548" y="3418803"/>
            <a:ext cx="8784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18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abc</a:t>
            </a:r>
            <a:r>
              <a:rPr lang="ru-RU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18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ustomShape 10">
            <a:extLst>
              <a:ext uri="{FF2B5EF4-FFF2-40B4-BE49-F238E27FC236}">
                <a16:creationId xmlns:a16="http://schemas.microsoft.com/office/drawing/2014/main" id="{862CA9BD-758C-C04D-9628-DFA722022AB9}"/>
              </a:ext>
            </a:extLst>
          </p:cNvPr>
          <p:cNvSpPr/>
          <p:nvPr/>
        </p:nvSpPr>
        <p:spPr>
          <a:xfrm>
            <a:off x="6820474" y="3425580"/>
            <a:ext cx="8784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</a:t>
            </a:r>
            <a:r>
              <a:rPr lang="ru-RU" sz="1800" b="1" strike="noStrike" spc="-1" dirty="0">
                <a:solidFill>
                  <a:srgbClr val="0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7C03E594-1117-6B46-8077-A2F377A43BAD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15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3" name="CustomShape 4"/>
          <p:cNvSpPr/>
          <p:nvPr/>
        </p:nvSpPr>
        <p:spPr>
          <a:xfrm>
            <a:off x="689616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5"/>
          <p:cNvSpPr/>
          <p:nvPr/>
        </p:nvSpPr>
        <p:spPr>
          <a:xfrm>
            <a:off x="763128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6"/>
          <p:cNvSpPr/>
          <p:nvPr/>
        </p:nvSpPr>
        <p:spPr>
          <a:xfrm>
            <a:off x="836640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7"/>
          <p:cNvSpPr/>
          <p:nvPr/>
        </p:nvSpPr>
        <p:spPr>
          <a:xfrm>
            <a:off x="9101520" y="3211560"/>
            <a:ext cx="730800" cy="72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CustomShape 9"/>
          <p:cNvSpPr/>
          <p:nvPr/>
        </p:nvSpPr>
        <p:spPr>
          <a:xfrm>
            <a:off x="9624240" y="2210040"/>
            <a:ext cx="114586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str_one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9" name="CustomShape 10"/>
          <p:cNvSpPr/>
          <p:nvPr/>
        </p:nvSpPr>
        <p:spPr>
          <a:xfrm>
            <a:off x="9469080" y="2078640"/>
            <a:ext cx="1275120" cy="64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CustomShape 11"/>
          <p:cNvSpPr/>
          <p:nvPr/>
        </p:nvSpPr>
        <p:spPr>
          <a:xfrm flipH="1">
            <a:off x="8729640" y="2725200"/>
            <a:ext cx="1370520" cy="48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CustomShape 12"/>
          <p:cNvSpPr/>
          <p:nvPr/>
        </p:nvSpPr>
        <p:spPr>
          <a:xfrm>
            <a:off x="655560" y="1168200"/>
            <a:ext cx="16002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 line: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72" name="CustomShape 13"/>
          <p:cNvSpPr/>
          <p:nvPr/>
        </p:nvSpPr>
        <p:spPr>
          <a:xfrm>
            <a:off x="6099120" y="1163880"/>
            <a:ext cx="1600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Memory: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73" name="CustomShape 14"/>
          <p:cNvSpPr/>
          <p:nvPr/>
        </p:nvSpPr>
        <p:spPr>
          <a:xfrm>
            <a:off x="6258240" y="2210040"/>
            <a:ext cx="114586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str_two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4" name="CustomShape 15"/>
          <p:cNvSpPr/>
          <p:nvPr/>
        </p:nvSpPr>
        <p:spPr>
          <a:xfrm>
            <a:off x="6099120" y="2078640"/>
            <a:ext cx="1275120" cy="641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CustomShape 16"/>
          <p:cNvSpPr/>
          <p:nvPr/>
        </p:nvSpPr>
        <p:spPr>
          <a:xfrm>
            <a:off x="6738840" y="2725200"/>
            <a:ext cx="520560" cy="48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BDBA3-03C8-7D4A-B386-A7AB1F4F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Immutability mechanism</a:t>
            </a:r>
            <a:endParaRPr lang="en-BY"/>
          </a:p>
        </p:txBody>
      </p:sp>
      <p:sp>
        <p:nvSpPr>
          <p:cNvPr id="19" name="CustomShape 22">
            <a:extLst>
              <a:ext uri="{FF2B5EF4-FFF2-40B4-BE49-F238E27FC236}">
                <a16:creationId xmlns:a16="http://schemas.microsoft.com/office/drawing/2014/main" id="{E6B4C9EF-22DD-434F-8267-A7F2C0158F0F}"/>
              </a:ext>
            </a:extLst>
          </p:cNvPr>
          <p:cNvSpPr/>
          <p:nvPr/>
        </p:nvSpPr>
        <p:spPr>
          <a:xfrm>
            <a:off x="8275297" y="3477240"/>
            <a:ext cx="924525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1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12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abcdef</a:t>
            </a:r>
            <a:r>
              <a:rPr lang="ru-RU" sz="1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12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ustomShape 10">
            <a:extLst>
              <a:ext uri="{FF2B5EF4-FFF2-40B4-BE49-F238E27FC236}">
                <a16:creationId xmlns:a16="http://schemas.microsoft.com/office/drawing/2014/main" id="{2EAA71EF-2B7A-1A43-A278-0DBEF92D9B3B}"/>
              </a:ext>
            </a:extLst>
          </p:cNvPr>
          <p:cNvSpPr/>
          <p:nvPr/>
        </p:nvSpPr>
        <p:spPr>
          <a:xfrm>
            <a:off x="6820474" y="3425580"/>
            <a:ext cx="8784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1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</a:t>
            </a:r>
            <a:r>
              <a:rPr lang="ru-RU" sz="1800" b="1" strike="noStrike" spc="-1" dirty="0">
                <a:solidFill>
                  <a:srgbClr val="0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159D56F-6D8C-5147-B1EC-42D7303CBB7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16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457" name="Picture 456"/>
          <p:cNvPicPr/>
          <p:nvPr/>
        </p:nvPicPr>
        <p:blipFill>
          <a:blip r:embed="rId3"/>
          <a:stretch/>
        </p:blipFill>
        <p:spPr>
          <a:xfrm>
            <a:off x="2834640" y="1097280"/>
            <a:ext cx="6396840" cy="4682520"/>
          </a:xfrm>
          <a:prstGeom prst="rect">
            <a:avLst/>
          </a:prstGeom>
          <a:ln>
            <a:noFill/>
          </a:ln>
        </p:spPr>
      </p:pic>
      <p:sp>
        <p:nvSpPr>
          <p:cNvPr id="458" name="CustomShape 4"/>
          <p:cNvSpPr/>
          <p:nvPr/>
        </p:nvSpPr>
        <p:spPr>
          <a:xfrm>
            <a:off x="35964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4"/>
              </a:rPr>
              <a:t>https://medium.com/@704/mutable-or-immutable-that-is-the-question-a-work-in-progress-fc7f658b340a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07FC1-07D3-1644-B3F1-E66F2621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8">
                <a:solidFill>
                  <a:srgbClr val="222222"/>
                </a:solidFill>
                <a:ea typeface="DejaVu Sans"/>
              </a:rPr>
              <a:t>Immutable vs Mutable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30C21D30-EBE2-E24F-B307-29734EFEC6C2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17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11106000" y="6438960"/>
            <a:ext cx="604080" cy="4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5165484C-DFB5-4D8A-AA73-56B75970B03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18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80" name="CustomShape 4"/>
          <p:cNvSpPr/>
          <p:nvPr/>
        </p:nvSpPr>
        <p:spPr>
          <a:xfrm>
            <a:off x="4161802" y="3013329"/>
            <a:ext cx="3866356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1" strike="noStrike" spc="-1" dirty="0" err="1">
                <a:solidFill>
                  <a:srgbClr val="22222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some_string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[</a:t>
            </a:r>
            <a:r>
              <a:rPr lang="en-US" sz="4800" b="1" strike="noStrike" spc="-1" dirty="0" err="1">
                <a:solidFill>
                  <a:srgbClr val="CEDB5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]</a:t>
            </a:r>
            <a:endParaRPr lang="en-US" sz="48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07BCBC-2124-8644-A74E-66FE31CC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Accessing string elements</a:t>
            </a:r>
            <a:endParaRPr lang="en-BY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2450611" y="3013329"/>
            <a:ext cx="7290179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1" strike="noStrike" spc="-1" dirty="0" err="1">
                <a:solidFill>
                  <a:srgbClr val="22222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some_string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[</a:t>
            </a:r>
            <a:r>
              <a:rPr lang="en-US" sz="4800" b="1" strike="noStrike" spc="-1" dirty="0" err="1">
                <a:solidFill>
                  <a:srgbClr val="CEDB5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start</a:t>
            </a:r>
            <a:r>
              <a:rPr lang="en-US" sz="4800" b="1" strike="noStrike" spc="-1" dirty="0" err="1">
                <a:solidFill>
                  <a:srgbClr val="22222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:</a:t>
            </a:r>
            <a:r>
              <a:rPr lang="en-US" sz="4800" b="1" strike="noStrike" spc="-1" dirty="0" err="1">
                <a:solidFill>
                  <a:srgbClr val="76CDD8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end</a:t>
            </a:r>
            <a:r>
              <a:rPr lang="en-US" sz="4800" b="1" strike="noStrike" spc="-1" dirty="0" err="1">
                <a:solidFill>
                  <a:srgbClr val="22222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:</a:t>
            </a:r>
            <a:r>
              <a:rPr lang="en-US" sz="4800" b="1" strike="noStrike" spc="-1" dirty="0" err="1">
                <a:solidFill>
                  <a:srgbClr val="D35D47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]</a:t>
            </a:r>
            <a:endParaRPr lang="en-US" sz="4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A1152-FB7C-4A4D-9C84-48E9B3A4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Slices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C077E36-1414-A142-AD9B-39B937FEA82F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19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457200" y="1691640"/>
            <a:ext cx="11245680" cy="45576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5"/>
          <p:cNvSpPr/>
          <p:nvPr/>
        </p:nvSpPr>
        <p:spPr>
          <a:xfrm>
            <a:off x="1005840" y="1415520"/>
            <a:ext cx="7865640" cy="529200"/>
          </a:xfrm>
          <a:prstGeom prst="roundRect">
            <a:avLst>
              <a:gd name="adj" fmla="val 16667"/>
            </a:avLst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Data types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8" name="CustomShape 6"/>
          <p:cNvSpPr/>
          <p:nvPr/>
        </p:nvSpPr>
        <p:spPr>
          <a:xfrm>
            <a:off x="457200" y="2606040"/>
            <a:ext cx="11245680" cy="45180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-1128729"/>
                <a:satOff val="-1158"/>
                <a:lumOff val="-1503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7"/>
          <p:cNvSpPr/>
          <p:nvPr/>
        </p:nvSpPr>
        <p:spPr>
          <a:xfrm>
            <a:off x="457200" y="3520440"/>
            <a:ext cx="11245680" cy="45180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-2257458"/>
                <a:satOff val="-2316"/>
                <a:lumOff val="-3007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8"/>
          <p:cNvSpPr/>
          <p:nvPr/>
        </p:nvSpPr>
        <p:spPr>
          <a:xfrm>
            <a:off x="457200" y="4434840"/>
            <a:ext cx="11245680" cy="45180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-3386187"/>
                <a:satOff val="-3474"/>
                <a:lumOff val="-451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9"/>
          <p:cNvSpPr/>
          <p:nvPr/>
        </p:nvSpPr>
        <p:spPr>
          <a:xfrm>
            <a:off x="1005840" y="2331720"/>
            <a:ext cx="7865640" cy="529560"/>
          </a:xfrm>
          <a:prstGeom prst="roundRect">
            <a:avLst>
              <a:gd name="adj" fmla="val 16667"/>
            </a:avLst>
          </a:prstGeom>
          <a:solidFill>
            <a:schemeClr val="accent3">
              <a:hueOff val="-1128729"/>
              <a:satOff val="-1158"/>
              <a:lumOff val="-1503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Operators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2" name="CustomShape 10"/>
          <p:cNvSpPr/>
          <p:nvPr/>
        </p:nvSpPr>
        <p:spPr>
          <a:xfrm>
            <a:off x="1005840" y="3246120"/>
            <a:ext cx="7865640" cy="529560"/>
          </a:xfrm>
          <a:prstGeom prst="roundRect">
            <a:avLst>
              <a:gd name="adj" fmla="val 16667"/>
            </a:avLst>
          </a:prstGeom>
          <a:solidFill>
            <a:schemeClr val="accent3">
              <a:hueOff val="-2257458"/>
              <a:satOff val="-2316"/>
              <a:lumOff val="-3007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Conditions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3" name="CustomShape 11"/>
          <p:cNvSpPr/>
          <p:nvPr/>
        </p:nvSpPr>
        <p:spPr>
          <a:xfrm>
            <a:off x="1005840" y="4160520"/>
            <a:ext cx="7865640" cy="529560"/>
          </a:xfrm>
          <a:prstGeom prst="roundRect">
            <a:avLst>
              <a:gd name="adj" fmla="val 16667"/>
            </a:avLst>
          </a:prstGeom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Loops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34DC75-9F63-1C47-8F9C-4ADED2AF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 dirty="0">
                <a:solidFill>
                  <a:srgbClr val="222222"/>
                </a:solidFill>
                <a:ea typeface="DejaVu Sans"/>
              </a:rPr>
              <a:t>Session overview</a:t>
            </a:r>
            <a:endParaRPr lang="en-BY" dirty="0"/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E9C92FC5-0AF5-5643-B06F-4F2391FCF6B4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8" name="CustomShape 4"/>
          <p:cNvSpPr/>
          <p:nvPr/>
        </p:nvSpPr>
        <p:spPr>
          <a:xfrm>
            <a:off x="35676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https://realpython.com/python-string-formatting/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9" name="CustomShape 5"/>
          <p:cNvSpPr/>
          <p:nvPr/>
        </p:nvSpPr>
        <p:spPr>
          <a:xfrm>
            <a:off x="514080" y="1554480"/>
            <a:ext cx="5307840" cy="1613160"/>
          </a:xfrm>
          <a:prstGeom prst="round2SameRect">
            <a:avLst>
              <a:gd name="adj1" fmla="val 2379"/>
              <a:gd name="adj2" fmla="val 2201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% Operator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0" name="CustomShape 6"/>
          <p:cNvSpPr/>
          <p:nvPr/>
        </p:nvSpPr>
        <p:spPr>
          <a:xfrm>
            <a:off x="6400800" y="1583280"/>
            <a:ext cx="5307840" cy="1613160"/>
          </a:xfrm>
          <a:prstGeom prst="round2SameRect">
            <a:avLst>
              <a:gd name="adj1" fmla="val 2379"/>
              <a:gd name="adj2" fmla="val 2201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str.format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1" name="CustomShape 7"/>
          <p:cNvSpPr/>
          <p:nvPr/>
        </p:nvSpPr>
        <p:spPr>
          <a:xfrm>
            <a:off x="3474720" y="3657600"/>
            <a:ext cx="5307840" cy="1613160"/>
          </a:xfrm>
          <a:prstGeom prst="round2SameRect">
            <a:avLst>
              <a:gd name="adj1" fmla="val 2379"/>
              <a:gd name="adj2" fmla="val 2201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f-Strings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8FF0C-4BAA-5646-9BBB-D5D8301A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String formatting</a:t>
            </a:r>
            <a:endParaRPr lang="en-BY"/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AF5C3BD5-6A16-2C47-9478-06FC6DF2C936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20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5" name="CustomShape 4"/>
          <p:cNvSpPr/>
          <p:nvPr/>
        </p:nvSpPr>
        <p:spPr>
          <a:xfrm>
            <a:off x="35676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https://docs.python.org/3/reference/lexical_analysis.html#string-and-bytes-literals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6" name="CustomShape 5"/>
          <p:cNvSpPr/>
          <p:nvPr/>
        </p:nvSpPr>
        <p:spPr>
          <a:xfrm>
            <a:off x="514080" y="1554480"/>
            <a:ext cx="5307840" cy="1613160"/>
          </a:xfrm>
          <a:prstGeom prst="round2SameRect">
            <a:avLst>
              <a:gd name="adj1" fmla="val 2379"/>
              <a:gd name="adj2" fmla="val 2201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\n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7" name="CustomShape 6"/>
          <p:cNvSpPr/>
          <p:nvPr/>
        </p:nvSpPr>
        <p:spPr>
          <a:xfrm>
            <a:off x="6400800" y="1583280"/>
            <a:ext cx="5307840" cy="1613160"/>
          </a:xfrm>
          <a:prstGeom prst="round2SameRect">
            <a:avLst>
              <a:gd name="adj1" fmla="val 2379"/>
              <a:gd name="adj2" fmla="val 2201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\t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8" name="CustomShape 7"/>
          <p:cNvSpPr/>
          <p:nvPr/>
        </p:nvSpPr>
        <p:spPr>
          <a:xfrm>
            <a:off x="540360" y="3566160"/>
            <a:ext cx="5307840" cy="1613160"/>
          </a:xfrm>
          <a:prstGeom prst="round2SameRect">
            <a:avLst>
              <a:gd name="adj1" fmla="val 2379"/>
              <a:gd name="adj2" fmla="val 2201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r’\</a:t>
            </a:r>
            <a:r>
              <a:rPr lang="en-US" sz="2000" b="1" strike="noStrike" spc="-1" err="1">
                <a:solidFill>
                  <a:srgbClr val="FFFFFF"/>
                </a:solidFill>
                <a:latin typeface="Calibri Light"/>
                <a:ea typeface="DejaVu Sans"/>
              </a:rPr>
              <a:t>nstring</a:t>
            </a: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’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9" name="CustomShape 8"/>
          <p:cNvSpPr/>
          <p:nvPr/>
        </p:nvSpPr>
        <p:spPr>
          <a:xfrm>
            <a:off x="6392520" y="3566160"/>
            <a:ext cx="5307840" cy="1613160"/>
          </a:xfrm>
          <a:prstGeom prst="round2SameRect">
            <a:avLst>
              <a:gd name="adj1" fmla="val 2379"/>
              <a:gd name="adj2" fmla="val 2201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b’string’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9712B-955E-424D-AD2B-29E73EAA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Different string literals</a:t>
            </a:r>
            <a:endParaRPr lang="en-BY"/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64D2C7DB-7A5C-8149-BFE8-06311A8AB037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21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603" name="Table 4"/>
          <p:cNvGraphicFramePr/>
          <p:nvPr>
            <p:extLst>
              <p:ext uri="{D42A27DB-BD31-4B8C-83A1-F6EECF244321}">
                <p14:modId xmlns:p14="http://schemas.microsoft.com/office/powerpoint/2010/main" val="968946039"/>
              </p:ext>
            </p:extLst>
          </p:nvPr>
        </p:nvGraphicFramePr>
        <p:xfrm>
          <a:off x="636167" y="1455858"/>
          <a:ext cx="10919665" cy="2914662"/>
        </p:xfrm>
        <a:graphic>
          <a:graphicData uri="http://schemas.openxmlformats.org/drawingml/2006/table">
            <a:tbl>
              <a:tblPr/>
              <a:tblGrid>
                <a:gridCol w="4713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24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Expression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24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Result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24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2400" b="0" strike="noStrike" spc="-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+mn-lt"/>
                        </a:rPr>
                        <a:t>Length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2400" b="0" strike="noStrike" spc="-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'+'</a:t>
                      </a:r>
                      <a:r>
                        <a:rPr lang="en-US" sz="2400" b="0" strike="noStrike" spc="-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cde</a:t>
                      </a: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2400" b="0" strike="noStrike" spc="-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abccde</a:t>
                      </a: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 err="1">
                          <a:solidFill>
                            <a:schemeClr val="accent6"/>
                          </a:solidFill>
                          <a:latin typeface="+mn-lt"/>
                        </a:rPr>
                        <a:t>Concatenation</a:t>
                      </a:r>
                      <a:endParaRPr lang="en-US" sz="2400" b="0" strike="noStrike" spc="-1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"O"*3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"OOO"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 err="1">
                          <a:solidFill>
                            <a:schemeClr val="accent6"/>
                          </a:solidFill>
                          <a:latin typeface="+mn-lt"/>
                        </a:rPr>
                        <a:t>Reiteration</a:t>
                      </a:r>
                      <a:endParaRPr lang="en-US" sz="2400" b="0" strike="noStrike" spc="-1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in '</a:t>
                      </a:r>
                      <a:r>
                        <a:rPr lang="en-US" sz="2400" b="0" strike="noStrike" spc="-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 err="1">
                          <a:solidFill>
                            <a:schemeClr val="accent6"/>
                          </a:solidFill>
                          <a:latin typeface="+mn-lt"/>
                        </a:rPr>
                        <a:t>Affiliation</a:t>
                      </a:r>
                      <a:endParaRPr lang="en-US" sz="2400" b="0" strike="noStrike" spc="-1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'</a:t>
                      </a:r>
                      <a:r>
                        <a:rPr lang="en-US" sz="2400" b="0" strike="noStrike" spc="-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 print(x)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b c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 err="1">
                          <a:solidFill>
                            <a:schemeClr val="accent6"/>
                          </a:solidFill>
                          <a:latin typeface="+mn-lt"/>
                        </a:rPr>
                        <a:t>Iterating</a:t>
                      </a:r>
                      <a:endParaRPr lang="en-US" sz="2400" b="0" strike="noStrike" spc="-1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AC454-DBBA-C44E-BD41-EFF7DD07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String operators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DB1C515-EA77-DC4E-85E2-A6C7B8D31D20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22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480600" y="30492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05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286787745"/>
              </p:ext>
            </p:extLst>
          </p:nvPr>
        </p:nvGraphicFramePr>
        <p:xfrm>
          <a:off x="475200" y="1453320"/>
          <a:ext cx="11235240" cy="45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8B9B34D-82BA-E94A-BDA0-2247FA5F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String methods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4B6D1CE-20FA-4649-807D-E29ED3CADFB1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23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Numbers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03598E78-2DCC-C449-9CA2-07F26DD7E87C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24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3" name="CustomShape 4"/>
          <p:cNvSpPr/>
          <p:nvPr/>
        </p:nvSpPr>
        <p:spPr>
          <a:xfrm>
            <a:off x="3304755" y="2352263"/>
            <a:ext cx="7641000" cy="97272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360" tIns="171360" rIns="171360" bIns="171360" anchor="ctr">
            <a:noAutofit/>
          </a:bodyPr>
          <a:lstStyle/>
          <a:p>
            <a:pPr marL="1800" lvl="1">
              <a:lnSpc>
                <a:spcPct val="90000"/>
              </a:lnSpc>
              <a:spcAft>
                <a:spcPts val="675"/>
              </a:spcAft>
              <a:buClr>
                <a:srgbClr val="FFFFFF"/>
              </a:buClr>
            </a:pPr>
            <a:r>
              <a:rPr lang="ru-RU" sz="4500" b="0" strike="noStrike" spc="-1" dirty="0">
                <a:solidFill>
                  <a:srgbClr val="FFFF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123</a:t>
            </a:r>
            <a:endParaRPr lang="en-US" sz="45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" name="CustomShape 5"/>
          <p:cNvSpPr/>
          <p:nvPr/>
        </p:nvSpPr>
        <p:spPr>
          <a:xfrm>
            <a:off x="3304755" y="3488783"/>
            <a:ext cx="7641000" cy="97272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360" tIns="171360" rIns="171360" bIns="171360" anchor="ctr">
            <a:noAutofit/>
          </a:bodyPr>
          <a:lstStyle/>
          <a:p>
            <a:pPr marL="1800" lvl="1">
              <a:lnSpc>
                <a:spcPct val="90000"/>
              </a:lnSpc>
              <a:spcAft>
                <a:spcPts val="675"/>
              </a:spcAft>
              <a:buClr>
                <a:srgbClr val="FFFFFF"/>
              </a:buClr>
            </a:pPr>
            <a:r>
              <a:rPr lang="en-US" sz="4500" b="0" strike="noStrike" spc="-1" dirty="0">
                <a:solidFill>
                  <a:srgbClr val="FFFF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123.0</a:t>
            </a:r>
            <a:endParaRPr lang="en-US" sz="45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6" name="CustomShape 7"/>
          <p:cNvSpPr/>
          <p:nvPr/>
        </p:nvSpPr>
        <p:spPr>
          <a:xfrm>
            <a:off x="2518515" y="2352623"/>
            <a:ext cx="560160" cy="972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12600"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CustomShape 8"/>
          <p:cNvSpPr/>
          <p:nvPr/>
        </p:nvSpPr>
        <p:spPr>
          <a:xfrm>
            <a:off x="2518515" y="3489143"/>
            <a:ext cx="560160" cy="972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12600"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CustomShape 10"/>
          <p:cNvSpPr/>
          <p:nvPr/>
        </p:nvSpPr>
        <p:spPr>
          <a:xfrm>
            <a:off x="-292005" y="2394023"/>
            <a:ext cx="280800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0040" tIns="114480" rIns="320040" bIns="11448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1576"/>
              </a:spcAft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int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620" name="CustomShape 11"/>
          <p:cNvSpPr/>
          <p:nvPr/>
        </p:nvSpPr>
        <p:spPr>
          <a:xfrm>
            <a:off x="-292005" y="3530543"/>
            <a:ext cx="280800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0040" tIns="114480" rIns="320040" bIns="11448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1576"/>
              </a:spcAft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float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835C1-7926-BA44-AF4C-013C43CA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8">
                <a:solidFill>
                  <a:srgbClr val="222222"/>
                </a:solidFill>
                <a:ea typeface="DejaVu Sans"/>
              </a:rPr>
              <a:t>Numbers types</a:t>
            </a:r>
            <a:endParaRPr lang="en-BY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A02B0D-D774-CB47-B1AA-FB2B9E42A1F1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25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967453265"/>
              </p:ext>
            </p:extLst>
          </p:nvPr>
        </p:nvGraphicFramePr>
        <p:xfrm>
          <a:off x="476280" y="1180080"/>
          <a:ext cx="11235240" cy="47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96896A6-BB67-8A40-A378-BDCE350E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8">
                <a:solidFill>
                  <a:srgbClr val="222222"/>
                </a:solidFill>
                <a:ea typeface="DejaVu Sans"/>
              </a:rPr>
              <a:t>Numbers types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92F06EB-60FC-1A4B-BA79-E50FCBAA05A7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26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968180024"/>
              </p:ext>
            </p:extLst>
          </p:nvPr>
        </p:nvGraphicFramePr>
        <p:xfrm>
          <a:off x="473400" y="1440000"/>
          <a:ext cx="11235240" cy="45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6DBF595-DCB6-BD48-B5E3-A1AB4B52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 dirty="0">
                <a:solidFill>
                  <a:srgbClr val="222222"/>
                </a:solidFill>
                <a:ea typeface="DejaVu Sans"/>
              </a:rPr>
              <a:t>Trigonometry (</a:t>
            </a:r>
            <a:r>
              <a:rPr lang="ru-RU" b="1" spc="66" dirty="0" err="1">
                <a:solidFill>
                  <a:srgbClr val="222222"/>
                </a:solidFill>
                <a:ea typeface="DejaVu Sans"/>
              </a:rPr>
              <a:t>mat</a:t>
            </a:r>
            <a:r>
              <a:rPr lang="en-US" b="1" spc="66" dirty="0">
                <a:solidFill>
                  <a:srgbClr val="222222"/>
                </a:solidFill>
                <a:ea typeface="DejaVu Sans"/>
              </a:rPr>
              <a:t>h</a:t>
            </a:r>
            <a:r>
              <a:rPr lang="ru-RU" b="1" spc="66" dirty="0">
                <a:solidFill>
                  <a:srgbClr val="222222"/>
                </a:solidFill>
                <a:ea typeface="DejaVu Sans"/>
              </a:rPr>
              <a:t> </a:t>
            </a:r>
            <a:r>
              <a:rPr lang="en-US" b="1" spc="66" dirty="0">
                <a:solidFill>
                  <a:srgbClr val="222222"/>
                </a:solidFill>
                <a:ea typeface="DejaVu Sans"/>
              </a:rPr>
              <a:t>module)</a:t>
            </a:r>
            <a:endParaRPr lang="en-BY" dirty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CCE85A6B-5AE6-2B4C-8587-C04ABC591E03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27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3654110825"/>
              </p:ext>
            </p:extLst>
          </p:nvPr>
        </p:nvGraphicFramePr>
        <p:xfrm>
          <a:off x="477720" y="1440000"/>
          <a:ext cx="11235240" cy="45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220984-D3E7-9149-B557-C15499AF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 dirty="0">
                <a:solidFill>
                  <a:srgbClr val="222222"/>
                </a:solidFill>
                <a:ea typeface="DejaVu Sans"/>
              </a:rPr>
              <a:t>Random numbers generation (random module)</a:t>
            </a:r>
            <a:endParaRPr lang="en-BY" dirty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F0BA118A-0D0C-0F41-A5F3-466DAA15F00C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28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Lists &amp; Tuples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32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367C526-DDB3-E540-A613-DC8647CBEAB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29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Data types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D2259885-5C37-FD43-B6E0-286351C08106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7" name="CustomShape 4"/>
          <p:cNvSpPr/>
          <p:nvPr/>
        </p:nvSpPr>
        <p:spPr>
          <a:xfrm>
            <a:off x="1999141" y="3045006"/>
            <a:ext cx="8188437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4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Represented as a collection of data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EEFEE2-BECA-5E48-89F5-42EF3434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List &amp; Tuple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B2BBD9F-7821-0A45-ADC5-47C1C6E7352A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30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1" name="CustomShape 4"/>
          <p:cNvSpPr/>
          <p:nvPr/>
        </p:nvSpPr>
        <p:spPr>
          <a:xfrm>
            <a:off x="477720" y="2099160"/>
            <a:ext cx="5349960" cy="32097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7680" tIns="247680" rIns="247680" bIns="24768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276"/>
              </a:spcAft>
              <a:tabLst>
                <a:tab pos="0" algn="l"/>
              </a:tabLst>
            </a:pPr>
            <a:r>
              <a:rPr lang="en-US" sz="65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List is mutable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642" name="CustomShape 5"/>
          <p:cNvSpPr/>
          <p:nvPr/>
        </p:nvSpPr>
        <p:spPr>
          <a:xfrm>
            <a:off x="6363720" y="2099160"/>
            <a:ext cx="5349960" cy="3209760"/>
          </a:xfrm>
          <a:prstGeom prst="rect">
            <a:avLst/>
          </a:prstGeom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7680" tIns="247680" rIns="247680" bIns="24768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276"/>
              </a:spcAft>
              <a:tabLst>
                <a:tab pos="0" algn="l"/>
              </a:tabLst>
            </a:pPr>
            <a:r>
              <a:rPr lang="en-US" sz="65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Tuple is immutable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EA5E7-D4F9-5A45-9F05-C1CEF130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 dirty="0">
                <a:solidFill>
                  <a:srgbClr val="222222"/>
                </a:solidFill>
                <a:ea typeface="DejaVu Sans"/>
              </a:rPr>
              <a:t>List VS Tuple</a:t>
            </a:r>
            <a:endParaRPr lang="en-BY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3085B624-7057-4C45-A92A-A6331064A36E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31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6" name="CustomShape 4"/>
          <p:cNvSpPr/>
          <p:nvPr/>
        </p:nvSpPr>
        <p:spPr>
          <a:xfrm>
            <a:off x="2943804" y="3559657"/>
            <a:ext cx="6328632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some_tuple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= (</a:t>
            </a:r>
            <a:r>
              <a:rPr lang="en-US" sz="4800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1</a:t>
            </a:r>
            <a:r>
              <a:rPr lang="en-US" sz="480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, </a:t>
            </a:r>
            <a:r>
              <a:rPr lang="en-US" sz="4800" strike="noStrike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2</a:t>
            </a:r>
            <a:r>
              <a:rPr lang="en-US" sz="4800" strike="noStrike" spc="-1" dirty="0">
                <a:solidFill>
                  <a:srgbClr val="222222"/>
                </a:solidFill>
                <a:ea typeface="DejaVu Sans"/>
              </a:rPr>
              <a:t>, </a:t>
            </a:r>
            <a:r>
              <a:rPr lang="ru-RU" sz="4800" b="1" spc="-1" dirty="0">
                <a:solidFill>
                  <a:schemeClr val="accent3"/>
                </a:solidFill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4800" strike="noStrike" spc="-1" dirty="0">
                <a:solidFill>
                  <a:schemeClr val="accent3"/>
                </a:solidFill>
                <a:ea typeface="DejaVu Sans"/>
              </a:rPr>
              <a:t>str</a:t>
            </a:r>
            <a:r>
              <a:rPr lang="ru-RU" sz="4800" b="1" spc="-1" dirty="0">
                <a:solidFill>
                  <a:schemeClr val="accent3"/>
                </a:solidFill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)</a:t>
            </a:r>
            <a:br>
              <a:rPr dirty="0"/>
            </a:br>
            <a:r>
              <a:rPr lang="en-US" sz="4800" b="1" strike="noStrike" spc="-1" dirty="0">
                <a:solidFill>
                  <a:srgbClr val="999999"/>
                </a:solidFill>
                <a:latin typeface="Calibri"/>
                <a:ea typeface="DejaVu Sans"/>
              </a:rPr>
              <a:t># or 1, 2, 3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647" name="CustomShape 5"/>
          <p:cNvSpPr/>
          <p:nvPr/>
        </p:nvSpPr>
        <p:spPr>
          <a:xfrm>
            <a:off x="3216224" y="2098569"/>
            <a:ext cx="57639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some_list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= [</a:t>
            </a:r>
            <a:r>
              <a:rPr lang="en-US" sz="4800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1</a:t>
            </a:r>
            <a:r>
              <a:rPr lang="en-US" sz="480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, </a:t>
            </a:r>
            <a:r>
              <a:rPr lang="en-US" sz="4800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2</a:t>
            </a:r>
            <a:r>
              <a:rPr lang="en-US" sz="480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, </a:t>
            </a:r>
            <a:r>
              <a:rPr lang="ru-RU" sz="4800" b="1" spc="-1" dirty="0">
                <a:solidFill>
                  <a:schemeClr val="accent3"/>
                </a:solidFill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4800" strike="noStrike" spc="-1" dirty="0">
                <a:solidFill>
                  <a:schemeClr val="accent3"/>
                </a:solidFill>
                <a:ea typeface="DejaVu Sans"/>
              </a:rPr>
              <a:t>str</a:t>
            </a:r>
            <a:r>
              <a:rPr lang="ru-RU" sz="4800" b="1" spc="-1" dirty="0">
                <a:solidFill>
                  <a:schemeClr val="accent3"/>
                </a:solidFill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]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90563-BE63-9A47-B28A-6E58AF6B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Initialization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EAB475D7-B91E-A34F-AEC4-85FE5C416B61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32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1" name="CustomShape 4"/>
          <p:cNvSpPr/>
          <p:nvPr/>
        </p:nvSpPr>
        <p:spPr>
          <a:xfrm>
            <a:off x="4006440" y="2103120"/>
            <a:ext cx="415296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some_list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[</a:t>
            </a:r>
            <a:r>
              <a:rPr lang="en-US" sz="4800" b="1" strike="noStrike" spc="-1" dirty="0" err="1">
                <a:solidFill>
                  <a:srgbClr val="CEDB56"/>
                </a:solidFill>
                <a:latin typeface="Calibri"/>
                <a:ea typeface="DejaVu Sans"/>
              </a:rPr>
              <a:t>i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]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652" name="CustomShape 5"/>
          <p:cNvSpPr/>
          <p:nvPr/>
        </p:nvSpPr>
        <p:spPr>
          <a:xfrm>
            <a:off x="3648600" y="3931920"/>
            <a:ext cx="486468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1" strike="noStrike" spc="-1">
                <a:solidFill>
                  <a:srgbClr val="222222"/>
                </a:solidFill>
                <a:latin typeface="Calibri"/>
                <a:ea typeface="DejaVu Sans"/>
              </a:rPr>
              <a:t>some_tuple[</a:t>
            </a:r>
            <a:r>
              <a:rPr lang="en-US" sz="4800" b="1" strike="noStrike" spc="-1">
                <a:solidFill>
                  <a:srgbClr val="CEDB56"/>
                </a:solidFill>
                <a:latin typeface="Calibri"/>
                <a:ea typeface="DejaVu Sans"/>
              </a:rPr>
              <a:t>i</a:t>
            </a:r>
            <a:r>
              <a:rPr lang="en-US" sz="4800" b="1" strike="noStrike" spc="-1">
                <a:solidFill>
                  <a:srgbClr val="222222"/>
                </a:solidFill>
                <a:latin typeface="Calibri"/>
                <a:ea typeface="DejaVu Sans"/>
              </a:rPr>
              <a:t>]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55ECB-7E30-0F4B-812E-B2C5AEE0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Accessing list/tuple elements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5E847EB-080B-EE48-B1AB-6AE95FF64FC4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33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6" name="CustomShape 4"/>
          <p:cNvSpPr/>
          <p:nvPr/>
        </p:nvSpPr>
        <p:spPr>
          <a:xfrm>
            <a:off x="2324880" y="2103120"/>
            <a:ext cx="75175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some_list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[</a:t>
            </a:r>
            <a:r>
              <a:rPr lang="en-US" sz="4800" b="1" strike="noStrike" spc="-1" dirty="0" err="1">
                <a:solidFill>
                  <a:srgbClr val="CEDB56"/>
                </a:solidFill>
                <a:latin typeface="Calibri"/>
                <a:ea typeface="DejaVu Sans"/>
              </a:rPr>
              <a:t>i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] = 2  </a:t>
            </a:r>
            <a:r>
              <a:rPr lang="en-US" sz="4800" b="0" strike="noStrike" spc="-1" dirty="0">
                <a:solidFill>
                  <a:srgbClr val="999999"/>
                </a:solidFill>
                <a:latin typeface="Calibri"/>
                <a:ea typeface="DejaVu Sans"/>
              </a:rPr>
              <a:t># OK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657" name="CustomShape 5"/>
          <p:cNvSpPr/>
          <p:nvPr/>
        </p:nvSpPr>
        <p:spPr>
          <a:xfrm>
            <a:off x="2762917" y="3927369"/>
            <a:ext cx="663820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tabLst>
                <a:tab pos="408240" algn="l"/>
              </a:tabLst>
            </a:pPr>
            <a:r>
              <a:rPr lang="en-US" sz="48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some_tuple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[</a:t>
            </a:r>
            <a:r>
              <a:rPr lang="en-US" sz="4800" b="1" strike="noStrike" spc="-1" dirty="0" err="1">
                <a:solidFill>
                  <a:srgbClr val="CEDB56"/>
                </a:solidFill>
                <a:latin typeface="Calibri"/>
                <a:ea typeface="DejaVu Sans"/>
              </a:rPr>
              <a:t>i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] = 2</a:t>
            </a:r>
            <a:r>
              <a:rPr lang="en-US" sz="4800" b="1" spc="-1" dirty="0">
                <a:solidFill>
                  <a:srgbClr val="222222"/>
                </a:solidFill>
                <a:latin typeface="Calibri"/>
                <a:ea typeface="DejaVu Sans"/>
              </a:rPr>
              <a:t> 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</a:t>
            </a:r>
            <a:r>
              <a:rPr lang="en-US" sz="4800" strike="noStrike" spc="-1" dirty="0">
                <a:solidFill>
                  <a:srgbClr val="999999"/>
                </a:solidFill>
                <a:latin typeface="Calibri"/>
                <a:ea typeface="DejaVu Sans"/>
              </a:rPr>
              <a:t># Error</a:t>
            </a:r>
            <a:endParaRPr lang="en-US" sz="480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6FFAD-C539-444B-A8F7-93C59F6F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List VS Tuple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AD8EB0DD-F76B-8D4D-BDBB-8796450B364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34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480600" y="30492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66">
                <a:solidFill>
                  <a:srgbClr val="222222"/>
                </a:solidFill>
                <a:latin typeface="Calibri Light"/>
                <a:ea typeface="DejaVu Sans"/>
              </a:rPr>
              <a:t>List VS Tuple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9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61" name="CustomShape 4"/>
          <p:cNvSpPr/>
          <p:nvPr/>
        </p:nvSpPr>
        <p:spPr>
          <a:xfrm>
            <a:off x="3305571" y="2098569"/>
            <a:ext cx="555649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tabLst>
                <a:tab pos="408240" algn="l"/>
              </a:tabLst>
            </a:pP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del </a:t>
            </a:r>
            <a:r>
              <a:rPr lang="en-US" sz="48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some_list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[</a:t>
            </a:r>
            <a:r>
              <a:rPr lang="en-US" sz="4800" b="1" strike="noStrike" spc="-1" dirty="0" err="1">
                <a:solidFill>
                  <a:srgbClr val="CEDB56"/>
                </a:solidFill>
                <a:latin typeface="Calibri"/>
                <a:ea typeface="DejaVu Sans"/>
              </a:rPr>
              <a:t>i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]</a:t>
            </a:r>
            <a:r>
              <a:rPr lang="en-US" sz="4800" b="1" spc="-1" dirty="0">
                <a:solidFill>
                  <a:srgbClr val="222222"/>
                </a:solidFill>
                <a:latin typeface="Calibri"/>
                <a:ea typeface="DejaVu Sans"/>
              </a:rPr>
              <a:t> 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</a:t>
            </a:r>
            <a:r>
              <a:rPr lang="en-US" sz="4800" b="0" strike="noStrike" spc="-1" dirty="0">
                <a:solidFill>
                  <a:srgbClr val="999999"/>
                </a:solidFill>
                <a:latin typeface="Calibri"/>
                <a:ea typeface="DejaVu Sans"/>
              </a:rPr>
              <a:t># OK</a:t>
            </a:r>
            <a:endParaRPr lang="en-US" sz="4800" b="0" strike="noStrike" spc="-1">
              <a:latin typeface="Arial"/>
              <a:cs typeface="Arial"/>
            </a:endParaRPr>
          </a:p>
        </p:txBody>
      </p:sp>
      <p:sp>
        <p:nvSpPr>
          <p:cNvPr id="662" name="CustomShape 5"/>
          <p:cNvSpPr/>
          <p:nvPr/>
        </p:nvSpPr>
        <p:spPr>
          <a:xfrm>
            <a:off x="2747427" y="3927369"/>
            <a:ext cx="667026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tabLst>
                <a:tab pos="408240" algn="l"/>
              </a:tabLst>
            </a:pP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del </a:t>
            </a:r>
            <a:r>
              <a:rPr lang="en-US" sz="48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some_tuple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[</a:t>
            </a:r>
            <a:r>
              <a:rPr lang="en-US" sz="4800" b="1" strike="noStrike" spc="-1" dirty="0" err="1">
                <a:solidFill>
                  <a:srgbClr val="CEDB56"/>
                </a:solidFill>
                <a:latin typeface="Calibri"/>
                <a:ea typeface="DejaVu Sans"/>
              </a:rPr>
              <a:t>i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]</a:t>
            </a:r>
            <a:r>
              <a:rPr lang="en-US" sz="4800" b="1" spc="-1" dirty="0">
                <a:solidFill>
                  <a:srgbClr val="222222"/>
                </a:solidFill>
                <a:latin typeface="Calibri"/>
                <a:ea typeface="DejaVu Sans"/>
              </a:rPr>
              <a:t> 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</a:t>
            </a:r>
            <a:r>
              <a:rPr lang="en-US" sz="4800" strike="noStrike" spc="-1" dirty="0">
                <a:solidFill>
                  <a:srgbClr val="999999"/>
                </a:solidFill>
                <a:latin typeface="Calibri"/>
                <a:ea typeface="DejaVu Sans"/>
              </a:rPr>
              <a:t># Error</a:t>
            </a:r>
            <a:endParaRPr lang="en-US" sz="480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E85E4617-6B7C-F349-B955-24DEE95A1B0A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35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66" name="CustomShape 4"/>
          <p:cNvSpPr/>
          <p:nvPr/>
        </p:nvSpPr>
        <p:spPr>
          <a:xfrm>
            <a:off x="1645920" y="2103120"/>
            <a:ext cx="887400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1" strike="noStrike" spc="-1">
                <a:solidFill>
                  <a:srgbClr val="222222"/>
                </a:solidFill>
                <a:latin typeface="Calibri"/>
                <a:ea typeface="DejaVu Sans"/>
              </a:rPr>
              <a:t>some_list[</a:t>
            </a:r>
            <a:r>
              <a:rPr lang="en-US" sz="4800" b="1" strike="noStrike" spc="-1">
                <a:solidFill>
                  <a:srgbClr val="CEDB56"/>
                </a:solidFill>
                <a:latin typeface="Calibri"/>
                <a:ea typeface="DejaVu Sans"/>
              </a:rPr>
              <a:t>start</a:t>
            </a:r>
            <a:r>
              <a:rPr lang="en-US" sz="4800" b="1" strike="noStrike" spc="-1">
                <a:solidFill>
                  <a:srgbClr val="222222"/>
                </a:solidFill>
                <a:latin typeface="Calibri"/>
                <a:ea typeface="DejaVu Sans"/>
              </a:rPr>
              <a:t>:</a:t>
            </a:r>
            <a:r>
              <a:rPr lang="en-US" sz="4800" b="1" strike="noStrike" spc="-1">
                <a:solidFill>
                  <a:srgbClr val="76CDD8"/>
                </a:solidFill>
                <a:latin typeface="Calibri"/>
                <a:ea typeface="DejaVu Sans"/>
              </a:rPr>
              <a:t>end</a:t>
            </a:r>
            <a:r>
              <a:rPr lang="en-US" sz="4800" b="1" strike="noStrike" spc="-1">
                <a:solidFill>
                  <a:srgbClr val="222222"/>
                </a:solidFill>
                <a:latin typeface="Calibri"/>
                <a:ea typeface="DejaVu Sans"/>
              </a:rPr>
              <a:t>:</a:t>
            </a:r>
            <a:r>
              <a:rPr lang="en-US" sz="4800" b="1" strike="noStrike" spc="-1">
                <a:solidFill>
                  <a:srgbClr val="D35D47"/>
                </a:solidFill>
                <a:latin typeface="Calibri"/>
                <a:ea typeface="DejaVu Sans"/>
              </a:rPr>
              <a:t>step</a:t>
            </a:r>
            <a:r>
              <a:rPr lang="en-US" sz="4800" b="1" strike="noStrike" spc="-1">
                <a:solidFill>
                  <a:srgbClr val="222222"/>
                </a:solidFill>
                <a:latin typeface="Calibri"/>
                <a:ea typeface="DejaVu Sans"/>
              </a:rPr>
              <a:t>]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667" name="CustomShape 5"/>
          <p:cNvSpPr/>
          <p:nvPr/>
        </p:nvSpPr>
        <p:spPr>
          <a:xfrm>
            <a:off x="1290600" y="3931920"/>
            <a:ext cx="95857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1" strike="noStrike" spc="-1">
                <a:solidFill>
                  <a:srgbClr val="222222"/>
                </a:solidFill>
                <a:latin typeface="Calibri"/>
                <a:ea typeface="DejaVu Sans"/>
              </a:rPr>
              <a:t>some_tuple[</a:t>
            </a:r>
            <a:r>
              <a:rPr lang="en-US" sz="4800" b="1" strike="noStrike" spc="-1">
                <a:solidFill>
                  <a:srgbClr val="CEDB56"/>
                </a:solidFill>
                <a:latin typeface="Calibri"/>
                <a:ea typeface="DejaVu Sans"/>
              </a:rPr>
              <a:t>start</a:t>
            </a:r>
            <a:r>
              <a:rPr lang="en-US" sz="4800" b="1" strike="noStrike" spc="-1">
                <a:solidFill>
                  <a:srgbClr val="222222"/>
                </a:solidFill>
                <a:latin typeface="Calibri"/>
                <a:ea typeface="DejaVu Sans"/>
              </a:rPr>
              <a:t>:</a:t>
            </a:r>
            <a:r>
              <a:rPr lang="en-US" sz="4800" b="1" strike="noStrike" spc="-1">
                <a:solidFill>
                  <a:srgbClr val="76CDD8"/>
                </a:solidFill>
                <a:latin typeface="Calibri"/>
                <a:ea typeface="DejaVu Sans"/>
              </a:rPr>
              <a:t>end</a:t>
            </a:r>
            <a:r>
              <a:rPr lang="en-US" sz="4800" b="1" strike="noStrike" spc="-1">
                <a:solidFill>
                  <a:srgbClr val="222222"/>
                </a:solidFill>
                <a:latin typeface="Calibri"/>
                <a:ea typeface="DejaVu Sans"/>
              </a:rPr>
              <a:t>:</a:t>
            </a:r>
            <a:r>
              <a:rPr lang="en-US" sz="4800" b="1" strike="noStrike" spc="-1">
                <a:solidFill>
                  <a:srgbClr val="D35D47"/>
                </a:solidFill>
                <a:latin typeface="Calibri"/>
                <a:ea typeface="DejaVu Sans"/>
              </a:rPr>
              <a:t>step</a:t>
            </a:r>
            <a:r>
              <a:rPr lang="en-US" sz="4800" b="1" strike="noStrike" spc="-1">
                <a:solidFill>
                  <a:srgbClr val="222222"/>
                </a:solidFill>
                <a:latin typeface="Calibri"/>
                <a:ea typeface="DejaVu Sans"/>
              </a:rPr>
              <a:t>]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B62C6-D54A-C441-A1AB-328CD1E3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Slices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CC8B049-95E1-5745-929B-4414137E2086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36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671" name="Table 4"/>
          <p:cNvGraphicFramePr/>
          <p:nvPr>
            <p:extLst>
              <p:ext uri="{D42A27DB-BD31-4B8C-83A1-F6EECF244321}">
                <p14:modId xmlns:p14="http://schemas.microsoft.com/office/powerpoint/2010/main" val="589539896"/>
              </p:ext>
            </p:extLst>
          </p:nvPr>
        </p:nvGraphicFramePr>
        <p:xfrm>
          <a:off x="476640" y="1440360"/>
          <a:ext cx="11426057" cy="3519100"/>
        </p:xfrm>
        <a:graphic>
          <a:graphicData uri="http://schemas.openxmlformats.org/drawingml/2006/table">
            <a:tbl>
              <a:tblPr/>
              <a:tblGrid>
                <a:gridCol w="43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24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Expression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24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Result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24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24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latin typeface="+mn-lt"/>
                        </a:rPr>
                        <a:t>Length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[1,2,3]+[4,5,6]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[1,2,3,4,5,6]</a:t>
                      </a:r>
                      <a:endParaRPr lang="en-US" sz="24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 err="1">
                          <a:solidFill>
                            <a:srgbClr val="222222"/>
                          </a:solidFill>
                          <a:latin typeface="+mn-lt"/>
                        </a:rPr>
                        <a:t>Concatenation</a:t>
                      </a:r>
                      <a:endParaRPr lang="en-US" sz="2400" b="0" strike="noStrike" spc="-1" dirty="0">
                        <a:latin typeface="+mn-lt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["O"]*3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["O", "O", "O", ]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 err="1">
                          <a:solidFill>
                            <a:srgbClr val="222222"/>
                          </a:solidFill>
                          <a:latin typeface="+mn-lt"/>
                        </a:rPr>
                        <a:t>Reiteration</a:t>
                      </a:r>
                      <a:endParaRPr lang="en-US" sz="2400" b="0" strike="noStrike" spc="-1" dirty="0">
                        <a:latin typeface="+mn-lt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in [1,2,3]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 err="1">
                          <a:solidFill>
                            <a:srgbClr val="222222"/>
                          </a:solidFill>
                          <a:latin typeface="+mn-lt"/>
                        </a:rPr>
                        <a:t>Affiliation</a:t>
                      </a:r>
                      <a:endParaRPr lang="en-US" sz="2400" b="0" strike="noStrike" spc="-1" dirty="0">
                        <a:latin typeface="+mn-lt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1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[1,2,3]:    </a:t>
                      </a:r>
                      <a:b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 err="1">
                          <a:solidFill>
                            <a:srgbClr val="222222"/>
                          </a:solidFill>
                          <a:latin typeface="+mn-lt"/>
                        </a:rPr>
                        <a:t>Iterating</a:t>
                      </a:r>
                      <a:endParaRPr lang="en-US" sz="2400" b="0" strike="noStrike" spc="-1" dirty="0">
                        <a:latin typeface="+mn-lt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C930E1-9925-6547-ADF2-4D68D01A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List operators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FD8E416-0227-284B-9FF8-F47E1FDE89B2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37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01A81-8B9A-5943-A3A2-1C311562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Tuple operators</a:t>
            </a:r>
            <a:endParaRPr lang="en-BY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B9BA58C-2C0A-8D45-9ECF-1761DB9896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134063"/>
              </p:ext>
            </p:extLst>
          </p:nvPr>
        </p:nvGraphicFramePr>
        <p:xfrm>
          <a:off x="476640" y="1440360"/>
          <a:ext cx="11426057" cy="3519100"/>
        </p:xfrm>
        <a:graphic>
          <a:graphicData uri="http://schemas.openxmlformats.org/drawingml/2006/table">
            <a:tbl>
              <a:tblPr/>
              <a:tblGrid>
                <a:gridCol w="43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24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Expression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24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Result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24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24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((1, 2, 3))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122040" marR="12204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latin typeface="+mn-lt"/>
                        </a:rPr>
                        <a:t>Length</a:t>
                      </a:r>
                    </a:p>
                  </a:txBody>
                  <a:tcPr marL="122040" marR="12204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(1,2,3)+(4,5,6)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(1,2,3,4,5,6)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 err="1">
                          <a:solidFill>
                            <a:srgbClr val="222222"/>
                          </a:solidFill>
                          <a:latin typeface="+mn-lt"/>
                        </a:rPr>
                        <a:t>Concatenation</a:t>
                      </a:r>
                      <a:endParaRPr lang="en-US" sz="2400" b="0" strike="noStrike" spc="-1" dirty="0">
                        <a:latin typeface="+mn-lt"/>
                      </a:endParaRPr>
                    </a:p>
                  </a:txBody>
                  <a:tcPr marL="122040" marR="12204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("O")*3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("O", "O", "O", )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 err="1">
                          <a:solidFill>
                            <a:srgbClr val="222222"/>
                          </a:solidFill>
                          <a:latin typeface="+mn-lt"/>
                        </a:rPr>
                        <a:t>Reiteration</a:t>
                      </a:r>
                      <a:endParaRPr lang="en-US" sz="2400" b="0" strike="noStrike" spc="-1" dirty="0">
                        <a:latin typeface="+mn-lt"/>
                      </a:endParaRPr>
                    </a:p>
                  </a:txBody>
                  <a:tcPr marL="122040" marR="12204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in (1,2,3)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 err="1">
                          <a:solidFill>
                            <a:srgbClr val="222222"/>
                          </a:solidFill>
                          <a:latin typeface="+mn-lt"/>
                        </a:rPr>
                        <a:t>Affiliation</a:t>
                      </a:r>
                      <a:endParaRPr lang="en-US" sz="2400" b="0" strike="noStrike" spc="-1" dirty="0">
                        <a:latin typeface="+mn-lt"/>
                      </a:endParaRPr>
                    </a:p>
                  </a:txBody>
                  <a:tcPr marL="122040" marR="12204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1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(1,2,3): </a:t>
                      </a:r>
                      <a:b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4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  <a:endParaRPr lang="en-US" sz="24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 err="1">
                          <a:solidFill>
                            <a:srgbClr val="222222"/>
                          </a:solidFill>
                          <a:latin typeface="+mn-lt"/>
                        </a:rPr>
                        <a:t>Iterating</a:t>
                      </a:r>
                      <a:endParaRPr lang="en-US" sz="2400" b="0" strike="noStrike" spc="-1" dirty="0">
                        <a:latin typeface="+mn-lt"/>
                      </a:endParaRPr>
                    </a:p>
                  </a:txBody>
                  <a:tcPr marL="122040" marR="12204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ustomShape 3">
            <a:extLst>
              <a:ext uri="{FF2B5EF4-FFF2-40B4-BE49-F238E27FC236}">
                <a16:creationId xmlns:a16="http://schemas.microsoft.com/office/drawing/2014/main" id="{451CDB27-897E-714F-84ED-5065F4B0F0D8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38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0" name="CustomShape 5"/>
          <p:cNvSpPr/>
          <p:nvPr/>
        </p:nvSpPr>
        <p:spPr>
          <a:xfrm flipV="1">
            <a:off x="4615380" y="3315601"/>
            <a:ext cx="389408" cy="45719"/>
          </a:xfrm>
          <a:custGeom>
            <a:avLst/>
            <a:gdLst/>
            <a:ahLst/>
            <a:cxnLst/>
            <a:rect l="l" t="t" r="r" b="b"/>
            <a:pathLst>
              <a:path w="376559">
                <a:moveTo>
                  <a:pt x="0" y="9984"/>
                </a:moveTo>
                <a:lnTo>
                  <a:pt x="376559" y="9984"/>
                </a:lnTo>
              </a:path>
            </a:pathLst>
          </a:custGeom>
          <a:noFill/>
          <a:ln w="12600"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BY"/>
          </a:p>
        </p:txBody>
      </p:sp>
      <p:sp>
        <p:nvSpPr>
          <p:cNvPr id="683" name="CustomShape 8"/>
          <p:cNvSpPr/>
          <p:nvPr/>
        </p:nvSpPr>
        <p:spPr>
          <a:xfrm rot="5400000">
            <a:off x="5440028" y="4146745"/>
            <a:ext cx="375120" cy="18360"/>
          </a:xfrm>
          <a:custGeom>
            <a:avLst/>
            <a:gdLst/>
            <a:ahLst/>
            <a:cxnLst/>
            <a:rect l="l" t="t" r="r" b="b"/>
            <a:pathLst>
              <a:path w="376559">
                <a:moveTo>
                  <a:pt x="0" y="9984"/>
                </a:moveTo>
                <a:lnTo>
                  <a:pt x="376559" y="9984"/>
                </a:lnTo>
              </a:path>
            </a:pathLst>
          </a:custGeom>
          <a:noFill/>
          <a:ln w="12600"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CustomShape 9"/>
          <p:cNvSpPr/>
          <p:nvPr/>
        </p:nvSpPr>
        <p:spPr>
          <a:xfrm>
            <a:off x="3389760" y="2725250"/>
            <a:ext cx="1242360" cy="1245600"/>
          </a:xfrm>
          <a:prstGeom prst="ellipse">
            <a:avLst/>
          </a:prstGeom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ln w="1260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40" tIns="12240" rIns="12240" bIns="122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list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\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tuple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5" name="CustomShape 10"/>
          <p:cNvSpPr/>
          <p:nvPr/>
        </p:nvSpPr>
        <p:spPr>
          <a:xfrm rot="10800000">
            <a:off x="6231848" y="3342960"/>
            <a:ext cx="375120" cy="18360"/>
          </a:xfrm>
          <a:custGeom>
            <a:avLst/>
            <a:gdLst/>
            <a:ahLst/>
            <a:cxnLst/>
            <a:rect l="l" t="t" r="r" b="b"/>
            <a:pathLst>
              <a:path w="376559">
                <a:moveTo>
                  <a:pt x="0" y="9984"/>
                </a:moveTo>
                <a:lnTo>
                  <a:pt x="376559" y="9984"/>
                </a:lnTo>
              </a:path>
            </a:pathLst>
          </a:custGeom>
          <a:noFill/>
          <a:ln w="12600"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CustomShape 12"/>
          <p:cNvSpPr/>
          <p:nvPr/>
        </p:nvSpPr>
        <p:spPr>
          <a:xfrm rot="16200000">
            <a:off x="5440028" y="2536725"/>
            <a:ext cx="375120" cy="18360"/>
          </a:xfrm>
          <a:custGeom>
            <a:avLst/>
            <a:gdLst/>
            <a:ahLst/>
            <a:cxnLst/>
            <a:rect l="l" t="t" r="r" b="b"/>
            <a:pathLst>
              <a:path w="376559">
                <a:moveTo>
                  <a:pt x="0" y="9984"/>
                </a:moveTo>
                <a:lnTo>
                  <a:pt x="376559" y="9984"/>
                </a:lnTo>
              </a:path>
            </a:pathLst>
          </a:custGeom>
          <a:noFill/>
          <a:ln w="12600"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56031-0B32-9C48-B996-F5BB9B4D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Tuple operators</a:t>
            </a:r>
            <a:endParaRPr lang="en-BY"/>
          </a:p>
        </p:txBody>
      </p:sp>
      <p:sp>
        <p:nvSpPr>
          <p:cNvPr id="682" name="CustomShape 7"/>
          <p:cNvSpPr/>
          <p:nvPr/>
        </p:nvSpPr>
        <p:spPr>
          <a:xfrm>
            <a:off x="5004788" y="4337755"/>
            <a:ext cx="1245600" cy="1245600"/>
          </a:xfrm>
          <a:prstGeom prst="ellipse">
            <a:avLst/>
          </a:prstGeom>
          <a:solidFill>
            <a:schemeClr val="accent3">
              <a:hueOff val="-2257458"/>
              <a:satOff val="-2316"/>
              <a:lumOff val="-3007"/>
              <a:alphaOff val="0"/>
            </a:schemeClr>
          </a:solidFill>
          <a:ln w="1260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40" tIns="12240" rIns="12240" bIns="1224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min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686" name="CustomShape 11"/>
          <p:cNvSpPr/>
          <p:nvPr/>
        </p:nvSpPr>
        <p:spPr>
          <a:xfrm>
            <a:off x="5004788" y="1123445"/>
            <a:ext cx="1245600" cy="1245600"/>
          </a:xfrm>
          <a:prstGeom prst="ellipse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 w="1260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40" tIns="12240" rIns="12240" bIns="1224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len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681" name="CustomShape 6"/>
          <p:cNvSpPr/>
          <p:nvPr/>
        </p:nvSpPr>
        <p:spPr>
          <a:xfrm>
            <a:off x="6604560" y="2738520"/>
            <a:ext cx="1245600" cy="1245600"/>
          </a:xfrm>
          <a:prstGeom prst="ellipse">
            <a:avLst/>
          </a:prstGeom>
          <a:solidFill>
            <a:schemeClr val="accent3">
              <a:hueOff val="-1128729"/>
              <a:satOff val="-1158"/>
              <a:lumOff val="-1503"/>
              <a:alphaOff val="0"/>
            </a:schemeClr>
          </a:solidFill>
          <a:ln w="1260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40" tIns="12240" rIns="12240" bIns="1224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max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679" name="CustomShape 4"/>
          <p:cNvSpPr/>
          <p:nvPr/>
        </p:nvSpPr>
        <p:spPr>
          <a:xfrm>
            <a:off x="4995608" y="2730600"/>
            <a:ext cx="1245600" cy="1245600"/>
          </a:xfrm>
          <a:prstGeom prst="ellipse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60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34200" rIns="34200" bIns="342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List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\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Tuple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615CC0EF-CE2A-A949-BB67-3C90F814271C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39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1920240" y="1920240"/>
            <a:ext cx="209916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numbers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4937760" y="1665360"/>
            <a:ext cx="2282040" cy="52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dictionary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4114800" y="3924300"/>
            <a:ext cx="145908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string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7680960" y="1828800"/>
            <a:ext cx="1459080" cy="54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tuple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49" name="CustomShape 8"/>
          <p:cNvSpPr/>
          <p:nvPr/>
        </p:nvSpPr>
        <p:spPr>
          <a:xfrm>
            <a:off x="2015640" y="3323388"/>
            <a:ext cx="11847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list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450" name="CustomShape 9"/>
          <p:cNvSpPr/>
          <p:nvPr/>
        </p:nvSpPr>
        <p:spPr>
          <a:xfrm>
            <a:off x="6126480" y="2926080"/>
            <a:ext cx="16419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set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https://docs.python.org/3/library/datatypes.html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3" name="CustomShape 12"/>
          <p:cNvSpPr/>
          <p:nvPr/>
        </p:nvSpPr>
        <p:spPr>
          <a:xfrm>
            <a:off x="6766560" y="4114800"/>
            <a:ext cx="200772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bool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039CF-5EA1-F646-ADCE-7B791534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Data types</a:t>
            </a:r>
            <a:endParaRPr lang="en-BY"/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9A1B91CE-2349-F649-B807-02B2C1A9D2DD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457200" y="1463040"/>
            <a:ext cx="219348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7680" tIns="247680" rIns="247680" bIns="247680">
            <a:noAutofit/>
          </a:bodyPr>
          <a:lstStyle/>
          <a:p>
            <a:pPr>
              <a:lnSpc>
                <a:spcPct val="90000"/>
              </a:lnSpc>
              <a:spcAft>
                <a:spcPts val="2276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list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92" name="Line 5"/>
          <p:cNvSpPr/>
          <p:nvPr/>
        </p:nvSpPr>
        <p:spPr>
          <a:xfrm>
            <a:off x="457200" y="1417320"/>
            <a:ext cx="11247120" cy="0"/>
          </a:xfrm>
          <a:prstGeom prst="line">
            <a:avLst/>
          </a:prstGeom>
          <a:ln w="12600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6"/>
          <p:cNvSpPr/>
          <p:nvPr/>
        </p:nvSpPr>
        <p:spPr>
          <a:xfrm>
            <a:off x="2834640" y="146376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append(obj)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4" name="Line 7"/>
          <p:cNvSpPr/>
          <p:nvPr/>
        </p:nvSpPr>
        <p:spPr>
          <a:xfrm>
            <a:off x="2743200" y="192024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Line 8"/>
          <p:cNvSpPr/>
          <p:nvPr/>
        </p:nvSpPr>
        <p:spPr>
          <a:xfrm>
            <a:off x="2743200" y="24246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6" name="CustomShape 9"/>
          <p:cNvSpPr/>
          <p:nvPr/>
        </p:nvSpPr>
        <p:spPr>
          <a:xfrm>
            <a:off x="2834640" y="196596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count(value)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7" name="Line 10"/>
          <p:cNvSpPr/>
          <p:nvPr/>
        </p:nvSpPr>
        <p:spPr>
          <a:xfrm>
            <a:off x="2743200" y="292608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8" name="Line 11"/>
          <p:cNvSpPr/>
          <p:nvPr/>
        </p:nvSpPr>
        <p:spPr>
          <a:xfrm>
            <a:off x="2743200" y="393192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Line 12"/>
          <p:cNvSpPr/>
          <p:nvPr/>
        </p:nvSpPr>
        <p:spPr>
          <a:xfrm>
            <a:off x="2743200" y="34290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Line 13"/>
          <p:cNvSpPr/>
          <p:nvPr/>
        </p:nvSpPr>
        <p:spPr>
          <a:xfrm>
            <a:off x="2743200" y="443484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Line 14"/>
          <p:cNvSpPr/>
          <p:nvPr/>
        </p:nvSpPr>
        <p:spPr>
          <a:xfrm>
            <a:off x="2743200" y="493776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Line 15"/>
          <p:cNvSpPr/>
          <p:nvPr/>
        </p:nvSpPr>
        <p:spPr>
          <a:xfrm>
            <a:off x="2743200" y="544068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Line 16"/>
          <p:cNvSpPr/>
          <p:nvPr/>
        </p:nvSpPr>
        <p:spPr>
          <a:xfrm>
            <a:off x="2743200" y="59436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CustomShape 17"/>
          <p:cNvSpPr/>
          <p:nvPr/>
        </p:nvSpPr>
        <p:spPr>
          <a:xfrm>
            <a:off x="2834640" y="246888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extend(iterable)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5" name="CustomShape 18"/>
          <p:cNvSpPr/>
          <p:nvPr/>
        </p:nvSpPr>
        <p:spPr>
          <a:xfrm>
            <a:off x="2834640" y="29718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index(value, [start, [stop]])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6" name="CustomShape 19"/>
          <p:cNvSpPr/>
          <p:nvPr/>
        </p:nvSpPr>
        <p:spPr>
          <a:xfrm>
            <a:off x="2834640" y="347472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insert(index, obj)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7" name="CustomShape 20"/>
          <p:cNvSpPr/>
          <p:nvPr/>
        </p:nvSpPr>
        <p:spPr>
          <a:xfrm>
            <a:off x="2834640" y="397764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pop([index = -1])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8" name="CustomShape 21"/>
          <p:cNvSpPr/>
          <p:nvPr/>
        </p:nvSpPr>
        <p:spPr>
          <a:xfrm>
            <a:off x="2834640" y="44784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remove(obj)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9" name="CustomShape 22"/>
          <p:cNvSpPr/>
          <p:nvPr/>
        </p:nvSpPr>
        <p:spPr>
          <a:xfrm>
            <a:off x="2834640" y="498348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reverse()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0" name="CustomShape 23"/>
          <p:cNvSpPr/>
          <p:nvPr/>
        </p:nvSpPr>
        <p:spPr>
          <a:xfrm>
            <a:off x="2834640" y="54864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sort(key=None, reverse=False)</a:t>
            </a:r>
            <a:endParaRPr lang="en-US" sz="2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7A6E1-B0BF-8747-800D-900DC66B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List methods</a:t>
            </a:r>
            <a:endParaRPr lang="en-US"/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F14C7BC0-0900-F34C-A2F6-EBCD640D57E0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40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13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B68E638D-6FB0-4B93-B535-56D401A15BC2}" type="slidenum">
              <a:rPr lang="en-US" sz="1800" b="1" strike="noStrike" spc="-1">
                <a:solidFill>
                  <a:srgbClr val="FEFEFE"/>
                </a:solidFill>
                <a:latin typeface="Calibri Light"/>
                <a:ea typeface="DejaVu Sans"/>
              </a:rPr>
              <a:t>41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714" name="CustomShape 4"/>
          <p:cNvSpPr/>
          <p:nvPr/>
        </p:nvSpPr>
        <p:spPr>
          <a:xfrm>
            <a:off x="457200" y="1463040"/>
            <a:ext cx="219348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7680" tIns="247680" rIns="247680" bIns="247680">
            <a:noAutofit/>
          </a:bodyPr>
          <a:lstStyle/>
          <a:p>
            <a:pPr>
              <a:lnSpc>
                <a:spcPct val="90000"/>
              </a:lnSpc>
              <a:spcAft>
                <a:spcPts val="2276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tuple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15" name="Line 5"/>
          <p:cNvSpPr/>
          <p:nvPr/>
        </p:nvSpPr>
        <p:spPr>
          <a:xfrm>
            <a:off x="457200" y="1417320"/>
            <a:ext cx="11247120" cy="0"/>
          </a:xfrm>
          <a:prstGeom prst="line">
            <a:avLst/>
          </a:prstGeom>
          <a:ln w="12600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CustomShape 6"/>
          <p:cNvSpPr/>
          <p:nvPr/>
        </p:nvSpPr>
        <p:spPr>
          <a:xfrm>
            <a:off x="2834640" y="146376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sng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append(obj)</a:t>
            </a:r>
            <a:endParaRPr lang="en-US" sz="2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" name="Line 7"/>
          <p:cNvSpPr/>
          <p:nvPr/>
        </p:nvSpPr>
        <p:spPr>
          <a:xfrm>
            <a:off x="2743200" y="192024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Line 8"/>
          <p:cNvSpPr/>
          <p:nvPr/>
        </p:nvSpPr>
        <p:spPr>
          <a:xfrm>
            <a:off x="2743200" y="24246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CustomShape 9"/>
          <p:cNvSpPr/>
          <p:nvPr/>
        </p:nvSpPr>
        <p:spPr>
          <a:xfrm>
            <a:off x="2834640" y="196596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count(value)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0" name="Line 10"/>
          <p:cNvSpPr/>
          <p:nvPr/>
        </p:nvSpPr>
        <p:spPr>
          <a:xfrm>
            <a:off x="2743200" y="292608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Line 11"/>
          <p:cNvSpPr/>
          <p:nvPr/>
        </p:nvSpPr>
        <p:spPr>
          <a:xfrm>
            <a:off x="2743200" y="393192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Line 12"/>
          <p:cNvSpPr/>
          <p:nvPr/>
        </p:nvSpPr>
        <p:spPr>
          <a:xfrm>
            <a:off x="2743200" y="34290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Line 13"/>
          <p:cNvSpPr/>
          <p:nvPr/>
        </p:nvSpPr>
        <p:spPr>
          <a:xfrm>
            <a:off x="2743200" y="443484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Line 14"/>
          <p:cNvSpPr/>
          <p:nvPr/>
        </p:nvSpPr>
        <p:spPr>
          <a:xfrm>
            <a:off x="2743200" y="493776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Line 15"/>
          <p:cNvSpPr/>
          <p:nvPr/>
        </p:nvSpPr>
        <p:spPr>
          <a:xfrm>
            <a:off x="2743200" y="544068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Line 16"/>
          <p:cNvSpPr/>
          <p:nvPr/>
        </p:nvSpPr>
        <p:spPr>
          <a:xfrm>
            <a:off x="2743200" y="59436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CustomShape 17"/>
          <p:cNvSpPr/>
          <p:nvPr/>
        </p:nvSpPr>
        <p:spPr>
          <a:xfrm>
            <a:off x="2834640" y="246888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sng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extend(iterable)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8" name="CustomShape 18"/>
          <p:cNvSpPr/>
          <p:nvPr/>
        </p:nvSpPr>
        <p:spPr>
          <a:xfrm>
            <a:off x="2834640" y="29718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index(value, [start, [stop]])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9" name="CustomShape 19"/>
          <p:cNvSpPr/>
          <p:nvPr/>
        </p:nvSpPr>
        <p:spPr>
          <a:xfrm>
            <a:off x="2834640" y="347472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sng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insert(index, obj)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0" name="CustomShape 20"/>
          <p:cNvSpPr/>
          <p:nvPr/>
        </p:nvSpPr>
        <p:spPr>
          <a:xfrm>
            <a:off x="2834640" y="397764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sng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pop([index = -1])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1" name="CustomShape 21"/>
          <p:cNvSpPr/>
          <p:nvPr/>
        </p:nvSpPr>
        <p:spPr>
          <a:xfrm>
            <a:off x="2834640" y="44784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sng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remove(obj)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2" name="CustomShape 22"/>
          <p:cNvSpPr/>
          <p:nvPr/>
        </p:nvSpPr>
        <p:spPr>
          <a:xfrm>
            <a:off x="2834640" y="498348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sng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reverse()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3" name="CustomShape 23"/>
          <p:cNvSpPr/>
          <p:nvPr/>
        </p:nvSpPr>
        <p:spPr>
          <a:xfrm>
            <a:off x="2834640" y="54864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sng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sort(key=None, reverse=False)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D1510-D1FB-9446-B13A-D5ACDE01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Tuple methods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Bool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80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C3942F27-5F9E-2D47-8510-97EDEED1D90C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42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85" name="CustomShape 4"/>
          <p:cNvSpPr/>
          <p:nvPr/>
        </p:nvSpPr>
        <p:spPr>
          <a:xfrm>
            <a:off x="477720" y="2099160"/>
            <a:ext cx="5349960" cy="32097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7680" tIns="247680" rIns="247680" bIns="24768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276"/>
              </a:spcAft>
              <a:tabLst>
                <a:tab pos="0" algn="l"/>
              </a:tabLst>
            </a:pPr>
            <a:r>
              <a:rPr lang="en-US" sz="6500" b="0" strike="noStrike" spc="-1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886" name="CustomShape 5"/>
          <p:cNvSpPr/>
          <p:nvPr/>
        </p:nvSpPr>
        <p:spPr>
          <a:xfrm>
            <a:off x="6363720" y="2099160"/>
            <a:ext cx="5349960" cy="3209760"/>
          </a:xfrm>
          <a:prstGeom prst="rect">
            <a:avLst/>
          </a:prstGeom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7680" tIns="247680" rIns="247680" bIns="24768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276"/>
              </a:spcAft>
              <a:tabLst>
                <a:tab pos="0" algn="l"/>
              </a:tabLst>
            </a:pPr>
            <a:r>
              <a:rPr lang="en-US" sz="6500" b="0" strike="noStrike" spc="-1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9D072-44CF-344D-AF8F-62C5AD7D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Bool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3C32417B-FC62-8A49-BCA1-32DDCE6C9AC8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43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0" name="CustomShape 4"/>
          <p:cNvSpPr/>
          <p:nvPr/>
        </p:nvSpPr>
        <p:spPr>
          <a:xfrm>
            <a:off x="2621619" y="2923802"/>
            <a:ext cx="6943481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3600" b="0" strike="noStrike" spc="-1">
                <a:solidFill>
                  <a:srgbClr val="222222"/>
                </a:solidFill>
                <a:latin typeface="Calibri"/>
                <a:ea typeface="DejaVu Sans"/>
              </a:rPr>
              <a:t>Everything can be converted to </a:t>
            </a:r>
            <a:r>
              <a:rPr lang="en-US" sz="3600" b="1" strike="noStrike" spc="-1">
                <a:solidFill>
                  <a:srgbClr val="222222"/>
                </a:solidFill>
                <a:latin typeface="Calibri"/>
                <a:ea typeface="DejaVu Sans"/>
              </a:rPr>
              <a:t>bool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FF08A-01FF-4144-A463-E75FB62D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Representing to bool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7EE4FF6D-8684-B84A-99D3-181BE5695D9E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44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NoneType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80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8AD59EC8-D685-9D48-8CAB-63D0E9BC009D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45</a:t>
            </a:fld>
            <a:endParaRPr lang="en-US" sz="1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5620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9D072-44CF-344D-AF8F-62C5AD7D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None</a:t>
            </a:r>
            <a:endParaRPr lang="en-BY"/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EC534E9-1B21-FA4E-84F4-486C2358E7E0}"/>
              </a:ext>
            </a:extLst>
          </p:cNvPr>
          <p:cNvSpPr/>
          <p:nvPr/>
        </p:nvSpPr>
        <p:spPr>
          <a:xfrm>
            <a:off x="3439440" y="1730978"/>
            <a:ext cx="5307840" cy="3396044"/>
          </a:xfrm>
          <a:prstGeom prst="round2SameRect">
            <a:avLst>
              <a:gd name="adj1" fmla="val 2379"/>
              <a:gd name="adj2" fmla="val 2201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None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3178A05-011D-BB48-9686-E41F81F9F343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46</a:t>
            </a:fld>
            <a:endParaRPr lang="en-US" sz="1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7728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Sets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3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C2764CB-7461-B84D-9AFA-18ADF305E73D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47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0" name="CustomShape 4"/>
          <p:cNvSpPr/>
          <p:nvPr/>
        </p:nvSpPr>
        <p:spPr>
          <a:xfrm>
            <a:off x="1315575" y="3018600"/>
            <a:ext cx="969417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3600" b="0" strike="noStrike" spc="-1">
                <a:solidFill>
                  <a:srgbClr val="222222"/>
                </a:solidFill>
                <a:latin typeface="Calibri"/>
                <a:ea typeface="DejaVu Sans"/>
              </a:rPr>
              <a:t>Unordered collection of distinct immutable objects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B5E0B-FCA0-BC43-B168-6418ED45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Sets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8C707AA-B024-B749-9743-511C6A64D712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48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44" name="CustomShape 4"/>
          <p:cNvSpPr/>
          <p:nvPr/>
        </p:nvSpPr>
        <p:spPr>
          <a:xfrm>
            <a:off x="2503923" y="2831529"/>
            <a:ext cx="7191113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some_set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= {</a:t>
            </a:r>
            <a:r>
              <a:rPr lang="en-US" sz="4800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1</a:t>
            </a:r>
            <a:r>
              <a:rPr lang="en-US" sz="480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, </a:t>
            </a:r>
            <a:r>
              <a:rPr lang="en-US" sz="4800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2</a:t>
            </a:r>
            <a:r>
              <a:rPr lang="en-US" sz="480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, </a:t>
            </a:r>
            <a:r>
              <a:rPr lang="en-US" sz="4800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3</a:t>
            </a:r>
            <a:r>
              <a:rPr lang="en-US" sz="480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, </a:t>
            </a:r>
            <a:r>
              <a:rPr lang="ru-RU" sz="4800" b="1" spc="-1" dirty="0">
                <a:solidFill>
                  <a:schemeClr val="accent3"/>
                </a:solidFill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4800" b="1" strike="noStrike" spc="-1" dirty="0">
                <a:solidFill>
                  <a:schemeClr val="accent3"/>
                </a:solidFill>
                <a:ea typeface="DejaVu Sans"/>
              </a:rPr>
              <a:t>string</a:t>
            </a:r>
            <a:r>
              <a:rPr lang="ru-RU" sz="4800" b="1" spc="-1" dirty="0">
                <a:solidFill>
                  <a:schemeClr val="accent3"/>
                </a:solidFill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}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01DAE-6F5A-D94B-8C3E-3C37539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Initialization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7AA276D-3547-6241-A43D-9548DA4A9FB6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49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477720" y="1759005"/>
            <a:ext cx="11232360" cy="519480"/>
          </a:xfrm>
          <a:prstGeom prst="round2SameRect">
            <a:avLst>
              <a:gd name="adj1" fmla="val 16667"/>
              <a:gd name="adj2" fmla="val 21774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 types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6400800" y="2583720"/>
            <a:ext cx="5307840" cy="1618560"/>
          </a:xfrm>
          <a:prstGeom prst="round2SameRect">
            <a:avLst>
              <a:gd name="adj1" fmla="val 2898"/>
              <a:gd name="adj2" fmla="val 2842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00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Mutable</a:t>
            </a:r>
            <a:endParaRPr lang="en-US" sz="2000" strike="noStrike" spc="-1" dirty="0">
              <a:latin typeface="Arial"/>
            </a:endParaRPr>
          </a:p>
        </p:txBody>
      </p:sp>
      <p:sp>
        <p:nvSpPr>
          <p:cNvPr id="441" name="CustomShape 5"/>
          <p:cNvSpPr/>
          <p:nvPr/>
        </p:nvSpPr>
        <p:spPr>
          <a:xfrm>
            <a:off x="477720" y="2589120"/>
            <a:ext cx="5307840" cy="1613160"/>
          </a:xfrm>
          <a:prstGeom prst="round2SameRect">
            <a:avLst>
              <a:gd name="adj1" fmla="val 2379"/>
              <a:gd name="adj2" fmla="val 2201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Immutable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90396-B3E4-554D-BB3F-3EB2F9F8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Data types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051965C7-7C06-2343-8A2D-14023C3CD2C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5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748" name="Table 4"/>
          <p:cNvGraphicFramePr/>
          <p:nvPr>
            <p:extLst>
              <p:ext uri="{D42A27DB-BD31-4B8C-83A1-F6EECF244321}">
                <p14:modId xmlns:p14="http://schemas.microsoft.com/office/powerpoint/2010/main" val="2243419824"/>
              </p:ext>
            </p:extLst>
          </p:nvPr>
        </p:nvGraphicFramePr>
        <p:xfrm>
          <a:off x="476640" y="1440360"/>
          <a:ext cx="11233440" cy="4273476"/>
        </p:xfrm>
        <a:graphic>
          <a:graphicData uri="http://schemas.openxmlformats.org/drawingml/2006/table">
            <a:tbl>
              <a:tblPr/>
              <a:tblGrid>
                <a:gridCol w="478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Expression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18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Result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18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({1, 2, 3})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Length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0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Noto Sans CJK SC"/>
                          <a:cs typeface="Courier New" panose="02070309020205020404" pitchFamily="49" charset="0"/>
                        </a:rPr>
                        <a:t>{1,2,3,5,8,13} | {2,3,5,7,11,13}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{1, 2, 3, 5, 7, 8, 11, 13}</a:t>
                      </a:r>
                      <a:endParaRPr lang="en-US" sz="18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Union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Noto Sans CJK SC"/>
                          <a:cs typeface="Courier New" panose="02070309020205020404" pitchFamily="49" charset="0"/>
                        </a:rPr>
                        <a:t>{1,2,3,5,8,13} &amp; {2,3,5,7,11,13}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5, 13}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Intersection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0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Noto Sans CJK SC"/>
                          <a:cs typeface="Courier New" panose="02070309020205020404" pitchFamily="49" charset="0"/>
                        </a:rPr>
                        <a:t>{1,2,3,5,8,13} - {2,3,5,7,11,13}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{8, 1}</a:t>
                      </a:r>
                      <a:endParaRPr lang="en-US" sz="18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Difference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0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Noto Sans CJK SC"/>
                          <a:cs typeface="Courier New" panose="02070309020205020404" pitchFamily="49" charset="0"/>
                        </a:rPr>
                        <a:t>{1,2,3,5,8,13} ^ {2,3,5,7,11,13}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{1, 7, 8, 11}</a:t>
                      </a:r>
                      <a:endParaRPr lang="en-US" sz="18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Symmetric Difference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in {1,2,3}</a:t>
                      </a:r>
                      <a:endParaRPr lang="en-US" sz="18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Affiliation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40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{1,2,3, 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4}: </a:t>
                      </a:r>
                      <a:b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Iterating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2208A04-2BD1-7848-B321-0EBA173E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Set operators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3C42C5A-243E-064F-8FB0-A3EBCE6FE697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50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51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0164D5C6-43DA-4EEE-9CB0-2A9459F9188B}" type="slidenum">
              <a:rPr lang="en-US" sz="1800" b="1" strike="noStrike" spc="-1">
                <a:solidFill>
                  <a:srgbClr val="FEFEFE"/>
                </a:solidFill>
                <a:latin typeface="Calibri Light"/>
                <a:ea typeface="DejaVu Sans"/>
              </a:rPr>
              <a:t>51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752" name="CustomShape 4"/>
          <p:cNvSpPr/>
          <p:nvPr/>
        </p:nvSpPr>
        <p:spPr>
          <a:xfrm>
            <a:off x="457200" y="1463040"/>
            <a:ext cx="219348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7680" tIns="247680" rIns="247680" bIns="247680">
            <a:noAutofit/>
          </a:bodyPr>
          <a:lstStyle/>
          <a:p>
            <a:pPr>
              <a:lnSpc>
                <a:spcPct val="90000"/>
              </a:lnSpc>
              <a:spcAft>
                <a:spcPts val="2276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set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53" name="Line 5"/>
          <p:cNvSpPr/>
          <p:nvPr/>
        </p:nvSpPr>
        <p:spPr>
          <a:xfrm>
            <a:off x="457200" y="1417320"/>
            <a:ext cx="11247120" cy="0"/>
          </a:xfrm>
          <a:prstGeom prst="line">
            <a:avLst/>
          </a:prstGeom>
          <a:ln w="12600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CustomShape 6"/>
          <p:cNvSpPr/>
          <p:nvPr/>
        </p:nvSpPr>
        <p:spPr>
          <a:xfrm>
            <a:off x="2284560" y="146304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clear()</a:t>
            </a:r>
            <a:endParaRPr lang="en-US" sz="2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5" name="Line 7"/>
          <p:cNvSpPr/>
          <p:nvPr/>
        </p:nvSpPr>
        <p:spPr>
          <a:xfrm>
            <a:off x="2193120" y="191952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Line 8"/>
          <p:cNvSpPr/>
          <p:nvPr/>
        </p:nvSpPr>
        <p:spPr>
          <a:xfrm>
            <a:off x="2193120" y="242388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9"/>
          <p:cNvSpPr/>
          <p:nvPr/>
        </p:nvSpPr>
        <p:spPr>
          <a:xfrm>
            <a:off x="2284560" y="193716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copy()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8" name="Line 10"/>
          <p:cNvSpPr/>
          <p:nvPr/>
        </p:nvSpPr>
        <p:spPr>
          <a:xfrm>
            <a:off x="2193120" y="292536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Line 11"/>
          <p:cNvSpPr/>
          <p:nvPr/>
        </p:nvSpPr>
        <p:spPr>
          <a:xfrm>
            <a:off x="2193120" y="39312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Line 12"/>
          <p:cNvSpPr/>
          <p:nvPr/>
        </p:nvSpPr>
        <p:spPr>
          <a:xfrm>
            <a:off x="2193120" y="342828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Line 13"/>
          <p:cNvSpPr/>
          <p:nvPr/>
        </p:nvSpPr>
        <p:spPr>
          <a:xfrm>
            <a:off x="2193120" y="443412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Line 14"/>
          <p:cNvSpPr/>
          <p:nvPr/>
        </p:nvSpPr>
        <p:spPr>
          <a:xfrm>
            <a:off x="2193120" y="493704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Line 15"/>
          <p:cNvSpPr/>
          <p:nvPr/>
        </p:nvSpPr>
        <p:spPr>
          <a:xfrm>
            <a:off x="2193120" y="543996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Line 16"/>
          <p:cNvSpPr/>
          <p:nvPr/>
        </p:nvSpPr>
        <p:spPr>
          <a:xfrm>
            <a:off x="2193120" y="594288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CustomShape 17"/>
          <p:cNvSpPr/>
          <p:nvPr/>
        </p:nvSpPr>
        <p:spPr>
          <a:xfrm>
            <a:off x="2319729" y="2483915"/>
            <a:ext cx="9773529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difference(set, [set1, …])/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symmetric_difference</a:t>
            </a:r>
            <a:r>
              <a:rPr lang="en-US" sz="2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(set)</a:t>
            </a:r>
            <a:endParaRPr lang="en-US" sz="2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6" name="CustomShape 18"/>
          <p:cNvSpPr/>
          <p:nvPr/>
        </p:nvSpPr>
        <p:spPr>
          <a:xfrm>
            <a:off x="2284560" y="297108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discard(item) / remove(item)</a:t>
            </a:r>
            <a:endParaRPr lang="en-US" sz="2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7" name="CustomShape 19"/>
          <p:cNvSpPr/>
          <p:nvPr/>
        </p:nvSpPr>
        <p:spPr>
          <a:xfrm>
            <a:off x="2284560" y="34740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intersection(set, [set1, ...])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8" name="CustomShape 20"/>
          <p:cNvSpPr/>
          <p:nvPr/>
        </p:nvSpPr>
        <p:spPr>
          <a:xfrm>
            <a:off x="2284560" y="397692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2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isdisjoint</a:t>
            </a:r>
            <a:r>
              <a:rPr lang="en-US" sz="2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(set)</a:t>
            </a:r>
            <a:endParaRPr lang="en-US" sz="2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9" name="CustomShape 21"/>
          <p:cNvSpPr/>
          <p:nvPr/>
        </p:nvSpPr>
        <p:spPr>
          <a:xfrm>
            <a:off x="2284560" y="447768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issubset(set)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0" name="CustomShape 22"/>
          <p:cNvSpPr/>
          <p:nvPr/>
        </p:nvSpPr>
        <p:spPr>
          <a:xfrm>
            <a:off x="2284560" y="498276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issuperset(set)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1" name="CustomShape 23"/>
          <p:cNvSpPr/>
          <p:nvPr/>
        </p:nvSpPr>
        <p:spPr>
          <a:xfrm>
            <a:off x="2284560" y="548568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666"/>
              </a:spcAft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union(set)</a:t>
            </a:r>
            <a:endParaRPr lang="en-US" sz="2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75DB1-BEF6-FA48-B31C-1449F219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Set methods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5" name="CustomShape 4"/>
          <p:cNvSpPr/>
          <p:nvPr/>
        </p:nvSpPr>
        <p:spPr>
          <a:xfrm>
            <a:off x="2936989" y="2801389"/>
            <a:ext cx="6313821" cy="460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pecial_set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{{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3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}, {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4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}}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6" name="CustomShape 5"/>
          <p:cNvSpPr/>
          <p:nvPr/>
        </p:nvSpPr>
        <p:spPr>
          <a:xfrm>
            <a:off x="2804939" y="3606639"/>
            <a:ext cx="6761092" cy="44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</a:t>
            </a:r>
            <a:r>
              <a:rPr lang="en-US" sz="2400" b="0" i="1" strike="noStrike" spc="-1" dirty="0" err="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TypeError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 </a:t>
            </a:r>
            <a:r>
              <a:rPr lang="en-US" sz="2400" b="0" i="1" strike="noStrike" spc="-1" dirty="0" err="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unhashable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type:</a:t>
            </a:r>
            <a:r>
              <a:rPr lang="ru-RU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'set'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1BE7C-D279-DD4D-A4C1-0CB4351B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66" err="1">
                <a:solidFill>
                  <a:srgbClr val="222222"/>
                </a:solidFill>
                <a:ea typeface="DejaVu Sans"/>
              </a:rPr>
              <a:t>Items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EBD6ADA-4551-8942-967F-0C7E1654F17E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52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Dictionaries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29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684C31E2-1D2E-0E47-BE3C-A10E3431C3E5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53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1391400" y="2315880"/>
            <a:ext cx="9888120" cy="22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3600" b="0" strike="noStrike" spc="-1">
                <a:solidFill>
                  <a:srgbClr val="222222"/>
                </a:solidFill>
                <a:latin typeface="Calibri"/>
                <a:ea typeface="DejaVu Sans"/>
              </a:rPr>
              <a:t>Represented as a collection of key-value pairs where each key-value pair maps the key to its associated value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21DB6A-F704-854F-967D-4061208E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Dictionary</a:t>
            </a:r>
            <a:endParaRPr lang="en-BY" b="1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AA7B189E-D369-2A47-8C7E-E2D78931235D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54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9" name="CustomShape 5"/>
          <p:cNvSpPr/>
          <p:nvPr/>
        </p:nvSpPr>
        <p:spPr>
          <a:xfrm>
            <a:off x="353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http://thepythoncorner.com/dev/hash-tables-understanding-dictionaries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47B3B-3D48-4343-82F6-12BFA7B0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Features</a:t>
            </a:r>
            <a:endParaRPr lang="en-BY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2A20E88-CB15-E247-9D77-3C48E81FE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449747"/>
              </p:ext>
            </p:extLst>
          </p:nvPr>
        </p:nvGraphicFramePr>
        <p:xfrm>
          <a:off x="2889250" y="1587834"/>
          <a:ext cx="6797675" cy="418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ustomShape 3">
            <a:extLst>
              <a:ext uri="{FF2B5EF4-FFF2-40B4-BE49-F238E27FC236}">
                <a16:creationId xmlns:a16="http://schemas.microsoft.com/office/drawing/2014/main" id="{4E09B7E3-786B-5D42-A2AA-C80D4854075F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55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3" name="CustomShape 4"/>
          <p:cNvSpPr/>
          <p:nvPr/>
        </p:nvSpPr>
        <p:spPr>
          <a:xfrm>
            <a:off x="1391400" y="2834640"/>
            <a:ext cx="9888120" cy="80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36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Keys must be </a:t>
            </a:r>
            <a:r>
              <a:rPr lang="en-US" sz="3600" b="0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hashable</a:t>
            </a:r>
            <a:r>
              <a:rPr lang="en-US" sz="36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objects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0633A-366F-764E-AA33-002818A6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Initialization</a:t>
            </a:r>
            <a:endParaRPr lang="en-BY" b="1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A7D940A6-DD99-AF44-82B2-4751E7485749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56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7" name="CustomShape 4"/>
          <p:cNvSpPr/>
          <p:nvPr/>
        </p:nvSpPr>
        <p:spPr>
          <a:xfrm>
            <a:off x="1202058" y="2741704"/>
            <a:ext cx="9782603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some_dict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= {</a:t>
            </a:r>
            <a:r>
              <a:rPr lang="ru-RU" sz="4800" b="1" spc="-1" dirty="0">
                <a:solidFill>
                  <a:schemeClr val="accent3"/>
                </a:solidFill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4800" b="1" strike="noStrike" spc="-1" dirty="0">
                <a:solidFill>
                  <a:schemeClr val="accent3"/>
                </a:solidFill>
                <a:ea typeface="DejaVu Sans"/>
              </a:rPr>
              <a:t>one</a:t>
            </a:r>
            <a:r>
              <a:rPr lang="ru-RU" sz="4800" b="1" spc="-1" dirty="0">
                <a:solidFill>
                  <a:schemeClr val="accent3"/>
                </a:solidFill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: </a:t>
            </a:r>
            <a:r>
              <a:rPr lang="en-US" sz="4800" b="1" strike="noStrike" spc="-1" dirty="0">
                <a:solidFill>
                  <a:schemeClr val="accent1"/>
                </a:solidFill>
                <a:latin typeface="Calibri"/>
                <a:ea typeface="DejaVu Sans"/>
              </a:rPr>
              <a:t>1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, </a:t>
            </a:r>
            <a:r>
              <a:rPr lang="en-US" sz="48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2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:</a:t>
            </a:r>
            <a:r>
              <a:rPr lang="ru-RU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</a:t>
            </a:r>
            <a:r>
              <a:rPr lang="ru-RU" sz="4800" b="1" spc="-1" dirty="0">
                <a:solidFill>
                  <a:schemeClr val="accent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'</a:t>
            </a:r>
            <a:r>
              <a:rPr lang="en-US" sz="4800" b="1" strike="noStrike" spc="-1" dirty="0">
                <a:solidFill>
                  <a:schemeClr val="accent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two</a:t>
            </a:r>
            <a:r>
              <a:rPr lang="ru-RU" sz="4800" b="1" spc="-1" dirty="0">
                <a:solidFill>
                  <a:schemeClr val="accent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'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}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50AC7DE2-796A-8E49-B021-E469533E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Initialization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A3140BA-0CBA-4F43-9546-04E74BA067E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57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51" name="CustomShape 4"/>
          <p:cNvSpPr/>
          <p:nvPr/>
        </p:nvSpPr>
        <p:spPr>
          <a:xfrm>
            <a:off x="3398400" y="2634120"/>
            <a:ext cx="53690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some_dict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[</a:t>
            </a:r>
            <a:r>
              <a:rPr lang="en-US" sz="4800" b="1" strike="noStrike" spc="-1" dirty="0">
                <a:solidFill>
                  <a:srgbClr val="CEDB56"/>
                </a:solidFill>
                <a:latin typeface="Calibri"/>
                <a:ea typeface="DejaVu Sans"/>
              </a:rPr>
              <a:t>key</a:t>
            </a:r>
            <a:r>
              <a:rPr lang="en-US" sz="48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]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F08A0-B801-794F-91ED-64A4ECAB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Accessing </a:t>
            </a:r>
            <a:r>
              <a:rPr lang="en-US" b="1" spc="66" err="1">
                <a:solidFill>
                  <a:srgbClr val="222222"/>
                </a:solidFill>
                <a:ea typeface="DejaVu Sans"/>
              </a:rPr>
              <a:t>dict</a:t>
            </a:r>
            <a:r>
              <a:rPr lang="en-US" b="1" spc="66">
                <a:solidFill>
                  <a:srgbClr val="222222"/>
                </a:solidFill>
                <a:ea typeface="DejaVu Sans"/>
              </a:rPr>
              <a:t> values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F51D4E7-95E4-AD4A-B63F-C80CD2292BFF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58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855" name="Table 4"/>
          <p:cNvGraphicFramePr/>
          <p:nvPr>
            <p:extLst>
              <p:ext uri="{D42A27DB-BD31-4B8C-83A1-F6EECF244321}">
                <p14:modId xmlns:p14="http://schemas.microsoft.com/office/powerpoint/2010/main" val="2191237092"/>
              </p:ext>
            </p:extLst>
          </p:nvPr>
        </p:nvGraphicFramePr>
        <p:xfrm>
          <a:off x="284021" y="1172319"/>
          <a:ext cx="11426059" cy="4661554"/>
        </p:xfrm>
        <a:graphic>
          <a:graphicData uri="http://schemas.openxmlformats.org/drawingml/2006/table">
            <a:tbl>
              <a:tblPr/>
              <a:tblGrid>
                <a:gridCol w="6147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5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18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Expression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18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Result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18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1, 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2, 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3})</a:t>
                      </a:r>
                    </a:p>
                  </a:txBody>
                  <a:tcPr marL="122040" marR="1220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122040" marR="1220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Length</a:t>
                      </a:r>
                    </a:p>
                  </a:txBody>
                  <a:tcPr marL="122040" marR="1220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1, 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3} | {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4}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4, 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3}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>
                          <a:solidFill>
                            <a:srgbClr val="222222"/>
                          </a:solidFill>
                          <a:latin typeface="+mn-lt"/>
                        </a:rPr>
                        <a:t>Union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122040" marR="1220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{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1, 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2, 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3}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>
                          <a:solidFill>
                            <a:srgbClr val="222222"/>
                          </a:solidFill>
                          <a:latin typeface="+mn-lt"/>
                        </a:rPr>
                        <a:t>Affiliation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122040" marR="122040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{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1, 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2}: </a:t>
                      </a:r>
                      <a:br>
                        <a:rPr lang="ru-RU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ru-RU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print(x)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two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>
                          <a:solidFill>
                            <a:srgbClr val="222222"/>
                          </a:solidFill>
                          <a:latin typeface="+mn-lt"/>
                        </a:rPr>
                        <a:t>Iterating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122040" marR="12204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9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{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1, 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2}.values():</a:t>
                      </a:r>
                      <a:br>
                        <a:rPr lang="ru-RU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ru-RU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print(x)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BY" dirty="0">
                        <a:latin typeface="+mn-lt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x, y in {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1}.items(): </a:t>
                      </a:r>
                      <a:br>
                        <a:rPr lang="ru-RU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ru-RU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ru-RU" sz="1800" b="1" strike="noStrike" spc="-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ea typeface="DejaVu Sans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0" strike="noStrike" spc="-1" dirty="0">
                          <a:solidFill>
                            <a:srgbClr val="22222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,y)</a:t>
                      </a:r>
                      <a:endParaRPr lang="en-US" sz="1800" b="0" strike="noStrike" spc="-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: 1</a:t>
                      </a:r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BY" dirty="0"/>
                    </a:p>
                  </a:txBody>
                  <a:tcPr marL="122040" marR="122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B1B4CB5-1BFB-8D48-9948-1CEF22DE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 err="1">
                <a:solidFill>
                  <a:srgbClr val="222222"/>
                </a:solidFill>
                <a:ea typeface="DejaVu Sans"/>
              </a:rPr>
              <a:t>Dict</a:t>
            </a:r>
            <a:r>
              <a:rPr lang="en-US" b="1" spc="66">
                <a:solidFill>
                  <a:srgbClr val="222222"/>
                </a:solidFill>
                <a:ea typeface="DejaVu Sans"/>
              </a:rPr>
              <a:t> operators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7F81556-2599-EA4D-AA5E-7BD302DF6E3F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59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35964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https://jakevdp.github.io/WhirlwindTourOfPython/03-semantics-variables.html#Everything-Is-an-Object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63" name="CustomShape 5"/>
          <p:cNvSpPr/>
          <p:nvPr/>
        </p:nvSpPr>
        <p:spPr>
          <a:xfrm>
            <a:off x="2232000" y="3057840"/>
            <a:ext cx="7726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3600" b="0" strike="noStrike" spc="-1">
                <a:solidFill>
                  <a:srgbClr val="222222"/>
                </a:solidFill>
                <a:latin typeface="Calibri"/>
                <a:ea typeface="DejaVu Sans"/>
              </a:rPr>
              <a:t>In Python everything is an object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BB63E-F430-3A4C-9A1B-5DF20494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8">
                <a:solidFill>
                  <a:srgbClr val="222222"/>
                </a:solidFill>
                <a:ea typeface="DejaVu Sans"/>
              </a:rPr>
              <a:t>Objects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1CC8271A-35AB-0D4D-8E9D-D03B6ECC1A56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6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58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9DF2C2EC-3F76-4D66-A590-FECD03C7571C}" type="slidenum">
              <a:rPr lang="en-US" sz="1800" b="1" strike="noStrike" spc="-1">
                <a:solidFill>
                  <a:srgbClr val="FEFEFE"/>
                </a:solidFill>
                <a:latin typeface="Calibri Light"/>
                <a:ea typeface="DejaVu Sans"/>
              </a:rPr>
              <a:t>60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859" name="CustomShape 4"/>
          <p:cNvSpPr/>
          <p:nvPr/>
        </p:nvSpPr>
        <p:spPr>
          <a:xfrm>
            <a:off x="457200" y="1463040"/>
            <a:ext cx="219348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7680" tIns="247680" rIns="247680" bIns="247680">
            <a:noAutofit/>
          </a:bodyPr>
          <a:lstStyle/>
          <a:p>
            <a:pPr>
              <a:lnSpc>
                <a:spcPct val="90000"/>
              </a:lnSpc>
              <a:spcAft>
                <a:spcPts val="2276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dict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60" name="Line 5"/>
          <p:cNvSpPr/>
          <p:nvPr/>
        </p:nvSpPr>
        <p:spPr>
          <a:xfrm>
            <a:off x="457200" y="1417320"/>
            <a:ext cx="11247120" cy="0"/>
          </a:xfrm>
          <a:prstGeom prst="line">
            <a:avLst/>
          </a:prstGeom>
          <a:ln w="12600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1" name="CustomShape 6"/>
          <p:cNvSpPr/>
          <p:nvPr/>
        </p:nvSpPr>
        <p:spPr>
          <a:xfrm>
            <a:off x="2834640" y="146376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clear()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2" name="Line 7"/>
          <p:cNvSpPr/>
          <p:nvPr/>
        </p:nvSpPr>
        <p:spPr>
          <a:xfrm>
            <a:off x="2743200" y="192024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Line 8"/>
          <p:cNvSpPr/>
          <p:nvPr/>
        </p:nvSpPr>
        <p:spPr>
          <a:xfrm>
            <a:off x="2743200" y="24246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4" name="CustomShape 9"/>
          <p:cNvSpPr/>
          <p:nvPr/>
        </p:nvSpPr>
        <p:spPr>
          <a:xfrm>
            <a:off x="2834640" y="196596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copy()</a:t>
            </a:r>
            <a:endParaRPr lang="en-US" sz="2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5" name="Line 10"/>
          <p:cNvSpPr/>
          <p:nvPr/>
        </p:nvSpPr>
        <p:spPr>
          <a:xfrm>
            <a:off x="2743200" y="292608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6" name="Line 11"/>
          <p:cNvSpPr/>
          <p:nvPr/>
        </p:nvSpPr>
        <p:spPr>
          <a:xfrm>
            <a:off x="2743200" y="393192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7" name="Line 12"/>
          <p:cNvSpPr/>
          <p:nvPr/>
        </p:nvSpPr>
        <p:spPr>
          <a:xfrm>
            <a:off x="2743200" y="34290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Line 13"/>
          <p:cNvSpPr/>
          <p:nvPr/>
        </p:nvSpPr>
        <p:spPr>
          <a:xfrm>
            <a:off x="2743200" y="443484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9" name="Line 14"/>
          <p:cNvSpPr/>
          <p:nvPr/>
        </p:nvSpPr>
        <p:spPr>
          <a:xfrm>
            <a:off x="2743200" y="493776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0" name="Line 15"/>
          <p:cNvSpPr/>
          <p:nvPr/>
        </p:nvSpPr>
        <p:spPr>
          <a:xfrm>
            <a:off x="2743200" y="544068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1" name="Line 16"/>
          <p:cNvSpPr/>
          <p:nvPr/>
        </p:nvSpPr>
        <p:spPr>
          <a:xfrm>
            <a:off x="2743200" y="5943600"/>
            <a:ext cx="8961120" cy="0"/>
          </a:xfrm>
          <a:prstGeom prst="line">
            <a:avLst/>
          </a:prstGeom>
          <a:ln w="12600"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2" name="CustomShape 17"/>
          <p:cNvSpPr/>
          <p:nvPr/>
        </p:nvSpPr>
        <p:spPr>
          <a:xfrm>
            <a:off x="2834640" y="246888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fromkeys(iterable[,value])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3" name="CustomShape 18"/>
          <p:cNvSpPr/>
          <p:nvPr/>
        </p:nvSpPr>
        <p:spPr>
          <a:xfrm>
            <a:off x="2834640" y="29718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get(key[,defaut])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4" name="CustomShape 19"/>
          <p:cNvSpPr/>
          <p:nvPr/>
        </p:nvSpPr>
        <p:spPr>
          <a:xfrm>
            <a:off x="2834640" y="347472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items() / keys() / values()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5" name="CustomShape 20"/>
          <p:cNvSpPr/>
          <p:nvPr/>
        </p:nvSpPr>
        <p:spPr>
          <a:xfrm>
            <a:off x="2834640" y="397764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pop(key[,default])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6" name="CustomShape 21"/>
          <p:cNvSpPr/>
          <p:nvPr/>
        </p:nvSpPr>
        <p:spPr>
          <a:xfrm>
            <a:off x="2834640" y="44784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popitem()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7" name="CustomShape 22"/>
          <p:cNvSpPr/>
          <p:nvPr/>
        </p:nvSpPr>
        <p:spPr>
          <a:xfrm>
            <a:off x="2834640" y="498348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setdefault(key[,default])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8" name="CustomShape 23"/>
          <p:cNvSpPr/>
          <p:nvPr/>
        </p:nvSpPr>
        <p:spPr>
          <a:xfrm>
            <a:off x="2834640" y="5486400"/>
            <a:ext cx="882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880" tIns="83880" rIns="83880" bIns="83880">
            <a:noAutofit/>
          </a:bodyPr>
          <a:lstStyle/>
          <a:p>
            <a:pPr>
              <a:lnSpc>
                <a:spcPct val="90000"/>
              </a:lnSpc>
              <a:spcAft>
                <a:spcPts val="77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update(dict)</a:t>
            </a:r>
            <a:endParaRPr lang="en-US" sz="2200" b="0" strike="noStrike" spc="-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FB3D2-B91D-B04F-9A20-8C3446C6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66" err="1">
                <a:solidFill>
                  <a:srgbClr val="222222"/>
                </a:solidFill>
                <a:ea typeface="DejaVu Sans"/>
              </a:rPr>
              <a:t>Dict</a:t>
            </a:r>
            <a:r>
              <a:rPr lang="ru-RU" b="1" spc="66">
                <a:solidFill>
                  <a:srgbClr val="222222"/>
                </a:solidFill>
                <a:ea typeface="DejaVu Sans"/>
              </a:rPr>
              <a:t> </a:t>
            </a:r>
            <a:r>
              <a:rPr lang="ru-RU" b="1" spc="66" err="1">
                <a:solidFill>
                  <a:srgbClr val="222222"/>
                </a:solidFill>
                <a:ea typeface="DejaVu Sans"/>
              </a:rPr>
              <a:t>methods</a:t>
            </a:r>
            <a:endParaRPr lang="en-BY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3993F93F-2FF8-8442-92F7-4B8A60FA0AE7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1680614F-7393-394B-BCA0-F789917B7A13}"/>
              </a:ext>
            </a:extLst>
          </p:cNvPr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Hashing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509303F-0D2C-8F40-8A29-B19238FAD65F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61</a:t>
            </a:fld>
            <a:endParaRPr lang="en-US" sz="1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031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319B1-083F-2645-A404-55DCE738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 dirty="0"/>
              <a:t>Hashing usage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3B8D68C1-A65F-164B-BF7D-4EB36C99B0B2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22D8FA6-C9B3-0B4B-8293-FF8D18966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337455"/>
              </p:ext>
            </p:extLst>
          </p:nvPr>
        </p:nvGraphicFramePr>
        <p:xfrm>
          <a:off x="2889250" y="1587834"/>
          <a:ext cx="6797675" cy="418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stomShape 3">
            <a:extLst>
              <a:ext uri="{FF2B5EF4-FFF2-40B4-BE49-F238E27FC236}">
                <a16:creationId xmlns:a16="http://schemas.microsoft.com/office/drawing/2014/main" id="{43CE5C3B-7CC9-C84A-9454-EA157A871F69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62</a:t>
            </a:fld>
            <a:endParaRPr lang="en-US" sz="1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906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319B1-083F-2645-A404-55DCE738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 dirty="0"/>
              <a:t>Hashing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3262A-7449-F742-9A01-B49530E86C4A}"/>
              </a:ext>
            </a:extLst>
          </p:cNvPr>
          <p:cNvSpPr/>
          <p:nvPr/>
        </p:nvSpPr>
        <p:spPr>
          <a:xfrm>
            <a:off x="733425" y="1224260"/>
            <a:ext cx="10625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Hashing</a:t>
            </a:r>
            <a:r>
              <a:rPr lang="en-GB" sz="2400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process of translating a given </a:t>
            </a:r>
            <a:r>
              <a:rPr lang="en-US" sz="2400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GB" sz="2400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into a </a:t>
            </a:r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GB" sz="2400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hash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is a numeric value of a fixed length that </a:t>
            </a:r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uniquely identifies data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400" b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hash function </a:t>
            </a:r>
            <a:r>
              <a:rPr lang="en-GB" sz="2400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used to substitute data with a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generated </a:t>
            </a:r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hash code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BY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3B8D68C1-A65F-164B-BF7D-4EB36C99B0B2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DCA896A-E4A7-AA41-919F-233DB1EDD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63795"/>
              </p:ext>
            </p:extLst>
          </p:nvPr>
        </p:nvGraphicFramePr>
        <p:xfrm>
          <a:off x="2032000" y="3038952"/>
          <a:ext cx="8128000" cy="278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ustomShape 3">
            <a:extLst>
              <a:ext uri="{FF2B5EF4-FFF2-40B4-BE49-F238E27FC236}">
                <a16:creationId xmlns:a16="http://schemas.microsoft.com/office/drawing/2014/main" id="{73853E19-FD70-9142-B582-A1DC348351E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63</a:t>
            </a:fld>
            <a:endParaRPr lang="en-US" sz="1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970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4E3D-D480-544C-A86E-73585866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Hashable</a:t>
            </a:r>
            <a:r>
              <a:rPr lang="en-BY" b="1" dirty="0"/>
              <a:t> objects in Python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0D4353-76E6-7A45-A550-3FC69CBFD122}"/>
              </a:ext>
            </a:extLst>
          </p:cNvPr>
          <p:cNvSpPr/>
          <p:nvPr/>
        </p:nvSpPr>
        <p:spPr>
          <a:xfrm>
            <a:off x="5883058" y="2143200"/>
            <a:ext cx="5475427" cy="2855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Y" dirty="0"/>
              <a:t>Hashable objects</a:t>
            </a:r>
          </a:p>
          <a:p>
            <a:pPr algn="ctr"/>
            <a:endParaRPr lang="en-BY" dirty="0"/>
          </a:p>
          <a:p>
            <a:pPr algn="ctr"/>
            <a:endParaRPr lang="en-BY" dirty="0"/>
          </a:p>
          <a:p>
            <a:pPr algn="ctr"/>
            <a:endParaRPr lang="en-BY" dirty="0"/>
          </a:p>
          <a:p>
            <a:pPr algn="ctr"/>
            <a:endParaRPr lang="en-BY" dirty="0"/>
          </a:p>
          <a:p>
            <a:pPr algn="ctr"/>
            <a:endParaRPr lang="en-BY" dirty="0"/>
          </a:p>
          <a:p>
            <a:pPr algn="ctr"/>
            <a:endParaRPr lang="en-BY" dirty="0"/>
          </a:p>
          <a:p>
            <a:pPr algn="ctr"/>
            <a:endParaRPr lang="en-BY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E77A1D-DDD7-9443-9DF9-07D210ADE93C}"/>
              </a:ext>
            </a:extLst>
          </p:cNvPr>
          <p:cNvSpPr/>
          <p:nvPr/>
        </p:nvSpPr>
        <p:spPr>
          <a:xfrm>
            <a:off x="6448817" y="3039178"/>
            <a:ext cx="3154471" cy="17432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Y" dirty="0"/>
              <a:t>Immutable objects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42335-EE6B-9C43-AF90-0BA99F372BBC}"/>
              </a:ext>
            </a:extLst>
          </p:cNvPr>
          <p:cNvSpPr/>
          <p:nvPr/>
        </p:nvSpPr>
        <p:spPr>
          <a:xfrm>
            <a:off x="480489" y="114716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BY" b="1" dirty="0">
                <a:solidFill>
                  <a:srgbClr val="0000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endParaRPr lang="en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BY" b="1" dirty="0">
                <a:solidFill>
                  <a:srgbClr val="0000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5.2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461168601842739205</a:t>
            </a:r>
          </a:p>
          <a:p>
            <a:endParaRPr lang="en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BY" b="1" dirty="0">
                <a:solidFill>
                  <a:srgbClr val="0000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Y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'string'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4282184674599114870</a:t>
            </a:r>
          </a:p>
          <a:p>
            <a:endParaRPr lang="en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BY" b="1" dirty="0">
                <a:solidFill>
                  <a:srgbClr val="0000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2528502973977326415</a:t>
            </a:r>
          </a:p>
          <a:p>
            <a:endParaRPr lang="en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BY" b="1" dirty="0">
                <a:solidFill>
                  <a:srgbClr val="0000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(MyOwnCustomObject())</a:t>
            </a:r>
          </a:p>
          <a:p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-9223371895723587417</a:t>
            </a:r>
          </a:p>
          <a:p>
            <a:endParaRPr lang="en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BY" b="1" dirty="0">
                <a:solidFill>
                  <a:srgbClr val="0000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BY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TypeError: unhashable type: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'list'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A21FFB47-15DC-0B44-82EC-2504EF48A672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A484C30C-9556-E340-8FB2-1E0617509D43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64</a:t>
            </a:fld>
            <a:endParaRPr lang="en-US" sz="1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8234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Operators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92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297B76A-0B84-4F4A-ACDF-A1D52C1A7830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65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2928558374"/>
              </p:ext>
            </p:extLst>
          </p:nvPr>
        </p:nvGraphicFramePr>
        <p:xfrm>
          <a:off x="476280" y="1047240"/>
          <a:ext cx="11235240" cy="4917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9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13FEB-0CC8-4F4B-8082-0AF73D90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Operator types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B28885C-A61A-1345-BEBC-75932215C4CA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66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4006999429"/>
              </p:ext>
            </p:extLst>
          </p:nvPr>
        </p:nvGraphicFramePr>
        <p:xfrm>
          <a:off x="476280" y="1440000"/>
          <a:ext cx="8306640" cy="45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98" name="CustomShape 2"/>
          <p:cNvSpPr/>
          <p:nvPr/>
        </p:nvSpPr>
        <p:spPr>
          <a:xfrm>
            <a:off x="8935920" y="1557741"/>
            <a:ext cx="2983320" cy="367878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BY" sz="1800" b="1" strike="noStrike" spc="-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BY" sz="18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+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BY" sz="18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 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BY" sz="1800" b="0" i="1" strike="noStrike" spc="-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</a:t>
            </a:r>
            <a:r>
              <a:rPr lang="en-US" sz="18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7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9" name="CustomShape 3"/>
          <p:cNvSpPr/>
          <p:nvPr/>
        </p:nvSpPr>
        <p:spPr>
          <a:xfrm>
            <a:off x="8935920" y="2212941"/>
            <a:ext cx="2983320" cy="367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BY" sz="1800" b="1" strike="noStrike" spc="-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BY" sz="18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BY" sz="18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 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BY" sz="1800" b="0" i="1" strike="noStrike" spc="-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</a:t>
            </a:r>
            <a:r>
              <a:rPr lang="en-US" sz="18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3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0" name="CustomShape 4"/>
          <p:cNvSpPr/>
          <p:nvPr/>
        </p:nvSpPr>
        <p:spPr>
          <a:xfrm>
            <a:off x="8935920" y="2868141"/>
            <a:ext cx="2983320" cy="367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BY" sz="1800" b="1" strike="noStrike" spc="-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BY" sz="18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*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BY" sz="18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 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BY" sz="1800" b="0" i="1" strike="noStrike" spc="-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</a:t>
            </a:r>
            <a:r>
              <a:rPr lang="en-US" sz="18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10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1" name="CustomShape 5"/>
          <p:cNvSpPr/>
          <p:nvPr/>
        </p:nvSpPr>
        <p:spPr>
          <a:xfrm>
            <a:off x="8935920" y="3519021"/>
            <a:ext cx="2983320" cy="367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BY" sz="1800" b="1" strike="noStrike" spc="-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18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10</a:t>
            </a:r>
            <a:r>
              <a:rPr lang="ru-BY" sz="18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4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  </a:t>
            </a:r>
            <a:r>
              <a:rPr lang="ru-BY" sz="1800" b="0" i="1" strike="noStrike" spc="-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</a:t>
            </a:r>
            <a:r>
              <a:rPr lang="en-US" sz="18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2.5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2" name="CustomShape 6"/>
          <p:cNvSpPr/>
          <p:nvPr/>
        </p:nvSpPr>
        <p:spPr>
          <a:xfrm>
            <a:off x="8935920" y="4174221"/>
            <a:ext cx="2983320" cy="367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BY" sz="1800" b="1" strike="noStrike" spc="-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BY" sz="18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%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BY" sz="18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 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BY" sz="1800" b="0" i="1" strike="noStrike" spc="-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</a:t>
            </a:r>
            <a:r>
              <a:rPr lang="en-US" sz="18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3" name="CustomShape 7"/>
          <p:cNvSpPr/>
          <p:nvPr/>
        </p:nvSpPr>
        <p:spPr>
          <a:xfrm>
            <a:off x="8935920" y="4829061"/>
            <a:ext cx="2983320" cy="367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BY" sz="1800" b="1" strike="noStrike" spc="-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BY" sz="18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**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BY" sz="18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  </a:t>
            </a:r>
            <a:r>
              <a:rPr lang="ru-BY" sz="1800" b="0" i="1" strike="noStrike" spc="-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</a:t>
            </a:r>
            <a:r>
              <a:rPr lang="en-US" sz="18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25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4" name="CustomShape 8"/>
          <p:cNvSpPr/>
          <p:nvPr/>
        </p:nvSpPr>
        <p:spPr>
          <a:xfrm>
            <a:off x="8935920" y="5484261"/>
            <a:ext cx="2983320" cy="367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BY" sz="1800" b="1" strike="noStrike" spc="-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18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10</a:t>
            </a:r>
            <a:r>
              <a:rPr lang="ru-BY" sz="18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//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4</a:t>
            </a:r>
            <a:r>
              <a:rPr lang="ru-BY" sz="18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 </a:t>
            </a:r>
            <a:r>
              <a:rPr lang="ru-BY" sz="1800" b="0" i="1" strike="noStrike" spc="-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</a:t>
            </a:r>
            <a:r>
              <a:rPr lang="en-US" sz="18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</a:t>
            </a:r>
            <a:endParaRPr lang="en-US" sz="1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5" name="CustomShape 9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0BD6F-5376-E74E-B04C-FD239504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Arithmetic operators</a:t>
            </a:r>
            <a:endParaRPr lang="en-BY"/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6A330C2E-F5F7-CA45-AC29-B03FE9267D58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67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1689902969"/>
              </p:ext>
            </p:extLst>
          </p:nvPr>
        </p:nvGraphicFramePr>
        <p:xfrm>
          <a:off x="476280" y="1440000"/>
          <a:ext cx="11235240" cy="45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08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8505C-1DB0-DB48-AE08-C4D4E19A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Comparison (relational) operators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F2EAD35C-3E8E-FA43-83F9-91691AB3FC17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68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CustomShape 2"/>
          <p:cNvSpPr/>
          <p:nvPr/>
        </p:nvSpPr>
        <p:spPr>
          <a:xfrm>
            <a:off x="1397317" y="1870255"/>
            <a:ext cx="5120640" cy="34148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tabLst>
                <a:tab pos="0" algn="l"/>
              </a:tabLst>
            </a:pPr>
            <a:r>
              <a:rPr lang="ru-RU" sz="2400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ru-BY" sz="2400" b="1" strike="noStrike" spc="-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BY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BY" sz="240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</a:t>
            </a:r>
            <a:r>
              <a:rPr lang="ru-BY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BY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!= </a:t>
            </a:r>
            <a:r>
              <a:rPr lang="ru-BY" sz="24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</a:t>
            </a:r>
            <a:r>
              <a:rPr lang="ru-BY" sz="24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tabLst>
                <a:tab pos="0" algn="l"/>
              </a:tabLst>
            </a:pPr>
            <a:r>
              <a:rPr lang="ru-BY" sz="2400" b="0" i="1" strike="noStrike" spc="-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True</a:t>
            </a:r>
            <a:endParaRPr lang="en-US" sz="2400" i="1" spc="-1" dirty="0">
              <a:solidFill>
                <a:srgbClr val="80808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tabLst>
                <a:tab pos="0" algn="l"/>
              </a:tabLst>
            </a:pP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ru-BY" sz="2400" b="1" strike="noStrike" spc="-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BY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BY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 </a:t>
            </a:r>
            <a:r>
              <a:rPr lang="ru-BY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&gt;= </a:t>
            </a:r>
            <a:r>
              <a:rPr lang="ru-BY" sz="24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</a:t>
            </a:r>
            <a:r>
              <a:rPr lang="ru-BY" sz="24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2400" spc="-1" dirty="0">
              <a:solidFill>
                <a:srgbClr val="000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tabLst>
                <a:tab pos="0" algn="l"/>
              </a:tabLst>
            </a:pPr>
            <a:r>
              <a:rPr lang="ru-BY" sz="2400" b="0" i="1" strike="noStrike" spc="-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True</a:t>
            </a:r>
            <a:endParaRPr lang="en-US" sz="2400" b="0" i="1" strike="noStrike" spc="-1" dirty="0">
              <a:solidFill>
                <a:srgbClr val="80808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tabLst>
                <a:tab pos="0" algn="l"/>
              </a:tabLst>
            </a:pP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ru-BY" sz="2400" b="1" strike="noStrike" spc="-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BY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BY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 </a:t>
            </a:r>
            <a:r>
              <a:rPr lang="ru-BY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&gt; </a:t>
            </a:r>
            <a:r>
              <a:rPr lang="ru-BY" sz="2400" b="0" strike="noStrike" spc="-1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</a:t>
            </a:r>
            <a:r>
              <a:rPr lang="ru-BY" sz="2400" b="0" strike="noStrike" spc="-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2400" spc="-1" dirty="0">
              <a:solidFill>
                <a:srgbClr val="000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tabLst>
                <a:tab pos="0" algn="l"/>
              </a:tabLst>
            </a:pPr>
            <a:r>
              <a:rPr lang="ru-BY" sz="2400" b="0" i="1" strike="noStrike" spc="-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False</a:t>
            </a:r>
            <a:endParaRPr lang="en-US" sz="2400" b="0" i="1" strike="noStrike" spc="-1" dirty="0">
              <a:solidFill>
                <a:srgbClr val="80808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tabLst>
                <a:tab pos="0" algn="l"/>
              </a:tabLst>
            </a:pP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2" name="CustomShape 3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2554F-677A-A447-B023-5BB60674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Comparison (relational) operators | Examples</a:t>
            </a:r>
            <a:endParaRPr lang="en-B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666FB-EEB5-2B4D-8504-49C9CEBE3E01}"/>
              </a:ext>
            </a:extLst>
          </p:cNvPr>
          <p:cNvSpPr/>
          <p:nvPr/>
        </p:nvSpPr>
        <p:spPr>
          <a:xfrm>
            <a:off x="6753226" y="185737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GB" sz="2400" b="1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en-GB" sz="2400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GB" sz="2400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 </a:t>
            </a:r>
            <a:r>
              <a:rPr lang="en-GB" sz="2400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&lt; </a:t>
            </a:r>
            <a:r>
              <a:rPr lang="en-GB" sz="2400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6</a:t>
            </a:r>
            <a:r>
              <a:rPr lang="en-GB" sz="2400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0" algn="l"/>
              </a:tabLst>
            </a:pPr>
            <a:r>
              <a:rPr lang="en-GB" sz="2400" i="1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True</a:t>
            </a:r>
          </a:p>
          <a:p>
            <a:pPr>
              <a:tabLst>
                <a:tab pos="0" algn="l"/>
              </a:tabLst>
            </a:pP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GB" sz="2400" b="1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en-GB" sz="2400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GB" sz="2400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 </a:t>
            </a:r>
            <a:r>
              <a:rPr lang="en-GB" sz="2400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&lt;= </a:t>
            </a:r>
            <a:r>
              <a:rPr lang="en-GB" sz="2400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6</a:t>
            </a:r>
            <a:r>
              <a:rPr lang="en-GB" sz="2400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0" algn="l"/>
              </a:tabLst>
            </a:pPr>
            <a:r>
              <a:rPr lang="en-GB" sz="2400" i="1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True</a:t>
            </a:r>
          </a:p>
          <a:p>
            <a:pPr>
              <a:tabLst>
                <a:tab pos="0" algn="l"/>
              </a:tabLst>
            </a:pP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GB" sz="2400" b="1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en-GB" sz="2400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GB" sz="2400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 </a:t>
            </a:r>
            <a:r>
              <a:rPr lang="en-GB" sz="2400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== </a:t>
            </a:r>
            <a:r>
              <a:rPr lang="en-GB" sz="2400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5</a:t>
            </a:r>
            <a:r>
              <a:rPr lang="en-GB" sz="2400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0" algn="l"/>
              </a:tabLst>
            </a:pPr>
            <a:r>
              <a:rPr lang="en-GB" sz="2400" i="1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True</a:t>
            </a:r>
            <a:endParaRPr lang="en-GB" sz="24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A8A375C9-9ECE-8143-BEFC-A16C398321B8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69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35964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https://realpython.com/python-variables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339120" y="3057840"/>
            <a:ext cx="115120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3600" b="0" strike="noStrike" spc="-1">
                <a:solidFill>
                  <a:srgbClr val="222222"/>
                </a:solidFill>
                <a:latin typeface="Calibri"/>
                <a:ea typeface="DejaVu Sans"/>
              </a:rPr>
              <a:t>Variable is a name attached to a particular object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AC98D-6105-964C-929D-F5802C0B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8">
                <a:solidFill>
                  <a:srgbClr val="222222"/>
                </a:solidFill>
                <a:ea typeface="DejaVu Sans"/>
              </a:rPr>
              <a:t>Variables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0037000-C75F-D94A-98A4-E5AA13291906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7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8"/>
          <p:cNvGraphicFramePr/>
          <p:nvPr>
            <p:extLst>
              <p:ext uri="{D42A27DB-BD31-4B8C-83A1-F6EECF244321}">
                <p14:modId xmlns:p14="http://schemas.microsoft.com/office/powerpoint/2010/main" val="915396132"/>
              </p:ext>
            </p:extLst>
          </p:nvPr>
        </p:nvGraphicFramePr>
        <p:xfrm>
          <a:off x="476280" y="1440000"/>
          <a:ext cx="11235240" cy="45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1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46B53-8066-0242-BBC7-1561B9D9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Assignment operators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7827C3C-2404-E24F-8B41-42A4A1471825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70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9"/>
          <p:cNvGraphicFramePr/>
          <p:nvPr>
            <p:extLst>
              <p:ext uri="{D42A27DB-BD31-4B8C-83A1-F6EECF244321}">
                <p14:modId xmlns:p14="http://schemas.microsoft.com/office/powerpoint/2010/main" val="565762906"/>
              </p:ext>
            </p:extLst>
          </p:nvPr>
        </p:nvGraphicFramePr>
        <p:xfrm>
          <a:off x="476280" y="1440000"/>
          <a:ext cx="11235240" cy="45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18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DF07D-9D39-104A-90C8-EDBF813E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Bitwise operators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F7DBCF6C-2114-4249-AF80-4192228B9525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71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2"/>
          <p:cNvSpPr/>
          <p:nvPr/>
        </p:nvSpPr>
        <p:spPr>
          <a:xfrm>
            <a:off x="2144323" y="1155929"/>
            <a:ext cx="5804964" cy="4830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b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= </a:t>
            </a:r>
            <a:r>
              <a:rPr lang="ru-RU" sz="28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int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(</a:t>
            </a:r>
            <a:r>
              <a:rPr lang="ru-RU" sz="2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'01001101'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</a:t>
            </a:r>
            <a:r>
              <a:rPr lang="ru-RU" sz="28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2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)</a:t>
            </a: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a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= </a:t>
            </a:r>
            <a:r>
              <a:rPr lang="ru-RU" sz="28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int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(</a:t>
            </a:r>
            <a:r>
              <a:rPr lang="ru-RU" sz="2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'00111100'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</a:t>
            </a:r>
            <a:r>
              <a:rPr lang="ru-RU" sz="28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2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latin typeface="Courier New" panose="02070309020205020404" pitchFamily="49" charset="0"/>
              <a:ea typeface="Fira Code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ru-RU" sz="28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bin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(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a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&amp;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b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)</a:t>
            </a: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b="1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'0b1100'</a:t>
            </a:r>
            <a:endParaRPr lang="en-US" sz="2800" b="1" strike="noStrike" spc="-1" dirty="0">
              <a:solidFill>
                <a:srgbClr val="008000"/>
              </a:solidFill>
              <a:latin typeface="Courier New" panose="02070309020205020404" pitchFamily="49" charset="0"/>
              <a:ea typeface="Fira Code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ru-RU" sz="28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bin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(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a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|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b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)</a:t>
            </a: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b="1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'0b1111101'</a:t>
            </a:r>
            <a:endParaRPr lang="en-US" sz="2800" b="1" strike="noStrike" spc="-1" dirty="0">
              <a:solidFill>
                <a:srgbClr val="008000"/>
              </a:solidFill>
              <a:latin typeface="Courier New" panose="02070309020205020404" pitchFamily="49" charset="0"/>
              <a:ea typeface="Fira Code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ru-RU" sz="28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bin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(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a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^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b</a:t>
            </a:r>
            <a:r>
              <a:rPr lang="ru-RU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)</a:t>
            </a: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'0b1110001'</a:t>
            </a:r>
            <a:endParaRPr lang="en-US" sz="28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" name="CustomShape 3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BA466-ADBE-7541-8DAD-9A899AB1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Python + bytes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38732E6-1573-294D-8063-22EC21BF54DC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72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10"/>
          <p:cNvGraphicFramePr/>
          <p:nvPr>
            <p:extLst>
              <p:ext uri="{D42A27DB-BD31-4B8C-83A1-F6EECF244321}">
                <p14:modId xmlns:p14="http://schemas.microsoft.com/office/powerpoint/2010/main" val="2814872570"/>
              </p:ext>
            </p:extLst>
          </p:nvPr>
        </p:nvGraphicFramePr>
        <p:xfrm>
          <a:off x="476280" y="1440000"/>
          <a:ext cx="11235240" cy="45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9DD41-0522-AE4F-B43B-6357348C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Logical operators</a:t>
            </a:r>
            <a:endParaRPr lang="en-BY" b="1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2F50190-3806-9E4F-972C-35A283F53F2F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73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CustomShape 2"/>
          <p:cNvSpPr/>
          <p:nvPr/>
        </p:nvSpPr>
        <p:spPr>
          <a:xfrm>
            <a:off x="2285258" y="1080871"/>
            <a:ext cx="8655744" cy="5261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0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or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500</a:t>
            </a:r>
            <a:endParaRPr lang="en-US" sz="2400" b="0" strike="noStrike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500</a:t>
            </a: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0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or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500</a:t>
            </a:r>
            <a:r>
              <a:rPr lang="en-US" sz="2400" b="0" strike="noStrike" spc="-1" dirty="0">
                <a:solidFill>
                  <a:srgbClr val="00B0F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</a:t>
            </a: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or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1000</a:t>
            </a:r>
            <a:b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500</a:t>
            </a: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[] and [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3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]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[]</a:t>
            </a: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[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] and [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3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] and [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3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4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]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[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3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4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None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and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True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or (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None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False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) and [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False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]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9" name="CustomShape 3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CDFAE-FC55-BA4E-8977-B3AE79A5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Logical operators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4D832E6-B1FB-7D4F-AC37-7E576C113D7A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74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11"/>
          <p:cNvGraphicFramePr/>
          <p:nvPr>
            <p:extLst>
              <p:ext uri="{D42A27DB-BD31-4B8C-83A1-F6EECF244321}">
                <p14:modId xmlns:p14="http://schemas.microsoft.com/office/powerpoint/2010/main" val="2346438888"/>
              </p:ext>
            </p:extLst>
          </p:nvPr>
        </p:nvGraphicFramePr>
        <p:xfrm>
          <a:off x="476280" y="1440000"/>
          <a:ext cx="11235240" cy="45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6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89003-BF95-064A-A877-8F8D9263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Membership operators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1F26863-A636-694D-BD4A-05751650E12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75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478440" y="304920"/>
            <a:ext cx="11230920" cy="39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939" name="CustomShape 2"/>
          <p:cNvSpPr/>
          <p:nvPr/>
        </p:nvSpPr>
        <p:spPr>
          <a:xfrm>
            <a:off x="3401539" y="1494483"/>
            <a:ext cx="5524054" cy="41535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1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in [1, 2, 3]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4 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in</a:t>
            </a: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[1, 2, 3]</a:t>
            </a:r>
            <a:b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False</a:t>
            </a: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 not in </a:t>
            </a:r>
            <a:r>
              <a:rPr lang="en-US" sz="2400" strike="noStrike" spc="-1" dirty="0">
                <a:solidFill>
                  <a:schemeClr val="accent6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{</a:t>
            </a:r>
            <a:r>
              <a:rPr lang="ru-RU" sz="2400" spc="-1" dirty="0">
                <a:solidFill>
                  <a:schemeClr val="accent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2400" strike="noStrike" spc="-1" dirty="0">
                <a:solidFill>
                  <a:schemeClr val="accent6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a</a:t>
            </a:r>
            <a:r>
              <a:rPr lang="ru-RU" sz="2400" spc="-1" dirty="0">
                <a:solidFill>
                  <a:schemeClr val="accent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2400" strike="noStrike" spc="-1" dirty="0">
                <a:solidFill>
                  <a:schemeClr val="accent6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 </a:t>
            </a:r>
            <a:r>
              <a:rPr lang="ru-RU" sz="2400" spc="-1" dirty="0">
                <a:solidFill>
                  <a:schemeClr val="accent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2400" strike="noStrike" spc="-1" dirty="0">
                <a:solidFill>
                  <a:schemeClr val="accent6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b</a:t>
            </a:r>
            <a:r>
              <a:rPr lang="ru-RU" sz="2400" spc="-1" dirty="0">
                <a:solidFill>
                  <a:schemeClr val="accent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2400" strike="noStrike" spc="-1" dirty="0">
                <a:solidFill>
                  <a:schemeClr val="accent6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 </a:t>
            </a:r>
            <a:r>
              <a:rPr lang="ru-RU" sz="2400" spc="-1" dirty="0">
                <a:solidFill>
                  <a:schemeClr val="accent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2400" strike="noStrike" spc="-1" dirty="0">
                <a:solidFill>
                  <a:schemeClr val="accent6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c</a:t>
            </a:r>
            <a:r>
              <a:rPr lang="ru-RU" sz="2400" spc="-1" dirty="0">
                <a:solidFill>
                  <a:schemeClr val="accent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}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 not in {1, 2, 3}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False</a:t>
            </a:r>
            <a:endParaRPr lang="en-US" sz="2400" b="0" strike="noStrike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0" name="CustomShape 3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93C76-C461-0045-8D99-49F7CA60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Membership operators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6E8D03F9-9D3B-0640-B0C2-3DD4955C1E34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76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12"/>
          <p:cNvGraphicFramePr/>
          <p:nvPr>
            <p:extLst>
              <p:ext uri="{D42A27DB-BD31-4B8C-83A1-F6EECF244321}">
                <p14:modId xmlns:p14="http://schemas.microsoft.com/office/powerpoint/2010/main" val="1014967361"/>
              </p:ext>
            </p:extLst>
          </p:nvPr>
        </p:nvGraphicFramePr>
        <p:xfrm>
          <a:off x="476280" y="1440000"/>
          <a:ext cx="11235240" cy="45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43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CA64D-7210-D144-AFD1-E44FC0D0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Identity operators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5020FD6-D175-F14F-A5D0-47F056094DD5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77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CustomShape 2"/>
          <p:cNvSpPr/>
          <p:nvPr/>
        </p:nvSpPr>
        <p:spPr>
          <a:xfrm>
            <a:off x="1985066" y="1309816"/>
            <a:ext cx="2945015" cy="45228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a = [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3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]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b = a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a.append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(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4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a</a:t>
            </a:r>
            <a:r>
              <a:rPr lang="en-US" sz="2400" b="0" strike="noStrike" spc="-1" dirty="0">
                <a:solidFill>
                  <a:srgbClr val="00B0F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</a:t>
            </a:r>
            <a:r>
              <a:rPr lang="en-US" sz="2400" b="1" strike="noStrike" spc="-1" dirty="0">
                <a:solidFill>
                  <a:srgbClr val="000086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is</a:t>
            </a: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b</a:t>
            </a:r>
            <a:b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print(</a:t>
            </a: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a)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[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</a:t>
            </a: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2</a:t>
            </a: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3</a:t>
            </a: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4</a:t>
            </a: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print(b)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[</a:t>
            </a:r>
            <a:r>
              <a:rPr lang="en-US" sz="2400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</a:t>
            </a:r>
            <a:r>
              <a:rPr lang="en-US" sz="2400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2</a:t>
            </a:r>
            <a:r>
              <a:rPr lang="en-US" sz="2400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3</a:t>
            </a:r>
            <a:r>
              <a:rPr lang="en-US" sz="2400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,</a:t>
            </a:r>
            <a:r>
              <a:rPr lang="en-US" sz="2400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4</a:t>
            </a:r>
            <a:r>
              <a:rPr lang="en-US" sz="2400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]</a:t>
            </a:r>
            <a:endParaRPr lang="en-US" sz="24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7" name="CustomShape 3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49" name="CustomShape 5"/>
          <p:cNvSpPr/>
          <p:nvPr/>
        </p:nvSpPr>
        <p:spPr>
          <a:xfrm>
            <a:off x="7261921" y="1309815"/>
            <a:ext cx="2576581" cy="45228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a = </a:t>
            </a:r>
            <a:r>
              <a:rPr lang="en-US" sz="2400" b="1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"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123</a:t>
            </a:r>
            <a:r>
              <a:rPr lang="en-US" sz="2400" b="1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"</a:t>
            </a:r>
            <a:endParaRPr lang="en-US" sz="2400" b="1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b = a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a += </a:t>
            </a:r>
            <a:r>
              <a:rPr lang="en-US" sz="2400" b="1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"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4</a:t>
            </a:r>
            <a:r>
              <a:rPr lang="en-US" sz="2400" b="1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"</a:t>
            </a:r>
            <a:endParaRPr lang="en-US" sz="2400" b="1" strike="noStrike" spc="-1" dirty="0">
              <a:solidFill>
                <a:srgbClr val="008000"/>
              </a:solidFill>
              <a:latin typeface="Courier New" panose="02070309020205020404" pitchFamily="49" charset="0"/>
              <a:ea typeface="Fira Code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1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a</a:t>
            </a:r>
            <a:r>
              <a:rPr lang="en-US" sz="2400" b="0" strike="noStrike" spc="-1" dirty="0">
                <a:solidFill>
                  <a:srgbClr val="00B0F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</a:t>
            </a:r>
            <a:r>
              <a:rPr lang="en-US" sz="2400" b="1" strike="noStrike" spc="-1" dirty="0">
                <a:solidFill>
                  <a:srgbClr val="000086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is</a:t>
            </a: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 b</a:t>
            </a:r>
            <a:b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False</a:t>
            </a: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0" strike="noStrike" spc="-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print(</a:t>
            </a: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a)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1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"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1234</a:t>
            </a:r>
            <a:r>
              <a:rPr lang="en-US" sz="2400" b="1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"</a:t>
            </a:r>
            <a:endParaRPr lang="en-US" sz="2400" b="1" strike="noStrike" spc="-1" dirty="0">
              <a:solidFill>
                <a:srgbClr val="008000"/>
              </a:solidFill>
              <a:latin typeface="Courier New" panose="02070309020205020404" pitchFamily="49" charset="0"/>
              <a:ea typeface="Fira Code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endParaRPr lang="en-US" sz="2400" b="1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&gt;&gt;&gt; </a:t>
            </a:r>
            <a:r>
              <a:rPr lang="en-US" sz="2400" b="0" strike="noStrike" spc="-1" dirty="0">
                <a:solidFill>
                  <a:srgbClr val="222222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print(b)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400" b="1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"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123</a:t>
            </a:r>
            <a:r>
              <a:rPr lang="en-US" sz="2400" b="1" spc="-1" dirty="0">
                <a:solidFill>
                  <a:srgbClr val="008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rPr>
              <a:t>"</a:t>
            </a:r>
            <a:endParaRPr lang="en-US" sz="2400" b="1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E8EC8-D4BB-684E-957B-AFF23679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Identity operators</a:t>
            </a:r>
            <a:endParaRPr lang="en-BY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FE27921-BF58-CC42-9A5B-0F0632F4AFA3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78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13"/>
          <p:cNvGraphicFramePr/>
          <p:nvPr>
            <p:extLst>
              <p:ext uri="{D42A27DB-BD31-4B8C-83A1-F6EECF244321}">
                <p14:modId xmlns:p14="http://schemas.microsoft.com/office/powerpoint/2010/main" val="2189703963"/>
              </p:ext>
            </p:extLst>
          </p:nvPr>
        </p:nvGraphicFramePr>
        <p:xfrm>
          <a:off x="-4560" y="1101924"/>
          <a:ext cx="11715720" cy="5159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51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52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EB558E72-41A6-4E4C-BFF6-01D426C36232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79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01D45F-0559-F045-8B4D-BCF77D67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Operator precedence</a:t>
            </a:r>
            <a:endParaRPr lang="en-BY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Strings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8D5432AF-416D-EC43-903E-1925CCB48275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8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Conditions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54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55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E196A319-F533-4590-9701-907F50AE12F7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80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CustomShape 3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59" name="CustomShape 4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F3766F64-F425-41F1-B0A8-375672E75BE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81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EEC85-6E62-9449-9067-1AE320B3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000000"/>
                </a:solidFill>
                <a:ea typeface="DejaVu Sans"/>
              </a:rPr>
              <a:t>Simple if statement</a:t>
            </a:r>
            <a:endParaRPr lang="en-BY" b="1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A96E035-692E-0541-9FCD-3390C4E5677A}"/>
              </a:ext>
            </a:extLst>
          </p:cNvPr>
          <p:cNvSpPr/>
          <p:nvPr/>
        </p:nvSpPr>
        <p:spPr>
          <a:xfrm>
            <a:off x="2760226" y="1647246"/>
            <a:ext cx="7337050" cy="40304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3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</a:t>
            </a: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int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input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Input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RU" sz="32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int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 </a:t>
            </a:r>
            <a:r>
              <a:rPr lang="ru-RU" sz="32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))</a:t>
            </a:r>
            <a:endParaRPr lang="en-US" sz="3200" b="0" strike="noStrike" spc="-1" dirty="0">
              <a:solidFill>
                <a:srgbClr val="000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if</a:t>
            </a:r>
            <a:r>
              <a:rPr lang="ru-RU" sz="32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&lt; </a:t>
            </a:r>
            <a:r>
              <a:rPr lang="ru-RU" sz="32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0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 &lt; 0</a:t>
            </a:r>
            <a:r>
              <a:rPr lang="ru-RU" sz="32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BY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BY" sz="3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BY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2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B26F83B-B2AC-4780-9AB9-AB951EF350D6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82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07AE-311E-E044-8C80-39E1FF04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>
                <a:solidFill>
                  <a:srgbClr val="000000"/>
                </a:solidFill>
                <a:ea typeface="DejaVu Sans"/>
              </a:rPr>
              <a:t>If/else statement</a:t>
            </a:r>
            <a:endParaRPr lang="en-BY" b="1"/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D669E323-8E05-CC4F-980F-554DDBADE752}"/>
              </a:ext>
            </a:extLst>
          </p:cNvPr>
          <p:cNvSpPr/>
          <p:nvPr/>
        </p:nvSpPr>
        <p:spPr>
          <a:xfrm>
            <a:off x="2760226" y="1647245"/>
            <a:ext cx="7337050" cy="40304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3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</a:t>
            </a: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int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input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Input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RU" sz="32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int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 </a:t>
            </a:r>
            <a:r>
              <a:rPr lang="ru-RU" sz="32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))</a:t>
            </a:r>
            <a:endParaRPr lang="en-US" sz="3200" b="0" strike="noStrike" spc="-1" dirty="0">
              <a:solidFill>
                <a:srgbClr val="000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if</a:t>
            </a:r>
            <a:r>
              <a:rPr lang="ru-RU" sz="32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&lt; </a:t>
            </a:r>
            <a:r>
              <a:rPr lang="ru-RU" sz="32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0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 &lt; 0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else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32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&gt; </a:t>
            </a:r>
            <a:r>
              <a:rPr lang="en-US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0</a:t>
            </a:r>
            <a:r>
              <a:rPr lang="ru-RU" sz="32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3200" b="0" strike="noStrike" spc="-1" dirty="0">
              <a:solidFill>
                <a:srgbClr val="000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6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64712C1-A59E-459F-9E5D-919C2629FFC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83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967" name="CustomShape 4"/>
          <p:cNvSpPr/>
          <p:nvPr/>
        </p:nvSpPr>
        <p:spPr>
          <a:xfrm>
            <a:off x="2760226" y="1647245"/>
            <a:ext cx="7337050" cy="40304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3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</a:t>
            </a: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int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input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Input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RU" sz="32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int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 </a:t>
            </a:r>
            <a:r>
              <a:rPr lang="ru-RU" sz="32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))</a:t>
            </a:r>
            <a:endParaRPr lang="en-US" sz="3200" b="0" strike="noStrike" spc="-1" dirty="0">
              <a:solidFill>
                <a:srgbClr val="000000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if</a:t>
            </a:r>
            <a:r>
              <a:rPr lang="ru-RU" sz="32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&lt; </a:t>
            </a:r>
            <a:r>
              <a:rPr lang="ru-RU" sz="32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0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 &lt; 0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elif</a:t>
            </a:r>
            <a:r>
              <a:rPr lang="ru-RU" sz="32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== </a:t>
            </a:r>
            <a:r>
              <a:rPr lang="ru-RU" sz="32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0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en-US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 e</a:t>
            </a:r>
            <a:r>
              <a:rPr lang="ru-RU" sz="32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quals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0'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else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  <a:b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ru-RU" sz="32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32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&gt; </a:t>
            </a:r>
            <a:r>
              <a:rPr lang="en-US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0</a:t>
            </a:r>
            <a:r>
              <a:rPr lang="ru-RU" sz="32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'</a:t>
            </a: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6246D-744B-D44F-B9F8-07685DA8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000000"/>
                </a:solidFill>
                <a:ea typeface="DejaVu Sans"/>
              </a:rPr>
              <a:t>If/</a:t>
            </a:r>
            <a:r>
              <a:rPr lang="en-US" b="1" spc="-1" dirty="0" err="1">
                <a:solidFill>
                  <a:srgbClr val="000000"/>
                </a:solidFill>
                <a:ea typeface="DejaVu Sans"/>
              </a:rPr>
              <a:t>elif</a:t>
            </a:r>
            <a:r>
              <a:rPr lang="en-US" b="1" spc="-1" dirty="0">
                <a:solidFill>
                  <a:srgbClr val="000000"/>
                </a:solidFill>
                <a:ea typeface="DejaVu Sans"/>
              </a:rPr>
              <a:t>/else statement</a:t>
            </a:r>
            <a:endParaRPr lang="en-BY" b="1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70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A3C70721-8D5E-41D8-8517-6A57E0EB8DC9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84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971" name="CustomShape 4"/>
          <p:cNvSpPr/>
          <p:nvPr/>
        </p:nvSpPr>
        <p:spPr>
          <a:xfrm>
            <a:off x="4392610" y="1391206"/>
            <a:ext cx="3402580" cy="468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ru-RU" sz="24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[]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b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1" strike="noStrike" spc="-1" dirty="0" err="1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if</a:t>
            </a:r>
            <a:r>
              <a:rPr lang="ru-RU" sz="2400" b="1" strike="noStrike" spc="-1" dirty="0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 </a:t>
            </a:r>
            <a:r>
              <a:rPr lang="ru-RU" sz="2400" b="1" strike="noStrike" spc="-1" dirty="0" err="1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ru-RU" sz="2400" b="1" strike="noStrike" spc="-1" dirty="0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  <a:b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    </a:t>
            </a:r>
            <a:r>
              <a:rPr lang="ru-RU" sz="24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ru-RU" sz="24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True</a:t>
            </a:r>
            <a:r>
              <a:rPr lang="ru-RU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b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1" strike="noStrike" spc="-1" dirty="0" err="1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else</a:t>
            </a:r>
            <a:r>
              <a:rPr lang="ru-RU" sz="2400" b="1" strike="noStrike" spc="-1" dirty="0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  <a:b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    </a:t>
            </a:r>
            <a:r>
              <a:rPr lang="ru-RU" sz="24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ru-RU" sz="24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False</a:t>
            </a:r>
            <a:r>
              <a:rPr lang="ru-RU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ru-RU" sz="24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= [1]</a:t>
            </a:r>
            <a:b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1" strike="noStrike" spc="-1" dirty="0" err="1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if</a:t>
            </a:r>
            <a:r>
              <a:rPr lang="ru-RU" sz="2400" b="1" strike="noStrike" spc="-1" dirty="0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 </a:t>
            </a:r>
            <a:r>
              <a:rPr lang="ru-RU" sz="2400" b="1" strike="noStrike" spc="-1" dirty="0" err="1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</a:t>
            </a:r>
            <a:r>
              <a:rPr lang="ru-RU" sz="2400" b="1" strike="noStrike" spc="-1" dirty="0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  <a:b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    </a:t>
            </a:r>
            <a:r>
              <a:rPr lang="ru-RU" sz="24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ru-RU" sz="24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True</a:t>
            </a:r>
            <a:r>
              <a:rPr lang="ru-RU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b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1" strike="noStrike" spc="-1" dirty="0" err="1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else</a:t>
            </a:r>
            <a:r>
              <a:rPr lang="ru-RU" sz="2400" b="1" strike="noStrike" spc="-1" dirty="0">
                <a:solidFill>
                  <a:srgbClr val="00008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  <a:b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    </a:t>
            </a:r>
            <a:r>
              <a:rPr lang="ru-RU" sz="2400" b="1" strike="noStrike" spc="-1" dirty="0" err="1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ru-RU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ru-RU" sz="2400" b="1" strike="noStrike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False</a:t>
            </a:r>
            <a:r>
              <a:rPr lang="ru-RU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ru-RU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1D1CF-2C70-E742-98E4-812DCE49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if statement</a:t>
            </a:r>
            <a:endParaRPr lang="en-BY" b="1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roup 2"/>
          <p:cNvGrpSpPr/>
          <p:nvPr/>
        </p:nvGrpSpPr>
        <p:grpSpPr>
          <a:xfrm>
            <a:off x="476280" y="1422360"/>
            <a:ext cx="11230920" cy="1499040"/>
            <a:chOff x="476280" y="1422360"/>
            <a:chExt cx="11230920" cy="1499040"/>
          </a:xfrm>
        </p:grpSpPr>
        <p:sp>
          <p:nvSpPr>
            <p:cNvPr id="974" name="CustomShape 3"/>
            <p:cNvSpPr/>
            <p:nvPr/>
          </p:nvSpPr>
          <p:spPr>
            <a:xfrm>
              <a:off x="476280" y="1422360"/>
              <a:ext cx="112309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sz="1800" b="1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Simple if statement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975" name="CustomShape 4"/>
            <p:cNvSpPr/>
            <p:nvPr/>
          </p:nvSpPr>
          <p:spPr>
            <a:xfrm>
              <a:off x="476280" y="1947240"/>
              <a:ext cx="11230920" cy="9741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var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= </a:t>
              </a:r>
              <a:r>
                <a:rPr lang="ru-RU" sz="20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100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if</a:t>
              </a:r>
              <a:r>
                <a:rPr lang="ru-RU" sz="20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var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== </a:t>
              </a:r>
              <a:r>
                <a:rPr lang="ru-RU" sz="20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100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 </a:t>
              </a: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print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ru-RU" sz="2000" b="1" strike="noStrike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Value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b="1" strike="noStrike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of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b="1" strike="noStrike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expression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b="1" strike="noStrike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is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100'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)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print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ru-RU" sz="2000" b="1" strike="noStrike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Good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b="1" strike="noStrike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bye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!'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)</a:t>
              </a:r>
              <a:endParaRPr lang="en-US" sz="20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76" name="Group 5"/>
          <p:cNvGrpSpPr/>
          <p:nvPr/>
        </p:nvGrpSpPr>
        <p:grpSpPr>
          <a:xfrm>
            <a:off x="480600" y="3579840"/>
            <a:ext cx="11230920" cy="2426040"/>
            <a:chOff x="480600" y="3579840"/>
            <a:chExt cx="11230920" cy="2426040"/>
          </a:xfrm>
        </p:grpSpPr>
        <p:sp>
          <p:nvSpPr>
            <p:cNvPr id="977" name="CustomShape 6"/>
            <p:cNvSpPr/>
            <p:nvPr/>
          </p:nvSpPr>
          <p:spPr>
            <a:xfrm>
              <a:off x="480600" y="3579840"/>
              <a:ext cx="112309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sz="1800" b="1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Ternary operator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978" name="CustomShape 7"/>
            <p:cNvSpPr/>
            <p:nvPr/>
          </p:nvSpPr>
          <p:spPr>
            <a:xfrm>
              <a:off x="480600" y="4104720"/>
              <a:ext cx="11230920" cy="19011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&gt;&gt;&gt; </a:t>
              </a: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a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= </a:t>
              </a:r>
              <a:r>
                <a:rPr lang="ru-RU" sz="2000" strike="noStrike" spc="-1" dirty="0" err="1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True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&gt;&gt;&gt; </a:t>
              </a: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b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=</a:t>
              </a:r>
              <a:r>
                <a:rPr lang="ru-RU" sz="20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1</a:t>
              </a:r>
              <a:r>
                <a:rPr lang="ru-RU" sz="2000" b="1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if</a:t>
              </a:r>
              <a:r>
                <a:rPr lang="ru-RU" sz="20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a</a:t>
              </a:r>
              <a:r>
                <a:rPr lang="ru-RU" sz="20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else</a:t>
              </a:r>
              <a:r>
                <a:rPr lang="ru-RU" sz="20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0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1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&gt;&gt;&gt; </a:t>
              </a: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a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= </a:t>
              </a:r>
              <a:r>
                <a:rPr lang="ru-RU" sz="2000" strike="noStrike" spc="-1" dirty="0" err="1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False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&gt;&gt;&gt; </a:t>
              </a: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b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=</a:t>
              </a:r>
              <a:r>
                <a:rPr lang="ru-RU" sz="2000" b="0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1</a:t>
              </a:r>
              <a:r>
                <a:rPr lang="ru-RU" sz="2000" b="1" strike="noStrike" spc="-1" dirty="0">
                  <a:solidFill>
                    <a:srgbClr val="0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if</a:t>
              </a:r>
              <a:r>
                <a:rPr lang="ru-RU" sz="20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a</a:t>
              </a:r>
              <a:r>
                <a:rPr lang="ru-RU" sz="20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else</a:t>
              </a:r>
              <a:r>
                <a:rPr lang="ru-RU" sz="20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00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0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0</a:t>
              </a:r>
              <a:endParaRPr lang="en-US" sz="2000" strike="noStrike" spc="-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79" name="CustomShape 8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0" name="CustomShape 9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2E9D2515-A219-4C88-8962-F8D2B214E091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85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5DBC5-649C-AB4C-B2ED-24631CEC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 dirty="0">
                <a:solidFill>
                  <a:srgbClr val="222222"/>
                </a:solidFill>
                <a:ea typeface="DejaVu Sans"/>
              </a:rPr>
              <a:t>One-line if statement</a:t>
            </a:r>
            <a:endParaRPr lang="en-BY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Loops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82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3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69BAF30F-DF10-478D-A3EC-2DED2376DEB9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86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CustomShape 2"/>
          <p:cNvSpPr/>
          <p:nvPr/>
        </p:nvSpPr>
        <p:spPr>
          <a:xfrm>
            <a:off x="476280" y="1439280"/>
            <a:ext cx="1123524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1599"/>
              </a:lnSpc>
              <a:spcBef>
                <a:spcPts val="264"/>
              </a:spcBef>
              <a:spcAft>
                <a:spcPts val="30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1599"/>
              </a:lnSpc>
              <a:spcBef>
                <a:spcPts val="264"/>
              </a:spcBef>
              <a:spcAft>
                <a:spcPts val="300"/>
              </a:spcAft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4" name="Diagram14"/>
          <p:cNvGraphicFramePr/>
          <p:nvPr>
            <p:extLst>
              <p:ext uri="{D42A27DB-BD31-4B8C-83A1-F6EECF244321}">
                <p14:modId xmlns:p14="http://schemas.microsoft.com/office/powerpoint/2010/main" val="2615837843"/>
              </p:ext>
            </p:extLst>
          </p:nvPr>
        </p:nvGraphicFramePr>
        <p:xfrm>
          <a:off x="2597400" y="1422720"/>
          <a:ext cx="7152120" cy="405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86" name="CustomShape 3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7" name="CustomShape 4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3AF778ED-7B1E-44FC-B61D-FED07E165C96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87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DDDF4-7B03-3647-98CF-59023D32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Loop types</a:t>
            </a:r>
            <a:endParaRPr lang="en-BY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roup 2"/>
          <p:cNvGrpSpPr/>
          <p:nvPr/>
        </p:nvGrpSpPr>
        <p:grpSpPr>
          <a:xfrm>
            <a:off x="6400800" y="1422360"/>
            <a:ext cx="5310720" cy="4583520"/>
            <a:chOff x="6400800" y="1422360"/>
            <a:chExt cx="5310720" cy="4583520"/>
          </a:xfrm>
        </p:grpSpPr>
        <p:sp>
          <p:nvSpPr>
            <p:cNvPr id="990" name="CustomShape 3"/>
            <p:cNvSpPr/>
            <p:nvPr/>
          </p:nvSpPr>
          <p:spPr>
            <a:xfrm>
              <a:off x="6400800" y="1422360"/>
              <a:ext cx="53107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sz="18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While loop syntax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91" name="CustomShape 4"/>
            <p:cNvSpPr/>
            <p:nvPr/>
          </p:nvSpPr>
          <p:spPr>
            <a:xfrm>
              <a:off x="6400800" y="1947240"/>
              <a:ext cx="5310720" cy="405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ru-RU" sz="24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= </a:t>
              </a:r>
              <a:r>
                <a:rPr lang="ru-RU" sz="24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10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4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while</a:t>
              </a:r>
              <a:r>
                <a:rPr lang="ru-RU" sz="24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4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&gt; </a:t>
              </a:r>
              <a:r>
                <a:rPr lang="ru-RU" sz="24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0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   </a:t>
              </a:r>
              <a:r>
                <a:rPr lang="ru-RU" sz="2400" b="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print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</a:t>
              </a:r>
              <a:r>
                <a:rPr lang="ru-RU" sz="24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)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   </a:t>
              </a:r>
              <a:r>
                <a:rPr lang="ru-RU" sz="24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-= </a:t>
              </a:r>
              <a:r>
                <a:rPr lang="ru-RU" sz="24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1</a:t>
              </a:r>
              <a:endParaRPr lang="en-US" sz="24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92" name="Group 5"/>
          <p:cNvGrpSpPr/>
          <p:nvPr/>
        </p:nvGrpSpPr>
        <p:grpSpPr>
          <a:xfrm>
            <a:off x="476280" y="1422360"/>
            <a:ext cx="5310720" cy="4583520"/>
            <a:chOff x="476280" y="1422360"/>
            <a:chExt cx="5310720" cy="4583520"/>
          </a:xfrm>
        </p:grpSpPr>
        <p:sp>
          <p:nvSpPr>
            <p:cNvPr id="993" name="CustomShape 6"/>
            <p:cNvSpPr/>
            <p:nvPr/>
          </p:nvSpPr>
          <p:spPr>
            <a:xfrm>
              <a:off x="476280" y="1422360"/>
              <a:ext cx="53107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sz="18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For loop syntax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94" name="CustomShape 7"/>
            <p:cNvSpPr/>
            <p:nvPr/>
          </p:nvSpPr>
          <p:spPr>
            <a:xfrm>
              <a:off x="476280" y="1947240"/>
              <a:ext cx="5310720" cy="405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ru-RU" sz="24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for</a:t>
              </a:r>
              <a:r>
                <a:rPr lang="ru-RU" sz="24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4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4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in</a:t>
              </a:r>
              <a:r>
                <a:rPr lang="ru-RU" sz="24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400" b="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range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</a:t>
              </a:r>
              <a:r>
                <a:rPr lang="ru-RU" sz="24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10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):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   </a:t>
              </a:r>
              <a:r>
                <a:rPr lang="ru-RU" sz="2400" b="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print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</a:t>
              </a:r>
              <a:r>
                <a:rPr lang="ru-RU" sz="24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)</a:t>
              </a:r>
              <a:endParaRPr lang="en-US" sz="24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95" name="CustomShape 8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96" name="CustomShape 9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3D239DDA-8C59-45BC-BD99-58A8E2FC542C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88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C415E-867E-F949-AA99-00F2621C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Loops usage</a:t>
            </a:r>
            <a:endParaRPr lang="en-BY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roup 2"/>
          <p:cNvGrpSpPr/>
          <p:nvPr/>
        </p:nvGrpSpPr>
        <p:grpSpPr>
          <a:xfrm>
            <a:off x="476280" y="1422360"/>
            <a:ext cx="5310720" cy="4583520"/>
            <a:chOff x="476280" y="1422360"/>
            <a:chExt cx="5310720" cy="4583520"/>
          </a:xfrm>
        </p:grpSpPr>
        <p:sp>
          <p:nvSpPr>
            <p:cNvPr id="999" name="CustomShape 3"/>
            <p:cNvSpPr/>
            <p:nvPr/>
          </p:nvSpPr>
          <p:spPr>
            <a:xfrm>
              <a:off x="476280" y="1422360"/>
              <a:ext cx="53107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sz="1800" b="1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In `for` loops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000" name="CustomShape 4"/>
            <p:cNvSpPr/>
            <p:nvPr/>
          </p:nvSpPr>
          <p:spPr>
            <a:xfrm>
              <a:off x="476280" y="1947240"/>
              <a:ext cx="5310720" cy="405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ru-RU" sz="24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for</a:t>
              </a:r>
              <a:r>
                <a:rPr lang="ru-RU" sz="24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4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4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in</a:t>
              </a:r>
              <a:r>
                <a:rPr lang="ru-RU" sz="24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400" b="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range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</a:t>
              </a:r>
              <a:r>
                <a:rPr lang="ru-RU" sz="24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10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):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   </a:t>
              </a:r>
              <a:r>
                <a:rPr lang="ru-RU" sz="2400" b="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print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</a:t>
              </a:r>
              <a:r>
                <a:rPr lang="ru-RU" sz="24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)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4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else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  </a:t>
              </a:r>
              <a:r>
                <a:rPr lang="ru-RU" sz="2400" b="0" i="1" strike="noStrike" spc="-1" dirty="0">
                  <a:solidFill>
                    <a:srgbClr val="8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# </a:t>
              </a:r>
              <a:r>
                <a:rPr lang="ru-RU" sz="2400" b="0" i="1" strike="noStrike" spc="-1" dirty="0" err="1">
                  <a:solidFill>
                    <a:srgbClr val="8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end</a:t>
              </a:r>
              <a:r>
                <a:rPr lang="ru-RU" sz="2400" b="0" i="1" strike="noStrike" spc="-1" dirty="0">
                  <a:solidFill>
                    <a:srgbClr val="8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400" b="0" i="1" strike="noStrike" spc="-1" dirty="0" err="1">
                  <a:solidFill>
                    <a:srgbClr val="8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of</a:t>
              </a:r>
              <a:r>
                <a:rPr lang="ru-RU" sz="2400" b="0" i="1" strike="noStrike" spc="-1" dirty="0">
                  <a:solidFill>
                    <a:srgbClr val="8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400" b="0" i="1" strike="noStrike" spc="-1" dirty="0" err="1">
                  <a:solidFill>
                    <a:srgbClr val="8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collection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400" b="0" i="1" strike="noStrike" spc="-1" dirty="0">
                  <a:solidFill>
                    <a:srgbClr val="8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   </a:t>
              </a:r>
              <a:r>
                <a:rPr lang="ru-RU" sz="240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print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</a:t>
              </a:r>
              <a:r>
                <a:rPr lang="ru-RU" sz="24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ru-RU" sz="2400" b="1" strike="noStrike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End</a:t>
              </a:r>
              <a:r>
                <a:rPr lang="ru-RU" sz="24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)</a:t>
              </a:r>
              <a:endParaRPr lang="en-US" sz="24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01" name="Group 5"/>
          <p:cNvGrpSpPr/>
          <p:nvPr/>
        </p:nvGrpSpPr>
        <p:grpSpPr>
          <a:xfrm>
            <a:off x="6400800" y="1422360"/>
            <a:ext cx="5310720" cy="4583520"/>
            <a:chOff x="6400800" y="1422360"/>
            <a:chExt cx="5310720" cy="4583520"/>
          </a:xfrm>
        </p:grpSpPr>
        <p:sp>
          <p:nvSpPr>
            <p:cNvPr id="1002" name="CustomShape 6"/>
            <p:cNvSpPr/>
            <p:nvPr/>
          </p:nvSpPr>
          <p:spPr>
            <a:xfrm>
              <a:off x="6400800" y="1422360"/>
              <a:ext cx="53107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sz="1800" b="1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In `while` loops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003" name="CustomShape 7"/>
            <p:cNvSpPr/>
            <p:nvPr/>
          </p:nvSpPr>
          <p:spPr>
            <a:xfrm>
              <a:off x="6400800" y="1947240"/>
              <a:ext cx="5310720" cy="405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ru-RU" sz="24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while</a:t>
              </a:r>
              <a:r>
                <a:rPr lang="ru-RU" sz="24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ru-RU" sz="24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&gt; </a:t>
              </a:r>
              <a:r>
                <a:rPr lang="ru-RU" sz="24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0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   </a:t>
              </a:r>
              <a:r>
                <a:rPr lang="ru-RU" sz="2400" b="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print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</a:t>
              </a:r>
              <a:r>
                <a:rPr lang="ru-RU" sz="24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)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   </a:t>
              </a:r>
              <a:r>
                <a:rPr lang="ru-RU" sz="24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-= </a:t>
              </a:r>
              <a:r>
                <a:rPr lang="ru-RU" sz="24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1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4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else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  </a:t>
              </a:r>
              <a:r>
                <a:rPr lang="ru-RU" sz="2400" b="0" i="1" strike="noStrike" spc="-1" dirty="0">
                  <a:solidFill>
                    <a:srgbClr val="8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# </a:t>
              </a:r>
              <a:r>
                <a:rPr lang="ru-RU" sz="2400" b="0" i="1" strike="noStrike" spc="-1" dirty="0" err="1">
                  <a:solidFill>
                    <a:srgbClr val="8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</a:t>
              </a:r>
              <a:r>
                <a:rPr lang="ru-RU" sz="2400" b="0" i="1" strike="noStrike" spc="-1" dirty="0">
                  <a:solidFill>
                    <a:srgbClr val="8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&gt; 0 == </a:t>
              </a:r>
              <a:r>
                <a:rPr lang="ru-RU" sz="2400" b="0" i="1" strike="noStrike" spc="-1" dirty="0" err="1">
                  <a:solidFill>
                    <a:srgbClr val="8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False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400" b="0" i="1" strike="noStrike" spc="-1" dirty="0">
                  <a:solidFill>
                    <a:srgbClr val="808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   </a:t>
              </a:r>
              <a:r>
                <a:rPr lang="ru-RU" sz="2400" strike="noStrike" spc="-1" dirty="0" err="1">
                  <a:solidFill>
                    <a:srgbClr val="000086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print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</a:t>
              </a:r>
              <a:r>
                <a:rPr lang="ru-RU" sz="24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ru-RU" sz="2400" b="1" strike="noStrike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End</a:t>
              </a:r>
              <a:r>
                <a:rPr lang="ru-RU" sz="24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ru-RU" sz="24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)</a:t>
              </a:r>
              <a:endParaRPr lang="en-US" sz="24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04" name="CustomShape 8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05" name="CustomShape 9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26822306-2BE6-4808-818D-0CCB35C0CD23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89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8BFDF-7032-5849-8E06-8BB1AC41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Else block in loops</a:t>
            </a:r>
            <a:endParaRPr lang="en-BY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5" name="CustomShape 4"/>
          <p:cNvSpPr/>
          <p:nvPr/>
        </p:nvSpPr>
        <p:spPr>
          <a:xfrm>
            <a:off x="2245635" y="3018600"/>
            <a:ext cx="7832249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36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String is immutable collection of symbols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A6C8-2E82-3643-8195-3ED90BE9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Strings</a:t>
            </a:r>
            <a:endParaRPr lang="en-BY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75FDF69-AB38-AC46-985B-6CB6394B017C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9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2"/>
          <p:cNvGrpSpPr/>
          <p:nvPr/>
        </p:nvGrpSpPr>
        <p:grpSpPr>
          <a:xfrm>
            <a:off x="3438360" y="1139400"/>
            <a:ext cx="5310720" cy="4947074"/>
            <a:chOff x="3438360" y="1139400"/>
            <a:chExt cx="5310720" cy="4947074"/>
          </a:xfrm>
        </p:grpSpPr>
        <p:sp>
          <p:nvSpPr>
            <p:cNvPr id="1008" name="CustomShape 3"/>
            <p:cNvSpPr/>
            <p:nvPr/>
          </p:nvSpPr>
          <p:spPr>
            <a:xfrm>
              <a:off x="3438360" y="1139400"/>
              <a:ext cx="53107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sz="18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In `while` loops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009" name="CustomShape 4"/>
            <p:cNvSpPr/>
            <p:nvPr/>
          </p:nvSpPr>
          <p:spPr>
            <a:xfrm>
              <a:off x="3438360" y="1659959"/>
              <a:ext cx="5310720" cy="4426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i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= </a:t>
              </a:r>
              <a:r>
                <a:rPr lang="ru-RU" sz="2000" b="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int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(</a:t>
              </a:r>
              <a:r>
                <a:rPr lang="ru-RU" sz="2000" b="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input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(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'</a:t>
              </a:r>
              <a:r>
                <a:rPr lang="ru-RU" sz="2000" b="1" strike="noStrike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int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: </a:t>
              </a:r>
              <a:r>
                <a:rPr lang="ru-RU" sz="2000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'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))</a:t>
              </a:r>
              <a:endParaRPr lang="en-US" sz="20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Fira Code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while</a:t>
              </a:r>
              <a:r>
                <a:rPr lang="ru-RU" sz="20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</a:t>
              </a: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i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&gt; </a:t>
              </a:r>
              <a:r>
                <a:rPr lang="ru-RU" sz="20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0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: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   </a:t>
              </a: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i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-= </a:t>
              </a:r>
              <a:r>
                <a:rPr lang="ru-RU" sz="20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1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   </a:t>
              </a: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if</a:t>
              </a:r>
              <a:r>
                <a:rPr lang="ru-RU" sz="20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</a:t>
              </a: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i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== </a:t>
              </a:r>
              <a:r>
                <a:rPr lang="ru-RU" sz="20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5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: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       </a:t>
              </a:r>
              <a:r>
                <a:rPr lang="ru-RU" sz="200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print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(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'5 - </a:t>
              </a:r>
              <a:r>
                <a:rPr lang="ru-RU" sz="2000" b="1" strike="noStrike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skipped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'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)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       </a:t>
              </a: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continue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   </a:t>
              </a: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elif</a:t>
              </a:r>
              <a:r>
                <a:rPr lang="ru-RU" sz="20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</a:t>
              </a: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i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== </a:t>
              </a:r>
              <a:r>
                <a:rPr lang="ru-RU" sz="2000" b="0" strike="noStrike" spc="-1" dirty="0">
                  <a:solidFill>
                    <a:srgbClr val="0000FF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1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: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       </a:t>
              </a:r>
              <a:r>
                <a:rPr lang="ru-RU" sz="200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print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(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'1 - </a:t>
              </a:r>
              <a:r>
                <a:rPr lang="ru-RU" sz="2000" b="1" strike="noStrike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break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'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)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       </a:t>
              </a: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break</a:t>
              </a:r>
              <a:r>
                <a:rPr lang="ru-RU" sz="2000" b="1" strike="noStrike" spc="-1" dirty="0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 </a:t>
              </a:r>
              <a:r>
                <a:rPr lang="ru-RU" sz="2000" b="0" i="1" strike="noStrike" spc="-1" dirty="0">
                  <a:solidFill>
                    <a:srgbClr val="808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# </a:t>
              </a:r>
              <a:r>
                <a:rPr lang="ru-RU" sz="2000" b="0" i="1" strike="noStrike" spc="-1" dirty="0" err="1">
                  <a:solidFill>
                    <a:srgbClr val="808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no</a:t>
              </a:r>
              <a:r>
                <a:rPr lang="ru-RU" sz="2000" b="0" i="1" strike="noStrike" spc="-1" dirty="0">
                  <a:solidFill>
                    <a:srgbClr val="808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</a:t>
              </a:r>
              <a:r>
                <a:rPr lang="ru-RU" sz="2000" b="0" i="1" strike="noStrike" spc="-1" dirty="0" err="1">
                  <a:solidFill>
                    <a:srgbClr val="808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loop</a:t>
              </a:r>
              <a:r>
                <a:rPr lang="ru-RU" sz="2000" b="0" i="1" strike="noStrike" spc="-1" dirty="0">
                  <a:solidFill>
                    <a:srgbClr val="808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</a:t>
              </a:r>
              <a:r>
                <a:rPr lang="ru-RU" sz="2000" b="0" i="1" strike="noStrike" spc="-1" dirty="0" err="1">
                  <a:solidFill>
                    <a:srgbClr val="808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else</a:t>
              </a:r>
              <a:r>
                <a:rPr lang="ru-RU" sz="2000" b="0" i="1" strike="noStrike" spc="-1" dirty="0">
                  <a:solidFill>
                    <a:srgbClr val="808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 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0" i="1" strike="noStrike" spc="-1" dirty="0">
                  <a:solidFill>
                    <a:srgbClr val="808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   </a:t>
              </a: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else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: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       </a:t>
              </a:r>
              <a:r>
                <a:rPr lang="ru-RU" sz="2000" b="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print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(</a:t>
              </a:r>
              <a:r>
                <a:rPr lang="ru-RU" sz="2000" b="0" strike="noStrike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i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)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1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else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:</a:t>
              </a:r>
              <a:br>
                <a:rPr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    </a:t>
              </a:r>
              <a:r>
                <a:rPr lang="ru-RU" sz="2000" b="0" strike="noStrike" spc="-1" dirty="0" err="1">
                  <a:solidFill>
                    <a:srgbClr val="00008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print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(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'</a:t>
              </a:r>
              <a:r>
                <a:rPr lang="ru-RU" sz="2000" b="1" strike="noStrike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end</a:t>
              </a:r>
              <a:r>
                <a:rPr lang="ru-RU" sz="2000" b="1" strike="noStrike" spc="-1" dirty="0">
                  <a:solidFill>
                    <a:srgbClr val="008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'</a:t>
              </a:r>
              <a:r>
                <a:rPr lang="ru-RU" sz="2000" b="0" strike="noStrike" spc="-1" dirty="0">
                  <a:solidFill>
                    <a:srgbClr val="000000"/>
                  </a:solidFill>
                  <a:latin typeface="Courier New" panose="02070309020205020404" pitchFamily="49" charset="0"/>
                  <a:ea typeface="Fira Code"/>
                  <a:cs typeface="Courier New" panose="02070309020205020404" pitchFamily="49" charset="0"/>
                </a:rPr>
                <a:t>)</a:t>
              </a:r>
              <a:endParaRPr lang="en-US" sz="20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10" name="CustomShape 5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11" name="CustomShape 6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6CEA6F48-2F47-4C90-A982-79735755F039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90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BCD04-ABA4-6F4C-9280-7E1A93B7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Loops execution control</a:t>
            </a:r>
            <a:endParaRPr lang="en-BY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 dirty="0">
                <a:solidFill>
                  <a:srgbClr val="FFFFFF"/>
                </a:solidFill>
                <a:latin typeface="Calibri Light"/>
              </a:rPr>
              <a:t>Comprehensions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82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3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69BAF30F-DF10-478D-A3EC-2DED2376DEB9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91</a:t>
            </a:fld>
            <a:endParaRPr lang="en-US" sz="1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0626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CustomShape 5"/>
          <p:cNvSpPr/>
          <p:nvPr/>
        </p:nvSpPr>
        <p:spPr>
          <a:xfrm>
            <a:off x="3002298" y="3221820"/>
            <a:ext cx="6639774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11" name="CustomShape 6"/>
          <p:cNvSpPr/>
          <p:nvPr/>
        </p:nvSpPr>
        <p:spPr>
          <a:xfrm>
            <a:off x="11206806" y="3225420"/>
            <a:ext cx="694337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6CEA6F48-2F47-4C90-A982-79735755F039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92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BCD04-ABA4-6F4C-9280-7E1A93B7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76" y="316824"/>
            <a:ext cx="11235265" cy="402336"/>
          </a:xfrm>
        </p:spPr>
        <p:txBody>
          <a:bodyPr/>
          <a:lstStyle/>
          <a:p>
            <a:r>
              <a:rPr lang="en-US" b="1" spc="66" dirty="0">
                <a:solidFill>
                  <a:srgbClr val="222222"/>
                </a:solidFill>
                <a:ea typeface="DejaVu Sans"/>
              </a:rPr>
              <a:t>List comprehension </a:t>
            </a:r>
            <a:endParaRPr lang="en-BY" dirty="0"/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04179A16-6860-7A45-B73C-85007B5D91E4}"/>
              </a:ext>
            </a:extLst>
          </p:cNvPr>
          <p:cNvGrpSpPr/>
          <p:nvPr/>
        </p:nvGrpSpPr>
        <p:grpSpPr>
          <a:xfrm>
            <a:off x="425976" y="1230096"/>
            <a:ext cx="5556029" cy="4583520"/>
            <a:chOff x="476280" y="1422360"/>
            <a:chExt cx="5310720" cy="4583520"/>
          </a:xfrm>
        </p:grpSpPr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F89B0C8C-463B-FC4D-9E3A-C82102B4FD65}"/>
                </a:ext>
              </a:extLst>
            </p:cNvPr>
            <p:cNvSpPr/>
            <p:nvPr/>
          </p:nvSpPr>
          <p:spPr>
            <a:xfrm>
              <a:off x="476280" y="1422360"/>
              <a:ext cx="53107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sz="1800" b="1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`for` loop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9" name="CustomShape 4">
              <a:extLst>
                <a:ext uri="{FF2B5EF4-FFF2-40B4-BE49-F238E27FC236}">
                  <a16:creationId xmlns:a16="http://schemas.microsoft.com/office/drawing/2014/main" id="{6EAE0246-47D4-E449-A9A8-F586D38FB770}"/>
                </a:ext>
              </a:extLst>
            </p:cNvPr>
            <p:cNvSpPr/>
            <p:nvPr/>
          </p:nvSpPr>
          <p:spPr>
            <a:xfrm>
              <a:off x="476280" y="1947240"/>
              <a:ext cx="5310720" cy="405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dogs= [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'Gus'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'Bubba'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</a:t>
              </a:r>
              <a:r>
                <a:rPr lang="en-GB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Snoopy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]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endParaRPr lang="en-GB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animals = []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endParaRPr lang="en-GB" b="1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b="1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for </a:t>
              </a:r>
              <a:r>
                <a:rPr lang="en-GB" spc="-1" dirty="0">
                  <a:solidFill>
                    <a:schemeClr val="accent6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</a:t>
              </a: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b="1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in</a:t>
              </a:r>
              <a:r>
                <a:rPr lang="en-GB" b="1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dogs</a:t>
              </a: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	</a:t>
              </a:r>
              <a:r>
                <a:rPr lang="en-GB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animals.append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</a:t>
              </a:r>
              <a:r>
                <a:rPr lang="en-GB" b="1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f'Dog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b="1" spc="-1" dirty="0">
                  <a:solidFill>
                    <a:srgbClr val="FFC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{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</a:t>
              </a:r>
              <a:r>
                <a:rPr lang="en-GB" b="1" spc="-1" dirty="0">
                  <a:solidFill>
                    <a:srgbClr val="FFC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}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)</a:t>
              </a:r>
              <a:b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GB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E4F801B8-8241-A645-BCCC-9DEFE3D9496F}"/>
              </a:ext>
            </a:extLst>
          </p:cNvPr>
          <p:cNvGrpSpPr/>
          <p:nvPr/>
        </p:nvGrpSpPr>
        <p:grpSpPr>
          <a:xfrm>
            <a:off x="6231689" y="1230096"/>
            <a:ext cx="5669454" cy="4583520"/>
            <a:chOff x="6400799" y="1422360"/>
            <a:chExt cx="5310721" cy="4583520"/>
          </a:xfrm>
        </p:grpSpPr>
        <p:sp>
          <p:nvSpPr>
            <p:cNvPr id="21" name="CustomShape 6">
              <a:extLst>
                <a:ext uri="{FF2B5EF4-FFF2-40B4-BE49-F238E27FC236}">
                  <a16:creationId xmlns:a16="http://schemas.microsoft.com/office/drawing/2014/main" id="{678DD002-B70C-4649-8340-9AA2D3ABE99A}"/>
                </a:ext>
              </a:extLst>
            </p:cNvPr>
            <p:cNvSpPr/>
            <p:nvPr/>
          </p:nvSpPr>
          <p:spPr>
            <a:xfrm>
              <a:off x="6400799" y="1422360"/>
              <a:ext cx="53107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b="1" spc="-1" dirty="0">
                  <a:solidFill>
                    <a:srgbClr val="FFFFFF"/>
                  </a:solidFill>
                  <a:latin typeface="Calibri"/>
                </a:rPr>
                <a:t>List comprehension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2" name="CustomShape 7">
              <a:extLst>
                <a:ext uri="{FF2B5EF4-FFF2-40B4-BE49-F238E27FC236}">
                  <a16:creationId xmlns:a16="http://schemas.microsoft.com/office/drawing/2014/main" id="{DB349241-6A06-0041-9070-B247D0D858FD}"/>
                </a:ext>
              </a:extLst>
            </p:cNvPr>
            <p:cNvSpPr/>
            <p:nvPr/>
          </p:nvSpPr>
          <p:spPr>
            <a:xfrm>
              <a:off x="6400800" y="1947240"/>
              <a:ext cx="5310720" cy="405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dogs= [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'Gus'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'Bubba'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</a:t>
              </a:r>
              <a:r>
                <a:rPr lang="en-GB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Snoopy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]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endParaRPr lang="en-GB" b="1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animals = [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	</a:t>
              </a:r>
              <a:r>
                <a:rPr lang="en-GB" b="1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f'Dog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b="1" spc="-1" dirty="0">
                  <a:solidFill>
                    <a:srgbClr val="FFC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{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</a:t>
              </a:r>
              <a:r>
                <a:rPr lang="en-GB" b="1" spc="-1" dirty="0">
                  <a:solidFill>
                    <a:srgbClr val="FFC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}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 </a:t>
              </a:r>
              <a:r>
                <a:rPr lang="en-GB" b="1" spc="-1" dirty="0">
                  <a:solidFill>
                    <a:srgbClr val="000086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for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b="1" spc="-1" dirty="0">
                  <a:solidFill>
                    <a:srgbClr val="000086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in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dogs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]</a:t>
              </a:r>
            </a:p>
          </p:txBody>
        </p:sp>
      </p:grpSp>
      <p:sp>
        <p:nvSpPr>
          <p:cNvPr id="25" name="CustomShape 5">
            <a:extLst>
              <a:ext uri="{FF2B5EF4-FFF2-40B4-BE49-F238E27FC236}">
                <a16:creationId xmlns:a16="http://schemas.microsoft.com/office/drawing/2014/main" id="{E7B01338-DC07-9E45-B44C-55658A6C62FF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" name="CustomShape 6">
            <a:extLst>
              <a:ext uri="{FF2B5EF4-FFF2-40B4-BE49-F238E27FC236}">
                <a16:creationId xmlns:a16="http://schemas.microsoft.com/office/drawing/2014/main" id="{BA78FD34-F79D-7642-8EE7-9EE9499E50F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6CEA6F48-2F47-4C90-A982-79735755F039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92</a:t>
            </a:fld>
            <a:endParaRPr lang="en-US" sz="1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9547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CustomShape 5"/>
          <p:cNvSpPr/>
          <p:nvPr/>
        </p:nvSpPr>
        <p:spPr>
          <a:xfrm>
            <a:off x="3002298" y="3221820"/>
            <a:ext cx="6639774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11" name="CustomShape 6"/>
          <p:cNvSpPr/>
          <p:nvPr/>
        </p:nvSpPr>
        <p:spPr>
          <a:xfrm>
            <a:off x="11206806" y="3225420"/>
            <a:ext cx="694337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6CEA6F48-2F47-4C90-A982-79735755F039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93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BCD04-ABA4-6F4C-9280-7E1A93B7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76" y="316824"/>
            <a:ext cx="11235265" cy="402336"/>
          </a:xfrm>
        </p:spPr>
        <p:txBody>
          <a:bodyPr/>
          <a:lstStyle/>
          <a:p>
            <a:r>
              <a:rPr lang="en-US" b="1" spc="66" dirty="0" err="1">
                <a:solidFill>
                  <a:srgbClr val="222222"/>
                </a:solidFill>
                <a:ea typeface="DejaVu Sans"/>
              </a:rPr>
              <a:t>Dict</a:t>
            </a:r>
            <a:r>
              <a:rPr lang="en-US" b="1" spc="66" dirty="0">
                <a:solidFill>
                  <a:srgbClr val="222222"/>
                </a:solidFill>
                <a:ea typeface="DejaVu Sans"/>
              </a:rPr>
              <a:t> Comprehension</a:t>
            </a:r>
            <a:endParaRPr lang="en-BY" dirty="0"/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E7B01338-DC07-9E45-B44C-55658A6C62FF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7" name="CustomShape 6">
            <a:extLst>
              <a:ext uri="{FF2B5EF4-FFF2-40B4-BE49-F238E27FC236}">
                <a16:creationId xmlns:a16="http://schemas.microsoft.com/office/drawing/2014/main" id="{BA78FD34-F79D-7642-8EE7-9EE9499E50F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6CEA6F48-2F47-4C90-A982-79735755F039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93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26" name="CustomShape 5">
            <a:extLst>
              <a:ext uri="{FF2B5EF4-FFF2-40B4-BE49-F238E27FC236}">
                <a16:creationId xmlns:a16="http://schemas.microsoft.com/office/drawing/2014/main" id="{49680AA8-48DC-584B-9F19-411E308F8AD9}"/>
              </a:ext>
            </a:extLst>
          </p:cNvPr>
          <p:cNvSpPr/>
          <p:nvPr/>
        </p:nvSpPr>
        <p:spPr>
          <a:xfrm>
            <a:off x="3002298" y="3221820"/>
            <a:ext cx="6639774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" name="CustomShape 6">
            <a:extLst>
              <a:ext uri="{FF2B5EF4-FFF2-40B4-BE49-F238E27FC236}">
                <a16:creationId xmlns:a16="http://schemas.microsoft.com/office/drawing/2014/main" id="{EBF66D08-D734-204C-A4B8-FC764D540A72}"/>
              </a:ext>
            </a:extLst>
          </p:cNvPr>
          <p:cNvSpPr/>
          <p:nvPr/>
        </p:nvSpPr>
        <p:spPr>
          <a:xfrm>
            <a:off x="11206806" y="3225420"/>
            <a:ext cx="694337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6CEA6F48-2F47-4C90-A982-79735755F039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93</a:t>
            </a:fld>
            <a:endParaRPr lang="en-US" sz="1800" b="0" strike="noStrike" spc="-1">
              <a:latin typeface="Arial"/>
            </a:endParaRPr>
          </a:p>
        </p:txBody>
      </p:sp>
      <p:grpSp>
        <p:nvGrpSpPr>
          <p:cNvPr id="29" name="Group 2">
            <a:extLst>
              <a:ext uri="{FF2B5EF4-FFF2-40B4-BE49-F238E27FC236}">
                <a16:creationId xmlns:a16="http://schemas.microsoft.com/office/drawing/2014/main" id="{AA427E61-DD00-CE4D-BE3A-479E36CBF836}"/>
              </a:ext>
            </a:extLst>
          </p:cNvPr>
          <p:cNvGrpSpPr/>
          <p:nvPr/>
        </p:nvGrpSpPr>
        <p:grpSpPr>
          <a:xfrm>
            <a:off x="425976" y="1230096"/>
            <a:ext cx="5556029" cy="4583520"/>
            <a:chOff x="476280" y="1422360"/>
            <a:chExt cx="5310720" cy="4583520"/>
          </a:xfrm>
        </p:grpSpPr>
        <p:sp>
          <p:nvSpPr>
            <p:cNvPr id="30" name="CustomShape 3">
              <a:extLst>
                <a:ext uri="{FF2B5EF4-FFF2-40B4-BE49-F238E27FC236}">
                  <a16:creationId xmlns:a16="http://schemas.microsoft.com/office/drawing/2014/main" id="{D36E1E31-B9CB-A049-BB0D-C73343F5C1C9}"/>
                </a:ext>
              </a:extLst>
            </p:cNvPr>
            <p:cNvSpPr/>
            <p:nvPr/>
          </p:nvSpPr>
          <p:spPr>
            <a:xfrm>
              <a:off x="476280" y="1422360"/>
              <a:ext cx="53107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sz="1800" b="1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`for` loop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1" name="CustomShape 4">
              <a:extLst>
                <a:ext uri="{FF2B5EF4-FFF2-40B4-BE49-F238E27FC236}">
                  <a16:creationId xmlns:a16="http://schemas.microsoft.com/office/drawing/2014/main" id="{955962A7-03F2-AD43-BC94-FCB718C1CF07}"/>
                </a:ext>
              </a:extLst>
            </p:cNvPr>
            <p:cNvSpPr/>
            <p:nvPr/>
          </p:nvSpPr>
          <p:spPr>
            <a:xfrm>
              <a:off x="476280" y="1947240"/>
              <a:ext cx="5310720" cy="405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tabLst>
                  <a:tab pos="408240" algn="l"/>
                </a:tabLst>
              </a:pPr>
              <a:r>
                <a:rPr lang="en-US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dog_owners</a:t>
              </a:r>
              <a:r>
                <a:rPr lang="en-US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= {</a:t>
              </a:r>
            </a:p>
            <a:p>
              <a:pPr>
                <a:tabLst>
                  <a:tab pos="408240" algn="l"/>
                </a:tabLst>
              </a:pP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	'Adam'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'Gus'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</a:p>
            <a:p>
              <a:pPr>
                <a:tabLst>
                  <a:tab pos="408240" algn="l"/>
                </a:tabLst>
              </a:pP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	'Mike'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'Bubba'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endParaRPr lang="en-GB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tabLst>
                  <a:tab pos="408240" algn="l"/>
                </a:tabLst>
              </a:pP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	'Jessica'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</a:t>
              </a:r>
              <a:r>
                <a:rPr lang="en-GB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Snoopy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</a:p>
            <a:p>
              <a:pPr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endParaRPr lang="en-GB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animal_owners</a:t>
              </a:r>
              <a:r>
                <a:rPr lang="en-US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= {}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endParaRPr lang="en-GB" b="1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b="1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for </a:t>
              </a: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owner, dog </a:t>
              </a:r>
              <a:r>
                <a:rPr lang="en-GB" b="1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in</a:t>
              </a:r>
              <a:r>
                <a:rPr lang="en-GB" b="1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US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</a:t>
              </a:r>
              <a:r>
                <a:rPr lang="en-US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_owners.items</a:t>
              </a:r>
              <a:r>
                <a:rPr lang="en-US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()</a:t>
              </a: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 </a:t>
              </a:r>
              <a:r>
                <a:rPr lang="en-US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animal_owners</a:t>
              </a:r>
              <a:r>
                <a:rPr lang="en-US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[owner] = </a:t>
              </a:r>
              <a:r>
                <a:rPr lang="en-GB" b="1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f'Dog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b="1" spc="-1" dirty="0">
                  <a:solidFill>
                    <a:srgbClr val="FFC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{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</a:t>
              </a:r>
              <a:r>
                <a:rPr lang="en-GB" b="1" spc="-1" dirty="0">
                  <a:solidFill>
                    <a:srgbClr val="FFC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}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b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GB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5">
            <a:extLst>
              <a:ext uri="{FF2B5EF4-FFF2-40B4-BE49-F238E27FC236}">
                <a16:creationId xmlns:a16="http://schemas.microsoft.com/office/drawing/2014/main" id="{E434A133-749B-D34E-B712-58A2A7807D9B}"/>
              </a:ext>
            </a:extLst>
          </p:cNvPr>
          <p:cNvGrpSpPr/>
          <p:nvPr/>
        </p:nvGrpSpPr>
        <p:grpSpPr>
          <a:xfrm>
            <a:off x="6231689" y="1230096"/>
            <a:ext cx="5669454" cy="4583520"/>
            <a:chOff x="6400799" y="1422360"/>
            <a:chExt cx="5310721" cy="4583520"/>
          </a:xfrm>
        </p:grpSpPr>
        <p:sp>
          <p:nvSpPr>
            <p:cNvPr id="33" name="CustomShape 6">
              <a:extLst>
                <a:ext uri="{FF2B5EF4-FFF2-40B4-BE49-F238E27FC236}">
                  <a16:creationId xmlns:a16="http://schemas.microsoft.com/office/drawing/2014/main" id="{DDD61D05-9A80-BA4E-8530-F29D28494B18}"/>
                </a:ext>
              </a:extLst>
            </p:cNvPr>
            <p:cNvSpPr/>
            <p:nvPr/>
          </p:nvSpPr>
          <p:spPr>
            <a:xfrm>
              <a:off x="6400799" y="1422360"/>
              <a:ext cx="53107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b="1" spc="-1" dirty="0" err="1">
                  <a:solidFill>
                    <a:srgbClr val="FFFFFF"/>
                  </a:solidFill>
                  <a:latin typeface="Calibri"/>
                </a:rPr>
                <a:t>Dict</a:t>
              </a:r>
              <a:r>
                <a:rPr lang="en-US" b="1" spc="-1" dirty="0">
                  <a:solidFill>
                    <a:srgbClr val="FFFFFF"/>
                  </a:solidFill>
                  <a:latin typeface="Calibri"/>
                </a:rPr>
                <a:t> comprehension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4" name="CustomShape 7">
              <a:extLst>
                <a:ext uri="{FF2B5EF4-FFF2-40B4-BE49-F238E27FC236}">
                  <a16:creationId xmlns:a16="http://schemas.microsoft.com/office/drawing/2014/main" id="{7CF81F91-D04D-A14F-87D6-E002754ABA27}"/>
                </a:ext>
              </a:extLst>
            </p:cNvPr>
            <p:cNvSpPr/>
            <p:nvPr/>
          </p:nvSpPr>
          <p:spPr>
            <a:xfrm>
              <a:off x="6400800" y="1947240"/>
              <a:ext cx="5310720" cy="405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tabLst>
                  <a:tab pos="408240" algn="l"/>
                </a:tabLst>
              </a:pPr>
              <a:r>
                <a:rPr lang="en-US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dog_owners</a:t>
              </a:r>
              <a:r>
                <a:rPr lang="en-US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= {</a:t>
              </a:r>
            </a:p>
            <a:p>
              <a:pPr>
                <a:tabLst>
                  <a:tab pos="408240" algn="l"/>
                </a:tabLst>
              </a:pP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	'Adam'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'Gus'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</a:p>
            <a:p>
              <a:pPr>
                <a:tabLst>
                  <a:tab pos="408240" algn="l"/>
                </a:tabLst>
              </a:pP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	'Mike'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'Bubba'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endParaRPr lang="en-GB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tabLst>
                  <a:tab pos="408240" algn="l"/>
                </a:tabLst>
              </a:pP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	'Jessica'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</a:t>
              </a:r>
              <a:r>
                <a:rPr lang="en-GB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Snoopy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</a:p>
            <a:p>
              <a:pPr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endParaRPr lang="en-GB" b="1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animal_owners</a:t>
              </a:r>
              <a:r>
                <a:rPr lang="en-US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= {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	owner: </a:t>
              </a:r>
              <a:r>
                <a:rPr lang="en-GB" b="1" spc="-1" dirty="0" err="1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f'Dog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b="1" spc="-1" dirty="0">
                  <a:solidFill>
                    <a:srgbClr val="FFC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{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</a:t>
              </a:r>
              <a:r>
                <a:rPr lang="en-GB" b="1" spc="-1" dirty="0">
                  <a:solidFill>
                    <a:srgbClr val="FFC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}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 </a:t>
              </a:r>
              <a:r>
                <a:rPr lang="en-GB" b="1" spc="-1" dirty="0">
                  <a:solidFill>
                    <a:srgbClr val="000086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for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owner, dog</a:t>
              </a:r>
              <a:endParaRPr lang="en-GB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	</a:t>
              </a:r>
              <a:r>
                <a:rPr lang="en-GB" b="1" spc="-1" dirty="0">
                  <a:solidFill>
                    <a:srgbClr val="000086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in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US" spc="-1" dirty="0" err="1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</a:t>
              </a:r>
              <a:r>
                <a:rPr lang="en-US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_owners.items</a:t>
              </a:r>
              <a:r>
                <a:rPr lang="en-US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()</a:t>
              </a:r>
              <a:endParaRPr lang="en-GB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9807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CustomShape 5"/>
          <p:cNvSpPr/>
          <p:nvPr/>
        </p:nvSpPr>
        <p:spPr>
          <a:xfrm>
            <a:off x="3002298" y="3221820"/>
            <a:ext cx="6639774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11" name="CustomShape 6"/>
          <p:cNvSpPr/>
          <p:nvPr/>
        </p:nvSpPr>
        <p:spPr>
          <a:xfrm>
            <a:off x="11206806" y="3225420"/>
            <a:ext cx="694337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6CEA6F48-2F47-4C90-A982-79735755F039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94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BCD04-ABA4-6F4C-9280-7E1A93B7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76" y="316824"/>
            <a:ext cx="11235265" cy="402336"/>
          </a:xfrm>
        </p:spPr>
        <p:txBody>
          <a:bodyPr/>
          <a:lstStyle/>
          <a:p>
            <a:r>
              <a:rPr lang="en-US" b="1" spc="66" dirty="0">
                <a:solidFill>
                  <a:srgbClr val="222222"/>
                </a:solidFill>
                <a:ea typeface="DejaVu Sans"/>
              </a:rPr>
              <a:t>Set comprehension </a:t>
            </a:r>
            <a:endParaRPr lang="en-BY" dirty="0"/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04179A16-6860-7A45-B73C-85007B5D91E4}"/>
              </a:ext>
            </a:extLst>
          </p:cNvPr>
          <p:cNvGrpSpPr/>
          <p:nvPr/>
        </p:nvGrpSpPr>
        <p:grpSpPr>
          <a:xfrm>
            <a:off x="425976" y="1230096"/>
            <a:ext cx="5556029" cy="4583520"/>
            <a:chOff x="476280" y="1422360"/>
            <a:chExt cx="5310720" cy="4583520"/>
          </a:xfrm>
        </p:grpSpPr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F89B0C8C-463B-FC4D-9E3A-C82102B4FD65}"/>
                </a:ext>
              </a:extLst>
            </p:cNvPr>
            <p:cNvSpPr/>
            <p:nvPr/>
          </p:nvSpPr>
          <p:spPr>
            <a:xfrm>
              <a:off x="476280" y="1422360"/>
              <a:ext cx="53107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sz="1800" b="1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`for` loop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9" name="CustomShape 4">
              <a:extLst>
                <a:ext uri="{FF2B5EF4-FFF2-40B4-BE49-F238E27FC236}">
                  <a16:creationId xmlns:a16="http://schemas.microsoft.com/office/drawing/2014/main" id="{6EAE0246-47D4-E449-A9A8-F586D38FB770}"/>
                </a:ext>
              </a:extLst>
            </p:cNvPr>
            <p:cNvSpPr/>
            <p:nvPr/>
          </p:nvSpPr>
          <p:spPr>
            <a:xfrm>
              <a:off x="476280" y="1947240"/>
              <a:ext cx="5310720" cy="405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dogs= </a:t>
              </a:r>
              <a:r>
                <a:rPr lang="en-US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{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'Gus'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'Bubba'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</a:t>
              </a:r>
              <a:r>
                <a:rPr lang="en-GB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Snoopy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cats = {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'Bubba'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'Snow'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endParaRPr lang="en-GB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unique_dog_names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 = </a:t>
              </a:r>
              <a:r>
                <a:rPr lang="en-GB" b="1" spc="-1" dirty="0">
                  <a:solidFill>
                    <a:srgbClr val="000086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set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endParaRPr lang="en-GB" b="1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b="1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for </a:t>
              </a:r>
              <a:r>
                <a:rPr lang="en-GB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dog_name</a:t>
              </a: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b="1" spc="-1" dirty="0">
                  <a:solidFill>
                    <a:srgbClr val="00008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in</a:t>
              </a:r>
              <a:r>
                <a:rPr lang="en-GB" b="1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dog_names</a:t>
              </a: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: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b="1" spc="-1" dirty="0">
                  <a:solidFill>
                    <a:srgbClr val="00008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dog_name</a:t>
              </a: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spc="-1" dirty="0">
                  <a:solidFill>
                    <a:srgbClr val="00008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 in</a:t>
              </a: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cats: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unique_dog_names.add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(</a:t>
              </a:r>
              <a:r>
                <a:rPr lang="en-GB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dog_name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)</a:t>
              </a:r>
              <a:b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GB" spc="-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E4F801B8-8241-A645-BCCC-9DEFE3D9496F}"/>
              </a:ext>
            </a:extLst>
          </p:cNvPr>
          <p:cNvGrpSpPr/>
          <p:nvPr/>
        </p:nvGrpSpPr>
        <p:grpSpPr>
          <a:xfrm>
            <a:off x="6231689" y="1230096"/>
            <a:ext cx="5669454" cy="4583520"/>
            <a:chOff x="6400799" y="1422360"/>
            <a:chExt cx="5310721" cy="4583520"/>
          </a:xfrm>
        </p:grpSpPr>
        <p:sp>
          <p:nvSpPr>
            <p:cNvPr id="21" name="CustomShape 6">
              <a:extLst>
                <a:ext uri="{FF2B5EF4-FFF2-40B4-BE49-F238E27FC236}">
                  <a16:creationId xmlns:a16="http://schemas.microsoft.com/office/drawing/2014/main" id="{678DD002-B70C-4649-8340-9AA2D3ABE99A}"/>
                </a:ext>
              </a:extLst>
            </p:cNvPr>
            <p:cNvSpPr/>
            <p:nvPr/>
          </p:nvSpPr>
          <p:spPr>
            <a:xfrm>
              <a:off x="6400799" y="1422360"/>
              <a:ext cx="5310720" cy="520560"/>
            </a:xfrm>
            <a:prstGeom prst="round2SameRect">
              <a:avLst>
                <a:gd name="adj1" fmla="val 16667"/>
                <a:gd name="adj2" fmla="val 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0" rIns="9000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408240" algn="l"/>
                </a:tabLst>
              </a:pPr>
              <a:r>
                <a:rPr lang="en-US" b="1" spc="-1" dirty="0">
                  <a:solidFill>
                    <a:srgbClr val="FFFFFF"/>
                  </a:solidFill>
                  <a:latin typeface="Calibri"/>
                </a:rPr>
                <a:t>Set comprehension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2" name="CustomShape 7">
              <a:extLst>
                <a:ext uri="{FF2B5EF4-FFF2-40B4-BE49-F238E27FC236}">
                  <a16:creationId xmlns:a16="http://schemas.microsoft.com/office/drawing/2014/main" id="{DB349241-6A06-0041-9070-B247D0D858FD}"/>
                </a:ext>
              </a:extLst>
            </p:cNvPr>
            <p:cNvSpPr/>
            <p:nvPr/>
          </p:nvSpPr>
          <p:spPr>
            <a:xfrm>
              <a:off x="6400800" y="1947240"/>
              <a:ext cx="5310720" cy="405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dogs= </a:t>
              </a:r>
              <a:r>
                <a:rPr lang="en-US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{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'Gus'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'Bubba'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</a:t>
              </a:r>
              <a:r>
                <a:rPr lang="en-GB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Snoopy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cats = {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'Bubba'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,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'Snow'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endParaRPr lang="en-GB" b="1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unique_dog_names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= {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	</a:t>
              </a:r>
              <a:r>
                <a:rPr lang="en-GB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dog_name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b="1" spc="-1" dirty="0">
                  <a:solidFill>
                    <a:srgbClr val="000086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for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dog_name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b="1" spc="-1" dirty="0">
                  <a:solidFill>
                    <a:srgbClr val="000086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in</a:t>
              </a:r>
              <a:r>
                <a:rPr lang="en-GB" b="1" spc="-1" dirty="0">
                  <a:solidFill>
                    <a:srgbClr val="008000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dogs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	</a:t>
              </a:r>
              <a:r>
                <a:rPr lang="en-GB" b="1" spc="-1" dirty="0">
                  <a:solidFill>
                    <a:srgbClr val="000086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if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spc="-1" dirty="0" err="1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dog_name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</a:t>
              </a:r>
              <a:r>
                <a:rPr lang="en-GB" b="1" spc="-1" dirty="0">
                  <a:solidFill>
                    <a:srgbClr val="000086"/>
                  </a:solidFill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not in</a:t>
              </a: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 cats</a:t>
              </a:r>
            </a:p>
            <a:p>
              <a:pPr>
                <a:lnSpc>
                  <a:spcPct val="100000"/>
                </a:lnSpc>
                <a:tabLst>
                  <a:tab pos="408240" algn="l"/>
                </a:tabLst>
              </a:pPr>
              <a:r>
                <a:rPr lang="en-GB" spc="-1" dirty="0">
                  <a:latin typeface="Courier New" panose="02070309020205020404" pitchFamily="49" charset="0"/>
                  <a:ea typeface="DejaVu Sans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25" name="CustomShape 5">
            <a:extLst>
              <a:ext uri="{FF2B5EF4-FFF2-40B4-BE49-F238E27FC236}">
                <a16:creationId xmlns:a16="http://schemas.microsoft.com/office/drawing/2014/main" id="{E7B01338-DC07-9E45-B44C-55658A6C62FF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" name="CustomShape 6">
            <a:extLst>
              <a:ext uri="{FF2B5EF4-FFF2-40B4-BE49-F238E27FC236}">
                <a16:creationId xmlns:a16="http://schemas.microsoft.com/office/drawing/2014/main" id="{BA78FD34-F79D-7642-8EE7-9EE9499E50F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6CEA6F48-2F47-4C90-A982-79735755F039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94</a:t>
            </a:fld>
            <a:endParaRPr lang="en-US" sz="1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0452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9C20D53-2227-A74D-8FFA-F2280DCFDDAF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88AFAFD-47AF-EC4F-824D-B44EE74D8A41}"/>
              </a:ext>
            </a:extLst>
          </p:cNvPr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Algorithm complexity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30A22C08-E661-434C-A32C-F9A797DEA28C}"/>
              </a:ext>
            </a:extLst>
          </p:cNvPr>
          <p:cNvSpPr/>
          <p:nvPr/>
        </p:nvSpPr>
        <p:spPr>
          <a:xfrm>
            <a:off x="11106000" y="6438960"/>
            <a:ext cx="604080" cy="4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8C880BD-8604-4722-813D-DF396112B90A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95</a:t>
            </a:fld>
            <a:endParaRPr lang="en-US" sz="1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0332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6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526324F-ECDD-4943-85CA-AAD4467833A6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96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13FEB-0CC8-4F4B-8082-0AF73D90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 dirty="0">
                <a:solidFill>
                  <a:srgbClr val="222222"/>
                </a:solidFill>
                <a:ea typeface="DejaVu Sans"/>
              </a:rPr>
              <a:t>Algorithm complexity</a:t>
            </a:r>
            <a:endParaRPr lang="en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EEEE1-2A47-A140-BE5D-0E86EDA7BC40}"/>
              </a:ext>
            </a:extLst>
          </p:cNvPr>
          <p:cNvSpPr txBox="1"/>
          <p:nvPr/>
        </p:nvSpPr>
        <p:spPr>
          <a:xfrm>
            <a:off x="480489" y="1390389"/>
            <a:ext cx="107818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Complexity of an algorithm </a:t>
            </a:r>
            <a:r>
              <a:rPr lang="en-GB" sz="2400" dirty="0"/>
              <a:t>is the amount of </a:t>
            </a:r>
            <a:r>
              <a:rPr lang="en-GB" sz="2400" i="1" dirty="0"/>
              <a:t>time </a:t>
            </a:r>
            <a:r>
              <a:rPr lang="en-GB" sz="2400" dirty="0"/>
              <a:t>or</a:t>
            </a:r>
            <a:r>
              <a:rPr lang="en-GB" sz="2400" i="1" dirty="0"/>
              <a:t> space</a:t>
            </a:r>
            <a:r>
              <a:rPr lang="en-GB" sz="2400" dirty="0"/>
              <a:t> required to run it. The factor of time is usually more important than that of space.</a:t>
            </a:r>
          </a:p>
          <a:p>
            <a:endParaRPr lang="en-GB" sz="2400" dirty="0"/>
          </a:p>
          <a:p>
            <a:r>
              <a:rPr lang="en-GB" sz="2400" b="1" dirty="0"/>
              <a:t>Time Complexity </a:t>
            </a:r>
            <a:r>
              <a:rPr lang="en-GB" sz="2400" dirty="0"/>
              <a:t>is most commonly estimated by </a:t>
            </a:r>
            <a:r>
              <a:rPr lang="en-GB" sz="2400" b="1" dirty="0"/>
              <a:t>counting the number of elementary </a:t>
            </a:r>
            <a:r>
              <a:rPr lang="en-GB" sz="2400" i="1" dirty="0"/>
              <a:t>steps </a:t>
            </a:r>
            <a:r>
              <a:rPr lang="en-GB" sz="2400" dirty="0"/>
              <a:t>performed to finish execution.</a:t>
            </a:r>
          </a:p>
          <a:p>
            <a:endParaRPr lang="en-GB" sz="2400" dirty="0"/>
          </a:p>
          <a:p>
            <a:r>
              <a:rPr lang="en-GB" sz="2400" b="1" dirty="0"/>
              <a:t>The big-O notation </a:t>
            </a:r>
            <a:r>
              <a:rPr lang="en-GB" sz="2400" dirty="0"/>
              <a:t>defines the </a:t>
            </a:r>
            <a:r>
              <a:rPr lang="en-GB" sz="2400" b="1" dirty="0"/>
              <a:t>worst-case time complexity </a:t>
            </a:r>
            <a:r>
              <a:rPr lang="en-GB" sz="2400" dirty="0"/>
              <a:t>of an algorithm.</a:t>
            </a:r>
            <a:endParaRPr lang="en-BY" sz="2400" dirty="0"/>
          </a:p>
        </p:txBody>
      </p:sp>
    </p:spTree>
    <p:extLst>
      <p:ext uri="{BB962C8B-B14F-4D97-AF65-F5344CB8AC3E}">
        <p14:creationId xmlns:p14="http://schemas.microsoft.com/office/powerpoint/2010/main" val="13876695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6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526324F-ECDD-4943-85CA-AAD4467833A6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97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13FEB-0CC8-4F4B-8082-0AF73D90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 dirty="0">
                <a:solidFill>
                  <a:srgbClr val="222222"/>
                </a:solidFill>
                <a:ea typeface="DejaVu Sans"/>
              </a:rPr>
              <a:t>Time complexity</a:t>
            </a:r>
            <a:endParaRPr lang="en-BY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50A07C0-AE8A-3645-BA4F-9D7E42170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814321"/>
              </p:ext>
            </p:extLst>
          </p:nvPr>
        </p:nvGraphicFramePr>
        <p:xfrm>
          <a:off x="3183060" y="1480775"/>
          <a:ext cx="5787000" cy="363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6D850B7-84C5-0F41-8EAD-22B5DA892A68}"/>
              </a:ext>
            </a:extLst>
          </p:cNvPr>
          <p:cNvSpPr/>
          <p:nvPr/>
        </p:nvSpPr>
        <p:spPr>
          <a:xfrm>
            <a:off x="3406946" y="5709614"/>
            <a:ext cx="537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Y" dirty="0"/>
              <a:t>Source: </a:t>
            </a:r>
            <a:r>
              <a:rPr lang="en-BY" dirty="0">
                <a:hlinkClick r:id="rId8"/>
              </a:rPr>
              <a:t>https://en.wikipedia.org/wiki/Time_complexity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26759296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698F-9910-3441-93C5-1F662787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complexity example</a:t>
            </a:r>
            <a:endParaRPr lang="en-BY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FC97D78-4248-454E-BF7A-5302BDD0A9AB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95D8E-A069-CB4A-9934-0159FAC6D8E9}"/>
              </a:ext>
            </a:extLst>
          </p:cNvPr>
          <p:cNvSpPr/>
          <p:nvPr/>
        </p:nvSpPr>
        <p:spPr>
          <a:xfrm>
            <a:off x="383472" y="1507197"/>
            <a:ext cx="55856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Y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element in sorted array. </a:t>
            </a:r>
          </a:p>
          <a:p>
            <a:r>
              <a:rPr lang="en-BY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Simple search.</a:t>
            </a:r>
          </a:p>
          <a:p>
            <a:endParaRPr lang="en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 = [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634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element_to_find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GB" b="1" dirty="0">
                <a:solidFill>
                  <a:srgbClr val="0000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array: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rgbClr val="0000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item ==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element_to_find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solidFill>
                  <a:srgbClr val="0000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r>
              <a:rPr lang="en-GB" b="1" dirty="0">
                <a:solidFill>
                  <a:srgbClr val="0000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Did not found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ED62E20A-9D4A-0D45-B822-659D663B0DBD}"/>
              </a:ext>
            </a:extLst>
          </p:cNvPr>
          <p:cNvSpPr/>
          <p:nvPr/>
        </p:nvSpPr>
        <p:spPr>
          <a:xfrm>
            <a:off x="6264631" y="2825524"/>
            <a:ext cx="582672" cy="57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n-BY" dirty="0"/>
              <a:t>ref</a:t>
            </a: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0717BE9-B269-1845-883D-1C593BBB3761}"/>
              </a:ext>
            </a:extLst>
          </p:cNvPr>
          <p:cNvSpPr/>
          <p:nvPr/>
        </p:nvSpPr>
        <p:spPr>
          <a:xfrm>
            <a:off x="6847303" y="2825524"/>
            <a:ext cx="582672" cy="57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n-BY" dirty="0"/>
              <a:t>ref</a:t>
            </a: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D6E31C9-C933-4D40-978B-895EB4D261BC}"/>
              </a:ext>
            </a:extLst>
          </p:cNvPr>
          <p:cNvSpPr/>
          <p:nvPr/>
        </p:nvSpPr>
        <p:spPr>
          <a:xfrm>
            <a:off x="7430436" y="2825524"/>
            <a:ext cx="582672" cy="57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n-BY" dirty="0"/>
              <a:t>ref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60C1337-E963-1D48-A2DD-1E30AEEC5ACE}"/>
              </a:ext>
            </a:extLst>
          </p:cNvPr>
          <p:cNvSpPr/>
          <p:nvPr/>
        </p:nvSpPr>
        <p:spPr>
          <a:xfrm>
            <a:off x="8012185" y="2825524"/>
            <a:ext cx="582672" cy="57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n-BY" dirty="0"/>
              <a:t>ref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25ABD8A2-65EB-024E-99CA-66660CAEC428}"/>
              </a:ext>
            </a:extLst>
          </p:cNvPr>
          <p:cNvSpPr/>
          <p:nvPr/>
        </p:nvSpPr>
        <p:spPr>
          <a:xfrm>
            <a:off x="8594857" y="2825524"/>
            <a:ext cx="582672" cy="57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n-BY" dirty="0"/>
              <a:t>ref</a:t>
            </a:r>
          </a:p>
        </p:txBody>
      </p:sp>
      <p:sp>
        <p:nvSpPr>
          <p:cNvPr id="20" name="CustomShape 6">
            <a:extLst>
              <a:ext uri="{FF2B5EF4-FFF2-40B4-BE49-F238E27FC236}">
                <a16:creationId xmlns:a16="http://schemas.microsoft.com/office/drawing/2014/main" id="{036203FE-CA61-DE41-830E-535DA92B106C}"/>
              </a:ext>
            </a:extLst>
          </p:cNvPr>
          <p:cNvSpPr/>
          <p:nvPr/>
        </p:nvSpPr>
        <p:spPr>
          <a:xfrm>
            <a:off x="9176606" y="2825524"/>
            <a:ext cx="582672" cy="57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n-BY" dirty="0"/>
              <a:t>ref</a:t>
            </a:r>
          </a:p>
        </p:txBody>
      </p:sp>
      <p:sp>
        <p:nvSpPr>
          <p:cNvPr id="21" name="CustomShape 6">
            <a:extLst>
              <a:ext uri="{FF2B5EF4-FFF2-40B4-BE49-F238E27FC236}">
                <a16:creationId xmlns:a16="http://schemas.microsoft.com/office/drawing/2014/main" id="{7D429614-CBDF-EB4B-91ED-A5244A892370}"/>
              </a:ext>
            </a:extLst>
          </p:cNvPr>
          <p:cNvSpPr/>
          <p:nvPr/>
        </p:nvSpPr>
        <p:spPr>
          <a:xfrm>
            <a:off x="9758355" y="2825524"/>
            <a:ext cx="582672" cy="57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n-BY" dirty="0"/>
              <a:t>ref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EBF00FEA-503B-4B46-9B4A-FCFF42CF5638}"/>
              </a:ext>
            </a:extLst>
          </p:cNvPr>
          <p:cNvSpPr/>
          <p:nvPr/>
        </p:nvSpPr>
        <p:spPr>
          <a:xfrm>
            <a:off x="10339181" y="2825524"/>
            <a:ext cx="582672" cy="57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n-BY" dirty="0"/>
              <a:t>ref</a:t>
            </a:r>
          </a:p>
        </p:txBody>
      </p:sp>
      <p:sp>
        <p:nvSpPr>
          <p:cNvPr id="23" name="CustomShape 6">
            <a:extLst>
              <a:ext uri="{FF2B5EF4-FFF2-40B4-BE49-F238E27FC236}">
                <a16:creationId xmlns:a16="http://schemas.microsoft.com/office/drawing/2014/main" id="{2C3E5C13-17C4-D745-8CC3-C7C9A01C49DA}"/>
              </a:ext>
            </a:extLst>
          </p:cNvPr>
          <p:cNvSpPr/>
          <p:nvPr/>
        </p:nvSpPr>
        <p:spPr>
          <a:xfrm>
            <a:off x="10920930" y="2825524"/>
            <a:ext cx="582672" cy="57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n-BY" dirty="0"/>
              <a:t>ref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0D25F-E854-9E4F-AFB1-A5D3DEFF12CA}"/>
              </a:ext>
            </a:extLst>
          </p:cNvPr>
          <p:cNvCxnSpPr>
            <a:cxnSpLocks/>
          </p:cNvCxnSpPr>
          <p:nvPr/>
        </p:nvCxnSpPr>
        <p:spPr>
          <a:xfrm>
            <a:off x="6279145" y="2631764"/>
            <a:ext cx="5148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E2CF9F-08E6-6441-8A6E-6A94DF484D25}"/>
              </a:ext>
            </a:extLst>
          </p:cNvPr>
          <p:cNvSpPr txBox="1"/>
          <p:nvPr/>
        </p:nvSpPr>
        <p:spPr>
          <a:xfrm>
            <a:off x="8363755" y="2174647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  <a:endParaRPr lang="en-BY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FA47202-632C-A74C-9EFF-FAA101190FD9}"/>
              </a:ext>
            </a:extLst>
          </p:cNvPr>
          <p:cNvSpPr/>
          <p:nvPr/>
        </p:nvSpPr>
        <p:spPr>
          <a:xfrm>
            <a:off x="6260488" y="4416511"/>
            <a:ext cx="582671" cy="5754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strike="noStrike" spc="-1" dirty="0">
                <a:solidFill>
                  <a:schemeClr val="accent6"/>
                </a:solidFill>
                <a:latin typeface="Calibri"/>
                <a:ea typeface="DejaVu Sans"/>
              </a:rPr>
              <a:t>11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D29F8B-0E61-2E44-9908-FE021BCD8BB4}"/>
              </a:ext>
            </a:extLst>
          </p:cNvPr>
          <p:cNvCxnSpPr>
            <a:stCxn id="8" idx="2"/>
            <a:endCxn id="30" idx="0"/>
          </p:cNvCxnSpPr>
          <p:nvPr/>
        </p:nvCxnSpPr>
        <p:spPr>
          <a:xfrm flipH="1">
            <a:off x="6551824" y="3401020"/>
            <a:ext cx="4143" cy="101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BB18EDC-0035-9540-AB1C-E67F0ECAB8C6}"/>
              </a:ext>
            </a:extLst>
          </p:cNvPr>
          <p:cNvSpPr/>
          <p:nvPr/>
        </p:nvSpPr>
        <p:spPr>
          <a:xfrm>
            <a:off x="10339181" y="4310065"/>
            <a:ext cx="582671" cy="5754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strike="noStrike" spc="-1" dirty="0">
                <a:solidFill>
                  <a:schemeClr val="accent6"/>
                </a:solidFill>
                <a:latin typeface="Calibri"/>
                <a:ea typeface="DejaVu Sans"/>
              </a:rPr>
              <a:t>59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1721E5-04C6-7A40-A672-BDB22B6EC046}"/>
              </a:ext>
            </a:extLst>
          </p:cNvPr>
          <p:cNvCxnSpPr>
            <a:stCxn id="22" idx="2"/>
            <a:endCxn id="33" idx="0"/>
          </p:cNvCxnSpPr>
          <p:nvPr/>
        </p:nvCxnSpPr>
        <p:spPr>
          <a:xfrm>
            <a:off x="10630517" y="3401020"/>
            <a:ext cx="0" cy="90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73CB85F-7D71-514F-B1C7-2B9E345AEC05}"/>
              </a:ext>
            </a:extLst>
          </p:cNvPr>
          <p:cNvSpPr/>
          <p:nvPr/>
        </p:nvSpPr>
        <p:spPr>
          <a:xfrm>
            <a:off x="10920931" y="5321050"/>
            <a:ext cx="582671" cy="5754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strike="noStrike" spc="-1" dirty="0">
                <a:solidFill>
                  <a:schemeClr val="accent6"/>
                </a:solidFill>
                <a:latin typeface="Calibri"/>
                <a:ea typeface="DejaVu Sans"/>
              </a:rPr>
              <a:t>637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22655B-3F1F-1D40-8B25-7474D66C82F3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>
            <a:off x="11212266" y="3401020"/>
            <a:ext cx="1" cy="192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E9EC0A5-C328-B14E-B5AF-F8C20461BCE5}"/>
              </a:ext>
            </a:extLst>
          </p:cNvPr>
          <p:cNvSpPr/>
          <p:nvPr/>
        </p:nvSpPr>
        <p:spPr>
          <a:xfrm>
            <a:off x="8012186" y="5032171"/>
            <a:ext cx="582671" cy="5754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pc="-1" dirty="0">
                <a:solidFill>
                  <a:schemeClr val="accent6"/>
                </a:solidFill>
                <a:latin typeface="Calibri"/>
                <a:ea typeface="DejaVu Sans"/>
              </a:rPr>
              <a:t>43</a:t>
            </a:r>
            <a:endParaRPr lang="en-BY" sz="1800" strike="noStrike" spc="-1" dirty="0">
              <a:solidFill>
                <a:schemeClr val="accent6"/>
              </a:solidFill>
              <a:latin typeface="Calibri"/>
              <a:ea typeface="DejaVu San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94AEFE-9117-0843-B7C7-45164DD6B2B0}"/>
              </a:ext>
            </a:extLst>
          </p:cNvPr>
          <p:cNvCxnSpPr>
            <a:stCxn id="11" idx="2"/>
            <a:endCxn id="42" idx="0"/>
          </p:cNvCxnSpPr>
          <p:nvPr/>
        </p:nvCxnSpPr>
        <p:spPr>
          <a:xfrm>
            <a:off x="8303521" y="3401020"/>
            <a:ext cx="1" cy="163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9C1D23C-D792-4C4A-8243-66AD8AE2CF3E}"/>
              </a:ext>
            </a:extLst>
          </p:cNvPr>
          <p:cNvSpPr/>
          <p:nvPr/>
        </p:nvSpPr>
        <p:spPr>
          <a:xfrm>
            <a:off x="7135379" y="1423624"/>
            <a:ext cx="3630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Y" sz="3600" b="1" dirty="0"/>
              <a:t>Complexity – O(n)</a:t>
            </a: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9EE3023C-9353-A244-B5A9-0901EA15A2CF}"/>
              </a:ext>
            </a:extLst>
          </p:cNvPr>
          <p:cNvSpPr/>
          <p:nvPr/>
        </p:nvSpPr>
        <p:spPr>
          <a:xfrm>
            <a:off x="11106000" y="6438960"/>
            <a:ext cx="604080" cy="4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8C880BD-8604-4722-813D-DF396112B90A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98</a:t>
            </a:fld>
            <a:endParaRPr lang="en-US" sz="1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723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26BC-22A0-D046-9D8C-31292427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complexity example </a:t>
            </a:r>
            <a:endParaRPr lang="en-BY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6A38F-775F-F446-9F2E-3F113E8C7CBF}"/>
              </a:ext>
            </a:extLst>
          </p:cNvPr>
          <p:cNvSpPr/>
          <p:nvPr/>
        </p:nvSpPr>
        <p:spPr>
          <a:xfrm>
            <a:off x="3078480" y="5216458"/>
            <a:ext cx="809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Y" dirty="0"/>
              <a:t>Source: </a:t>
            </a:r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wiki.python.org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moin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TimeComplexity</a:t>
            </a:r>
            <a:endParaRPr lang="en-BY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A3D9A4-9155-B941-AAEB-A9E3C7BA5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009183"/>
              </p:ext>
            </p:extLst>
          </p:nvPr>
        </p:nvGraphicFramePr>
        <p:xfrm>
          <a:off x="182880" y="1874324"/>
          <a:ext cx="11121392" cy="2861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stomShape 2">
            <a:extLst>
              <a:ext uri="{FF2B5EF4-FFF2-40B4-BE49-F238E27FC236}">
                <a16:creationId xmlns:a16="http://schemas.microsoft.com/office/drawing/2014/main" id="{DCC9F878-FB93-E047-81B6-ACA122C0D0E9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3559F8A-1508-FB4C-B807-9E475C1BFF31}"/>
              </a:ext>
            </a:extLst>
          </p:cNvPr>
          <p:cNvSpPr/>
          <p:nvPr/>
        </p:nvSpPr>
        <p:spPr>
          <a:xfrm>
            <a:off x="11106000" y="6438960"/>
            <a:ext cx="604080" cy="4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8C880BD-8604-4722-813D-DF396112B90A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99</a:t>
            </a:fld>
            <a:endParaRPr lang="en-US" sz="1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18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1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8B6ACC9A-4C90-C14F-82B6-B3AEBA7A3B52}" vid="{4C3FF76F-9512-6448-ACEB-EA0BC1D1967B}"/>
    </a:ext>
  </a:extLst>
</a:theme>
</file>

<file path=ppt/theme/theme6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8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anchor="ctr">
        <a:noAutofit/>
      </a:bodyPr>
      <a:lstStyle>
        <a:defPPr algn="r">
          <a:lnSpc>
            <a:spcPct val="100000"/>
          </a:lnSpc>
          <a:defRPr sz="1800" b="1" strike="noStrike" spc="-1">
            <a:solidFill>
              <a:srgbClr val="FEFEFE"/>
            </a:solidFill>
            <a:latin typeface="Calibri"/>
            <a:ea typeface="DejaVu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9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5" ma:contentTypeDescription="Create a new document." ma:contentTypeScope="" ma:versionID="26297cfc849e86d45b4ee5a02a70a2c9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ecefbd00968964826fedc24b4dac585c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3" nillable="true" ma:displayName="Taxonomy Catch All Column" ma:hidden="true" ma:list="{973fa4bb-9c6c-45db-a52d-a4939dd296cf}" ma:internalName="TaxCatchAll" ma:showField="CatchAllData" ma:web="5ede5379-f79c-4964-9301-1140f96aa6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DOCID-1506477047-8223</_dlc_DocId>
    <_dlc_DocIdUrl xmlns="5ede5379-f79c-4964-9301-1140f96aa672">
      <Url>https://epam.sharepoint.com/sites/LMSO/_layouts/15/DocIdRedir.aspx?ID=DOCID-1506477047-8223</Url>
      <Description>DOCID-1506477047-8223</Description>
    </_dlc_DocIdUrl>
    <TaxCatchAll xmlns="5ede5379-f79c-4964-9301-1140f96aa672" xsi:nil="true"/>
    <lcf76f155ced4ddcb4097134ff3c332f xmlns="9b994499-688a-4c81-bb09-d15746d9e4fa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B77434F-9AC0-4385-8F01-0AEE36A698D1}"/>
</file>

<file path=customXml/itemProps2.xml><?xml version="1.0" encoding="utf-8"?>
<ds:datastoreItem xmlns:ds="http://schemas.openxmlformats.org/officeDocument/2006/customXml" ds:itemID="{22FBAFBD-F833-4CFF-9E61-95A6D65740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BEF20C-B884-4D30-B37F-CD1854E979F8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04a19e0-e970-4826-8379-1d4c95978dbb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613FB85-B60C-413C-9318-E724EF15C6B8}"/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TotalTime>793</TotalTime>
  <Words>3783</Words>
  <Application>Microsoft Macintosh PowerPoint</Application>
  <PresentationFormat>Widescreen</PresentationFormat>
  <Paragraphs>984</Paragraphs>
  <Slides>100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100</vt:i4>
      </vt:variant>
    </vt:vector>
  </HeadingPairs>
  <TitlesOfParts>
    <vt:vector size="119" baseType="lpstr">
      <vt:lpstr>Arial</vt:lpstr>
      <vt:lpstr>Calibri</vt:lpstr>
      <vt:lpstr>Calibri Light</vt:lpstr>
      <vt:lpstr>Courier New</vt:lpstr>
      <vt:lpstr>Franklin Gothic Book</vt:lpstr>
      <vt:lpstr>Franklin Gothic Medium</vt:lpstr>
      <vt:lpstr>Lucida Console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Theme1</vt:lpstr>
      <vt:lpstr>epam-ppt-cover</vt:lpstr>
      <vt:lpstr>Covers</vt:lpstr>
      <vt:lpstr>General</vt:lpstr>
      <vt:lpstr>Breakers</vt:lpstr>
      <vt:lpstr>PowerPoint Presentation</vt:lpstr>
      <vt:lpstr>Session overview</vt:lpstr>
      <vt:lpstr>PowerPoint Presentation</vt:lpstr>
      <vt:lpstr>Data types</vt:lpstr>
      <vt:lpstr>Data types</vt:lpstr>
      <vt:lpstr>Objects</vt:lpstr>
      <vt:lpstr>Variables</vt:lpstr>
      <vt:lpstr>PowerPoint Presentation</vt:lpstr>
      <vt:lpstr>Strings</vt:lpstr>
      <vt:lpstr>Strings</vt:lpstr>
      <vt:lpstr>Immutability mechanism</vt:lpstr>
      <vt:lpstr>Immutability mechanism</vt:lpstr>
      <vt:lpstr>Immutability mechanism</vt:lpstr>
      <vt:lpstr>Immutability mechanism</vt:lpstr>
      <vt:lpstr>Immutability mechanism</vt:lpstr>
      <vt:lpstr>Immutability mechanism</vt:lpstr>
      <vt:lpstr>Immutable vs Mutable</vt:lpstr>
      <vt:lpstr>Accessing string elements</vt:lpstr>
      <vt:lpstr>Slices</vt:lpstr>
      <vt:lpstr>String formatting</vt:lpstr>
      <vt:lpstr>Different string literals</vt:lpstr>
      <vt:lpstr>String operators</vt:lpstr>
      <vt:lpstr>String methods</vt:lpstr>
      <vt:lpstr>PowerPoint Presentation</vt:lpstr>
      <vt:lpstr>Numbers types</vt:lpstr>
      <vt:lpstr>Numbers types</vt:lpstr>
      <vt:lpstr>Trigonometry (math module)</vt:lpstr>
      <vt:lpstr>Random numbers generation (random module)</vt:lpstr>
      <vt:lpstr>PowerPoint Presentation</vt:lpstr>
      <vt:lpstr>List &amp; Tuple</vt:lpstr>
      <vt:lpstr>List VS Tuple</vt:lpstr>
      <vt:lpstr>Initialization</vt:lpstr>
      <vt:lpstr>Accessing list/tuple elements</vt:lpstr>
      <vt:lpstr>List VS Tuple</vt:lpstr>
      <vt:lpstr>PowerPoint Presentation</vt:lpstr>
      <vt:lpstr>Slices</vt:lpstr>
      <vt:lpstr>List operators</vt:lpstr>
      <vt:lpstr>Tuple operators</vt:lpstr>
      <vt:lpstr>Tuple operators</vt:lpstr>
      <vt:lpstr>List methods</vt:lpstr>
      <vt:lpstr>Tuple methods</vt:lpstr>
      <vt:lpstr>PowerPoint Presentation</vt:lpstr>
      <vt:lpstr>Bool</vt:lpstr>
      <vt:lpstr>Representing to bool</vt:lpstr>
      <vt:lpstr>PowerPoint Presentation</vt:lpstr>
      <vt:lpstr>None</vt:lpstr>
      <vt:lpstr>PowerPoint Presentation</vt:lpstr>
      <vt:lpstr>Sets</vt:lpstr>
      <vt:lpstr>Initialization</vt:lpstr>
      <vt:lpstr>Set operators</vt:lpstr>
      <vt:lpstr>Set methods</vt:lpstr>
      <vt:lpstr>Items</vt:lpstr>
      <vt:lpstr>PowerPoint Presentation</vt:lpstr>
      <vt:lpstr>Dictionary</vt:lpstr>
      <vt:lpstr>Features</vt:lpstr>
      <vt:lpstr>Initialization</vt:lpstr>
      <vt:lpstr>Initialization</vt:lpstr>
      <vt:lpstr>Accessing dict values</vt:lpstr>
      <vt:lpstr>Dict operators</vt:lpstr>
      <vt:lpstr>Dict methods</vt:lpstr>
      <vt:lpstr>PowerPoint Presentation</vt:lpstr>
      <vt:lpstr>Hashing usage</vt:lpstr>
      <vt:lpstr>Hashing</vt:lpstr>
      <vt:lpstr>Hashable objects in Python</vt:lpstr>
      <vt:lpstr>PowerPoint Presentation</vt:lpstr>
      <vt:lpstr>Operator types</vt:lpstr>
      <vt:lpstr>Arithmetic operators</vt:lpstr>
      <vt:lpstr>Comparison (relational) operators</vt:lpstr>
      <vt:lpstr>Comparison (relational) operators | Examples</vt:lpstr>
      <vt:lpstr>Assignment operators</vt:lpstr>
      <vt:lpstr>Bitwise operators</vt:lpstr>
      <vt:lpstr>Python + bytes</vt:lpstr>
      <vt:lpstr>Logical operators</vt:lpstr>
      <vt:lpstr>Logical operators</vt:lpstr>
      <vt:lpstr>Membership operators</vt:lpstr>
      <vt:lpstr>Membership operators</vt:lpstr>
      <vt:lpstr>Identity operators</vt:lpstr>
      <vt:lpstr>Identity operators</vt:lpstr>
      <vt:lpstr>Operator precedence</vt:lpstr>
      <vt:lpstr>PowerPoint Presentation</vt:lpstr>
      <vt:lpstr>Simple if statement</vt:lpstr>
      <vt:lpstr>If/else statement</vt:lpstr>
      <vt:lpstr>If/elif/else statement</vt:lpstr>
      <vt:lpstr>if statement</vt:lpstr>
      <vt:lpstr>One-line if statement</vt:lpstr>
      <vt:lpstr>PowerPoint Presentation</vt:lpstr>
      <vt:lpstr>Loop types</vt:lpstr>
      <vt:lpstr>Loops usage</vt:lpstr>
      <vt:lpstr>Else block in loops</vt:lpstr>
      <vt:lpstr>Loops execution control</vt:lpstr>
      <vt:lpstr>PowerPoint Presentation</vt:lpstr>
      <vt:lpstr>List comprehension </vt:lpstr>
      <vt:lpstr>Dict Comprehension</vt:lpstr>
      <vt:lpstr>Set comprehension </vt:lpstr>
      <vt:lpstr>PowerPoint Presentation</vt:lpstr>
      <vt:lpstr>Algorithm complexity</vt:lpstr>
      <vt:lpstr>Time complexity</vt:lpstr>
      <vt:lpstr>Algorithm complexity example</vt:lpstr>
      <vt:lpstr>Algorithm complexity example 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Siarhei Boika</dc:creator>
  <cp:keywords>Python</cp:keywords>
  <dc:description/>
  <cp:lastModifiedBy>Hanna Kavalionak</cp:lastModifiedBy>
  <cp:revision>68</cp:revision>
  <dcterms:created xsi:type="dcterms:W3CDTF">2013-04-15T18:58:48Z</dcterms:created>
  <dcterms:modified xsi:type="dcterms:W3CDTF">2021-09-10T12:51:03Z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 Systems</vt:lpwstr>
  </property>
  <property fmtid="{D5CDD505-2E9C-101B-9397-08002B2CF9AE}" pid="4" name="ContentTypeId">
    <vt:lpwstr>0x010100A8D4E6613F5B634CB601A095784E7618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43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75</vt:i4>
  </property>
  <property fmtid="{D5CDD505-2E9C-101B-9397-08002B2CF9AE}" pid="14" name="Order">
    <vt:r8>24400</vt:r8>
  </property>
  <property fmtid="{D5CDD505-2E9C-101B-9397-08002B2CF9AE}" pid="15" name="_SourceUrl">
    <vt:lpwstr/>
  </property>
  <property fmtid="{D5CDD505-2E9C-101B-9397-08002B2CF9AE}" pid="16" name="_SharedFileIndex">
    <vt:lpwstr/>
  </property>
  <property fmtid="{D5CDD505-2E9C-101B-9397-08002B2CF9AE}" pid="17" name="ComplianceAssetId">
    <vt:lpwstr/>
  </property>
  <property fmtid="{D5CDD505-2E9C-101B-9397-08002B2CF9AE}" pid="18" name="_ExtendedDescription">
    <vt:lpwstr/>
  </property>
  <property fmtid="{D5CDD505-2E9C-101B-9397-08002B2CF9AE}" pid="19" name="_dlc_DocIdItemGuid">
    <vt:lpwstr>23f2566e-85e7-4198-ac28-d198f34d0f3d</vt:lpwstr>
  </property>
</Properties>
</file>