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7" r:id="rId5"/>
    <p:sldMasterId id="2147483726" r:id="rId6"/>
    <p:sldMasterId id="2147483739" r:id="rId7"/>
    <p:sldMasterId id="2147483752" r:id="rId8"/>
    <p:sldMasterId id="2147483765" r:id="rId9"/>
    <p:sldMasterId id="2147483778" r:id="rId10"/>
    <p:sldMasterId id="2147483791" r:id="rId11"/>
    <p:sldMasterId id="2147483804" r:id="rId12"/>
    <p:sldMasterId id="2147483819" r:id="rId13"/>
    <p:sldMasterId id="2147483823" r:id="rId14"/>
    <p:sldMasterId id="2147483831" r:id="rId15"/>
    <p:sldMasterId id="2147483853" r:id="rId16"/>
  </p:sldMasterIdLst>
  <p:notesMasterIdLst>
    <p:notesMasterId r:id="rId67"/>
  </p:notesMasterIdLst>
  <p:sldIdLst>
    <p:sldId id="256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306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adzi Stantchik" initials="HS" lastIdx="1" clrIdx="0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  <p:cmAuthor id="2" name="Hanna Kavalionak" initials="HK" lastIdx="3" clrIdx="1">
    <p:extLst>
      <p:ext uri="{19B8F6BF-5375-455C-9EA6-DF929625EA0E}">
        <p15:presenceInfo xmlns:p15="http://schemas.microsoft.com/office/powerpoint/2012/main" userId="S::hanna_kavalionak@epam.com::82742bfd-6cd6-458c-93ec-4cc1c74eb7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CF0"/>
    <a:srgbClr val="0000FF"/>
    <a:srgbClr val="808080"/>
    <a:srgbClr val="000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2D14B-8B94-EBED-858D-3D4768CFD6D2}" v="64" dt="2021-09-17T10:16:47.061"/>
    <p1510:client id="{B38A8C15-C88B-9E4D-B4D5-15A9E322A0B4}" v="219" dt="2021-09-16T16:47:51.764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0"/>
    <p:restoredTop sz="95662"/>
  </p:normalViewPr>
  <p:slideViewPr>
    <p:cSldViewPr snapToGrid="0" snapToObjects="1">
      <p:cViewPr varScale="1">
        <p:scale>
          <a:sx n="104" d="100"/>
          <a:sy n="104" d="100"/>
        </p:scale>
        <p:origin x="1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slide" Target="slides/slide50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slide" Target="slides/slide48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70" Type="http://schemas.openxmlformats.org/officeDocument/2006/relationships/viewProps" Target="viewProps.xml"/><Relationship Id="rId75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4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avalionak" userId="82742bfd-6cd6-458c-93ec-4cc1c74eb775" providerId="ADAL" clId="{B38A8C15-C88B-9E4D-B4D5-15A9E322A0B4}"/>
    <pc:docChg chg="undo custSel modSld delMainMaster">
      <pc:chgData name="Hanna Kavalionak" userId="82742bfd-6cd6-458c-93ec-4cc1c74eb775" providerId="ADAL" clId="{B38A8C15-C88B-9E4D-B4D5-15A9E322A0B4}" dt="2021-09-16T16:47:54.998" v="621"/>
      <pc:docMkLst>
        <pc:docMk/>
      </pc:docMkLst>
      <pc:sldChg chg="addSp delSp modSp mod">
        <pc:chgData name="Hanna Kavalionak" userId="82742bfd-6cd6-458c-93ec-4cc1c74eb775" providerId="ADAL" clId="{B38A8C15-C88B-9E4D-B4D5-15A9E322A0B4}" dt="2021-09-16T16:47:54.998" v="621"/>
        <pc:sldMkLst>
          <pc:docMk/>
          <pc:sldMk cId="0" sldId="256"/>
        </pc:sldMkLst>
        <pc:spChg chg="add del mod">
          <ac:chgData name="Hanna Kavalionak" userId="82742bfd-6cd6-458c-93ec-4cc1c74eb775" providerId="ADAL" clId="{B38A8C15-C88B-9E4D-B4D5-15A9E322A0B4}" dt="2021-09-16T16:47:54.998" v="621"/>
          <ac:spMkLst>
            <pc:docMk/>
            <pc:sldMk cId="0" sldId="256"/>
            <ac:spMk id="2" creationId="{84C7BC5B-2617-EC4E-9592-F8E2944A9461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5:29.245" v="195" actId="2711"/>
        <pc:sldMkLst>
          <pc:docMk/>
          <pc:sldMk cId="0" sldId="258"/>
        </pc:sldMkLst>
        <pc:spChg chg="add del mod ord">
          <ac:chgData name="Hanna Kavalionak" userId="82742bfd-6cd6-458c-93ec-4cc1c74eb775" providerId="ADAL" clId="{B38A8C15-C88B-9E4D-B4D5-15A9E322A0B4}" dt="2021-09-11T12:08:18.610" v="19" actId="478"/>
          <ac:spMkLst>
            <pc:docMk/>
            <pc:sldMk cId="0" sldId="258"/>
            <ac:spMk id="2" creationId="{C9F753B3-3846-E947-BF79-7A0F2E06D2F6}"/>
          </ac:spMkLst>
        </pc:spChg>
        <pc:spChg chg="add del mod">
          <ac:chgData name="Hanna Kavalionak" userId="82742bfd-6cd6-458c-93ec-4cc1c74eb775" providerId="ADAL" clId="{B38A8C15-C88B-9E4D-B4D5-15A9E322A0B4}" dt="2021-09-11T12:09:08.369" v="25"/>
          <ac:spMkLst>
            <pc:docMk/>
            <pc:sldMk cId="0" sldId="258"/>
            <ac:spMk id="3" creationId="{EC3FAD7A-C6A3-A24E-A9DF-0287FFE2EF86}"/>
          </ac:spMkLst>
        </pc:spChg>
        <pc:spChg chg="add del mod ord">
          <ac:chgData name="Hanna Kavalionak" userId="82742bfd-6cd6-458c-93ec-4cc1c74eb775" providerId="ADAL" clId="{B38A8C15-C88B-9E4D-B4D5-15A9E322A0B4}" dt="2021-09-11T12:09:06.487" v="22" actId="478"/>
          <ac:spMkLst>
            <pc:docMk/>
            <pc:sldMk cId="0" sldId="258"/>
            <ac:spMk id="4" creationId="{F62596AA-811A-6A42-B8E1-C9A7F0F49EB9}"/>
          </ac:spMkLst>
        </pc:spChg>
        <pc:spChg chg="add del mod ord">
          <ac:chgData name="Hanna Kavalionak" userId="82742bfd-6cd6-458c-93ec-4cc1c74eb775" providerId="ADAL" clId="{B38A8C15-C88B-9E4D-B4D5-15A9E322A0B4}" dt="2021-09-11T12:09:08.326" v="23" actId="478"/>
          <ac:spMkLst>
            <pc:docMk/>
            <pc:sldMk cId="0" sldId="258"/>
            <ac:spMk id="5" creationId="{FF1A6D2D-D5A7-7D4D-A1B9-F36D7E31EF1A}"/>
          </ac:spMkLst>
        </pc:spChg>
        <pc:spChg chg="mod">
          <ac:chgData name="Hanna Kavalionak" userId="82742bfd-6cd6-458c-93ec-4cc1c74eb775" providerId="ADAL" clId="{B38A8C15-C88B-9E4D-B4D5-15A9E322A0B4}" dt="2021-09-11T12:10:15.506" v="33" actId="113"/>
          <ac:spMkLst>
            <pc:docMk/>
            <pc:sldMk cId="0" sldId="258"/>
            <ac:spMk id="12" creationId="{7A4F47F7-1A1C-C746-93FF-73E389C76FA6}"/>
          </ac:spMkLst>
        </pc:spChg>
        <pc:spChg chg="mod">
          <ac:chgData name="Hanna Kavalionak" userId="82742bfd-6cd6-458c-93ec-4cc1c74eb775" providerId="ADAL" clId="{B38A8C15-C88B-9E4D-B4D5-15A9E322A0B4}" dt="2021-09-11T15:25:29.245" v="195" actId="2711"/>
          <ac:spMkLst>
            <pc:docMk/>
            <pc:sldMk cId="0" sldId="258"/>
            <ac:spMk id="382" creationId="{00000000-0000-0000-0000-000000000000}"/>
          </ac:spMkLst>
        </pc:spChg>
      </pc:sldChg>
      <pc:sldChg chg="modSp mod">
        <pc:chgData name="Hanna Kavalionak" userId="82742bfd-6cd6-458c-93ec-4cc1c74eb775" providerId="ADAL" clId="{B38A8C15-C88B-9E4D-B4D5-15A9E322A0B4}" dt="2021-09-11T12:10:11.947" v="32" actId="113"/>
        <pc:sldMkLst>
          <pc:docMk/>
          <pc:sldMk cId="0" sldId="259"/>
        </pc:sldMkLst>
        <pc:spChg chg="mod">
          <ac:chgData name="Hanna Kavalionak" userId="82742bfd-6cd6-458c-93ec-4cc1c74eb775" providerId="ADAL" clId="{B38A8C15-C88B-9E4D-B4D5-15A9E322A0B4}" dt="2021-09-11T12:10:11.947" v="32" actId="113"/>
          <ac:spMkLst>
            <pc:docMk/>
            <pc:sldMk cId="0" sldId="259"/>
            <ac:spMk id="5" creationId="{1E4B0242-50D3-9E4D-B76C-E8DFF799928E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5:36.226" v="196" actId="2711"/>
        <pc:sldMkLst>
          <pc:docMk/>
          <pc:sldMk cId="0" sldId="260"/>
        </pc:sldMkLst>
        <pc:spChg chg="add del mod ord">
          <ac:chgData name="Hanna Kavalionak" userId="82742bfd-6cd6-458c-93ec-4cc1c74eb775" providerId="ADAL" clId="{B38A8C15-C88B-9E4D-B4D5-15A9E322A0B4}" dt="2021-09-11T12:09:24.875" v="27" actId="478"/>
          <ac:spMkLst>
            <pc:docMk/>
            <pc:sldMk cId="0" sldId="260"/>
            <ac:spMk id="2" creationId="{CF962E0B-9A42-3B4F-B697-C4CF2023FBCA}"/>
          </ac:spMkLst>
        </pc:spChg>
        <pc:spChg chg="mod">
          <ac:chgData name="Hanna Kavalionak" userId="82742bfd-6cd6-458c-93ec-4cc1c74eb775" providerId="ADAL" clId="{B38A8C15-C88B-9E4D-B4D5-15A9E322A0B4}" dt="2021-09-11T15:25:36.226" v="196" actId="2711"/>
          <ac:spMkLst>
            <pc:docMk/>
            <pc:sldMk cId="0" sldId="260"/>
            <ac:spMk id="39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2:10:08.781" v="31" actId="113"/>
          <ac:spMkLst>
            <pc:docMk/>
            <pc:sldMk cId="0" sldId="260"/>
            <ac:spMk id="396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5:41.502" v="197" actId="2711"/>
        <pc:sldMkLst>
          <pc:docMk/>
          <pc:sldMk cId="0" sldId="261"/>
        </pc:sldMkLst>
        <pc:spChg chg="add del mod ord">
          <ac:chgData name="Hanna Kavalionak" userId="82742bfd-6cd6-458c-93ec-4cc1c74eb775" providerId="ADAL" clId="{B38A8C15-C88B-9E4D-B4D5-15A9E322A0B4}" dt="2021-09-11T12:09:34.079" v="29" actId="478"/>
          <ac:spMkLst>
            <pc:docMk/>
            <pc:sldMk cId="0" sldId="261"/>
            <ac:spMk id="2" creationId="{90C9D83E-9168-AC44-AC67-1AF4E101AEE0}"/>
          </ac:spMkLst>
        </pc:spChg>
        <pc:spChg chg="mod">
          <ac:chgData name="Hanna Kavalionak" userId="82742bfd-6cd6-458c-93ec-4cc1c74eb775" providerId="ADAL" clId="{B38A8C15-C88B-9E4D-B4D5-15A9E322A0B4}" dt="2021-09-11T15:25:41.502" v="197" actId="2711"/>
          <ac:spMkLst>
            <pc:docMk/>
            <pc:sldMk cId="0" sldId="261"/>
            <ac:spMk id="399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2:10:05.315" v="30" actId="113"/>
          <ac:spMkLst>
            <pc:docMk/>
            <pc:sldMk cId="0" sldId="261"/>
            <ac:spMk id="40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5:46.794" v="198" actId="2711"/>
        <pc:sldMkLst>
          <pc:docMk/>
          <pc:sldMk cId="0" sldId="262"/>
        </pc:sldMkLst>
        <pc:spChg chg="add del mod">
          <ac:chgData name="Hanna Kavalionak" userId="82742bfd-6cd6-458c-93ec-4cc1c74eb775" providerId="ADAL" clId="{B38A8C15-C88B-9E4D-B4D5-15A9E322A0B4}" dt="2021-09-11T12:10:35.405" v="39"/>
          <ac:spMkLst>
            <pc:docMk/>
            <pc:sldMk cId="0" sldId="262"/>
            <ac:spMk id="2" creationId="{EA2AA10E-B413-DF41-85E9-28A005DFCD3D}"/>
          </ac:spMkLst>
        </pc:spChg>
        <pc:spChg chg="add del mod ord">
          <ac:chgData name="Hanna Kavalionak" userId="82742bfd-6cd6-458c-93ec-4cc1c74eb775" providerId="ADAL" clId="{B38A8C15-C88B-9E4D-B4D5-15A9E322A0B4}" dt="2021-09-11T12:17:16.361" v="70" actId="478"/>
          <ac:spMkLst>
            <pc:docMk/>
            <pc:sldMk cId="0" sldId="262"/>
            <ac:spMk id="3" creationId="{CCBEFE9F-2597-D643-A67F-2F39D78412E7}"/>
          </ac:spMkLst>
        </pc:spChg>
        <pc:spChg chg="mod">
          <ac:chgData name="Hanna Kavalionak" userId="82742bfd-6cd6-458c-93ec-4cc1c74eb775" providerId="ADAL" clId="{B38A8C15-C88B-9E4D-B4D5-15A9E322A0B4}" dt="2021-09-11T15:25:46.794" v="198" actId="2711"/>
          <ac:spMkLst>
            <pc:docMk/>
            <pc:sldMk cId="0" sldId="262"/>
            <ac:spMk id="40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2:10:26.374" v="35" actId="113"/>
          <ac:spMkLst>
            <pc:docMk/>
            <pc:sldMk cId="0" sldId="262"/>
            <ac:spMk id="405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2:17:28.972" v="72" actId="478"/>
        <pc:sldMkLst>
          <pc:docMk/>
          <pc:sldMk cId="0" sldId="263"/>
        </pc:sldMkLst>
        <pc:spChg chg="add del mod ord">
          <ac:chgData name="Hanna Kavalionak" userId="82742bfd-6cd6-458c-93ec-4cc1c74eb775" providerId="ADAL" clId="{B38A8C15-C88B-9E4D-B4D5-15A9E322A0B4}" dt="2021-09-11T12:17:28.972" v="72" actId="478"/>
          <ac:spMkLst>
            <pc:docMk/>
            <pc:sldMk cId="0" sldId="263"/>
            <ac:spMk id="2" creationId="{A2622362-2B57-5B4F-B9AE-35CD4123D296}"/>
          </ac:spMkLst>
        </pc:spChg>
        <pc:spChg chg="mod">
          <ac:chgData name="Hanna Kavalionak" userId="82742bfd-6cd6-458c-93ec-4cc1c74eb775" providerId="ADAL" clId="{B38A8C15-C88B-9E4D-B4D5-15A9E322A0B4}" dt="2021-09-11T12:17:04.014" v="68" actId="2711"/>
          <ac:spMkLst>
            <pc:docMk/>
            <pc:sldMk cId="0" sldId="263"/>
            <ac:spMk id="411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2:10:31.186" v="36" actId="113"/>
          <ac:spMkLst>
            <pc:docMk/>
            <pc:sldMk cId="0" sldId="263"/>
            <ac:spMk id="413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4:48.351" v="194"/>
        <pc:sldMkLst>
          <pc:docMk/>
          <pc:sldMk cId="0" sldId="264"/>
        </pc:sldMkLst>
        <pc:spChg chg="add del mod">
          <ac:chgData name="Hanna Kavalionak" userId="82742bfd-6cd6-458c-93ec-4cc1c74eb775" providerId="ADAL" clId="{B38A8C15-C88B-9E4D-B4D5-15A9E322A0B4}" dt="2021-09-11T12:10:38.811" v="40" actId="478"/>
          <ac:spMkLst>
            <pc:docMk/>
            <pc:sldMk cId="0" sldId="264"/>
            <ac:spMk id="2" creationId="{07CF7FCE-C5FB-8047-A159-F79660E9CF9A}"/>
          </ac:spMkLst>
        </pc:spChg>
        <pc:spChg chg="add del mod">
          <ac:chgData name="Hanna Kavalionak" userId="82742bfd-6cd6-458c-93ec-4cc1c74eb775" providerId="ADAL" clId="{B38A8C15-C88B-9E4D-B4D5-15A9E322A0B4}" dt="2021-09-11T12:10:49.804" v="46"/>
          <ac:spMkLst>
            <pc:docMk/>
            <pc:sldMk cId="0" sldId="264"/>
            <ac:spMk id="3" creationId="{95D57CE0-09E9-4847-948B-E58AA855E003}"/>
          </ac:spMkLst>
        </pc:spChg>
        <pc:spChg chg="add del mod ord">
          <ac:chgData name="Hanna Kavalionak" userId="82742bfd-6cd6-458c-93ec-4cc1c74eb775" providerId="ADAL" clId="{B38A8C15-C88B-9E4D-B4D5-15A9E322A0B4}" dt="2021-09-11T12:16:20.654" v="66" actId="478"/>
          <ac:spMkLst>
            <pc:docMk/>
            <pc:sldMk cId="0" sldId="264"/>
            <ac:spMk id="4" creationId="{C42F6CE5-34D7-1A4E-B393-9550A0350149}"/>
          </ac:spMkLst>
        </pc:spChg>
        <pc:spChg chg="add mod">
          <ac:chgData name="Hanna Kavalionak" userId="82742bfd-6cd6-458c-93ec-4cc1c74eb775" providerId="ADAL" clId="{B38A8C15-C88B-9E4D-B4D5-15A9E322A0B4}" dt="2021-09-11T15:24:48.351" v="194"/>
          <ac:spMkLst>
            <pc:docMk/>
            <pc:sldMk cId="0" sldId="264"/>
            <ac:spMk id="9" creationId="{F32E677D-7A79-8545-86F4-49E5760359CD}"/>
          </ac:spMkLst>
        </pc:spChg>
        <pc:spChg chg="add del mod">
          <ac:chgData name="Hanna Kavalionak" userId="82742bfd-6cd6-458c-93ec-4cc1c74eb775" providerId="ADAL" clId="{B38A8C15-C88B-9E4D-B4D5-15A9E322A0B4}" dt="2021-09-11T12:16:53.840" v="67" actId="2711"/>
          <ac:spMkLst>
            <pc:docMk/>
            <pc:sldMk cId="0" sldId="264"/>
            <ac:spMk id="415" creationId="{00000000-0000-0000-0000-000000000000}"/>
          </ac:spMkLst>
        </pc:spChg>
        <pc:spChg chg="del mod">
          <ac:chgData name="Hanna Kavalionak" userId="82742bfd-6cd6-458c-93ec-4cc1c74eb775" providerId="ADAL" clId="{B38A8C15-C88B-9E4D-B4D5-15A9E322A0B4}" dt="2021-09-11T15:24:47.993" v="193" actId="478"/>
          <ac:spMkLst>
            <pc:docMk/>
            <pc:sldMk cId="0" sldId="264"/>
            <ac:spMk id="417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6:02.204" v="199" actId="2711"/>
        <pc:sldMkLst>
          <pc:docMk/>
          <pc:sldMk cId="0" sldId="265"/>
        </pc:sldMkLst>
        <pc:spChg chg="add del mod ord">
          <ac:chgData name="Hanna Kavalionak" userId="82742bfd-6cd6-458c-93ec-4cc1c74eb775" providerId="ADAL" clId="{B38A8C15-C88B-9E4D-B4D5-15A9E322A0B4}" dt="2021-09-11T12:17:40.665" v="74" actId="478"/>
          <ac:spMkLst>
            <pc:docMk/>
            <pc:sldMk cId="0" sldId="265"/>
            <ac:spMk id="2" creationId="{15643F4D-209D-4A4A-A60F-E30F0E1D33B7}"/>
          </ac:spMkLst>
        </pc:spChg>
        <pc:spChg chg="mod">
          <ac:chgData name="Hanna Kavalionak" userId="82742bfd-6cd6-458c-93ec-4cc1c74eb775" providerId="ADAL" clId="{B38A8C15-C88B-9E4D-B4D5-15A9E322A0B4}" dt="2021-09-11T15:26:02.204" v="199" actId="2711"/>
          <ac:spMkLst>
            <pc:docMk/>
            <pc:sldMk cId="0" sldId="265"/>
            <ac:spMk id="419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18:43.685" v="150" actId="113"/>
          <ac:spMkLst>
            <pc:docMk/>
            <pc:sldMk cId="0" sldId="265"/>
            <ac:spMk id="421" creationId="{00000000-0000-0000-0000-000000000000}"/>
          </ac:spMkLst>
        </pc:spChg>
      </pc:sldChg>
      <pc:sldChg chg="addSp delSp modSp mod modClrScheme addCm modCm chgLayout">
        <pc:chgData name="Hanna Kavalionak" userId="82742bfd-6cd6-458c-93ec-4cc1c74eb775" providerId="ADAL" clId="{B38A8C15-C88B-9E4D-B4D5-15A9E322A0B4}" dt="2021-09-11T21:18:33.735" v="522" actId="207"/>
        <pc:sldMkLst>
          <pc:docMk/>
          <pc:sldMk cId="0" sldId="266"/>
        </pc:sldMkLst>
        <pc:spChg chg="add del mod">
          <ac:chgData name="Hanna Kavalionak" userId="82742bfd-6cd6-458c-93ec-4cc1c74eb775" providerId="ADAL" clId="{B38A8C15-C88B-9E4D-B4D5-15A9E322A0B4}" dt="2021-09-11T12:15:20.863" v="60"/>
          <ac:spMkLst>
            <pc:docMk/>
            <pc:sldMk cId="0" sldId="266"/>
            <ac:spMk id="2" creationId="{F537FFD8-817F-6A4F-A7E5-58CC929F5E66}"/>
          </ac:spMkLst>
        </pc:spChg>
        <pc:spChg chg="add del mod ord">
          <ac:chgData name="Hanna Kavalionak" userId="82742bfd-6cd6-458c-93ec-4cc1c74eb775" providerId="ADAL" clId="{B38A8C15-C88B-9E4D-B4D5-15A9E322A0B4}" dt="2021-09-11T12:16:10.570" v="62" actId="478"/>
          <ac:spMkLst>
            <pc:docMk/>
            <pc:sldMk cId="0" sldId="266"/>
            <ac:spMk id="3" creationId="{E4FBC7FB-C8C3-4544-AFCB-5A2C1BF2AA47}"/>
          </ac:spMkLst>
        </pc:spChg>
        <pc:spChg chg="mod">
          <ac:chgData name="Hanna Kavalionak" userId="82742bfd-6cd6-458c-93ec-4cc1c74eb775" providerId="ADAL" clId="{B38A8C15-C88B-9E4D-B4D5-15A9E322A0B4}" dt="2021-09-11T15:26:07.674" v="200" actId="2711"/>
          <ac:spMkLst>
            <pc:docMk/>
            <pc:sldMk cId="0" sldId="266"/>
            <ac:spMk id="42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18:48.680" v="151" actId="113"/>
          <ac:spMkLst>
            <pc:docMk/>
            <pc:sldMk cId="0" sldId="266"/>
            <ac:spMk id="426" creationId="{00000000-0000-0000-0000-000000000000}"/>
          </ac:spMkLst>
        </pc:spChg>
        <pc:graphicFrameChg chg="modGraphic">
          <ac:chgData name="Hanna Kavalionak" userId="82742bfd-6cd6-458c-93ec-4cc1c74eb775" providerId="ADAL" clId="{B38A8C15-C88B-9E4D-B4D5-15A9E322A0B4}" dt="2021-09-11T21:18:33.735" v="522" actId="207"/>
          <ac:graphicFrameMkLst>
            <pc:docMk/>
            <pc:sldMk cId="0" sldId="266"/>
            <ac:graphicFrameMk id="427" creationId="{00000000-0000-0000-0000-000000000000}"/>
          </ac:graphicFrameMkLst>
        </pc:graphicFrameChg>
      </pc:sldChg>
      <pc:sldChg chg="addSp delSp modSp mod modClrScheme chgLayout">
        <pc:chgData name="Hanna Kavalionak" userId="82742bfd-6cd6-458c-93ec-4cc1c74eb775" providerId="ADAL" clId="{B38A8C15-C88B-9E4D-B4D5-15A9E322A0B4}" dt="2021-09-11T15:26:16.601" v="201" actId="2711"/>
        <pc:sldMkLst>
          <pc:docMk/>
          <pc:sldMk cId="0" sldId="267"/>
        </pc:sldMkLst>
        <pc:spChg chg="add del mod ord">
          <ac:chgData name="Hanna Kavalionak" userId="82742bfd-6cd6-458c-93ec-4cc1c74eb775" providerId="ADAL" clId="{B38A8C15-C88B-9E4D-B4D5-15A9E322A0B4}" dt="2021-09-11T12:18:08.920" v="76" actId="478"/>
          <ac:spMkLst>
            <pc:docMk/>
            <pc:sldMk cId="0" sldId="267"/>
            <ac:spMk id="2" creationId="{BB66632F-C504-D14C-BA8E-CA26DE46CD5A}"/>
          </ac:spMkLst>
        </pc:spChg>
        <pc:spChg chg="mod">
          <ac:chgData name="Hanna Kavalionak" userId="82742bfd-6cd6-458c-93ec-4cc1c74eb775" providerId="ADAL" clId="{B38A8C15-C88B-9E4D-B4D5-15A9E322A0B4}" dt="2021-09-11T15:26:16.601" v="201" actId="2711"/>
          <ac:spMkLst>
            <pc:docMk/>
            <pc:sldMk cId="0" sldId="267"/>
            <ac:spMk id="42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12.479" v="152" actId="113"/>
          <ac:spMkLst>
            <pc:docMk/>
            <pc:sldMk cId="0" sldId="267"/>
            <ac:spMk id="430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9:19.280" v="360" actId="207"/>
        <pc:sldMkLst>
          <pc:docMk/>
          <pc:sldMk cId="0" sldId="268"/>
        </pc:sldMkLst>
        <pc:spChg chg="add del mod ord">
          <ac:chgData name="Hanna Kavalionak" userId="82742bfd-6cd6-458c-93ec-4cc1c74eb775" providerId="ADAL" clId="{B38A8C15-C88B-9E4D-B4D5-15A9E322A0B4}" dt="2021-09-11T12:18:17.861" v="78" actId="478"/>
          <ac:spMkLst>
            <pc:docMk/>
            <pc:sldMk cId="0" sldId="268"/>
            <ac:spMk id="2" creationId="{8D14DE3C-5B10-234C-90F6-FFD4A077B828}"/>
          </ac:spMkLst>
        </pc:spChg>
        <pc:spChg chg="mod">
          <ac:chgData name="Hanna Kavalionak" userId="82742bfd-6cd6-458c-93ec-4cc1c74eb775" providerId="ADAL" clId="{B38A8C15-C88B-9E4D-B4D5-15A9E322A0B4}" dt="2021-09-11T15:26:23.260" v="202" actId="2711"/>
          <ac:spMkLst>
            <pc:docMk/>
            <pc:sldMk cId="0" sldId="268"/>
            <ac:spMk id="43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18.150" v="153" actId="113"/>
          <ac:spMkLst>
            <pc:docMk/>
            <pc:sldMk cId="0" sldId="268"/>
            <ac:spMk id="43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9:19.280" v="360" actId="207"/>
          <ac:spMkLst>
            <pc:docMk/>
            <pc:sldMk cId="0" sldId="268"/>
            <ac:spMk id="435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9:13.818" v="359" actId="207"/>
        <pc:sldMkLst>
          <pc:docMk/>
          <pc:sldMk cId="0" sldId="269"/>
        </pc:sldMkLst>
        <pc:spChg chg="add del mod ord">
          <ac:chgData name="Hanna Kavalionak" userId="82742bfd-6cd6-458c-93ec-4cc1c74eb775" providerId="ADAL" clId="{B38A8C15-C88B-9E4D-B4D5-15A9E322A0B4}" dt="2021-09-11T12:18:26.566" v="80" actId="478"/>
          <ac:spMkLst>
            <pc:docMk/>
            <pc:sldMk cId="0" sldId="269"/>
            <ac:spMk id="2" creationId="{5DBB74CC-E319-304B-A672-6B1DEDAEA101}"/>
          </ac:spMkLst>
        </pc:spChg>
        <pc:spChg chg="mod">
          <ac:chgData name="Hanna Kavalionak" userId="82742bfd-6cd6-458c-93ec-4cc1c74eb775" providerId="ADAL" clId="{B38A8C15-C88B-9E4D-B4D5-15A9E322A0B4}" dt="2021-09-11T15:26:30.551" v="203" actId="2711"/>
          <ac:spMkLst>
            <pc:docMk/>
            <pc:sldMk cId="0" sldId="269"/>
            <ac:spMk id="43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21.880" v="154" actId="113"/>
          <ac:spMkLst>
            <pc:docMk/>
            <pc:sldMk cId="0" sldId="269"/>
            <ac:spMk id="43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9:13.818" v="359" actId="207"/>
          <ac:spMkLst>
            <pc:docMk/>
            <pc:sldMk cId="0" sldId="269"/>
            <ac:spMk id="439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9:02.699" v="355" actId="207"/>
        <pc:sldMkLst>
          <pc:docMk/>
          <pc:sldMk cId="0" sldId="270"/>
        </pc:sldMkLst>
        <pc:spChg chg="add del mod ord">
          <ac:chgData name="Hanna Kavalionak" userId="82742bfd-6cd6-458c-93ec-4cc1c74eb775" providerId="ADAL" clId="{B38A8C15-C88B-9E4D-B4D5-15A9E322A0B4}" dt="2021-09-11T12:18:35.816" v="82" actId="478"/>
          <ac:spMkLst>
            <pc:docMk/>
            <pc:sldMk cId="0" sldId="270"/>
            <ac:spMk id="2" creationId="{AE40D258-4291-4348-8FED-E6A70F646778}"/>
          </ac:spMkLst>
        </pc:spChg>
        <pc:spChg chg="mod">
          <ac:chgData name="Hanna Kavalionak" userId="82742bfd-6cd6-458c-93ec-4cc1c74eb775" providerId="ADAL" clId="{B38A8C15-C88B-9E4D-B4D5-15A9E322A0B4}" dt="2021-09-11T15:26:35.164" v="204" actId="2711"/>
          <ac:spMkLst>
            <pc:docMk/>
            <pc:sldMk cId="0" sldId="270"/>
            <ac:spMk id="44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26.140" v="155" actId="113"/>
          <ac:spMkLst>
            <pc:docMk/>
            <pc:sldMk cId="0" sldId="270"/>
            <ac:spMk id="44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9:02.699" v="355" actId="207"/>
          <ac:spMkLst>
            <pc:docMk/>
            <pc:sldMk cId="0" sldId="270"/>
            <ac:spMk id="443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6:40.249" v="205" actId="2711"/>
        <pc:sldMkLst>
          <pc:docMk/>
          <pc:sldMk cId="0" sldId="271"/>
        </pc:sldMkLst>
        <pc:spChg chg="add del mod ord">
          <ac:chgData name="Hanna Kavalionak" userId="82742bfd-6cd6-458c-93ec-4cc1c74eb775" providerId="ADAL" clId="{B38A8C15-C88B-9E4D-B4D5-15A9E322A0B4}" dt="2021-09-11T12:18:51.098" v="84" actId="478"/>
          <ac:spMkLst>
            <pc:docMk/>
            <pc:sldMk cId="0" sldId="271"/>
            <ac:spMk id="2" creationId="{35E16384-4936-184C-80F8-44BA34FC7382}"/>
          </ac:spMkLst>
        </pc:spChg>
        <pc:spChg chg="mod">
          <ac:chgData name="Hanna Kavalionak" userId="82742bfd-6cd6-458c-93ec-4cc1c74eb775" providerId="ADAL" clId="{B38A8C15-C88B-9E4D-B4D5-15A9E322A0B4}" dt="2021-09-11T15:26:40.249" v="205" actId="2711"/>
          <ac:spMkLst>
            <pc:docMk/>
            <pc:sldMk cId="0" sldId="271"/>
            <ac:spMk id="44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31.743" v="156" actId="113"/>
          <ac:spMkLst>
            <pc:docMk/>
            <pc:sldMk cId="0" sldId="271"/>
            <ac:spMk id="446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47.198" v="351" actId="207"/>
        <pc:sldMkLst>
          <pc:docMk/>
          <pc:sldMk cId="0" sldId="272"/>
        </pc:sldMkLst>
        <pc:spChg chg="add del mod ord">
          <ac:chgData name="Hanna Kavalionak" userId="82742bfd-6cd6-458c-93ec-4cc1c74eb775" providerId="ADAL" clId="{B38A8C15-C88B-9E4D-B4D5-15A9E322A0B4}" dt="2021-09-11T12:18:57.894" v="86" actId="478"/>
          <ac:spMkLst>
            <pc:docMk/>
            <pc:sldMk cId="0" sldId="272"/>
            <ac:spMk id="2" creationId="{9917CB87-F5BE-B347-8CF7-915F3FDA00F7}"/>
          </ac:spMkLst>
        </pc:spChg>
        <pc:spChg chg="mod">
          <ac:chgData name="Hanna Kavalionak" userId="82742bfd-6cd6-458c-93ec-4cc1c74eb775" providerId="ADAL" clId="{B38A8C15-C88B-9E4D-B4D5-15A9E322A0B4}" dt="2021-09-11T15:26:44.622" v="206" actId="2711"/>
          <ac:spMkLst>
            <pc:docMk/>
            <pc:sldMk cId="0" sldId="272"/>
            <ac:spMk id="44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36.001" v="157" actId="113"/>
          <ac:spMkLst>
            <pc:docMk/>
            <pc:sldMk cId="0" sldId="272"/>
            <ac:spMk id="45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47.198" v="351" actId="207"/>
          <ac:spMkLst>
            <pc:docMk/>
            <pc:sldMk cId="0" sldId="272"/>
            <ac:spMk id="45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41.965" v="350" actId="207"/>
        <pc:sldMkLst>
          <pc:docMk/>
          <pc:sldMk cId="0" sldId="273"/>
        </pc:sldMkLst>
        <pc:spChg chg="add del mod ord">
          <ac:chgData name="Hanna Kavalionak" userId="82742bfd-6cd6-458c-93ec-4cc1c74eb775" providerId="ADAL" clId="{B38A8C15-C88B-9E4D-B4D5-15A9E322A0B4}" dt="2021-09-11T12:19:03.456" v="88" actId="478"/>
          <ac:spMkLst>
            <pc:docMk/>
            <pc:sldMk cId="0" sldId="273"/>
            <ac:spMk id="2" creationId="{817B82DA-2A1C-D949-BA01-8B06B1C0009E}"/>
          </ac:spMkLst>
        </pc:spChg>
        <pc:spChg chg="mod">
          <ac:chgData name="Hanna Kavalionak" userId="82742bfd-6cd6-458c-93ec-4cc1c74eb775" providerId="ADAL" clId="{B38A8C15-C88B-9E4D-B4D5-15A9E322A0B4}" dt="2021-09-11T15:26:58.422" v="211" actId="2711"/>
          <ac:spMkLst>
            <pc:docMk/>
            <pc:sldMk cId="0" sldId="273"/>
            <ac:spMk id="45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39.849" v="158" actId="113"/>
          <ac:spMkLst>
            <pc:docMk/>
            <pc:sldMk cId="0" sldId="273"/>
            <ac:spMk id="45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41.965" v="350" actId="207"/>
          <ac:spMkLst>
            <pc:docMk/>
            <pc:sldMk cId="0" sldId="273"/>
            <ac:spMk id="455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1:48.089" v="376" actId="1076"/>
        <pc:sldMkLst>
          <pc:docMk/>
          <pc:sldMk cId="0" sldId="274"/>
        </pc:sldMkLst>
        <pc:spChg chg="add del mod ord">
          <ac:chgData name="Hanna Kavalionak" userId="82742bfd-6cd6-458c-93ec-4cc1c74eb775" providerId="ADAL" clId="{B38A8C15-C88B-9E4D-B4D5-15A9E322A0B4}" dt="2021-09-11T12:19:09.534" v="90" actId="478"/>
          <ac:spMkLst>
            <pc:docMk/>
            <pc:sldMk cId="0" sldId="274"/>
            <ac:spMk id="2" creationId="{1B91322B-7C7F-8E40-83D3-FB701BB89E48}"/>
          </ac:spMkLst>
        </pc:spChg>
        <pc:spChg chg="mod">
          <ac:chgData name="Hanna Kavalionak" userId="82742bfd-6cd6-458c-93ec-4cc1c74eb775" providerId="ADAL" clId="{B38A8C15-C88B-9E4D-B4D5-15A9E322A0B4}" dt="2021-09-11T15:27:05.115" v="212" actId="2711"/>
          <ac:spMkLst>
            <pc:docMk/>
            <pc:sldMk cId="0" sldId="274"/>
            <ac:spMk id="45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44.357" v="159" actId="113"/>
          <ac:spMkLst>
            <pc:docMk/>
            <pc:sldMk cId="0" sldId="274"/>
            <ac:spMk id="45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1:48.089" v="376" actId="1076"/>
          <ac:spMkLst>
            <pc:docMk/>
            <pc:sldMk cId="0" sldId="274"/>
            <ac:spMk id="459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2:02.588" v="378" actId="20577"/>
        <pc:sldMkLst>
          <pc:docMk/>
          <pc:sldMk cId="0" sldId="275"/>
        </pc:sldMkLst>
        <pc:spChg chg="add del mod ord">
          <ac:chgData name="Hanna Kavalionak" userId="82742bfd-6cd6-458c-93ec-4cc1c74eb775" providerId="ADAL" clId="{B38A8C15-C88B-9E4D-B4D5-15A9E322A0B4}" dt="2021-09-11T12:19:17.091" v="92" actId="478"/>
          <ac:spMkLst>
            <pc:docMk/>
            <pc:sldMk cId="0" sldId="275"/>
            <ac:spMk id="2" creationId="{DD94C15E-BF0B-7245-AE60-772B97DDDA2F}"/>
          </ac:spMkLst>
        </pc:spChg>
        <pc:spChg chg="mod">
          <ac:chgData name="Hanna Kavalionak" userId="82742bfd-6cd6-458c-93ec-4cc1c74eb775" providerId="ADAL" clId="{B38A8C15-C88B-9E4D-B4D5-15A9E322A0B4}" dt="2021-09-11T15:27:16.979" v="213" actId="2711"/>
          <ac:spMkLst>
            <pc:docMk/>
            <pc:sldMk cId="0" sldId="275"/>
            <ac:spMk id="46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50.955" v="160" actId="113"/>
          <ac:spMkLst>
            <pc:docMk/>
            <pc:sldMk cId="0" sldId="275"/>
            <ac:spMk id="46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2:02.588" v="378" actId="20577"/>
          <ac:spMkLst>
            <pc:docMk/>
            <pc:sldMk cId="0" sldId="275"/>
            <ac:spMk id="463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6:39.964" v="301" actId="207"/>
        <pc:sldMkLst>
          <pc:docMk/>
          <pc:sldMk cId="0" sldId="276"/>
        </pc:sldMkLst>
        <pc:spChg chg="add del mod ord">
          <ac:chgData name="Hanna Kavalionak" userId="82742bfd-6cd6-458c-93ec-4cc1c74eb775" providerId="ADAL" clId="{B38A8C15-C88B-9E4D-B4D5-15A9E322A0B4}" dt="2021-09-11T12:19:22.817" v="94" actId="478"/>
          <ac:spMkLst>
            <pc:docMk/>
            <pc:sldMk cId="0" sldId="276"/>
            <ac:spMk id="2" creationId="{00C605DE-4725-B34A-9EA4-828B0524076D}"/>
          </ac:spMkLst>
        </pc:spChg>
        <pc:spChg chg="mod">
          <ac:chgData name="Hanna Kavalionak" userId="82742bfd-6cd6-458c-93ec-4cc1c74eb775" providerId="ADAL" clId="{B38A8C15-C88B-9E4D-B4D5-15A9E322A0B4}" dt="2021-09-11T15:27:29.639" v="214" actId="2711"/>
          <ac:spMkLst>
            <pc:docMk/>
            <pc:sldMk cId="0" sldId="276"/>
            <ac:spMk id="46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0:55.401" v="161" actId="113"/>
          <ac:spMkLst>
            <pc:docMk/>
            <pc:sldMk cId="0" sldId="276"/>
            <ac:spMk id="46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6:39.964" v="301" actId="207"/>
          <ac:spMkLst>
            <pc:docMk/>
            <pc:sldMk cId="0" sldId="276"/>
            <ac:spMk id="467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06.058" v="337" actId="207"/>
        <pc:sldMkLst>
          <pc:docMk/>
          <pc:sldMk cId="0" sldId="277"/>
        </pc:sldMkLst>
        <pc:spChg chg="add del mod ord">
          <ac:chgData name="Hanna Kavalionak" userId="82742bfd-6cd6-458c-93ec-4cc1c74eb775" providerId="ADAL" clId="{B38A8C15-C88B-9E4D-B4D5-15A9E322A0B4}" dt="2021-09-11T12:19:29.144" v="96" actId="478"/>
          <ac:spMkLst>
            <pc:docMk/>
            <pc:sldMk cId="0" sldId="277"/>
            <ac:spMk id="2" creationId="{3E9BA442-027C-A44E-AF9C-0E8B9055A9DE}"/>
          </ac:spMkLst>
        </pc:spChg>
        <pc:spChg chg="mod">
          <ac:chgData name="Hanna Kavalionak" userId="82742bfd-6cd6-458c-93ec-4cc1c74eb775" providerId="ADAL" clId="{B38A8C15-C88B-9E4D-B4D5-15A9E322A0B4}" dt="2021-09-11T15:27:37.260" v="215" actId="2711"/>
          <ac:spMkLst>
            <pc:docMk/>
            <pc:sldMk cId="0" sldId="277"/>
            <ac:spMk id="46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00.072" v="162" actId="113"/>
          <ac:spMkLst>
            <pc:docMk/>
            <pc:sldMk cId="0" sldId="277"/>
            <ac:spMk id="47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06.058" v="337" actId="207"/>
          <ac:spMkLst>
            <pc:docMk/>
            <pc:sldMk cId="0" sldId="277"/>
            <ac:spMk id="47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05.656" v="335" actId="207"/>
        <pc:sldMkLst>
          <pc:docMk/>
          <pc:sldMk cId="0" sldId="278"/>
        </pc:sldMkLst>
        <pc:spChg chg="add del mod ord">
          <ac:chgData name="Hanna Kavalionak" userId="82742bfd-6cd6-458c-93ec-4cc1c74eb775" providerId="ADAL" clId="{B38A8C15-C88B-9E4D-B4D5-15A9E322A0B4}" dt="2021-09-11T12:19:34.955" v="98" actId="478"/>
          <ac:spMkLst>
            <pc:docMk/>
            <pc:sldMk cId="0" sldId="278"/>
            <ac:spMk id="2" creationId="{AF98E297-CAA4-7740-B2D5-32801D5A27F1}"/>
          </ac:spMkLst>
        </pc:spChg>
        <pc:spChg chg="mod">
          <ac:chgData name="Hanna Kavalionak" userId="82742bfd-6cd6-458c-93ec-4cc1c74eb775" providerId="ADAL" clId="{B38A8C15-C88B-9E4D-B4D5-15A9E322A0B4}" dt="2021-09-11T15:27:43.328" v="216" actId="2711"/>
          <ac:spMkLst>
            <pc:docMk/>
            <pc:sldMk cId="0" sldId="278"/>
            <ac:spMk id="47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03.855" v="163" actId="113"/>
          <ac:spMkLst>
            <pc:docMk/>
            <pc:sldMk cId="0" sldId="278"/>
            <ac:spMk id="47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05.656" v="335" actId="207"/>
          <ac:spMkLst>
            <pc:docMk/>
            <pc:sldMk cId="0" sldId="278"/>
            <ac:spMk id="475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05.139" v="333" actId="207"/>
        <pc:sldMkLst>
          <pc:docMk/>
          <pc:sldMk cId="0" sldId="279"/>
        </pc:sldMkLst>
        <pc:spChg chg="add del mod ord">
          <ac:chgData name="Hanna Kavalionak" userId="82742bfd-6cd6-458c-93ec-4cc1c74eb775" providerId="ADAL" clId="{B38A8C15-C88B-9E4D-B4D5-15A9E322A0B4}" dt="2021-09-11T12:19:40.060" v="100" actId="478"/>
          <ac:spMkLst>
            <pc:docMk/>
            <pc:sldMk cId="0" sldId="279"/>
            <ac:spMk id="2" creationId="{D4FE3B06-52C7-3948-89CB-F0DB5FCBA718}"/>
          </ac:spMkLst>
        </pc:spChg>
        <pc:spChg chg="mod">
          <ac:chgData name="Hanna Kavalionak" userId="82742bfd-6cd6-458c-93ec-4cc1c74eb775" providerId="ADAL" clId="{B38A8C15-C88B-9E4D-B4D5-15A9E322A0B4}" dt="2021-09-11T15:27:57.192" v="217" actId="2711"/>
          <ac:spMkLst>
            <pc:docMk/>
            <pc:sldMk cId="0" sldId="279"/>
            <ac:spMk id="47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08.023" v="164" actId="113"/>
          <ac:spMkLst>
            <pc:docMk/>
            <pc:sldMk cId="0" sldId="279"/>
            <ac:spMk id="47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05.139" v="333" actId="207"/>
          <ac:spMkLst>
            <pc:docMk/>
            <pc:sldMk cId="0" sldId="279"/>
            <ac:spMk id="479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8:05.467" v="218" actId="2711"/>
        <pc:sldMkLst>
          <pc:docMk/>
          <pc:sldMk cId="0" sldId="280"/>
        </pc:sldMkLst>
        <pc:spChg chg="add del mod ord">
          <ac:chgData name="Hanna Kavalionak" userId="82742bfd-6cd6-458c-93ec-4cc1c74eb775" providerId="ADAL" clId="{B38A8C15-C88B-9E4D-B4D5-15A9E322A0B4}" dt="2021-09-11T12:19:45.542" v="102" actId="478"/>
          <ac:spMkLst>
            <pc:docMk/>
            <pc:sldMk cId="0" sldId="280"/>
            <ac:spMk id="2" creationId="{55236FA3-FD3E-A44E-8457-278E6D105C81}"/>
          </ac:spMkLst>
        </pc:spChg>
        <pc:spChg chg="add del mod">
          <ac:chgData name="Hanna Kavalionak" userId="82742bfd-6cd6-458c-93ec-4cc1c74eb775" providerId="ADAL" clId="{B38A8C15-C88B-9E4D-B4D5-15A9E322A0B4}" dt="2021-09-11T15:21:18.120" v="168"/>
          <ac:spMkLst>
            <pc:docMk/>
            <pc:sldMk cId="0" sldId="280"/>
            <ac:spMk id="3" creationId="{ED7CFBF5-59CA-C34F-A431-94934C2EFDD8}"/>
          </ac:spMkLst>
        </pc:spChg>
        <pc:spChg chg="mod">
          <ac:chgData name="Hanna Kavalionak" userId="82742bfd-6cd6-458c-93ec-4cc1c74eb775" providerId="ADAL" clId="{B38A8C15-C88B-9E4D-B4D5-15A9E322A0B4}" dt="2021-09-11T15:28:05.467" v="218" actId="2711"/>
          <ac:spMkLst>
            <pc:docMk/>
            <pc:sldMk cId="0" sldId="280"/>
            <ac:spMk id="48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14.726" v="166" actId="113"/>
          <ac:spMkLst>
            <pc:docMk/>
            <pc:sldMk cId="0" sldId="280"/>
            <ac:spMk id="482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04.760" v="331" actId="207"/>
        <pc:sldMkLst>
          <pc:docMk/>
          <pc:sldMk cId="0" sldId="281"/>
        </pc:sldMkLst>
        <pc:spChg chg="add del mod ord">
          <ac:chgData name="Hanna Kavalionak" userId="82742bfd-6cd6-458c-93ec-4cc1c74eb775" providerId="ADAL" clId="{B38A8C15-C88B-9E4D-B4D5-15A9E322A0B4}" dt="2021-09-11T12:19:50.995" v="104" actId="478"/>
          <ac:spMkLst>
            <pc:docMk/>
            <pc:sldMk cId="0" sldId="281"/>
            <ac:spMk id="2" creationId="{7262B080-0889-2740-A7E1-E98495ECCBF7}"/>
          </ac:spMkLst>
        </pc:spChg>
        <pc:spChg chg="mod">
          <ac:chgData name="Hanna Kavalionak" userId="82742bfd-6cd6-458c-93ec-4cc1c74eb775" providerId="ADAL" clId="{B38A8C15-C88B-9E4D-B4D5-15A9E322A0B4}" dt="2021-09-11T15:28:10.790" v="219" actId="2711"/>
          <ac:spMkLst>
            <pc:docMk/>
            <pc:sldMk cId="0" sldId="281"/>
            <ac:spMk id="484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19.233" v="169" actId="113"/>
          <ac:spMkLst>
            <pc:docMk/>
            <pc:sldMk cId="0" sldId="281"/>
            <ac:spMk id="48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04.760" v="331" actId="207"/>
          <ac:spMkLst>
            <pc:docMk/>
            <pc:sldMk cId="0" sldId="281"/>
            <ac:spMk id="487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8:04.165" v="328" actId="207"/>
        <pc:sldMkLst>
          <pc:docMk/>
          <pc:sldMk cId="0" sldId="282"/>
        </pc:sldMkLst>
        <pc:spChg chg="add del mod ord">
          <ac:chgData name="Hanna Kavalionak" userId="82742bfd-6cd6-458c-93ec-4cc1c74eb775" providerId="ADAL" clId="{B38A8C15-C88B-9E4D-B4D5-15A9E322A0B4}" dt="2021-09-11T12:19:56.126" v="106" actId="478"/>
          <ac:spMkLst>
            <pc:docMk/>
            <pc:sldMk cId="0" sldId="282"/>
            <ac:spMk id="2" creationId="{AE9A6CC6-999D-F746-8ED0-FF56418D8FDB}"/>
          </ac:spMkLst>
        </pc:spChg>
        <pc:spChg chg="mod">
          <ac:chgData name="Hanna Kavalionak" userId="82742bfd-6cd6-458c-93ec-4cc1c74eb775" providerId="ADAL" clId="{B38A8C15-C88B-9E4D-B4D5-15A9E322A0B4}" dt="2021-09-11T15:28:16.744" v="220" actId="2711"/>
          <ac:spMkLst>
            <pc:docMk/>
            <pc:sldMk cId="0" sldId="282"/>
            <ac:spMk id="48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24.806" v="170" actId="113"/>
          <ac:spMkLst>
            <pc:docMk/>
            <pc:sldMk cId="0" sldId="282"/>
            <ac:spMk id="49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8:04.165" v="328" actId="207"/>
          <ac:spMkLst>
            <pc:docMk/>
            <pc:sldMk cId="0" sldId="282"/>
            <ac:spMk id="49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2:30.625" v="379" actId="255"/>
        <pc:sldMkLst>
          <pc:docMk/>
          <pc:sldMk cId="0" sldId="283"/>
        </pc:sldMkLst>
        <pc:spChg chg="add del mod ord">
          <ac:chgData name="Hanna Kavalionak" userId="82742bfd-6cd6-458c-93ec-4cc1c74eb775" providerId="ADAL" clId="{B38A8C15-C88B-9E4D-B4D5-15A9E322A0B4}" dt="2021-09-11T12:20:00.889" v="108" actId="478"/>
          <ac:spMkLst>
            <pc:docMk/>
            <pc:sldMk cId="0" sldId="283"/>
            <ac:spMk id="2" creationId="{C265AEA1-DFC8-E741-A56C-970FBA608A93}"/>
          </ac:spMkLst>
        </pc:spChg>
        <pc:spChg chg="mod">
          <ac:chgData name="Hanna Kavalionak" userId="82742bfd-6cd6-458c-93ec-4cc1c74eb775" providerId="ADAL" clId="{B38A8C15-C88B-9E4D-B4D5-15A9E322A0B4}" dt="2021-09-11T15:28:20.952" v="221" actId="2711"/>
          <ac:spMkLst>
            <pc:docMk/>
            <pc:sldMk cId="0" sldId="283"/>
            <ac:spMk id="49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1:30.089" v="171" actId="113"/>
          <ac:spMkLst>
            <pc:docMk/>
            <pc:sldMk cId="0" sldId="283"/>
            <ac:spMk id="495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2:30.625" v="379" actId="255"/>
          <ac:spMkLst>
            <pc:docMk/>
            <pc:sldMk cId="0" sldId="283"/>
            <ac:spMk id="496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2:45.023" v="382" actId="255"/>
        <pc:sldMkLst>
          <pc:docMk/>
          <pc:sldMk cId="0" sldId="284"/>
        </pc:sldMkLst>
        <pc:spChg chg="add del mod ord">
          <ac:chgData name="Hanna Kavalionak" userId="82742bfd-6cd6-458c-93ec-4cc1c74eb775" providerId="ADAL" clId="{B38A8C15-C88B-9E4D-B4D5-15A9E322A0B4}" dt="2021-09-11T12:20:07.404" v="110" actId="478"/>
          <ac:spMkLst>
            <pc:docMk/>
            <pc:sldMk cId="0" sldId="284"/>
            <ac:spMk id="2" creationId="{6109AAD4-CBB0-1C49-B1F5-D69744AB472B}"/>
          </ac:spMkLst>
        </pc:spChg>
        <pc:spChg chg="mod">
          <ac:chgData name="Hanna Kavalionak" userId="82742bfd-6cd6-458c-93ec-4cc1c74eb775" providerId="ADAL" clId="{B38A8C15-C88B-9E4D-B4D5-15A9E322A0B4}" dt="2021-09-11T15:28:25.534" v="222" actId="2711"/>
          <ac:spMkLst>
            <pc:docMk/>
            <pc:sldMk cId="0" sldId="284"/>
            <ac:spMk id="49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25.959" v="192" actId="113"/>
          <ac:spMkLst>
            <pc:docMk/>
            <pc:sldMk cId="0" sldId="284"/>
            <ac:spMk id="50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2:45.023" v="382" actId="255"/>
          <ac:spMkLst>
            <pc:docMk/>
            <pc:sldMk cId="0" sldId="284"/>
            <ac:spMk id="50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2:57.553" v="384" actId="2711"/>
        <pc:sldMkLst>
          <pc:docMk/>
          <pc:sldMk cId="0" sldId="285"/>
        </pc:sldMkLst>
        <pc:spChg chg="add del mod ord">
          <ac:chgData name="Hanna Kavalionak" userId="82742bfd-6cd6-458c-93ec-4cc1c74eb775" providerId="ADAL" clId="{B38A8C15-C88B-9E4D-B4D5-15A9E322A0B4}" dt="2021-09-11T12:20:12.125" v="112" actId="478"/>
          <ac:spMkLst>
            <pc:docMk/>
            <pc:sldMk cId="0" sldId="285"/>
            <ac:spMk id="2" creationId="{D623425F-F24C-7640-BD4F-2D3439A6027C}"/>
          </ac:spMkLst>
        </pc:spChg>
        <pc:spChg chg="mod">
          <ac:chgData name="Hanna Kavalionak" userId="82742bfd-6cd6-458c-93ec-4cc1c74eb775" providerId="ADAL" clId="{B38A8C15-C88B-9E4D-B4D5-15A9E322A0B4}" dt="2021-09-11T15:28:30.302" v="223" actId="2711"/>
          <ac:spMkLst>
            <pc:docMk/>
            <pc:sldMk cId="0" sldId="285"/>
            <ac:spMk id="50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21.648" v="191" actId="113"/>
          <ac:spMkLst>
            <pc:docMk/>
            <pc:sldMk cId="0" sldId="285"/>
            <ac:spMk id="505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2:57.553" v="384" actId="2711"/>
          <ac:spMkLst>
            <pc:docMk/>
            <pc:sldMk cId="0" sldId="285"/>
            <ac:spMk id="506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2T08:09:30.222" v="617" actId="255"/>
        <pc:sldMkLst>
          <pc:docMk/>
          <pc:sldMk cId="0" sldId="286"/>
        </pc:sldMkLst>
        <pc:spChg chg="add del mod ord">
          <ac:chgData name="Hanna Kavalionak" userId="82742bfd-6cd6-458c-93ec-4cc1c74eb775" providerId="ADAL" clId="{B38A8C15-C88B-9E4D-B4D5-15A9E322A0B4}" dt="2021-09-11T12:20:18.120" v="114" actId="478"/>
          <ac:spMkLst>
            <pc:docMk/>
            <pc:sldMk cId="0" sldId="286"/>
            <ac:spMk id="2" creationId="{4BFC8936-70C1-5B49-ABA9-9953D4295120}"/>
          </ac:spMkLst>
        </pc:spChg>
        <pc:spChg chg="mod">
          <ac:chgData name="Hanna Kavalionak" userId="82742bfd-6cd6-458c-93ec-4cc1c74eb775" providerId="ADAL" clId="{B38A8C15-C88B-9E4D-B4D5-15A9E322A0B4}" dt="2021-09-11T15:28:34.603" v="224" actId="2711"/>
          <ac:spMkLst>
            <pc:docMk/>
            <pc:sldMk cId="0" sldId="286"/>
            <ac:spMk id="50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17.758" v="190" actId="113"/>
          <ac:spMkLst>
            <pc:docMk/>
            <pc:sldMk cId="0" sldId="286"/>
            <ac:spMk id="510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2T08:09:30.222" v="617" actId="255"/>
          <ac:spMkLst>
            <pc:docMk/>
            <pc:sldMk cId="0" sldId="286"/>
            <ac:spMk id="511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2T08:09:38.794" v="618" actId="255"/>
        <pc:sldMkLst>
          <pc:docMk/>
          <pc:sldMk cId="0" sldId="287"/>
        </pc:sldMkLst>
        <pc:spChg chg="add del mod ord">
          <ac:chgData name="Hanna Kavalionak" userId="82742bfd-6cd6-458c-93ec-4cc1c74eb775" providerId="ADAL" clId="{B38A8C15-C88B-9E4D-B4D5-15A9E322A0B4}" dt="2021-09-11T12:20:25.338" v="116" actId="478"/>
          <ac:spMkLst>
            <pc:docMk/>
            <pc:sldMk cId="0" sldId="287"/>
            <ac:spMk id="2" creationId="{6F5F64C0-A3CB-7E4F-BA44-CB2D110A05A5}"/>
          </ac:spMkLst>
        </pc:spChg>
        <pc:spChg chg="mod">
          <ac:chgData name="Hanna Kavalionak" userId="82742bfd-6cd6-458c-93ec-4cc1c74eb775" providerId="ADAL" clId="{B38A8C15-C88B-9E4D-B4D5-15A9E322A0B4}" dt="2021-09-11T15:28:39.119" v="225" actId="2711"/>
          <ac:spMkLst>
            <pc:docMk/>
            <pc:sldMk cId="0" sldId="287"/>
            <ac:spMk id="51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13.143" v="189" actId="113"/>
          <ac:spMkLst>
            <pc:docMk/>
            <pc:sldMk cId="0" sldId="287"/>
            <ac:spMk id="515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2T08:09:38.794" v="618" actId="255"/>
          <ac:spMkLst>
            <pc:docMk/>
            <pc:sldMk cId="0" sldId="287"/>
            <ac:spMk id="516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8:44.665" v="226" actId="2711"/>
        <pc:sldMkLst>
          <pc:docMk/>
          <pc:sldMk cId="0" sldId="288"/>
        </pc:sldMkLst>
        <pc:spChg chg="add del mod ord">
          <ac:chgData name="Hanna Kavalionak" userId="82742bfd-6cd6-458c-93ec-4cc1c74eb775" providerId="ADAL" clId="{B38A8C15-C88B-9E4D-B4D5-15A9E322A0B4}" dt="2021-09-11T12:20:54.249" v="121" actId="478"/>
          <ac:spMkLst>
            <pc:docMk/>
            <pc:sldMk cId="0" sldId="288"/>
            <ac:spMk id="2" creationId="{227EDDE8-CB0E-AD49-9F23-805BBA9CA590}"/>
          </ac:spMkLst>
        </pc:spChg>
        <pc:spChg chg="mod">
          <ac:chgData name="Hanna Kavalionak" userId="82742bfd-6cd6-458c-93ec-4cc1c74eb775" providerId="ADAL" clId="{B38A8C15-C88B-9E4D-B4D5-15A9E322A0B4}" dt="2021-09-11T15:28:44.665" v="226" actId="2711"/>
          <ac:spMkLst>
            <pc:docMk/>
            <pc:sldMk cId="0" sldId="288"/>
            <ac:spMk id="51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08.377" v="188" actId="113"/>
          <ac:spMkLst>
            <pc:docMk/>
            <pc:sldMk cId="0" sldId="288"/>
            <ac:spMk id="520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8:49.160" v="227" actId="2711"/>
        <pc:sldMkLst>
          <pc:docMk/>
          <pc:sldMk cId="0" sldId="289"/>
        </pc:sldMkLst>
        <pc:spChg chg="add del mod ord">
          <ac:chgData name="Hanna Kavalionak" userId="82742bfd-6cd6-458c-93ec-4cc1c74eb775" providerId="ADAL" clId="{B38A8C15-C88B-9E4D-B4D5-15A9E322A0B4}" dt="2021-09-11T12:20:59.420" v="123" actId="478"/>
          <ac:spMkLst>
            <pc:docMk/>
            <pc:sldMk cId="0" sldId="289"/>
            <ac:spMk id="2" creationId="{A5FF2DAF-8CB8-FD42-8826-7EB3EBEDDAFE}"/>
          </ac:spMkLst>
        </pc:spChg>
        <pc:spChg chg="mod">
          <ac:chgData name="Hanna Kavalionak" userId="82742bfd-6cd6-458c-93ec-4cc1c74eb775" providerId="ADAL" clId="{B38A8C15-C88B-9E4D-B4D5-15A9E322A0B4}" dt="2021-09-11T15:28:49.160" v="227" actId="2711"/>
          <ac:spMkLst>
            <pc:docMk/>
            <pc:sldMk cId="0" sldId="289"/>
            <ac:spMk id="52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4:04.773" v="187" actId="113"/>
          <ac:spMkLst>
            <pc:docMk/>
            <pc:sldMk cId="0" sldId="289"/>
            <ac:spMk id="524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43:35.930" v="388" actId="255"/>
        <pc:sldMkLst>
          <pc:docMk/>
          <pc:sldMk cId="0" sldId="290"/>
        </pc:sldMkLst>
        <pc:spChg chg="add del mod ord">
          <ac:chgData name="Hanna Kavalionak" userId="82742bfd-6cd6-458c-93ec-4cc1c74eb775" providerId="ADAL" clId="{B38A8C15-C88B-9E4D-B4D5-15A9E322A0B4}" dt="2021-09-11T12:21:06.726" v="125" actId="478"/>
          <ac:spMkLst>
            <pc:docMk/>
            <pc:sldMk cId="0" sldId="290"/>
            <ac:spMk id="2" creationId="{73D908FB-8BF0-1649-88BF-EE03EBA22D1D}"/>
          </ac:spMkLst>
        </pc:spChg>
        <pc:spChg chg="mod">
          <ac:chgData name="Hanna Kavalionak" userId="82742bfd-6cd6-458c-93ec-4cc1c74eb775" providerId="ADAL" clId="{B38A8C15-C88B-9E4D-B4D5-15A9E322A0B4}" dt="2021-09-11T15:28:55.392" v="228" actId="2711"/>
          <ac:spMkLst>
            <pc:docMk/>
            <pc:sldMk cId="0" sldId="290"/>
            <ac:spMk id="527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57.007" v="186" actId="113"/>
          <ac:spMkLst>
            <pc:docMk/>
            <pc:sldMk cId="0" sldId="290"/>
            <ac:spMk id="529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43:35.930" v="388" actId="255"/>
          <ac:spMkLst>
            <pc:docMk/>
            <pc:sldMk cId="0" sldId="290"/>
            <ac:spMk id="530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9:00.381" v="229" actId="2711"/>
        <pc:sldMkLst>
          <pc:docMk/>
          <pc:sldMk cId="0" sldId="291"/>
        </pc:sldMkLst>
        <pc:spChg chg="add del mod ord">
          <ac:chgData name="Hanna Kavalionak" userId="82742bfd-6cd6-458c-93ec-4cc1c74eb775" providerId="ADAL" clId="{B38A8C15-C88B-9E4D-B4D5-15A9E322A0B4}" dt="2021-09-11T12:21:16.217" v="127" actId="478"/>
          <ac:spMkLst>
            <pc:docMk/>
            <pc:sldMk cId="0" sldId="291"/>
            <ac:spMk id="2" creationId="{5239090E-015F-084B-AB5A-458846F5F182}"/>
          </ac:spMkLst>
        </pc:spChg>
        <pc:spChg chg="mod">
          <ac:chgData name="Hanna Kavalionak" userId="82742bfd-6cd6-458c-93ec-4cc1c74eb775" providerId="ADAL" clId="{B38A8C15-C88B-9E4D-B4D5-15A9E322A0B4}" dt="2021-09-11T15:29:00.381" v="229" actId="2711"/>
          <ac:spMkLst>
            <pc:docMk/>
            <pc:sldMk cId="0" sldId="291"/>
            <ac:spMk id="532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52.527" v="185" actId="113"/>
          <ac:spMkLst>
            <pc:docMk/>
            <pc:sldMk cId="0" sldId="291"/>
            <ac:spMk id="534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9:05.269" v="230" actId="2711"/>
        <pc:sldMkLst>
          <pc:docMk/>
          <pc:sldMk cId="0" sldId="292"/>
        </pc:sldMkLst>
        <pc:spChg chg="add del mod ord">
          <ac:chgData name="Hanna Kavalionak" userId="82742bfd-6cd6-458c-93ec-4cc1c74eb775" providerId="ADAL" clId="{B38A8C15-C88B-9E4D-B4D5-15A9E322A0B4}" dt="2021-09-11T12:21:21.894" v="129" actId="478"/>
          <ac:spMkLst>
            <pc:docMk/>
            <pc:sldMk cId="0" sldId="292"/>
            <ac:spMk id="2" creationId="{78C8307E-B493-5B43-922B-5D61CF3D0371}"/>
          </ac:spMkLst>
        </pc:spChg>
        <pc:spChg chg="mod">
          <ac:chgData name="Hanna Kavalionak" userId="82742bfd-6cd6-458c-93ec-4cc1c74eb775" providerId="ADAL" clId="{B38A8C15-C88B-9E4D-B4D5-15A9E322A0B4}" dt="2021-09-11T15:29:05.269" v="230" actId="2711"/>
          <ac:spMkLst>
            <pc:docMk/>
            <pc:sldMk cId="0" sldId="292"/>
            <ac:spMk id="53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45.178" v="184" actId="113"/>
          <ac:spMkLst>
            <pc:docMk/>
            <pc:sldMk cId="0" sldId="292"/>
            <ac:spMk id="538" creationId="{00000000-0000-0000-0000-000000000000}"/>
          </ac:spMkLst>
        </pc:spChg>
      </pc:sldChg>
      <pc:sldChg chg="addSp delSp modSp mod modClrScheme addCm delCm modCm chgLayout">
        <pc:chgData name="Hanna Kavalionak" userId="82742bfd-6cd6-458c-93ec-4cc1c74eb775" providerId="ADAL" clId="{B38A8C15-C88B-9E4D-B4D5-15A9E322A0B4}" dt="2021-09-12T05:37:26.083" v="616" actId="1592"/>
        <pc:sldMkLst>
          <pc:docMk/>
          <pc:sldMk cId="0" sldId="293"/>
        </pc:sldMkLst>
        <pc:spChg chg="add del mod ord">
          <ac:chgData name="Hanna Kavalionak" userId="82742bfd-6cd6-458c-93ec-4cc1c74eb775" providerId="ADAL" clId="{B38A8C15-C88B-9E4D-B4D5-15A9E322A0B4}" dt="2021-09-11T12:21:27.373" v="131" actId="478"/>
          <ac:spMkLst>
            <pc:docMk/>
            <pc:sldMk cId="0" sldId="293"/>
            <ac:spMk id="2" creationId="{EC67D38E-2174-AB4E-BB3E-60754FD039F1}"/>
          </ac:spMkLst>
        </pc:spChg>
        <pc:spChg chg="add mod">
          <ac:chgData name="Hanna Kavalionak" userId="82742bfd-6cd6-458c-93ec-4cc1c74eb775" providerId="ADAL" clId="{B38A8C15-C88B-9E4D-B4D5-15A9E322A0B4}" dt="2021-09-11T19:59:43.735" v="452" actId="1076"/>
          <ac:spMkLst>
            <pc:docMk/>
            <pc:sldMk cId="0" sldId="293"/>
            <ac:spMk id="4" creationId="{61989049-6AB1-F544-A5A3-45B0E77F224A}"/>
          </ac:spMkLst>
        </pc:spChg>
        <pc:spChg chg="add del mod">
          <ac:chgData name="Hanna Kavalionak" userId="82742bfd-6cd6-458c-93ec-4cc1c74eb775" providerId="ADAL" clId="{B38A8C15-C88B-9E4D-B4D5-15A9E322A0B4}" dt="2021-09-11T20:07:43.980" v="476"/>
          <ac:spMkLst>
            <pc:docMk/>
            <pc:sldMk cId="0" sldId="293"/>
            <ac:spMk id="5" creationId="{213530C7-A1F1-DD4E-8561-7E63228B8FD5}"/>
          </ac:spMkLst>
        </pc:spChg>
        <pc:spChg chg="add del mod">
          <ac:chgData name="Hanna Kavalionak" userId="82742bfd-6cd6-458c-93ec-4cc1c74eb775" providerId="ADAL" clId="{B38A8C15-C88B-9E4D-B4D5-15A9E322A0B4}" dt="2021-09-11T20:07:43.182" v="474" actId="478"/>
          <ac:spMkLst>
            <pc:docMk/>
            <pc:sldMk cId="0" sldId="293"/>
            <ac:spMk id="7" creationId="{71266AB4-00B8-0642-8B63-4DAF08840A5F}"/>
          </ac:spMkLst>
        </pc:spChg>
        <pc:spChg chg="add del mod">
          <ac:chgData name="Hanna Kavalionak" userId="82742bfd-6cd6-458c-93ec-4cc1c74eb775" providerId="ADAL" clId="{B38A8C15-C88B-9E4D-B4D5-15A9E322A0B4}" dt="2021-09-11T20:07:51.053" v="478"/>
          <ac:spMkLst>
            <pc:docMk/>
            <pc:sldMk cId="0" sldId="293"/>
            <ac:spMk id="9" creationId="{AF71246B-8129-7F49-AB8B-D3BB2D3F7836}"/>
          </ac:spMkLst>
        </pc:spChg>
        <pc:spChg chg="mod">
          <ac:chgData name="Hanna Kavalionak" userId="82742bfd-6cd6-458c-93ec-4cc1c74eb775" providerId="ADAL" clId="{B38A8C15-C88B-9E4D-B4D5-15A9E322A0B4}" dt="2021-09-11T15:29:09.828" v="231" actId="2711"/>
          <ac:spMkLst>
            <pc:docMk/>
            <pc:sldMk cId="0" sldId="293"/>
            <ac:spMk id="54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40.586" v="183" actId="113"/>
          <ac:spMkLst>
            <pc:docMk/>
            <pc:sldMk cId="0" sldId="293"/>
            <ac:spMk id="545" creationId="{00000000-0000-0000-0000-000000000000}"/>
          </ac:spMkLst>
        </pc:spChg>
        <pc:graphicFrameChg chg="add del mod modGraphic">
          <ac:chgData name="Hanna Kavalionak" userId="82742bfd-6cd6-458c-93ec-4cc1c74eb775" providerId="ADAL" clId="{B38A8C15-C88B-9E4D-B4D5-15A9E322A0B4}" dt="2021-09-11T20:08:55.311" v="486" actId="478"/>
          <ac:graphicFrameMkLst>
            <pc:docMk/>
            <pc:sldMk cId="0" sldId="293"/>
            <ac:graphicFrameMk id="3" creationId="{E205018D-5EE7-1B43-8B2B-C81A4012ACAC}"/>
          </ac:graphicFrameMkLst>
        </pc:graphicFrameChg>
        <pc:graphicFrameChg chg="add del mod">
          <ac:chgData name="Hanna Kavalionak" userId="82742bfd-6cd6-458c-93ec-4cc1c74eb775" providerId="ADAL" clId="{B38A8C15-C88B-9E4D-B4D5-15A9E322A0B4}" dt="2021-09-11T20:07:43.182" v="474" actId="478"/>
          <ac:graphicFrameMkLst>
            <pc:docMk/>
            <pc:sldMk cId="0" sldId="293"/>
            <ac:graphicFrameMk id="6" creationId="{AEDFA1F2-7B1C-FE49-956C-0A09BCE58139}"/>
          </ac:graphicFrameMkLst>
        </pc:graphicFrameChg>
        <pc:graphicFrameChg chg="add del mod">
          <ac:chgData name="Hanna Kavalionak" userId="82742bfd-6cd6-458c-93ec-4cc1c74eb775" providerId="ADAL" clId="{B38A8C15-C88B-9E4D-B4D5-15A9E322A0B4}" dt="2021-09-11T20:07:51.053" v="478"/>
          <ac:graphicFrameMkLst>
            <pc:docMk/>
            <pc:sldMk cId="0" sldId="293"/>
            <ac:graphicFrameMk id="8" creationId="{330C5F30-1468-4A4A-85BD-2E28AC83B70B}"/>
          </ac:graphicFrameMkLst>
        </pc:graphicFrameChg>
        <pc:graphicFrameChg chg="add mod modGraphic">
          <ac:chgData name="Hanna Kavalionak" userId="82742bfd-6cd6-458c-93ec-4cc1c74eb775" providerId="ADAL" clId="{B38A8C15-C88B-9E4D-B4D5-15A9E322A0B4}" dt="2021-09-11T21:24:15.692" v="615" actId="3626"/>
          <ac:graphicFrameMkLst>
            <pc:docMk/>
            <pc:sldMk cId="0" sldId="293"/>
            <ac:graphicFrameMk id="10" creationId="{AA5492F6-9BFB-5544-A4B7-D60868DC49BB}"/>
          </ac:graphicFrameMkLst>
        </pc:graphicFrameChg>
        <pc:picChg chg="del">
          <ac:chgData name="Hanna Kavalionak" userId="82742bfd-6cd6-458c-93ec-4cc1c74eb775" providerId="ADAL" clId="{B38A8C15-C88B-9E4D-B4D5-15A9E322A0B4}" dt="2021-09-11T19:59:36.553" v="449" actId="478"/>
          <ac:picMkLst>
            <pc:docMk/>
            <pc:sldMk cId="0" sldId="293"/>
            <ac:picMk id="547" creationId="{00000000-0000-0000-0000-000000000000}"/>
          </ac:picMkLst>
        </pc:picChg>
      </pc:sldChg>
      <pc:sldChg chg="modSp mod">
        <pc:chgData name="Hanna Kavalionak" userId="82742bfd-6cd6-458c-93ec-4cc1c74eb775" providerId="ADAL" clId="{B38A8C15-C88B-9E4D-B4D5-15A9E322A0B4}" dt="2021-09-11T15:23:36.847" v="182" actId="113"/>
        <pc:sldMkLst>
          <pc:docMk/>
          <pc:sldMk cId="0" sldId="294"/>
        </pc:sldMkLst>
        <pc:spChg chg="mod">
          <ac:chgData name="Hanna Kavalionak" userId="82742bfd-6cd6-458c-93ec-4cc1c74eb775" providerId="ADAL" clId="{B38A8C15-C88B-9E4D-B4D5-15A9E322A0B4}" dt="2021-09-11T15:23:36.847" v="182" actId="113"/>
          <ac:spMkLst>
            <pc:docMk/>
            <pc:sldMk cId="0" sldId="294"/>
            <ac:spMk id="5" creationId="{84E1CA0B-7DD8-1F4C-B571-105ACB6E33A2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9:16.462" v="232" actId="2711"/>
        <pc:sldMkLst>
          <pc:docMk/>
          <pc:sldMk cId="0" sldId="295"/>
        </pc:sldMkLst>
        <pc:spChg chg="add del mod ord">
          <ac:chgData name="Hanna Kavalionak" userId="82742bfd-6cd6-458c-93ec-4cc1c74eb775" providerId="ADAL" clId="{B38A8C15-C88B-9E4D-B4D5-15A9E322A0B4}" dt="2021-09-11T12:21:33.476" v="133" actId="478"/>
          <ac:spMkLst>
            <pc:docMk/>
            <pc:sldMk cId="0" sldId="295"/>
            <ac:spMk id="2" creationId="{07485C38-DCD7-B041-A9EA-22E7F24EDD34}"/>
          </ac:spMkLst>
        </pc:spChg>
        <pc:spChg chg="mod">
          <ac:chgData name="Hanna Kavalionak" userId="82742bfd-6cd6-458c-93ec-4cc1c74eb775" providerId="ADAL" clId="{B38A8C15-C88B-9E4D-B4D5-15A9E322A0B4}" dt="2021-09-11T15:29:16.462" v="232" actId="2711"/>
          <ac:spMkLst>
            <pc:docMk/>
            <pc:sldMk cId="0" sldId="295"/>
            <ac:spMk id="551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30.265" v="181" actId="113"/>
          <ac:spMkLst>
            <pc:docMk/>
            <pc:sldMk cId="0" sldId="295"/>
            <ac:spMk id="553" creationId="{00000000-0000-0000-0000-000000000000}"/>
          </ac:spMkLst>
        </pc:spChg>
      </pc:sldChg>
      <pc:sldChg chg="modSp mod">
        <pc:chgData name="Hanna Kavalionak" userId="82742bfd-6cd6-458c-93ec-4cc1c74eb775" providerId="ADAL" clId="{B38A8C15-C88B-9E4D-B4D5-15A9E322A0B4}" dt="2021-09-11T15:23:26.134" v="180" actId="113"/>
        <pc:sldMkLst>
          <pc:docMk/>
          <pc:sldMk cId="0" sldId="296"/>
        </pc:sldMkLst>
        <pc:spChg chg="mod">
          <ac:chgData name="Hanna Kavalionak" userId="82742bfd-6cd6-458c-93ec-4cc1c74eb775" providerId="ADAL" clId="{B38A8C15-C88B-9E4D-B4D5-15A9E322A0B4}" dt="2021-09-11T15:23:26.134" v="180" actId="113"/>
          <ac:spMkLst>
            <pc:docMk/>
            <pc:sldMk cId="0" sldId="296"/>
            <ac:spMk id="6" creationId="{41801F23-50F2-EB4B-832F-CD2E4F6CE2AC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29:24.958" v="233" actId="2711"/>
        <pc:sldMkLst>
          <pc:docMk/>
          <pc:sldMk cId="0" sldId="297"/>
        </pc:sldMkLst>
        <pc:spChg chg="add del mod ord">
          <ac:chgData name="Hanna Kavalionak" userId="82742bfd-6cd6-458c-93ec-4cc1c74eb775" providerId="ADAL" clId="{B38A8C15-C88B-9E4D-B4D5-15A9E322A0B4}" dt="2021-09-11T12:21:40.520" v="135" actId="478"/>
          <ac:spMkLst>
            <pc:docMk/>
            <pc:sldMk cId="0" sldId="297"/>
            <ac:spMk id="2" creationId="{D0B193AC-FDE6-CE43-B210-FB3E9E5AD3F8}"/>
          </ac:spMkLst>
        </pc:spChg>
        <pc:spChg chg="mod">
          <ac:chgData name="Hanna Kavalionak" userId="82742bfd-6cd6-458c-93ec-4cc1c74eb775" providerId="ADAL" clId="{B38A8C15-C88B-9E4D-B4D5-15A9E322A0B4}" dt="2021-09-11T15:29:24.958" v="233" actId="2711"/>
          <ac:spMkLst>
            <pc:docMk/>
            <pc:sldMk cId="0" sldId="297"/>
            <ac:spMk id="55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23:21.308" v="179" actId="113"/>
          <ac:spMkLst>
            <pc:docMk/>
            <pc:sldMk cId="0" sldId="297"/>
            <ac:spMk id="560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1:37.182" v="254" actId="113"/>
        <pc:sldMkLst>
          <pc:docMk/>
          <pc:sldMk cId="0" sldId="298"/>
        </pc:sldMkLst>
        <pc:spChg chg="add del mod ord">
          <ac:chgData name="Hanna Kavalionak" userId="82742bfd-6cd6-458c-93ec-4cc1c74eb775" providerId="ADAL" clId="{B38A8C15-C88B-9E4D-B4D5-15A9E322A0B4}" dt="2021-09-11T12:21:45.960" v="137" actId="478"/>
          <ac:spMkLst>
            <pc:docMk/>
            <pc:sldMk cId="0" sldId="298"/>
            <ac:spMk id="2" creationId="{8EF0630C-88B5-A649-9817-D6B544636E5F}"/>
          </ac:spMkLst>
        </pc:spChg>
        <pc:spChg chg="mod">
          <ac:chgData name="Hanna Kavalionak" userId="82742bfd-6cd6-458c-93ec-4cc1c74eb775" providerId="ADAL" clId="{B38A8C15-C88B-9E4D-B4D5-15A9E322A0B4}" dt="2021-09-11T15:23:17.113" v="178" actId="113"/>
          <ac:spMkLst>
            <pc:docMk/>
            <pc:sldMk cId="0" sldId="298"/>
            <ac:spMk id="8" creationId="{89E6558B-C0C7-1A4C-AA4D-51493421FF5B}"/>
          </ac:spMkLst>
        </pc:spChg>
        <pc:spChg chg="mod">
          <ac:chgData name="Hanna Kavalionak" userId="82742bfd-6cd6-458c-93ec-4cc1c74eb775" providerId="ADAL" clId="{B38A8C15-C88B-9E4D-B4D5-15A9E322A0B4}" dt="2021-09-11T15:31:37.182" v="254" actId="113"/>
          <ac:spMkLst>
            <pc:docMk/>
            <pc:sldMk cId="0" sldId="298"/>
            <ac:spMk id="10" creationId="{3751E4CD-1968-6244-9A34-88256C8AB069}"/>
          </ac:spMkLst>
        </pc:spChg>
        <pc:spChg chg="mod">
          <ac:chgData name="Hanna Kavalionak" userId="82742bfd-6cd6-458c-93ec-4cc1c74eb775" providerId="ADAL" clId="{B38A8C15-C88B-9E4D-B4D5-15A9E322A0B4}" dt="2021-09-11T15:29:29.898" v="234" actId="2711"/>
          <ac:spMkLst>
            <pc:docMk/>
            <pc:sldMk cId="0" sldId="298"/>
            <ac:spMk id="563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1:17.615" v="250" actId="113"/>
        <pc:sldMkLst>
          <pc:docMk/>
          <pc:sldMk cId="0" sldId="299"/>
        </pc:sldMkLst>
        <pc:spChg chg="add del mod ord">
          <ac:chgData name="Hanna Kavalionak" userId="82742bfd-6cd6-458c-93ec-4cc1c74eb775" providerId="ADAL" clId="{B38A8C15-C88B-9E4D-B4D5-15A9E322A0B4}" dt="2021-09-11T12:21:53.349" v="139" actId="478"/>
          <ac:spMkLst>
            <pc:docMk/>
            <pc:sldMk cId="0" sldId="299"/>
            <ac:spMk id="2" creationId="{BE829F89-2EF0-3C4F-ABF0-0713E9C387B1}"/>
          </ac:spMkLst>
        </pc:spChg>
        <pc:spChg chg="mod">
          <ac:chgData name="Hanna Kavalionak" userId="82742bfd-6cd6-458c-93ec-4cc1c74eb775" providerId="ADAL" clId="{B38A8C15-C88B-9E4D-B4D5-15A9E322A0B4}" dt="2021-09-11T15:23:09.117" v="177" actId="113"/>
          <ac:spMkLst>
            <pc:docMk/>
            <pc:sldMk cId="0" sldId="299"/>
            <ac:spMk id="7" creationId="{5728AE4D-77C5-0843-B81F-7BB0DB6CE557}"/>
          </ac:spMkLst>
        </pc:spChg>
        <pc:spChg chg="mod">
          <ac:chgData name="Hanna Kavalionak" userId="82742bfd-6cd6-458c-93ec-4cc1c74eb775" providerId="ADAL" clId="{B38A8C15-C88B-9E4D-B4D5-15A9E322A0B4}" dt="2021-09-11T15:29:34.543" v="235" actId="2711"/>
          <ac:spMkLst>
            <pc:docMk/>
            <pc:sldMk cId="0" sldId="299"/>
            <ac:spMk id="56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1:17.615" v="250" actId="113"/>
          <ac:spMkLst>
            <pc:docMk/>
            <pc:sldMk cId="0" sldId="299"/>
            <ac:spMk id="570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4:02.373" v="259" actId="207"/>
        <pc:sldMkLst>
          <pc:docMk/>
          <pc:sldMk cId="0" sldId="300"/>
        </pc:sldMkLst>
        <pc:spChg chg="add del mod ord">
          <ac:chgData name="Hanna Kavalionak" userId="82742bfd-6cd6-458c-93ec-4cc1c74eb775" providerId="ADAL" clId="{B38A8C15-C88B-9E4D-B4D5-15A9E322A0B4}" dt="2021-09-11T12:22:01.157" v="141" actId="478"/>
          <ac:spMkLst>
            <pc:docMk/>
            <pc:sldMk cId="0" sldId="300"/>
            <ac:spMk id="2" creationId="{660C96BA-69AD-B144-8F77-0414A5CEBE4F}"/>
          </ac:spMkLst>
        </pc:spChg>
        <pc:spChg chg="mod">
          <ac:chgData name="Hanna Kavalionak" userId="82742bfd-6cd6-458c-93ec-4cc1c74eb775" providerId="ADAL" clId="{B38A8C15-C88B-9E4D-B4D5-15A9E322A0B4}" dt="2021-09-11T15:23:05.395" v="176" actId="113"/>
          <ac:spMkLst>
            <pc:docMk/>
            <pc:sldMk cId="0" sldId="300"/>
            <ac:spMk id="7" creationId="{96A2261C-AC5E-D34B-9876-346144E98940}"/>
          </ac:spMkLst>
        </pc:spChg>
        <pc:spChg chg="mod">
          <ac:chgData name="Hanna Kavalionak" userId="82742bfd-6cd6-458c-93ec-4cc1c74eb775" providerId="ADAL" clId="{B38A8C15-C88B-9E4D-B4D5-15A9E322A0B4}" dt="2021-09-11T15:29:40.604" v="236" actId="2711"/>
          <ac:spMkLst>
            <pc:docMk/>
            <pc:sldMk cId="0" sldId="300"/>
            <ac:spMk id="573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4:02.373" v="259" actId="207"/>
          <ac:spMkLst>
            <pc:docMk/>
            <pc:sldMk cId="0" sldId="300"/>
            <ac:spMk id="575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30:29.696" v="244" actId="113"/>
        <pc:sldMkLst>
          <pc:docMk/>
          <pc:sldMk cId="0" sldId="301"/>
        </pc:sldMkLst>
        <pc:spChg chg="add del mod ord">
          <ac:chgData name="Hanna Kavalionak" userId="82742bfd-6cd6-458c-93ec-4cc1c74eb775" providerId="ADAL" clId="{B38A8C15-C88B-9E4D-B4D5-15A9E322A0B4}" dt="2021-09-11T12:22:07.224" v="143" actId="478"/>
          <ac:spMkLst>
            <pc:docMk/>
            <pc:sldMk cId="0" sldId="301"/>
            <ac:spMk id="2" creationId="{7BB9AE84-490B-D745-84E8-245CA84BFFAA}"/>
          </ac:spMkLst>
        </pc:spChg>
        <pc:spChg chg="mod">
          <ac:chgData name="Hanna Kavalionak" userId="82742bfd-6cd6-458c-93ec-4cc1c74eb775" providerId="ADAL" clId="{B38A8C15-C88B-9E4D-B4D5-15A9E322A0B4}" dt="2021-09-11T15:23:02.060" v="175" actId="113"/>
          <ac:spMkLst>
            <pc:docMk/>
            <pc:sldMk cId="0" sldId="301"/>
            <ac:spMk id="7" creationId="{153F1232-BE61-D24C-BFE5-CF8B99657AB8}"/>
          </ac:spMkLst>
        </pc:spChg>
        <pc:spChg chg="mod">
          <ac:chgData name="Hanna Kavalionak" userId="82742bfd-6cd6-458c-93ec-4cc1c74eb775" providerId="ADAL" clId="{B38A8C15-C88B-9E4D-B4D5-15A9E322A0B4}" dt="2021-09-11T15:29:46.080" v="237" actId="2711"/>
          <ac:spMkLst>
            <pc:docMk/>
            <pc:sldMk cId="0" sldId="301"/>
            <ac:spMk id="578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30:29.696" v="244" actId="113"/>
          <ac:spMkLst>
            <pc:docMk/>
            <pc:sldMk cId="0" sldId="301"/>
            <ac:spMk id="580" creationId="{00000000-0000-0000-0000-000000000000}"/>
          </ac:spMkLst>
        </pc:spChg>
      </pc:sldChg>
      <pc:sldChg chg="addSp delSp modSp mod modClrScheme addCm delCm modCm chgLayout">
        <pc:chgData name="Hanna Kavalionak" userId="82742bfd-6cd6-458c-93ec-4cc1c74eb775" providerId="ADAL" clId="{B38A8C15-C88B-9E4D-B4D5-15A9E322A0B4}" dt="2021-09-11T15:58:39.690" v="446" actId="1592"/>
        <pc:sldMkLst>
          <pc:docMk/>
          <pc:sldMk cId="0" sldId="302"/>
        </pc:sldMkLst>
        <pc:spChg chg="add del mod ord">
          <ac:chgData name="Hanna Kavalionak" userId="82742bfd-6cd6-458c-93ec-4cc1c74eb775" providerId="ADAL" clId="{B38A8C15-C88B-9E4D-B4D5-15A9E322A0B4}" dt="2021-09-11T15:18:00.632" v="149" actId="478"/>
          <ac:spMkLst>
            <pc:docMk/>
            <pc:sldMk cId="0" sldId="302"/>
            <ac:spMk id="2" creationId="{6E99BE44-155D-8242-91B8-8CDB675C64DB}"/>
          </ac:spMkLst>
        </pc:spChg>
        <pc:spChg chg="mod">
          <ac:chgData name="Hanna Kavalionak" userId="82742bfd-6cd6-458c-93ec-4cc1c74eb775" providerId="ADAL" clId="{B38A8C15-C88B-9E4D-B4D5-15A9E322A0B4}" dt="2021-09-11T15:22:58.086" v="174" actId="113"/>
          <ac:spMkLst>
            <pc:docMk/>
            <pc:sldMk cId="0" sldId="302"/>
            <ac:spMk id="8" creationId="{94D6D1BD-ABA8-724E-9AA0-0F4D42461A23}"/>
          </ac:spMkLst>
        </pc:spChg>
        <pc:spChg chg="mod">
          <ac:chgData name="Hanna Kavalionak" userId="82742bfd-6cd6-458c-93ec-4cc1c74eb775" providerId="ADAL" clId="{B38A8C15-C88B-9E4D-B4D5-15A9E322A0B4}" dt="2021-09-11T15:29:51.290" v="238" actId="2711"/>
          <ac:spMkLst>
            <pc:docMk/>
            <pc:sldMk cId="0" sldId="302"/>
            <ac:spMk id="583" creationId="{00000000-0000-0000-0000-000000000000}"/>
          </ac:spMkLst>
        </pc:spChg>
        <pc:graphicFrameChg chg="add del modGraphic">
          <ac:chgData name="Hanna Kavalionak" userId="82742bfd-6cd6-458c-93ec-4cc1c74eb775" providerId="ADAL" clId="{B38A8C15-C88B-9E4D-B4D5-15A9E322A0B4}" dt="2021-09-11T15:55:56.767" v="390" actId="1032"/>
          <ac:graphicFrameMkLst>
            <pc:docMk/>
            <pc:sldMk cId="0" sldId="302"/>
            <ac:graphicFrameMk id="3" creationId="{3CBEFFE3-F4F7-FE4B-9A52-4351E8F7C1B0}"/>
          </ac:graphicFrameMkLst>
        </pc:graphicFrameChg>
        <pc:graphicFrameChg chg="add mod modGraphic">
          <ac:chgData name="Hanna Kavalionak" userId="82742bfd-6cd6-458c-93ec-4cc1c74eb775" providerId="ADAL" clId="{B38A8C15-C88B-9E4D-B4D5-15A9E322A0B4}" dt="2021-09-11T15:58:25.094" v="445"/>
          <ac:graphicFrameMkLst>
            <pc:docMk/>
            <pc:sldMk cId="0" sldId="302"/>
            <ac:graphicFrameMk id="4" creationId="{96A3250D-657C-7C4F-B3C3-BD57F09577AC}"/>
          </ac:graphicFrameMkLst>
        </pc:graphicFrameChg>
        <pc:picChg chg="del mod">
          <ac:chgData name="Hanna Kavalionak" userId="82742bfd-6cd6-458c-93ec-4cc1c74eb775" providerId="ADAL" clId="{B38A8C15-C88B-9E4D-B4D5-15A9E322A0B4}" dt="2021-09-11T15:57:26.536" v="433" actId="478"/>
          <ac:picMkLst>
            <pc:docMk/>
            <pc:sldMk cId="0" sldId="302"/>
            <ac:picMk id="587" creationId="{00000000-0000-0000-0000-000000000000}"/>
          </ac:picMkLst>
        </pc:picChg>
      </pc:sldChg>
      <pc:sldChg chg="addSp delSp modSp mod modClrScheme chgLayout">
        <pc:chgData name="Hanna Kavalionak" userId="82742bfd-6cd6-458c-93ec-4cc1c74eb775" providerId="ADAL" clId="{B38A8C15-C88B-9E4D-B4D5-15A9E322A0B4}" dt="2021-09-11T15:58:59.785" v="447" actId="113"/>
        <pc:sldMkLst>
          <pc:docMk/>
          <pc:sldMk cId="0" sldId="303"/>
        </pc:sldMkLst>
        <pc:spChg chg="add del mod ord">
          <ac:chgData name="Hanna Kavalionak" userId="82742bfd-6cd6-458c-93ec-4cc1c74eb775" providerId="ADAL" clId="{B38A8C15-C88B-9E4D-B4D5-15A9E322A0B4}" dt="2021-09-11T12:22:12.819" v="145" actId="478"/>
          <ac:spMkLst>
            <pc:docMk/>
            <pc:sldMk cId="0" sldId="303"/>
            <ac:spMk id="2" creationId="{C982A2A7-445A-FD4E-BB1C-4AD87C453298}"/>
          </ac:spMkLst>
        </pc:spChg>
        <pc:spChg chg="mod">
          <ac:chgData name="Hanna Kavalionak" userId="82742bfd-6cd6-458c-93ec-4cc1c74eb775" providerId="ADAL" clId="{B38A8C15-C88B-9E4D-B4D5-15A9E322A0B4}" dt="2021-09-11T15:22:52.581" v="173" actId="113"/>
          <ac:spMkLst>
            <pc:docMk/>
            <pc:sldMk cId="0" sldId="303"/>
            <ac:spMk id="9" creationId="{D3871684-94F7-A64E-A42B-72C13A370DF8}"/>
          </ac:spMkLst>
        </pc:spChg>
        <pc:spChg chg="mod">
          <ac:chgData name="Hanna Kavalionak" userId="82742bfd-6cd6-458c-93ec-4cc1c74eb775" providerId="ADAL" clId="{B38A8C15-C88B-9E4D-B4D5-15A9E322A0B4}" dt="2021-09-11T15:29:56.235" v="239" actId="2711"/>
          <ac:spMkLst>
            <pc:docMk/>
            <pc:sldMk cId="0" sldId="303"/>
            <ac:spMk id="589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58:59.785" v="447" actId="113"/>
          <ac:spMkLst>
            <pc:docMk/>
            <pc:sldMk cId="0" sldId="303"/>
            <ac:spMk id="594" creationId="{00000000-0000-0000-0000-000000000000}"/>
          </ac:spMkLst>
        </pc:spChg>
      </pc:sldChg>
      <pc:sldChg chg="addSp delSp modSp mod modClrScheme chgLayout">
        <pc:chgData name="Hanna Kavalionak" userId="82742bfd-6cd6-458c-93ec-4cc1c74eb775" providerId="ADAL" clId="{B38A8C15-C88B-9E4D-B4D5-15A9E322A0B4}" dt="2021-09-11T15:59:03.683" v="448" actId="113"/>
        <pc:sldMkLst>
          <pc:docMk/>
          <pc:sldMk cId="0" sldId="304"/>
        </pc:sldMkLst>
        <pc:spChg chg="add del mod ord">
          <ac:chgData name="Hanna Kavalionak" userId="82742bfd-6cd6-458c-93ec-4cc1c74eb775" providerId="ADAL" clId="{B38A8C15-C88B-9E4D-B4D5-15A9E322A0B4}" dt="2021-09-11T12:07:11.731" v="2" actId="478"/>
          <ac:spMkLst>
            <pc:docMk/>
            <pc:sldMk cId="0" sldId="304"/>
            <ac:spMk id="2" creationId="{61133379-3AD3-374E-8299-CAD07FBF0CF0}"/>
          </ac:spMkLst>
        </pc:spChg>
        <pc:spChg chg="add del mod">
          <ac:chgData name="Hanna Kavalionak" userId="82742bfd-6cd6-458c-93ec-4cc1c74eb775" providerId="ADAL" clId="{B38A8C15-C88B-9E4D-B4D5-15A9E322A0B4}" dt="2021-09-11T12:07:37.533" v="16" actId="478"/>
          <ac:spMkLst>
            <pc:docMk/>
            <pc:sldMk cId="0" sldId="304"/>
            <ac:spMk id="3" creationId="{B1DC47CA-1E21-B04D-B467-8F7C776AEAB4}"/>
          </ac:spMkLst>
        </pc:spChg>
        <pc:spChg chg="add del mod ord">
          <ac:chgData name="Hanna Kavalionak" userId="82742bfd-6cd6-458c-93ec-4cc1c74eb775" providerId="ADAL" clId="{B38A8C15-C88B-9E4D-B4D5-15A9E322A0B4}" dt="2021-09-11T12:07:33.570" v="14" actId="700"/>
          <ac:spMkLst>
            <pc:docMk/>
            <pc:sldMk cId="0" sldId="304"/>
            <ac:spMk id="4" creationId="{0991C3B3-9AB4-8B4A-A811-6B3AE1CCD8CD}"/>
          </ac:spMkLst>
        </pc:spChg>
        <pc:spChg chg="add del mod">
          <ac:chgData name="Hanna Kavalionak" userId="82742bfd-6cd6-458c-93ec-4cc1c74eb775" providerId="ADAL" clId="{B38A8C15-C88B-9E4D-B4D5-15A9E322A0B4}" dt="2021-09-11T12:07:33.338" v="12" actId="767"/>
          <ac:spMkLst>
            <pc:docMk/>
            <pc:sldMk cId="0" sldId="304"/>
            <ac:spMk id="5" creationId="{5F88E978-8C11-C342-8018-B9B6708CFB6F}"/>
          </ac:spMkLst>
        </pc:spChg>
        <pc:spChg chg="add del mod ord">
          <ac:chgData name="Hanna Kavalionak" userId="82742bfd-6cd6-458c-93ec-4cc1c74eb775" providerId="ADAL" clId="{B38A8C15-C88B-9E4D-B4D5-15A9E322A0B4}" dt="2021-09-11T12:22:21.429" v="147" actId="478"/>
          <ac:spMkLst>
            <pc:docMk/>
            <pc:sldMk cId="0" sldId="304"/>
            <ac:spMk id="6" creationId="{62D76280-EB01-1145-9831-AC6147B0898C}"/>
          </ac:spMkLst>
        </pc:spChg>
        <pc:spChg chg="mod">
          <ac:chgData name="Hanna Kavalionak" userId="82742bfd-6cd6-458c-93ec-4cc1c74eb775" providerId="ADAL" clId="{B38A8C15-C88B-9E4D-B4D5-15A9E322A0B4}" dt="2021-09-11T15:22:49.334" v="172" actId="113"/>
          <ac:spMkLst>
            <pc:docMk/>
            <pc:sldMk cId="0" sldId="304"/>
            <ac:spMk id="8" creationId="{7FDE3AAD-C622-D24C-8AF5-FEF43C620E38}"/>
          </ac:spMkLst>
        </pc:spChg>
        <pc:spChg chg="mod">
          <ac:chgData name="Hanna Kavalionak" userId="82742bfd-6cd6-458c-93ec-4cc1c74eb775" providerId="ADAL" clId="{B38A8C15-C88B-9E4D-B4D5-15A9E322A0B4}" dt="2021-09-11T15:30:01.690" v="240" actId="2711"/>
          <ac:spMkLst>
            <pc:docMk/>
            <pc:sldMk cId="0" sldId="304"/>
            <ac:spMk id="596" creationId="{00000000-0000-0000-0000-000000000000}"/>
          </ac:spMkLst>
        </pc:spChg>
        <pc:spChg chg="mod">
          <ac:chgData name="Hanna Kavalionak" userId="82742bfd-6cd6-458c-93ec-4cc1c74eb775" providerId="ADAL" clId="{B38A8C15-C88B-9E4D-B4D5-15A9E322A0B4}" dt="2021-09-11T15:59:03.683" v="448" actId="113"/>
          <ac:spMkLst>
            <pc:docMk/>
            <pc:sldMk cId="0" sldId="304"/>
            <ac:spMk id="601" creationId="{00000000-0000-0000-0000-000000000000}"/>
          </ac:spMkLst>
        </pc:spChg>
      </pc:sldChg>
      <pc:sldMasterChg chg="del delSldLayout">
        <pc:chgData name="Hanna Kavalionak" userId="82742bfd-6cd6-458c-93ec-4cc1c74eb775" providerId="ADAL" clId="{B38A8C15-C88B-9E4D-B4D5-15A9E322A0B4}" dt="2021-09-11T12:08:16.351" v="18" actId="700"/>
        <pc:sldMasterMkLst>
          <pc:docMk/>
          <pc:sldMasterMk cId="0" sldId="2147483674"/>
        </pc:sldMasterMkLst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Hanna Kavalionak" userId="82742bfd-6cd6-458c-93ec-4cc1c74eb775" providerId="ADAL" clId="{B38A8C15-C88B-9E4D-B4D5-15A9E322A0B4}" dt="2021-09-11T12:08:16.351" v="18" actId="700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  <pc:docChgLst>
    <pc:chgData name="Valery Litskevich" userId="S::valery_litskevich@epam.com::1c91ccde-8afc-4cd1-8e02-06f0531b959d" providerId="AD" clId="Web-{9AD2D14B-8B94-EBED-858D-3D4768CFD6D2}"/>
    <pc:docChg chg="addSld modSld">
      <pc:chgData name="Valery Litskevich" userId="S::valery_litskevich@epam.com::1c91ccde-8afc-4cd1-8e02-06f0531b959d" providerId="AD" clId="Web-{9AD2D14B-8B94-EBED-858D-3D4768CFD6D2}" dt="2021-09-17T10:16:45.373" v="37" actId="20577"/>
      <pc:docMkLst>
        <pc:docMk/>
      </pc:docMkLst>
      <pc:sldChg chg="modSp">
        <pc:chgData name="Valery Litskevich" userId="S::valery_litskevich@epam.com::1c91ccde-8afc-4cd1-8e02-06f0531b959d" providerId="AD" clId="Web-{9AD2D14B-8B94-EBED-858D-3D4768CFD6D2}" dt="2021-09-17T10:15:51.122" v="14" actId="20577"/>
        <pc:sldMkLst>
          <pc:docMk/>
          <pc:sldMk cId="0" sldId="282"/>
        </pc:sldMkLst>
        <pc:spChg chg="mod">
          <ac:chgData name="Valery Litskevich" userId="S::valery_litskevich@epam.com::1c91ccde-8afc-4cd1-8e02-06f0531b959d" providerId="AD" clId="Web-{9AD2D14B-8B94-EBED-858D-3D4768CFD6D2}" dt="2021-09-17T10:15:51.122" v="14" actId="20577"/>
          <ac:spMkLst>
            <pc:docMk/>
            <pc:sldMk cId="0" sldId="282"/>
            <ac:spMk id="491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9AD2D14B-8B94-EBED-858D-3D4768CFD6D2}" dt="2021-09-17T10:16:03.982" v="17" actId="20577"/>
        <pc:sldMkLst>
          <pc:docMk/>
          <pc:sldMk cId="0" sldId="283"/>
        </pc:sldMkLst>
        <pc:spChg chg="mod">
          <ac:chgData name="Valery Litskevich" userId="S::valery_litskevich@epam.com::1c91ccde-8afc-4cd1-8e02-06f0531b959d" providerId="AD" clId="Web-{9AD2D14B-8B94-EBED-858D-3D4768CFD6D2}" dt="2021-09-17T10:16:03.982" v="17" actId="20577"/>
          <ac:spMkLst>
            <pc:docMk/>
            <pc:sldMk cId="0" sldId="283"/>
            <ac:spMk id="496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9AD2D14B-8B94-EBED-858D-3D4768CFD6D2}" dt="2021-09-17T10:16:06.857" v="20" actId="20577"/>
        <pc:sldMkLst>
          <pc:docMk/>
          <pc:sldMk cId="0" sldId="284"/>
        </pc:sldMkLst>
        <pc:spChg chg="mod">
          <ac:chgData name="Valery Litskevich" userId="S::valery_litskevich@epam.com::1c91ccde-8afc-4cd1-8e02-06f0531b959d" providerId="AD" clId="Web-{9AD2D14B-8B94-EBED-858D-3D4768CFD6D2}" dt="2021-09-17T10:16:06.857" v="20" actId="20577"/>
          <ac:spMkLst>
            <pc:docMk/>
            <pc:sldMk cId="0" sldId="284"/>
            <ac:spMk id="501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9AD2D14B-8B94-EBED-858D-3D4768CFD6D2}" dt="2021-09-17T10:16:10.779" v="23" actId="20577"/>
        <pc:sldMkLst>
          <pc:docMk/>
          <pc:sldMk cId="0" sldId="285"/>
        </pc:sldMkLst>
        <pc:spChg chg="mod">
          <ac:chgData name="Valery Litskevich" userId="S::valery_litskevich@epam.com::1c91ccde-8afc-4cd1-8e02-06f0531b959d" providerId="AD" clId="Web-{9AD2D14B-8B94-EBED-858D-3D4768CFD6D2}" dt="2021-09-17T10:16:10.779" v="23" actId="20577"/>
          <ac:spMkLst>
            <pc:docMk/>
            <pc:sldMk cId="0" sldId="285"/>
            <ac:spMk id="506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9AD2D14B-8B94-EBED-858D-3D4768CFD6D2}" dt="2021-09-17T10:16:14.654" v="26" actId="20577"/>
        <pc:sldMkLst>
          <pc:docMk/>
          <pc:sldMk cId="0" sldId="286"/>
        </pc:sldMkLst>
        <pc:spChg chg="mod">
          <ac:chgData name="Valery Litskevich" userId="S::valery_litskevich@epam.com::1c91ccde-8afc-4cd1-8e02-06f0531b959d" providerId="AD" clId="Web-{9AD2D14B-8B94-EBED-858D-3D4768CFD6D2}" dt="2021-09-17T10:16:14.654" v="26" actId="20577"/>
          <ac:spMkLst>
            <pc:docMk/>
            <pc:sldMk cId="0" sldId="286"/>
            <ac:spMk id="511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9AD2D14B-8B94-EBED-858D-3D4768CFD6D2}" dt="2021-09-17T10:16:19.216" v="29" actId="20577"/>
        <pc:sldMkLst>
          <pc:docMk/>
          <pc:sldMk cId="0" sldId="287"/>
        </pc:sldMkLst>
        <pc:spChg chg="mod">
          <ac:chgData name="Valery Litskevich" userId="S::valery_litskevich@epam.com::1c91ccde-8afc-4cd1-8e02-06f0531b959d" providerId="AD" clId="Web-{9AD2D14B-8B94-EBED-858D-3D4768CFD6D2}" dt="2021-09-17T10:16:19.216" v="29" actId="20577"/>
          <ac:spMkLst>
            <pc:docMk/>
            <pc:sldMk cId="0" sldId="287"/>
            <ac:spMk id="516" creationId="{00000000-0000-0000-0000-000000000000}"/>
          </ac:spMkLst>
        </pc:spChg>
      </pc:sldChg>
      <pc:sldChg chg="addSp delSp">
        <pc:chgData name="Valery Litskevich" userId="S::valery_litskevich@epam.com::1c91ccde-8afc-4cd1-8e02-06f0531b959d" providerId="AD" clId="Web-{9AD2D14B-8B94-EBED-858D-3D4768CFD6D2}" dt="2021-09-17T10:13:21.650" v="1"/>
        <pc:sldMkLst>
          <pc:docMk/>
          <pc:sldMk cId="0" sldId="290"/>
        </pc:sldMkLst>
        <pc:spChg chg="add">
          <ac:chgData name="Valery Litskevich" userId="S::valery_litskevich@epam.com::1c91ccde-8afc-4cd1-8e02-06f0531b959d" providerId="AD" clId="Web-{9AD2D14B-8B94-EBED-858D-3D4768CFD6D2}" dt="2021-09-17T10:13:21.650" v="1"/>
          <ac:spMkLst>
            <pc:docMk/>
            <pc:sldMk cId="0" sldId="290"/>
            <ac:spMk id="2" creationId="{F00F5067-F7EE-4DD1-A447-04CFF12B8272}"/>
          </ac:spMkLst>
        </pc:spChg>
        <pc:spChg chg="del">
          <ac:chgData name="Valery Litskevich" userId="S::valery_litskevich@epam.com::1c91ccde-8afc-4cd1-8e02-06f0531b959d" providerId="AD" clId="Web-{9AD2D14B-8B94-EBED-858D-3D4768CFD6D2}" dt="2021-09-17T10:13:21.275" v="0"/>
          <ac:spMkLst>
            <pc:docMk/>
            <pc:sldMk cId="0" sldId="290"/>
            <ac:spMk id="531" creationId="{00000000-0000-0000-0000-000000000000}"/>
          </ac:spMkLst>
        </pc:spChg>
      </pc:sldChg>
      <pc:sldChg chg="modSp add replId">
        <pc:chgData name="Valery Litskevich" userId="S::valery_litskevich@epam.com::1c91ccde-8afc-4cd1-8e02-06f0531b959d" providerId="AD" clId="Web-{9AD2D14B-8B94-EBED-858D-3D4768CFD6D2}" dt="2021-09-17T10:16:45.373" v="37" actId="20577"/>
        <pc:sldMkLst>
          <pc:docMk/>
          <pc:sldMk cId="192148181" sldId="306"/>
        </pc:sldMkLst>
        <pc:spChg chg="mod">
          <ac:chgData name="Valery Litskevich" userId="S::valery_litskevich@epam.com::1c91ccde-8afc-4cd1-8e02-06f0531b959d" providerId="AD" clId="Web-{9AD2D14B-8B94-EBED-858D-3D4768CFD6D2}" dt="2021-09-17T10:16:45.373" v="37" actId="20577"/>
          <ac:spMkLst>
            <pc:docMk/>
            <pc:sldMk cId="192148181" sldId="306"/>
            <ac:spMk id="516" creationId="{00000000-0000-0000-0000-000000000000}"/>
          </ac:spMkLst>
        </pc:spChg>
      </pc:sldChg>
    </pc:docChg>
  </pc:docChgLst>
  <pc:docChgLst>
    <pc:chgData name="Hanna Kavalionak" userId="S::hanna_kavalionak@epam.com::82742bfd-6cd6-458c-93ec-4cc1c74eb775" providerId="AD" clId="Web-{3901E0A8-8B6B-4E08-B847-ABF3A07913AE}"/>
    <pc:docChg chg="modSld">
      <pc:chgData name="Hanna Kavalionak" userId="S::hanna_kavalionak@epam.com::82742bfd-6cd6-458c-93ec-4cc1c74eb775" providerId="AD" clId="Web-{3901E0A8-8B6B-4E08-B847-ABF3A07913AE}" dt="2021-09-14T14:50:42.433" v="11" actId="20577"/>
      <pc:docMkLst>
        <pc:docMk/>
      </pc:docMkLst>
      <pc:sldChg chg="modSp delCm">
        <pc:chgData name="Hanna Kavalionak" userId="S::hanna_kavalionak@epam.com::82742bfd-6cd6-458c-93ec-4cc1c74eb775" providerId="AD" clId="Web-{3901E0A8-8B6B-4E08-B847-ABF3A07913AE}" dt="2021-09-14T14:48:14.977" v="3"/>
        <pc:sldMkLst>
          <pc:docMk/>
          <pc:sldMk cId="0" sldId="266"/>
        </pc:sldMkLst>
        <pc:graphicFrameChg chg="mod modGraphic">
          <ac:chgData name="Hanna Kavalionak" userId="S::hanna_kavalionak@epam.com::82742bfd-6cd6-458c-93ec-4cc1c74eb775" providerId="AD" clId="Web-{3901E0A8-8B6B-4E08-B847-ABF3A07913AE}" dt="2021-09-14T14:48:14.977" v="3"/>
          <ac:graphicFrameMkLst>
            <pc:docMk/>
            <pc:sldMk cId="0" sldId="266"/>
            <ac:graphicFrameMk id="427" creationId="{00000000-0000-0000-0000-000000000000}"/>
          </ac:graphicFrameMkLst>
        </pc:graphicFrameChg>
      </pc:sldChg>
      <pc:sldChg chg="modSp delCm">
        <pc:chgData name="Hanna Kavalionak" userId="S::hanna_kavalionak@epam.com::82742bfd-6cd6-458c-93ec-4cc1c74eb775" providerId="AD" clId="Web-{3901E0A8-8B6B-4E08-B847-ABF3A07913AE}" dt="2021-09-14T14:50:42.433" v="11" actId="20577"/>
        <pc:sldMkLst>
          <pc:docMk/>
          <pc:sldMk cId="0" sldId="297"/>
        </pc:sldMkLst>
        <pc:spChg chg="mod">
          <ac:chgData name="Hanna Kavalionak" userId="S::hanna_kavalionak@epam.com::82742bfd-6cd6-458c-93ec-4cc1c74eb775" providerId="AD" clId="Web-{3901E0A8-8B6B-4E08-B847-ABF3A07913AE}" dt="2021-09-14T14:50:42.433" v="11" actId="20577"/>
          <ac:spMkLst>
            <pc:docMk/>
            <pc:sldMk cId="0" sldId="297"/>
            <ac:spMk id="561" creationId="{00000000-0000-0000-0000-000000000000}"/>
          </ac:spMkLst>
        </pc:spChg>
      </pc:sldChg>
    </pc:docChg>
  </pc:docChgLst>
  <pc:docChgLst>
    <pc:chgData name="Henadzi Stantchik" userId="S::henadzi_stantchik@epam.com::1a4c6504-a9fc-40c9-bf49-0a30dac68055" providerId="AD" clId="Web-{234181E6-DEA7-4EE2-8DA7-DBE0229F837B}"/>
    <pc:docChg chg="modSld">
      <pc:chgData name="Henadzi Stantchik" userId="S::henadzi_stantchik@epam.com::1a4c6504-a9fc-40c9-bf49-0a30dac68055" providerId="AD" clId="Web-{234181E6-DEA7-4EE2-8DA7-DBE0229F837B}" dt="2021-09-06T15:08:30.070" v="32"/>
      <pc:docMkLst>
        <pc:docMk/>
      </pc:docMkLst>
      <pc:sldChg chg="modSp">
        <pc:chgData name="Henadzi Stantchik" userId="S::henadzi_stantchik@epam.com::1a4c6504-a9fc-40c9-bf49-0a30dac68055" providerId="AD" clId="Web-{234181E6-DEA7-4EE2-8DA7-DBE0229F837B}" dt="2021-09-06T15:07:31.835" v="25" actId="20577"/>
        <pc:sldMkLst>
          <pc:docMk/>
          <pc:sldMk cId="0" sldId="292"/>
        </pc:sldMkLst>
        <pc:spChg chg="mod">
          <ac:chgData name="Henadzi Stantchik" userId="S::henadzi_stantchik@epam.com::1a4c6504-a9fc-40c9-bf49-0a30dac68055" providerId="AD" clId="Web-{234181E6-DEA7-4EE2-8DA7-DBE0229F837B}" dt="2021-09-06T15:07:12.928" v="14" actId="20577"/>
          <ac:spMkLst>
            <pc:docMk/>
            <pc:sldMk cId="0" sldId="292"/>
            <ac:spMk id="540" creationId="{00000000-0000-0000-0000-000000000000}"/>
          </ac:spMkLst>
        </pc:spChg>
        <pc:spChg chg="mod">
          <ac:chgData name="Henadzi Stantchik" userId="S::henadzi_stantchik@epam.com::1a4c6504-a9fc-40c9-bf49-0a30dac68055" providerId="AD" clId="Web-{234181E6-DEA7-4EE2-8DA7-DBE0229F837B}" dt="2021-09-06T15:07:08.037" v="11" actId="20577"/>
          <ac:spMkLst>
            <pc:docMk/>
            <pc:sldMk cId="0" sldId="292"/>
            <ac:spMk id="541" creationId="{00000000-0000-0000-0000-000000000000}"/>
          </ac:spMkLst>
        </pc:spChg>
        <pc:spChg chg="mod">
          <ac:chgData name="Henadzi Stantchik" userId="S::henadzi_stantchik@epam.com::1a4c6504-a9fc-40c9-bf49-0a30dac68055" providerId="AD" clId="Web-{234181E6-DEA7-4EE2-8DA7-DBE0229F837B}" dt="2021-09-06T15:07:31.835" v="25" actId="20577"/>
          <ac:spMkLst>
            <pc:docMk/>
            <pc:sldMk cId="0" sldId="292"/>
            <ac:spMk id="542" creationId="{00000000-0000-0000-0000-000000000000}"/>
          </ac:spMkLst>
        </pc:spChg>
      </pc:sldChg>
      <pc:sldChg chg="modSp addCm">
        <pc:chgData name="Henadzi Stantchik" userId="S::henadzi_stantchik@epam.com::1a4c6504-a9fc-40c9-bf49-0a30dac68055" providerId="AD" clId="Web-{234181E6-DEA7-4EE2-8DA7-DBE0229F837B}" dt="2021-09-06T15:08:30.070" v="32"/>
        <pc:sldMkLst>
          <pc:docMk/>
          <pc:sldMk cId="0" sldId="297"/>
        </pc:sldMkLst>
        <pc:spChg chg="mod">
          <ac:chgData name="Henadzi Stantchik" userId="S::henadzi_stantchik@epam.com::1a4c6504-a9fc-40c9-bf49-0a30dac68055" providerId="AD" clId="Web-{234181E6-DEA7-4EE2-8DA7-DBE0229F837B}" dt="2021-09-06T15:08:13.554" v="31" actId="20577"/>
          <ac:spMkLst>
            <pc:docMk/>
            <pc:sldMk cId="0" sldId="297"/>
            <ac:spMk id="561" creationId="{00000000-0000-0000-0000-000000000000}"/>
          </ac:spMkLst>
        </pc:spChg>
      </pc:sldChg>
    </pc:docChg>
  </pc:docChgLst>
  <pc:docChgLst>
    <pc:chgData name="Hanna Kavalionak" userId="S::hanna_kavalionak@epam.com::82742bfd-6cd6-458c-93ec-4cc1c74eb775" providerId="AD" clId="Web-{447F77F2-4E42-D6FF-2D1A-6D4AD8F1170F}"/>
    <pc:docChg chg="modSld">
      <pc:chgData name="Hanna Kavalionak" userId="S::hanna_kavalionak@epam.com::82742bfd-6cd6-458c-93ec-4cc1c74eb775" providerId="AD" clId="Web-{447F77F2-4E42-D6FF-2D1A-6D4AD8F1170F}" dt="2021-09-10T10:39:06.623" v="16"/>
      <pc:docMkLst>
        <pc:docMk/>
      </pc:docMkLst>
      <pc:sldChg chg="modSp">
        <pc:chgData name="Hanna Kavalionak" userId="S::hanna_kavalionak@epam.com::82742bfd-6cd6-458c-93ec-4cc1c74eb775" providerId="AD" clId="Web-{447F77F2-4E42-D6FF-2D1A-6D4AD8F1170F}" dt="2021-09-10T10:36:38.353" v="5" actId="20577"/>
        <pc:sldMkLst>
          <pc:docMk/>
          <pc:sldMk cId="0" sldId="260"/>
        </pc:sldMkLst>
        <pc:spChg chg="mod">
          <ac:chgData name="Hanna Kavalionak" userId="S::hanna_kavalionak@epam.com::82742bfd-6cd6-458c-93ec-4cc1c74eb775" providerId="AD" clId="Web-{447F77F2-4E42-D6FF-2D1A-6D4AD8F1170F}" dt="2021-09-10T10:36:38.353" v="5" actId="20577"/>
          <ac:spMkLst>
            <pc:docMk/>
            <pc:sldMk cId="0" sldId="260"/>
            <ac:spMk id="398" creationId="{00000000-0000-0000-0000-000000000000}"/>
          </ac:spMkLst>
        </pc:spChg>
      </pc:sldChg>
      <pc:sldChg chg="modSp">
        <pc:chgData name="Hanna Kavalionak" userId="S::hanna_kavalionak@epam.com::82742bfd-6cd6-458c-93ec-4cc1c74eb775" providerId="AD" clId="Web-{447F77F2-4E42-D6FF-2D1A-6D4AD8F1170F}" dt="2021-09-10T10:39:06.623" v="16"/>
        <pc:sldMkLst>
          <pc:docMk/>
          <pc:sldMk cId="0" sldId="266"/>
        </pc:sldMkLst>
        <pc:graphicFrameChg chg="mod modGraphic">
          <ac:chgData name="Hanna Kavalionak" userId="S::hanna_kavalionak@epam.com::82742bfd-6cd6-458c-93ec-4cc1c74eb775" providerId="AD" clId="Web-{447F77F2-4E42-D6FF-2D1A-6D4AD8F1170F}" dt="2021-09-10T10:39:06.623" v="16"/>
          <ac:graphicFrameMkLst>
            <pc:docMk/>
            <pc:sldMk cId="0" sldId="266"/>
            <ac:graphicFrameMk id="427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697AC-0ED1-9948-B5F3-03D9E322B9BF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938D00AB-F0FB-5647-A885-F518E2B5B759}">
      <dgm:prSet phldrT="[Text]"/>
      <dgm:spPr/>
      <dgm:t>
        <a:bodyPr/>
        <a:lstStyle/>
        <a:p>
          <a:r>
            <a:rPr lang="en-GB" dirty="0"/>
            <a:t>Local</a:t>
          </a:r>
        </a:p>
      </dgm:t>
    </dgm:pt>
    <dgm:pt modelId="{6E7A4FD3-A1A0-594C-93C0-497B6A6C8527}" type="parTrans" cxnId="{F9B41016-493D-8844-ABB1-CBAAE6471C07}">
      <dgm:prSet/>
      <dgm:spPr/>
      <dgm:t>
        <a:bodyPr/>
        <a:lstStyle/>
        <a:p>
          <a:endParaRPr lang="en-GB"/>
        </a:p>
      </dgm:t>
    </dgm:pt>
    <dgm:pt modelId="{E8114133-1CE8-EA49-8AAD-DA2E2235E72B}" type="sibTrans" cxnId="{F9B41016-493D-8844-ABB1-CBAAE6471C07}">
      <dgm:prSet/>
      <dgm:spPr/>
      <dgm:t>
        <a:bodyPr/>
        <a:lstStyle/>
        <a:p>
          <a:endParaRPr lang="en-GB"/>
        </a:p>
      </dgm:t>
    </dgm:pt>
    <dgm:pt modelId="{BF389AC6-4A22-AC49-846A-E37913651857}">
      <dgm:prSet phldrT="[Text]"/>
      <dgm:spPr/>
      <dgm:t>
        <a:bodyPr/>
        <a:lstStyle/>
        <a:p>
          <a:r>
            <a:rPr lang="en-GB" dirty="0"/>
            <a:t>Enclosed</a:t>
          </a:r>
        </a:p>
      </dgm:t>
    </dgm:pt>
    <dgm:pt modelId="{881B31E4-4897-0847-8C30-EAE2B24A3999}" type="parTrans" cxnId="{C611A52B-6328-1F42-815A-E4EA5474468C}">
      <dgm:prSet/>
      <dgm:spPr/>
      <dgm:t>
        <a:bodyPr/>
        <a:lstStyle/>
        <a:p>
          <a:endParaRPr lang="en-GB"/>
        </a:p>
      </dgm:t>
    </dgm:pt>
    <dgm:pt modelId="{B5968453-D580-F343-9AFE-643762C0FA61}" type="sibTrans" cxnId="{C611A52B-6328-1F42-815A-E4EA5474468C}">
      <dgm:prSet/>
      <dgm:spPr/>
      <dgm:t>
        <a:bodyPr/>
        <a:lstStyle/>
        <a:p>
          <a:endParaRPr lang="en-GB"/>
        </a:p>
      </dgm:t>
    </dgm:pt>
    <dgm:pt modelId="{36EA36D3-D540-B44C-9D41-90F27EA4D13B}">
      <dgm:prSet phldrT="[Text]"/>
      <dgm:spPr/>
      <dgm:t>
        <a:bodyPr/>
        <a:lstStyle/>
        <a:p>
          <a:r>
            <a:rPr lang="en-GB" dirty="0"/>
            <a:t>Global</a:t>
          </a:r>
        </a:p>
      </dgm:t>
    </dgm:pt>
    <dgm:pt modelId="{708E5EBF-0102-3542-8F21-B8741EE01FA3}" type="parTrans" cxnId="{C2F34FF5-B78C-E84C-B260-D1B33B2F527B}">
      <dgm:prSet/>
      <dgm:spPr/>
      <dgm:t>
        <a:bodyPr/>
        <a:lstStyle/>
        <a:p>
          <a:endParaRPr lang="en-GB"/>
        </a:p>
      </dgm:t>
    </dgm:pt>
    <dgm:pt modelId="{3F612820-352A-A244-A61D-704AC88DD92A}" type="sibTrans" cxnId="{C2F34FF5-B78C-E84C-B260-D1B33B2F527B}">
      <dgm:prSet/>
      <dgm:spPr/>
      <dgm:t>
        <a:bodyPr/>
        <a:lstStyle/>
        <a:p>
          <a:endParaRPr lang="en-GB"/>
        </a:p>
      </dgm:t>
    </dgm:pt>
    <dgm:pt modelId="{CF51F0DA-8987-9449-8970-6F4D3705BE95}">
      <dgm:prSet phldrT="[Text]"/>
      <dgm:spPr/>
      <dgm:t>
        <a:bodyPr/>
        <a:lstStyle/>
        <a:p>
          <a:r>
            <a:rPr lang="en-GB" dirty="0"/>
            <a:t>Built-in</a:t>
          </a:r>
        </a:p>
      </dgm:t>
    </dgm:pt>
    <dgm:pt modelId="{708F4B4F-D39B-244D-AD5F-90FBBA373A30}" type="parTrans" cxnId="{90EE0EBC-B956-6549-A50E-B96F5DD3203A}">
      <dgm:prSet/>
      <dgm:spPr/>
      <dgm:t>
        <a:bodyPr/>
        <a:lstStyle/>
        <a:p>
          <a:endParaRPr lang="en-GB"/>
        </a:p>
      </dgm:t>
    </dgm:pt>
    <dgm:pt modelId="{F9773AAE-7149-4B42-A54A-C8310FC44ACC}" type="sibTrans" cxnId="{90EE0EBC-B956-6549-A50E-B96F5DD3203A}">
      <dgm:prSet/>
      <dgm:spPr/>
      <dgm:t>
        <a:bodyPr/>
        <a:lstStyle/>
        <a:p>
          <a:endParaRPr lang="en-GB"/>
        </a:p>
      </dgm:t>
    </dgm:pt>
    <dgm:pt modelId="{F360F8D6-15A4-BC4D-A4CF-1EC25AC5D0B5}" type="pres">
      <dgm:prSet presAssocID="{86D697AC-0ED1-9948-B5F3-03D9E322B9BF}" presName="rootnode" presStyleCnt="0">
        <dgm:presLayoutVars>
          <dgm:chMax/>
          <dgm:chPref/>
          <dgm:dir/>
          <dgm:animLvl val="lvl"/>
        </dgm:presLayoutVars>
      </dgm:prSet>
      <dgm:spPr/>
    </dgm:pt>
    <dgm:pt modelId="{CE8FE7AB-6291-D744-8D38-C7F0668E53B5}" type="pres">
      <dgm:prSet presAssocID="{938D00AB-F0FB-5647-A885-F518E2B5B759}" presName="composite" presStyleCnt="0"/>
      <dgm:spPr/>
    </dgm:pt>
    <dgm:pt modelId="{D3012D76-5AA5-D947-B5E5-F9D4AC459419}" type="pres">
      <dgm:prSet presAssocID="{938D00AB-F0FB-5647-A885-F518E2B5B759}" presName="bentUpArrow1" presStyleLbl="alignImgPlace1" presStyleIdx="0" presStyleCnt="3" custLinFactNeighborX="-22863" custLinFactNeighborY="-406"/>
      <dgm:spPr/>
    </dgm:pt>
    <dgm:pt modelId="{DF048AF3-3F2B-2347-BB98-BE9651472728}" type="pres">
      <dgm:prSet presAssocID="{938D00AB-F0FB-5647-A885-F518E2B5B759}" presName="ParentText" presStyleLbl="node1" presStyleIdx="0" presStyleCnt="4" custScaleX="158290">
        <dgm:presLayoutVars>
          <dgm:chMax val="1"/>
          <dgm:chPref val="1"/>
          <dgm:bulletEnabled val="1"/>
        </dgm:presLayoutVars>
      </dgm:prSet>
      <dgm:spPr/>
    </dgm:pt>
    <dgm:pt modelId="{111DA766-A4F5-6542-971B-A868443D6148}" type="pres">
      <dgm:prSet presAssocID="{938D00AB-F0FB-5647-A885-F518E2B5B75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FE4B209-9C8E-8D4C-849F-509974AAC784}" type="pres">
      <dgm:prSet presAssocID="{E8114133-1CE8-EA49-8AAD-DA2E2235E72B}" presName="sibTrans" presStyleCnt="0"/>
      <dgm:spPr/>
    </dgm:pt>
    <dgm:pt modelId="{F776973A-3AC2-A741-B49B-F4959DF437DC}" type="pres">
      <dgm:prSet presAssocID="{BF389AC6-4A22-AC49-846A-E37913651857}" presName="composite" presStyleCnt="0"/>
      <dgm:spPr/>
    </dgm:pt>
    <dgm:pt modelId="{9A9E3151-0B0F-A947-908D-006A82CAE225}" type="pres">
      <dgm:prSet presAssocID="{BF389AC6-4A22-AC49-846A-E37913651857}" presName="bentUpArrow1" presStyleLbl="alignImgPlace1" presStyleIdx="1" presStyleCnt="3" custLinFactNeighborX="-22863" custLinFactNeighborY="-406"/>
      <dgm:spPr/>
    </dgm:pt>
    <dgm:pt modelId="{ACD669C3-9BBB-BE4A-9A53-18F1BBDB3F91}" type="pres">
      <dgm:prSet presAssocID="{BF389AC6-4A22-AC49-846A-E37913651857}" presName="ParentText" presStyleLbl="node1" presStyleIdx="1" presStyleCnt="4" custScaleX="158290">
        <dgm:presLayoutVars>
          <dgm:chMax val="1"/>
          <dgm:chPref val="1"/>
          <dgm:bulletEnabled val="1"/>
        </dgm:presLayoutVars>
      </dgm:prSet>
      <dgm:spPr/>
    </dgm:pt>
    <dgm:pt modelId="{49F60168-5F55-4A48-AB25-27F6331FD8DE}" type="pres">
      <dgm:prSet presAssocID="{BF389AC6-4A22-AC49-846A-E3791365185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1A73873-7325-A541-A12F-105FB13D17AB}" type="pres">
      <dgm:prSet presAssocID="{B5968453-D580-F343-9AFE-643762C0FA61}" presName="sibTrans" presStyleCnt="0"/>
      <dgm:spPr/>
    </dgm:pt>
    <dgm:pt modelId="{0A3070EC-6947-B14A-B553-0E4DFB7781B2}" type="pres">
      <dgm:prSet presAssocID="{36EA36D3-D540-B44C-9D41-90F27EA4D13B}" presName="composite" presStyleCnt="0"/>
      <dgm:spPr/>
    </dgm:pt>
    <dgm:pt modelId="{5998CD6A-A67B-DF49-988F-44E794B57FC1}" type="pres">
      <dgm:prSet presAssocID="{36EA36D3-D540-B44C-9D41-90F27EA4D13B}" presName="bentUpArrow1" presStyleLbl="alignImgPlace1" presStyleIdx="2" presStyleCnt="3" custLinFactNeighborX="-22863" custLinFactNeighborY="-406"/>
      <dgm:spPr/>
    </dgm:pt>
    <dgm:pt modelId="{1B05E7D5-6CB5-7742-9BC8-40F3D5BA56EF}" type="pres">
      <dgm:prSet presAssocID="{36EA36D3-D540-B44C-9D41-90F27EA4D13B}" presName="ParentText" presStyleLbl="node1" presStyleIdx="2" presStyleCnt="4" custScaleX="158290">
        <dgm:presLayoutVars>
          <dgm:chMax val="1"/>
          <dgm:chPref val="1"/>
          <dgm:bulletEnabled val="1"/>
        </dgm:presLayoutVars>
      </dgm:prSet>
      <dgm:spPr/>
    </dgm:pt>
    <dgm:pt modelId="{4D432AB9-2C36-D84F-8F88-02180BBCD6A4}" type="pres">
      <dgm:prSet presAssocID="{36EA36D3-D540-B44C-9D41-90F27EA4D13B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CFF2DC8-7810-C649-BEE6-95FEFA30BB45}" type="pres">
      <dgm:prSet presAssocID="{3F612820-352A-A244-A61D-704AC88DD92A}" presName="sibTrans" presStyleCnt="0"/>
      <dgm:spPr/>
    </dgm:pt>
    <dgm:pt modelId="{C1E95D7E-F6BC-A144-82CD-B37CD4AF351D}" type="pres">
      <dgm:prSet presAssocID="{CF51F0DA-8987-9449-8970-6F4D3705BE95}" presName="composite" presStyleCnt="0"/>
      <dgm:spPr/>
    </dgm:pt>
    <dgm:pt modelId="{19A87612-1087-5245-985D-F7BF892C436F}" type="pres">
      <dgm:prSet presAssocID="{CF51F0DA-8987-9449-8970-6F4D3705BE95}" presName="ParentText" presStyleLbl="node1" presStyleIdx="3" presStyleCnt="4" custScaleX="158290">
        <dgm:presLayoutVars>
          <dgm:chMax val="1"/>
          <dgm:chPref val="1"/>
          <dgm:bulletEnabled val="1"/>
        </dgm:presLayoutVars>
      </dgm:prSet>
      <dgm:spPr/>
    </dgm:pt>
  </dgm:ptLst>
  <dgm:cxnLst>
    <dgm:cxn modelId="{F9B41016-493D-8844-ABB1-CBAAE6471C07}" srcId="{86D697AC-0ED1-9948-B5F3-03D9E322B9BF}" destId="{938D00AB-F0FB-5647-A885-F518E2B5B759}" srcOrd="0" destOrd="0" parTransId="{6E7A4FD3-A1A0-594C-93C0-497B6A6C8527}" sibTransId="{E8114133-1CE8-EA49-8AAD-DA2E2235E72B}"/>
    <dgm:cxn modelId="{C611A52B-6328-1F42-815A-E4EA5474468C}" srcId="{86D697AC-0ED1-9948-B5F3-03D9E322B9BF}" destId="{BF389AC6-4A22-AC49-846A-E37913651857}" srcOrd="1" destOrd="0" parTransId="{881B31E4-4897-0847-8C30-EAE2B24A3999}" sibTransId="{B5968453-D580-F343-9AFE-643762C0FA61}"/>
    <dgm:cxn modelId="{B850256E-5EB7-4C43-8A0E-9EEBC8FB19FD}" type="presOf" srcId="{86D697AC-0ED1-9948-B5F3-03D9E322B9BF}" destId="{F360F8D6-15A4-BC4D-A4CF-1EC25AC5D0B5}" srcOrd="0" destOrd="0" presId="urn:microsoft.com/office/officeart/2005/8/layout/StepDownProcess"/>
    <dgm:cxn modelId="{A44A3778-9104-4C4F-86AB-B4EF1DCE91DC}" type="presOf" srcId="{CF51F0DA-8987-9449-8970-6F4D3705BE95}" destId="{19A87612-1087-5245-985D-F7BF892C436F}" srcOrd="0" destOrd="0" presId="urn:microsoft.com/office/officeart/2005/8/layout/StepDownProcess"/>
    <dgm:cxn modelId="{D948278E-76C4-674E-805F-A80A3279AC3A}" type="presOf" srcId="{938D00AB-F0FB-5647-A885-F518E2B5B759}" destId="{DF048AF3-3F2B-2347-BB98-BE9651472728}" srcOrd="0" destOrd="0" presId="urn:microsoft.com/office/officeart/2005/8/layout/StepDownProcess"/>
    <dgm:cxn modelId="{90EE0EBC-B956-6549-A50E-B96F5DD3203A}" srcId="{86D697AC-0ED1-9948-B5F3-03D9E322B9BF}" destId="{CF51F0DA-8987-9449-8970-6F4D3705BE95}" srcOrd="3" destOrd="0" parTransId="{708F4B4F-D39B-244D-AD5F-90FBBA373A30}" sibTransId="{F9773AAE-7149-4B42-A54A-C8310FC44ACC}"/>
    <dgm:cxn modelId="{0402A8C2-99A8-DF4A-8360-645CECB3E31C}" type="presOf" srcId="{36EA36D3-D540-B44C-9D41-90F27EA4D13B}" destId="{1B05E7D5-6CB5-7742-9BC8-40F3D5BA56EF}" srcOrd="0" destOrd="0" presId="urn:microsoft.com/office/officeart/2005/8/layout/StepDownProcess"/>
    <dgm:cxn modelId="{F1BB30E2-CF4F-B64B-9BB1-30E7C40A7EF5}" type="presOf" srcId="{BF389AC6-4A22-AC49-846A-E37913651857}" destId="{ACD669C3-9BBB-BE4A-9A53-18F1BBDB3F91}" srcOrd="0" destOrd="0" presId="urn:microsoft.com/office/officeart/2005/8/layout/StepDownProcess"/>
    <dgm:cxn modelId="{C2F34FF5-B78C-E84C-B260-D1B33B2F527B}" srcId="{86D697AC-0ED1-9948-B5F3-03D9E322B9BF}" destId="{36EA36D3-D540-B44C-9D41-90F27EA4D13B}" srcOrd="2" destOrd="0" parTransId="{708E5EBF-0102-3542-8F21-B8741EE01FA3}" sibTransId="{3F612820-352A-A244-A61D-704AC88DD92A}"/>
    <dgm:cxn modelId="{3D26E58E-878F-9D43-8464-52726FDA4CAE}" type="presParOf" srcId="{F360F8D6-15A4-BC4D-A4CF-1EC25AC5D0B5}" destId="{CE8FE7AB-6291-D744-8D38-C7F0668E53B5}" srcOrd="0" destOrd="0" presId="urn:microsoft.com/office/officeart/2005/8/layout/StepDownProcess"/>
    <dgm:cxn modelId="{B1F82633-6C0D-BC4B-BC23-BF592C8C6FAD}" type="presParOf" srcId="{CE8FE7AB-6291-D744-8D38-C7F0668E53B5}" destId="{D3012D76-5AA5-D947-B5E5-F9D4AC459419}" srcOrd="0" destOrd="0" presId="urn:microsoft.com/office/officeart/2005/8/layout/StepDownProcess"/>
    <dgm:cxn modelId="{AF3ED2A2-8C88-884E-8B48-1E959F86AF9D}" type="presParOf" srcId="{CE8FE7AB-6291-D744-8D38-C7F0668E53B5}" destId="{DF048AF3-3F2B-2347-BB98-BE9651472728}" srcOrd="1" destOrd="0" presId="urn:microsoft.com/office/officeart/2005/8/layout/StepDownProcess"/>
    <dgm:cxn modelId="{4643E63F-1AFD-144F-869B-C3F28EEE80E4}" type="presParOf" srcId="{CE8FE7AB-6291-D744-8D38-C7F0668E53B5}" destId="{111DA766-A4F5-6542-971B-A868443D6148}" srcOrd="2" destOrd="0" presId="urn:microsoft.com/office/officeart/2005/8/layout/StepDownProcess"/>
    <dgm:cxn modelId="{A8A52696-D157-734F-A0A9-40C955A9AEE0}" type="presParOf" srcId="{F360F8D6-15A4-BC4D-A4CF-1EC25AC5D0B5}" destId="{6FE4B209-9C8E-8D4C-849F-509974AAC784}" srcOrd="1" destOrd="0" presId="urn:microsoft.com/office/officeart/2005/8/layout/StepDownProcess"/>
    <dgm:cxn modelId="{F0C92A5A-16B0-3D43-AF25-C702198BBBD8}" type="presParOf" srcId="{F360F8D6-15A4-BC4D-A4CF-1EC25AC5D0B5}" destId="{F776973A-3AC2-A741-B49B-F4959DF437DC}" srcOrd="2" destOrd="0" presId="urn:microsoft.com/office/officeart/2005/8/layout/StepDownProcess"/>
    <dgm:cxn modelId="{6C75648D-F972-C740-83B6-1A6F90CFB330}" type="presParOf" srcId="{F776973A-3AC2-A741-B49B-F4959DF437DC}" destId="{9A9E3151-0B0F-A947-908D-006A82CAE225}" srcOrd="0" destOrd="0" presId="urn:microsoft.com/office/officeart/2005/8/layout/StepDownProcess"/>
    <dgm:cxn modelId="{D11912A7-A025-A94A-9ADB-8714BF3AC022}" type="presParOf" srcId="{F776973A-3AC2-A741-B49B-F4959DF437DC}" destId="{ACD669C3-9BBB-BE4A-9A53-18F1BBDB3F91}" srcOrd="1" destOrd="0" presId="urn:microsoft.com/office/officeart/2005/8/layout/StepDownProcess"/>
    <dgm:cxn modelId="{B8F5C3E3-66D2-1C43-A254-42F63C579B35}" type="presParOf" srcId="{F776973A-3AC2-A741-B49B-F4959DF437DC}" destId="{49F60168-5F55-4A48-AB25-27F6331FD8DE}" srcOrd="2" destOrd="0" presId="urn:microsoft.com/office/officeart/2005/8/layout/StepDownProcess"/>
    <dgm:cxn modelId="{78C930F4-36DE-8A42-A992-7CCB98206B81}" type="presParOf" srcId="{F360F8D6-15A4-BC4D-A4CF-1EC25AC5D0B5}" destId="{61A73873-7325-A541-A12F-105FB13D17AB}" srcOrd="3" destOrd="0" presId="urn:microsoft.com/office/officeart/2005/8/layout/StepDownProcess"/>
    <dgm:cxn modelId="{31D192DB-EF7B-404F-9621-A6F7687A5CEC}" type="presParOf" srcId="{F360F8D6-15A4-BC4D-A4CF-1EC25AC5D0B5}" destId="{0A3070EC-6947-B14A-B553-0E4DFB7781B2}" srcOrd="4" destOrd="0" presId="urn:microsoft.com/office/officeart/2005/8/layout/StepDownProcess"/>
    <dgm:cxn modelId="{90725992-F289-8940-9057-5512DA8530F3}" type="presParOf" srcId="{0A3070EC-6947-B14A-B553-0E4DFB7781B2}" destId="{5998CD6A-A67B-DF49-988F-44E794B57FC1}" srcOrd="0" destOrd="0" presId="urn:microsoft.com/office/officeart/2005/8/layout/StepDownProcess"/>
    <dgm:cxn modelId="{35C5E0EA-4F0D-6446-97E9-6BA3E900F1D0}" type="presParOf" srcId="{0A3070EC-6947-B14A-B553-0E4DFB7781B2}" destId="{1B05E7D5-6CB5-7742-9BC8-40F3D5BA56EF}" srcOrd="1" destOrd="0" presId="urn:microsoft.com/office/officeart/2005/8/layout/StepDownProcess"/>
    <dgm:cxn modelId="{D8169AC0-C93A-7C40-BCDA-A3D42B26ECE5}" type="presParOf" srcId="{0A3070EC-6947-B14A-B553-0E4DFB7781B2}" destId="{4D432AB9-2C36-D84F-8F88-02180BBCD6A4}" srcOrd="2" destOrd="0" presId="urn:microsoft.com/office/officeart/2005/8/layout/StepDownProcess"/>
    <dgm:cxn modelId="{F02DD15B-ECCA-1B43-B803-13FCB7F7CF80}" type="presParOf" srcId="{F360F8D6-15A4-BC4D-A4CF-1EC25AC5D0B5}" destId="{DCFF2DC8-7810-C649-BEE6-95FEFA30BB45}" srcOrd="5" destOrd="0" presId="urn:microsoft.com/office/officeart/2005/8/layout/StepDownProcess"/>
    <dgm:cxn modelId="{E1E21A5D-93D7-5842-81E7-046B9B09A3C1}" type="presParOf" srcId="{F360F8D6-15A4-BC4D-A4CF-1EC25AC5D0B5}" destId="{C1E95D7E-F6BC-A144-82CD-B37CD4AF351D}" srcOrd="6" destOrd="0" presId="urn:microsoft.com/office/officeart/2005/8/layout/StepDownProcess"/>
    <dgm:cxn modelId="{AC0BAF82-8786-124D-8019-5E11452A8409}" type="presParOf" srcId="{C1E95D7E-F6BC-A144-82CD-B37CD4AF351D}" destId="{19A87612-1087-5245-985D-F7BF892C43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12D76-5AA5-D947-B5E5-F9D4AC459419}">
      <dsp:nvSpPr>
        <dsp:cNvPr id="0" name=""/>
        <dsp:cNvSpPr/>
      </dsp:nvSpPr>
      <dsp:spPr>
        <a:xfrm rot="5400000">
          <a:off x="1475847" y="986257"/>
          <a:ext cx="869248" cy="9896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48AF3-3F2B-2347-BB98-BE9651472728}">
      <dsp:nvSpPr>
        <dsp:cNvPr id="0" name=""/>
        <dsp:cNvSpPr/>
      </dsp:nvSpPr>
      <dsp:spPr>
        <a:xfrm>
          <a:off x="1045324" y="26208"/>
          <a:ext cx="2316261" cy="1024264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Local</a:t>
          </a:r>
        </a:p>
      </dsp:txBody>
      <dsp:txXfrm>
        <a:off x="1095333" y="76217"/>
        <a:ext cx="2216243" cy="924246"/>
      </dsp:txXfrm>
    </dsp:sp>
    <dsp:sp modelId="{111DA766-A4F5-6542-971B-A868443D6148}">
      <dsp:nvSpPr>
        <dsp:cNvPr id="0" name=""/>
        <dsp:cNvSpPr/>
      </dsp:nvSpPr>
      <dsp:spPr>
        <a:xfrm>
          <a:off x="2935106" y="123894"/>
          <a:ext cx="1064266" cy="82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9E3151-0B0F-A947-908D-006A82CAE225}">
      <dsp:nvSpPr>
        <dsp:cNvPr id="0" name=""/>
        <dsp:cNvSpPr/>
      </dsp:nvSpPr>
      <dsp:spPr>
        <a:xfrm rot="5400000">
          <a:off x="2893791" y="2136844"/>
          <a:ext cx="869248" cy="9896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1892126"/>
            <a:satOff val="-4154"/>
            <a:lumOff val="45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669C3-9BBB-BE4A-9A53-18F1BBDB3F91}">
      <dsp:nvSpPr>
        <dsp:cNvPr id="0" name=""/>
        <dsp:cNvSpPr/>
      </dsp:nvSpPr>
      <dsp:spPr>
        <a:xfrm>
          <a:off x="2463267" y="1176794"/>
          <a:ext cx="2316261" cy="1024264"/>
        </a:xfrm>
        <a:prstGeom prst="roundRect">
          <a:avLst>
            <a:gd name="adj" fmla="val 16670"/>
          </a:avLst>
        </a:prstGeom>
        <a:solidFill>
          <a:schemeClr val="accent3">
            <a:hueOff val="-1128729"/>
            <a:satOff val="-1158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Enclosed</a:t>
          </a:r>
        </a:p>
      </dsp:txBody>
      <dsp:txXfrm>
        <a:off x="2513276" y="1226803"/>
        <a:ext cx="2216243" cy="924246"/>
      </dsp:txXfrm>
    </dsp:sp>
    <dsp:sp modelId="{49F60168-5F55-4A48-AB25-27F6331FD8DE}">
      <dsp:nvSpPr>
        <dsp:cNvPr id="0" name=""/>
        <dsp:cNvSpPr/>
      </dsp:nvSpPr>
      <dsp:spPr>
        <a:xfrm>
          <a:off x="4353049" y="1274481"/>
          <a:ext cx="1064266" cy="82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8CD6A-A67B-DF49-988F-44E794B57FC1}">
      <dsp:nvSpPr>
        <dsp:cNvPr id="0" name=""/>
        <dsp:cNvSpPr/>
      </dsp:nvSpPr>
      <dsp:spPr>
        <a:xfrm rot="5400000">
          <a:off x="4311734" y="3287431"/>
          <a:ext cx="869248" cy="9896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-3784251"/>
            <a:satOff val="-8308"/>
            <a:lumOff val="91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5E7D5-6CB5-7742-9BC8-40F3D5BA56EF}">
      <dsp:nvSpPr>
        <dsp:cNvPr id="0" name=""/>
        <dsp:cNvSpPr/>
      </dsp:nvSpPr>
      <dsp:spPr>
        <a:xfrm>
          <a:off x="3881211" y="2327381"/>
          <a:ext cx="2316261" cy="1024264"/>
        </a:xfrm>
        <a:prstGeom prst="roundRect">
          <a:avLst>
            <a:gd name="adj" fmla="val 16670"/>
          </a:avLst>
        </a:prstGeom>
        <a:solidFill>
          <a:schemeClr val="accent3">
            <a:hueOff val="-2257458"/>
            <a:satOff val="-2316"/>
            <a:lumOff val="-3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Global</a:t>
          </a:r>
        </a:p>
      </dsp:txBody>
      <dsp:txXfrm>
        <a:off x="3931220" y="2377390"/>
        <a:ext cx="2216243" cy="924246"/>
      </dsp:txXfrm>
    </dsp:sp>
    <dsp:sp modelId="{4D432AB9-2C36-D84F-8F88-02180BBCD6A4}">
      <dsp:nvSpPr>
        <dsp:cNvPr id="0" name=""/>
        <dsp:cNvSpPr/>
      </dsp:nvSpPr>
      <dsp:spPr>
        <a:xfrm>
          <a:off x="5770992" y="2425068"/>
          <a:ext cx="1064266" cy="82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7612-1087-5245-985D-F7BF892C436F}">
      <dsp:nvSpPr>
        <dsp:cNvPr id="0" name=""/>
        <dsp:cNvSpPr/>
      </dsp:nvSpPr>
      <dsp:spPr>
        <a:xfrm>
          <a:off x="5299154" y="3477967"/>
          <a:ext cx="2316261" cy="1024264"/>
        </a:xfrm>
        <a:prstGeom prst="roundRect">
          <a:avLst>
            <a:gd name="adj" fmla="val 16670"/>
          </a:avLst>
        </a:prstGeom>
        <a:solidFill>
          <a:schemeClr val="accent3">
            <a:hueOff val="-3386187"/>
            <a:satOff val="-3474"/>
            <a:lumOff val="-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Built-in</a:t>
          </a:r>
        </a:p>
      </dsp:txBody>
      <dsp:txXfrm>
        <a:off x="5349163" y="3527976"/>
        <a:ext cx="2216243" cy="92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37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37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37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2EAC22F-6A4D-4816-ACAA-B5C6C2FBDDF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C48DC88-5618-4A68-A81E-8624AA46DE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42EF79F-A1BD-430D-83D5-D687F389CFE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4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86532CF-4F62-48E5-8DA5-07D115A2ED2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ED6FEAF-3FFC-4F9D-BC3A-15B5347CB22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33F283F-69DD-450E-8087-7CAC72D9F45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5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9D264A0-CCE5-402C-9833-40B7A447FD0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55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6B42475-E172-410E-8538-49486CB892A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58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975267D-FA20-44AA-835D-F35A36C8BBF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61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55D6AFC-43B0-4583-B284-D19295F7CF8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3495EFC-71EE-487A-80A1-A0F8AA39EDE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5152D91-5938-44B5-9029-CABE7FA99F3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396110D-0D59-4167-8FC2-C325A6294B8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2D549E4-A9F7-4620-B17F-CBD87BAFBF2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C592870-A822-44F4-A6D1-54BD778BE12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7AA6379-22F7-4690-9391-0001B96BD57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FE46000-1FB5-4F25-9031-2532DCC8FA6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FA8F825-5D88-449E-A4E6-42AB0876428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CA9E141-214C-44F7-9ED5-A67E46506F5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25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88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BF00A5F-FA40-4A69-B586-A11B40CA0A9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26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91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0966AAD-ADBB-42D4-B4F7-2CE646192B6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27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94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70BB9A1-9929-4EB7-B254-EA7E94698D1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9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5130BEE-920D-49A5-99C6-2C7F1489A1F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1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EB51289-653C-4711-B204-8BE137CFC1E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BDB12FB-BB32-49BE-9148-6F72655E1C4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0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0ECEE84-46E9-47C0-8AFF-DF84B89A7B2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0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0ECEE84-46E9-47C0-8AFF-DF84B89A7B2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574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B3636F4-4280-47B2-AB09-5A2D4D6ADC8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0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1A0406A-D9B1-47B3-98B0-5D3B382D7F7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33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B5E7494-B483-4C35-A9AF-39D069FE71A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15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B95153B-2180-4BDB-8F6D-6DFF17990DD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35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18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19E18B9-31C0-4DB5-BA05-EB70C88561D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36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F9ED9D3-7D57-40C0-9A92-AC78C59C844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37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EC857F4-737C-4662-A821-491B84F93F6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38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22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A0A70E0-BB33-4E84-832F-A2EA5007902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29A0202-625C-478B-ACB6-E1629A4CA6F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39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A1EA9A-7797-4976-B9C9-F288E6F005C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40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33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490CE36-683D-47E4-B219-535C958ABBE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Обратить внимание, что имена функций тоже находятся в скоупе.</a:t>
            </a:r>
            <a:endParaRPr lang="en-US" sz="20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И что имя функции это ТОЖЕ переменная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1BFBA21-352A-4F5D-969C-8C8F4E51F76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115428A-B5FF-42EE-B0D7-87BD6C07D9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DD2D4A9-58EB-48C0-A4AC-6B4EFE4D4F2B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28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7FBC347-8983-421B-A9F2-6A20E54B471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33A5271-9881-415B-B8B9-599C830272C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BFB44CB-0176-4D2B-923A-7C0D4691197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907815C-E527-47D5-8C8E-34E1824B13E8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3.wmf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35135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55248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8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21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5789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7698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87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755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21352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13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7008"/>
            <a:ext cx="7949184" cy="648383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6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54835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43315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9"/>
            <a:ext cx="11216640" cy="548355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7233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285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143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9817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89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889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48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894185"/>
      </p:ext>
    </p:extLst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1886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18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55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97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6"/>
            <a:ext cx="5314949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3" y="1439336"/>
            <a:ext cx="5314951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40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6"/>
            <a:ext cx="11239500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4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36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7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439336"/>
            <a:ext cx="5314948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6"/>
            <a:ext cx="5314949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4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4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4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4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4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4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2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04112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5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9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6144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6566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300802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7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3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2" y="4909149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8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7741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8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2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59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3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9" y="2363055"/>
            <a:ext cx="3541837" cy="407246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9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426783040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365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3815070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35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569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2892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15729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4929999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72938640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560915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10145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23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97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82801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268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4220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46526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955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15212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2538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1976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79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9937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7944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2691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1383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161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9493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6122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0328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4853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585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0124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4335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4240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28220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60773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350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256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4733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2973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36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89620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3352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1731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86983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9550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65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7940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5613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5907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84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4525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859281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445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445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3432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616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43052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860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2529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66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  <a:br>
              <a:rPr lang="en-US"/>
            </a:br>
            <a:r>
              <a:rPr lang="en-US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image" Target="../media/image4.wmf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theme" Target="../theme/theme12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image" Target="../media/image4.wmf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14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4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6" Type="http://schemas.openxmlformats.org/officeDocument/2006/relationships/image" Target="../media/image6.wmf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3480" cy="68515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3480" cy="685152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1520" cy="70056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1880" cy="41472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</p:sldLayoutIdLst>
  <p:hf hd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9" y="1439336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9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4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8" r:id="rId22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9" y="2404307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91040" cy="42156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6760" cy="22140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3160" cy="158220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28960" y="4908960"/>
            <a:ext cx="2063160" cy="158220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6435360"/>
            <a:ext cx="12185640" cy="41616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4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1360" cy="216000"/>
          </a:xfrm>
          <a:prstGeom prst="rect">
            <a:avLst/>
          </a:prstGeom>
          <a:ln>
            <a:noFill/>
          </a:ln>
        </p:spPr>
      </p:pic>
      <p:sp>
        <p:nvSpPr>
          <p:cNvPr id="24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6435360"/>
            <a:ext cx="12191040" cy="42156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8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6760" cy="221400"/>
          </a:xfrm>
          <a:prstGeom prst="rect">
            <a:avLst/>
          </a:prstGeom>
          <a:ln>
            <a:noFill/>
          </a:ln>
        </p:spPr>
      </p:pic>
      <p:pic>
        <p:nvPicPr>
          <p:cNvPr id="287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3160" cy="1582200"/>
          </a:xfrm>
          <a:prstGeom prst="rect">
            <a:avLst/>
          </a:prstGeom>
          <a:ln>
            <a:noFill/>
          </a:ln>
        </p:spPr>
      </p:pic>
      <p:pic>
        <p:nvPicPr>
          <p:cNvPr id="288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28960" y="4908960"/>
            <a:ext cx="2063160" cy="1582200"/>
          </a:xfrm>
          <a:prstGeom prst="rect">
            <a:avLst/>
          </a:prstGeom>
          <a:ln>
            <a:noFill/>
          </a:ln>
        </p:spPr>
      </p:pic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4560" cy="68526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4560" cy="68526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2600" cy="7016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2960" cy="415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085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7209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4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247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248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2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8970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6435360"/>
            <a:ext cx="12186720" cy="41724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0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2440" cy="217080"/>
          </a:xfrm>
          <a:prstGeom prst="rect">
            <a:avLst/>
          </a:prstGeom>
          <a:ln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5123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640081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655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oxed/keyword-argument-confusion-in-python-59105c5a115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7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7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functions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cope-legb-rul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sebastianraschka.com/Articles/2014_python_scope_and_namespaces.html" TargetMode="External"/><Relationship Id="rId1" Type="http://schemas.openxmlformats.org/officeDocument/2006/relationships/slideLayout" Target="../slideLayouts/slideLayout1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cope-legb-rule/#modifying-the-behavior-of-a-python-scope" TargetMode="External"/><Relationship Id="rId1" Type="http://schemas.openxmlformats.org/officeDocument/2006/relationships/slideLayout" Target="../slideLayouts/slideLayout1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cope-legb-rule/#using-scope-related-built-in-function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708480" y="1883160"/>
            <a:ext cx="57481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408240" algn="l"/>
              </a:tabLst>
            </a:pPr>
            <a:r>
              <a:rPr lang="en-US" sz="4800" strike="noStrike" spc="-1" dirty="0">
                <a:solidFill>
                  <a:srgbClr val="FFFFFF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Python Programming Language Foundation</a:t>
            </a:r>
            <a:endParaRPr lang="en-US" sz="48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708480" y="3779280"/>
            <a:ext cx="5748120" cy="5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Session 4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 types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136600BB-A89E-427A-BAE3-0612CD3C4D1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10</a:t>
            </a:fld>
            <a:endParaRPr lang="en-US" sz="1800" strike="noStrike" spc="-1" dirty="0">
              <a:latin typeface="Arial"/>
            </a:endParaRPr>
          </a:p>
        </p:txBody>
      </p:sp>
      <p:graphicFrame>
        <p:nvGraphicFramePr>
          <p:cNvPr id="427" name="Table 4"/>
          <p:cNvGraphicFramePr/>
          <p:nvPr>
            <p:extLst>
              <p:ext uri="{D42A27DB-BD31-4B8C-83A1-F6EECF244321}">
                <p14:modId xmlns:p14="http://schemas.microsoft.com/office/powerpoint/2010/main" val="160366223"/>
              </p:ext>
            </p:extLst>
          </p:nvPr>
        </p:nvGraphicFramePr>
        <p:xfrm>
          <a:off x="1229211" y="2352744"/>
          <a:ext cx="10058040" cy="166032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02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000" strike="noStrike" spc="-1" dirty="0"/>
                        <a:t>Positional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408240" algn="l"/>
                        </a:tabLst>
                      </a:pPr>
                      <a:r>
                        <a:rPr lang="en-US" sz="2000" strike="noStrike" spc="-1" dirty="0"/>
                        <a:t>Keyword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Positional arguments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Keyword arguments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Positional with default value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Keyword without default value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Tuple of positional arguments</a:t>
                      </a:r>
                      <a:endParaRPr lang="en-US" sz="1800" strike="noStrike" spc="-1">
                        <a:solidFill>
                          <a:schemeClr val="accent6"/>
                        </a:solidFill>
                      </a:endParaRP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1120"/>
                        </a:spcAft>
                        <a:tabLst>
                          <a:tab pos="0" algn="l"/>
                        </a:tabLst>
                      </a:pPr>
                      <a:r>
                        <a:rPr lang="en-US" sz="1800" strike="noStrike" spc="-1" dirty="0">
                          <a:solidFill>
                            <a:schemeClr val="accent6"/>
                          </a:solidFill>
                        </a:rPr>
                        <a:t>Dictionary of keyword arguments</a:t>
                      </a:r>
                    </a:p>
                  </a:txBody>
                  <a:tcPr marL="90000" marR="900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8F9ED1F-9A70-4D5C-A9FE-F691B37CAE33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11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2781829" y="3168117"/>
            <a:ext cx="6621982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a, b, c, d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A0B2759-C3B8-49D7-9B14-6F163F6B79BD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12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3318514" y="3168117"/>
            <a:ext cx="5548612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1, 2, 3, 4)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1B58C22-D99E-4386-AE4B-1E63C8C19C3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2459817" y="3168117"/>
            <a:ext cx="7266005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FADCE91A-0443-4BFB-B0DA-4B7713A478EE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14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2459817" y="3168117"/>
            <a:ext cx="7266005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2,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3,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6B19130-DD79-4882-8DC6-60BC6EC0C941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15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649645" y="3168117"/>
            <a:ext cx="6886350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a, b, c,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*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7B81B61-CAF7-435A-9221-5C0EC2CAA84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16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2352480" y="3168117"/>
            <a:ext cx="7480679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1, 2, 3, 4, 5, 6, 7)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6A3456B-2280-4BEC-96E1-0C3F5E8F5795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2974061" y="3168117"/>
            <a:ext cx="6237518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D555012-1DF4-4CBB-9A34-B9C3FC98DCE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18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2245143" y="2660926"/>
            <a:ext cx="7695353" cy="1814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FFBF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TypeError: </a:t>
            </a:r>
            <a:r>
              <a:rPr lang="en-US" sz="2800" b="0" strike="noStrike" spc="-1" dirty="0" err="1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got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 unexpected keyword argument 'd' 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Positional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96F45ED8-220E-4FFF-B319-7106BA17632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19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2339970" y="2659127"/>
            <a:ext cx="8124701" cy="1814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1, 2, 3)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SyntaxError: positional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argument follows keyword argument 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480600" y="30492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58" dirty="0">
                <a:solidFill>
                  <a:srgbClr val="222222"/>
                </a:solidFill>
                <a:latin typeface="+mj-lt"/>
                <a:ea typeface="DejaVu Sans"/>
              </a:rPr>
              <a:t>Session overview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200400" y="6435360"/>
            <a:ext cx="5785920" cy="4132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480600" y="2524680"/>
            <a:ext cx="11244600" cy="4546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5"/>
          <p:cNvSpPr/>
          <p:nvPr/>
        </p:nvSpPr>
        <p:spPr>
          <a:xfrm>
            <a:off x="1029240" y="2248560"/>
            <a:ext cx="7864560" cy="528120"/>
          </a:xfrm>
          <a:prstGeom prst="roundRect">
            <a:avLst>
              <a:gd name="adj" fmla="val 16667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Functions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7" name="CustomShape 6"/>
          <p:cNvSpPr/>
          <p:nvPr/>
        </p:nvSpPr>
        <p:spPr>
          <a:xfrm>
            <a:off x="480600" y="3439080"/>
            <a:ext cx="11244600" cy="4507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1128729"/>
                <a:satOff val="-1158"/>
                <a:lumOff val="-1503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7"/>
          <p:cNvSpPr/>
          <p:nvPr/>
        </p:nvSpPr>
        <p:spPr>
          <a:xfrm>
            <a:off x="480600" y="4353480"/>
            <a:ext cx="11244600" cy="45072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2600">
            <a:solidFill>
              <a:schemeClr val="accent3">
                <a:hueOff val="-2257458"/>
                <a:satOff val="-2316"/>
                <a:lumOff val="-3007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8"/>
          <p:cNvSpPr/>
          <p:nvPr/>
        </p:nvSpPr>
        <p:spPr>
          <a:xfrm>
            <a:off x="1029240" y="3164760"/>
            <a:ext cx="7864560" cy="528480"/>
          </a:xfrm>
          <a:prstGeom prst="roundRect">
            <a:avLst>
              <a:gd name="adj" fmla="val 16667"/>
            </a:avLst>
          </a:prstGeom>
          <a:solidFill>
            <a:schemeClr val="accent3">
              <a:hueOff val="-1128729"/>
              <a:satOff val="-1158"/>
              <a:lumOff val="-1503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Lambda functions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0" name="CustomShape 9"/>
          <p:cNvSpPr/>
          <p:nvPr/>
        </p:nvSpPr>
        <p:spPr>
          <a:xfrm>
            <a:off x="1029240" y="4079160"/>
            <a:ext cx="7864560" cy="528480"/>
          </a:xfrm>
          <a:prstGeom prst="roundRect">
            <a:avLst>
              <a:gd name="adj" fmla="val 16667"/>
            </a:avLst>
          </a:prstGeom>
          <a:solidFill>
            <a:schemeClr val="accent3">
              <a:hueOff val="-2257458"/>
              <a:satOff val="-2316"/>
              <a:lumOff val="-3007"/>
              <a:alphaOff val="0"/>
            </a:schemeClr>
          </a:solidFill>
          <a:ln w="12600"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Scopes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7A4F47F7-1A1C-C746-93FF-73E389C76FA6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D98F52E-28F3-4D6A-A285-C0762A43755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20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1601121" y="3168117"/>
            <a:ext cx="8983398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a, b, c=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FC05C2F-2B3A-4675-82F1-AAC42BA905C1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21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3962536" y="3168117"/>
            <a:ext cx="4260567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(1, 2)</a:t>
            </a:r>
            <a:endParaRPr lang="en-US" sz="28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C3F2AD8-AD8A-47A1-A4D2-EFD873F5E80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22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2567154" y="3168117"/>
            <a:ext cx="7051331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(1, 2, False, True)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9163945-8A3A-4D0E-964E-938D0FD46A5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1708458" y="3168117"/>
            <a:ext cx="8768724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False, 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76D3D331-4CFC-494E-BDB1-C226104551BD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24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2030469" y="3168117"/>
            <a:ext cx="8124701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a, b, c=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True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**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Keyword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347BE09-E61D-4F62-B28D-9CB7D99C8082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25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935970" y="3198894"/>
            <a:ext cx="10313699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(1, 1, 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c=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False, </a:t>
            </a:r>
            <a:r>
              <a:rPr lang="en-US" sz="2400" b="0" strike="noStrike" spc="-1" dirty="0">
                <a:solidFill>
                  <a:srgbClr val="FFBF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k=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100, </a:t>
            </a:r>
            <a:r>
              <a:rPr lang="en-US" sz="2400" b="0" strike="noStrike" spc="-1" dirty="0">
                <a:solidFill>
                  <a:srgbClr val="FFBF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n=</a:t>
            </a:r>
            <a:r>
              <a:rPr lang="en-US" sz="24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another_function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CA3BFEB-CAE8-4C7A-A81C-D3964A55EF0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26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1493784" y="3168117"/>
            <a:ext cx="10056769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spc="-1" dirty="0">
                <a:latin typeface="Courier New"/>
                <a:ea typeface="DejaVu Sans"/>
                <a:cs typeface="Courier New"/>
              </a:rPr>
              <a:t>):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 </a:t>
            </a:r>
            <a:r>
              <a:rPr lang="en-US" sz="2800" b="0" strike="noStrike" spc="-1" dirty="0">
                <a:solidFill>
                  <a:srgbClr val="666666"/>
                </a:solidFill>
                <a:latin typeface="Courier New"/>
                <a:ea typeface="DejaVu Sans"/>
                <a:cs typeface="Courier New"/>
              </a:rPr>
              <a:t>#?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2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3D45C9B-0E1B-41B1-8758-06C25D880BCE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96" name="CustomShape 4"/>
          <p:cNvSpPr/>
          <p:nvPr/>
        </p:nvSpPr>
        <p:spPr>
          <a:xfrm>
            <a:off x="1386447" y="2814174"/>
            <a:ext cx="9412746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p</a:t>
            </a:r>
            <a:r>
              <a:rPr lang="en-US" sz="2800" b="0" strike="noStrike" spc="92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ositional</a:t>
            </a: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argument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7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5678570-F458-4CC9-B00A-231BC14C30E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28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386447" y="2814174"/>
            <a:ext cx="9412747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b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p</a:t>
            </a:r>
            <a:r>
              <a:rPr lang="en-US" sz="2800" b="0" strike="noStrike" spc="92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ositional</a:t>
            </a: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argument with default value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E1652C73-A2C3-4C80-BCB8-595B0DBB6D8D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29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1386447" y="2814173"/>
            <a:ext cx="9412746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*c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args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7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2374560" y="3037320"/>
            <a:ext cx="7441560" cy="7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trike="noStrike" spc="-1" dirty="0">
                <a:solidFill>
                  <a:srgbClr val="FFFFFF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Functions</a:t>
            </a:r>
            <a:endParaRPr lang="en-US" sz="44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E4B0242-50D3-9E4D-B76C-E8DFF799928E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62473E6-1012-47AF-92CE-E9D957EEE08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30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1386447" y="2814174"/>
            <a:ext cx="9412746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d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keyword argument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2490756-9F0A-4048-9747-01FABB3A7E3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31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1386447" y="2814174"/>
            <a:ext cx="9412747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  <a:endParaRPr lang="en-US" sz="2800" b="0" strike="noStrike" spc="-1"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solidFill>
                <a:srgbClr val="666666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keyword argument without default value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confusion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2490756-9F0A-4048-9747-01FABB3A7E36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32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1386447" y="2814174"/>
            <a:ext cx="9412747" cy="1229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/>
                <a:ea typeface="DejaVu Sans"/>
                <a:cs typeface="Courier New"/>
              </a:rPr>
              <a:t>def </a:t>
            </a:r>
            <a:r>
              <a:rPr lang="en-US" sz="28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a,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*c, d=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</a:t>
            </a:r>
            <a:r>
              <a:rPr lang="en-US" sz="280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e</a:t>
            </a:r>
            <a:r>
              <a:rPr lang="en-US" sz="28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</a:t>
            </a:r>
            <a:r>
              <a:rPr lang="en-US" sz="2800" b="1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**f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):</a:t>
            </a:r>
            <a:endParaRPr lang="en-US" sz="2800" b="0" strike="noStrike" spc="-1" dirty="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0" strike="noStrike" spc="-1" dirty="0">
              <a:solidFill>
                <a:srgbClr val="666666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/>
                <a:ea typeface="DejaVu Sans"/>
                <a:cs typeface="Courier New"/>
              </a:rPr>
              <a:t># </a:t>
            </a:r>
            <a:r>
              <a:rPr lang="en-US" sz="2800" spc="-1" dirty="0" err="1">
                <a:solidFill>
                  <a:srgbClr val="666666"/>
                </a:solidFill>
                <a:latin typeface="Courier New"/>
                <a:ea typeface="DejaVu Sans"/>
                <a:cs typeface="Courier New"/>
              </a:rPr>
              <a:t>kwargs</a:t>
            </a:r>
            <a:endParaRPr lang="en-US" sz="2800" b="0" strike="noStrike" spc="-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https://medium.com/@boxed/keyword-argument-confusion-in-python-59105c5a1159</a:t>
            </a:r>
            <a:endParaRPr lang="en-US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4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order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1726D97-0120-4201-904D-D170DD37B9B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313973" y="3214283"/>
            <a:ext cx="11557693" cy="4294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2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2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2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pos, default=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2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*args, key=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en-US" sz="22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without, **kwargs</a:t>
            </a:r>
            <a:r>
              <a:rPr lang="en-US" sz="22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2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PEP 570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83400A49-17A1-4D9B-8AD8-065A79AA6E8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34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25" name="CustomShape 4"/>
          <p:cNvSpPr/>
          <p:nvPr/>
        </p:nvSpPr>
        <p:spPr>
          <a:xfrm>
            <a:off x="2567154" y="3168117"/>
            <a:ext cx="7051332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a, b, c=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800" b="1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/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6" name="CustomShape 5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https://www.python.org/dev/peps/pep-0570/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PEP 570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B7645975-C2A8-4792-80CD-51C11C2B5AFF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35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2996502" y="2878170"/>
            <a:ext cx="6192634" cy="13835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b=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c=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3)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66666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TypeError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stomShape 5">
            <a:extLst>
              <a:ext uri="{FF2B5EF4-FFF2-40B4-BE49-F238E27FC236}">
                <a16:creationId xmlns:a16="http://schemas.microsoft.com/office/drawing/2014/main" id="{F00F5067-F7EE-4DD1-A447-04CFF12B8272}"/>
              </a:ext>
            </a:extLst>
          </p:cNvPr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https://www.python.org/dev/peps/pep-0570/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unpacking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34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5E68039E-D2ED-4B94-9C17-54179F9627DE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36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1601121" y="3168117"/>
            <a:ext cx="8983398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handle_info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name, age, sex, friends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):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Arguments unpacking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4B1537CD-9C94-468D-8C4F-ED3A4534965A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1793825" y="3616195"/>
            <a:ext cx="9576830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handle_info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*</a:t>
            </a:r>
            <a:r>
              <a:rPr lang="en-US" sz="2400" b="0" strike="noStrike" spc="-1" dirty="0">
                <a:solidFill>
                  <a:srgbClr val="3465A4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person_info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**</a:t>
            </a:r>
            <a:r>
              <a:rPr lang="en-US" sz="2400" b="0" strike="noStrike" spc="-1" dirty="0">
                <a:solidFill>
                  <a:srgbClr val="3465A4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person_additional_info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0" name="CustomShape 5"/>
          <p:cNvSpPr/>
          <p:nvPr/>
        </p:nvSpPr>
        <p:spPr>
          <a:xfrm>
            <a:off x="3699227" y="2225274"/>
            <a:ext cx="4787186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3465A4"/>
                </a:solidFill>
                <a:latin typeface="Courier New"/>
                <a:ea typeface="DejaVu Sans"/>
                <a:cs typeface="Courier New"/>
              </a:rPr>
              <a:t>person_info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= 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('Bob',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27)</a:t>
            </a:r>
            <a:endParaRPr lang="en-US" sz="2400" b="0" strike="noStrike" spc="-1" dirty="0">
              <a:latin typeface="Courier New"/>
              <a:cs typeface="Courier New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291211" y="2920734"/>
            <a:ext cx="11603218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3465A4"/>
                </a:solidFill>
                <a:latin typeface="Courier New"/>
                <a:ea typeface="DejaVu Sans"/>
                <a:cs typeface="Courier New"/>
              </a:rPr>
              <a:t>person_additional_info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= 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{'sex':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'male',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'friends':</a:t>
            </a:r>
            <a:r>
              <a:rPr lang="en-US" sz="2400" b="0" strike="noStrike" spc="-1" dirty="0">
                <a:latin typeface="Courier New"/>
                <a:ea typeface="DejaVu Sans"/>
                <a:cs typeface="Courier New"/>
              </a:rPr>
              <a:t> 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('Kate',)}</a:t>
            </a:r>
            <a:endParaRPr lang="en-US" sz="2400" b="0" strike="noStrike" spc="-1" dirty="0">
              <a:latin typeface="Courier New"/>
              <a:cs typeface="Courier New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1609608" y="4450795"/>
            <a:ext cx="9945264" cy="4602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C9211E"/>
                </a:solidFill>
                <a:latin typeface="Courier New"/>
                <a:ea typeface="DejaVu Sans"/>
                <a:cs typeface="Courier New"/>
              </a:rPr>
              <a:t>handle_info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Bob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27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 sex</a:t>
            </a:r>
            <a:r>
              <a:rPr lang="en-US" sz="24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=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male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,</a:t>
            </a:r>
            <a:r>
              <a:rPr lang="en-US" sz="2400" b="0" strike="noStrike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 friends</a:t>
            </a:r>
            <a:r>
              <a:rPr lang="en-US" sz="2400" spc="-1" dirty="0">
                <a:solidFill>
                  <a:srgbClr val="E8A202"/>
                </a:solidFill>
                <a:latin typeface="Courier New"/>
                <a:ea typeface="DejaVu Sans"/>
                <a:cs typeface="Courier New"/>
              </a:rPr>
              <a:t>=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(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Kate</a:t>
            </a:r>
            <a:r>
              <a:rPr lang="en-US" sz="2400" spc="-1" dirty="0">
                <a:latin typeface="Courier New"/>
                <a:ea typeface="DejaVu Sans"/>
                <a:cs typeface="Courier New"/>
              </a:rPr>
              <a:t>'</a:t>
            </a:r>
            <a:r>
              <a:rPr lang="en-US" sz="2400" spc="-1" dirty="0">
                <a:solidFill>
                  <a:srgbClr val="000000"/>
                </a:solidFill>
                <a:latin typeface="Courier New"/>
                <a:ea typeface="DejaVu Sans"/>
                <a:cs typeface="Courier New"/>
              </a:rPr>
              <a:t>,))</a:t>
            </a:r>
            <a:endParaRPr lang="en-US" sz="2400" b="0" strike="noStrike" spc="-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Built-in Functions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38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359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https://docs.python.org/3/library/functions.html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89049-6AB1-F544-A5A3-45B0E77F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632" y="1031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BY" altLang="en-B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BY" altLang="en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5492F6-9BFB-5544-A4B7-D60868DC4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3817"/>
              </p:ext>
            </p:extLst>
          </p:nvPr>
        </p:nvGraphicFramePr>
        <p:xfrm>
          <a:off x="1289222" y="1298040"/>
          <a:ext cx="9613555" cy="4261920"/>
        </p:xfrm>
        <a:graphic>
          <a:graphicData uri="http://schemas.openxmlformats.org/drawingml/2006/table">
            <a:tbl>
              <a:tblPr/>
              <a:tblGrid>
                <a:gridCol w="1922711">
                  <a:extLst>
                    <a:ext uri="{9D8B030D-6E8A-4147-A177-3AD203B41FA5}">
                      <a16:colId xmlns:a16="http://schemas.microsoft.com/office/drawing/2014/main" val="4025652727"/>
                    </a:ext>
                  </a:extLst>
                </a:gridCol>
                <a:gridCol w="1922711">
                  <a:extLst>
                    <a:ext uri="{9D8B030D-6E8A-4147-A177-3AD203B41FA5}">
                      <a16:colId xmlns:a16="http://schemas.microsoft.com/office/drawing/2014/main" val="2949662275"/>
                    </a:ext>
                  </a:extLst>
                </a:gridCol>
                <a:gridCol w="1922711">
                  <a:extLst>
                    <a:ext uri="{9D8B030D-6E8A-4147-A177-3AD203B41FA5}">
                      <a16:colId xmlns:a16="http://schemas.microsoft.com/office/drawing/2014/main" val="1111176567"/>
                    </a:ext>
                  </a:extLst>
                </a:gridCol>
                <a:gridCol w="1922711">
                  <a:extLst>
                    <a:ext uri="{9D8B030D-6E8A-4147-A177-3AD203B41FA5}">
                      <a16:colId xmlns:a16="http://schemas.microsoft.com/office/drawing/2014/main" val="4093770233"/>
                    </a:ext>
                  </a:extLst>
                </a:gridCol>
                <a:gridCol w="1922711">
                  <a:extLst>
                    <a:ext uri="{9D8B030D-6E8A-4147-A177-3AD203B41FA5}">
                      <a16:colId xmlns:a16="http://schemas.microsoft.com/office/drawing/2014/main" val="3401866345"/>
                    </a:ext>
                  </a:extLst>
                </a:gridCol>
              </a:tblGrid>
              <a:tr h="268894">
                <a:tc gridSpan="5"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Built-in Functions</a:t>
                      </a: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>
                        <a:effectLst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C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4692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delattr()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hash()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memoryview()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76080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setattr()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31828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slice()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585061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ascii()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divmod()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59215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oct()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staticmethod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40003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23762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breakpoint()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629521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bytearray()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issubclass()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26950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82791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callable()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453056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vars()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86544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classmethod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getattr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locals()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zip()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7440"/>
                  </a:ext>
                </a:extLst>
              </a:tr>
              <a:tr h="268894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compile()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globals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reversed()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__import__()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71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hasattr</a:t>
                      </a:r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round()</a:t>
                      </a:r>
                      <a:endParaRPr lang="en-GB" sz="1400" u="non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 anchor="ctr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BY" sz="1400" u="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0768" marR="70768" marT="35384" marB="35384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967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2374560" y="3037320"/>
            <a:ext cx="7441560" cy="7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Lambda functions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9884520" y="6435360"/>
            <a:ext cx="1830240" cy="4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82440" anchor="ctr">
            <a:noAutofit/>
          </a:bodyPr>
          <a:lstStyle/>
          <a:p>
            <a:pPr algn="r">
              <a:lnSpc>
                <a:spcPct val="100000"/>
              </a:lnSpc>
            </a:pPr>
            <a:fld id="{3847CD9B-2C97-45E8-955A-60AF01AFA08D}" type="slidenum"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39</a:t>
            </a:fld>
            <a:endParaRPr lang="en-US" sz="1400" b="1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4E1CA0B-7DD8-1F4C-B571-105ACB6E33A2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39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Function definition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8064E35-2A63-42C1-996C-0AF158B3DFDD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36252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https://www.tutorialspoint.com/python/python_functions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1384020" y="2673000"/>
            <a:ext cx="9417600" cy="15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function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a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block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</a:t>
            </a:r>
            <a:r>
              <a:rPr lang="en-US" sz="320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organized</a:t>
            </a: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reusable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 that is used to perform a </a:t>
            </a:r>
            <a:r>
              <a:rPr lang="en-US" sz="32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single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32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related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action.</a:t>
            </a:r>
            <a:endParaRPr lang="en-US" sz="3200" b="0" strike="noStrike" spc="-1"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Anonymous Function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2742C01F-7DB8-4B09-B627-D6A4841DD0A9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40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2781829" y="3168117"/>
            <a:ext cx="6621982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lambda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[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arguments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]: </a:t>
            </a:r>
            <a:r>
              <a:rPr lang="en-US" sz="2800" b="0" strike="noStrike" spc="-1" dirty="0">
                <a:solidFill>
                  <a:srgbClr val="76CDD8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expression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2374560" y="3037320"/>
            <a:ext cx="7441560" cy="7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Scopes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1801F23-50F2-EB4B-832F-CD2E4F6CE2AC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41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Scopes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59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D8878037-5E69-4DE2-98F7-B86D24B207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42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1384020" y="2923520"/>
            <a:ext cx="9417600" cy="151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3200" b="1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Scope </a:t>
            </a:r>
            <a:r>
              <a:rPr lang="en-US" sz="3200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is rule how </a:t>
            </a:r>
            <a:r>
              <a:rPr lang="en-US" sz="3200" b="1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variables</a:t>
            </a:r>
            <a:r>
              <a:rPr lang="en-US" sz="3200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 and </a:t>
            </a:r>
            <a:r>
              <a:rPr lang="en-US" sz="3200" b="1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names</a:t>
            </a:r>
            <a:r>
              <a:rPr lang="en-US" sz="3200" spc="-1" dirty="0">
                <a:solidFill>
                  <a:srgbClr val="000000"/>
                </a:solidFill>
                <a:latin typeface="Calibri Light"/>
                <a:ea typeface="+mn-lt"/>
                <a:cs typeface="Calibri Light"/>
              </a:rPr>
              <a:t> are looked up in your code.</a:t>
            </a:r>
            <a:endParaRPr lang="en-US" sz="3200" spc="-1">
              <a:latin typeface="Arial"/>
              <a:cs typeface="Arial"/>
            </a:endParaRPr>
          </a:p>
        </p:txBody>
      </p:sp>
      <p:sp>
        <p:nvSpPr>
          <p:cNvPr id="562" name="CustomShape 5"/>
          <p:cNvSpPr/>
          <p:nvPr/>
        </p:nvSpPr>
        <p:spPr>
          <a:xfrm>
            <a:off x="35640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https://realpython.com/python-scope-legb-rule/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Scopes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476280" y="1439280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67" name="CustomShape 5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89E6558B-C0C7-1A4C-AA4D-51493421FF5B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43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3751E4CD-1968-6244-9A34-88256C8AB069}"/>
              </a:ext>
            </a:extLst>
          </p:cNvPr>
          <p:cNvSpPr/>
          <p:nvPr/>
        </p:nvSpPr>
        <p:spPr>
          <a:xfrm>
            <a:off x="1266228" y="1983541"/>
            <a:ext cx="9658583" cy="3414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global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sum(arg1, arg2):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"""Sum the parameters and return the result."""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arg1 + arg2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local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f"Inside the function: </a:t>
            </a:r>
            <a:r>
              <a:rPr lang="en-US" sz="24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{total}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b="0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f"Outside the function: </a:t>
            </a:r>
            <a:r>
              <a:rPr lang="en-US" sz="24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{total}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b="0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Scopes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476280" y="1426754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1266228" y="1983541"/>
            <a:ext cx="9658583" cy="34148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global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sum(arg1, arg2):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"""Sum the parameters and return the result."""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arg1 + arg2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local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f"Inside the function: </a:t>
            </a:r>
            <a:r>
              <a:rPr lang="en-US" sz="24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{total}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24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30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f"Outside the function: </a:t>
            </a:r>
            <a:r>
              <a:rPr lang="en-US" sz="24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{total}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24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0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728AE4D-77C5-0843-B81F-7BB0DB6CE557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44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Scopes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476280" y="1439280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267349" y="1985746"/>
            <a:ext cx="9576830" cy="3045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global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sum(arg1, arg2):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"""Sum the parameters and return the result."""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result = (arg1 + arg2) * total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local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pc="-1" dirty="0" err="1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f"Inside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the function: </a:t>
            </a:r>
            <a:r>
              <a:rPr lang="en-US" sz="2400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{result}</a:t>
            </a:r>
            <a:r>
              <a:rPr lang="en-US" sz="2400" b="1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6A2261C-AC5E-D34B-9876-346144E98940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45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Scopes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476280" y="1439280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1266228" y="1985745"/>
            <a:ext cx="9658583" cy="3045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total =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0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global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sum(arg1, arg2):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"""Sum the parameters and return the result."""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result = (arg1 + arg2) * total  </a:t>
            </a: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local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4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print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f"Inside the function: </a:t>
            </a:r>
            <a:r>
              <a:rPr lang="en-US" sz="2400" strike="noStrike" spc="-1" dirty="0"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{result}</a:t>
            </a:r>
            <a:r>
              <a:rPr lang="en-US" sz="2400" b="1" strike="noStrike" spc="-1" dirty="0">
                <a:solidFill>
                  <a:srgbClr val="008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</a:t>
            </a: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sum(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, </a:t>
            </a:r>
            <a:r>
              <a:rPr lang="en-US" sz="2400" b="0" strike="noStrike" spc="-1" dirty="0">
                <a:solidFill>
                  <a:srgbClr val="0000FF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20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)  </a:t>
            </a:r>
            <a:r>
              <a:rPr lang="en-US" sz="24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# 0</a:t>
            </a:r>
            <a:endParaRPr lang="en-US" sz="2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53F1232-BE61-D24C-BFE5-CF8B99657AB8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46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LEGB rule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476280" y="1439280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88" name="CustomShape 5"/>
          <p:cNvSpPr/>
          <p:nvPr/>
        </p:nvSpPr>
        <p:spPr>
          <a:xfrm>
            <a:off x="350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https://sebastianraschka.com/Articles/2014_python_scope_and_namespaces.html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4D6D1BD-ABA8-724E-9AA0-0F4D42461A23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47</a:t>
            </a:fld>
            <a:endParaRPr lang="en-US" sz="1800" strike="noStrike" spc="-1" dirty="0">
              <a:latin typeface="Arial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A3250D-657C-7C4F-B3C3-BD57F0957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324463"/>
              </p:ext>
            </p:extLst>
          </p:nvPr>
        </p:nvGraphicFramePr>
        <p:xfrm>
          <a:off x="1634650" y="1219140"/>
          <a:ext cx="8660740" cy="45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Modifying the Behavior of a Python Scope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90" name="CustomShape 2"/>
          <p:cNvSpPr/>
          <p:nvPr/>
        </p:nvSpPr>
        <p:spPr>
          <a:xfrm>
            <a:off x="476280" y="1439280"/>
            <a:ext cx="11238480" cy="45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ts val="1599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1100" b="0" strike="noStrike" spc="-1" dirty="0">
                <a:solidFill>
                  <a:srgbClr val="222222"/>
                </a:solidFill>
                <a:latin typeface="Calibri Light"/>
                <a:ea typeface="DejaVu Sans"/>
              </a:rPr>
              <a:t> 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93" name="CustomShape 5"/>
          <p:cNvSpPr/>
          <p:nvPr/>
        </p:nvSpPr>
        <p:spPr>
          <a:xfrm>
            <a:off x="550440" y="2662560"/>
            <a:ext cx="5306760" cy="161208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global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6473520" y="2656440"/>
            <a:ext cx="5306760" cy="1617480"/>
          </a:xfrm>
          <a:prstGeom prst="round2SameRect">
            <a:avLst>
              <a:gd name="adj1" fmla="val 2898"/>
              <a:gd name="adj2" fmla="val 2842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nonlocal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35352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https://realpython.com/python-scope-legb-rule/#modifying-the-behavior-of-a-python-scope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3871684-94F7-A64E-A42B-72C13A370DF8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480600" y="304920"/>
            <a:ext cx="1123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locals() and</a:t>
            </a:r>
            <a:r>
              <a:rPr lang="ru-RU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 </a:t>
            </a: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globals()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350640" y="590724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b="0" i="1" u="sng" strike="noStrike" spc="49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https://realpython.com/python-scope-legb-rule/#using-scope-related-built-in-functions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586800" y="2699280"/>
            <a:ext cx="5306760" cy="161208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locals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01" name="CustomShape 6"/>
          <p:cNvSpPr/>
          <p:nvPr/>
        </p:nvSpPr>
        <p:spPr>
          <a:xfrm>
            <a:off x="6509880" y="2692800"/>
            <a:ext cx="5306760" cy="1617480"/>
          </a:xfrm>
          <a:prstGeom prst="round2SameRect">
            <a:avLst>
              <a:gd name="adj1" fmla="val 2898"/>
              <a:gd name="adj2" fmla="val 2842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globals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FDE3AAD-C622-D24C-8AF5-FEF43C620E38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C6778403-7104-44A6-A4A9-61D82A18FC40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49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Function definition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0BCA9C56-AB0A-4479-B171-BF805F25A97F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5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2030469" y="2521786"/>
            <a:ext cx="8124701" cy="1814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([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arguments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]):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"""optional_function_docstring"""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[</a:t>
            </a:r>
            <a:r>
              <a:rPr lang="en-US" sz="2800" b="0" strike="noStrike" spc="-1" dirty="0">
                <a:solidFill>
                  <a:srgbClr val="CEDB5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function_suite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return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[</a:t>
            </a:r>
            <a:r>
              <a:rPr lang="en-US" sz="2800" b="0" strike="noStrike" spc="-1" dirty="0">
                <a:solidFill>
                  <a:srgbClr val="76CDD8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expression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2669580" y="2608200"/>
            <a:ext cx="68518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607" name="CustomShape 5"/>
          <p:cNvSpPr/>
          <p:nvPr/>
        </p:nvSpPr>
        <p:spPr>
          <a:xfrm>
            <a:off x="4039920" y="6435360"/>
            <a:ext cx="4111200" cy="4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Function definition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E6546FA-3CC3-46C2-B864-15C81E35E12B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6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468000" y="4427640"/>
            <a:ext cx="2933280" cy="14234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Indentation MATTERS!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3584299" y="2274826"/>
            <a:ext cx="8124701" cy="18144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def </a:t>
            </a: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([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arguments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]):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0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"""optional_function_docstring"""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1" strike="noStrike" spc="-1" dirty="0">
                <a:solidFill>
                  <a:srgbClr val="808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[</a:t>
            </a:r>
            <a:r>
              <a:rPr lang="en-US" sz="2800" b="0" strike="noStrike" spc="-1" dirty="0">
                <a:solidFill>
                  <a:srgbClr val="CEDB56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function_suite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</a:t>
            </a:r>
            <a:b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   </a:t>
            </a:r>
            <a:r>
              <a:rPr lang="en-US" sz="2800" b="1" strike="noStrike" spc="-1" dirty="0">
                <a:solidFill>
                  <a:srgbClr val="00008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return 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[</a:t>
            </a:r>
            <a:r>
              <a:rPr lang="en-US" sz="2800" b="0" strike="noStrike" spc="-1" dirty="0">
                <a:solidFill>
                  <a:srgbClr val="76CDD8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expression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8" name="CustomShape 6"/>
          <p:cNvSpPr/>
          <p:nvPr/>
        </p:nvSpPr>
        <p:spPr>
          <a:xfrm flipV="1">
            <a:off x="1935000" y="3184920"/>
            <a:ext cx="1817640" cy="123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09" name="CustomShape 7"/>
          <p:cNvSpPr/>
          <p:nvPr/>
        </p:nvSpPr>
        <p:spPr>
          <a:xfrm flipV="1">
            <a:off x="1935000" y="3498120"/>
            <a:ext cx="1817640" cy="926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10" name="CustomShape 8"/>
          <p:cNvSpPr/>
          <p:nvPr/>
        </p:nvSpPr>
        <p:spPr>
          <a:xfrm flipV="1">
            <a:off x="1935000" y="3872880"/>
            <a:ext cx="1817640" cy="55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Function call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0B2C88A-1496-4716-9BC3-5FE0AD202D6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7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14" name="CustomShape 4"/>
          <p:cNvSpPr/>
          <p:nvPr/>
        </p:nvSpPr>
        <p:spPr>
          <a:xfrm>
            <a:off x="3211177" y="3168117"/>
            <a:ext cx="5763286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([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arguments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Function arguments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3103840" y="3168117"/>
            <a:ext cx="5977960" cy="5217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C9211E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function_name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([</a:t>
            </a:r>
            <a:r>
              <a:rPr lang="en-US" sz="2800" b="0" strike="noStrike" spc="-1" dirty="0">
                <a:solidFill>
                  <a:srgbClr val="E8A202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ANY_OBJECT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])</a:t>
            </a:r>
            <a:endParaRPr lang="en-US" sz="28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F32E677D-7A79-8545-86F4-49E5760359CD}"/>
              </a:ext>
            </a:extLst>
          </p:cNvPr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A0B2C88A-1496-4716-9BC3-5FE0AD202D67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480600" y="304920"/>
            <a:ext cx="1122876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2000" b="1" strike="noStrike" spc="92" dirty="0">
                <a:solidFill>
                  <a:srgbClr val="222222"/>
                </a:solidFill>
                <a:latin typeface="+mj-lt"/>
                <a:ea typeface="DejaVu Sans"/>
              </a:rPr>
              <a:t>Argument types</a:t>
            </a:r>
            <a:endParaRPr lang="en-US" sz="2000" b="0" strike="noStrike" spc="-1" dirty="0">
              <a:latin typeface="+mj-lt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200400" y="6435360"/>
            <a:ext cx="5784840" cy="41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11106000" y="6438960"/>
            <a:ext cx="6030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68A5995-BD90-4629-8D16-FF599286B97E}" type="slidenum">
              <a:rPr lang="en-US" sz="1800" strike="noStrike" spc="-1">
                <a:solidFill>
                  <a:srgbClr val="FEFEFE"/>
                </a:solidFill>
                <a:latin typeface="Calibri"/>
                <a:ea typeface="DejaVu Sans"/>
              </a:rPr>
              <a:t>9</a:t>
            </a:fld>
            <a:endParaRPr lang="en-US" sz="1800" strike="noStrike" spc="-1" dirty="0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6437160" y="2620080"/>
            <a:ext cx="5306760" cy="1617480"/>
          </a:xfrm>
          <a:prstGeom prst="round2SameRect">
            <a:avLst>
              <a:gd name="adj1" fmla="val 2898"/>
              <a:gd name="adj2" fmla="val 2842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Keyword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514080" y="2625840"/>
            <a:ext cx="5306760" cy="1612080"/>
          </a:xfrm>
          <a:prstGeom prst="round2SameRect">
            <a:avLst>
              <a:gd name="adj1" fmla="val 2379"/>
              <a:gd name="adj2" fmla="val 2201"/>
            </a:avLst>
          </a:prstGeom>
          <a:ln>
            <a:solidFill>
              <a:schemeClr val="accent1"/>
            </a:solidFill>
          </a:ln>
          <a:effectLst>
            <a:outerShdw dist="102841" dir="2700000">
              <a:srgbClr val="80808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800" strike="noStrike" spc="-1" dirty="0">
                <a:solidFill>
                  <a:srgbClr val="FFFFFF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Positional</a:t>
            </a:r>
            <a:endParaRPr lang="en-US" sz="200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1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anchor="ctr">
        <a:noAutofit/>
      </a:bodyPr>
      <a:lstStyle>
        <a:defPPr algn="r">
          <a:lnSpc>
            <a:spcPct val="100000"/>
          </a:lnSpc>
          <a:defRPr sz="1800" b="1" strike="noStrike" spc="-1">
            <a:solidFill>
              <a:srgbClr val="FEFEFE"/>
            </a:solidFill>
            <a:latin typeface="Calibri"/>
            <a:ea typeface="DejaVu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1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96B457-03A1-1446-8499-96193465A490}" vid="{5E9B3B87-6106-474D-B09D-ADD357DEFA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Theme1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8B6ACC9A-4C90-C14F-82B6-B3AEBA7A3B52}" vid="{4C3FF76F-9512-6448-ACEB-EA0BC1D196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DOCID-1506477047-8231</_dlc_DocId>
    <_dlc_DocIdUrl xmlns="5ede5379-f79c-4964-9301-1140f96aa672">
      <Url>https://epam.sharepoint.com/sites/LMSO/_layouts/15/DocIdRedir.aspx?ID=DOCID-1506477047-8231</Url>
      <Description>DOCID-1506477047-8231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B0A7F1A-BE27-4372-84AD-014432E566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A2CF77-7C77-422F-82B1-C23F768ABF29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604a19e0-e970-4826-8379-1d4c95978dbb"/>
    <ds:schemaRef ds:uri="http://schemas.microsoft.com/office/infopath/2007/PartnerControls"/>
    <ds:schemaRef ds:uri="http://schemas.openxmlformats.org/package/2006/metadata/core-properties"/>
    <ds:schemaRef ds:uri="45d9c7b8-be45-465c-bca5-bb93543201f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19B019-DCC1-49FF-8239-74B0BDAF8962}"/>
</file>

<file path=customXml/itemProps4.xml><?xml version="1.0" encoding="utf-8"?>
<ds:datastoreItem xmlns:ds="http://schemas.openxmlformats.org/officeDocument/2006/customXml" ds:itemID="{3EC177C7-C48D-4FE2-87D0-D10FBC6129E7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10452</TotalTime>
  <Words>1653</Words>
  <Application>Microsoft Office PowerPoint</Application>
  <PresentationFormat>Widescreen</PresentationFormat>
  <Paragraphs>362</Paragraphs>
  <Slides>50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Office Theme</vt:lpstr>
      <vt:lpstr>Office Theme</vt:lpstr>
      <vt:lpstr>Office Theme</vt:lpstr>
      <vt:lpstr>Office Theme</vt:lpstr>
      <vt:lpstr>Theme1</vt:lpstr>
      <vt:lpstr>1_Office Theme</vt:lpstr>
      <vt:lpstr>2_Office Theme</vt:lpstr>
      <vt:lpstr>3_Office Theme</vt:lpstr>
      <vt:lpstr>1_Theme1</vt:lpstr>
      <vt:lpstr>epam-ppt-cover</vt:lpstr>
      <vt:lpstr>Covers</vt:lpstr>
      <vt:lpstr>General</vt:lpstr>
      <vt:lpstr>Breakers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subject/>
  <dc:creator>Siarhei Boika</dc:creator>
  <cp:keywords>Python</cp:keywords>
  <dc:description/>
  <cp:lastModifiedBy>Hanna Kavalionak</cp:lastModifiedBy>
  <cp:revision>385</cp:revision>
  <dcterms:created xsi:type="dcterms:W3CDTF">2013-04-15T18:58:48Z</dcterms:created>
  <dcterms:modified xsi:type="dcterms:W3CDTF">2021-09-17T10:16:56Z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ContentTypeId">
    <vt:lpwstr>0x010100A8D4E6613F5B634CB601A095784E7618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38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57</vt:i4>
  </property>
  <property fmtid="{D5CDD505-2E9C-101B-9397-08002B2CF9AE}" pid="14" name="_dlc_DocIdItemGuid">
    <vt:lpwstr>1bff2a78-fb37-4943-a629-895b0d471f7e</vt:lpwstr>
  </property>
</Properties>
</file>