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74" r:id="rId5"/>
    <p:sldMasterId id="2147483687" r:id="rId6"/>
    <p:sldMasterId id="2147483739" r:id="rId7"/>
    <p:sldMasterId id="2147483765" r:id="rId8"/>
  </p:sldMasterIdLst>
  <p:notesMasterIdLst>
    <p:notesMasterId r:id="rId56"/>
  </p:notesMasterIdLst>
  <p:sldIdLst>
    <p:sldId id="256" r:id="rId9"/>
    <p:sldId id="258" r:id="rId10"/>
    <p:sldId id="264" r:id="rId11"/>
    <p:sldId id="311" r:id="rId12"/>
    <p:sldId id="312" r:id="rId13"/>
    <p:sldId id="325" r:id="rId14"/>
    <p:sldId id="313" r:id="rId15"/>
    <p:sldId id="310" r:id="rId16"/>
    <p:sldId id="308" r:id="rId17"/>
    <p:sldId id="321" r:id="rId18"/>
    <p:sldId id="322" r:id="rId19"/>
    <p:sldId id="309" r:id="rId20"/>
    <p:sldId id="265" r:id="rId21"/>
    <p:sldId id="283" r:id="rId22"/>
    <p:sldId id="284" r:id="rId23"/>
    <p:sldId id="285" r:id="rId24"/>
    <p:sldId id="314" r:id="rId25"/>
    <p:sldId id="286" r:id="rId26"/>
    <p:sldId id="266" r:id="rId27"/>
    <p:sldId id="287" r:id="rId28"/>
    <p:sldId id="288" r:id="rId29"/>
    <p:sldId id="289" r:id="rId30"/>
    <p:sldId id="307" r:id="rId31"/>
    <p:sldId id="306" r:id="rId32"/>
    <p:sldId id="290" r:id="rId33"/>
    <p:sldId id="293" r:id="rId34"/>
    <p:sldId id="294" r:id="rId35"/>
    <p:sldId id="291" r:id="rId36"/>
    <p:sldId id="292" r:id="rId37"/>
    <p:sldId id="295" r:id="rId38"/>
    <p:sldId id="296" r:id="rId39"/>
    <p:sldId id="319" r:id="rId40"/>
    <p:sldId id="297" r:id="rId41"/>
    <p:sldId id="298" r:id="rId42"/>
    <p:sldId id="299" r:id="rId43"/>
    <p:sldId id="300" r:id="rId44"/>
    <p:sldId id="301" r:id="rId45"/>
    <p:sldId id="302" r:id="rId46"/>
    <p:sldId id="316" r:id="rId47"/>
    <p:sldId id="320" r:id="rId48"/>
    <p:sldId id="323" r:id="rId49"/>
    <p:sldId id="304" r:id="rId50"/>
    <p:sldId id="303" r:id="rId51"/>
    <p:sldId id="315" r:id="rId52"/>
    <p:sldId id="305" r:id="rId53"/>
    <p:sldId id="324" r:id="rId54"/>
    <p:sldId id="282" r:id="rId55"/>
  </p:sldIdLst>
  <p:sldSz cx="12188825" cy="6858000"/>
  <p:notesSz cx="6858000" cy="9144000"/>
  <p:defaultTextStyle>
    <a:defPPr>
      <a:defRPr lang="en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DD8"/>
    <a:srgbClr val="B71A1C"/>
    <a:srgbClr val="0000FF"/>
    <a:srgbClr val="040080"/>
    <a:srgbClr val="008000"/>
    <a:srgbClr val="94558D"/>
    <a:srgbClr val="BA7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C7F11-A75B-55DA-C695-CB6A8AE58118}" v="8" dt="2021-09-28T16:29:35.459"/>
    <p1510:client id="{982735E1-FF81-CF21-E351-BF7F453676DA}" v="49" dt="2021-09-28T22:44:15.624"/>
    <p1510:client id="{A7F163B5-0A38-A6C6-F599-D1C253F16ED2}" v="389" dt="2021-09-27T21:10:44.813"/>
    <p1510:client id="{DBB772CE-7A9B-72C4-061A-EE2A05FC72B9}" v="4" dt="2021-09-27T17:03:28.660"/>
    <p1510:client id="{FB47D17E-15BA-0C40-8F83-F6DE05739ACF}" v="155" dt="2021-09-28T15:32:05.42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08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customXml" Target="../customXml/item4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microsoft.com/office/2016/11/relationships/changesInfo" Target="changesInfos/changesInfo1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theme" Target="theme/theme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presProps" Target="presProps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Miatselski3" userId="S::ivan_miatselski3@epam.com::64468d98-a24f-4155-aceb-6d0b27394b96" providerId="AD" clId="Web-{700DC17B-39BC-405A-8BD7-24DBA744F588}"/>
    <pc:docChg chg="modSld sldOrd">
      <pc:chgData name="Ivan Miatselski3" userId="S::ivan_miatselski3@epam.com::64468d98-a24f-4155-aceb-6d0b27394b96" providerId="AD" clId="Web-{700DC17B-39BC-405A-8BD7-24DBA744F588}" dt="2021-09-14T18:49:59.780" v="7" actId="1076"/>
      <pc:docMkLst>
        <pc:docMk/>
      </pc:docMkLst>
      <pc:sldChg chg="ord">
        <pc:chgData name="Ivan Miatselski3" userId="S::ivan_miatselski3@epam.com::64468d98-a24f-4155-aceb-6d0b27394b96" providerId="AD" clId="Web-{700DC17B-39BC-405A-8BD7-24DBA744F588}" dt="2021-09-14T18:47:20.386" v="2"/>
        <pc:sldMkLst>
          <pc:docMk/>
          <pc:sldMk cId="0" sldId="266"/>
        </pc:sldMkLst>
      </pc:sldChg>
      <pc:sldChg chg="modSp">
        <pc:chgData name="Ivan Miatselski3" userId="S::ivan_miatselski3@epam.com::64468d98-a24f-4155-aceb-6d0b27394b96" providerId="AD" clId="Web-{700DC17B-39BC-405A-8BD7-24DBA744F588}" dt="2021-09-14T18:46:54.448" v="1" actId="20577"/>
        <pc:sldMkLst>
          <pc:docMk/>
          <pc:sldMk cId="3045683669" sldId="285"/>
        </pc:sldMkLst>
        <pc:spChg chg="mod">
          <ac:chgData name="Ivan Miatselski3" userId="S::ivan_miatselski3@epam.com::64468d98-a24f-4155-aceb-6d0b27394b96" providerId="AD" clId="Web-{700DC17B-39BC-405A-8BD7-24DBA744F588}" dt="2021-09-14T18:46:54.448" v="1" actId="20577"/>
          <ac:spMkLst>
            <pc:docMk/>
            <pc:sldMk cId="3045683669" sldId="285"/>
            <ac:spMk id="5" creationId="{332E13CB-80B8-E94D-B6FB-6071FF301549}"/>
          </ac:spMkLst>
        </pc:spChg>
      </pc:sldChg>
      <pc:sldChg chg="modSp">
        <pc:chgData name="Ivan Miatselski3" userId="S::ivan_miatselski3@epam.com::64468d98-a24f-4155-aceb-6d0b27394b96" providerId="AD" clId="Web-{700DC17B-39BC-405A-8BD7-24DBA744F588}" dt="2021-09-14T18:48:33.388" v="5" actId="20577"/>
        <pc:sldMkLst>
          <pc:docMk/>
          <pc:sldMk cId="179520659" sldId="292"/>
        </pc:sldMkLst>
        <pc:spChg chg="mod">
          <ac:chgData name="Ivan Miatselski3" userId="S::ivan_miatselski3@epam.com::64468d98-a24f-4155-aceb-6d0b27394b96" providerId="AD" clId="Web-{700DC17B-39BC-405A-8BD7-24DBA744F588}" dt="2021-09-14T18:48:33.388" v="5" actId="20577"/>
          <ac:spMkLst>
            <pc:docMk/>
            <pc:sldMk cId="179520659" sldId="292"/>
            <ac:spMk id="5" creationId="{D58AA7ED-E078-8D4E-AE24-F3EF2303FD15}"/>
          </ac:spMkLst>
        </pc:spChg>
      </pc:sldChg>
      <pc:sldChg chg="modSp">
        <pc:chgData name="Ivan Miatselski3" userId="S::ivan_miatselski3@epam.com::64468d98-a24f-4155-aceb-6d0b27394b96" providerId="AD" clId="Web-{700DC17B-39BC-405A-8BD7-24DBA744F588}" dt="2021-09-14T18:49:24.014" v="6" actId="1076"/>
        <pc:sldMkLst>
          <pc:docMk/>
          <pc:sldMk cId="2105268646" sldId="296"/>
        </pc:sldMkLst>
        <pc:spChg chg="mod">
          <ac:chgData name="Ivan Miatselski3" userId="S::ivan_miatselski3@epam.com::64468d98-a24f-4155-aceb-6d0b27394b96" providerId="AD" clId="Web-{700DC17B-39BC-405A-8BD7-24DBA744F588}" dt="2021-09-14T18:49:24.014" v="6" actId="1076"/>
          <ac:spMkLst>
            <pc:docMk/>
            <pc:sldMk cId="2105268646" sldId="296"/>
            <ac:spMk id="10" creationId="{9FF509D6-6C72-C649-82FB-77101A936430}"/>
          </ac:spMkLst>
        </pc:spChg>
      </pc:sldChg>
      <pc:sldChg chg="modSp">
        <pc:chgData name="Ivan Miatselski3" userId="S::ivan_miatselski3@epam.com::64468d98-a24f-4155-aceb-6d0b27394b96" providerId="AD" clId="Web-{700DC17B-39BC-405A-8BD7-24DBA744F588}" dt="2021-09-14T18:49:59.780" v="7" actId="1076"/>
        <pc:sldMkLst>
          <pc:docMk/>
          <pc:sldMk cId="1546469081" sldId="298"/>
        </pc:sldMkLst>
        <pc:picChg chg="mod">
          <ac:chgData name="Ivan Miatselski3" userId="S::ivan_miatselski3@epam.com::64468d98-a24f-4155-aceb-6d0b27394b96" providerId="AD" clId="Web-{700DC17B-39BC-405A-8BD7-24DBA744F588}" dt="2021-09-14T18:49:59.780" v="7" actId="1076"/>
          <ac:picMkLst>
            <pc:docMk/>
            <pc:sldMk cId="1546469081" sldId="298"/>
            <ac:picMk id="16386" creationId="{D140589C-0EB9-0D4E-9C80-9BBC44833AA5}"/>
          </ac:picMkLst>
        </pc:picChg>
      </pc:sldChg>
    </pc:docChg>
  </pc:docChgLst>
  <pc:docChgLst>
    <pc:chgData name="Valery Litskevich" userId="S::valery_litskevich@epam.com::1c91ccde-8afc-4cd1-8e02-06f0531b959d" providerId="AD" clId="Web-{982735E1-FF81-CF21-E351-BF7F453676DA}"/>
    <pc:docChg chg="addSld modSld sldOrd">
      <pc:chgData name="Valery Litskevich" userId="S::valery_litskevich@epam.com::1c91ccde-8afc-4cd1-8e02-06f0531b959d" providerId="AD" clId="Web-{982735E1-FF81-CF21-E351-BF7F453676DA}" dt="2021-09-28T22:44:15.624" v="44" actId="1076"/>
      <pc:docMkLst>
        <pc:docMk/>
      </pc:docMkLst>
      <pc:sldChg chg="addSp delSp modSp add ord replId">
        <pc:chgData name="Valery Litskevich" userId="S::valery_litskevich@epam.com::1c91ccde-8afc-4cd1-8e02-06f0531b959d" providerId="AD" clId="Web-{982735E1-FF81-CF21-E351-BF7F453676DA}" dt="2021-09-28T22:37:18.604" v="22" actId="1076"/>
        <pc:sldMkLst>
          <pc:docMk/>
          <pc:sldMk cId="1825556518" sldId="324"/>
        </pc:sldMkLst>
        <pc:spChg chg="mod">
          <ac:chgData name="Valery Litskevich" userId="S::valery_litskevich@epam.com::1c91ccde-8afc-4cd1-8e02-06f0531b959d" providerId="AD" clId="Web-{982735E1-FF81-CF21-E351-BF7F453676DA}" dt="2021-09-28T22:35:34.227" v="6" actId="20577"/>
          <ac:spMkLst>
            <pc:docMk/>
            <pc:sldMk cId="1825556518" sldId="324"/>
            <ac:spMk id="4" creationId="{B4C54E9B-9D6D-D842-97D2-05647DCC3E17}"/>
          </ac:spMkLst>
        </pc:spChg>
        <pc:picChg chg="del">
          <ac:chgData name="Valery Litskevich" userId="S::valery_litskevich@epam.com::1c91ccde-8afc-4cd1-8e02-06f0531b959d" providerId="AD" clId="Web-{982735E1-FF81-CF21-E351-BF7F453676DA}" dt="2021-09-28T22:35:36.133" v="7"/>
          <ac:picMkLst>
            <pc:docMk/>
            <pc:sldMk cId="1825556518" sldId="324"/>
            <ac:picMk id="2" creationId="{8DD2C899-EC20-4C48-87B0-1ECB7FC4C655}"/>
          </ac:picMkLst>
        </pc:picChg>
        <pc:picChg chg="add mod modCrop">
          <ac:chgData name="Valery Litskevich" userId="S::valery_litskevich@epam.com::1c91ccde-8afc-4cd1-8e02-06f0531b959d" providerId="AD" clId="Web-{982735E1-FF81-CF21-E351-BF7F453676DA}" dt="2021-09-28T22:37:18.604" v="22" actId="1076"/>
          <ac:picMkLst>
            <pc:docMk/>
            <pc:sldMk cId="1825556518" sldId="324"/>
            <ac:picMk id="3" creationId="{B66C03C9-DB6E-4337-A6AE-D9244EB1353D}"/>
          </ac:picMkLst>
        </pc:picChg>
      </pc:sldChg>
      <pc:sldChg chg="addSp delSp modSp add replId">
        <pc:chgData name="Valery Litskevich" userId="S::valery_litskevich@epam.com::1c91ccde-8afc-4cd1-8e02-06f0531b959d" providerId="AD" clId="Web-{982735E1-FF81-CF21-E351-BF7F453676DA}" dt="2021-09-28T22:44:15.624" v="44" actId="1076"/>
        <pc:sldMkLst>
          <pc:docMk/>
          <pc:sldMk cId="1072826799" sldId="325"/>
        </pc:sldMkLst>
        <pc:spChg chg="mod">
          <ac:chgData name="Valery Litskevich" userId="S::valery_litskevich@epam.com::1c91ccde-8afc-4cd1-8e02-06f0531b959d" providerId="AD" clId="Web-{982735E1-FF81-CF21-E351-BF7F453676DA}" dt="2021-09-28T22:43:57.233" v="35" actId="20577"/>
          <ac:spMkLst>
            <pc:docMk/>
            <pc:sldMk cId="1072826799" sldId="325"/>
            <ac:spMk id="5" creationId="{88FF7A94-3188-BE4B-9438-1F44910369FD}"/>
          </ac:spMkLst>
        </pc:spChg>
        <pc:spChg chg="del">
          <ac:chgData name="Valery Litskevich" userId="S::valery_litskevich@epam.com::1c91ccde-8afc-4cd1-8e02-06f0531b959d" providerId="AD" clId="Web-{982735E1-FF81-CF21-E351-BF7F453676DA}" dt="2021-09-28T22:43:50.264" v="25"/>
          <ac:spMkLst>
            <pc:docMk/>
            <pc:sldMk cId="1072826799" sldId="325"/>
            <ac:spMk id="7" creationId="{BBEAC683-10A9-4414-8F21-CA34A5E926CF}"/>
          </ac:spMkLst>
        </pc:spChg>
        <pc:spChg chg="del">
          <ac:chgData name="Valery Litskevich" userId="S::valery_litskevich@epam.com::1c91ccde-8afc-4cd1-8e02-06f0531b959d" providerId="AD" clId="Web-{982735E1-FF81-CF21-E351-BF7F453676DA}" dt="2021-09-28T22:43:47.514" v="24"/>
          <ac:spMkLst>
            <pc:docMk/>
            <pc:sldMk cId="1072826799" sldId="325"/>
            <ac:spMk id="9" creationId="{0E33AA15-2BED-FC41-8BBD-7FA23451340B}"/>
          </ac:spMkLst>
        </pc:spChg>
        <pc:picChg chg="add mod">
          <ac:chgData name="Valery Litskevich" userId="S::valery_litskevich@epam.com::1c91ccde-8afc-4cd1-8e02-06f0531b959d" providerId="AD" clId="Web-{982735E1-FF81-CF21-E351-BF7F453676DA}" dt="2021-09-28T22:44:15.624" v="44" actId="1076"/>
          <ac:picMkLst>
            <pc:docMk/>
            <pc:sldMk cId="1072826799" sldId="325"/>
            <ac:picMk id="2" creationId="{84B839DE-18D0-41A3-8DE3-D23DB66FC90F}"/>
          </ac:picMkLst>
        </pc:picChg>
      </pc:sldChg>
    </pc:docChg>
  </pc:docChgLst>
  <pc:docChgLst>
    <pc:chgData name="Ivan Miatselski3" userId="S::ivan_miatselski3@epam.com::64468d98-a24f-4155-aceb-6d0b27394b96" providerId="AD" clId="Web-{DBB772CE-7A9B-72C4-061A-EE2A05FC72B9}"/>
    <pc:docChg chg="modSld">
      <pc:chgData name="Ivan Miatselski3" userId="S::ivan_miatselski3@epam.com::64468d98-a24f-4155-aceb-6d0b27394b96" providerId="AD" clId="Web-{DBB772CE-7A9B-72C4-061A-EE2A05FC72B9}" dt="2021-09-27T17:03:26.378" v="0" actId="20577"/>
      <pc:docMkLst>
        <pc:docMk/>
      </pc:docMkLst>
      <pc:sldChg chg="modSp">
        <pc:chgData name="Ivan Miatselski3" userId="S::ivan_miatselski3@epam.com::64468d98-a24f-4155-aceb-6d0b27394b96" providerId="AD" clId="Web-{DBB772CE-7A9B-72C4-061A-EE2A05FC72B9}" dt="2021-09-27T17:03:26.378" v="0" actId="20577"/>
        <pc:sldMkLst>
          <pc:docMk/>
          <pc:sldMk cId="1634400746" sldId="303"/>
        </pc:sldMkLst>
        <pc:spChg chg="mod">
          <ac:chgData name="Ivan Miatselski3" userId="S::ivan_miatselski3@epam.com::64468d98-a24f-4155-aceb-6d0b27394b96" providerId="AD" clId="Web-{DBB772CE-7A9B-72C4-061A-EE2A05FC72B9}" dt="2021-09-27T17:03:26.378" v="0" actId="20577"/>
          <ac:spMkLst>
            <pc:docMk/>
            <pc:sldMk cId="1634400746" sldId="303"/>
            <ac:spMk id="5" creationId="{D714DAA3-46CE-7C47-B182-715CFB041378}"/>
          </ac:spMkLst>
        </pc:spChg>
      </pc:sldChg>
    </pc:docChg>
  </pc:docChgLst>
  <pc:docChgLst>
    <pc:chgData name="Hanna Kavalionak" userId="82742bfd-6cd6-458c-93ec-4cc1c74eb775" providerId="ADAL" clId="{FB47D17E-15BA-0C40-8F83-F6DE05739ACF}"/>
    <pc:docChg chg="undo custSel addSld delSld modSld sldOrd">
      <pc:chgData name="Hanna Kavalionak" userId="82742bfd-6cd6-458c-93ec-4cc1c74eb775" providerId="ADAL" clId="{FB47D17E-15BA-0C40-8F83-F6DE05739ACF}" dt="2021-09-28T15:32:05.416" v="984"/>
      <pc:docMkLst>
        <pc:docMk/>
      </pc:docMkLst>
      <pc:sldChg chg="modSp mod">
        <pc:chgData name="Hanna Kavalionak" userId="82742bfd-6cd6-458c-93ec-4cc1c74eb775" providerId="ADAL" clId="{FB47D17E-15BA-0C40-8F83-F6DE05739ACF}" dt="2021-09-28T12:08:34.792" v="29" actId="113"/>
        <pc:sldMkLst>
          <pc:docMk/>
          <pc:sldMk cId="0" sldId="258"/>
        </pc:sldMkLst>
        <pc:spChg chg="mod">
          <ac:chgData name="Hanna Kavalionak" userId="82742bfd-6cd6-458c-93ec-4cc1c74eb775" providerId="ADAL" clId="{FB47D17E-15BA-0C40-8F83-F6DE05739ACF}" dt="2021-09-28T12:08:34.792" v="29" actId="113"/>
          <ac:spMkLst>
            <pc:docMk/>
            <pc:sldMk cId="0" sldId="258"/>
            <ac:spMk id="467" creationId="{00000000-0000-0000-0000-000000000000}"/>
          </ac:spMkLst>
        </pc:spChg>
      </pc:sldChg>
      <pc:sldChg chg="modAnim">
        <pc:chgData name="Hanna Kavalionak" userId="82742bfd-6cd6-458c-93ec-4cc1c74eb775" providerId="ADAL" clId="{FB47D17E-15BA-0C40-8F83-F6DE05739ACF}" dt="2021-09-28T14:42:28.447" v="867"/>
        <pc:sldMkLst>
          <pc:docMk/>
          <pc:sldMk cId="0" sldId="266"/>
        </pc:sldMkLst>
      </pc:sldChg>
      <pc:sldChg chg="modAnim">
        <pc:chgData name="Hanna Kavalionak" userId="82742bfd-6cd6-458c-93ec-4cc1c74eb775" providerId="ADAL" clId="{FB47D17E-15BA-0C40-8F83-F6DE05739ACF}" dt="2021-09-28T14:42:31.488" v="868"/>
        <pc:sldMkLst>
          <pc:docMk/>
          <pc:sldMk cId="3466914117" sldId="287"/>
        </pc:sldMkLst>
      </pc:sldChg>
      <pc:sldChg chg="modAnim">
        <pc:chgData name="Hanna Kavalionak" userId="82742bfd-6cd6-458c-93ec-4cc1c74eb775" providerId="ADAL" clId="{FB47D17E-15BA-0C40-8F83-F6DE05739ACF}" dt="2021-09-28T14:42:33.812" v="869"/>
        <pc:sldMkLst>
          <pc:docMk/>
          <pc:sldMk cId="1917210283" sldId="288"/>
        </pc:sldMkLst>
      </pc:sldChg>
      <pc:sldChg chg="modAnim">
        <pc:chgData name="Hanna Kavalionak" userId="82742bfd-6cd6-458c-93ec-4cc1c74eb775" providerId="ADAL" clId="{FB47D17E-15BA-0C40-8F83-F6DE05739ACF}" dt="2021-09-28T14:42:35.721" v="870"/>
        <pc:sldMkLst>
          <pc:docMk/>
          <pc:sldMk cId="3869412126" sldId="289"/>
        </pc:sldMkLst>
      </pc:sldChg>
      <pc:sldChg chg="modSp mod">
        <pc:chgData name="Hanna Kavalionak" userId="82742bfd-6cd6-458c-93ec-4cc1c74eb775" providerId="ADAL" clId="{FB47D17E-15BA-0C40-8F83-F6DE05739ACF}" dt="2021-09-28T12:19:19.746" v="108" actId="20577"/>
        <pc:sldMkLst>
          <pc:docMk/>
          <pc:sldMk cId="2653797594" sldId="290"/>
        </pc:sldMkLst>
        <pc:spChg chg="mod">
          <ac:chgData name="Hanna Kavalionak" userId="82742bfd-6cd6-458c-93ec-4cc1c74eb775" providerId="ADAL" clId="{FB47D17E-15BA-0C40-8F83-F6DE05739ACF}" dt="2021-09-28T12:19:19.746" v="108" actId="20577"/>
          <ac:spMkLst>
            <pc:docMk/>
            <pc:sldMk cId="2653797594" sldId="290"/>
            <ac:spMk id="500" creationId="{00000000-0000-0000-0000-000000000000}"/>
          </ac:spMkLst>
        </pc:spChg>
      </pc:sldChg>
      <pc:sldChg chg="modSp mod">
        <pc:chgData name="Hanna Kavalionak" userId="82742bfd-6cd6-458c-93ec-4cc1c74eb775" providerId="ADAL" clId="{FB47D17E-15BA-0C40-8F83-F6DE05739ACF}" dt="2021-09-28T13:00:38.334" v="217" actId="207"/>
        <pc:sldMkLst>
          <pc:docMk/>
          <pc:sldMk cId="179520659" sldId="292"/>
        </pc:sldMkLst>
        <pc:spChg chg="mod">
          <ac:chgData name="Hanna Kavalionak" userId="82742bfd-6cd6-458c-93ec-4cc1c74eb775" providerId="ADAL" clId="{FB47D17E-15BA-0C40-8F83-F6DE05739ACF}" dt="2021-09-28T13:00:38.334" v="217" actId="207"/>
          <ac:spMkLst>
            <pc:docMk/>
            <pc:sldMk cId="179520659" sldId="292"/>
            <ac:spMk id="5" creationId="{D58AA7ED-E078-8D4E-AE24-F3EF2303FD15}"/>
          </ac:spMkLst>
        </pc:spChg>
      </pc:sldChg>
      <pc:sldChg chg="modSp mod">
        <pc:chgData name="Hanna Kavalionak" userId="82742bfd-6cd6-458c-93ec-4cc1c74eb775" providerId="ADAL" clId="{FB47D17E-15BA-0C40-8F83-F6DE05739ACF}" dt="2021-09-28T13:01:02.212" v="227" actId="207"/>
        <pc:sldMkLst>
          <pc:docMk/>
          <pc:sldMk cId="2105268646" sldId="296"/>
        </pc:sldMkLst>
        <pc:spChg chg="mod">
          <ac:chgData name="Hanna Kavalionak" userId="82742bfd-6cd6-458c-93ec-4cc1c74eb775" providerId="ADAL" clId="{FB47D17E-15BA-0C40-8F83-F6DE05739ACF}" dt="2021-09-28T13:01:02.212" v="227" actId="207"/>
          <ac:spMkLst>
            <pc:docMk/>
            <pc:sldMk cId="2105268646" sldId="296"/>
            <ac:spMk id="10" creationId="{9FF509D6-6C72-C649-82FB-77101A936430}"/>
          </ac:spMkLst>
        </pc:spChg>
      </pc:sldChg>
      <pc:sldChg chg="modSp mod">
        <pc:chgData name="Hanna Kavalionak" userId="82742bfd-6cd6-458c-93ec-4cc1c74eb775" providerId="ADAL" clId="{FB47D17E-15BA-0C40-8F83-F6DE05739ACF}" dt="2021-09-28T14:07:41.434" v="727" actId="2711"/>
        <pc:sldMkLst>
          <pc:docMk/>
          <pc:sldMk cId="3835276476" sldId="302"/>
        </pc:sldMkLst>
        <pc:spChg chg="mod">
          <ac:chgData name="Hanna Kavalionak" userId="82742bfd-6cd6-458c-93ec-4cc1c74eb775" providerId="ADAL" clId="{FB47D17E-15BA-0C40-8F83-F6DE05739ACF}" dt="2021-09-28T12:09:29.489" v="37" actId="113"/>
          <ac:spMkLst>
            <pc:docMk/>
            <pc:sldMk cId="3835276476" sldId="302"/>
            <ac:spMk id="4" creationId="{C679A500-CDCF-0F4D-8B2F-73E42B94DCD0}"/>
          </ac:spMkLst>
        </pc:spChg>
        <pc:spChg chg="mod">
          <ac:chgData name="Hanna Kavalionak" userId="82742bfd-6cd6-458c-93ec-4cc1c74eb775" providerId="ADAL" clId="{FB47D17E-15BA-0C40-8F83-F6DE05739ACF}" dt="2021-09-28T14:07:41.434" v="727" actId="2711"/>
          <ac:spMkLst>
            <pc:docMk/>
            <pc:sldMk cId="3835276476" sldId="302"/>
            <ac:spMk id="5" creationId="{F948D8B0-A4FE-D041-A339-148020E22EEA}"/>
          </ac:spMkLst>
        </pc:spChg>
      </pc:sldChg>
      <pc:sldChg chg="modSp mod">
        <pc:chgData name="Hanna Kavalionak" userId="82742bfd-6cd6-458c-93ec-4cc1c74eb775" providerId="ADAL" clId="{FB47D17E-15BA-0C40-8F83-F6DE05739ACF}" dt="2021-09-28T12:08:42.132" v="31" actId="113"/>
        <pc:sldMkLst>
          <pc:docMk/>
          <pc:sldMk cId="1270261307" sldId="311"/>
        </pc:sldMkLst>
        <pc:spChg chg="mod">
          <ac:chgData name="Hanna Kavalionak" userId="82742bfd-6cd6-458c-93ec-4cc1c74eb775" providerId="ADAL" clId="{FB47D17E-15BA-0C40-8F83-F6DE05739ACF}" dt="2021-09-28T12:08:42.132" v="31" actId="113"/>
          <ac:spMkLst>
            <pc:docMk/>
            <pc:sldMk cId="1270261307" sldId="311"/>
            <ac:spMk id="5" creationId="{88FF7A94-3188-BE4B-9438-1F44910369FD}"/>
          </ac:spMkLst>
        </pc:spChg>
      </pc:sldChg>
      <pc:sldChg chg="modSp mod">
        <pc:chgData name="Hanna Kavalionak" userId="82742bfd-6cd6-458c-93ec-4cc1c74eb775" providerId="ADAL" clId="{FB47D17E-15BA-0C40-8F83-F6DE05739ACF}" dt="2021-09-28T12:08:52.160" v="35" actId="113"/>
        <pc:sldMkLst>
          <pc:docMk/>
          <pc:sldMk cId="4189927633" sldId="312"/>
        </pc:sldMkLst>
        <pc:spChg chg="mod">
          <ac:chgData name="Hanna Kavalionak" userId="82742bfd-6cd6-458c-93ec-4cc1c74eb775" providerId="ADAL" clId="{FB47D17E-15BA-0C40-8F83-F6DE05739ACF}" dt="2021-09-28T12:08:52.160" v="35" actId="113"/>
          <ac:spMkLst>
            <pc:docMk/>
            <pc:sldMk cId="4189927633" sldId="312"/>
            <ac:spMk id="5" creationId="{88FF7A94-3188-BE4B-9438-1F44910369FD}"/>
          </ac:spMkLst>
        </pc:spChg>
      </pc:sldChg>
      <pc:sldChg chg="addSp delSp modSp new mod">
        <pc:chgData name="Hanna Kavalionak" userId="82742bfd-6cd6-458c-93ec-4cc1c74eb775" providerId="ADAL" clId="{FB47D17E-15BA-0C40-8F83-F6DE05739ACF}" dt="2021-09-28T15:20:32.603" v="973" actId="1076"/>
        <pc:sldMkLst>
          <pc:docMk/>
          <pc:sldMk cId="2323262192" sldId="316"/>
        </pc:sldMkLst>
        <pc:spChg chg="del">
          <ac:chgData name="Hanna Kavalionak" userId="82742bfd-6cd6-458c-93ec-4cc1c74eb775" providerId="ADAL" clId="{FB47D17E-15BA-0C40-8F83-F6DE05739ACF}" dt="2021-09-28T12:07:06.918" v="22" actId="478"/>
          <ac:spMkLst>
            <pc:docMk/>
            <pc:sldMk cId="2323262192" sldId="316"/>
            <ac:spMk id="2" creationId="{57771453-2138-2948-94F7-9A9B91A0FC54}"/>
          </ac:spMkLst>
        </pc:spChg>
        <pc:spChg chg="del">
          <ac:chgData name="Hanna Kavalionak" userId="82742bfd-6cd6-458c-93ec-4cc1c74eb775" providerId="ADAL" clId="{FB47D17E-15BA-0C40-8F83-F6DE05739ACF}" dt="2021-09-28T12:07:03.667" v="21" actId="478"/>
          <ac:spMkLst>
            <pc:docMk/>
            <pc:sldMk cId="2323262192" sldId="316"/>
            <ac:spMk id="3" creationId="{74A63BED-5578-8D48-A160-873E5C280476}"/>
          </ac:spMkLst>
        </pc:spChg>
        <pc:spChg chg="add mod">
          <ac:chgData name="Hanna Kavalionak" userId="82742bfd-6cd6-458c-93ec-4cc1c74eb775" providerId="ADAL" clId="{FB47D17E-15BA-0C40-8F83-F6DE05739ACF}" dt="2021-09-28T12:07:10.263" v="23"/>
          <ac:spMkLst>
            <pc:docMk/>
            <pc:sldMk cId="2323262192" sldId="316"/>
            <ac:spMk id="4" creationId="{3C67F8F9-1922-6C4F-95C7-FD6EE3A92D1A}"/>
          </ac:spMkLst>
        </pc:spChg>
        <pc:spChg chg="add mod">
          <ac:chgData name="Hanna Kavalionak" userId="82742bfd-6cd6-458c-93ec-4cc1c74eb775" providerId="ADAL" clId="{FB47D17E-15BA-0C40-8F83-F6DE05739ACF}" dt="2021-09-28T12:07:13.373" v="24"/>
          <ac:spMkLst>
            <pc:docMk/>
            <pc:sldMk cId="2323262192" sldId="316"/>
            <ac:spMk id="5" creationId="{F9EA139F-5FDB-7848-9719-3BE6D428D292}"/>
          </ac:spMkLst>
        </pc:spChg>
        <pc:spChg chg="add del mod">
          <ac:chgData name="Hanna Kavalionak" userId="82742bfd-6cd6-458c-93ec-4cc1c74eb775" providerId="ADAL" clId="{FB47D17E-15BA-0C40-8F83-F6DE05739ACF}" dt="2021-09-28T12:08:44.349" v="33"/>
          <ac:spMkLst>
            <pc:docMk/>
            <pc:sldMk cId="2323262192" sldId="316"/>
            <ac:spMk id="6" creationId="{395A92F1-49A1-E74E-AE82-EC87628425CB}"/>
          </ac:spMkLst>
        </pc:spChg>
        <pc:spChg chg="add mod">
          <ac:chgData name="Hanna Kavalionak" userId="82742bfd-6cd6-458c-93ec-4cc1c74eb775" providerId="ADAL" clId="{FB47D17E-15BA-0C40-8F83-F6DE05739ACF}" dt="2021-09-28T14:48:37.009" v="906" actId="5793"/>
          <ac:spMkLst>
            <pc:docMk/>
            <pc:sldMk cId="2323262192" sldId="316"/>
            <ac:spMk id="7" creationId="{3F8E597C-214B-6F49-ACEF-DBB4B8859E9F}"/>
          </ac:spMkLst>
        </pc:spChg>
        <pc:spChg chg="add del mod">
          <ac:chgData name="Hanna Kavalionak" userId="82742bfd-6cd6-458c-93ec-4cc1c74eb775" providerId="ADAL" clId="{FB47D17E-15BA-0C40-8F83-F6DE05739ACF}" dt="2021-09-28T13:34:44.349" v="685" actId="478"/>
          <ac:spMkLst>
            <pc:docMk/>
            <pc:sldMk cId="2323262192" sldId="316"/>
            <ac:spMk id="8" creationId="{87A8AD07-CE1A-3041-9CB6-873B7BCC8E6D}"/>
          </ac:spMkLst>
        </pc:spChg>
        <pc:spChg chg="add mod">
          <ac:chgData name="Hanna Kavalionak" userId="82742bfd-6cd6-458c-93ec-4cc1c74eb775" providerId="ADAL" clId="{FB47D17E-15BA-0C40-8F83-F6DE05739ACF}" dt="2021-09-28T13:45:52.153" v="725" actId="13926"/>
          <ac:spMkLst>
            <pc:docMk/>
            <pc:sldMk cId="2323262192" sldId="316"/>
            <ac:spMk id="9" creationId="{3FA4F079-58A5-7744-B39C-62D87454978A}"/>
          </ac:spMkLst>
        </pc:spChg>
        <pc:spChg chg="add del mod">
          <ac:chgData name="Hanna Kavalionak" userId="82742bfd-6cd6-458c-93ec-4cc1c74eb775" providerId="ADAL" clId="{FB47D17E-15BA-0C40-8F83-F6DE05739ACF}" dt="2021-09-28T15:20:10.313" v="956" actId="478"/>
          <ac:spMkLst>
            <pc:docMk/>
            <pc:sldMk cId="2323262192" sldId="316"/>
            <ac:spMk id="10" creationId="{ABB60905-2901-324C-B39B-585916C7B361}"/>
          </ac:spMkLst>
        </pc:spChg>
        <pc:spChg chg="add mod">
          <ac:chgData name="Hanna Kavalionak" userId="82742bfd-6cd6-458c-93ec-4cc1c74eb775" providerId="ADAL" clId="{FB47D17E-15BA-0C40-8F83-F6DE05739ACF}" dt="2021-09-28T15:20:32.603" v="973" actId="1076"/>
          <ac:spMkLst>
            <pc:docMk/>
            <pc:sldMk cId="2323262192" sldId="316"/>
            <ac:spMk id="11" creationId="{C8E2DBB0-5186-1449-A1B9-BAEB1CC9DA17}"/>
          </ac:spMkLst>
        </pc:spChg>
      </pc:sldChg>
      <pc:sldChg chg="addSp delSp modSp new del mod">
        <pc:chgData name="Hanna Kavalionak" userId="82742bfd-6cd6-458c-93ec-4cc1c74eb775" providerId="ADAL" clId="{FB47D17E-15BA-0C40-8F83-F6DE05739ACF}" dt="2021-09-28T14:04:24.050" v="726" actId="2696"/>
        <pc:sldMkLst>
          <pc:docMk/>
          <pc:sldMk cId="2484751969" sldId="317"/>
        </pc:sldMkLst>
        <pc:spChg chg="del">
          <ac:chgData name="Hanna Kavalionak" userId="82742bfd-6cd6-458c-93ec-4cc1c74eb775" providerId="ADAL" clId="{FB47D17E-15BA-0C40-8F83-F6DE05739ACF}" dt="2021-09-28T12:15:07.061" v="65" actId="478"/>
          <ac:spMkLst>
            <pc:docMk/>
            <pc:sldMk cId="2484751969" sldId="317"/>
            <ac:spMk id="2" creationId="{D27D9056-0D6C-E446-BB5F-6BCD380A2243}"/>
          </ac:spMkLst>
        </pc:spChg>
        <pc:spChg chg="del">
          <ac:chgData name="Hanna Kavalionak" userId="82742bfd-6cd6-458c-93ec-4cc1c74eb775" providerId="ADAL" clId="{FB47D17E-15BA-0C40-8F83-F6DE05739ACF}" dt="2021-09-28T12:15:05.084" v="64" actId="478"/>
          <ac:spMkLst>
            <pc:docMk/>
            <pc:sldMk cId="2484751969" sldId="317"/>
            <ac:spMk id="3" creationId="{8F750D7E-2E71-374E-B2F9-1DDACAAA3A3F}"/>
          </ac:spMkLst>
        </pc:spChg>
        <pc:spChg chg="add mod">
          <ac:chgData name="Hanna Kavalionak" userId="82742bfd-6cd6-458c-93ec-4cc1c74eb775" providerId="ADAL" clId="{FB47D17E-15BA-0C40-8F83-F6DE05739ACF}" dt="2021-09-28T12:15:07.518" v="66"/>
          <ac:spMkLst>
            <pc:docMk/>
            <pc:sldMk cId="2484751969" sldId="317"/>
            <ac:spMk id="4" creationId="{C712AA92-2A61-2448-86D0-96AA79CF9F07}"/>
          </ac:spMkLst>
        </pc:spChg>
        <pc:spChg chg="add mod">
          <ac:chgData name="Hanna Kavalionak" userId="82742bfd-6cd6-458c-93ec-4cc1c74eb775" providerId="ADAL" clId="{FB47D17E-15BA-0C40-8F83-F6DE05739ACF}" dt="2021-09-28T12:15:07.518" v="66"/>
          <ac:spMkLst>
            <pc:docMk/>
            <pc:sldMk cId="2484751969" sldId="317"/>
            <ac:spMk id="5" creationId="{0FFB0E38-8990-8045-819E-8F24A31F85F1}"/>
          </ac:spMkLst>
        </pc:spChg>
        <pc:spChg chg="add mod">
          <ac:chgData name="Hanna Kavalionak" userId="82742bfd-6cd6-458c-93ec-4cc1c74eb775" providerId="ADAL" clId="{FB47D17E-15BA-0C40-8F83-F6DE05739ACF}" dt="2021-09-28T12:17:34.274" v="105" actId="20577"/>
          <ac:spMkLst>
            <pc:docMk/>
            <pc:sldMk cId="2484751969" sldId="317"/>
            <ac:spMk id="6" creationId="{E3779788-A40E-F14F-9161-E4AC0F80C3FF}"/>
          </ac:spMkLst>
        </pc:spChg>
      </pc:sldChg>
      <pc:sldChg chg="modSp add del mod">
        <pc:chgData name="Hanna Kavalionak" userId="82742bfd-6cd6-458c-93ec-4cc1c74eb775" providerId="ADAL" clId="{FB47D17E-15BA-0C40-8F83-F6DE05739ACF}" dt="2021-09-28T14:04:24.050" v="726" actId="2696"/>
        <pc:sldMkLst>
          <pc:docMk/>
          <pc:sldMk cId="593956406" sldId="318"/>
        </pc:sldMkLst>
        <pc:spChg chg="mod">
          <ac:chgData name="Hanna Kavalionak" userId="82742bfd-6cd6-458c-93ec-4cc1c74eb775" providerId="ADAL" clId="{FB47D17E-15BA-0C40-8F83-F6DE05739ACF}" dt="2021-09-28T12:17:36.127" v="107" actId="20577"/>
          <ac:spMkLst>
            <pc:docMk/>
            <pc:sldMk cId="593956406" sldId="318"/>
            <ac:spMk id="6" creationId="{E3779788-A40E-F14F-9161-E4AC0F80C3FF}"/>
          </ac:spMkLst>
        </pc:spChg>
      </pc:sldChg>
      <pc:sldChg chg="addSp delSp modSp add mod ord">
        <pc:chgData name="Hanna Kavalionak" userId="82742bfd-6cd6-458c-93ec-4cc1c74eb775" providerId="ADAL" clId="{FB47D17E-15BA-0C40-8F83-F6DE05739ACF}" dt="2021-09-28T13:14:18.821" v="444" actId="20577"/>
        <pc:sldMkLst>
          <pc:docMk/>
          <pc:sldMk cId="34688985" sldId="319"/>
        </pc:sldMkLst>
        <pc:spChg chg="add mod">
          <ac:chgData name="Hanna Kavalionak" userId="82742bfd-6cd6-458c-93ec-4cc1c74eb775" providerId="ADAL" clId="{FB47D17E-15BA-0C40-8F83-F6DE05739ACF}" dt="2021-09-28T13:14:18.821" v="444" actId="20577"/>
          <ac:spMkLst>
            <pc:docMk/>
            <pc:sldMk cId="34688985" sldId="319"/>
            <ac:spMk id="2" creationId="{D7660284-2223-6C4B-8702-5F09C13A9478}"/>
          </ac:spMkLst>
        </pc:spChg>
        <pc:spChg chg="mod">
          <ac:chgData name="Hanna Kavalionak" userId="82742bfd-6cd6-458c-93ec-4cc1c74eb775" providerId="ADAL" clId="{FB47D17E-15BA-0C40-8F83-F6DE05739ACF}" dt="2021-09-28T12:21:39.044" v="137" actId="20577"/>
          <ac:spMkLst>
            <pc:docMk/>
            <pc:sldMk cId="34688985" sldId="319"/>
            <ac:spMk id="4" creationId="{9BAB43D9-CED4-7047-95EB-63B1DF97220A}"/>
          </ac:spMkLst>
        </pc:spChg>
        <pc:spChg chg="del">
          <ac:chgData name="Hanna Kavalionak" userId="82742bfd-6cd6-458c-93ec-4cc1c74eb775" providerId="ADAL" clId="{FB47D17E-15BA-0C40-8F83-F6DE05739ACF}" dt="2021-09-28T12:20:10.776" v="129" actId="478"/>
          <ac:spMkLst>
            <pc:docMk/>
            <pc:sldMk cId="34688985" sldId="319"/>
            <ac:spMk id="7" creationId="{D6FF5FD4-A2CC-3744-854A-1CBBA9FAFA9D}"/>
          </ac:spMkLst>
        </pc:spChg>
        <pc:spChg chg="del">
          <ac:chgData name="Hanna Kavalionak" userId="82742bfd-6cd6-458c-93ec-4cc1c74eb775" providerId="ADAL" clId="{FB47D17E-15BA-0C40-8F83-F6DE05739ACF}" dt="2021-09-28T13:04:28.874" v="285" actId="478"/>
          <ac:spMkLst>
            <pc:docMk/>
            <pc:sldMk cId="34688985" sldId="319"/>
            <ac:spMk id="9" creationId="{9D43D97F-B177-A541-9EF0-0F2085061F7A}"/>
          </ac:spMkLst>
        </pc:spChg>
        <pc:cxnChg chg="add del">
          <ac:chgData name="Hanna Kavalionak" userId="82742bfd-6cd6-458c-93ec-4cc1c74eb775" providerId="ADAL" clId="{FB47D17E-15BA-0C40-8F83-F6DE05739ACF}" dt="2021-09-28T13:08:23.359" v="350" actId="11529"/>
          <ac:cxnSpMkLst>
            <pc:docMk/>
            <pc:sldMk cId="34688985" sldId="319"/>
            <ac:cxnSpMk id="8" creationId="{13A630A8-DF9B-4246-B352-5A2ED3E8138F}"/>
          </ac:cxnSpMkLst>
        </pc:cxnChg>
      </pc:sldChg>
      <pc:sldChg chg="addSp delSp modSp new mod">
        <pc:chgData name="Hanna Kavalionak" userId="82742bfd-6cd6-458c-93ec-4cc1c74eb775" providerId="ADAL" clId="{FB47D17E-15BA-0C40-8F83-F6DE05739ACF}" dt="2021-09-28T15:21:29.202" v="979" actId="1076"/>
        <pc:sldMkLst>
          <pc:docMk/>
          <pc:sldMk cId="1564057054" sldId="320"/>
        </pc:sldMkLst>
        <pc:spChg chg="del mod">
          <ac:chgData name="Hanna Kavalionak" userId="82742bfd-6cd6-458c-93ec-4cc1c74eb775" providerId="ADAL" clId="{FB47D17E-15BA-0C40-8F83-F6DE05739ACF}" dt="2021-09-28T13:28:33.934" v="613" actId="478"/>
          <ac:spMkLst>
            <pc:docMk/>
            <pc:sldMk cId="1564057054" sldId="320"/>
            <ac:spMk id="2" creationId="{05936E94-0B8C-5144-BD3D-B8F56233BDF1}"/>
          </ac:spMkLst>
        </pc:spChg>
        <pc:spChg chg="del">
          <ac:chgData name="Hanna Kavalionak" userId="82742bfd-6cd6-458c-93ec-4cc1c74eb775" providerId="ADAL" clId="{FB47D17E-15BA-0C40-8F83-F6DE05739ACF}" dt="2021-09-28T13:28:35.102" v="614" actId="478"/>
          <ac:spMkLst>
            <pc:docMk/>
            <pc:sldMk cId="1564057054" sldId="320"/>
            <ac:spMk id="3" creationId="{C0AC30CD-6EAF-DC4E-BDF0-2AF2F896F7B7}"/>
          </ac:spMkLst>
        </pc:spChg>
        <pc:spChg chg="add mod">
          <ac:chgData name="Hanna Kavalionak" userId="82742bfd-6cd6-458c-93ec-4cc1c74eb775" providerId="ADAL" clId="{FB47D17E-15BA-0C40-8F83-F6DE05739ACF}" dt="2021-09-28T14:48:59.437" v="910" actId="20577"/>
          <ac:spMkLst>
            <pc:docMk/>
            <pc:sldMk cId="1564057054" sldId="320"/>
            <ac:spMk id="4" creationId="{85B0F49B-D4D7-6743-9532-622FB6F6D38A}"/>
          </ac:spMkLst>
        </pc:spChg>
        <pc:spChg chg="add mod">
          <ac:chgData name="Hanna Kavalionak" userId="82742bfd-6cd6-458c-93ec-4cc1c74eb775" providerId="ADAL" clId="{FB47D17E-15BA-0C40-8F83-F6DE05739ACF}" dt="2021-09-28T13:29:14.126" v="621"/>
          <ac:spMkLst>
            <pc:docMk/>
            <pc:sldMk cId="1564057054" sldId="320"/>
            <ac:spMk id="5" creationId="{9DD008AE-CA3C-2F48-995B-CB2C47F3CF74}"/>
          </ac:spMkLst>
        </pc:spChg>
        <pc:spChg chg="add mod">
          <ac:chgData name="Hanna Kavalionak" userId="82742bfd-6cd6-458c-93ec-4cc1c74eb775" providerId="ADAL" clId="{FB47D17E-15BA-0C40-8F83-F6DE05739ACF}" dt="2021-09-28T13:29:14.126" v="621"/>
          <ac:spMkLst>
            <pc:docMk/>
            <pc:sldMk cId="1564057054" sldId="320"/>
            <ac:spMk id="6" creationId="{0F45A5D5-0906-8148-9A3E-3816F2C177C0}"/>
          </ac:spMkLst>
        </pc:spChg>
        <pc:spChg chg="add del mod">
          <ac:chgData name="Hanna Kavalionak" userId="82742bfd-6cd6-458c-93ec-4cc1c74eb775" providerId="ADAL" clId="{FB47D17E-15BA-0C40-8F83-F6DE05739ACF}" dt="2021-09-28T13:35:11.022" v="690" actId="478"/>
          <ac:spMkLst>
            <pc:docMk/>
            <pc:sldMk cId="1564057054" sldId="320"/>
            <ac:spMk id="7" creationId="{605CC803-E4E6-2242-A4C6-018993241104}"/>
          </ac:spMkLst>
        </pc:spChg>
        <pc:spChg chg="add mod">
          <ac:chgData name="Hanna Kavalionak" userId="82742bfd-6cd6-458c-93ec-4cc1c74eb775" providerId="ADAL" clId="{FB47D17E-15BA-0C40-8F83-F6DE05739ACF}" dt="2021-09-28T14:12:58.431" v="740" actId="1076"/>
          <ac:spMkLst>
            <pc:docMk/>
            <pc:sldMk cId="1564057054" sldId="320"/>
            <ac:spMk id="8" creationId="{76155648-A4AF-AD42-AEBF-FA6B2E573599}"/>
          </ac:spMkLst>
        </pc:spChg>
        <pc:spChg chg="add del mod">
          <ac:chgData name="Hanna Kavalionak" userId="82742bfd-6cd6-458c-93ec-4cc1c74eb775" providerId="ADAL" clId="{FB47D17E-15BA-0C40-8F83-F6DE05739ACF}" dt="2021-09-28T15:21:16.923" v="974" actId="478"/>
          <ac:spMkLst>
            <pc:docMk/>
            <pc:sldMk cId="1564057054" sldId="320"/>
            <ac:spMk id="9" creationId="{DBD0309C-2B97-0C4E-AEE2-1DDE7AA5A057}"/>
          </ac:spMkLst>
        </pc:spChg>
        <pc:spChg chg="add del mod">
          <ac:chgData name="Hanna Kavalionak" userId="82742bfd-6cd6-458c-93ec-4cc1c74eb775" providerId="ADAL" clId="{FB47D17E-15BA-0C40-8F83-F6DE05739ACF}" dt="2021-09-28T15:17:48.067" v="946" actId="478"/>
          <ac:spMkLst>
            <pc:docMk/>
            <pc:sldMk cId="1564057054" sldId="320"/>
            <ac:spMk id="10" creationId="{8435763E-288B-5E46-8E33-A840C30B7E9C}"/>
          </ac:spMkLst>
        </pc:spChg>
        <pc:spChg chg="add mod">
          <ac:chgData name="Hanna Kavalionak" userId="82742bfd-6cd6-458c-93ec-4cc1c74eb775" providerId="ADAL" clId="{FB47D17E-15BA-0C40-8F83-F6DE05739ACF}" dt="2021-09-28T15:21:29.202" v="979" actId="1076"/>
          <ac:spMkLst>
            <pc:docMk/>
            <pc:sldMk cId="1564057054" sldId="320"/>
            <ac:spMk id="11" creationId="{4D7B3FCD-4998-2247-801A-99EDCDB2E717}"/>
          </ac:spMkLst>
        </pc:spChg>
      </pc:sldChg>
      <pc:sldChg chg="add">
        <pc:chgData name="Hanna Kavalionak" userId="82742bfd-6cd6-458c-93ec-4cc1c74eb775" providerId="ADAL" clId="{FB47D17E-15BA-0C40-8F83-F6DE05739ACF}" dt="2021-09-28T15:32:05.416" v="984"/>
        <pc:sldMkLst>
          <pc:docMk/>
          <pc:sldMk cId="4100976899" sldId="321"/>
        </pc:sldMkLst>
      </pc:sldChg>
      <pc:sldChg chg="addSp delSp modSp new del mod">
        <pc:chgData name="Hanna Kavalionak" userId="82742bfd-6cd6-458c-93ec-4cc1c74eb775" providerId="ADAL" clId="{FB47D17E-15BA-0C40-8F83-F6DE05739ACF}" dt="2021-09-28T15:32:03.086" v="983" actId="2696"/>
        <pc:sldMkLst>
          <pc:docMk/>
          <pc:sldMk cId="4268652427" sldId="321"/>
        </pc:sldMkLst>
        <pc:spChg chg="del">
          <ac:chgData name="Hanna Kavalionak" userId="82742bfd-6cd6-458c-93ec-4cc1c74eb775" providerId="ADAL" clId="{FB47D17E-15BA-0C40-8F83-F6DE05739ACF}" dt="2021-09-28T14:21:26.979" v="743" actId="478"/>
          <ac:spMkLst>
            <pc:docMk/>
            <pc:sldMk cId="4268652427" sldId="321"/>
            <ac:spMk id="2" creationId="{0634A794-2402-EF4D-836B-4D6E84CE3594}"/>
          </ac:spMkLst>
        </pc:spChg>
        <pc:spChg chg="del">
          <ac:chgData name="Hanna Kavalionak" userId="82742bfd-6cd6-458c-93ec-4cc1c74eb775" providerId="ADAL" clId="{FB47D17E-15BA-0C40-8F83-F6DE05739ACF}" dt="2021-09-28T14:21:28.310" v="744" actId="478"/>
          <ac:spMkLst>
            <pc:docMk/>
            <pc:sldMk cId="4268652427" sldId="321"/>
            <ac:spMk id="3" creationId="{438C6182-D9E9-0C44-AAD3-CF1E76B8542B}"/>
          </ac:spMkLst>
        </pc:spChg>
        <pc:spChg chg="add mod">
          <ac:chgData name="Hanna Kavalionak" userId="82742bfd-6cd6-458c-93ec-4cc1c74eb775" providerId="ADAL" clId="{FB47D17E-15BA-0C40-8F83-F6DE05739ACF}" dt="2021-09-28T14:20:57.857" v="742"/>
          <ac:spMkLst>
            <pc:docMk/>
            <pc:sldMk cId="4268652427" sldId="321"/>
            <ac:spMk id="4" creationId="{EC95EE59-9114-5645-8E7A-0E2B62583337}"/>
          </ac:spMkLst>
        </pc:spChg>
        <pc:spChg chg="add mod">
          <ac:chgData name="Hanna Kavalionak" userId="82742bfd-6cd6-458c-93ec-4cc1c74eb775" providerId="ADAL" clId="{FB47D17E-15BA-0C40-8F83-F6DE05739ACF}" dt="2021-09-28T14:20:57.857" v="742"/>
          <ac:spMkLst>
            <pc:docMk/>
            <pc:sldMk cId="4268652427" sldId="321"/>
            <ac:spMk id="5" creationId="{FBA3CE0F-042D-8240-B88F-FB3541B1EA84}"/>
          </ac:spMkLst>
        </pc:spChg>
        <pc:spChg chg="add del mod">
          <ac:chgData name="Hanna Kavalionak" userId="82742bfd-6cd6-458c-93ec-4cc1c74eb775" providerId="ADAL" clId="{FB47D17E-15BA-0C40-8F83-F6DE05739ACF}" dt="2021-09-28T14:21:35.454" v="746"/>
          <ac:spMkLst>
            <pc:docMk/>
            <pc:sldMk cId="4268652427" sldId="321"/>
            <ac:spMk id="6" creationId="{6A92EBA0-BB64-0041-AF64-906A46D0FE09}"/>
          </ac:spMkLst>
        </pc:spChg>
        <pc:spChg chg="add del mod">
          <ac:chgData name="Hanna Kavalionak" userId="82742bfd-6cd6-458c-93ec-4cc1c74eb775" providerId="ADAL" clId="{FB47D17E-15BA-0C40-8F83-F6DE05739ACF}" dt="2021-09-28T14:21:35.454" v="746"/>
          <ac:spMkLst>
            <pc:docMk/>
            <pc:sldMk cId="4268652427" sldId="321"/>
            <ac:spMk id="7" creationId="{2647A0E7-60B9-1349-B2A0-C29EB087456A}"/>
          </ac:spMkLst>
        </pc:spChg>
        <pc:spChg chg="add del mod">
          <ac:chgData name="Hanna Kavalionak" userId="82742bfd-6cd6-458c-93ec-4cc1c74eb775" providerId="ADAL" clId="{FB47D17E-15BA-0C40-8F83-F6DE05739ACF}" dt="2021-09-28T14:43:24.518" v="879" actId="20577"/>
          <ac:spMkLst>
            <pc:docMk/>
            <pc:sldMk cId="4268652427" sldId="321"/>
            <ac:spMk id="8" creationId="{7EF39A12-6F98-D444-AEFB-B428CB15EAA0}"/>
          </ac:spMkLst>
        </pc:spChg>
        <pc:spChg chg="add mod">
          <ac:chgData name="Hanna Kavalionak" userId="82742bfd-6cd6-458c-93ec-4cc1c74eb775" providerId="ADAL" clId="{FB47D17E-15BA-0C40-8F83-F6DE05739ACF}" dt="2021-09-28T14:32:40.387" v="815" actId="122"/>
          <ac:spMkLst>
            <pc:docMk/>
            <pc:sldMk cId="4268652427" sldId="321"/>
            <ac:spMk id="9" creationId="{26966CFE-1028-5F4D-83B5-A76C4F08A5E7}"/>
          </ac:spMkLst>
        </pc:spChg>
      </pc:sldChg>
      <pc:sldChg chg="add">
        <pc:chgData name="Hanna Kavalionak" userId="82742bfd-6cd6-458c-93ec-4cc1c74eb775" providerId="ADAL" clId="{FB47D17E-15BA-0C40-8F83-F6DE05739ACF}" dt="2021-09-28T15:32:05.416" v="984"/>
        <pc:sldMkLst>
          <pc:docMk/>
          <pc:sldMk cId="1001918306" sldId="322"/>
        </pc:sldMkLst>
      </pc:sldChg>
      <pc:sldChg chg="addSp delSp modSp add del mod">
        <pc:chgData name="Hanna Kavalionak" userId="82742bfd-6cd6-458c-93ec-4cc1c74eb775" providerId="ADAL" clId="{FB47D17E-15BA-0C40-8F83-F6DE05739ACF}" dt="2021-09-28T15:32:03.086" v="983" actId="2696"/>
        <pc:sldMkLst>
          <pc:docMk/>
          <pc:sldMk cId="3802878430" sldId="322"/>
        </pc:sldMkLst>
        <pc:spChg chg="add mod">
          <ac:chgData name="Hanna Kavalionak" userId="82742bfd-6cd6-458c-93ec-4cc1c74eb775" providerId="ADAL" clId="{FB47D17E-15BA-0C40-8F83-F6DE05739ACF}" dt="2021-09-28T14:35:36.170" v="866" actId="1076"/>
          <ac:spMkLst>
            <pc:docMk/>
            <pc:sldMk cId="3802878430" sldId="322"/>
            <ac:spMk id="2" creationId="{29560666-D075-DA40-BAA4-D3128B87DB58}"/>
          </ac:spMkLst>
        </pc:spChg>
        <pc:spChg chg="mod">
          <ac:chgData name="Hanna Kavalionak" userId="82742bfd-6cd6-458c-93ec-4cc1c74eb775" providerId="ADAL" clId="{FB47D17E-15BA-0C40-8F83-F6DE05739ACF}" dt="2021-09-28T14:34:37.553" v="850" actId="20577"/>
          <ac:spMkLst>
            <pc:docMk/>
            <pc:sldMk cId="3802878430" sldId="322"/>
            <ac:spMk id="8" creationId="{7EF39A12-6F98-D444-AEFB-B428CB15EAA0}"/>
          </ac:spMkLst>
        </pc:spChg>
        <pc:spChg chg="del">
          <ac:chgData name="Hanna Kavalionak" userId="82742bfd-6cd6-458c-93ec-4cc1c74eb775" providerId="ADAL" clId="{FB47D17E-15BA-0C40-8F83-F6DE05739ACF}" dt="2021-09-28T14:33:44.719" v="817" actId="478"/>
          <ac:spMkLst>
            <pc:docMk/>
            <pc:sldMk cId="3802878430" sldId="322"/>
            <ac:spMk id="9" creationId="{26966CFE-1028-5F4D-83B5-A76C4F08A5E7}"/>
          </ac:spMkLst>
        </pc:spChg>
        <pc:picChg chg="add mod">
          <ac:chgData name="Hanna Kavalionak" userId="82742bfd-6cd6-458c-93ec-4cc1c74eb775" providerId="ADAL" clId="{FB47D17E-15BA-0C40-8F83-F6DE05739ACF}" dt="2021-09-28T14:34:42.838" v="851" actId="1076"/>
          <ac:picMkLst>
            <pc:docMk/>
            <pc:sldMk cId="3802878430" sldId="322"/>
            <ac:picMk id="1026" creationId="{BD214473-5267-BB41-AD65-6DD0FD227B5E}"/>
          </ac:picMkLst>
        </pc:picChg>
      </pc:sldChg>
      <pc:sldChg chg="add del">
        <pc:chgData name="Hanna Kavalionak" userId="82742bfd-6cd6-458c-93ec-4cc1c74eb775" providerId="ADAL" clId="{FB47D17E-15BA-0C40-8F83-F6DE05739ACF}" dt="2021-09-28T14:33:47.101" v="819"/>
        <pc:sldMkLst>
          <pc:docMk/>
          <pc:sldMk cId="3425547084" sldId="323"/>
        </pc:sldMkLst>
      </pc:sldChg>
      <pc:sldChg chg="addSp delSp modSp add mod">
        <pc:chgData name="Hanna Kavalionak" userId="82742bfd-6cd6-458c-93ec-4cc1c74eb775" providerId="ADAL" clId="{FB47D17E-15BA-0C40-8F83-F6DE05739ACF}" dt="2021-09-28T15:21:59.326" v="982" actId="1076"/>
        <pc:sldMkLst>
          <pc:docMk/>
          <pc:sldMk cId="3978127176" sldId="323"/>
        </pc:sldMkLst>
        <pc:spChg chg="add mod">
          <ac:chgData name="Hanna Kavalionak" userId="82742bfd-6cd6-458c-93ec-4cc1c74eb775" providerId="ADAL" clId="{FB47D17E-15BA-0C40-8F83-F6DE05739ACF}" dt="2021-09-28T15:21:43.145" v="981" actId="1076"/>
          <ac:spMkLst>
            <pc:docMk/>
            <pc:sldMk cId="3978127176" sldId="323"/>
            <ac:spMk id="2" creationId="{40DB3917-9476-774E-B2A1-96186D4D4840}"/>
          </ac:spMkLst>
        </pc:spChg>
        <pc:spChg chg="mod">
          <ac:chgData name="Hanna Kavalionak" userId="82742bfd-6cd6-458c-93ec-4cc1c74eb775" providerId="ADAL" clId="{FB47D17E-15BA-0C40-8F83-F6DE05739ACF}" dt="2021-09-28T14:49:06.722" v="916" actId="20577"/>
          <ac:spMkLst>
            <pc:docMk/>
            <pc:sldMk cId="3978127176" sldId="323"/>
            <ac:spMk id="4" creationId="{85B0F49B-D4D7-6743-9532-622FB6F6D38A}"/>
          </ac:spMkLst>
        </pc:spChg>
        <pc:spChg chg="mod">
          <ac:chgData name="Hanna Kavalionak" userId="82742bfd-6cd6-458c-93ec-4cc1c74eb775" providerId="ADAL" clId="{FB47D17E-15BA-0C40-8F83-F6DE05739ACF}" dt="2021-09-28T15:21:59.326" v="982" actId="1076"/>
          <ac:spMkLst>
            <pc:docMk/>
            <pc:sldMk cId="3978127176" sldId="323"/>
            <ac:spMk id="8" creationId="{76155648-A4AF-AD42-AEBF-FA6B2E573599}"/>
          </ac:spMkLst>
        </pc:spChg>
        <pc:spChg chg="del mod">
          <ac:chgData name="Hanna Kavalionak" userId="82742bfd-6cd6-458c-93ec-4cc1c74eb775" providerId="ADAL" clId="{FB47D17E-15BA-0C40-8F83-F6DE05739ACF}" dt="2021-09-28T15:19:14.132" v="954" actId="478"/>
          <ac:spMkLst>
            <pc:docMk/>
            <pc:sldMk cId="3978127176" sldId="323"/>
            <ac:spMk id="9" creationId="{DBD0309C-2B97-0C4E-AEE2-1DDE7AA5A057}"/>
          </ac:spMkLst>
        </pc:spChg>
      </pc:sldChg>
    </pc:docChg>
  </pc:docChgLst>
  <pc:docChgLst>
    <pc:chgData name="Valery Litskevich" userId="S::valery_litskevich@epam.com::1c91ccde-8afc-4cd1-8e02-06f0531b959d" providerId="AD" clId="Web-{A7F163B5-0A38-A6C6-F599-D1C253F16ED2}"/>
    <pc:docChg chg="addSld modSld sldOrd">
      <pc:chgData name="Valery Litskevich" userId="S::valery_litskevich@epam.com::1c91ccde-8afc-4cd1-8e02-06f0531b959d" providerId="AD" clId="Web-{A7F163B5-0A38-A6C6-F599-D1C253F16ED2}" dt="2021-09-27T21:10:44.813" v="299" actId="1076"/>
      <pc:docMkLst>
        <pc:docMk/>
      </pc:docMkLst>
      <pc:sldChg chg="modSp">
        <pc:chgData name="Valery Litskevich" userId="S::valery_litskevich@epam.com::1c91ccde-8afc-4cd1-8e02-06f0531b959d" providerId="AD" clId="Web-{A7F163B5-0A38-A6C6-F599-D1C253F16ED2}" dt="2021-09-27T20:31:26.453" v="132" actId="20577"/>
        <pc:sldMkLst>
          <pc:docMk/>
          <pc:sldMk cId="0" sldId="258"/>
        </pc:sldMkLst>
        <pc:spChg chg="mod">
          <ac:chgData name="Valery Litskevich" userId="S::valery_litskevich@epam.com::1c91ccde-8afc-4cd1-8e02-06f0531b959d" providerId="AD" clId="Web-{A7F163B5-0A38-A6C6-F599-D1C253F16ED2}" dt="2021-09-27T20:31:04.733" v="118" actId="20577"/>
          <ac:spMkLst>
            <pc:docMk/>
            <pc:sldMk cId="0" sldId="258"/>
            <ac:spMk id="471" creationId="{00000000-0000-0000-0000-000000000000}"/>
          </ac:spMkLst>
        </pc:spChg>
        <pc:spChg chg="mod">
          <ac:chgData name="Valery Litskevich" userId="S::valery_litskevich@epam.com::1c91ccde-8afc-4cd1-8e02-06f0531b959d" providerId="AD" clId="Web-{A7F163B5-0A38-A6C6-F599-D1C253F16ED2}" dt="2021-09-27T20:31:11.483" v="121" actId="20577"/>
          <ac:spMkLst>
            <pc:docMk/>
            <pc:sldMk cId="0" sldId="258"/>
            <ac:spMk id="474" creationId="{00000000-0000-0000-0000-000000000000}"/>
          </ac:spMkLst>
        </pc:spChg>
        <pc:spChg chg="mod">
          <ac:chgData name="Valery Litskevich" userId="S::valery_litskevich@epam.com::1c91ccde-8afc-4cd1-8e02-06f0531b959d" providerId="AD" clId="Web-{A7F163B5-0A38-A6C6-F599-D1C253F16ED2}" dt="2021-09-27T20:31:26.453" v="132" actId="20577"/>
          <ac:spMkLst>
            <pc:docMk/>
            <pc:sldMk cId="0" sldId="258"/>
            <ac:spMk id="475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A7F163B5-0A38-A6C6-F599-D1C253F16ED2}" dt="2021-09-27T20:30:37.153" v="109" actId="20577"/>
        <pc:sldMkLst>
          <pc:docMk/>
          <pc:sldMk cId="0" sldId="264"/>
        </pc:sldMkLst>
        <pc:spChg chg="mod">
          <ac:chgData name="Valery Litskevich" userId="S::valery_litskevich@epam.com::1c91ccde-8afc-4cd1-8e02-06f0531b959d" providerId="AD" clId="Web-{A7F163B5-0A38-A6C6-F599-D1C253F16ED2}" dt="2021-09-27T20:30:37.153" v="109" actId="20577"/>
          <ac:spMkLst>
            <pc:docMk/>
            <pc:sldMk cId="0" sldId="264"/>
            <ac:spMk id="500" creationId="{00000000-0000-0000-0000-000000000000}"/>
          </ac:spMkLst>
        </pc:spChg>
      </pc:sldChg>
      <pc:sldChg chg="addSp delSp modSp">
        <pc:chgData name="Valery Litskevich" userId="S::valery_litskevich@epam.com::1c91ccde-8afc-4cd1-8e02-06f0531b959d" providerId="AD" clId="Web-{A7F163B5-0A38-A6C6-F599-D1C253F16ED2}" dt="2021-09-27T20:55:57.201" v="231" actId="1076"/>
        <pc:sldMkLst>
          <pc:docMk/>
          <pc:sldMk cId="0" sldId="265"/>
        </pc:sldMkLst>
        <pc:picChg chg="add mod">
          <ac:chgData name="Valery Litskevich" userId="S::valery_litskevich@epam.com::1c91ccde-8afc-4cd1-8e02-06f0531b959d" providerId="AD" clId="Web-{A7F163B5-0A38-A6C6-F599-D1C253F16ED2}" dt="2021-09-27T20:55:57.201" v="231" actId="1076"/>
          <ac:picMkLst>
            <pc:docMk/>
            <pc:sldMk cId="0" sldId="265"/>
            <ac:picMk id="2" creationId="{F8D447CD-3627-4AA4-B48D-B5FF12C2496F}"/>
          </ac:picMkLst>
        </pc:picChg>
        <pc:picChg chg="del">
          <ac:chgData name="Valery Litskevich" userId="S::valery_litskevich@epam.com::1c91ccde-8afc-4cd1-8e02-06f0531b959d" providerId="AD" clId="Web-{A7F163B5-0A38-A6C6-F599-D1C253F16ED2}" dt="2021-09-27T20:55:27.262" v="223"/>
          <ac:picMkLst>
            <pc:docMk/>
            <pc:sldMk cId="0" sldId="265"/>
            <ac:picMk id="505" creationId="{00000000-0000-0000-0000-000000000000}"/>
          </ac:picMkLst>
        </pc:picChg>
      </pc:sldChg>
      <pc:sldChg chg="modSp">
        <pc:chgData name="Valery Litskevich" userId="S::valery_litskevich@epam.com::1c91ccde-8afc-4cd1-8e02-06f0531b959d" providerId="AD" clId="Web-{A7F163B5-0A38-A6C6-F599-D1C253F16ED2}" dt="2021-09-27T16:44:07.509" v="68" actId="20577"/>
        <pc:sldMkLst>
          <pc:docMk/>
          <pc:sldMk cId="0" sldId="266"/>
        </pc:sldMkLst>
        <pc:spChg chg="mod">
          <ac:chgData name="Valery Litskevich" userId="S::valery_litskevich@epam.com::1c91ccde-8afc-4cd1-8e02-06f0531b959d" providerId="AD" clId="Web-{A7F163B5-0A38-A6C6-F599-D1C253F16ED2}" dt="2021-09-27T16:44:07.509" v="68" actId="20577"/>
          <ac:spMkLst>
            <pc:docMk/>
            <pc:sldMk cId="0" sldId="266"/>
            <ac:spMk id="3" creationId="{42369E4F-08A0-4741-9E36-FB71E971AED9}"/>
          </ac:spMkLst>
        </pc:spChg>
      </pc:sldChg>
      <pc:sldChg chg="modSp">
        <pc:chgData name="Valery Litskevich" userId="S::valery_litskevich@epam.com::1c91ccde-8afc-4cd1-8e02-06f0531b959d" providerId="AD" clId="Web-{A7F163B5-0A38-A6C6-F599-D1C253F16ED2}" dt="2021-09-27T20:57:37.972" v="233" actId="1076"/>
        <pc:sldMkLst>
          <pc:docMk/>
          <pc:sldMk cId="325066314" sldId="283"/>
        </pc:sldMkLst>
        <pc:spChg chg="mod">
          <ac:chgData name="Valery Litskevich" userId="S::valery_litskevich@epam.com::1c91ccde-8afc-4cd1-8e02-06f0531b959d" providerId="AD" clId="Web-{A7F163B5-0A38-A6C6-F599-D1C253F16ED2}" dt="2021-09-27T20:57:37.972" v="233" actId="1076"/>
          <ac:spMkLst>
            <pc:docMk/>
            <pc:sldMk cId="325066314" sldId="283"/>
            <ac:spMk id="9" creationId="{0E33AA15-2BED-FC41-8BBD-7FA23451340B}"/>
          </ac:spMkLst>
        </pc:spChg>
      </pc:sldChg>
      <pc:sldChg chg="modSp">
        <pc:chgData name="Valery Litskevich" userId="S::valery_litskevich@epam.com::1c91ccde-8afc-4cd1-8e02-06f0531b959d" providerId="AD" clId="Web-{A7F163B5-0A38-A6C6-F599-D1C253F16ED2}" dt="2021-09-27T20:57:31.597" v="232" actId="1076"/>
        <pc:sldMkLst>
          <pc:docMk/>
          <pc:sldMk cId="1967197585" sldId="284"/>
        </pc:sldMkLst>
        <pc:spChg chg="mod">
          <ac:chgData name="Valery Litskevich" userId="S::valery_litskevich@epam.com::1c91ccde-8afc-4cd1-8e02-06f0531b959d" providerId="AD" clId="Web-{A7F163B5-0A38-A6C6-F599-D1C253F16ED2}" dt="2021-09-27T20:57:31.597" v="232" actId="1076"/>
          <ac:spMkLst>
            <pc:docMk/>
            <pc:sldMk cId="1967197585" sldId="284"/>
            <ac:spMk id="5" creationId="{026D2194-4E66-884A-9381-42DAC9BCDCC0}"/>
          </ac:spMkLst>
        </pc:spChg>
      </pc:sldChg>
      <pc:sldChg chg="modSp">
        <pc:chgData name="Valery Litskevich" userId="S::valery_litskevich@epam.com::1c91ccde-8afc-4cd1-8e02-06f0531b959d" providerId="AD" clId="Web-{A7F163B5-0A38-A6C6-F599-D1C253F16ED2}" dt="2021-09-27T20:57:42.660" v="234" actId="1076"/>
        <pc:sldMkLst>
          <pc:docMk/>
          <pc:sldMk cId="3045683669" sldId="285"/>
        </pc:sldMkLst>
        <pc:spChg chg="mod">
          <ac:chgData name="Valery Litskevich" userId="S::valery_litskevich@epam.com::1c91ccde-8afc-4cd1-8e02-06f0531b959d" providerId="AD" clId="Web-{A7F163B5-0A38-A6C6-F599-D1C253F16ED2}" dt="2021-09-27T20:57:42.660" v="234" actId="1076"/>
          <ac:spMkLst>
            <pc:docMk/>
            <pc:sldMk cId="3045683669" sldId="285"/>
            <ac:spMk id="5" creationId="{332E13CB-80B8-E94D-B6FB-6071FF301549}"/>
          </ac:spMkLst>
        </pc:spChg>
      </pc:sldChg>
      <pc:sldChg chg="modSp">
        <pc:chgData name="Valery Litskevich" userId="S::valery_litskevich@epam.com::1c91ccde-8afc-4cd1-8e02-06f0531b959d" providerId="AD" clId="Web-{A7F163B5-0A38-A6C6-F599-D1C253F16ED2}" dt="2021-09-27T20:57:54.957" v="235" actId="20577"/>
        <pc:sldMkLst>
          <pc:docMk/>
          <pc:sldMk cId="656400945" sldId="286"/>
        </pc:sldMkLst>
        <pc:spChg chg="mod">
          <ac:chgData name="Valery Litskevich" userId="S::valery_litskevich@epam.com::1c91ccde-8afc-4cd1-8e02-06f0531b959d" providerId="AD" clId="Web-{A7F163B5-0A38-A6C6-F599-D1C253F16ED2}" dt="2021-09-27T20:57:54.957" v="235" actId="20577"/>
          <ac:spMkLst>
            <pc:docMk/>
            <pc:sldMk cId="656400945" sldId="286"/>
            <ac:spMk id="500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A7F163B5-0A38-A6C6-F599-D1C253F16ED2}" dt="2021-09-27T21:01:17.593" v="274" actId="20577"/>
        <pc:sldMkLst>
          <pc:docMk/>
          <pc:sldMk cId="2653797594" sldId="290"/>
        </pc:sldMkLst>
        <pc:spChg chg="mod">
          <ac:chgData name="Valery Litskevich" userId="S::valery_litskevich@epam.com::1c91ccde-8afc-4cd1-8e02-06f0531b959d" providerId="AD" clId="Web-{A7F163B5-0A38-A6C6-F599-D1C253F16ED2}" dt="2021-09-27T21:01:17.593" v="274" actId="20577"/>
          <ac:spMkLst>
            <pc:docMk/>
            <pc:sldMk cId="2653797594" sldId="290"/>
            <ac:spMk id="500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A7F163B5-0A38-A6C6-F599-D1C253F16ED2}" dt="2021-09-27T21:01:57.876" v="276" actId="1076"/>
        <pc:sldMkLst>
          <pc:docMk/>
          <pc:sldMk cId="1634400746" sldId="303"/>
        </pc:sldMkLst>
        <pc:spChg chg="mod">
          <ac:chgData name="Valery Litskevich" userId="S::valery_litskevich@epam.com::1c91ccde-8afc-4cd1-8e02-06f0531b959d" providerId="AD" clId="Web-{A7F163B5-0A38-A6C6-F599-D1C253F16ED2}" dt="2021-09-27T21:01:57.876" v="276" actId="1076"/>
          <ac:spMkLst>
            <pc:docMk/>
            <pc:sldMk cId="1634400746" sldId="303"/>
            <ac:spMk id="5" creationId="{D714DAA3-46CE-7C47-B182-715CFB041378}"/>
          </ac:spMkLst>
        </pc:spChg>
      </pc:sldChg>
      <pc:sldChg chg="modSp">
        <pc:chgData name="Valery Litskevich" userId="S::valery_litskevich@epam.com::1c91ccde-8afc-4cd1-8e02-06f0531b959d" providerId="AD" clId="Web-{A7F163B5-0A38-A6C6-F599-D1C253F16ED2}" dt="2021-09-27T21:01:51.329" v="275" actId="20577"/>
        <pc:sldMkLst>
          <pc:docMk/>
          <pc:sldMk cId="3702332264" sldId="305"/>
        </pc:sldMkLst>
        <pc:spChg chg="mod">
          <ac:chgData name="Valery Litskevich" userId="S::valery_litskevich@epam.com::1c91ccde-8afc-4cd1-8e02-06f0531b959d" providerId="AD" clId="Web-{A7F163B5-0A38-A6C6-F599-D1C253F16ED2}" dt="2021-09-27T21:01:51.329" v="275" actId="20577"/>
          <ac:spMkLst>
            <pc:docMk/>
            <pc:sldMk cId="3702332264" sldId="305"/>
            <ac:spMk id="5" creationId="{7088892A-690A-2E4E-8348-6DD1F927F145}"/>
          </ac:spMkLst>
        </pc:spChg>
      </pc:sldChg>
      <pc:sldChg chg="addSp delSp modSp add replId delAnim">
        <pc:chgData name="Valery Litskevich" userId="S::valery_litskevich@epam.com::1c91ccde-8afc-4cd1-8e02-06f0531b959d" providerId="AD" clId="Web-{A7F163B5-0A38-A6C6-F599-D1C253F16ED2}" dt="2021-09-27T21:01:03.670" v="273" actId="1076"/>
        <pc:sldMkLst>
          <pc:docMk/>
          <pc:sldMk cId="3075351757" sldId="306"/>
        </pc:sldMkLst>
        <pc:spChg chg="mod">
          <ac:chgData name="Valery Litskevich" userId="S::valery_litskevich@epam.com::1c91ccde-8afc-4cd1-8e02-06f0531b959d" providerId="AD" clId="Web-{A7F163B5-0A38-A6C6-F599-D1C253F16ED2}" dt="2021-09-27T21:01:03.670" v="273" actId="1076"/>
          <ac:spMkLst>
            <pc:docMk/>
            <pc:sldMk cId="3075351757" sldId="306"/>
            <ac:spMk id="6" creationId="{C53D6136-D7C5-AE43-8695-DF2B724A2818}"/>
          </ac:spMkLst>
        </pc:spChg>
        <pc:picChg chg="add mod">
          <ac:chgData name="Valery Litskevich" userId="S::valery_litskevich@epam.com::1c91ccde-8afc-4cd1-8e02-06f0531b959d" providerId="AD" clId="Web-{A7F163B5-0A38-A6C6-F599-D1C253F16ED2}" dt="2021-09-27T16:39:26.864" v="28" actId="1076"/>
          <ac:picMkLst>
            <pc:docMk/>
            <pc:sldMk cId="3075351757" sldId="306"/>
            <ac:picMk id="2" creationId="{63128204-846B-45C5-BC05-8F2BF29421DF}"/>
          </ac:picMkLst>
        </pc:picChg>
        <pc:picChg chg="del">
          <ac:chgData name="Valery Litskevich" userId="S::valery_litskevich@epam.com::1c91ccde-8afc-4cd1-8e02-06f0531b959d" providerId="AD" clId="Web-{A7F163B5-0A38-A6C6-F599-D1C253F16ED2}" dt="2021-09-27T16:39:10.192" v="26"/>
          <ac:picMkLst>
            <pc:docMk/>
            <pc:sldMk cId="3075351757" sldId="306"/>
            <ac:picMk id="4" creationId="{2FA71315-86C6-4449-834C-D7F0F4F7422B}"/>
          </ac:picMkLst>
        </pc:picChg>
      </pc:sldChg>
      <pc:sldChg chg="addSp delSp modSp add ord replId delAnim">
        <pc:chgData name="Valery Litskevich" userId="S::valery_litskevich@epam.com::1c91ccde-8afc-4cd1-8e02-06f0531b959d" providerId="AD" clId="Web-{A7F163B5-0A38-A6C6-F599-D1C253F16ED2}" dt="2021-09-27T16:41:06.959" v="40" actId="1076"/>
        <pc:sldMkLst>
          <pc:docMk/>
          <pc:sldMk cId="3227469331" sldId="307"/>
        </pc:sldMkLst>
        <pc:spChg chg="mod">
          <ac:chgData name="Valery Litskevich" userId="S::valery_litskevich@epam.com::1c91ccde-8afc-4cd1-8e02-06f0531b959d" providerId="AD" clId="Web-{A7F163B5-0A38-A6C6-F599-D1C253F16ED2}" dt="2021-09-27T16:41:06.959" v="40" actId="1076"/>
          <ac:spMkLst>
            <pc:docMk/>
            <pc:sldMk cId="3227469331" sldId="307"/>
            <ac:spMk id="6" creationId="{C53D6136-D7C5-AE43-8695-DF2B724A2818}"/>
          </ac:spMkLst>
        </pc:spChg>
        <pc:picChg chg="add del mod">
          <ac:chgData name="Valery Litskevich" userId="S::valery_litskevich@epam.com::1c91ccde-8afc-4cd1-8e02-06f0531b959d" providerId="AD" clId="Web-{A7F163B5-0A38-A6C6-F599-D1C253F16ED2}" dt="2021-09-27T16:35:32.813" v="4"/>
          <ac:picMkLst>
            <pc:docMk/>
            <pc:sldMk cId="3227469331" sldId="307"/>
            <ac:picMk id="2" creationId="{D0529BCA-73B6-472F-9405-A928A0873527}"/>
          </ac:picMkLst>
        </pc:picChg>
        <pc:picChg chg="add mod">
          <ac:chgData name="Valery Litskevich" userId="S::valery_litskevich@epam.com::1c91ccde-8afc-4cd1-8e02-06f0531b959d" providerId="AD" clId="Web-{A7F163B5-0A38-A6C6-F599-D1C253F16ED2}" dt="2021-09-27T16:35:51.532" v="9" actId="1076"/>
          <ac:picMkLst>
            <pc:docMk/>
            <pc:sldMk cId="3227469331" sldId="307"/>
            <ac:picMk id="3" creationId="{1FEC7510-8AFF-4912-84AA-18040E25F72A}"/>
          </ac:picMkLst>
        </pc:picChg>
        <pc:picChg chg="del">
          <ac:chgData name="Valery Litskevich" userId="S::valery_litskevich@epam.com::1c91ccde-8afc-4cd1-8e02-06f0531b959d" providerId="AD" clId="Web-{A7F163B5-0A38-A6C6-F599-D1C253F16ED2}" dt="2021-09-27T16:35:33.907" v="5"/>
          <ac:picMkLst>
            <pc:docMk/>
            <pc:sldMk cId="3227469331" sldId="307"/>
            <ac:picMk id="4" creationId="{2FA71315-86C6-4449-834C-D7F0F4F7422B}"/>
          </ac:picMkLst>
        </pc:picChg>
      </pc:sldChg>
      <pc:sldChg chg="addSp delSp modSp add ord replId">
        <pc:chgData name="Valery Litskevich" userId="S::valery_litskevich@epam.com::1c91ccde-8afc-4cd1-8e02-06f0531b959d" providerId="AD" clId="Web-{A7F163B5-0A38-A6C6-F599-D1C253F16ED2}" dt="2021-09-27T20:21:31.796" v="104" actId="1076"/>
        <pc:sldMkLst>
          <pc:docMk/>
          <pc:sldMk cId="478625168" sldId="308"/>
        </pc:sldMkLst>
        <pc:spChg chg="mod">
          <ac:chgData name="Valery Litskevich" userId="S::valery_litskevich@epam.com::1c91ccde-8afc-4cd1-8e02-06f0531b959d" providerId="AD" clId="Web-{A7F163B5-0A38-A6C6-F599-D1C253F16ED2}" dt="2021-09-27T20:19:43.134" v="99" actId="20577"/>
          <ac:spMkLst>
            <pc:docMk/>
            <pc:sldMk cId="478625168" sldId="308"/>
            <ac:spMk id="503" creationId="{00000000-0000-0000-0000-000000000000}"/>
          </ac:spMkLst>
        </pc:spChg>
        <pc:picChg chg="add mod">
          <ac:chgData name="Valery Litskevich" userId="S::valery_litskevich@epam.com::1c91ccde-8afc-4cd1-8e02-06f0531b959d" providerId="AD" clId="Web-{A7F163B5-0A38-A6C6-F599-D1C253F16ED2}" dt="2021-09-27T20:21:31.796" v="104" actId="1076"/>
          <ac:picMkLst>
            <pc:docMk/>
            <pc:sldMk cId="478625168" sldId="308"/>
            <ac:picMk id="2" creationId="{595D0B31-3589-4A01-9807-68CEE5045907}"/>
          </ac:picMkLst>
        </pc:picChg>
        <pc:picChg chg="del">
          <ac:chgData name="Valery Litskevich" userId="S::valery_litskevich@epam.com::1c91ccde-8afc-4cd1-8e02-06f0531b959d" providerId="AD" clId="Web-{A7F163B5-0A38-A6C6-F599-D1C253F16ED2}" dt="2021-09-27T20:19:37.415" v="89"/>
          <ac:picMkLst>
            <pc:docMk/>
            <pc:sldMk cId="478625168" sldId="308"/>
            <ac:picMk id="505" creationId="{00000000-0000-0000-0000-000000000000}"/>
          </ac:picMkLst>
        </pc:picChg>
      </pc:sldChg>
      <pc:sldChg chg="add ord replId">
        <pc:chgData name="Valery Litskevich" userId="S::valery_litskevich@epam.com::1c91ccde-8afc-4cd1-8e02-06f0531b959d" providerId="AD" clId="Web-{A7F163B5-0A38-A6C6-F599-D1C253F16ED2}" dt="2021-09-27T20:19:20.149" v="81"/>
        <pc:sldMkLst>
          <pc:docMk/>
          <pc:sldMk cId="1696403687" sldId="309"/>
        </pc:sldMkLst>
      </pc:sldChg>
      <pc:sldChg chg="add replId">
        <pc:chgData name="Valery Litskevich" userId="S::valery_litskevich@epam.com::1c91ccde-8afc-4cd1-8e02-06f0531b959d" providerId="AD" clId="Web-{A7F163B5-0A38-A6C6-F599-D1C253F16ED2}" dt="2021-09-27T20:30:36.966" v="105"/>
        <pc:sldMkLst>
          <pc:docMk/>
          <pc:sldMk cId="2775884468" sldId="310"/>
        </pc:sldMkLst>
      </pc:sldChg>
      <pc:sldChg chg="addSp modSp add ord replId">
        <pc:chgData name="Valery Litskevich" userId="S::valery_litskevich@epam.com::1c91ccde-8afc-4cd1-8e02-06f0531b959d" providerId="AD" clId="Web-{A7F163B5-0A38-A6C6-F599-D1C253F16ED2}" dt="2021-09-27T20:34:34.415" v="161" actId="1076"/>
        <pc:sldMkLst>
          <pc:docMk/>
          <pc:sldMk cId="1270261307" sldId="311"/>
        </pc:sldMkLst>
        <pc:spChg chg="mod">
          <ac:chgData name="Valery Litskevich" userId="S::valery_litskevich@epam.com::1c91ccde-8afc-4cd1-8e02-06f0531b959d" providerId="AD" clId="Web-{A7F163B5-0A38-A6C6-F599-D1C253F16ED2}" dt="2021-09-27T20:32:42.925" v="142" actId="20577"/>
          <ac:spMkLst>
            <pc:docMk/>
            <pc:sldMk cId="1270261307" sldId="311"/>
            <ac:spMk id="5" creationId="{88FF7A94-3188-BE4B-9438-1F44910369FD}"/>
          </ac:spMkLst>
        </pc:spChg>
        <pc:spChg chg="add mod">
          <ac:chgData name="Valery Litskevich" userId="S::valery_litskevich@epam.com::1c91ccde-8afc-4cd1-8e02-06f0531b959d" providerId="AD" clId="Web-{A7F163B5-0A38-A6C6-F599-D1C253F16ED2}" dt="2021-09-27T20:32:59.504" v="144" actId="20577"/>
          <ac:spMkLst>
            <pc:docMk/>
            <pc:sldMk cId="1270261307" sldId="311"/>
            <ac:spMk id="7" creationId="{BBEAC683-10A9-4414-8F21-CA34A5E926CF}"/>
          </ac:spMkLst>
        </pc:spChg>
        <pc:spChg chg="mod">
          <ac:chgData name="Valery Litskevich" userId="S::valery_litskevich@epam.com::1c91ccde-8afc-4cd1-8e02-06f0531b959d" providerId="AD" clId="Web-{A7F163B5-0A38-A6C6-F599-D1C253F16ED2}" dt="2021-09-27T20:34:34.415" v="161" actId="1076"/>
          <ac:spMkLst>
            <pc:docMk/>
            <pc:sldMk cId="1270261307" sldId="311"/>
            <ac:spMk id="9" creationId="{0E33AA15-2BED-FC41-8BBD-7FA23451340B}"/>
          </ac:spMkLst>
        </pc:spChg>
      </pc:sldChg>
      <pc:sldChg chg="modSp add replId">
        <pc:chgData name="Valery Litskevich" userId="S::valery_litskevich@epam.com::1c91ccde-8afc-4cd1-8e02-06f0531b959d" providerId="AD" clId="Web-{A7F163B5-0A38-A6C6-F599-D1C253F16ED2}" dt="2021-09-27T20:37:20.924" v="175" actId="20577"/>
        <pc:sldMkLst>
          <pc:docMk/>
          <pc:sldMk cId="4189927633" sldId="312"/>
        </pc:sldMkLst>
        <pc:spChg chg="mod">
          <ac:chgData name="Valery Litskevich" userId="S::valery_litskevich@epam.com::1c91ccde-8afc-4cd1-8e02-06f0531b959d" providerId="AD" clId="Web-{A7F163B5-0A38-A6C6-F599-D1C253F16ED2}" dt="2021-09-27T20:34:41.603" v="165" actId="20577"/>
          <ac:spMkLst>
            <pc:docMk/>
            <pc:sldMk cId="4189927633" sldId="312"/>
            <ac:spMk id="5" creationId="{88FF7A94-3188-BE4B-9438-1F44910369FD}"/>
          </ac:spMkLst>
        </pc:spChg>
        <pc:spChg chg="mod">
          <ac:chgData name="Valery Litskevich" userId="S::valery_litskevich@epam.com::1c91ccde-8afc-4cd1-8e02-06f0531b959d" providerId="AD" clId="Web-{A7F163B5-0A38-A6C6-F599-D1C253F16ED2}" dt="2021-09-27T20:37:20.924" v="175" actId="20577"/>
          <ac:spMkLst>
            <pc:docMk/>
            <pc:sldMk cId="4189927633" sldId="312"/>
            <ac:spMk id="7" creationId="{BBEAC683-10A9-4414-8F21-CA34A5E926CF}"/>
          </ac:spMkLst>
        </pc:spChg>
        <pc:spChg chg="mod">
          <ac:chgData name="Valery Litskevich" userId="S::valery_litskevich@epam.com::1c91ccde-8afc-4cd1-8e02-06f0531b959d" providerId="AD" clId="Web-{A7F163B5-0A38-A6C6-F599-D1C253F16ED2}" dt="2021-09-27T20:37:00.345" v="174" actId="20577"/>
          <ac:spMkLst>
            <pc:docMk/>
            <pc:sldMk cId="4189927633" sldId="312"/>
            <ac:spMk id="9" creationId="{0E33AA15-2BED-FC41-8BBD-7FA23451340B}"/>
          </ac:spMkLst>
        </pc:spChg>
      </pc:sldChg>
      <pc:sldChg chg="addSp delSp modSp add replId">
        <pc:chgData name="Valery Litskevich" userId="S::valery_litskevich@epam.com::1c91ccde-8afc-4cd1-8e02-06f0531b959d" providerId="AD" clId="Web-{A7F163B5-0A38-A6C6-F599-D1C253F16ED2}" dt="2021-09-27T20:49:48.634" v="222"/>
        <pc:sldMkLst>
          <pc:docMk/>
          <pc:sldMk cId="210609321" sldId="313"/>
        </pc:sldMkLst>
        <pc:spChg chg="mod">
          <ac:chgData name="Valery Litskevich" userId="S::valery_litskevich@epam.com::1c91ccde-8afc-4cd1-8e02-06f0531b959d" providerId="AD" clId="Web-{A7F163B5-0A38-A6C6-F599-D1C253F16ED2}" dt="2021-09-27T20:46:08.029" v="191" actId="20577"/>
          <ac:spMkLst>
            <pc:docMk/>
            <pc:sldMk cId="210609321" sldId="313"/>
            <ac:spMk id="5" creationId="{88FF7A94-3188-BE4B-9438-1F44910369FD}"/>
          </ac:spMkLst>
        </pc:spChg>
        <pc:spChg chg="del">
          <ac:chgData name="Valery Litskevich" userId="S::valery_litskevich@epam.com::1c91ccde-8afc-4cd1-8e02-06f0531b959d" providerId="AD" clId="Web-{A7F163B5-0A38-A6C6-F599-D1C253F16ED2}" dt="2021-09-27T20:45:55.513" v="180"/>
          <ac:spMkLst>
            <pc:docMk/>
            <pc:sldMk cId="210609321" sldId="313"/>
            <ac:spMk id="7" creationId="{BBEAC683-10A9-4414-8F21-CA34A5E926CF}"/>
          </ac:spMkLst>
        </pc:spChg>
        <pc:spChg chg="del">
          <ac:chgData name="Valery Litskevich" userId="S::valery_litskevich@epam.com::1c91ccde-8afc-4cd1-8e02-06f0531b959d" providerId="AD" clId="Web-{A7F163B5-0A38-A6C6-F599-D1C253F16ED2}" dt="2021-09-27T20:46:12.483" v="192"/>
          <ac:spMkLst>
            <pc:docMk/>
            <pc:sldMk cId="210609321" sldId="313"/>
            <ac:spMk id="8" creationId="{EC99057A-7222-AA42-87A7-98A193F7950E}"/>
          </ac:spMkLst>
        </pc:spChg>
        <pc:spChg chg="del mod">
          <ac:chgData name="Valery Litskevich" userId="S::valery_litskevich@epam.com::1c91ccde-8afc-4cd1-8e02-06f0531b959d" providerId="AD" clId="Web-{A7F163B5-0A38-A6C6-F599-D1C253F16ED2}" dt="2021-09-27T20:45:53.216" v="179"/>
          <ac:spMkLst>
            <pc:docMk/>
            <pc:sldMk cId="210609321" sldId="313"/>
            <ac:spMk id="9" creationId="{0E33AA15-2BED-FC41-8BBD-7FA23451340B}"/>
          </ac:spMkLst>
        </pc:spChg>
        <pc:graphicFrameChg chg="add modGraphic">
          <ac:chgData name="Valery Litskevich" userId="S::valery_litskevich@epam.com::1c91ccde-8afc-4cd1-8e02-06f0531b959d" providerId="AD" clId="Web-{A7F163B5-0A38-A6C6-F599-D1C253F16ED2}" dt="2021-09-27T20:49:48.634" v="222"/>
          <ac:graphicFrameMkLst>
            <pc:docMk/>
            <pc:sldMk cId="210609321" sldId="313"/>
            <ac:graphicFrameMk id="12" creationId="{D91097B3-CD58-42D2-A4CD-1BB5D5E29B4F}"/>
          </ac:graphicFrameMkLst>
        </pc:graphicFrameChg>
      </pc:sldChg>
      <pc:sldChg chg="addSp delSp modSp add ord replId">
        <pc:chgData name="Valery Litskevich" userId="S::valery_litskevich@epam.com::1c91ccde-8afc-4cd1-8e02-06f0531b959d" providerId="AD" clId="Web-{A7F163B5-0A38-A6C6-F599-D1C253F16ED2}" dt="2021-09-27T21:05:45.451" v="290" actId="1076"/>
        <pc:sldMkLst>
          <pc:docMk/>
          <pc:sldMk cId="1146491207" sldId="314"/>
        </pc:sldMkLst>
        <pc:spChg chg="mod">
          <ac:chgData name="Valery Litskevich" userId="S::valery_litskevich@epam.com::1c91ccde-8afc-4cd1-8e02-06f0531b959d" providerId="AD" clId="Web-{A7F163B5-0A38-A6C6-F599-D1C253F16ED2}" dt="2021-09-27T21:05:02.012" v="283" actId="20577"/>
          <ac:spMkLst>
            <pc:docMk/>
            <pc:sldMk cId="1146491207" sldId="314"/>
            <ac:spMk id="503" creationId="{00000000-0000-0000-0000-000000000000}"/>
          </ac:spMkLst>
        </pc:spChg>
        <pc:picChg chg="del">
          <ac:chgData name="Valery Litskevich" userId="S::valery_litskevich@epam.com::1c91ccde-8afc-4cd1-8e02-06f0531b959d" providerId="AD" clId="Web-{A7F163B5-0A38-A6C6-F599-D1C253F16ED2}" dt="2021-09-27T21:05:03.590" v="284"/>
          <ac:picMkLst>
            <pc:docMk/>
            <pc:sldMk cId="1146491207" sldId="314"/>
            <ac:picMk id="2" creationId="{F8D447CD-3627-4AA4-B48D-B5FF12C2496F}"/>
          </ac:picMkLst>
        </pc:picChg>
        <pc:picChg chg="add mod">
          <ac:chgData name="Valery Litskevich" userId="S::valery_litskevich@epam.com::1c91ccde-8afc-4cd1-8e02-06f0531b959d" providerId="AD" clId="Web-{A7F163B5-0A38-A6C6-F599-D1C253F16ED2}" dt="2021-09-27T21:05:45.451" v="290" actId="1076"/>
          <ac:picMkLst>
            <pc:docMk/>
            <pc:sldMk cId="1146491207" sldId="314"/>
            <ac:picMk id="3" creationId="{6585FD39-86B2-4331-B156-1AFE3D4F2129}"/>
          </ac:picMkLst>
        </pc:picChg>
      </pc:sldChg>
      <pc:sldChg chg="addSp delSp modSp add replId">
        <pc:chgData name="Valery Litskevich" userId="S::valery_litskevich@epam.com::1c91ccde-8afc-4cd1-8e02-06f0531b959d" providerId="AD" clId="Web-{A7F163B5-0A38-A6C6-F599-D1C253F16ED2}" dt="2021-09-27T21:10:44.813" v="299" actId="1076"/>
        <pc:sldMkLst>
          <pc:docMk/>
          <pc:sldMk cId="2749876086" sldId="315"/>
        </pc:sldMkLst>
        <pc:spChg chg="del">
          <ac:chgData name="Valery Litskevich" userId="S::valery_litskevich@epam.com::1c91ccde-8afc-4cd1-8e02-06f0531b959d" providerId="AD" clId="Web-{A7F163B5-0A38-A6C6-F599-D1C253F16ED2}" dt="2021-09-27T21:09:43.123" v="292"/>
          <ac:spMkLst>
            <pc:docMk/>
            <pc:sldMk cId="2749876086" sldId="315"/>
            <ac:spMk id="5" creationId="{D714DAA3-46CE-7C47-B182-715CFB041378}"/>
          </ac:spMkLst>
        </pc:spChg>
        <pc:picChg chg="add mod">
          <ac:chgData name="Valery Litskevich" userId="S::valery_litskevich@epam.com::1c91ccde-8afc-4cd1-8e02-06f0531b959d" providerId="AD" clId="Web-{A7F163B5-0A38-A6C6-F599-D1C253F16ED2}" dt="2021-09-27T21:10:44.813" v="299" actId="1076"/>
          <ac:picMkLst>
            <pc:docMk/>
            <pc:sldMk cId="2749876086" sldId="315"/>
            <ac:picMk id="2" creationId="{8DD2C899-EC20-4C48-87B0-1ECB7FC4C655}"/>
          </ac:picMkLst>
        </pc:picChg>
      </pc:sldChg>
    </pc:docChg>
  </pc:docChgLst>
  <pc:docChgLst>
    <pc:chgData name="Valery Litskevich" userId="S::valery_litskevich@epam.com::1c91ccde-8afc-4cd1-8e02-06f0531b959d" providerId="AD" clId="Web-{78EC7F11-A75B-55DA-C695-CB6A8AE58118}"/>
    <pc:docChg chg="modSld">
      <pc:chgData name="Valery Litskevich" userId="S::valery_litskevich@epam.com::1c91ccde-8afc-4cd1-8e02-06f0531b959d" providerId="AD" clId="Web-{78EC7F11-A75B-55DA-C695-CB6A8AE58118}" dt="2021-09-28T16:29:35.459" v="5" actId="20577"/>
      <pc:docMkLst>
        <pc:docMk/>
      </pc:docMkLst>
      <pc:sldChg chg="modSp">
        <pc:chgData name="Valery Litskevich" userId="S::valery_litskevich@epam.com::1c91ccde-8afc-4cd1-8e02-06f0531b959d" providerId="AD" clId="Web-{78EC7F11-A75B-55DA-C695-CB6A8AE58118}" dt="2021-09-28T16:28:48.254" v="1" actId="20577"/>
        <pc:sldMkLst>
          <pc:docMk/>
          <pc:sldMk cId="478625168" sldId="308"/>
        </pc:sldMkLst>
        <pc:spChg chg="mod">
          <ac:chgData name="Valery Litskevich" userId="S::valery_litskevich@epam.com::1c91ccde-8afc-4cd1-8e02-06f0531b959d" providerId="AD" clId="Web-{78EC7F11-A75B-55DA-C695-CB6A8AE58118}" dt="2021-09-28T16:28:48.254" v="1" actId="20577"/>
          <ac:spMkLst>
            <pc:docMk/>
            <pc:sldMk cId="478625168" sldId="308"/>
            <ac:spMk id="503" creationId="{00000000-0000-0000-0000-000000000000}"/>
          </ac:spMkLst>
        </pc:spChg>
      </pc:sldChg>
      <pc:sldChg chg="modSp">
        <pc:chgData name="Valery Litskevich" userId="S::valery_litskevich@epam.com::1c91ccde-8afc-4cd1-8e02-06f0531b959d" providerId="AD" clId="Web-{78EC7F11-A75B-55DA-C695-CB6A8AE58118}" dt="2021-09-28T16:28:33.785" v="0" actId="20577"/>
        <pc:sldMkLst>
          <pc:docMk/>
          <pc:sldMk cId="1270261307" sldId="311"/>
        </pc:sldMkLst>
        <pc:spChg chg="mod">
          <ac:chgData name="Valery Litskevich" userId="S::valery_litskevich@epam.com::1c91ccde-8afc-4cd1-8e02-06f0531b959d" providerId="AD" clId="Web-{78EC7F11-A75B-55DA-C695-CB6A8AE58118}" dt="2021-09-28T16:28:33.785" v="0" actId="20577"/>
          <ac:spMkLst>
            <pc:docMk/>
            <pc:sldMk cId="1270261307" sldId="311"/>
            <ac:spMk id="5" creationId="{88FF7A94-3188-BE4B-9438-1F44910369FD}"/>
          </ac:spMkLst>
        </pc:spChg>
      </pc:sldChg>
      <pc:sldChg chg="addSp delSp modSp">
        <pc:chgData name="Valery Litskevich" userId="S::valery_litskevich@epam.com::1c91ccde-8afc-4cd1-8e02-06f0531b959d" providerId="AD" clId="Web-{78EC7F11-A75B-55DA-C695-CB6A8AE58118}" dt="2021-09-28T16:29:35.459" v="5" actId="20577"/>
        <pc:sldMkLst>
          <pc:docMk/>
          <pc:sldMk cId="1001918306" sldId="322"/>
        </pc:sldMkLst>
        <pc:spChg chg="del mod">
          <ac:chgData name="Valery Litskevich" userId="S::valery_litskevich@epam.com::1c91ccde-8afc-4cd1-8e02-06f0531b959d" providerId="AD" clId="Web-{78EC7F11-A75B-55DA-C695-CB6A8AE58118}" dt="2021-09-28T16:29:30.521" v="4"/>
          <ac:spMkLst>
            <pc:docMk/>
            <pc:sldMk cId="1001918306" sldId="322"/>
            <ac:spMk id="2" creationId="{29560666-D075-DA40-BAA4-D3128B87DB58}"/>
          </ac:spMkLst>
        </pc:spChg>
        <pc:spChg chg="add mod">
          <ac:chgData name="Valery Litskevich" userId="S::valery_litskevich@epam.com::1c91ccde-8afc-4cd1-8e02-06f0531b959d" providerId="AD" clId="Web-{78EC7F11-A75B-55DA-C695-CB6A8AE58118}" dt="2021-09-28T16:29:35.459" v="5" actId="20577"/>
          <ac:spMkLst>
            <pc:docMk/>
            <pc:sldMk cId="1001918306" sldId="322"/>
            <ac:spMk id="3" creationId="{1CCD0F11-7E0F-4138-87C6-9141EEE340D9}"/>
          </ac:spMkLst>
        </pc:spChg>
      </pc:sldChg>
    </pc:docChg>
  </pc:docChgLst>
  <pc:docChgLst>
    <pc:chgData name="Ivan Miatselski3" userId="S::ivan_miatselski3@epam.com::64468d98-a24f-4155-aceb-6d0b27394b96" providerId="AD" clId="Web-{0B8C619C-B095-498D-AEF2-5591BE136FD5}"/>
    <pc:docChg chg="modSld">
      <pc:chgData name="Ivan Miatselski3" userId="S::ivan_miatselski3@epam.com::64468d98-a24f-4155-aceb-6d0b27394b96" providerId="AD" clId="Web-{0B8C619C-B095-498D-AEF2-5591BE136FD5}" dt="2021-09-15T09:35:21.127" v="10" actId="20577"/>
      <pc:docMkLst>
        <pc:docMk/>
      </pc:docMkLst>
      <pc:sldChg chg="modSp">
        <pc:chgData name="Ivan Miatselski3" userId="S::ivan_miatselski3@epam.com::64468d98-a24f-4155-aceb-6d0b27394b96" providerId="AD" clId="Web-{0B8C619C-B095-498D-AEF2-5591BE136FD5}" dt="2021-09-15T09:35:21.127" v="10" actId="20577"/>
        <pc:sldMkLst>
          <pc:docMk/>
          <pc:sldMk cId="1634400746" sldId="303"/>
        </pc:sldMkLst>
        <pc:spChg chg="mod">
          <ac:chgData name="Ivan Miatselski3" userId="S::ivan_miatselski3@epam.com::64468d98-a24f-4155-aceb-6d0b27394b96" providerId="AD" clId="Web-{0B8C619C-B095-498D-AEF2-5591BE136FD5}" dt="2021-09-15T09:35:21.127" v="10" actId="20577"/>
          <ac:spMkLst>
            <pc:docMk/>
            <pc:sldMk cId="1634400746" sldId="303"/>
            <ac:spMk id="5" creationId="{D714DAA3-46CE-7C47-B182-715CFB04137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5EBEB-5137-4A09-A682-3AB71F2ADEF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9A2CC0-BE19-47FC-8F32-D26AFEAAC303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/>
            <a:t>Spot ambiguities early</a:t>
          </a:r>
          <a:endParaRPr lang="en-US">
            <a:latin typeface="Arial"/>
          </a:endParaRPr>
        </a:p>
      </dgm:t>
    </dgm:pt>
    <dgm:pt modelId="{4E80AE17-B169-47DE-97F2-95CC179ED164}" type="parTrans" cxnId="{ACF07D83-600D-497B-A28C-3D504EB414F1}">
      <dgm:prSet/>
      <dgm:spPr/>
    </dgm:pt>
    <dgm:pt modelId="{232AE4E8-3008-4D4C-843B-DC9BCFF71E32}" type="sibTrans" cxnId="{ACF07D83-600D-497B-A28C-3D504EB414F1}">
      <dgm:prSet/>
      <dgm:spPr/>
    </dgm:pt>
    <dgm:pt modelId="{D36543E1-26FE-4863-96F7-264492A03DE4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/>
            <a:t>Write better code in the first place</a:t>
          </a:r>
          <a:endParaRPr lang="en-US">
            <a:latin typeface="Arial"/>
          </a:endParaRPr>
        </a:p>
      </dgm:t>
    </dgm:pt>
    <dgm:pt modelId="{FBCEFE57-3438-4C1E-A78E-33770480FFE1}" type="parTrans" cxnId="{78182A7A-D008-4639-86EB-210C08961FEF}">
      <dgm:prSet/>
      <dgm:spPr/>
    </dgm:pt>
    <dgm:pt modelId="{272AD9AA-5B84-40A1-90E5-7AC1F26D7909}" type="sibTrans" cxnId="{78182A7A-D008-4639-86EB-210C08961FEF}">
      <dgm:prSet/>
      <dgm:spPr/>
    </dgm:pt>
    <dgm:pt modelId="{8727DAB3-D25B-4A32-825F-2E5441E3032E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/>
            <a:t>Measure Progress</a:t>
          </a:r>
          <a:endParaRPr lang="en-US">
            <a:latin typeface="Arial"/>
          </a:endParaRPr>
        </a:p>
      </dgm:t>
    </dgm:pt>
    <dgm:pt modelId="{8CBDE48D-CF7C-4977-8310-FD26CAC8ECE2}" type="parTrans" cxnId="{E06C24BC-55A5-4046-9848-FEB2FAF6E105}">
      <dgm:prSet/>
      <dgm:spPr/>
    </dgm:pt>
    <dgm:pt modelId="{D63AFA2C-3DAF-46E6-8B13-D01F86FF7A62}" type="sibTrans" cxnId="{E06C24BC-55A5-4046-9848-FEB2FAF6E105}">
      <dgm:prSet/>
      <dgm:spPr/>
    </dgm:pt>
    <dgm:pt modelId="{25E8F767-5A9A-4F60-A8A8-C3FF6716376C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/>
            <a:t>Catch Regression Early</a:t>
          </a:r>
          <a:endParaRPr lang="en-US">
            <a:latin typeface="Arial"/>
          </a:endParaRPr>
        </a:p>
      </dgm:t>
    </dgm:pt>
    <dgm:pt modelId="{19881A91-68AC-4995-834C-442BAD2BFEC8}" type="parTrans" cxnId="{75D40D22-E277-41D9-995E-1C8C204F40E1}">
      <dgm:prSet/>
      <dgm:spPr/>
    </dgm:pt>
    <dgm:pt modelId="{BEA7438F-C65F-405C-B647-25CE100D2647}" type="sibTrans" cxnId="{75D40D22-E277-41D9-995E-1C8C204F40E1}">
      <dgm:prSet/>
      <dgm:spPr/>
    </dgm:pt>
    <dgm:pt modelId="{D155112B-CEC7-44D8-8734-1741B17DA2D8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/>
            <a:t>Release with confidence</a:t>
          </a:r>
          <a:endParaRPr lang="en-US">
            <a:latin typeface="Arial"/>
          </a:endParaRPr>
        </a:p>
      </dgm:t>
    </dgm:pt>
    <dgm:pt modelId="{9330ED55-BD7B-4D82-93F1-0207A5441227}" type="parTrans" cxnId="{954D2908-DCCA-41C5-A38C-63A6EF9CF1D7}">
      <dgm:prSet/>
      <dgm:spPr/>
    </dgm:pt>
    <dgm:pt modelId="{EF90F2A0-63CC-4F5F-840F-E05AFE3DF5AE}" type="sibTrans" cxnId="{954D2908-DCCA-41C5-A38C-63A6EF9CF1D7}">
      <dgm:prSet/>
      <dgm:spPr/>
    </dgm:pt>
    <dgm:pt modelId="{1995DCC4-7877-40A6-AC42-A8C7E9715EDA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/>
            <a:t>Save time</a:t>
          </a:r>
          <a:endParaRPr lang="en-US">
            <a:latin typeface="Arial"/>
          </a:endParaRPr>
        </a:p>
      </dgm:t>
    </dgm:pt>
    <dgm:pt modelId="{C6965005-A3C3-4BFE-A84C-1D211D1FDCD7}" type="parTrans" cxnId="{22B9F2CA-2DC8-4F43-ABA7-CAD749F7D217}">
      <dgm:prSet/>
      <dgm:spPr/>
    </dgm:pt>
    <dgm:pt modelId="{F78817B0-2B29-47A0-BF0A-8E7800619ACF}" type="sibTrans" cxnId="{22B9F2CA-2DC8-4F43-ABA7-CAD749F7D217}">
      <dgm:prSet/>
      <dgm:spPr/>
    </dgm:pt>
    <dgm:pt modelId="{21A733EE-CB4E-4275-ACC1-8C32BE977E2F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>
              <a:latin typeface="Arial"/>
            </a:rPr>
            <a:t>Etc.</a:t>
          </a:r>
        </a:p>
      </dgm:t>
    </dgm:pt>
    <dgm:pt modelId="{889AB889-249C-471D-956E-6CBA40C05548}" type="parTrans" cxnId="{FDBE060B-3C02-4282-98C3-5B35BAFCEA35}">
      <dgm:prSet/>
      <dgm:spPr/>
    </dgm:pt>
    <dgm:pt modelId="{3AE7E19B-43BC-4C4D-A715-F3273CA35994}" type="sibTrans" cxnId="{FDBE060B-3C02-4282-98C3-5B35BAFCEA35}">
      <dgm:prSet/>
      <dgm:spPr/>
    </dgm:pt>
    <dgm:pt modelId="{162FB658-EB8B-42AC-ABB7-5937476F4AE0}" type="pres">
      <dgm:prSet presAssocID="{A1C5EBEB-5137-4A09-A682-3AB71F2ADEF3}" presName="Name0" presStyleCnt="0">
        <dgm:presLayoutVars>
          <dgm:chMax val="7"/>
          <dgm:chPref val="7"/>
          <dgm:dir/>
        </dgm:presLayoutVars>
      </dgm:prSet>
      <dgm:spPr/>
    </dgm:pt>
    <dgm:pt modelId="{83144B5F-C1FE-4890-ADC2-B204EA4D3E38}" type="pres">
      <dgm:prSet presAssocID="{A1C5EBEB-5137-4A09-A682-3AB71F2ADEF3}" presName="Name1" presStyleCnt="0"/>
      <dgm:spPr/>
    </dgm:pt>
    <dgm:pt modelId="{4BC80187-4E73-4D7D-89CA-B7C95AD1F9DD}" type="pres">
      <dgm:prSet presAssocID="{A1C5EBEB-5137-4A09-A682-3AB71F2ADEF3}" presName="cycle" presStyleCnt="0"/>
      <dgm:spPr/>
    </dgm:pt>
    <dgm:pt modelId="{4E55BEA1-D302-41C3-AF34-F06CB1B84BD2}" type="pres">
      <dgm:prSet presAssocID="{A1C5EBEB-5137-4A09-A682-3AB71F2ADEF3}" presName="srcNode" presStyleLbl="node1" presStyleIdx="0" presStyleCnt="7"/>
      <dgm:spPr/>
    </dgm:pt>
    <dgm:pt modelId="{3F1B5CB6-04D1-458F-8A39-7EE4AA6E6673}" type="pres">
      <dgm:prSet presAssocID="{A1C5EBEB-5137-4A09-A682-3AB71F2ADEF3}" presName="conn" presStyleLbl="parChTrans1D2" presStyleIdx="0" presStyleCnt="1"/>
      <dgm:spPr/>
    </dgm:pt>
    <dgm:pt modelId="{14CEDCE5-6A88-4329-9EF8-1CBA249B493E}" type="pres">
      <dgm:prSet presAssocID="{A1C5EBEB-5137-4A09-A682-3AB71F2ADEF3}" presName="extraNode" presStyleLbl="node1" presStyleIdx="0" presStyleCnt="7"/>
      <dgm:spPr/>
    </dgm:pt>
    <dgm:pt modelId="{3C88279F-4391-4371-8963-C2754BDA7B37}" type="pres">
      <dgm:prSet presAssocID="{A1C5EBEB-5137-4A09-A682-3AB71F2ADEF3}" presName="dstNode" presStyleLbl="node1" presStyleIdx="0" presStyleCnt="7"/>
      <dgm:spPr/>
    </dgm:pt>
    <dgm:pt modelId="{DA0B27C5-C322-4A3B-AC60-8391D4ADA759}" type="pres">
      <dgm:prSet presAssocID="{B49A2CC0-BE19-47FC-8F32-D26AFEAAC303}" presName="text_1" presStyleLbl="node1" presStyleIdx="0" presStyleCnt="7">
        <dgm:presLayoutVars>
          <dgm:bulletEnabled val="1"/>
        </dgm:presLayoutVars>
      </dgm:prSet>
      <dgm:spPr/>
    </dgm:pt>
    <dgm:pt modelId="{70D01196-896F-49FB-9B7A-930724EB1600}" type="pres">
      <dgm:prSet presAssocID="{B49A2CC0-BE19-47FC-8F32-D26AFEAAC303}" presName="accent_1" presStyleCnt="0"/>
      <dgm:spPr/>
    </dgm:pt>
    <dgm:pt modelId="{F5C82A56-C3D4-4219-9F21-116023EFE9D3}" type="pres">
      <dgm:prSet presAssocID="{B49A2CC0-BE19-47FC-8F32-D26AFEAAC303}" presName="accentRepeatNode" presStyleLbl="solidFgAcc1" presStyleIdx="0" presStyleCnt="7"/>
      <dgm:spPr/>
    </dgm:pt>
    <dgm:pt modelId="{48CC51EB-745B-4B26-BBDE-4FCAE54F9E44}" type="pres">
      <dgm:prSet presAssocID="{D36543E1-26FE-4863-96F7-264492A03DE4}" presName="text_2" presStyleLbl="node1" presStyleIdx="1" presStyleCnt="7">
        <dgm:presLayoutVars>
          <dgm:bulletEnabled val="1"/>
        </dgm:presLayoutVars>
      </dgm:prSet>
      <dgm:spPr/>
    </dgm:pt>
    <dgm:pt modelId="{2DC5D506-E74A-4A3D-B9A4-874F523BB14E}" type="pres">
      <dgm:prSet presAssocID="{D36543E1-26FE-4863-96F7-264492A03DE4}" presName="accent_2" presStyleCnt="0"/>
      <dgm:spPr/>
    </dgm:pt>
    <dgm:pt modelId="{0E8EF4A9-F062-41E8-B217-6DC4B4BFC01E}" type="pres">
      <dgm:prSet presAssocID="{D36543E1-26FE-4863-96F7-264492A03DE4}" presName="accentRepeatNode" presStyleLbl="solidFgAcc1" presStyleIdx="1" presStyleCnt="7"/>
      <dgm:spPr/>
    </dgm:pt>
    <dgm:pt modelId="{3BF6C644-4EF2-485C-9E56-4BB8B6911F75}" type="pres">
      <dgm:prSet presAssocID="{8727DAB3-D25B-4A32-825F-2E5441E3032E}" presName="text_3" presStyleLbl="node1" presStyleIdx="2" presStyleCnt="7">
        <dgm:presLayoutVars>
          <dgm:bulletEnabled val="1"/>
        </dgm:presLayoutVars>
      </dgm:prSet>
      <dgm:spPr/>
    </dgm:pt>
    <dgm:pt modelId="{02C00428-8884-424A-BFFE-E831D955A96C}" type="pres">
      <dgm:prSet presAssocID="{8727DAB3-D25B-4A32-825F-2E5441E3032E}" presName="accent_3" presStyleCnt="0"/>
      <dgm:spPr/>
    </dgm:pt>
    <dgm:pt modelId="{0CB6AE2E-0BBC-4E10-9948-54C1696AF1AE}" type="pres">
      <dgm:prSet presAssocID="{8727DAB3-D25B-4A32-825F-2E5441E3032E}" presName="accentRepeatNode" presStyleLbl="solidFgAcc1" presStyleIdx="2" presStyleCnt="7"/>
      <dgm:spPr/>
    </dgm:pt>
    <dgm:pt modelId="{218032CE-9FE0-4BBA-ABC9-BE80D8D658EB}" type="pres">
      <dgm:prSet presAssocID="{25E8F767-5A9A-4F60-A8A8-C3FF6716376C}" presName="text_4" presStyleLbl="node1" presStyleIdx="3" presStyleCnt="7">
        <dgm:presLayoutVars>
          <dgm:bulletEnabled val="1"/>
        </dgm:presLayoutVars>
      </dgm:prSet>
      <dgm:spPr/>
    </dgm:pt>
    <dgm:pt modelId="{557FDF4D-B1CC-435F-8F50-81FD63D41234}" type="pres">
      <dgm:prSet presAssocID="{25E8F767-5A9A-4F60-A8A8-C3FF6716376C}" presName="accent_4" presStyleCnt="0"/>
      <dgm:spPr/>
    </dgm:pt>
    <dgm:pt modelId="{99A37F03-A5A1-45F6-A338-B67C6F735773}" type="pres">
      <dgm:prSet presAssocID="{25E8F767-5A9A-4F60-A8A8-C3FF6716376C}" presName="accentRepeatNode" presStyleLbl="solidFgAcc1" presStyleIdx="3" presStyleCnt="7"/>
      <dgm:spPr/>
    </dgm:pt>
    <dgm:pt modelId="{9A815729-9A43-4123-82B9-7BD17E85C9D1}" type="pres">
      <dgm:prSet presAssocID="{D155112B-CEC7-44D8-8734-1741B17DA2D8}" presName="text_5" presStyleLbl="node1" presStyleIdx="4" presStyleCnt="7">
        <dgm:presLayoutVars>
          <dgm:bulletEnabled val="1"/>
        </dgm:presLayoutVars>
      </dgm:prSet>
      <dgm:spPr/>
    </dgm:pt>
    <dgm:pt modelId="{ECCE5359-CF24-4A1B-88C8-E4D5557B5E0F}" type="pres">
      <dgm:prSet presAssocID="{D155112B-CEC7-44D8-8734-1741B17DA2D8}" presName="accent_5" presStyleCnt="0"/>
      <dgm:spPr/>
    </dgm:pt>
    <dgm:pt modelId="{10BEE512-664A-4B62-B409-91AB0919BE68}" type="pres">
      <dgm:prSet presAssocID="{D155112B-CEC7-44D8-8734-1741B17DA2D8}" presName="accentRepeatNode" presStyleLbl="solidFgAcc1" presStyleIdx="4" presStyleCnt="7"/>
      <dgm:spPr/>
    </dgm:pt>
    <dgm:pt modelId="{FF8D1A09-A666-4BC0-A15D-1BD43D6F506A}" type="pres">
      <dgm:prSet presAssocID="{1995DCC4-7877-40A6-AC42-A8C7E9715EDA}" presName="text_6" presStyleLbl="node1" presStyleIdx="5" presStyleCnt="7">
        <dgm:presLayoutVars>
          <dgm:bulletEnabled val="1"/>
        </dgm:presLayoutVars>
      </dgm:prSet>
      <dgm:spPr/>
    </dgm:pt>
    <dgm:pt modelId="{562C97D1-980C-409F-97F2-D5BEE5646EA2}" type="pres">
      <dgm:prSet presAssocID="{1995DCC4-7877-40A6-AC42-A8C7E9715EDA}" presName="accent_6" presStyleCnt="0"/>
      <dgm:spPr/>
    </dgm:pt>
    <dgm:pt modelId="{999893B5-79D6-45F0-8284-6B7EC73277B1}" type="pres">
      <dgm:prSet presAssocID="{1995DCC4-7877-40A6-AC42-A8C7E9715EDA}" presName="accentRepeatNode" presStyleLbl="solidFgAcc1" presStyleIdx="5" presStyleCnt="7"/>
      <dgm:spPr/>
    </dgm:pt>
    <dgm:pt modelId="{6BDB96ED-7059-4045-91F8-33906C54BAC2}" type="pres">
      <dgm:prSet presAssocID="{21A733EE-CB4E-4275-ACC1-8C32BE977E2F}" presName="text_7" presStyleLbl="node1" presStyleIdx="6" presStyleCnt="7">
        <dgm:presLayoutVars>
          <dgm:bulletEnabled val="1"/>
        </dgm:presLayoutVars>
      </dgm:prSet>
      <dgm:spPr/>
    </dgm:pt>
    <dgm:pt modelId="{E8CC9B09-69D7-4A9A-BEB7-7F149378D2A0}" type="pres">
      <dgm:prSet presAssocID="{21A733EE-CB4E-4275-ACC1-8C32BE977E2F}" presName="accent_7" presStyleCnt="0"/>
      <dgm:spPr/>
    </dgm:pt>
    <dgm:pt modelId="{FC7C939C-C7E4-4EB5-BF88-8CA934E9DD45}" type="pres">
      <dgm:prSet presAssocID="{21A733EE-CB4E-4275-ACC1-8C32BE977E2F}" presName="accentRepeatNode" presStyleLbl="solidFgAcc1" presStyleIdx="6" presStyleCnt="7"/>
      <dgm:spPr/>
    </dgm:pt>
  </dgm:ptLst>
  <dgm:cxnLst>
    <dgm:cxn modelId="{954D2908-DCCA-41C5-A38C-63A6EF9CF1D7}" srcId="{A1C5EBEB-5137-4A09-A682-3AB71F2ADEF3}" destId="{D155112B-CEC7-44D8-8734-1741B17DA2D8}" srcOrd="4" destOrd="0" parTransId="{9330ED55-BD7B-4D82-93F1-0207A5441227}" sibTransId="{EF90F2A0-63CC-4F5F-840F-E05AFE3DF5AE}"/>
    <dgm:cxn modelId="{FDBE060B-3C02-4282-98C3-5B35BAFCEA35}" srcId="{A1C5EBEB-5137-4A09-A682-3AB71F2ADEF3}" destId="{21A733EE-CB4E-4275-ACC1-8C32BE977E2F}" srcOrd="6" destOrd="0" parTransId="{889AB889-249C-471D-956E-6CBA40C05548}" sibTransId="{3AE7E19B-43BC-4C4D-A715-F3273CA35994}"/>
    <dgm:cxn modelId="{75D40D22-E277-41D9-995E-1C8C204F40E1}" srcId="{A1C5EBEB-5137-4A09-A682-3AB71F2ADEF3}" destId="{25E8F767-5A9A-4F60-A8A8-C3FF6716376C}" srcOrd="3" destOrd="0" parTransId="{19881A91-68AC-4995-834C-442BAD2BFEC8}" sibTransId="{BEA7438F-C65F-405C-B647-25CE100D2647}"/>
    <dgm:cxn modelId="{F9A71929-19E0-4BC7-ACC6-B4DDD300558A}" type="presOf" srcId="{D36543E1-26FE-4863-96F7-264492A03DE4}" destId="{48CC51EB-745B-4B26-BBDE-4FCAE54F9E44}" srcOrd="0" destOrd="0" presId="urn:microsoft.com/office/officeart/2008/layout/VerticalCurvedList"/>
    <dgm:cxn modelId="{03F00B5B-1046-4417-8285-3B2B40920BF3}" type="presOf" srcId="{1995DCC4-7877-40A6-AC42-A8C7E9715EDA}" destId="{FF8D1A09-A666-4BC0-A15D-1BD43D6F506A}" srcOrd="0" destOrd="0" presId="urn:microsoft.com/office/officeart/2008/layout/VerticalCurvedList"/>
    <dgm:cxn modelId="{22311542-4F6B-4098-958F-499CCBD172E2}" type="presOf" srcId="{A1C5EBEB-5137-4A09-A682-3AB71F2ADEF3}" destId="{162FB658-EB8B-42AC-ABB7-5937476F4AE0}" srcOrd="0" destOrd="0" presId="urn:microsoft.com/office/officeart/2008/layout/VerticalCurvedList"/>
    <dgm:cxn modelId="{36011A44-73A1-4B73-BB45-23E64ACFAA00}" type="presOf" srcId="{232AE4E8-3008-4D4C-843B-DC9BCFF71E32}" destId="{3F1B5CB6-04D1-458F-8A39-7EE4AA6E6673}" srcOrd="0" destOrd="0" presId="urn:microsoft.com/office/officeart/2008/layout/VerticalCurvedList"/>
    <dgm:cxn modelId="{8513F654-0E7A-4532-99C6-9EACBEB01F96}" type="presOf" srcId="{25E8F767-5A9A-4F60-A8A8-C3FF6716376C}" destId="{218032CE-9FE0-4BBA-ABC9-BE80D8D658EB}" srcOrd="0" destOrd="0" presId="urn:microsoft.com/office/officeart/2008/layout/VerticalCurvedList"/>
    <dgm:cxn modelId="{78182A7A-D008-4639-86EB-210C08961FEF}" srcId="{A1C5EBEB-5137-4A09-A682-3AB71F2ADEF3}" destId="{D36543E1-26FE-4863-96F7-264492A03DE4}" srcOrd="1" destOrd="0" parTransId="{FBCEFE57-3438-4C1E-A78E-33770480FFE1}" sibTransId="{272AD9AA-5B84-40A1-90E5-7AC1F26D7909}"/>
    <dgm:cxn modelId="{ACF07D83-600D-497B-A28C-3D504EB414F1}" srcId="{A1C5EBEB-5137-4A09-A682-3AB71F2ADEF3}" destId="{B49A2CC0-BE19-47FC-8F32-D26AFEAAC303}" srcOrd="0" destOrd="0" parTransId="{4E80AE17-B169-47DE-97F2-95CC179ED164}" sibTransId="{232AE4E8-3008-4D4C-843B-DC9BCFF71E32}"/>
    <dgm:cxn modelId="{1BE189AE-9E20-4E74-9571-C33DE9DC459E}" type="presOf" srcId="{B49A2CC0-BE19-47FC-8F32-D26AFEAAC303}" destId="{DA0B27C5-C322-4A3B-AC60-8391D4ADA759}" srcOrd="0" destOrd="0" presId="urn:microsoft.com/office/officeart/2008/layout/VerticalCurvedList"/>
    <dgm:cxn modelId="{52DEEBB3-B1B7-44B3-8638-F47405513F34}" type="presOf" srcId="{21A733EE-CB4E-4275-ACC1-8C32BE977E2F}" destId="{6BDB96ED-7059-4045-91F8-33906C54BAC2}" srcOrd="0" destOrd="0" presId="urn:microsoft.com/office/officeart/2008/layout/VerticalCurvedList"/>
    <dgm:cxn modelId="{A55C83B9-BB9D-461B-92C6-329E1FC0315C}" type="presOf" srcId="{D155112B-CEC7-44D8-8734-1741B17DA2D8}" destId="{9A815729-9A43-4123-82B9-7BD17E85C9D1}" srcOrd="0" destOrd="0" presId="urn:microsoft.com/office/officeart/2008/layout/VerticalCurvedList"/>
    <dgm:cxn modelId="{E06C24BC-55A5-4046-9848-FEB2FAF6E105}" srcId="{A1C5EBEB-5137-4A09-A682-3AB71F2ADEF3}" destId="{8727DAB3-D25B-4A32-825F-2E5441E3032E}" srcOrd="2" destOrd="0" parTransId="{8CBDE48D-CF7C-4977-8310-FD26CAC8ECE2}" sibTransId="{D63AFA2C-3DAF-46E6-8B13-D01F86FF7A62}"/>
    <dgm:cxn modelId="{22B9F2CA-2DC8-4F43-ABA7-CAD749F7D217}" srcId="{A1C5EBEB-5137-4A09-A682-3AB71F2ADEF3}" destId="{1995DCC4-7877-40A6-AC42-A8C7E9715EDA}" srcOrd="5" destOrd="0" parTransId="{C6965005-A3C3-4BFE-A84C-1D211D1FDCD7}" sibTransId="{F78817B0-2B29-47A0-BF0A-8E7800619ACF}"/>
    <dgm:cxn modelId="{26FDE2F7-4673-4B71-9909-B40BA2F6E0D7}" type="presOf" srcId="{8727DAB3-D25B-4A32-825F-2E5441E3032E}" destId="{3BF6C644-4EF2-485C-9E56-4BB8B6911F75}" srcOrd="0" destOrd="0" presId="urn:microsoft.com/office/officeart/2008/layout/VerticalCurvedList"/>
    <dgm:cxn modelId="{8C36CE66-FEEB-4DE0-9662-9DAB378DFC58}" type="presParOf" srcId="{162FB658-EB8B-42AC-ABB7-5937476F4AE0}" destId="{83144B5F-C1FE-4890-ADC2-B204EA4D3E38}" srcOrd="0" destOrd="0" presId="urn:microsoft.com/office/officeart/2008/layout/VerticalCurvedList"/>
    <dgm:cxn modelId="{F74B1034-968A-498E-8D05-14875F430BFB}" type="presParOf" srcId="{83144B5F-C1FE-4890-ADC2-B204EA4D3E38}" destId="{4BC80187-4E73-4D7D-89CA-B7C95AD1F9DD}" srcOrd="0" destOrd="0" presId="urn:microsoft.com/office/officeart/2008/layout/VerticalCurvedList"/>
    <dgm:cxn modelId="{D246C40A-C0F8-4628-B27C-ED489B5C5224}" type="presParOf" srcId="{4BC80187-4E73-4D7D-89CA-B7C95AD1F9DD}" destId="{4E55BEA1-D302-41C3-AF34-F06CB1B84BD2}" srcOrd="0" destOrd="0" presId="urn:microsoft.com/office/officeart/2008/layout/VerticalCurvedList"/>
    <dgm:cxn modelId="{7090FCCE-E724-498D-BD59-C7EA781B049D}" type="presParOf" srcId="{4BC80187-4E73-4D7D-89CA-B7C95AD1F9DD}" destId="{3F1B5CB6-04D1-458F-8A39-7EE4AA6E6673}" srcOrd="1" destOrd="0" presId="urn:microsoft.com/office/officeart/2008/layout/VerticalCurvedList"/>
    <dgm:cxn modelId="{C7BBD51A-A34E-44A3-B01A-219F21D27EE0}" type="presParOf" srcId="{4BC80187-4E73-4D7D-89CA-B7C95AD1F9DD}" destId="{14CEDCE5-6A88-4329-9EF8-1CBA249B493E}" srcOrd="2" destOrd="0" presId="urn:microsoft.com/office/officeart/2008/layout/VerticalCurvedList"/>
    <dgm:cxn modelId="{CAB5C221-BA79-48B4-8E1C-E46DA33B3814}" type="presParOf" srcId="{4BC80187-4E73-4D7D-89CA-B7C95AD1F9DD}" destId="{3C88279F-4391-4371-8963-C2754BDA7B37}" srcOrd="3" destOrd="0" presId="urn:microsoft.com/office/officeart/2008/layout/VerticalCurvedList"/>
    <dgm:cxn modelId="{B7958BAB-1EEA-41C3-91E0-8B2A8B143C63}" type="presParOf" srcId="{83144B5F-C1FE-4890-ADC2-B204EA4D3E38}" destId="{DA0B27C5-C322-4A3B-AC60-8391D4ADA759}" srcOrd="1" destOrd="0" presId="urn:microsoft.com/office/officeart/2008/layout/VerticalCurvedList"/>
    <dgm:cxn modelId="{3D07AC45-4CC0-4B67-9796-C913530DB651}" type="presParOf" srcId="{83144B5F-C1FE-4890-ADC2-B204EA4D3E38}" destId="{70D01196-896F-49FB-9B7A-930724EB1600}" srcOrd="2" destOrd="0" presId="urn:microsoft.com/office/officeart/2008/layout/VerticalCurvedList"/>
    <dgm:cxn modelId="{87F6C785-1434-4358-ACA2-248AFF20EF3F}" type="presParOf" srcId="{70D01196-896F-49FB-9B7A-930724EB1600}" destId="{F5C82A56-C3D4-4219-9F21-116023EFE9D3}" srcOrd="0" destOrd="0" presId="urn:microsoft.com/office/officeart/2008/layout/VerticalCurvedList"/>
    <dgm:cxn modelId="{EFDA7A88-C2DD-4B2C-BF37-FC314DEE34DF}" type="presParOf" srcId="{83144B5F-C1FE-4890-ADC2-B204EA4D3E38}" destId="{48CC51EB-745B-4B26-BBDE-4FCAE54F9E44}" srcOrd="3" destOrd="0" presId="urn:microsoft.com/office/officeart/2008/layout/VerticalCurvedList"/>
    <dgm:cxn modelId="{A53BC964-DE26-43F0-B176-B292F6B88879}" type="presParOf" srcId="{83144B5F-C1FE-4890-ADC2-B204EA4D3E38}" destId="{2DC5D506-E74A-4A3D-B9A4-874F523BB14E}" srcOrd="4" destOrd="0" presId="urn:microsoft.com/office/officeart/2008/layout/VerticalCurvedList"/>
    <dgm:cxn modelId="{56BDEF53-FE2F-41D7-A0D2-E0DCB53CB99A}" type="presParOf" srcId="{2DC5D506-E74A-4A3D-B9A4-874F523BB14E}" destId="{0E8EF4A9-F062-41E8-B217-6DC4B4BFC01E}" srcOrd="0" destOrd="0" presId="urn:microsoft.com/office/officeart/2008/layout/VerticalCurvedList"/>
    <dgm:cxn modelId="{FFA09301-1609-4FCA-A42C-57706C994048}" type="presParOf" srcId="{83144B5F-C1FE-4890-ADC2-B204EA4D3E38}" destId="{3BF6C644-4EF2-485C-9E56-4BB8B6911F75}" srcOrd="5" destOrd="0" presId="urn:microsoft.com/office/officeart/2008/layout/VerticalCurvedList"/>
    <dgm:cxn modelId="{90969C9D-105C-4422-857B-E66E46D4DB01}" type="presParOf" srcId="{83144B5F-C1FE-4890-ADC2-B204EA4D3E38}" destId="{02C00428-8884-424A-BFFE-E831D955A96C}" srcOrd="6" destOrd="0" presId="urn:microsoft.com/office/officeart/2008/layout/VerticalCurvedList"/>
    <dgm:cxn modelId="{2BE60091-5F8B-44CC-9CD0-56A6ACFA3C11}" type="presParOf" srcId="{02C00428-8884-424A-BFFE-E831D955A96C}" destId="{0CB6AE2E-0BBC-4E10-9948-54C1696AF1AE}" srcOrd="0" destOrd="0" presId="urn:microsoft.com/office/officeart/2008/layout/VerticalCurvedList"/>
    <dgm:cxn modelId="{E66A0433-408A-4290-BC6E-1AD2829297E7}" type="presParOf" srcId="{83144B5F-C1FE-4890-ADC2-B204EA4D3E38}" destId="{218032CE-9FE0-4BBA-ABC9-BE80D8D658EB}" srcOrd="7" destOrd="0" presId="urn:microsoft.com/office/officeart/2008/layout/VerticalCurvedList"/>
    <dgm:cxn modelId="{FF185DB0-CC13-43E4-AEB7-50A95D2EB12D}" type="presParOf" srcId="{83144B5F-C1FE-4890-ADC2-B204EA4D3E38}" destId="{557FDF4D-B1CC-435F-8F50-81FD63D41234}" srcOrd="8" destOrd="0" presId="urn:microsoft.com/office/officeart/2008/layout/VerticalCurvedList"/>
    <dgm:cxn modelId="{23DB0F96-160E-4C9E-B6C1-A3770615804F}" type="presParOf" srcId="{557FDF4D-B1CC-435F-8F50-81FD63D41234}" destId="{99A37F03-A5A1-45F6-A338-B67C6F735773}" srcOrd="0" destOrd="0" presId="urn:microsoft.com/office/officeart/2008/layout/VerticalCurvedList"/>
    <dgm:cxn modelId="{0293DEFB-CD53-4CFA-8CBF-6228425D0C88}" type="presParOf" srcId="{83144B5F-C1FE-4890-ADC2-B204EA4D3E38}" destId="{9A815729-9A43-4123-82B9-7BD17E85C9D1}" srcOrd="9" destOrd="0" presId="urn:microsoft.com/office/officeart/2008/layout/VerticalCurvedList"/>
    <dgm:cxn modelId="{5517E5D1-CB1F-41AB-A462-2A7A91CFC0E5}" type="presParOf" srcId="{83144B5F-C1FE-4890-ADC2-B204EA4D3E38}" destId="{ECCE5359-CF24-4A1B-88C8-E4D5557B5E0F}" srcOrd="10" destOrd="0" presId="urn:microsoft.com/office/officeart/2008/layout/VerticalCurvedList"/>
    <dgm:cxn modelId="{ACDDF809-9611-4FEE-A81F-74C9B0546104}" type="presParOf" srcId="{ECCE5359-CF24-4A1B-88C8-E4D5557B5E0F}" destId="{10BEE512-664A-4B62-B409-91AB0919BE68}" srcOrd="0" destOrd="0" presId="urn:microsoft.com/office/officeart/2008/layout/VerticalCurvedList"/>
    <dgm:cxn modelId="{7BBB9088-5084-4917-AE5E-501D89232CF3}" type="presParOf" srcId="{83144B5F-C1FE-4890-ADC2-B204EA4D3E38}" destId="{FF8D1A09-A666-4BC0-A15D-1BD43D6F506A}" srcOrd="11" destOrd="0" presId="urn:microsoft.com/office/officeart/2008/layout/VerticalCurvedList"/>
    <dgm:cxn modelId="{3E72BC04-6E7F-4951-B12D-62E005C6E099}" type="presParOf" srcId="{83144B5F-C1FE-4890-ADC2-B204EA4D3E38}" destId="{562C97D1-980C-409F-97F2-D5BEE5646EA2}" srcOrd="12" destOrd="0" presId="urn:microsoft.com/office/officeart/2008/layout/VerticalCurvedList"/>
    <dgm:cxn modelId="{7CF0323B-B92A-4CA1-8E38-4192807AC12D}" type="presParOf" srcId="{562C97D1-980C-409F-97F2-D5BEE5646EA2}" destId="{999893B5-79D6-45F0-8284-6B7EC73277B1}" srcOrd="0" destOrd="0" presId="urn:microsoft.com/office/officeart/2008/layout/VerticalCurvedList"/>
    <dgm:cxn modelId="{C490670E-86AA-45B3-864D-B7A45E9E37EF}" type="presParOf" srcId="{83144B5F-C1FE-4890-ADC2-B204EA4D3E38}" destId="{6BDB96ED-7059-4045-91F8-33906C54BAC2}" srcOrd="13" destOrd="0" presId="urn:microsoft.com/office/officeart/2008/layout/VerticalCurvedList"/>
    <dgm:cxn modelId="{2F4F2BC6-3FE4-4928-85ED-D983E2317DDA}" type="presParOf" srcId="{83144B5F-C1FE-4890-ADC2-B204EA4D3E38}" destId="{E8CC9B09-69D7-4A9A-BEB7-7F149378D2A0}" srcOrd="14" destOrd="0" presId="urn:microsoft.com/office/officeart/2008/layout/VerticalCurvedList"/>
    <dgm:cxn modelId="{D3CA2271-1BEF-44A7-B873-2159976FBDAB}" type="presParOf" srcId="{E8CC9B09-69D7-4A9A-BEB7-7F149378D2A0}" destId="{FC7C939C-C7E4-4EB5-BF88-8CA934E9DD4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B5CB6-04D1-458F-8A39-7EE4AA6E6673}">
      <dsp:nvSpPr>
        <dsp:cNvPr id="0" name=""/>
        <dsp:cNvSpPr/>
      </dsp:nvSpPr>
      <dsp:spPr>
        <a:xfrm>
          <a:off x="-5963508" y="-913151"/>
          <a:ext cx="7103925" cy="7103925"/>
        </a:xfrm>
        <a:prstGeom prst="blockArc">
          <a:avLst>
            <a:gd name="adj1" fmla="val 18900000"/>
            <a:gd name="adj2" fmla="val 2700000"/>
            <a:gd name="adj3" fmla="val 304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B27C5-C322-4A3B-AC60-8391D4ADA759}">
      <dsp:nvSpPr>
        <dsp:cNvPr id="0" name=""/>
        <dsp:cNvSpPr/>
      </dsp:nvSpPr>
      <dsp:spPr>
        <a:xfrm>
          <a:off x="370225" y="239920"/>
          <a:ext cx="7917707" cy="4796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0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Spot ambiguities early</a:t>
          </a:r>
          <a:endParaRPr lang="en-US" sz="2600" kern="1200">
            <a:latin typeface="Arial"/>
          </a:endParaRPr>
        </a:p>
      </dsp:txBody>
      <dsp:txXfrm>
        <a:off x="370225" y="239920"/>
        <a:ext cx="7917707" cy="479630"/>
      </dsp:txXfrm>
    </dsp:sp>
    <dsp:sp modelId="{F5C82A56-C3D4-4219-9F21-116023EFE9D3}">
      <dsp:nvSpPr>
        <dsp:cNvPr id="0" name=""/>
        <dsp:cNvSpPr/>
      </dsp:nvSpPr>
      <dsp:spPr>
        <a:xfrm>
          <a:off x="70456" y="179966"/>
          <a:ext cx="599537" cy="59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CC51EB-745B-4B26-BBDE-4FCAE54F9E44}">
      <dsp:nvSpPr>
        <dsp:cNvPr id="0" name=""/>
        <dsp:cNvSpPr/>
      </dsp:nvSpPr>
      <dsp:spPr>
        <a:xfrm>
          <a:off x="804573" y="959788"/>
          <a:ext cx="7483359" cy="479630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0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Write better code in the first place</a:t>
          </a:r>
          <a:endParaRPr lang="en-US" sz="2600" kern="1200">
            <a:latin typeface="Arial"/>
          </a:endParaRPr>
        </a:p>
      </dsp:txBody>
      <dsp:txXfrm>
        <a:off x="804573" y="959788"/>
        <a:ext cx="7483359" cy="479630"/>
      </dsp:txXfrm>
    </dsp:sp>
    <dsp:sp modelId="{0E8EF4A9-F062-41E8-B217-6DC4B4BFC01E}">
      <dsp:nvSpPr>
        <dsp:cNvPr id="0" name=""/>
        <dsp:cNvSpPr/>
      </dsp:nvSpPr>
      <dsp:spPr>
        <a:xfrm>
          <a:off x="504804" y="899834"/>
          <a:ext cx="599537" cy="59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655646"/>
              <a:satOff val="6635"/>
              <a:lumOff val="1438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6C644-4EF2-485C-9E56-4BB8B6911F75}">
      <dsp:nvSpPr>
        <dsp:cNvPr id="0" name=""/>
        <dsp:cNvSpPr/>
      </dsp:nvSpPr>
      <dsp:spPr>
        <a:xfrm>
          <a:off x="1042594" y="1679128"/>
          <a:ext cx="7245338" cy="479630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0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Measure Progress</a:t>
          </a:r>
          <a:endParaRPr lang="en-US" sz="2600" kern="1200">
            <a:latin typeface="Arial"/>
          </a:endParaRPr>
        </a:p>
      </dsp:txBody>
      <dsp:txXfrm>
        <a:off x="1042594" y="1679128"/>
        <a:ext cx="7245338" cy="479630"/>
      </dsp:txXfrm>
    </dsp:sp>
    <dsp:sp modelId="{0CB6AE2E-0BBC-4E10-9948-54C1696AF1AE}">
      <dsp:nvSpPr>
        <dsp:cNvPr id="0" name=""/>
        <dsp:cNvSpPr/>
      </dsp:nvSpPr>
      <dsp:spPr>
        <a:xfrm>
          <a:off x="742825" y="1619174"/>
          <a:ext cx="599537" cy="59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032CE-9FE0-4BBA-ABC9-BE80D8D658EB}">
      <dsp:nvSpPr>
        <dsp:cNvPr id="0" name=""/>
        <dsp:cNvSpPr/>
      </dsp:nvSpPr>
      <dsp:spPr>
        <a:xfrm>
          <a:off x="1118592" y="2398996"/>
          <a:ext cx="7169340" cy="47963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0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Catch Regression Early</a:t>
          </a:r>
          <a:endParaRPr lang="en-US" sz="2600" kern="1200">
            <a:latin typeface="Arial"/>
          </a:endParaRPr>
        </a:p>
      </dsp:txBody>
      <dsp:txXfrm>
        <a:off x="1118592" y="2398996"/>
        <a:ext cx="7169340" cy="479630"/>
      </dsp:txXfrm>
    </dsp:sp>
    <dsp:sp modelId="{99A37F03-A5A1-45F6-A338-B67C6F735773}">
      <dsp:nvSpPr>
        <dsp:cNvPr id="0" name=""/>
        <dsp:cNvSpPr/>
      </dsp:nvSpPr>
      <dsp:spPr>
        <a:xfrm>
          <a:off x="818823" y="2339042"/>
          <a:ext cx="599537" cy="59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15729-9A43-4123-82B9-7BD17E85C9D1}">
      <dsp:nvSpPr>
        <dsp:cNvPr id="0" name=""/>
        <dsp:cNvSpPr/>
      </dsp:nvSpPr>
      <dsp:spPr>
        <a:xfrm>
          <a:off x="1042594" y="3118864"/>
          <a:ext cx="7245338" cy="479630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0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Release with confidence</a:t>
          </a:r>
          <a:endParaRPr lang="en-US" sz="2600" kern="1200">
            <a:latin typeface="Arial"/>
          </a:endParaRPr>
        </a:p>
      </dsp:txBody>
      <dsp:txXfrm>
        <a:off x="1042594" y="3118864"/>
        <a:ext cx="7245338" cy="479630"/>
      </dsp:txXfrm>
    </dsp:sp>
    <dsp:sp modelId="{10BEE512-664A-4B62-B409-91AB0919BE68}">
      <dsp:nvSpPr>
        <dsp:cNvPr id="0" name=""/>
        <dsp:cNvSpPr/>
      </dsp:nvSpPr>
      <dsp:spPr>
        <a:xfrm>
          <a:off x="742825" y="3058910"/>
          <a:ext cx="599537" cy="59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D1A09-A666-4BC0-A15D-1BD43D6F506A}">
      <dsp:nvSpPr>
        <dsp:cNvPr id="0" name=""/>
        <dsp:cNvSpPr/>
      </dsp:nvSpPr>
      <dsp:spPr>
        <a:xfrm>
          <a:off x="804573" y="3838204"/>
          <a:ext cx="7483359" cy="479630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07" tIns="66040" rIns="66040" bIns="6604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Save time</a:t>
          </a:r>
          <a:endParaRPr lang="en-US" sz="2600" kern="1200">
            <a:latin typeface="Arial"/>
          </a:endParaRPr>
        </a:p>
      </dsp:txBody>
      <dsp:txXfrm>
        <a:off x="804573" y="3838204"/>
        <a:ext cx="7483359" cy="479630"/>
      </dsp:txXfrm>
    </dsp:sp>
    <dsp:sp modelId="{999893B5-79D6-45F0-8284-6B7EC73277B1}">
      <dsp:nvSpPr>
        <dsp:cNvPr id="0" name=""/>
        <dsp:cNvSpPr/>
      </dsp:nvSpPr>
      <dsp:spPr>
        <a:xfrm>
          <a:off x="504804" y="3778250"/>
          <a:ext cx="599537" cy="59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8278230"/>
              <a:satOff val="33176"/>
              <a:lumOff val="719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B96ED-7059-4045-91F8-33906C54BAC2}">
      <dsp:nvSpPr>
        <dsp:cNvPr id="0" name=""/>
        <dsp:cNvSpPr/>
      </dsp:nvSpPr>
      <dsp:spPr>
        <a:xfrm>
          <a:off x="370225" y="4558071"/>
          <a:ext cx="7917707" cy="47963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070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Arial"/>
            </a:rPr>
            <a:t>Etc.</a:t>
          </a:r>
        </a:p>
      </dsp:txBody>
      <dsp:txXfrm>
        <a:off x="370225" y="4558071"/>
        <a:ext cx="7917707" cy="479630"/>
      </dsp:txXfrm>
    </dsp:sp>
    <dsp:sp modelId="{FC7C939C-C7E4-4EB5-BF88-8CA934E9DD45}">
      <dsp:nvSpPr>
        <dsp:cNvPr id="0" name=""/>
        <dsp:cNvSpPr/>
      </dsp:nvSpPr>
      <dsp:spPr>
        <a:xfrm>
          <a:off x="70456" y="4498118"/>
          <a:ext cx="599537" cy="5995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5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16160B0-6318-41BC-93EF-974030A296E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763588"/>
            <a:ext cx="6700837" cy="3770312"/>
          </a:xfrm>
          <a:prstGeom prst="rect">
            <a:avLst/>
          </a:prstGeom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E1160E2-7308-42D1-953C-A78B9882D1A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9" name="CustomShape 3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A464CB0-700E-436F-9FB9-86491BAC47A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60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782661A-425A-4D89-B3AC-DB9B844708CB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9102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60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782661A-425A-4D89-B3AC-DB9B844708CB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601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782661A-425A-4D89-B3AC-DB9B844708CB}" type="slidenum">
              <a:rPr lang="en-US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817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60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759C20B-866D-49B9-8C18-1F560E6D8D7C}" type="slidenum">
              <a:rPr lang="en-US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416160B0-6318-41BC-93EF-974030A296EA}" type="slidenum">
              <a:rPr lang="en-US" sz="1400" b="0" strike="noStrike" spc="-1" smtClean="0">
                <a:latin typeface="Times New Roman"/>
              </a:rPr>
              <a:t>38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343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1237" cy="3427413"/>
          </a:xfrm>
          <a:prstGeom prst="rect">
            <a:avLst/>
          </a:prstGeom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49" name="CustomShape 3"/>
          <p:cNvSpPr/>
          <p:nvPr/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34F78965-0265-4B5A-9E62-B729DEBCB7F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0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6"/>
          <p:cNvPicPr/>
          <p:nvPr/>
        </p:nvPicPr>
        <p:blipFill>
          <a:blip r:embed="rId14"/>
          <a:stretch/>
        </p:blipFill>
        <p:spPr>
          <a:xfrm>
            <a:off x="7111800" y="0"/>
            <a:ext cx="5077440" cy="685548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7111800" y="0"/>
            <a:ext cx="5077440" cy="6855480"/>
          </a:xfrm>
          <a:prstGeom prst="rect">
            <a:avLst/>
          </a:prstGeom>
          <a:solidFill>
            <a:srgbClr val="464547">
              <a:alpha val="15000"/>
            </a:srgbClr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7"/>
          <p:cNvPicPr/>
          <p:nvPr/>
        </p:nvPicPr>
        <p:blipFill>
          <a:blip r:embed="rId15"/>
          <a:stretch/>
        </p:blipFill>
        <p:spPr>
          <a:xfrm rot="5400000">
            <a:off x="3689640" y="3075480"/>
            <a:ext cx="6855480" cy="704520"/>
          </a:xfrm>
          <a:prstGeom prst="rect">
            <a:avLst/>
          </a:prstGeom>
          <a:ln>
            <a:noFill/>
          </a:ln>
        </p:spPr>
      </p:pic>
      <p:pic>
        <p:nvPicPr>
          <p:cNvPr id="3" name="Picture 8"/>
          <p:cNvPicPr/>
          <p:nvPr/>
        </p:nvPicPr>
        <p:blipFill>
          <a:blip r:embed="rId16"/>
          <a:stretch/>
        </p:blipFill>
        <p:spPr>
          <a:xfrm>
            <a:off x="837000" y="681840"/>
            <a:ext cx="1185840" cy="41868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435360"/>
            <a:ext cx="12185280" cy="415800"/>
          </a:xfrm>
          <a:prstGeom prst="rect">
            <a:avLst/>
          </a:prstGeom>
          <a:solidFill>
            <a:srgbClr val="133C41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1000" cy="215640"/>
          </a:xfrm>
          <a:prstGeom prst="rect">
            <a:avLst/>
          </a:prstGeom>
          <a:ln>
            <a:noFill/>
          </a:ln>
        </p:spPr>
      </p:pic>
      <p:sp>
        <p:nvSpPr>
          <p:cNvPr id="84" name="Line 2"/>
          <p:cNvSpPr/>
          <p:nvPr/>
        </p:nvSpPr>
        <p:spPr>
          <a:xfrm>
            <a:off x="392400" y="955080"/>
            <a:ext cx="11406960" cy="0"/>
          </a:xfrm>
          <a:prstGeom prst="line">
            <a:avLst/>
          </a:prstGeom>
          <a:ln w="19080">
            <a:solidFill>
              <a:srgbClr val="F5F5F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6435360"/>
            <a:ext cx="12189600" cy="420120"/>
          </a:xfrm>
          <a:prstGeom prst="rect">
            <a:avLst/>
          </a:prstGeom>
          <a:solidFill>
            <a:srgbClr val="133C41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4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25320" cy="219960"/>
          </a:xfrm>
          <a:prstGeom prst="rect">
            <a:avLst/>
          </a:prstGeom>
          <a:ln>
            <a:noFill/>
          </a:ln>
        </p:spPr>
      </p:pic>
      <p:pic>
        <p:nvPicPr>
          <p:cNvPr id="125" name="Picture 2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>
            <a:off x="0" y="-163080"/>
            <a:ext cx="2061720" cy="1580760"/>
          </a:xfrm>
          <a:prstGeom prst="rect">
            <a:avLst/>
          </a:prstGeom>
          <a:ln>
            <a:noFill/>
          </a:ln>
        </p:spPr>
      </p:pic>
      <p:pic>
        <p:nvPicPr>
          <p:cNvPr id="126" name="Picture 3"/>
          <p:cNvPicPr/>
          <p:nvPr/>
        </p:nvPicPr>
        <p:blipFill>
          <a:blip r:embed="rId15">
            <a:alphaModFix amt="16000"/>
          </a:blip>
          <a:srcRect t="63049" r="42498"/>
          <a:stretch/>
        </p:blipFill>
        <p:spPr>
          <a:xfrm rot="10800000">
            <a:off x="10130400" y="4908960"/>
            <a:ext cx="2061720" cy="1580760"/>
          </a:xfrm>
          <a:prstGeom prst="rect">
            <a:avLst/>
          </a:prstGeom>
          <a:ln>
            <a:noFill/>
          </a:ln>
        </p:spPr>
      </p:pic>
      <p:sp>
        <p:nvSpPr>
          <p:cNvPr id="127" name="PlaceHolder 2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CD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6435360"/>
            <a:ext cx="12184200" cy="414720"/>
          </a:xfrm>
          <a:prstGeom prst="rect">
            <a:avLst/>
          </a:prstGeom>
          <a:solidFill>
            <a:srgbClr val="133C41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0" name="Picture 7"/>
          <p:cNvPicPr/>
          <p:nvPr/>
        </p:nvPicPr>
        <p:blipFill>
          <a:blip r:embed="rId14"/>
          <a:stretch/>
        </p:blipFill>
        <p:spPr>
          <a:xfrm>
            <a:off x="480600" y="6549120"/>
            <a:ext cx="619920" cy="214560"/>
          </a:xfrm>
          <a:prstGeom prst="rect">
            <a:avLst/>
          </a:prstGeom>
          <a:ln>
            <a:noFill/>
          </a:ln>
        </p:spPr>
      </p:pic>
      <p:sp>
        <p:nvSpPr>
          <p:cNvPr id="291" name="PlaceHolder 2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360" y="6435360"/>
            <a:ext cx="12188160" cy="421920"/>
          </a:xfrm>
          <a:prstGeom prst="rect">
            <a:avLst/>
          </a:prstGeom>
          <a:solidFill>
            <a:srgbClr val="133C41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1" name="Picture 7"/>
          <p:cNvPicPr/>
          <p:nvPr/>
        </p:nvPicPr>
        <p:blipFill>
          <a:blip r:embed="rId14"/>
          <a:stretch/>
        </p:blipFill>
        <p:spPr>
          <a:xfrm>
            <a:off x="480240" y="6549120"/>
            <a:ext cx="627120" cy="221760"/>
          </a:xfrm>
          <a:prstGeom prst="rect">
            <a:avLst/>
          </a:prstGeom>
          <a:ln>
            <a:noFill/>
          </a:ln>
        </p:spPr>
      </p:pic>
      <p:sp>
        <p:nvSpPr>
          <p:cNvPr id="372" name="Line 2"/>
          <p:cNvSpPr/>
          <p:nvPr/>
        </p:nvSpPr>
        <p:spPr>
          <a:xfrm>
            <a:off x="392040" y="955080"/>
            <a:ext cx="11404080" cy="0"/>
          </a:xfrm>
          <a:prstGeom prst="line">
            <a:avLst/>
          </a:prstGeom>
          <a:ln w="19080">
            <a:solidFill>
              <a:srgbClr val="F5F5F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PlaceHolder 3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gerduty.com/resources/learn/what-is-continuous-integration/&#8203;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0.xml"/><Relationship Id="rId4" Type="http://schemas.openxmlformats.org/officeDocument/2006/relationships/hyperlink" Target="https://docs.python.org/3/library/exceptions.html#exception-hierarchy&#8203;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#exception-hierarchy&#8203;" TargetMode="External"/><Relationship Id="rId2" Type="http://schemas.openxmlformats.org/officeDocument/2006/relationships/hyperlink" Target="https://en.wikipedia.org/wiki/Software_testing" TargetMode="External"/><Relationship Id="rId1" Type="http://schemas.openxmlformats.org/officeDocument/2006/relationships/slideLayout" Target="../slideLayouts/slideLayout5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#exception-hierarchy&#8203;" TargetMode="External"/><Relationship Id="rId2" Type="http://schemas.openxmlformats.org/officeDocument/2006/relationships/hyperlink" Target="https://www.ibm.com/topics/software-testing" TargetMode="External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708480" y="1883160"/>
            <a:ext cx="5752080" cy="18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Python Programming Language Foundation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708480" y="3779280"/>
            <a:ext cx="5752080" cy="5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Session 8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EC95EE59-9114-5645-8E7A-0E2B62583337}"/>
              </a:ext>
            </a:extLst>
          </p:cNvPr>
          <p:cNvSpPr/>
          <p:nvPr/>
        </p:nvSpPr>
        <p:spPr>
          <a:xfrm>
            <a:off x="11102760" y="6438960"/>
            <a:ext cx="608760" cy="4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0FA8FA8D-1854-4DC2-B4DF-C3E40CA3B243}" type="slidenum">
              <a:rPr lang="en-US" sz="1800" b="1" strike="noStrike" spc="-1">
                <a:solidFill>
                  <a:srgbClr val="FEFEFE"/>
                </a:solidFill>
                <a:latin typeface="Calibri"/>
              </a:rPr>
              <a:t>10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FBA3CE0F-042D-8240-B88F-FB3541B1EA84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7EF39A12-6F98-D444-AEFB-B428CB15EAA0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r>
              <a:rPr lang="en-US" sz="2000" b="1" strike="noStrike" spc="94" dirty="0">
                <a:solidFill>
                  <a:srgbClr val="222222"/>
                </a:solidFill>
                <a:latin typeface="Calibri Light"/>
              </a:rPr>
              <a:t>Unit testing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66CFE-1028-5F4D-83B5-A76C4F08A5E7}"/>
              </a:ext>
            </a:extLst>
          </p:cNvPr>
          <p:cNvSpPr/>
          <p:nvPr/>
        </p:nvSpPr>
        <p:spPr>
          <a:xfrm>
            <a:off x="2189080" y="3044279"/>
            <a:ext cx="781066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40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Run tests when a change occurs!</a:t>
            </a:r>
            <a:endParaRPr lang="en-GB" sz="4400" i="0">
              <a:solidFill>
                <a:srgbClr val="2929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7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EC95EE59-9114-5645-8E7A-0E2B62583337}"/>
              </a:ext>
            </a:extLst>
          </p:cNvPr>
          <p:cNvSpPr/>
          <p:nvPr/>
        </p:nvSpPr>
        <p:spPr>
          <a:xfrm>
            <a:off x="11102760" y="6438960"/>
            <a:ext cx="608760" cy="4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0FA8FA8D-1854-4DC2-B4DF-C3E40CA3B243}" type="slidenum">
              <a:rPr lang="en-US" sz="1800" b="1" strike="noStrike" spc="-1">
                <a:solidFill>
                  <a:srgbClr val="FEFEFE"/>
                </a:solidFill>
                <a:latin typeface="Calibri"/>
              </a:rPr>
              <a:t>11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FBA3CE0F-042D-8240-B88F-FB3541B1EA84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7EF39A12-6F98-D444-AEFB-B428CB15EAA0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r>
              <a:rPr lang="en-US" sz="2000" b="1" strike="noStrike" spc="94" dirty="0">
                <a:solidFill>
                  <a:srgbClr val="222222"/>
                </a:solidFill>
                <a:latin typeface="Calibri Light"/>
              </a:rPr>
              <a:t>Continuous </a:t>
            </a:r>
            <a:r>
              <a:rPr lang="en-US" sz="2000" b="1" spc="94" dirty="0">
                <a:solidFill>
                  <a:srgbClr val="222222"/>
                </a:solidFill>
                <a:latin typeface="Calibri Light"/>
              </a:rPr>
              <a:t>Integration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214473-5267-BB41-AD65-6DD0FD227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356" y="1107281"/>
            <a:ext cx="5415193" cy="464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stomShape 11">
            <a:extLst>
              <a:ext uri="{FF2B5EF4-FFF2-40B4-BE49-F238E27FC236}">
                <a16:creationId xmlns:a16="http://schemas.microsoft.com/office/drawing/2014/main" id="{1CCD0F11-7E0F-4138-87C6-9141EEE340D9}"/>
              </a:ext>
            </a:extLst>
          </p:cNvPr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https://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3"/>
              </a:rPr>
              <a:t>www.pagerduty</a:t>
            </a: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.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3"/>
              </a:rPr>
              <a:t>com/resources/learn/what-is-continuous-integration</a:t>
            </a: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3"/>
              </a:rPr>
              <a:t>/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3"/>
              </a:rPr>
              <a:t>​</a:t>
            </a:r>
            <a:endParaRPr lang="en-US" sz="1400" b="0" strike="noStrike" spc="-1">
              <a:latin typeface="Arial"/>
              <a:cs typeface="Arial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001918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2374560" y="3037320"/>
            <a:ext cx="74401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Types of tests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12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640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4">
                <a:solidFill>
                  <a:srgbClr val="222222"/>
                </a:solidFill>
                <a:latin typeface="Calibri Light"/>
              </a:rPr>
              <a:t>Testing pyramid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11102760" y="6438960"/>
            <a:ext cx="608760" cy="4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0FA8FA8D-1854-4DC2-B4DF-C3E40CA3B243}" type="slidenum">
              <a:rPr lang="en-US" sz="1800" b="1" strike="noStrike" spc="-1">
                <a:solidFill>
                  <a:srgbClr val="FEFEFE"/>
                </a:solidFill>
                <a:latin typeface="Calibri"/>
              </a:rPr>
              <a:t>13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8D447CD-3627-4AA4-B48D-B5FF12C24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493" y="1312249"/>
            <a:ext cx="7903744" cy="423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88FF7A94-3188-BE4B-9438-1F44910369FD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4">
                <a:solidFill>
                  <a:srgbClr val="222222"/>
                </a:solidFill>
                <a:latin typeface="Calibri Light"/>
              </a:rPr>
              <a:t>Unit testing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9057A-7222-AA42-87A7-98A193F7950E}"/>
              </a:ext>
            </a:extLst>
          </p:cNvPr>
          <p:cNvSpPr/>
          <p:nvPr/>
        </p:nvSpPr>
        <p:spPr>
          <a:xfrm>
            <a:off x="3458700" y="1922161"/>
            <a:ext cx="5271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Y" sz="36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BY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3AA15-2BED-FC41-8BBD-7FA23451340B}"/>
              </a:ext>
            </a:extLst>
          </p:cNvPr>
          <p:cNvSpPr txBox="1"/>
          <p:nvPr/>
        </p:nvSpPr>
        <p:spPr>
          <a:xfrm>
            <a:off x="962633" y="2274838"/>
            <a:ext cx="10280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Y" sz="3600" b="1">
                <a:latin typeface="Calibri" panose="020F0502020204030204" pitchFamily="34" charset="0"/>
                <a:cs typeface="Calibri" panose="020F0502020204030204" pitchFamily="34" charset="0"/>
              </a:rPr>
              <a:t>Unit testing </a:t>
            </a:r>
            <a:r>
              <a:rPr lang="en-BY" sz="3600">
                <a:latin typeface="Calibri" panose="020F0502020204030204" pitchFamily="34" charset="0"/>
                <a:cs typeface="Calibri" panose="020F0502020204030204" pitchFamily="34" charset="0"/>
              </a:rPr>
              <a:t>focuses on the </a:t>
            </a:r>
            <a:r>
              <a:rPr lang="en-BY" sz="3600" b="1">
                <a:latin typeface="Calibri" panose="020F0502020204030204" pitchFamily="34" charset="0"/>
                <a:cs typeface="Calibri" panose="020F0502020204030204" pitchFamily="34" charset="0"/>
              </a:rPr>
              <a:t>smallest unit </a:t>
            </a:r>
            <a:r>
              <a:rPr lang="en-BY" sz="3600">
                <a:latin typeface="Calibri" panose="020F0502020204030204" pitchFamily="34" charset="0"/>
                <a:cs typeface="Calibri" panose="020F0502020204030204" pitchFamily="34" charset="0"/>
              </a:rPr>
              <a:t>of a</a:t>
            </a:r>
            <a:r>
              <a:rPr lang="en-BY" sz="36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BY" sz="3600">
                <a:latin typeface="Calibri" panose="020F0502020204030204" pitchFamily="34" charset="0"/>
                <a:cs typeface="Calibri" panose="020F0502020204030204" pitchFamily="34" charset="0"/>
              </a:rPr>
              <a:t>software design. It is often done by the </a:t>
            </a:r>
            <a:r>
              <a:rPr lang="en-BY" sz="3600" b="1">
                <a:latin typeface="Calibri" panose="020F0502020204030204" pitchFamily="34" charset="0"/>
                <a:cs typeface="Calibri" panose="020F0502020204030204" pitchFamily="34" charset="0"/>
              </a:rPr>
              <a:t>programmer</a:t>
            </a:r>
            <a:r>
              <a:rPr lang="en-BY" sz="3600">
                <a:latin typeface="Calibri" panose="020F0502020204030204" pitchFamily="34" charset="0"/>
                <a:cs typeface="Calibri" panose="020F0502020204030204" pitchFamily="34" charset="0"/>
              </a:rPr>
              <a:t> by using </a:t>
            </a:r>
            <a:r>
              <a:rPr lang="en-BY" sz="3600" b="1">
                <a:latin typeface="Calibri" panose="020F0502020204030204" pitchFamily="34" charset="0"/>
                <a:cs typeface="Calibri" panose="020F0502020204030204" pitchFamily="34" charset="0"/>
              </a:rPr>
              <a:t>sample input </a:t>
            </a:r>
            <a:r>
              <a:rPr lang="en-BY" sz="3600">
                <a:latin typeface="Calibri" panose="020F0502020204030204" pitchFamily="34" charset="0"/>
                <a:cs typeface="Calibri" panose="020F0502020204030204" pitchFamily="34" charset="0"/>
              </a:rPr>
              <a:t>and observing it’s </a:t>
            </a:r>
            <a:r>
              <a:rPr lang="en-BY" sz="3600" b="1">
                <a:latin typeface="Calibri" panose="020F0502020204030204" pitchFamily="34" charset="0"/>
                <a:cs typeface="Calibri" panose="020F0502020204030204" pitchFamily="34" charset="0"/>
              </a:rPr>
              <a:t>corresponding output</a:t>
            </a:r>
            <a:r>
              <a:rPr lang="en-BY" sz="36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7D3DDD3A-74C5-E74A-87A3-BB3EF1270DA6}"/>
              </a:ext>
            </a:extLst>
          </p:cNvPr>
          <p:cNvSpPr/>
          <p:nvPr/>
        </p:nvSpPr>
        <p:spPr>
          <a:xfrm>
            <a:off x="11102760" y="6438960"/>
            <a:ext cx="608760" cy="4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13A757D-6DCE-4876-99F6-5FD615910D3F}" type="slidenum">
              <a:rPr lang="en-US" sz="1800" b="1" strike="noStrike" spc="-1">
                <a:solidFill>
                  <a:srgbClr val="FEFEFE"/>
                </a:solidFill>
                <a:latin typeface="Calibri"/>
              </a:rPr>
              <a:t>14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7825D85-A56E-DB4F-A003-DFCFDDFA998C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6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07CF7DF0-C377-D14F-BD47-8CE1C08E2A28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4">
                <a:solidFill>
                  <a:srgbClr val="222222"/>
                </a:solidFill>
                <a:latin typeface="Calibri Light"/>
              </a:rPr>
              <a:t>Integration testing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D2194-4E66-884A-9381-42DAC9BCDCC0}"/>
              </a:ext>
            </a:extLst>
          </p:cNvPr>
          <p:cNvSpPr txBox="1"/>
          <p:nvPr/>
        </p:nvSpPr>
        <p:spPr>
          <a:xfrm>
            <a:off x="962633" y="2551231"/>
            <a:ext cx="102808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Y" sz="3600" b="1">
                <a:latin typeface="Calibri" panose="020F0502020204030204" pitchFamily="34" charset="0"/>
                <a:cs typeface="Calibri" panose="020F0502020204030204" pitchFamily="34" charset="0"/>
              </a:rPr>
              <a:t>Integration testing </a:t>
            </a:r>
            <a:r>
              <a:rPr lang="en-BY" sz="3600">
                <a:latin typeface="Calibri" panose="020F0502020204030204" pitchFamily="34" charset="0"/>
                <a:cs typeface="Calibri" panose="020F0502020204030204" pitchFamily="34" charset="0"/>
              </a:rPr>
              <a:t>is defined as a type of testing where </a:t>
            </a:r>
            <a:r>
              <a:rPr lang="en-BY" sz="3600" b="1">
                <a:latin typeface="Calibri" panose="020F0502020204030204" pitchFamily="34" charset="0"/>
                <a:cs typeface="Calibri" panose="020F0502020204030204" pitchFamily="34" charset="0"/>
              </a:rPr>
              <a:t>software units </a:t>
            </a:r>
            <a:r>
              <a:rPr lang="en-BY" sz="360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BY" sz="3600" b="1">
                <a:latin typeface="Calibri" panose="020F0502020204030204" pitchFamily="34" charset="0"/>
                <a:cs typeface="Calibri" panose="020F0502020204030204" pitchFamily="34" charset="0"/>
              </a:rPr>
              <a:t>integrated</a:t>
            </a:r>
            <a:r>
              <a:rPr lang="ru-RU" sz="3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>
                <a:latin typeface="Calibri" panose="020F0502020204030204" pitchFamily="34" charset="0"/>
                <a:cs typeface="Calibri" panose="020F0502020204030204" pitchFamily="34" charset="0"/>
              </a:rPr>
              <a:t>with each other</a:t>
            </a:r>
            <a:r>
              <a:rPr lang="en-BY" sz="3600" b="1">
                <a:latin typeface="Calibri" panose="020F0502020204030204" pitchFamily="34" charset="0"/>
                <a:cs typeface="Calibri" panose="020F0502020204030204" pitchFamily="34" charset="0"/>
              </a:rPr>
              <a:t> logicaly </a:t>
            </a:r>
            <a:r>
              <a:rPr lang="en-BY" sz="3600">
                <a:latin typeface="Calibri" panose="020F0502020204030204" pitchFamily="34" charset="0"/>
                <a:cs typeface="Calibri" panose="020F0502020204030204" pitchFamily="34" charset="0"/>
              </a:rPr>
              <a:t>and tested as a </a:t>
            </a:r>
            <a:r>
              <a:rPr lang="en-BY" sz="3600" b="1"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en-BY" sz="36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4A1B45F3-5D8D-4446-A143-9E68D7EF659B}"/>
              </a:ext>
            </a:extLst>
          </p:cNvPr>
          <p:cNvSpPr/>
          <p:nvPr/>
        </p:nvSpPr>
        <p:spPr>
          <a:xfrm>
            <a:off x="11102760" y="6438960"/>
            <a:ext cx="608760" cy="4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13A757D-6DCE-4876-99F6-5FD615910D3F}" type="slidenum">
              <a:rPr lang="en-US" sz="1800" b="1" strike="noStrike" spc="-1">
                <a:solidFill>
                  <a:srgbClr val="FEFEFE"/>
                </a:solidFill>
                <a:latin typeface="Calibri"/>
              </a:rPr>
              <a:t>15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7CA80C8D-75E4-5E4A-A8FE-DD747DF00AD1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719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ABE12E5B-8649-0A43-85BF-C915BB667F48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94">
                <a:solidFill>
                  <a:srgbClr val="222222"/>
                </a:solidFill>
                <a:latin typeface="Calibri Light"/>
              </a:rPr>
              <a:t>End to end</a:t>
            </a:r>
            <a:r>
              <a:rPr lang="en-US" sz="2000" b="1" strike="noStrike" spc="94">
                <a:solidFill>
                  <a:srgbClr val="222222"/>
                </a:solidFill>
                <a:latin typeface="Calibri Light"/>
              </a:rPr>
              <a:t> testing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E13CB-80B8-E94D-B6FB-6071FF301549}"/>
              </a:ext>
            </a:extLst>
          </p:cNvPr>
          <p:cNvSpPr txBox="1"/>
          <p:nvPr/>
        </p:nvSpPr>
        <p:spPr>
          <a:xfrm>
            <a:off x="962633" y="2551231"/>
            <a:ext cx="10280821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BY" sz="3600" b="1">
                <a:latin typeface="Calibri"/>
                <a:cs typeface="Calibri"/>
              </a:rPr>
              <a:t>End to end testing </a:t>
            </a:r>
            <a:r>
              <a:rPr lang="en-BY" sz="3600">
                <a:latin typeface="Calibri"/>
                <a:cs typeface="Calibri"/>
              </a:rPr>
              <a:t>is defined as a type of testing where the </a:t>
            </a:r>
            <a:r>
              <a:rPr lang="en-BY" sz="3600" b="1">
                <a:latin typeface="Calibri"/>
                <a:cs typeface="Calibri"/>
              </a:rPr>
              <a:t>whole system</a:t>
            </a:r>
            <a:r>
              <a:rPr lang="en-BY" sz="3600">
                <a:latin typeface="Calibri"/>
                <a:cs typeface="Calibri"/>
              </a:rPr>
              <a:t> behavior are tested under </a:t>
            </a:r>
            <a:r>
              <a:rPr lang="en-BY" sz="3600" b="1">
                <a:latin typeface="Calibri"/>
                <a:cs typeface="Calibri"/>
              </a:rPr>
              <a:t>product-like</a:t>
            </a:r>
            <a:r>
              <a:rPr lang="en-BY" sz="3600">
                <a:latin typeface="Calibri"/>
                <a:cs typeface="Calibri"/>
              </a:rPr>
              <a:t> circumstances.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814BEB5-D809-3E4C-9652-477607DCC871}"/>
              </a:ext>
            </a:extLst>
          </p:cNvPr>
          <p:cNvSpPr/>
          <p:nvPr/>
        </p:nvSpPr>
        <p:spPr>
          <a:xfrm>
            <a:off x="11102760" y="6438960"/>
            <a:ext cx="608760" cy="4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13A757D-6DCE-4876-99F6-5FD615910D3F}" type="slidenum">
              <a:rPr lang="en-US" sz="1800" b="1" strike="noStrike" spc="-1">
                <a:solidFill>
                  <a:srgbClr val="FEFEFE"/>
                </a:solidFill>
                <a:latin typeface="Calibri"/>
              </a:rPr>
              <a:t>16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DBF2EA90-DF10-D742-8E0A-743AFBDC6CD3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568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r>
              <a:rPr lang="en-US" sz="2000" b="1" spc="94">
                <a:solidFill>
                  <a:srgbClr val="222222"/>
                </a:solidFill>
                <a:latin typeface="Calibri Light"/>
              </a:rPr>
              <a:t>Inverted testing</a:t>
            </a:r>
            <a:r>
              <a:rPr lang="en-US" sz="2000" b="1" strike="noStrike" spc="94">
                <a:solidFill>
                  <a:srgbClr val="222222"/>
                </a:solidFill>
                <a:latin typeface="Calibri Light"/>
              </a:rPr>
              <a:t> pyramid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11102760" y="6438960"/>
            <a:ext cx="608760" cy="4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0FA8FA8D-1854-4DC2-B4DF-C3E40CA3B243}" type="slidenum">
              <a:rPr lang="en-US" sz="1800" b="1" strike="noStrike" spc="-1">
                <a:solidFill>
                  <a:srgbClr val="FEFEFE"/>
                </a:solidFill>
                <a:latin typeface="Calibri"/>
              </a:rPr>
              <a:t>17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6585FD39-86B2-4331-B156-1AFE3D4F2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709" y="975503"/>
            <a:ext cx="5314050" cy="54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91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2374560" y="3037320"/>
            <a:ext cx="74401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spc="-1" dirty="0">
                <a:solidFill>
                  <a:srgbClr val="FFFFFF"/>
                </a:solidFill>
                <a:latin typeface="Calibri Light"/>
              </a:rPr>
              <a:t>Python libraries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18</a:t>
            </a:fld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40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4" dirty="0">
                <a:solidFill>
                  <a:srgbClr val="222222"/>
                </a:solidFill>
                <a:latin typeface="Calibri Light"/>
              </a:rPr>
              <a:t>Python testing frameworks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11102760" y="6438960"/>
            <a:ext cx="608760" cy="4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13A757D-6DCE-4876-99F6-5FD615910D3F}" type="slidenum">
              <a:rPr lang="en-US" sz="1800" b="1" strike="noStrike" spc="-1">
                <a:solidFill>
                  <a:srgbClr val="FEFEFE"/>
                </a:solidFill>
                <a:latin typeface="Calibri"/>
              </a:rPr>
              <a:t>19</a:t>
            </a:fld>
            <a:endParaRPr lang="en-US" sz="1800" b="0" strike="noStrike" spc="-1" dirty="0">
              <a:latin typeface="Arial"/>
            </a:endParaRPr>
          </a:p>
        </p:txBody>
      </p:sp>
      <p:pic>
        <p:nvPicPr>
          <p:cNvPr id="509" name="Picture 508"/>
          <p:cNvPicPr/>
          <p:nvPr/>
        </p:nvPicPr>
        <p:blipFill>
          <a:blip r:embed="rId3"/>
          <a:stretch/>
        </p:blipFill>
        <p:spPr>
          <a:xfrm>
            <a:off x="623501" y="2560500"/>
            <a:ext cx="1736640" cy="1737000"/>
          </a:xfrm>
          <a:prstGeom prst="rect">
            <a:avLst/>
          </a:prstGeom>
          <a:ln>
            <a:noFill/>
          </a:ln>
        </p:spPr>
      </p:pic>
      <p:sp>
        <p:nvSpPr>
          <p:cNvPr id="515" name="CustomShape 3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369E4F-08A0-4741-9E36-FB71E971AED9}"/>
              </a:ext>
            </a:extLst>
          </p:cNvPr>
          <p:cNvSpPr txBox="1"/>
          <p:nvPr/>
        </p:nvSpPr>
        <p:spPr>
          <a:xfrm>
            <a:off x="2934429" y="1997839"/>
            <a:ext cx="8291383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Unittest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 is a unit testing framework for Python that was inspired by JUnit. It is the default Python testing framework that comes out of the box with the Python package.</a:t>
            </a:r>
            <a:endParaRPr lang="en-BY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A47DF-D71E-834F-8E82-782E5DA1F45C}"/>
              </a:ext>
            </a:extLst>
          </p:cNvPr>
          <p:cNvSpPr txBox="1"/>
          <p:nvPr/>
        </p:nvSpPr>
        <p:spPr>
          <a:xfrm>
            <a:off x="2360141" y="14704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Y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1"/>
          <p:cNvSpPr/>
          <p:nvPr/>
        </p:nvSpPr>
        <p:spPr>
          <a:xfrm>
            <a:off x="480600" y="304920"/>
            <a:ext cx="112284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46" dirty="0">
                <a:solidFill>
                  <a:srgbClr val="222222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Session overview</a:t>
            </a:r>
            <a:endParaRPr lang="en-US" sz="2000" b="1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8" name="CustomShape 2"/>
          <p:cNvSpPr/>
          <p:nvPr/>
        </p:nvSpPr>
        <p:spPr>
          <a:xfrm>
            <a:off x="3200400" y="6435360"/>
            <a:ext cx="5784480" cy="4118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69" name="CustomShape 3"/>
          <p:cNvSpPr/>
          <p:nvPr/>
        </p:nvSpPr>
        <p:spPr>
          <a:xfrm>
            <a:off x="11106000" y="6438960"/>
            <a:ext cx="602640" cy="41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9D261DDE-05CA-45BF-B6CD-34E735E633E0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2</a:t>
            </a:fld>
            <a:endParaRPr lang="en-US" sz="1800" b="0" strike="noStrike" spc="-1" dirty="0">
              <a:latin typeface="Arial"/>
            </a:endParaRPr>
          </a:p>
        </p:txBody>
      </p:sp>
      <p:sp>
        <p:nvSpPr>
          <p:cNvPr id="470" name="CustomShape 4"/>
          <p:cNvSpPr/>
          <p:nvPr/>
        </p:nvSpPr>
        <p:spPr>
          <a:xfrm>
            <a:off x="457200" y="1691640"/>
            <a:ext cx="11243160" cy="453240"/>
          </a:xfrm>
          <a:prstGeom prst="rect">
            <a:avLst/>
          </a:prstGeom>
          <a:solidFill>
            <a:srgbClr val="FFFFFF">
              <a:alpha val="90000"/>
            </a:srgbClr>
          </a:solidFill>
          <a:ln w="12600">
            <a:solidFill>
              <a:srgbClr val="CEDB56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1" name="CustomShape 5"/>
          <p:cNvSpPr/>
          <p:nvPr/>
        </p:nvSpPr>
        <p:spPr>
          <a:xfrm>
            <a:off x="1005840" y="1415520"/>
            <a:ext cx="7863120" cy="526680"/>
          </a:xfrm>
          <a:prstGeom prst="roundRect">
            <a:avLst>
              <a:gd name="adj" fmla="val 16667"/>
            </a:avLst>
          </a:prstGeom>
          <a:solidFill>
            <a:srgbClr val="CEDB56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pc="-1" dirty="0">
                <a:solidFill>
                  <a:srgbClr val="FFFFFF"/>
                </a:solidFill>
                <a:latin typeface="Arial"/>
              </a:rPr>
              <a:t>Testing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72" name="CustomShape 6"/>
          <p:cNvSpPr/>
          <p:nvPr/>
        </p:nvSpPr>
        <p:spPr>
          <a:xfrm>
            <a:off x="457200" y="2606040"/>
            <a:ext cx="11243160" cy="449280"/>
          </a:xfrm>
          <a:prstGeom prst="rect">
            <a:avLst/>
          </a:prstGeom>
          <a:solidFill>
            <a:srgbClr val="FFFFFF">
              <a:alpha val="90000"/>
            </a:srgbClr>
          </a:solidFill>
          <a:ln w="12600">
            <a:solidFill>
              <a:srgbClr val="D8BB5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CustomShape 7"/>
          <p:cNvSpPr/>
          <p:nvPr/>
        </p:nvSpPr>
        <p:spPr>
          <a:xfrm>
            <a:off x="457200" y="3520440"/>
            <a:ext cx="11243160" cy="449280"/>
          </a:xfrm>
          <a:prstGeom prst="rect">
            <a:avLst/>
          </a:prstGeom>
          <a:solidFill>
            <a:srgbClr val="FFFFFF">
              <a:alpha val="90000"/>
            </a:srgbClr>
          </a:solidFill>
          <a:ln w="12600">
            <a:solidFill>
              <a:srgbClr val="D68D4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8"/>
          <p:cNvSpPr/>
          <p:nvPr/>
        </p:nvSpPr>
        <p:spPr>
          <a:xfrm>
            <a:off x="1005840" y="2331720"/>
            <a:ext cx="7863120" cy="527040"/>
          </a:xfrm>
          <a:prstGeom prst="roundRect">
            <a:avLst>
              <a:gd name="adj" fmla="val 16667"/>
            </a:avLst>
          </a:prstGeom>
          <a:solidFill>
            <a:srgbClr val="D8BB51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pc="-1" dirty="0">
                <a:solidFill>
                  <a:srgbClr val="FFFFFF"/>
                </a:solidFill>
                <a:latin typeface="Arial"/>
                <a:ea typeface="DejaVu Sans"/>
                <a:cs typeface="Arial"/>
              </a:rPr>
              <a:t>Types of tests</a:t>
            </a: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5" name="CustomShape 9"/>
          <p:cNvSpPr/>
          <p:nvPr/>
        </p:nvSpPr>
        <p:spPr>
          <a:xfrm>
            <a:off x="1005840" y="3246120"/>
            <a:ext cx="7863120" cy="527040"/>
          </a:xfrm>
          <a:prstGeom prst="roundRect">
            <a:avLst>
              <a:gd name="adj" fmla="val 16667"/>
            </a:avLst>
          </a:prstGeom>
          <a:solidFill>
            <a:srgbClr val="D68D4C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pc="-1" dirty="0">
                <a:solidFill>
                  <a:srgbClr val="FFFFFF"/>
                </a:solidFill>
                <a:latin typeface="Arial"/>
                <a:ea typeface="+mn-lt"/>
                <a:cs typeface="Arial"/>
              </a:rPr>
              <a:t>Python libraries for testing (</a:t>
            </a:r>
            <a:r>
              <a:rPr lang="en-US" spc="-1" dirty="0" err="1">
                <a:solidFill>
                  <a:srgbClr val="FFFFFF"/>
                </a:solidFill>
                <a:latin typeface="Arial"/>
                <a:ea typeface="+mn-lt"/>
                <a:cs typeface="Arial"/>
              </a:rPr>
              <a:t>unitttest</a:t>
            </a:r>
            <a:r>
              <a:rPr lang="en-US" spc="-1">
                <a:solidFill>
                  <a:srgbClr val="FFFFFF"/>
                </a:solidFill>
                <a:latin typeface="Arial"/>
                <a:ea typeface="+mn-lt"/>
                <a:cs typeface="Arial"/>
              </a:rPr>
              <a:t>)</a:t>
            </a:r>
            <a:endParaRPr lang="en-US" spc="-1">
              <a:ea typeface="+mn-lt"/>
              <a:cs typeface="+mn-lt"/>
            </a:endParaRPr>
          </a:p>
        </p:txBody>
      </p:sp>
      <p:sp>
        <p:nvSpPr>
          <p:cNvPr id="476" name="CustomShape 10"/>
          <p:cNvSpPr/>
          <p:nvPr/>
        </p:nvSpPr>
        <p:spPr>
          <a:xfrm>
            <a:off x="453240" y="5336640"/>
            <a:ext cx="11243160" cy="449280"/>
          </a:xfrm>
          <a:prstGeom prst="rect">
            <a:avLst/>
          </a:prstGeom>
          <a:solidFill>
            <a:srgbClr val="FFFFFF">
              <a:alpha val="90000"/>
            </a:srgbClr>
          </a:solidFill>
          <a:ln w="12600">
            <a:solidFill>
              <a:srgbClr val="C9211E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7" name="CustomShape 11"/>
          <p:cNvSpPr/>
          <p:nvPr/>
        </p:nvSpPr>
        <p:spPr>
          <a:xfrm>
            <a:off x="997920" y="5062320"/>
            <a:ext cx="7863120" cy="527040"/>
          </a:xfrm>
          <a:prstGeom prst="roundRect">
            <a:avLst>
              <a:gd name="adj" fmla="val 16667"/>
            </a:avLst>
          </a:prstGeom>
          <a:solidFill>
            <a:srgbClr val="B71A1C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pc="-1">
                <a:solidFill>
                  <a:srgbClr val="FFFFFF"/>
                </a:solidFill>
                <a:latin typeface="Arial"/>
              </a:rPr>
              <a:t>Approaches for development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" name="CustomShape 7">
            <a:extLst>
              <a:ext uri="{FF2B5EF4-FFF2-40B4-BE49-F238E27FC236}">
                <a16:creationId xmlns:a16="http://schemas.microsoft.com/office/drawing/2014/main" id="{C5D6550A-9E47-AB4B-867D-596308ED4B56}"/>
              </a:ext>
            </a:extLst>
          </p:cNvPr>
          <p:cNvSpPr/>
          <p:nvPr/>
        </p:nvSpPr>
        <p:spPr>
          <a:xfrm>
            <a:off x="453240" y="4431600"/>
            <a:ext cx="11243160" cy="449280"/>
          </a:xfrm>
          <a:prstGeom prst="rect">
            <a:avLst/>
          </a:prstGeom>
          <a:solidFill>
            <a:srgbClr val="FFFFFF">
              <a:alpha val="90000"/>
            </a:srgbClr>
          </a:solidFill>
          <a:ln w="12600">
            <a:solidFill>
              <a:srgbClr val="D68D4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9">
            <a:extLst>
              <a:ext uri="{FF2B5EF4-FFF2-40B4-BE49-F238E27FC236}">
                <a16:creationId xmlns:a16="http://schemas.microsoft.com/office/drawing/2014/main" id="{5DA97954-21D3-414B-BCB0-D3D4B1172DB5}"/>
              </a:ext>
            </a:extLst>
          </p:cNvPr>
          <p:cNvSpPr/>
          <p:nvPr/>
        </p:nvSpPr>
        <p:spPr>
          <a:xfrm>
            <a:off x="1001880" y="4157280"/>
            <a:ext cx="7863120" cy="527040"/>
          </a:xfrm>
          <a:prstGeom prst="roundRect">
            <a:avLst>
              <a:gd name="adj" fmla="val 16667"/>
            </a:avLst>
          </a:prstGeom>
          <a:solidFill>
            <a:srgbClr val="BA7C46"/>
          </a:solidFill>
          <a:ln w="126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23280" tIns="25920" rIns="297360" bIns="25920" anchor="ctr">
            <a:noAutofit/>
          </a:bodyPr>
          <a:lstStyle/>
          <a:p>
            <a:pPr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US" spc="-1">
                <a:solidFill>
                  <a:srgbClr val="FFFFFF"/>
                </a:solidFill>
                <a:latin typeface="Arial"/>
              </a:rPr>
              <a:t>Coverage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EBEEAE-6F0C-9745-B1AD-7F8E8E9DF1A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2377620"/>
            <a:ext cx="3529440" cy="2102760"/>
          </a:xfrm>
          <a:prstGeom prst="rect">
            <a:avLst/>
          </a:prstGeom>
          <a:ln>
            <a:noFill/>
          </a:ln>
        </p:spPr>
      </p:pic>
      <p:sp>
        <p:nvSpPr>
          <p:cNvPr id="7" name="CustomShape 1">
            <a:extLst>
              <a:ext uri="{FF2B5EF4-FFF2-40B4-BE49-F238E27FC236}">
                <a16:creationId xmlns:a16="http://schemas.microsoft.com/office/drawing/2014/main" id="{20BB41FE-73AF-784E-8CD8-C3A0F6A85D7A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4">
                <a:solidFill>
                  <a:srgbClr val="222222"/>
                </a:solidFill>
                <a:latin typeface="Calibri Light"/>
              </a:rPr>
              <a:t>Python testing frameworks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ABD07-F79A-394B-9411-20CE560C040B}"/>
              </a:ext>
            </a:extLst>
          </p:cNvPr>
          <p:cNvSpPr txBox="1"/>
          <p:nvPr/>
        </p:nvSpPr>
        <p:spPr>
          <a:xfrm>
            <a:off x="2934429" y="1997839"/>
            <a:ext cx="82913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err="1">
                <a:latin typeface="Calibri" panose="020F0502020204030204" pitchFamily="34" charset="0"/>
                <a:cs typeface="Calibri" panose="020F0502020204030204" pitchFamily="34" charset="0"/>
              </a:rPr>
              <a:t>Pytest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 is an open-source testing framework that is possibly on of the most widely used Python testing frameworks out there. </a:t>
            </a:r>
            <a:r>
              <a:rPr lang="en-GB" sz="3600" err="1">
                <a:latin typeface="Calibri" panose="020F0502020204030204" pitchFamily="34" charset="0"/>
                <a:cs typeface="Calibri" panose="020F0502020204030204" pitchFamily="34" charset="0"/>
              </a:rPr>
              <a:t>Pytest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 is supports unit testing, functional testing and API testing as well. </a:t>
            </a:r>
            <a:endParaRPr lang="en-BY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03D4FBAE-D073-B940-9DDF-56D8A83620F1}"/>
              </a:ext>
            </a:extLst>
          </p:cNvPr>
          <p:cNvSpPr/>
          <p:nvPr/>
        </p:nvSpPr>
        <p:spPr>
          <a:xfrm>
            <a:off x="11102760" y="6438960"/>
            <a:ext cx="608760" cy="4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13A757D-6DCE-4876-99F6-5FD615910D3F}" type="slidenum">
              <a:rPr lang="en-US" sz="1800" b="1" strike="noStrike" spc="-1">
                <a:solidFill>
                  <a:srgbClr val="FEFEFE"/>
                </a:solidFill>
                <a:latin typeface="Calibri"/>
              </a:rPr>
              <a:t>20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16F7774A-2749-9D4D-855D-9039CDE9100F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914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8C52A5-E6CB-B94E-A4A7-BAC48B3CD3B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80240" y="2946137"/>
            <a:ext cx="2100033" cy="965726"/>
          </a:xfrm>
          <a:prstGeom prst="rect">
            <a:avLst/>
          </a:prstGeom>
          <a:ln>
            <a:noFill/>
          </a:ln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A08D7BD7-0805-2045-8AA6-51B0BEA91BB2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4">
                <a:solidFill>
                  <a:srgbClr val="222222"/>
                </a:solidFill>
                <a:latin typeface="Calibri Light"/>
              </a:rPr>
              <a:t>Python testing frameworks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0CC4C-117D-8F49-A5DD-F41BE033F5AB}"/>
              </a:ext>
            </a:extLst>
          </p:cNvPr>
          <p:cNvSpPr txBox="1"/>
          <p:nvPr/>
        </p:nvSpPr>
        <p:spPr>
          <a:xfrm>
            <a:off x="2879980" y="1997839"/>
            <a:ext cx="82913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>
                <a:latin typeface="Calibri" panose="020F0502020204030204" pitchFamily="34" charset="0"/>
                <a:cs typeface="Calibri" panose="020F0502020204030204" pitchFamily="34" charset="0"/>
              </a:rPr>
              <a:t>Nose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 is basically </a:t>
            </a:r>
            <a:r>
              <a:rPr lang="en-GB" sz="3600" err="1">
                <a:latin typeface="Calibri" panose="020F0502020204030204" pitchFamily="34" charset="0"/>
                <a:cs typeface="Calibri" panose="020F0502020204030204" pitchFamily="34" charset="0"/>
              </a:rPr>
              <a:t>Unittest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, but with plugins. Nose extends </a:t>
            </a:r>
            <a:r>
              <a:rPr lang="en-GB" sz="3600" err="1">
                <a:latin typeface="Calibri" panose="020F0502020204030204" pitchFamily="34" charset="0"/>
                <a:cs typeface="Calibri" panose="020F0502020204030204" pitchFamily="34" charset="0"/>
              </a:rPr>
              <a:t>Unittest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 beyond its functionality with various plugins that add support for test execution, test discovery, decorators, fixtures, parameterization, etc.</a:t>
            </a:r>
            <a:endParaRPr lang="en-BY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DDAE917F-076B-544E-A1C9-92B3581FA52D}"/>
              </a:ext>
            </a:extLst>
          </p:cNvPr>
          <p:cNvSpPr/>
          <p:nvPr/>
        </p:nvSpPr>
        <p:spPr>
          <a:xfrm>
            <a:off x="11102760" y="6438960"/>
            <a:ext cx="608760" cy="4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13A757D-6DCE-4876-99F6-5FD615910D3F}" type="slidenum">
              <a:rPr lang="en-US" sz="1800" b="1" strike="noStrike" spc="-1">
                <a:solidFill>
                  <a:srgbClr val="FEFEFE"/>
                </a:solidFill>
                <a:latin typeface="Calibri"/>
              </a:rPr>
              <a:t>21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ED67C390-E1E6-DD4B-939C-A74D537F3C00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21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A71315-86C6-4449-834C-D7F0F4F7422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80240" y="2524500"/>
            <a:ext cx="1818360" cy="1809000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52B9BC15-BD2C-C242-B07F-3CD33E7EE7DC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4">
                <a:solidFill>
                  <a:srgbClr val="222222"/>
                </a:solidFill>
                <a:latin typeface="Calibri Light"/>
              </a:rPr>
              <a:t>Python testing frameworks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D6136-D7C5-AE43-8695-DF2B724A2818}"/>
              </a:ext>
            </a:extLst>
          </p:cNvPr>
          <p:cNvSpPr txBox="1"/>
          <p:nvPr/>
        </p:nvSpPr>
        <p:spPr>
          <a:xfrm>
            <a:off x="2891725" y="2274838"/>
            <a:ext cx="8291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>
                <a:latin typeface="Calibri" panose="020F0502020204030204" pitchFamily="34" charset="0"/>
                <a:cs typeface="Calibri" panose="020F0502020204030204" pitchFamily="34" charset="0"/>
              </a:rPr>
              <a:t>Testify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 is designed to replace the common Unittest and Nose frameworks and has advanced features to the standard </a:t>
            </a:r>
            <a:r>
              <a:rPr lang="en-GB" sz="3600" err="1">
                <a:latin typeface="Calibri" panose="020F0502020204030204" pitchFamily="34" charset="0"/>
                <a:cs typeface="Calibri" panose="020F0502020204030204" pitchFamily="34" charset="0"/>
              </a:rPr>
              <a:t>Unittest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BY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B79B3FD-704F-B64B-8AEC-E79821B96FCD}"/>
              </a:ext>
            </a:extLst>
          </p:cNvPr>
          <p:cNvSpPr/>
          <p:nvPr/>
        </p:nvSpPr>
        <p:spPr>
          <a:xfrm>
            <a:off x="11102760" y="6438960"/>
            <a:ext cx="608760" cy="4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13A757D-6DCE-4876-99F6-5FD615910D3F}" type="slidenum">
              <a:rPr lang="en-US" sz="1800" b="1" strike="noStrike" spc="-1">
                <a:solidFill>
                  <a:srgbClr val="FEFEFE"/>
                </a:solidFill>
                <a:latin typeface="Calibri"/>
              </a:rPr>
              <a:t>22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DC2CD757-16C7-434C-872E-E53806C3EF59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941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52B9BC15-BD2C-C242-B07F-3CD33E7EE7DC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4">
                <a:solidFill>
                  <a:srgbClr val="222222"/>
                </a:solidFill>
                <a:latin typeface="Calibri Light"/>
              </a:rPr>
              <a:t>Python testing frameworks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D6136-D7C5-AE43-8695-DF2B724A2818}"/>
              </a:ext>
            </a:extLst>
          </p:cNvPr>
          <p:cNvSpPr txBox="1"/>
          <p:nvPr/>
        </p:nvSpPr>
        <p:spPr>
          <a:xfrm>
            <a:off x="2891725" y="1722052"/>
            <a:ext cx="8291383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600" b="1">
                <a:latin typeface="Calibri"/>
                <a:cs typeface="Calibri"/>
              </a:rPr>
              <a:t>Locust </a:t>
            </a:r>
            <a:r>
              <a:rPr lang="en-GB" sz="3600">
                <a:latin typeface="Calibri"/>
                <a:ea typeface="+mn-lt"/>
                <a:cs typeface="+mn-lt"/>
              </a:rPr>
              <a:t>makes it easy to run load tests. You define the behaviour of your users in regular Python code, instead of being constrained by a UI or domain specific language that only pretends to be real code.</a:t>
            </a:r>
            <a:endParaRPr lang="en-GB" sz="3600">
              <a:latin typeface="Calibri"/>
              <a:cs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B79B3FD-704F-B64B-8AEC-E79821B96FCD}"/>
              </a:ext>
            </a:extLst>
          </p:cNvPr>
          <p:cNvSpPr/>
          <p:nvPr/>
        </p:nvSpPr>
        <p:spPr>
          <a:xfrm>
            <a:off x="11102760" y="6438960"/>
            <a:ext cx="608760" cy="4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13A757D-6DCE-4876-99F6-5FD615910D3F}" type="slidenum">
              <a:rPr lang="en-US" sz="1800" b="1" strike="noStrike" spc="-1">
                <a:solidFill>
                  <a:srgbClr val="FEFEFE"/>
                </a:solidFill>
                <a:latin typeface="Calibri"/>
              </a:rPr>
              <a:t>23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DC2CD757-16C7-434C-872E-E53806C3EF59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" name="Picture 8" descr="Graphical user interface, logo&#10;&#10;Description automatically generated">
            <a:extLst>
              <a:ext uri="{FF2B5EF4-FFF2-40B4-BE49-F238E27FC236}">
                <a16:creationId xmlns:a16="http://schemas.microsoft.com/office/drawing/2014/main" id="{1FEC7510-8AFF-4912-84AA-18040E25F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" y="2057400"/>
            <a:ext cx="274162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69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52B9BC15-BD2C-C242-B07F-3CD33E7EE7DC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4">
                <a:solidFill>
                  <a:srgbClr val="222222"/>
                </a:solidFill>
                <a:latin typeface="Calibri Light"/>
              </a:rPr>
              <a:t>Python testing frameworks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D6136-D7C5-AE43-8695-DF2B724A2818}"/>
              </a:ext>
            </a:extLst>
          </p:cNvPr>
          <p:cNvSpPr txBox="1"/>
          <p:nvPr/>
        </p:nvSpPr>
        <p:spPr>
          <a:xfrm>
            <a:off x="2330624" y="2836261"/>
            <a:ext cx="938768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200" b="1">
                <a:latin typeface="Calibri"/>
                <a:cs typeface="Calibri"/>
              </a:rPr>
              <a:t>Behave </a:t>
            </a:r>
            <a:r>
              <a:rPr lang="en-GB" sz="3200">
                <a:latin typeface="Calibri"/>
                <a:cs typeface="Calibri"/>
              </a:rPr>
              <a:t>is the library </a:t>
            </a:r>
            <a:r>
              <a:rPr lang="en-GB" sz="3200">
                <a:latin typeface="Calibri"/>
                <a:ea typeface="+mn-lt"/>
                <a:cs typeface="Calibri"/>
              </a:rPr>
              <a:t>for </a:t>
            </a:r>
            <a:r>
              <a:rPr lang="en-GB" sz="3200">
                <a:latin typeface="Calibri"/>
                <a:ea typeface="+mn-lt"/>
                <a:cs typeface="+mn-lt"/>
              </a:rPr>
              <a:t>behaviour-driven development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B79B3FD-704F-B64B-8AEC-E79821B96FCD}"/>
              </a:ext>
            </a:extLst>
          </p:cNvPr>
          <p:cNvSpPr/>
          <p:nvPr/>
        </p:nvSpPr>
        <p:spPr>
          <a:xfrm>
            <a:off x="11102760" y="6438960"/>
            <a:ext cx="608760" cy="4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13A757D-6DCE-4876-99F6-5FD615910D3F}" type="slidenum">
              <a:rPr lang="en-US" sz="1800" b="1" strike="noStrike" spc="-1">
                <a:solidFill>
                  <a:srgbClr val="FEFEFE"/>
                </a:solidFill>
                <a:latin typeface="Calibri"/>
              </a:rPr>
              <a:t>24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DC2CD757-16C7-434C-872E-E53806C3EF59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63128204-846B-45C5-BC05-8F2BF294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6" y="2700338"/>
            <a:ext cx="1523124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51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2374560" y="3037320"/>
            <a:ext cx="74401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spc="-1" err="1">
                <a:solidFill>
                  <a:srgbClr val="FFFFFF"/>
                </a:solidFill>
                <a:latin typeface="Calibri Light"/>
              </a:rPr>
              <a:t>Unittest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25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3797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188CC615-B230-4F40-8C8D-F1CF5C794567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94">
                <a:solidFill>
                  <a:srgbClr val="222222"/>
                </a:solidFill>
                <a:latin typeface="Calibri Light"/>
              </a:rPr>
              <a:t>Test case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519CC-48F4-3448-BB66-75A0F2611C0C}"/>
              </a:ext>
            </a:extLst>
          </p:cNvPr>
          <p:cNvSpPr txBox="1"/>
          <p:nvPr/>
        </p:nvSpPr>
        <p:spPr>
          <a:xfrm>
            <a:off x="954001" y="2274838"/>
            <a:ext cx="10280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test case 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is the individual 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unit of testing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. It checks for a specific response to a particular set of inputs. </a:t>
            </a:r>
            <a:r>
              <a:rPr lang="en-GB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unittest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 provides a base class, </a:t>
            </a:r>
            <a:r>
              <a:rPr lang="en-GB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TestCase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, which may be used to create new test cases.</a:t>
            </a:r>
            <a:endParaRPr lang="en-BY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E623A6-04A2-3045-B9ED-D4F052FB32CE}"/>
              </a:ext>
            </a:extLst>
          </p:cNvPr>
          <p:cNvSpPr/>
          <p:nvPr/>
        </p:nvSpPr>
        <p:spPr>
          <a:xfrm>
            <a:off x="480240" y="6066028"/>
            <a:ext cx="3582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Y" sz="1400" i="1" u="sng">
                <a:solidFill>
                  <a:srgbClr val="76CDD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https://docs.python.org/3/library/unittest.html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537CE4E9-1FD1-5443-BC4C-A41C0938CB08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64F7147A-B040-854A-BD15-F8567C44F0E6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26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804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69E84B7E-0960-C145-88E0-A7C69088FEF1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94">
                <a:solidFill>
                  <a:srgbClr val="222222"/>
                </a:solidFill>
                <a:latin typeface="Calibri Light"/>
              </a:rPr>
              <a:t>Test case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2D8D1-FE7B-624D-92D5-65559B24E7D0}"/>
              </a:ext>
            </a:extLst>
          </p:cNvPr>
          <p:cNvSpPr/>
          <p:nvPr/>
        </p:nvSpPr>
        <p:spPr>
          <a:xfrm>
            <a:off x="1762471" y="2305615"/>
            <a:ext cx="90620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>
                <a:solidFill>
                  <a:srgbClr val="04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GB" sz="2800" b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800" b="1">
                <a:solidFill>
                  <a:srgbClr val="04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2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TestCaseExample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b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800" b="1">
                <a:solidFill>
                  <a:srgbClr val="04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7F2BD82-F0E3-0948-971C-84407120F0CE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655B85C7-8DDE-9D48-ADE0-33FD4CE7C8F3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27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796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52B9BC15-BD2C-C242-B07F-3CD33E7EE7DC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94">
                <a:solidFill>
                  <a:srgbClr val="222222"/>
                </a:solidFill>
                <a:latin typeface="Calibri Light"/>
              </a:rPr>
              <a:t>Set up and tear down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B79B3FD-704F-B64B-8AEC-E79821B96FCD}"/>
              </a:ext>
            </a:extLst>
          </p:cNvPr>
          <p:cNvSpPr/>
          <p:nvPr/>
        </p:nvSpPr>
        <p:spPr>
          <a:xfrm>
            <a:off x="11102760" y="6438960"/>
            <a:ext cx="608760" cy="4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13A757D-6DCE-4876-99F6-5FD615910D3F}" type="slidenum">
              <a:rPr lang="en-US" sz="1800" b="1" strike="noStrike" spc="-1">
                <a:solidFill>
                  <a:srgbClr val="FEFEFE"/>
                </a:solidFill>
                <a:latin typeface="Calibri"/>
              </a:rPr>
              <a:t>28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DC2CD757-16C7-434C-872E-E53806C3EF59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6AF2A-EB2B-2745-BB47-440391A7E214}"/>
              </a:ext>
            </a:extLst>
          </p:cNvPr>
          <p:cNvSpPr txBox="1"/>
          <p:nvPr/>
        </p:nvSpPr>
        <p:spPr>
          <a:xfrm>
            <a:off x="954001" y="2274838"/>
            <a:ext cx="102808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GB" sz="3600" b="1">
                <a:latin typeface="Calibri" panose="020F0502020204030204" pitchFamily="34" charset="0"/>
                <a:cs typeface="Calibri" panose="020F0502020204030204" pitchFamily="34" charset="0"/>
              </a:rPr>
              <a:t>setUp() 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and </a:t>
            </a:r>
            <a:r>
              <a:rPr lang="en-GB" sz="3600" b="1">
                <a:latin typeface="Calibri" panose="020F0502020204030204" pitchFamily="34" charset="0"/>
                <a:cs typeface="Calibri" panose="020F0502020204030204" pitchFamily="34" charset="0"/>
              </a:rPr>
              <a:t>tearDown() 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methods allow you to define instructions that will be executed before and after each test method.</a:t>
            </a:r>
            <a:endParaRPr lang="en-BY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3A1D9-CC80-4C45-823A-1B03351DB642}"/>
              </a:ext>
            </a:extLst>
          </p:cNvPr>
          <p:cNvSpPr/>
          <p:nvPr/>
        </p:nvSpPr>
        <p:spPr>
          <a:xfrm>
            <a:off x="480240" y="6066028"/>
            <a:ext cx="3582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Y" sz="1400" i="1" u="sng">
                <a:solidFill>
                  <a:srgbClr val="76CDD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https://docs.python.org/3/library/unittest.html</a:t>
            </a: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AA13E4C6-4EE3-AB4E-8306-7B98A68A2B7E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CB7070EA-33F5-8242-BC79-74039E681998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28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3158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9870E4F6-A196-D440-9E88-ECEEE93E8B17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94">
                <a:solidFill>
                  <a:srgbClr val="222222"/>
                </a:solidFill>
                <a:latin typeface="Calibri Light"/>
              </a:rPr>
              <a:t>Set up and tear down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AA7ED-E078-8D4E-AE24-F3EF2303FD15}"/>
              </a:ext>
            </a:extLst>
          </p:cNvPr>
          <p:cNvSpPr/>
          <p:nvPr/>
        </p:nvSpPr>
        <p:spPr>
          <a:xfrm>
            <a:off x="1316466" y="1592642"/>
            <a:ext cx="9555892" cy="397031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800" b="1">
                <a:solidFill>
                  <a:srgbClr val="04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GB" sz="2800" b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800" b="1">
                <a:solidFill>
                  <a:srgbClr val="04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TestExample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br>
              <a:rPr lang="en-GB" sz="28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</a:t>
            </a:r>
            <a:r>
              <a:rPr lang="en-GB" sz="2800" b="1">
                <a:solidFill>
                  <a:srgbClr val="040080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GB" sz="2800">
                <a:solidFill>
                  <a:srgbClr val="000000"/>
                </a:solidFill>
                <a:latin typeface="Courier New"/>
                <a:cs typeface="Courier New"/>
              </a:rPr>
              <a:t> </a:t>
            </a:r>
            <a:r>
              <a:rPr lang="en-GB" sz="2800" err="1">
                <a:solidFill>
                  <a:srgbClr val="000000"/>
                </a:solidFill>
                <a:latin typeface="Courier New"/>
                <a:cs typeface="Courier New"/>
              </a:rPr>
              <a:t>setUp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GB" sz="2800" b="0">
                <a:solidFill>
                  <a:srgbClr val="94558D"/>
                </a:solidFill>
                <a:effectLst/>
                <a:latin typeface="Courier New"/>
                <a:cs typeface="Courier New"/>
              </a:rPr>
              <a:t>self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):</a:t>
            </a:r>
          </a:p>
          <a:p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db_connection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db.connect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br>
              <a:rPr lang="en-GB" sz="28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	</a:t>
            </a:r>
            <a:r>
              <a:rPr lang="en-GB" sz="2800" b="1">
                <a:solidFill>
                  <a:srgbClr val="040080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GB" sz="2800">
                <a:solidFill>
                  <a:srgbClr val="000000"/>
                </a:solidFill>
                <a:latin typeface="Courier New"/>
                <a:cs typeface="Courier New"/>
              </a:rPr>
              <a:t> </a:t>
            </a:r>
            <a:r>
              <a:rPr lang="en-GB" sz="2800" err="1">
                <a:solidFill>
                  <a:srgbClr val="000000"/>
                </a:solidFill>
                <a:latin typeface="Courier New"/>
                <a:cs typeface="Courier New"/>
              </a:rPr>
              <a:t>tearDown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GB" sz="2800" b="0">
                <a:solidFill>
                  <a:srgbClr val="94558D"/>
                </a:solidFill>
                <a:effectLst/>
                <a:latin typeface="Courier New"/>
                <a:cs typeface="Courier New"/>
              </a:rPr>
              <a:t>self</a:t>
            </a:r>
            <a:r>
              <a:rPr lang="en-GB" sz="2800" b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):</a:t>
            </a:r>
          </a:p>
          <a:p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db_connection.disconnect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F4D66D1-881A-324A-9243-DB57C6922455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52D6AC4F-314E-CB42-BD64-866F932DE31B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29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2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2374560" y="3037320"/>
            <a:ext cx="74401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spc="-1">
                <a:solidFill>
                  <a:srgbClr val="FFFFFF"/>
                </a:solidFill>
                <a:latin typeface="Calibri Light"/>
              </a:rPr>
              <a:t>Testing</a:t>
            </a:r>
          </a:p>
        </p:txBody>
      </p:sp>
      <p:sp>
        <p:nvSpPr>
          <p:cNvPr id="501" name="CustomShape 2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3</a:t>
            </a:fld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376F2935-FB9C-704A-8133-4E961E770DAB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94">
                <a:solidFill>
                  <a:srgbClr val="222222"/>
                </a:solidFill>
                <a:latin typeface="Calibri Light"/>
              </a:rPr>
              <a:t>Asserts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37FC5-B326-A14C-B8DE-04C6F6EE88CA}"/>
              </a:ext>
            </a:extLst>
          </p:cNvPr>
          <p:cNvSpPr txBox="1"/>
          <p:nvPr/>
        </p:nvSpPr>
        <p:spPr>
          <a:xfrm>
            <a:off x="954001" y="1812488"/>
            <a:ext cx="102808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>
                <a:latin typeface="Calibri" panose="020F0502020204030204" pitchFamily="34" charset="0"/>
                <a:cs typeface="Calibri" panose="020F0502020204030204" pitchFamily="34" charset="0"/>
              </a:rPr>
              <a:t>Assert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 is a special </a:t>
            </a:r>
            <a:r>
              <a:rPr lang="en-GB" sz="3600" b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GB" sz="3600" b="1">
                <a:latin typeface="Calibri" panose="020F0502020204030204" pitchFamily="34" charset="0"/>
                <a:cs typeface="Calibri" panose="020F0502020204030204" pitchFamily="34" charset="0"/>
              </a:rPr>
              <a:t>return true 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if a specified condition is true and will </a:t>
            </a:r>
            <a:r>
              <a:rPr lang="en-GB" sz="3600" b="1">
                <a:latin typeface="Calibri" panose="020F0502020204030204" pitchFamily="34" charset="0"/>
                <a:cs typeface="Calibri" panose="020F0502020204030204" pitchFamily="34" charset="0"/>
              </a:rPr>
              <a:t>stop the program 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with an optional </a:t>
            </a:r>
            <a:r>
              <a:rPr lang="en-GB" sz="3600" b="1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 if condition is false. The </a:t>
            </a:r>
            <a:r>
              <a:rPr lang="en-GB" sz="3600" b="1" err="1">
                <a:latin typeface="Calibri" panose="020F0502020204030204" pitchFamily="34" charset="0"/>
                <a:cs typeface="Calibri" panose="020F0502020204030204" pitchFamily="34" charset="0"/>
              </a:rPr>
              <a:t>TestCase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 class of the </a:t>
            </a:r>
            <a:r>
              <a:rPr lang="en-GB" sz="3600" b="1" err="1">
                <a:latin typeface="Calibri" panose="020F0502020204030204" pitchFamily="34" charset="0"/>
                <a:cs typeface="Calibri" panose="020F0502020204030204" pitchFamily="34" charset="0"/>
              </a:rPr>
              <a:t>unittest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 framework provides several assert methods to </a:t>
            </a:r>
            <a:r>
              <a:rPr lang="en-GB" sz="3600" b="1"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 for and </a:t>
            </a:r>
            <a:r>
              <a:rPr lang="en-GB" sz="3600" b="1">
                <a:latin typeface="Calibri" panose="020F0502020204030204" pitchFamily="34" charset="0"/>
                <a:cs typeface="Calibri" panose="020F0502020204030204" pitchFamily="34" charset="0"/>
              </a:rPr>
              <a:t>report failures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BY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07354-2836-3948-996A-D1C055E2A452}"/>
              </a:ext>
            </a:extLst>
          </p:cNvPr>
          <p:cNvSpPr/>
          <p:nvPr/>
        </p:nvSpPr>
        <p:spPr>
          <a:xfrm>
            <a:off x="480240" y="6066028"/>
            <a:ext cx="3582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Y" sz="1400" i="1" u="sng">
                <a:solidFill>
                  <a:srgbClr val="76CDD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https://docs.python.org/3/library/unittest.html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0D141F83-843E-4444-9412-B3C168FB7675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192CC0F4-7897-6241-BABB-1C567C87FC7B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30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573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5E69DE3C-B520-B045-92CD-5C831806FDEE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94">
                <a:solidFill>
                  <a:srgbClr val="222222"/>
                </a:solidFill>
                <a:latin typeface="Calibri Light"/>
              </a:rPr>
              <a:t>Asserts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6A7B22F-B398-0A48-898F-40743E488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1604963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BY" altLang="en-BY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BY" altLang="en-B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F509D6-6C72-C649-82FB-77101A936430}"/>
              </a:ext>
            </a:extLst>
          </p:cNvPr>
          <p:cNvSpPr/>
          <p:nvPr/>
        </p:nvSpPr>
        <p:spPr>
          <a:xfrm>
            <a:off x="478844" y="1178467"/>
            <a:ext cx="101201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>
                <a:solidFill>
                  <a:srgbClr val="04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GB" sz="2800" b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800" b="1">
                <a:solidFill>
                  <a:srgbClr val="04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TestExample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b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800" b="1">
                <a:solidFill>
                  <a:srgbClr val="04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test_example_equal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0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2800" b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80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.assertEqual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800" b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GB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800" b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ABC"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800" b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80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.assertNotEqual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2800" b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DEF"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b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800" b="1">
                <a:solidFill>
                  <a:srgbClr val="04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test_example_isdigit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0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2800" b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80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.assertTrue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'1337</a:t>
            </a:r>
            <a:r>
              <a:rPr lang="en-GB" sz="280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.isdigit())</a:t>
            </a:r>
          </a:p>
          <a:p>
            <a:r>
              <a:rPr lang="en-GB" sz="2800" b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80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.assertFalse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1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'ABC'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800" b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GB" sz="2800" b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3219FA69-04DB-054C-B736-45F717A0D52F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354EF18C-FCD5-BC45-A2CB-938A3BCE7A4B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31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5268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9BAB43D9-CED4-7047-95EB-63B1DF97220A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err="1">
                <a:latin typeface="Calibri Light" panose="020F0302020204030204" pitchFamily="34" charset="0"/>
                <a:cs typeface="Calibri Light" panose="020F0302020204030204" pitchFamily="34" charset="0"/>
              </a:rPr>
              <a:t>Unitt</a:t>
            </a:r>
            <a:r>
              <a:rPr lang="en-US" sz="2000" b="1" strike="noStrike" spc="-1" err="1">
                <a:latin typeface="Calibri Light" panose="020F0302020204030204" pitchFamily="34" charset="0"/>
                <a:cs typeface="Calibri Light" panose="020F0302020204030204" pitchFamily="34" charset="0"/>
              </a:rPr>
              <a:t>est</a:t>
            </a:r>
            <a:r>
              <a:rPr lang="en-US" sz="2000" b="1" strike="noStrike" spc="-1">
                <a:latin typeface="Calibri Light" panose="020F0302020204030204" pitchFamily="34" charset="0"/>
                <a:cs typeface="Calibri Light" panose="020F0302020204030204" pitchFamily="34" charset="0"/>
              </a:rPr>
              <a:t> structure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3D255DA-1DD8-184D-B418-2FDCA14A802B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43B3DDA0-2095-6E42-88B4-C9CA6BEE4AD1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32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660284-2223-6C4B-8702-5F09C13A9478}"/>
              </a:ext>
            </a:extLst>
          </p:cNvPr>
          <p:cNvSpPr/>
          <p:nvPr/>
        </p:nvSpPr>
        <p:spPr>
          <a:xfrm>
            <a:off x="476945" y="1172381"/>
            <a:ext cx="1123164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>
                <a:solidFill>
                  <a:srgbClr val="04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0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split_string_by_comma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(string):</a:t>
            </a:r>
            <a:b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>
                <a:solidFill>
                  <a:srgbClr val="04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string_to_split.strip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().split(</a:t>
            </a:r>
            <a:r>
              <a:rPr lang="en-GB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b="1">
                <a:solidFill>
                  <a:srgbClr val="04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err="1">
                <a:latin typeface="Courier New" panose="02070309020205020404" pitchFamily="49" charset="0"/>
                <a:cs typeface="Courier New" panose="02070309020205020404" pitchFamily="49" charset="0"/>
              </a:rPr>
              <a:t>TestSplitString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b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000" b="1">
                <a:solidFill>
                  <a:srgbClr val="04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test_string_with_space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sz="2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Arrange</a:t>
            </a:r>
            <a:b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string_for_testing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2000" b="1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v,a,d</a:t>
            </a:r>
            <a:r>
              <a:rPr lang="en-GB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sz="2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Act</a:t>
            </a:r>
            <a:br>
              <a:rPr lang="en-GB" sz="2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       result = </a:t>
            </a:r>
            <a:r>
              <a:rPr lang="en-GB" sz="2000" err="1">
                <a:latin typeface="Courier New" panose="02070309020205020404" pitchFamily="49" charset="0"/>
                <a:cs typeface="Courier New" panose="02070309020205020404" pitchFamily="49" charset="0"/>
              </a:rPr>
              <a:t>split_string_by_comma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string_for_testing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b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GB" sz="200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Assert</a:t>
            </a:r>
            <a:b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err="1">
                <a:solidFill>
                  <a:srgbClr val="94558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sz="2000" err="1">
                <a:latin typeface="Courier New" panose="02070309020205020404" pitchFamily="49" charset="0"/>
                <a:cs typeface="Courier New" panose="02070309020205020404" pitchFamily="49" charset="0"/>
              </a:rPr>
              <a:t>.assertEqual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(result, [</a:t>
            </a:r>
            <a:r>
              <a:rPr lang="en-GB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"v"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BY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8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8CCE9CAD-FA65-D84A-A9C9-4AB015A34267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94">
                <a:solidFill>
                  <a:srgbClr val="222222"/>
                </a:solidFill>
                <a:latin typeface="Calibri Light"/>
              </a:rPr>
              <a:t>Mocking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CA1B2-4F5C-9642-B6A4-4FCA0F85AFBE}"/>
              </a:ext>
            </a:extLst>
          </p:cNvPr>
          <p:cNvSpPr txBox="1"/>
          <p:nvPr/>
        </p:nvSpPr>
        <p:spPr>
          <a:xfrm>
            <a:off x="954001" y="2274838"/>
            <a:ext cx="10280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>
                <a:latin typeface="Calibri" panose="020F0502020204030204" pitchFamily="34" charset="0"/>
                <a:cs typeface="Calibri" panose="020F0502020204030204" pitchFamily="34" charset="0"/>
              </a:rPr>
              <a:t>Mocking 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is a mechanism of testing that allows you to replace parts of your system under test with mock objects and make assertions about how they have been used.</a:t>
            </a:r>
            <a:endParaRPr lang="en-BY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4BCEF-9BD8-B744-9395-B472BE3758CA}"/>
              </a:ext>
            </a:extLst>
          </p:cNvPr>
          <p:cNvSpPr/>
          <p:nvPr/>
        </p:nvSpPr>
        <p:spPr>
          <a:xfrm>
            <a:off x="480240" y="6066028"/>
            <a:ext cx="3582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Y" sz="1400" i="1" u="sng">
                <a:solidFill>
                  <a:srgbClr val="76CDD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https://docs.python.org/3/library/unittest.html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B14E481-D9C3-1F4B-8116-6E086F196376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C221F70-F803-EB48-91FF-F0998FA4B1B0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33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9707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D140589C-0EB9-0D4E-9C80-9BBC44833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1369918"/>
            <a:ext cx="76200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6B9D65B3-8CA5-DB42-97F5-2546E4817C19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94">
                <a:solidFill>
                  <a:srgbClr val="222222"/>
                </a:solidFill>
                <a:latin typeface="Calibri Light"/>
              </a:rPr>
              <a:t>Mocking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E7DCFC2-36CF-554C-8BC8-F5C5119ECF56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61A19E02-304B-5642-B22B-9676EFFF99DF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34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6469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9BAB43D9-CED4-7047-95EB-63B1DF97220A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94">
                <a:solidFill>
                  <a:srgbClr val="222222"/>
                </a:solidFill>
                <a:latin typeface="Calibri Light"/>
              </a:rPr>
              <a:t>Patching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3D255DA-1DD8-184D-B418-2FDCA14A802B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43B3DDA0-2095-6E42-88B4-C9CA6BEE4AD1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35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F5FD4-A2CC-3744-854A-1CBBA9FAFA9D}"/>
              </a:ext>
            </a:extLst>
          </p:cNvPr>
          <p:cNvSpPr txBox="1"/>
          <p:nvPr/>
        </p:nvSpPr>
        <p:spPr>
          <a:xfrm>
            <a:off x="954001" y="1997839"/>
            <a:ext cx="102808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Unittest.mock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 provides a powerful mechanism for mocking objects, called patch(), which looks up an object in a given module and replaces that object with a Mock. 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Patch() 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acts as a function decorator, class decorator or a context manager.</a:t>
            </a:r>
            <a:endParaRPr lang="en-BY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43D97F-B177-A541-9EF0-0F2085061F7A}"/>
              </a:ext>
            </a:extLst>
          </p:cNvPr>
          <p:cNvSpPr/>
          <p:nvPr/>
        </p:nvSpPr>
        <p:spPr>
          <a:xfrm>
            <a:off x="480240" y="6066028"/>
            <a:ext cx="3582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u="sng">
                <a:solidFill>
                  <a:srgbClr val="76CDD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</a:t>
            </a:r>
            <a:r>
              <a:rPr lang="en-GB" sz="1400" i="1" u="sng" err="1">
                <a:solidFill>
                  <a:srgbClr val="76CDD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realpython.com</a:t>
            </a:r>
            <a:r>
              <a:rPr lang="en-GB" sz="1400" i="1" u="sng">
                <a:solidFill>
                  <a:srgbClr val="76CDD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/python-mock-library/</a:t>
            </a:r>
            <a:endParaRPr lang="en-BY" sz="1400" i="1" u="sng">
              <a:solidFill>
                <a:srgbClr val="76CDD8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921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2374560" y="3037320"/>
            <a:ext cx="74401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spc="-1">
                <a:solidFill>
                  <a:srgbClr val="FFFFFF"/>
                </a:solidFill>
                <a:latin typeface="Calibri Light"/>
              </a:rPr>
              <a:t>Coverage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36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395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2F636B92-021D-5042-915E-119353ADCE47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4">
                <a:solidFill>
                  <a:srgbClr val="222222"/>
                </a:solidFill>
                <a:latin typeface="Calibri Light"/>
              </a:rPr>
              <a:t>Coverage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FF1A1-0914-C44B-8057-0B3C391F969B}"/>
              </a:ext>
            </a:extLst>
          </p:cNvPr>
          <p:cNvSpPr txBox="1"/>
          <p:nvPr/>
        </p:nvSpPr>
        <p:spPr>
          <a:xfrm>
            <a:off x="5892823" y="1722490"/>
            <a:ext cx="5815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Simply </a:t>
            </a:r>
            <a:r>
              <a:rPr lang="en-GB" sz="3600" b="1">
                <a:latin typeface="Calibri" panose="020F0502020204030204" pitchFamily="34" charset="0"/>
                <a:cs typeface="Calibri" panose="020F0502020204030204" pitchFamily="34" charset="0"/>
              </a:rPr>
              <a:t>coverage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 is the answer for the question “</a:t>
            </a:r>
            <a:r>
              <a:rPr lang="en-GB" sz="3600" b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 we are testing and </a:t>
            </a:r>
            <a:r>
              <a:rPr lang="en-GB" sz="3600" b="1">
                <a:latin typeface="Calibri" panose="020F0502020204030204" pitchFamily="34" charset="0"/>
                <a:cs typeface="Calibri" panose="020F0502020204030204" pitchFamily="34" charset="0"/>
              </a:rPr>
              <a:t>how much </a:t>
            </a:r>
            <a:r>
              <a:rPr lang="en-GB" sz="3600">
                <a:latin typeface="Calibri" panose="020F0502020204030204" pitchFamily="34" charset="0"/>
                <a:cs typeface="Calibri" panose="020F0502020204030204" pitchFamily="34" charset="0"/>
              </a:rPr>
              <a:t>we are testing ?”</a:t>
            </a:r>
            <a:endParaRPr lang="en-BY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355DAB9-1E29-2E4E-AEF3-0ADAA9220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40" y="1722490"/>
            <a:ext cx="5096690" cy="382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B504EF1A-A2DC-2F46-89A4-CC701D20A2E0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443A7EE7-3933-4F4C-80F0-9DD041E5A922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37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9145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C679A500-CDCF-0F4D-8B2F-73E42B94DCD0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4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Benefits of coverage monitoring</a:t>
            </a:r>
            <a:endParaRPr lang="en-US" sz="2000" b="1" strike="noStrike" spc="-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8D8B0-A4FE-D041-A339-148020E22EEA}"/>
              </a:ext>
            </a:extLst>
          </p:cNvPr>
          <p:cNvSpPr txBox="1"/>
          <p:nvPr/>
        </p:nvSpPr>
        <p:spPr>
          <a:xfrm>
            <a:off x="480240" y="1874728"/>
            <a:ext cx="112316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>
                <a:latin typeface="Calibri" panose="020F0502020204030204" pitchFamily="34" charset="0"/>
                <a:cs typeface="Calibri" panose="020F0502020204030204" pitchFamily="34" charset="0"/>
              </a:rPr>
              <a:t>Identifying and eliminating test cases that don’t make much sense in the current project.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>
                <a:latin typeface="Calibri" panose="020F0502020204030204" pitchFamily="34" charset="0"/>
                <a:cs typeface="Calibri" panose="020F0502020204030204" pitchFamily="34" charset="0"/>
              </a:rPr>
              <a:t>Identifying areas of a program that have not been covered by a set of test cases.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>
                <a:latin typeface="Calibri" panose="020F0502020204030204" pitchFamily="34" charset="0"/>
                <a:cs typeface="Calibri" panose="020F0502020204030204" pitchFamily="34" charset="0"/>
              </a:rPr>
              <a:t>You save time by eliminating defects earlier and faster.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>
                <a:latin typeface="Calibri" panose="020F0502020204030204" pitchFamily="34" charset="0"/>
                <a:cs typeface="Calibri" panose="020F0502020204030204" pitchFamily="34" charset="0"/>
              </a:rPr>
              <a:t>Test coverage also helps in Regression testing and test suite minimization.</a:t>
            </a:r>
            <a:endParaRPr lang="en-BY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84AB4B11-D443-CC4D-99AE-20795103C57A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AC8CCAB2-F7BE-4F45-B1D0-7E3BE6F70698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38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276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">
            <a:extLst>
              <a:ext uri="{FF2B5EF4-FFF2-40B4-BE49-F238E27FC236}">
                <a16:creationId xmlns:a16="http://schemas.microsoft.com/office/drawing/2014/main" id="{3C67F8F9-1922-6C4F-95C7-FD6EE3A92D1A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F9EA139F-5FDB-7848-9719-3BE6D428D292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39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3F8E597C-214B-6F49-ACEF-DBB4B8859E9F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r>
              <a:rPr lang="en-GB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Statement Coverage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4F079-58A5-7744-B39C-62D87454978A}"/>
              </a:ext>
            </a:extLst>
          </p:cNvPr>
          <p:cNvSpPr txBox="1"/>
          <p:nvPr/>
        </p:nvSpPr>
        <p:spPr>
          <a:xfrm>
            <a:off x="3743324" y="2171390"/>
            <a:ext cx="46089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4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is_positive</a:t>
            </a:r>
            <a: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  <a:b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b="1" dirty="0">
                <a:solidFill>
                  <a:srgbClr val="04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number &gt; 0:</a:t>
            </a:r>
            <a:b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400" b="1" dirty="0">
                <a:solidFill>
                  <a:srgbClr val="04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b="1" dirty="0">
                <a:solidFill>
                  <a:srgbClr val="04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400" b="1" dirty="0">
                <a:solidFill>
                  <a:srgbClr val="040080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24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  <a:endParaRPr lang="en-BY" sz="2400" dirty="0">
              <a:highlight>
                <a:srgbClr val="FF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E2DBB0-5186-1449-A1B9-BAEB1CC9DA17}"/>
              </a:ext>
            </a:extLst>
          </p:cNvPr>
          <p:cNvSpPr/>
          <p:nvPr/>
        </p:nvSpPr>
        <p:spPr>
          <a:xfrm>
            <a:off x="2533869" y="4811206"/>
            <a:ext cx="71210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Stmts   Miss  Cover   Missing</a:t>
            </a:r>
          </a:p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</a:t>
            </a:r>
          </a:p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script.py            4      1    75%   5</a:t>
            </a:r>
          </a:p>
        </p:txBody>
      </p:sp>
    </p:spTree>
    <p:extLst>
      <p:ext uri="{BB962C8B-B14F-4D97-AF65-F5344CB8AC3E}">
        <p14:creationId xmlns:p14="http://schemas.microsoft.com/office/powerpoint/2010/main" val="2323262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88FF7A94-3188-BE4B-9438-1F44910369FD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r>
              <a:rPr lang="en-US" sz="2000" b="1" spc="94" dirty="0">
                <a:solidFill>
                  <a:srgbClr val="222222"/>
                </a:solidFill>
                <a:latin typeface="Calibri Light"/>
                <a:cs typeface="Calibri Light"/>
              </a:rPr>
              <a:t>Complex definition</a:t>
            </a:r>
            <a:endParaRPr lang="en-US" b="1" dirty="0">
              <a:latin typeface="Calibri Light"/>
              <a:cs typeface="Calibri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9057A-7222-AA42-87A7-98A193F7950E}"/>
              </a:ext>
            </a:extLst>
          </p:cNvPr>
          <p:cNvSpPr/>
          <p:nvPr/>
        </p:nvSpPr>
        <p:spPr>
          <a:xfrm>
            <a:off x="3458700" y="1922161"/>
            <a:ext cx="5271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Y" sz="36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BY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3AA15-2BED-FC41-8BBD-7FA23451340B}"/>
              </a:ext>
            </a:extLst>
          </p:cNvPr>
          <p:cNvSpPr txBox="1"/>
          <p:nvPr/>
        </p:nvSpPr>
        <p:spPr>
          <a:xfrm>
            <a:off x="954001" y="2395760"/>
            <a:ext cx="10280821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>
                <a:latin typeface="Calibri"/>
                <a:ea typeface="+mn-lt"/>
                <a:cs typeface="+mn-lt"/>
              </a:rPr>
              <a:t>Software testing</a:t>
            </a:r>
            <a:r>
              <a:rPr lang="en-US" sz="3600">
                <a:latin typeface="Calibri"/>
                <a:ea typeface="+mn-lt"/>
                <a:cs typeface="+mn-lt"/>
              </a:rPr>
              <a:t> is an </a:t>
            </a:r>
            <a:r>
              <a:rPr lang="en-US" sz="3600" b="1">
                <a:latin typeface="Calibri"/>
                <a:ea typeface="+mn-lt"/>
                <a:cs typeface="+mn-lt"/>
              </a:rPr>
              <a:t>investigation </a:t>
            </a:r>
            <a:r>
              <a:rPr lang="en-US" sz="3600">
                <a:latin typeface="Calibri"/>
                <a:ea typeface="+mn-lt"/>
                <a:cs typeface="+mn-lt"/>
              </a:rPr>
              <a:t>conducted to </a:t>
            </a:r>
            <a:r>
              <a:rPr lang="en-US" sz="3600" b="1">
                <a:latin typeface="Calibri"/>
                <a:ea typeface="+mn-lt"/>
                <a:cs typeface="+mn-lt"/>
              </a:rPr>
              <a:t>provide </a:t>
            </a:r>
            <a:r>
              <a:rPr lang="en-US" sz="3600">
                <a:latin typeface="Calibri"/>
                <a:ea typeface="+mn-lt"/>
                <a:cs typeface="+mn-lt"/>
              </a:rPr>
              <a:t>stakeholders with information about the </a:t>
            </a:r>
            <a:r>
              <a:rPr lang="en-US" sz="3600" b="1">
                <a:latin typeface="Calibri"/>
                <a:ea typeface="+mn-lt"/>
                <a:cs typeface="+mn-lt"/>
              </a:rPr>
              <a:t>quality </a:t>
            </a:r>
            <a:r>
              <a:rPr lang="en-US" sz="3600">
                <a:latin typeface="Calibri"/>
                <a:ea typeface="+mn-lt"/>
                <a:cs typeface="+mn-lt"/>
              </a:rPr>
              <a:t>of the </a:t>
            </a:r>
            <a:r>
              <a:rPr lang="en-US" sz="3600" b="1">
                <a:latin typeface="Calibri"/>
                <a:ea typeface="+mn-lt"/>
                <a:cs typeface="+mn-lt"/>
              </a:rPr>
              <a:t>software product</a:t>
            </a:r>
            <a:r>
              <a:rPr lang="en-US" sz="3600">
                <a:latin typeface="Calibri"/>
                <a:ea typeface="+mn-lt"/>
                <a:cs typeface="+mn-lt"/>
              </a:rPr>
              <a:t> or </a:t>
            </a:r>
            <a:r>
              <a:rPr lang="en-US" sz="3600" b="1">
                <a:latin typeface="Calibri"/>
                <a:ea typeface="+mn-lt"/>
                <a:cs typeface="+mn-lt"/>
              </a:rPr>
              <a:t>service </a:t>
            </a:r>
            <a:r>
              <a:rPr lang="en-US" sz="3600">
                <a:latin typeface="Calibri"/>
                <a:ea typeface="+mn-lt"/>
                <a:cs typeface="+mn-lt"/>
              </a:rPr>
              <a:t>under test.</a:t>
            </a:r>
            <a:endParaRPr lang="en-US">
              <a:latin typeface="Calibri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7D3DDD3A-74C5-E74A-87A3-BB3EF1270DA6}"/>
              </a:ext>
            </a:extLst>
          </p:cNvPr>
          <p:cNvSpPr/>
          <p:nvPr/>
        </p:nvSpPr>
        <p:spPr>
          <a:xfrm>
            <a:off x="11102760" y="6438960"/>
            <a:ext cx="608760" cy="4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13A757D-6DCE-4876-99F6-5FD615910D3F}" type="slidenum">
              <a:rPr lang="en-US" sz="1800" b="1" strike="noStrike" spc="-1">
                <a:solidFill>
                  <a:srgbClr val="FEFEFE"/>
                </a:solidFill>
                <a:latin typeface="Calibri"/>
              </a:rPr>
              <a:t>4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7825D85-A56E-DB4F-A003-DFCFDDFA998C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CustomShape 11">
            <a:extLst>
              <a:ext uri="{FF2B5EF4-FFF2-40B4-BE49-F238E27FC236}">
                <a16:creationId xmlns:a16="http://schemas.microsoft.com/office/drawing/2014/main" id="{BBEAC683-10A9-4414-8F21-CA34A5E926CF}"/>
              </a:ext>
            </a:extLst>
          </p:cNvPr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https://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en.wikipedia</a:t>
            </a: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.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org/wiki</a:t>
            </a:r>
            <a:r>
              <a:rPr lang="en-US" sz="1400" b="0" i="1" u="sng" strike="noStrike" spc="58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/</a:t>
            </a:r>
            <a:r>
              <a:rPr lang="en-US" sz="1400" i="1" u="sng" spc="58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Software_testing</a:t>
            </a:r>
            <a:endParaRPr lang="en-US" sz="1400" b="0" strike="noStrike" spc="-1">
              <a:latin typeface="Arial"/>
              <a:cs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2702613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85B0F49B-D4D7-6743-9532-622FB6F6D38A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r>
              <a:rPr lang="en-GB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Statement Coverage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9DD008AE-CA3C-2F48-995B-CB2C47F3CF74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F45A5D5-0906-8148-9A3E-3816F2C177C0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40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55648-A4AF-AD42-AEBF-FA6B2E573599}"/>
              </a:ext>
            </a:extLst>
          </p:cNvPr>
          <p:cNvSpPr txBox="1"/>
          <p:nvPr/>
        </p:nvSpPr>
        <p:spPr>
          <a:xfrm>
            <a:off x="3789934" y="2740022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4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is_positive</a:t>
            </a:r>
            <a: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  <a:b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b="1" dirty="0">
                <a:solidFill>
                  <a:srgbClr val="04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number &gt; 0</a:t>
            </a:r>
            <a:endParaRPr lang="en-BY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B3FCD-4998-2247-801A-99EDCDB2E717}"/>
              </a:ext>
            </a:extLst>
          </p:cNvPr>
          <p:cNvSpPr/>
          <p:nvPr/>
        </p:nvSpPr>
        <p:spPr>
          <a:xfrm>
            <a:off x="2771775" y="4541524"/>
            <a:ext cx="790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Stmts   Miss  Cover   Missing</a:t>
            </a:r>
          </a:p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</a:t>
            </a:r>
          </a:p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script.py            2      0   100%</a:t>
            </a:r>
          </a:p>
        </p:txBody>
      </p:sp>
    </p:spTree>
    <p:extLst>
      <p:ext uri="{BB962C8B-B14F-4D97-AF65-F5344CB8AC3E}">
        <p14:creationId xmlns:p14="http://schemas.microsoft.com/office/powerpoint/2010/main" val="1564057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85B0F49B-D4D7-6743-9532-622FB6F6D38A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r>
              <a:rPr lang="en-GB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Branch Coverage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9DD008AE-CA3C-2F48-995B-CB2C47F3CF74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0F45A5D5-0906-8148-9A3E-3816F2C177C0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41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55648-A4AF-AD42-AEBF-FA6B2E573599}"/>
              </a:ext>
            </a:extLst>
          </p:cNvPr>
          <p:cNvSpPr txBox="1"/>
          <p:nvPr/>
        </p:nvSpPr>
        <p:spPr>
          <a:xfrm>
            <a:off x="3789935" y="2554603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4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is_positive</a:t>
            </a:r>
            <a: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  <a:b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b="1" dirty="0">
                <a:solidFill>
                  <a:srgbClr val="04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number &gt; 0:</a:t>
            </a:r>
            <a:b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400" b="1" dirty="0">
                <a:solidFill>
                  <a:srgbClr val="04008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endParaRPr lang="en-BY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DB3917-9476-774E-B2A1-96186D4D4840}"/>
              </a:ext>
            </a:extLst>
          </p:cNvPr>
          <p:cNvSpPr/>
          <p:nvPr/>
        </p:nvSpPr>
        <p:spPr>
          <a:xfrm>
            <a:off x="1962151" y="4545579"/>
            <a:ext cx="8982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Stmts   Miss Branch BrPart  Cover   Missing</a:t>
            </a:r>
          </a:p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</a:t>
            </a:r>
          </a:p>
          <a:p>
            <a:r>
              <a:rPr lang="en-BY" dirty="0">
                <a:latin typeface="Courier New" panose="02070309020205020404" pitchFamily="49" charset="0"/>
                <a:cs typeface="Courier New" panose="02070309020205020404" pitchFamily="49" charset="0"/>
              </a:rPr>
              <a:t>script.py            3      0      2      1    80%   2-&gt;exit</a:t>
            </a:r>
          </a:p>
        </p:txBody>
      </p:sp>
    </p:spTree>
    <p:extLst>
      <p:ext uri="{BB962C8B-B14F-4D97-AF65-F5344CB8AC3E}">
        <p14:creationId xmlns:p14="http://schemas.microsoft.com/office/powerpoint/2010/main" val="3978127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2374560" y="3037320"/>
            <a:ext cx="74401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spc="-1">
                <a:solidFill>
                  <a:srgbClr val="FFFFFF"/>
                </a:solidFill>
                <a:latin typeface="Calibri Light"/>
              </a:rPr>
              <a:t>Approaches for development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42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557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B4C54E9B-9D6D-D842-97D2-05647DCC3E17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4">
                <a:solidFill>
                  <a:srgbClr val="222222"/>
                </a:solidFill>
                <a:latin typeface="Calibri Light"/>
              </a:rPr>
              <a:t>Test Driven Development (TDD)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4DAA3-46CE-7C47-B182-715CFB041378}"/>
              </a:ext>
            </a:extLst>
          </p:cNvPr>
          <p:cNvSpPr txBox="1"/>
          <p:nvPr/>
        </p:nvSpPr>
        <p:spPr>
          <a:xfrm>
            <a:off x="954001" y="1997233"/>
            <a:ext cx="10280821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600" b="1">
                <a:latin typeface="Calibri"/>
                <a:cs typeface="Calibri"/>
              </a:rPr>
              <a:t>Test Driven Development </a:t>
            </a:r>
            <a:r>
              <a:rPr lang="en-GB" sz="3600">
                <a:latin typeface="Calibri"/>
                <a:cs typeface="Calibri"/>
              </a:rPr>
              <a:t>can be defined as a development </a:t>
            </a:r>
            <a:r>
              <a:rPr lang="en-GB" sz="3600" b="1">
                <a:latin typeface="Calibri"/>
                <a:cs typeface="Calibri"/>
              </a:rPr>
              <a:t>practice </a:t>
            </a:r>
            <a:r>
              <a:rPr lang="en-GB" sz="3600">
                <a:latin typeface="Calibri"/>
                <a:cs typeface="Calibri"/>
              </a:rPr>
              <a:t>in which you </a:t>
            </a:r>
            <a:r>
              <a:rPr lang="en-GB" sz="3600" b="1">
                <a:latin typeface="Calibri"/>
                <a:cs typeface="Calibri"/>
              </a:rPr>
              <a:t>write a test</a:t>
            </a:r>
            <a:r>
              <a:rPr lang="en-GB" sz="3600">
                <a:latin typeface="Calibri"/>
                <a:cs typeface="Calibri"/>
              </a:rPr>
              <a:t> for some functionality </a:t>
            </a:r>
            <a:r>
              <a:rPr lang="en-GB" sz="3600" b="1">
                <a:latin typeface="Calibri"/>
                <a:cs typeface="Calibri"/>
              </a:rPr>
              <a:t>first</a:t>
            </a:r>
            <a:r>
              <a:rPr lang="en-GB" sz="3600">
                <a:latin typeface="Calibri"/>
                <a:cs typeface="Calibri"/>
              </a:rPr>
              <a:t>, then create this functionality to make the test </a:t>
            </a:r>
            <a:r>
              <a:rPr lang="en-GB" sz="3600" b="1">
                <a:latin typeface="Calibri"/>
                <a:cs typeface="Calibri"/>
              </a:rPr>
              <a:t>pass</a:t>
            </a:r>
            <a:r>
              <a:rPr lang="en-GB" sz="3600">
                <a:latin typeface="Calibri"/>
                <a:cs typeface="Calibri"/>
              </a:rPr>
              <a:t>. That way, developers can be confident that they’ve written code that does the job.</a:t>
            </a:r>
            <a:endParaRPr lang="en-BY" sz="3600">
              <a:latin typeface="Calibri"/>
              <a:cs typeface="Calibri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FEDDF942-85F3-F045-AEBC-C0272552E63E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ED0A0AF2-6CDD-2647-AAE0-627105D42C03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43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4400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B4C54E9B-9D6D-D842-97D2-05647DCC3E17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94">
                <a:solidFill>
                  <a:srgbClr val="222222"/>
                </a:solidFill>
                <a:latin typeface="Calibri Light"/>
              </a:rPr>
              <a:t>Test Driven Development (TDD)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FEDDF942-85F3-F045-AEBC-C0272552E63E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ED0A0AF2-6CDD-2647-AAE0-627105D42C03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44</a:t>
            </a:fld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8DD2C899-EC20-4C48-87B0-1ECB7FC4C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091" y="1038202"/>
            <a:ext cx="5011920" cy="501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76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A44AA5DF-FBDA-7143-B9E7-D68EC3F24C0F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94">
                <a:solidFill>
                  <a:srgbClr val="222222"/>
                </a:solidFill>
                <a:latin typeface="Calibri Light"/>
              </a:rPr>
              <a:t>Behavior</a:t>
            </a:r>
            <a:r>
              <a:rPr lang="en-US" sz="2000" b="1" strike="noStrike" spc="94">
                <a:solidFill>
                  <a:srgbClr val="222222"/>
                </a:solidFill>
                <a:latin typeface="Calibri Light"/>
              </a:rPr>
              <a:t> Driven Development (BDD)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8892A-690A-2E4E-8348-6DD1F927F145}"/>
              </a:ext>
            </a:extLst>
          </p:cNvPr>
          <p:cNvSpPr txBox="1"/>
          <p:nvPr/>
        </p:nvSpPr>
        <p:spPr>
          <a:xfrm>
            <a:off x="1342455" y="1998445"/>
            <a:ext cx="9521178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600">
                <a:latin typeface="Calibri"/>
                <a:cs typeface="Calibri"/>
              </a:rPr>
              <a:t>Simply </a:t>
            </a:r>
            <a:r>
              <a:rPr lang="en-GB" sz="3600" b="1">
                <a:latin typeface="Calibri"/>
                <a:cs typeface="Calibri"/>
              </a:rPr>
              <a:t>Behavior Driven Development (</a:t>
            </a:r>
            <a:r>
              <a:rPr lang="en-GB" sz="3600">
                <a:latin typeface="Calibri"/>
                <a:cs typeface="Calibri"/>
              </a:rPr>
              <a:t>BDD) is an agile software development technique that encourages collaboration between developers, QA and non-technical or business participants in a software project.</a:t>
            </a:r>
            <a:endParaRPr lang="en-US" sz="3600">
              <a:ea typeface="+mn-lt"/>
              <a:cs typeface="+mn-lt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C207BB4-E630-814E-9FBF-D1D3C87C4D19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36BFC7A-E50E-8343-8123-972D1D93862D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45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2332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B4C54E9B-9D6D-D842-97D2-05647DCC3E17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r>
              <a:rPr lang="en-US" sz="2000" b="1" strike="noStrike" spc="94" dirty="0">
                <a:solidFill>
                  <a:srgbClr val="222222"/>
                </a:solidFill>
                <a:latin typeface="Calibri Light"/>
              </a:rPr>
              <a:t>TDD</a:t>
            </a:r>
            <a:r>
              <a:rPr lang="en-US" sz="2000" b="1" spc="94" dirty="0">
                <a:solidFill>
                  <a:srgbClr val="222222"/>
                </a:solidFill>
                <a:latin typeface="Calibri Light"/>
              </a:rPr>
              <a:t> VS BDD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FEDDF942-85F3-F045-AEBC-C0272552E63E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ED0A0AF2-6CDD-2647-AAE0-627105D42C03}"/>
              </a:ext>
            </a:extLst>
          </p:cNvPr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46</a:t>
            </a:fld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B66C03C9-DB6E-4337-A6AE-D9244EB13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8" t="1990" r="10306" b="2156"/>
          <a:stretch/>
        </p:blipFill>
        <p:spPr>
          <a:xfrm>
            <a:off x="2423307" y="1180500"/>
            <a:ext cx="7351545" cy="499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56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2926080" y="368280"/>
            <a:ext cx="6850440" cy="8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Thanks for attention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577" name="CustomShape 3"/>
          <p:cNvSpPr/>
          <p:nvPr/>
        </p:nvSpPr>
        <p:spPr>
          <a:xfrm>
            <a:off x="11106000" y="6438960"/>
            <a:ext cx="60156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tabLst>
                <a:tab pos="408240" algn="l"/>
              </a:tabLst>
            </a:pPr>
            <a:fld id="{B69ABB9E-CE74-4810-8392-BB513897B94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47</a:t>
            </a:fld>
            <a:endParaRPr lang="en-US" sz="1800" b="0" strike="noStrike" spc="-1">
              <a:latin typeface="Arial"/>
            </a:endParaRPr>
          </a:p>
        </p:txBody>
      </p:sp>
      <p:pic>
        <p:nvPicPr>
          <p:cNvPr id="578" name="Picture 577"/>
          <p:cNvPicPr/>
          <p:nvPr/>
        </p:nvPicPr>
        <p:blipFill>
          <a:blip r:embed="rId3"/>
          <a:stretch/>
        </p:blipFill>
        <p:spPr>
          <a:xfrm>
            <a:off x="-182880" y="2646360"/>
            <a:ext cx="5030640" cy="4478400"/>
          </a:xfrm>
          <a:prstGeom prst="rect">
            <a:avLst/>
          </a:prstGeom>
          <a:ln>
            <a:noFill/>
          </a:ln>
        </p:spPr>
      </p:pic>
      <p:sp>
        <p:nvSpPr>
          <p:cNvPr id="579" name="CustomShape 4"/>
          <p:cNvSpPr/>
          <p:nvPr/>
        </p:nvSpPr>
        <p:spPr>
          <a:xfrm>
            <a:off x="2926080" y="3840480"/>
            <a:ext cx="2735640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26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Questions?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580" name="CustomShape 5"/>
          <p:cNvSpPr/>
          <p:nvPr/>
        </p:nvSpPr>
        <p:spPr>
          <a:xfrm>
            <a:off x="4039920" y="6435360"/>
            <a:ext cx="410976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88FF7A94-3188-BE4B-9438-1F44910369FD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r>
              <a:rPr lang="en-US" sz="2000" b="1" spc="94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Simple definition</a:t>
            </a:r>
            <a:endParaRPr lang="en-US" b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9057A-7222-AA42-87A7-98A193F7950E}"/>
              </a:ext>
            </a:extLst>
          </p:cNvPr>
          <p:cNvSpPr/>
          <p:nvPr/>
        </p:nvSpPr>
        <p:spPr>
          <a:xfrm>
            <a:off x="3458700" y="1922161"/>
            <a:ext cx="5271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Y" sz="36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BY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3AA15-2BED-FC41-8BBD-7FA23451340B}"/>
              </a:ext>
            </a:extLst>
          </p:cNvPr>
          <p:cNvSpPr txBox="1"/>
          <p:nvPr/>
        </p:nvSpPr>
        <p:spPr>
          <a:xfrm>
            <a:off x="954001" y="2395760"/>
            <a:ext cx="10280821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>
                <a:latin typeface="Calibri"/>
                <a:ea typeface="+mn-lt"/>
                <a:cs typeface="+mn-lt"/>
              </a:rPr>
              <a:t>Software testing</a:t>
            </a:r>
            <a:r>
              <a:rPr lang="en-US" sz="3600">
                <a:latin typeface="Calibri"/>
                <a:ea typeface="+mn-lt"/>
                <a:cs typeface="+mn-lt"/>
              </a:rPr>
              <a:t> is the </a:t>
            </a:r>
            <a:r>
              <a:rPr lang="en-US" sz="3600" b="1">
                <a:latin typeface="Calibri"/>
                <a:ea typeface="+mn-lt"/>
                <a:cs typeface="+mn-lt"/>
              </a:rPr>
              <a:t>process </a:t>
            </a:r>
            <a:r>
              <a:rPr lang="en-US" sz="3600">
                <a:latin typeface="Calibri"/>
                <a:ea typeface="+mn-lt"/>
                <a:cs typeface="+mn-lt"/>
              </a:rPr>
              <a:t>of </a:t>
            </a:r>
            <a:r>
              <a:rPr lang="en-US" sz="3600" b="1">
                <a:latin typeface="Calibri"/>
                <a:ea typeface="+mn-lt"/>
                <a:cs typeface="+mn-lt"/>
              </a:rPr>
              <a:t>evaluating </a:t>
            </a:r>
            <a:r>
              <a:rPr lang="en-US" sz="3600">
                <a:latin typeface="Calibri"/>
                <a:ea typeface="+mn-lt"/>
                <a:cs typeface="+mn-lt"/>
              </a:rPr>
              <a:t>and </a:t>
            </a:r>
            <a:r>
              <a:rPr lang="en-US" sz="3600" b="1">
                <a:latin typeface="Calibri"/>
                <a:ea typeface="+mn-lt"/>
                <a:cs typeface="+mn-lt"/>
              </a:rPr>
              <a:t>verifying </a:t>
            </a:r>
            <a:r>
              <a:rPr lang="en-US" sz="3600">
                <a:latin typeface="Calibri"/>
                <a:ea typeface="+mn-lt"/>
                <a:cs typeface="+mn-lt"/>
              </a:rPr>
              <a:t>that a </a:t>
            </a:r>
            <a:r>
              <a:rPr lang="en-US" sz="3600" b="1">
                <a:latin typeface="Calibri"/>
                <a:ea typeface="+mn-lt"/>
                <a:cs typeface="+mn-lt"/>
              </a:rPr>
              <a:t>software product </a:t>
            </a:r>
            <a:r>
              <a:rPr lang="en-US" sz="3600">
                <a:latin typeface="Calibri"/>
                <a:ea typeface="+mn-lt"/>
                <a:cs typeface="+mn-lt"/>
              </a:rPr>
              <a:t>or </a:t>
            </a:r>
            <a:r>
              <a:rPr lang="en-US" sz="3600" b="1">
                <a:latin typeface="Calibri"/>
                <a:ea typeface="+mn-lt"/>
                <a:cs typeface="+mn-lt"/>
              </a:rPr>
              <a:t>application does </a:t>
            </a:r>
            <a:r>
              <a:rPr lang="en-US" sz="3600">
                <a:latin typeface="Calibri"/>
                <a:ea typeface="+mn-lt"/>
                <a:cs typeface="+mn-lt"/>
              </a:rPr>
              <a:t>what it is </a:t>
            </a:r>
            <a:r>
              <a:rPr lang="en-US" sz="3600" b="1">
                <a:latin typeface="Calibri"/>
                <a:ea typeface="+mn-lt"/>
                <a:cs typeface="+mn-lt"/>
              </a:rPr>
              <a:t>supposed to do</a:t>
            </a:r>
            <a:r>
              <a:rPr lang="en-US" sz="3600">
                <a:latin typeface="Calibri"/>
                <a:ea typeface="+mn-lt"/>
                <a:cs typeface="+mn-lt"/>
              </a:rPr>
              <a:t>.</a:t>
            </a:r>
            <a:endParaRPr lang="en-US">
              <a:latin typeface="Calibri"/>
              <a:ea typeface="+mn-lt"/>
              <a:cs typeface="+mn-lt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7D3DDD3A-74C5-E74A-87A3-BB3EF1270DA6}"/>
              </a:ext>
            </a:extLst>
          </p:cNvPr>
          <p:cNvSpPr/>
          <p:nvPr/>
        </p:nvSpPr>
        <p:spPr>
          <a:xfrm>
            <a:off x="11102760" y="6438960"/>
            <a:ext cx="608760" cy="4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13A757D-6DCE-4876-99F6-5FD615910D3F}" type="slidenum">
              <a:rPr lang="en-US" sz="1800" b="1" strike="noStrike" spc="-1">
                <a:solidFill>
                  <a:srgbClr val="FEFEFE"/>
                </a:solidFill>
                <a:latin typeface="Calibri"/>
              </a:rPr>
              <a:t>5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7825D85-A56E-DB4F-A003-DFCFDDFA998C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CustomShape 11">
            <a:extLst>
              <a:ext uri="{FF2B5EF4-FFF2-40B4-BE49-F238E27FC236}">
                <a16:creationId xmlns:a16="http://schemas.microsoft.com/office/drawing/2014/main" id="{BBEAC683-10A9-4414-8F21-CA34A5E926CF}"/>
              </a:ext>
            </a:extLst>
          </p:cNvPr>
          <p:cNvSpPr/>
          <p:nvPr/>
        </p:nvSpPr>
        <p:spPr>
          <a:xfrm>
            <a:off x="362520" y="5907240"/>
            <a:ext cx="112298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408240" algn="l"/>
              </a:tabLst>
            </a:pP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https://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www.ibm</a:t>
            </a: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.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com/topics</a:t>
            </a:r>
            <a:r>
              <a:rPr lang="en-US" sz="1400" b="0" i="1" u="sng" strike="noStrike" spc="58" dirty="0">
                <a:solidFill>
                  <a:srgbClr val="76CDD8"/>
                </a:solidFill>
                <a:uFillTx/>
                <a:latin typeface="Calibri Light"/>
                <a:ea typeface="DejaVu Sans"/>
                <a:hlinkClick r:id="rId2"/>
              </a:rPr>
              <a:t>/</a:t>
            </a:r>
            <a:r>
              <a:rPr lang="en-US" sz="1400" i="1" u="sng" spc="58" dirty="0">
                <a:solidFill>
                  <a:srgbClr val="76CDD8"/>
                </a:solidFill>
                <a:latin typeface="Calibri Light"/>
                <a:ea typeface="DejaVu Sans"/>
                <a:hlinkClick r:id="rId2"/>
              </a:rPr>
              <a:t>software-testing</a:t>
            </a:r>
            <a:endParaRPr lang="en-US" sz="1400" b="0" strike="noStrike" spc="-1" dirty="0">
              <a:latin typeface="Arial"/>
              <a:cs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18992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88FF7A94-3188-BE4B-9438-1F44910369FD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r>
              <a:rPr lang="en-US" sz="2000" b="1" spc="94" dirty="0">
                <a:solidFill>
                  <a:srgbClr val="222222"/>
                </a:solidFill>
                <a:latin typeface="Calibri Light"/>
                <a:cs typeface="Calibri Light"/>
              </a:rPr>
              <a:t>Types of tests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9057A-7222-AA42-87A7-98A193F7950E}"/>
              </a:ext>
            </a:extLst>
          </p:cNvPr>
          <p:cNvSpPr/>
          <p:nvPr/>
        </p:nvSpPr>
        <p:spPr>
          <a:xfrm>
            <a:off x="3458700" y="1922161"/>
            <a:ext cx="5271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BY" sz="3600" b="0" i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BY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7D3DDD3A-74C5-E74A-87A3-BB3EF1270DA6}"/>
              </a:ext>
            </a:extLst>
          </p:cNvPr>
          <p:cNvSpPr/>
          <p:nvPr/>
        </p:nvSpPr>
        <p:spPr>
          <a:xfrm>
            <a:off x="11102760" y="6438960"/>
            <a:ext cx="608760" cy="4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13A757D-6DCE-4876-99F6-5FD615910D3F}" type="slidenum">
              <a:rPr lang="en-US" sz="1800" b="1" strike="noStrike" spc="-1">
                <a:solidFill>
                  <a:srgbClr val="FEFEFE"/>
                </a:solidFill>
                <a:latin typeface="Calibri"/>
              </a:rPr>
              <a:t>6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7825D85-A56E-DB4F-A003-DFCFDDFA998C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84B839DE-18D0-41A3-8DE3-D23DB66FC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92" y="1111402"/>
            <a:ext cx="9165638" cy="5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2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>
            <a:extLst>
              <a:ext uri="{FF2B5EF4-FFF2-40B4-BE49-F238E27FC236}">
                <a16:creationId xmlns:a16="http://schemas.microsoft.com/office/drawing/2014/main" id="{88FF7A94-3188-BE4B-9438-1F44910369FD}"/>
              </a:ext>
            </a:extLst>
          </p:cNvPr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r>
              <a:rPr lang="en-US" sz="2000" b="1" spc="94">
                <a:solidFill>
                  <a:srgbClr val="222222"/>
                </a:solidFill>
                <a:latin typeface="Calibri Light"/>
              </a:rPr>
              <a:t>Testing benefits</a:t>
            </a:r>
            <a:endParaRPr lang="en-US"/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7D3DDD3A-74C5-E74A-87A3-BB3EF1270DA6}"/>
              </a:ext>
            </a:extLst>
          </p:cNvPr>
          <p:cNvSpPr/>
          <p:nvPr/>
        </p:nvSpPr>
        <p:spPr>
          <a:xfrm>
            <a:off x="11102760" y="6438960"/>
            <a:ext cx="608760" cy="4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13A757D-6DCE-4876-99F6-5FD615910D3F}" type="slidenum">
              <a:rPr lang="en-US" sz="1800" b="1" strike="noStrike" spc="-1">
                <a:solidFill>
                  <a:srgbClr val="FEFEFE"/>
                </a:solidFill>
                <a:latin typeface="Calibri"/>
              </a:rPr>
              <a:t>7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C7825D85-A56E-DB4F-A003-DFCFDDFA998C}"/>
              </a:ext>
            </a:extLst>
          </p:cNvPr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91097B3-CD58-42D2-A4CD-1BB5D5E29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8728900"/>
              </p:ext>
            </p:extLst>
          </p:nvPr>
        </p:nvGraphicFramePr>
        <p:xfrm>
          <a:off x="1981201" y="914401"/>
          <a:ext cx="8358389" cy="5277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60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2374560" y="3037320"/>
            <a:ext cx="7440120" cy="78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ts val="2401"/>
              </a:lnSpc>
              <a:spcBef>
                <a:spcPts val="264"/>
              </a:spcBef>
              <a:spcAft>
                <a:spcPts val="300"/>
              </a:spcAft>
              <a:tabLst>
                <a:tab pos="0" algn="l"/>
              </a:tabLst>
            </a:pPr>
            <a:r>
              <a:rPr lang="en-US" sz="4400" spc="-1">
                <a:solidFill>
                  <a:srgbClr val="FFFFFF"/>
                </a:solidFill>
                <a:latin typeface="Calibri Light"/>
              </a:rPr>
              <a:t>Cost of issue</a:t>
            </a:r>
            <a:endParaRPr lang="en-US"/>
          </a:p>
        </p:txBody>
      </p:sp>
      <p:sp>
        <p:nvSpPr>
          <p:cNvPr id="501" name="CustomShape 2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11106000" y="6438960"/>
            <a:ext cx="606960" cy="4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DE51A3EA-CC1B-4576-9BD5-2AAD9BA58C5A}" type="slidenum">
              <a:rPr lang="en-US" sz="1800" b="1" strike="noStrike" spc="-1">
                <a:solidFill>
                  <a:srgbClr val="FEFEFE"/>
                </a:solidFill>
                <a:latin typeface="Calibri"/>
                <a:ea typeface="DejaVu Sans"/>
              </a:rPr>
              <a:t>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588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480240" y="304920"/>
            <a:ext cx="11231640" cy="4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ctr">
            <a:noAutofit/>
          </a:bodyPr>
          <a:lstStyle/>
          <a:p>
            <a:r>
              <a:rPr lang="en-US" sz="2000" b="1" spc="94" dirty="0">
                <a:solidFill>
                  <a:srgbClr val="222222"/>
                </a:solidFill>
                <a:latin typeface="Calibri Light"/>
              </a:rPr>
              <a:t>Cost of issue</a:t>
            </a:r>
            <a:endParaRPr lang="en-US" dirty="0"/>
          </a:p>
        </p:txBody>
      </p:sp>
      <p:sp>
        <p:nvSpPr>
          <p:cNvPr id="504" name="CustomShape 2"/>
          <p:cNvSpPr/>
          <p:nvPr/>
        </p:nvSpPr>
        <p:spPr>
          <a:xfrm>
            <a:off x="11102760" y="6438960"/>
            <a:ext cx="608760" cy="4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0FA8FA8D-1854-4DC2-B4DF-C3E40CA3B243}" type="slidenum">
              <a:rPr lang="en-US" sz="1800" b="1" strike="noStrike" spc="-1">
                <a:solidFill>
                  <a:srgbClr val="FEFEFE"/>
                </a:solidFill>
                <a:latin typeface="Calibri"/>
              </a:rPr>
              <a:t>9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3200400" y="6435360"/>
            <a:ext cx="5788800" cy="41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408240" algn="l"/>
              </a:tabLst>
            </a:pPr>
            <a:r>
              <a:rPr lang="en-US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Python Programming Solutions</a:t>
            </a:r>
            <a:r>
              <a:rPr lang="ru-RU" sz="1400" b="1" strike="noStrike" spc="-1">
                <a:solidFill>
                  <a:srgbClr val="FFFFFF"/>
                </a:solidFill>
                <a:latin typeface="Calibri"/>
                <a:ea typeface="DejaVu Sans"/>
              </a:rPr>
              <a:t> ©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95D0B31-3589-4A01-9807-68CEE5045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287" y="1360736"/>
            <a:ext cx="7791523" cy="42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25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15" ma:contentTypeDescription="Create a new document." ma:contentTypeScope="" ma:versionID="26297cfc849e86d45b4ee5a02a70a2c9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ecefbd00968964826fedc24b4dac585c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3" nillable="true" ma:displayName="Taxonomy Catch All Column" ma:hidden="true" ma:list="{973fa4bb-9c6c-45db-a52d-a4939dd296cf}" ma:internalName="TaxCatchAll" ma:showField="CatchAllData" ma:web="5ede5379-f79c-4964-9301-1140f96aa6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ebda6a7-6b37-4000-ac6c-4fd0a96389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DOCID-1506477047-8245</_dlc_DocId>
    <_dlc_DocIdUrl xmlns="5ede5379-f79c-4964-9301-1140f96aa672">
      <Url>https://epam.sharepoint.com/sites/LMSO/_layouts/15/DocIdRedir.aspx?ID=DOCID-1506477047-8245</Url>
      <Description>DOCID-1506477047-8245</Description>
    </_dlc_DocIdUrl>
    <TaxCatchAll xmlns="5ede5379-f79c-4964-9301-1140f96aa672" xsi:nil="true"/>
    <lcf76f155ced4ddcb4097134ff3c332f xmlns="9b994499-688a-4c81-bb09-d15746d9e4f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F4CCFA6-C492-4821-A808-027EC8504A17}"/>
</file>

<file path=customXml/itemProps2.xml><?xml version="1.0" encoding="utf-8"?>
<ds:datastoreItem xmlns:ds="http://schemas.openxmlformats.org/officeDocument/2006/customXml" ds:itemID="{6EEDA5AA-1047-4249-AC0B-C464B8D941E0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5d9c7b8-be45-465c-bca5-bb93543201f3"/>
    <ds:schemaRef ds:uri="604a19e0-e970-4826-8379-1d4c95978dbb"/>
  </ds:schemaRefs>
</ds:datastoreItem>
</file>

<file path=customXml/itemProps3.xml><?xml version="1.0" encoding="utf-8"?>
<ds:datastoreItem xmlns:ds="http://schemas.openxmlformats.org/officeDocument/2006/customXml" ds:itemID="{CE426F04-6631-48E6-B474-E7C63BBE5E8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A10DBA1-FB18-476E-A86A-0EE997AE87AF}"/>
</file>

<file path=docProps/app.xml><?xml version="1.0" encoding="utf-8"?>
<Properties xmlns="http://schemas.openxmlformats.org/officeDocument/2006/extended-properties" xmlns:vt="http://schemas.openxmlformats.org/officeDocument/2006/docPropsVTypes">
  <Template>Epam-Light</Template>
  <TotalTime>5487</TotalTime>
  <Words>1480</Words>
  <Application>Microsoft Office PowerPoint</Application>
  <PresentationFormat>Custom</PresentationFormat>
  <Paragraphs>230</Paragraphs>
  <Slides>47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subject/>
  <dc:creator>Siarhei Boika</dc:creator>
  <cp:keywords>Python</cp:keywords>
  <dc:description/>
  <cp:lastModifiedBy>Hanna Kavalionak</cp:lastModifiedBy>
  <cp:revision>315</cp:revision>
  <dcterms:created xsi:type="dcterms:W3CDTF">2013-04-15T18:58:48Z</dcterms:created>
  <dcterms:modified xsi:type="dcterms:W3CDTF">2021-09-28T22:44:19Z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EPAM Systems</vt:lpwstr>
  </property>
  <property fmtid="{D5CDD505-2E9C-101B-9397-08002B2CF9AE}" pid="4" name="ContentTypeId">
    <vt:lpwstr>0x010100A8D4E6613F5B634CB601A095784E7618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35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38</vt:i4>
  </property>
  <property fmtid="{D5CDD505-2E9C-101B-9397-08002B2CF9AE}" pid="14" name="_dlc_DocIdItemGuid">
    <vt:lpwstr>7b984915-b6a8-4426-91ea-d72094b3c573</vt:lpwstr>
  </property>
</Properties>
</file>