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slideLayouts/slideLayout52.xml" ContentType="application/vnd.openxmlformats-officedocument.presentationml.slideLayout+xml"/>
  <Override PartName="/ppt/theme/theme7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8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4"/>
    <p:sldMasterId id="2147483833" r:id="rId5"/>
    <p:sldMasterId id="2147483720" r:id="rId6"/>
    <p:sldMasterId id="2147483726" r:id="rId7"/>
    <p:sldMasterId id="2147483743" r:id="rId8"/>
    <p:sldMasterId id="2147483648" r:id="rId9"/>
    <p:sldMasterId id="2147483765" r:id="rId10"/>
    <p:sldMasterId id="2147483805" r:id="rId11"/>
    <p:sldMasterId id="2147483687" r:id="rId12"/>
  </p:sldMasterIdLst>
  <p:notesMasterIdLst>
    <p:notesMasterId r:id="rId46"/>
  </p:notesMasterIdLst>
  <p:handoutMasterIdLst>
    <p:handoutMasterId r:id="rId47"/>
  </p:handoutMasterIdLst>
  <p:sldIdLst>
    <p:sldId id="369" r:id="rId13"/>
    <p:sldId id="371" r:id="rId14"/>
    <p:sldId id="372" r:id="rId15"/>
    <p:sldId id="375" r:id="rId16"/>
    <p:sldId id="376" r:id="rId17"/>
    <p:sldId id="377" r:id="rId18"/>
    <p:sldId id="378" r:id="rId19"/>
    <p:sldId id="373" r:id="rId20"/>
    <p:sldId id="322" r:id="rId21"/>
    <p:sldId id="379" r:id="rId22"/>
    <p:sldId id="380" r:id="rId23"/>
    <p:sldId id="381" r:id="rId24"/>
    <p:sldId id="325" r:id="rId25"/>
    <p:sldId id="382" r:id="rId26"/>
    <p:sldId id="324" r:id="rId27"/>
    <p:sldId id="337" r:id="rId28"/>
    <p:sldId id="363" r:id="rId29"/>
    <p:sldId id="353" r:id="rId30"/>
    <p:sldId id="354" r:id="rId31"/>
    <p:sldId id="383" r:id="rId32"/>
    <p:sldId id="329" r:id="rId33"/>
    <p:sldId id="331" r:id="rId34"/>
    <p:sldId id="333" r:id="rId35"/>
    <p:sldId id="332" r:id="rId36"/>
    <p:sldId id="384" r:id="rId37"/>
    <p:sldId id="313" r:id="rId38"/>
    <p:sldId id="339" r:id="rId39"/>
    <p:sldId id="334" r:id="rId40"/>
    <p:sldId id="335" r:id="rId41"/>
    <p:sldId id="385" r:id="rId42"/>
    <p:sldId id="386" r:id="rId43"/>
    <p:sldId id="387" r:id="rId44"/>
    <p:sldId id="37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AEF52EF-8510-42FB-9D86-92D58EB41A11}">
          <p14:sldIdLst>
            <p14:sldId id="369"/>
            <p14:sldId id="371"/>
            <p14:sldId id="372"/>
            <p14:sldId id="375"/>
            <p14:sldId id="376"/>
            <p14:sldId id="377"/>
            <p14:sldId id="378"/>
            <p14:sldId id="373"/>
            <p14:sldId id="322"/>
            <p14:sldId id="379"/>
            <p14:sldId id="380"/>
            <p14:sldId id="381"/>
          </p14:sldIdLst>
        </p14:section>
        <p14:section name="Scopes" id="{41E6D112-2251-4427-AA70-D4956C6C3F66}">
          <p14:sldIdLst/>
        </p14:section>
        <p14:section name="Decorators" id="{BC332377-B68A-4BDE-9EA3-36BC19202E40}">
          <p14:sldIdLst>
            <p14:sldId id="325"/>
            <p14:sldId id="382"/>
            <p14:sldId id="324"/>
          </p14:sldIdLst>
        </p14:section>
        <p14:section name="Files" id="{D0FC3507-5621-472D-A1AE-348EEA0C89D5}">
          <p14:sldIdLst>
            <p14:sldId id="337"/>
            <p14:sldId id="363"/>
            <p14:sldId id="353"/>
            <p14:sldId id="354"/>
            <p14:sldId id="383"/>
          </p14:sldIdLst>
        </p14:section>
        <p14:section name="Modules" id="{FF1C13BF-1CE7-41AD-95C5-341813253D97}">
          <p14:sldIdLst>
            <p14:sldId id="329"/>
            <p14:sldId id="331"/>
            <p14:sldId id="333"/>
            <p14:sldId id="332"/>
            <p14:sldId id="384"/>
            <p14:sldId id="313"/>
          </p14:sldIdLst>
        </p14:section>
        <p14:section name="Packages" id="{8A53596E-F9F6-4ED4-8662-BDD554284C1C}">
          <p14:sldIdLst>
            <p14:sldId id="339"/>
            <p14:sldId id="334"/>
            <p14:sldId id="335"/>
            <p14:sldId id="385"/>
            <p14:sldId id="386"/>
            <p14:sldId id="387"/>
          </p14:sldIdLst>
        </p14:section>
        <p14:section name="Distribution" id="{567E8905-9D6D-44F5-8CD9-1B2BE7299603}">
          <p14:sldIdLst>
            <p14:sldId id="370"/>
          </p14:sldIdLst>
        </p14:section>
        <p14:section name="Questions" id="{7140B57F-5F3C-4B36-9B69-3C14ACFDBFB1}">
          <p14:sldIdLst/>
        </p14:section>
      </p14:sectionLst>
    </p:ext>
    <p:ext uri="{EFAFB233-063F-42B5-8137-9DF3F51BA10A}">
      <p15:sldGuideLst xmlns:p15="http://schemas.microsoft.com/office/powerpoint/2012/main">
        <p15:guide id="3" orient="horz" pos="600" userDrawn="1">
          <p15:clr>
            <a:srgbClr val="A4A3A4"/>
          </p15:clr>
        </p15:guide>
        <p15:guide id="4" orient="horz" pos="4056" userDrawn="1">
          <p15:clr>
            <a:srgbClr val="A4A3A4"/>
          </p15:clr>
        </p15:guide>
        <p15:guide id="5" orient="horz" pos="2328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1638" userDrawn="1">
          <p15:clr>
            <a:srgbClr val="A4A3A4"/>
          </p15:clr>
        </p15:guide>
        <p15:guide id="8" pos="57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ry Zaitsau1" initials="YZ" lastIdx="11" clrIdx="0">
    <p:extLst>
      <p:ext uri="{19B8F6BF-5375-455C-9EA6-DF929625EA0E}">
        <p15:presenceInfo xmlns:p15="http://schemas.microsoft.com/office/powerpoint/2012/main" userId="S-1-5-21-6361574-293082422-13007618-83963" providerId="AD"/>
      </p:ext>
    </p:extLst>
  </p:cmAuthor>
  <p:cmAuthor id="2" name="Yury Zaitsau1" initials="YZ [2]" lastIdx="2" clrIdx="1">
    <p:extLst>
      <p:ext uri="{19B8F6BF-5375-455C-9EA6-DF929625EA0E}">
        <p15:presenceInfo xmlns:p15="http://schemas.microsoft.com/office/powerpoint/2012/main" userId="Yury Zaitsau1" providerId="None"/>
      </p:ext>
    </p:extLst>
  </p:cmAuthor>
  <p:cmAuthor id="3" name="Valery Litskevich" initials="VL" lastIdx="9" clrIdx="2">
    <p:extLst>
      <p:ext uri="{19B8F6BF-5375-455C-9EA6-DF929625EA0E}">
        <p15:presenceInfo xmlns:p15="http://schemas.microsoft.com/office/powerpoint/2012/main" userId="S::valery_litskevich@epam.com::1c91ccde-8afc-4cd1-8e02-06f0531b959d" providerId="AD"/>
      </p:ext>
    </p:extLst>
  </p:cmAuthor>
  <p:cmAuthor id="4" name="Henadzi Stantchik" initials="HS" lastIdx="2" clrIdx="3">
    <p:extLst>
      <p:ext uri="{19B8F6BF-5375-455C-9EA6-DF929625EA0E}">
        <p15:presenceInfo xmlns:p15="http://schemas.microsoft.com/office/powerpoint/2012/main" userId="S::henadzi_stantchik@epam.com::1a4c6504-a9fc-40c9-bf49-0a30dac680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000080"/>
    <a:srgbClr val="0000FF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EBE07-97B8-5EF0-9422-46948A192F97}" v="78" dt="2021-08-27T22:02:37.921"/>
    <p1510:client id="{1F31BAB9-9491-D2AE-E91F-7D8A9021308D}" v="6" dt="2021-09-21T18:19:53.466"/>
    <p1510:client id="{28649345-DC67-9528-9911-744C546789AD}" v="20" dt="2021-08-31T14:54:23.664"/>
    <p1510:client id="{2B098AAB-6700-D498-53A0-ED7FD9CA6F2C}" v="8" dt="2021-08-27T13:36:42.305"/>
    <p1510:client id="{30A53E87-6BB5-349F-93A1-5FC3A7B8BDB8}" v="109" dt="2021-08-27T12:56:51"/>
    <p1510:client id="{3658BC5B-B22A-4097-B6D3-2A02065933DC}" v="118" dt="2021-08-26T09:03:11.213"/>
    <p1510:client id="{5C44A06C-3769-B0B8-8097-99917513D691}" v="20" dt="2019-10-15T09:22:50.257"/>
    <p1510:client id="{77C2649F-BB10-CBAD-E3D8-FA76799EF64E}" v="13" dt="2021-08-31T18:06:46.514"/>
    <p1510:client id="{80DCA084-D725-EF26-1BEC-8D08D56F3668}" v="2" dt="2021-08-30T13:32:00.785"/>
    <p1510:client id="{90BD1ACF-5503-40F2-8E76-4FA1B1D530E7}" v="342" dt="2019-04-16T15:44:00.957"/>
    <p1510:client id="{B2784B46-5F31-BB4D-CB6F-7B34CC279379}" v="101" dt="2021-08-26T11:14:12.855"/>
    <p1510:client id="{CC470EC1-25A7-1BCB-20BF-86D30B97B038}" v="2" dt="2021-09-20T10:39:24.504"/>
    <p1510:client id="{E1919804-A502-093D-805B-D3B3BE51ACB3}" v="6" dt="2021-09-27T20:49:30.416"/>
    <p1510:client id="{E8A23212-979D-4C1E-B472-BA7E6F84B823}" v="1601" dt="2021-08-25T20:12:57.485"/>
    <p1510:client id="{FA2BEFFC-73A8-2CFB-E9AF-B3C9FEBE233A}" v="1" dt="2021-08-31T17:01:50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00"/>
        <p:guide orient="horz" pos="4056"/>
        <p:guide orient="horz" pos="2328"/>
        <p:guide pos="3840"/>
        <p:guide orient="horz" pos="1638"/>
        <p:guide pos="570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55" Type="http://schemas.openxmlformats.org/officeDocument/2006/relationships/customXml" Target="../customXml/item4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commentAuthors" Target="commentAuthors.xml"/><Relationship Id="rId8" Type="http://schemas.openxmlformats.org/officeDocument/2006/relationships/slideMaster" Target="slideMasters/slideMaster5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y Litskevich" userId="S::valery_litskevich@epam.com::1c91ccde-8afc-4cd1-8e02-06f0531b959d" providerId="AD" clId="Web-{2B098AAB-6700-D498-53A0-ED7FD9CA6F2C}"/>
    <pc:docChg chg="modSld">
      <pc:chgData name="Valery Litskevich" userId="S::valery_litskevich@epam.com::1c91ccde-8afc-4cd1-8e02-06f0531b959d" providerId="AD" clId="Web-{2B098AAB-6700-D498-53A0-ED7FD9CA6F2C}" dt="2021-08-27T13:36:42.305" v="3"/>
      <pc:docMkLst>
        <pc:docMk/>
      </pc:docMkLst>
      <pc:sldChg chg="modSp addCm">
        <pc:chgData name="Valery Litskevich" userId="S::valery_litskevich@epam.com::1c91ccde-8afc-4cd1-8e02-06f0531b959d" providerId="AD" clId="Web-{2B098AAB-6700-D498-53A0-ED7FD9CA6F2C}" dt="2021-08-27T13:36:42.305" v="3"/>
        <pc:sldMkLst>
          <pc:docMk/>
          <pc:sldMk cId="2649168837" sldId="380"/>
        </pc:sldMkLst>
        <pc:spChg chg="mod">
          <ac:chgData name="Valery Litskevich" userId="S::valery_litskevich@epam.com::1c91ccde-8afc-4cd1-8e02-06f0531b959d" providerId="AD" clId="Web-{2B098AAB-6700-D498-53A0-ED7FD9CA6F2C}" dt="2021-08-27T13:36:34.383" v="2" actId="20577"/>
          <ac:spMkLst>
            <pc:docMk/>
            <pc:sldMk cId="2649168837" sldId="380"/>
            <ac:spMk id="6" creationId="{F66B4590-E791-4AE9-B86B-3D27E17A3114}"/>
          </ac:spMkLst>
        </pc:spChg>
      </pc:sldChg>
    </pc:docChg>
  </pc:docChgLst>
  <pc:docChgLst>
    <pc:chgData name="Valery Litskevich" userId="S::valery_litskevich@epam.com::1c91ccde-8afc-4cd1-8e02-06f0531b959d" providerId="AD" clId="Web-{B2784B46-5F31-BB4D-CB6F-7B34CC279379}"/>
    <pc:docChg chg="modSld">
      <pc:chgData name="Valery Litskevich" userId="S::valery_litskevich@epam.com::1c91ccde-8afc-4cd1-8e02-06f0531b959d" providerId="AD" clId="Web-{B2784B46-5F31-BB4D-CB6F-7B34CC279379}" dt="2021-08-26T11:14:12.855" v="30" actId="20577"/>
      <pc:docMkLst>
        <pc:docMk/>
      </pc:docMkLst>
      <pc:sldChg chg="addSp delSp modSp">
        <pc:chgData name="Valery Litskevich" userId="S::valery_litskevich@epam.com::1c91ccde-8afc-4cd1-8e02-06f0531b959d" providerId="AD" clId="Web-{B2784B46-5F31-BB4D-CB6F-7B34CC279379}" dt="2021-08-26T11:13:04.572" v="21" actId="20577"/>
        <pc:sldMkLst>
          <pc:docMk/>
          <pc:sldMk cId="3346445244" sldId="353"/>
        </pc:sldMkLst>
        <pc:spChg chg="add mod">
          <ac:chgData name="Valery Litskevich" userId="S::valery_litskevich@epam.com::1c91ccde-8afc-4cd1-8e02-06f0531b959d" providerId="AD" clId="Web-{B2784B46-5F31-BB4D-CB6F-7B34CC279379}" dt="2021-08-26T11:13:04.572" v="21" actId="20577"/>
          <ac:spMkLst>
            <pc:docMk/>
            <pc:sldMk cId="3346445244" sldId="353"/>
            <ac:spMk id="3" creationId="{5412F7E7-B1D3-45A7-BA49-997A1FCE94CD}"/>
          </ac:spMkLst>
        </pc:spChg>
        <pc:spChg chg="del mod">
          <ac:chgData name="Valery Litskevich" userId="S::valery_litskevich@epam.com::1c91ccde-8afc-4cd1-8e02-06f0531b959d" providerId="AD" clId="Web-{B2784B46-5F31-BB4D-CB6F-7B34CC279379}" dt="2021-08-26T11:12:59.775" v="20"/>
          <ac:spMkLst>
            <pc:docMk/>
            <pc:sldMk cId="3346445244" sldId="353"/>
            <ac:spMk id="8" creationId="{5044024D-8CF1-4373-943E-06007A4D9A4D}"/>
          </ac:spMkLst>
        </pc:spChg>
      </pc:sldChg>
      <pc:sldChg chg="addSp delSp modSp">
        <pc:chgData name="Valery Litskevich" userId="S::valery_litskevich@epam.com::1c91ccde-8afc-4cd1-8e02-06f0531b959d" providerId="AD" clId="Web-{B2784B46-5F31-BB4D-CB6F-7B34CC279379}" dt="2021-08-26T11:12:07.149" v="8" actId="20577"/>
        <pc:sldMkLst>
          <pc:docMk/>
          <pc:sldMk cId="2089762231" sldId="377"/>
        </pc:sldMkLst>
        <pc:spChg chg="del mod">
          <ac:chgData name="Valery Litskevich" userId="S::valery_litskevich@epam.com::1c91ccde-8afc-4cd1-8e02-06f0531b959d" providerId="AD" clId="Web-{B2784B46-5F31-BB4D-CB6F-7B34CC279379}" dt="2021-08-26T11:11:58.867" v="7"/>
          <ac:spMkLst>
            <pc:docMk/>
            <pc:sldMk cId="2089762231" sldId="377"/>
            <ac:spMk id="4" creationId="{32D1FE66-D921-46B1-A553-F755EF360ADB}"/>
          </ac:spMkLst>
        </pc:spChg>
        <pc:spChg chg="add mod">
          <ac:chgData name="Valery Litskevich" userId="S::valery_litskevich@epam.com::1c91ccde-8afc-4cd1-8e02-06f0531b959d" providerId="AD" clId="Web-{B2784B46-5F31-BB4D-CB6F-7B34CC279379}" dt="2021-08-26T11:12:07.149" v="8" actId="20577"/>
          <ac:spMkLst>
            <pc:docMk/>
            <pc:sldMk cId="2089762231" sldId="377"/>
            <ac:spMk id="7" creationId="{C82B722F-D9BC-4DF2-9F9D-7682B8D11DBD}"/>
          </ac:spMkLst>
        </pc:spChg>
      </pc:sldChg>
      <pc:sldChg chg="addSp delSp modSp">
        <pc:chgData name="Valery Litskevich" userId="S::valery_litskevich@epam.com::1c91ccde-8afc-4cd1-8e02-06f0531b959d" providerId="AD" clId="Web-{B2784B46-5F31-BB4D-CB6F-7B34CC279379}" dt="2021-08-26T11:12:44.368" v="17" actId="20577"/>
        <pc:sldMkLst>
          <pc:docMk/>
          <pc:sldMk cId="2649168837" sldId="380"/>
        </pc:sldMkLst>
        <pc:spChg chg="del mod">
          <ac:chgData name="Valery Litskevich" userId="S::valery_litskevich@epam.com::1c91ccde-8afc-4cd1-8e02-06f0531b959d" providerId="AD" clId="Web-{B2784B46-5F31-BB4D-CB6F-7B34CC279379}" dt="2021-08-26T11:12:37.477" v="15"/>
          <ac:spMkLst>
            <pc:docMk/>
            <pc:sldMk cId="2649168837" sldId="380"/>
            <ac:spMk id="4" creationId="{44FFECA1-4E16-4284-BF84-0A0D28F7D0ED}"/>
          </ac:spMkLst>
        </pc:spChg>
        <pc:spChg chg="add del mod">
          <ac:chgData name="Valery Litskevich" userId="S::valery_litskevich@epam.com::1c91ccde-8afc-4cd1-8e02-06f0531b959d" providerId="AD" clId="Web-{B2784B46-5F31-BB4D-CB6F-7B34CC279379}" dt="2021-08-26T11:12:22.727" v="12"/>
          <ac:spMkLst>
            <pc:docMk/>
            <pc:sldMk cId="2649168837" sldId="380"/>
            <ac:spMk id="7" creationId="{78BB7592-8446-4455-82D8-161E9AAECADA}"/>
          </ac:spMkLst>
        </pc:spChg>
        <pc:spChg chg="add mod">
          <ac:chgData name="Valery Litskevich" userId="S::valery_litskevich@epam.com::1c91ccde-8afc-4cd1-8e02-06f0531b959d" providerId="AD" clId="Web-{B2784B46-5F31-BB4D-CB6F-7B34CC279379}" dt="2021-08-26T11:12:44.368" v="17" actId="20577"/>
          <ac:spMkLst>
            <pc:docMk/>
            <pc:sldMk cId="2649168837" sldId="380"/>
            <ac:spMk id="9" creationId="{180A76C1-47F4-4FB9-846B-E0032DE6025B}"/>
          </ac:spMkLst>
        </pc:spChg>
      </pc:sldChg>
      <pc:sldChg chg="modSp">
        <pc:chgData name="Valery Litskevich" userId="S::valery_litskevich@epam.com::1c91ccde-8afc-4cd1-8e02-06f0531b959d" providerId="AD" clId="Web-{B2784B46-5F31-BB4D-CB6F-7B34CC279379}" dt="2021-08-26T11:13:34.494" v="23" actId="20577"/>
        <pc:sldMkLst>
          <pc:docMk/>
          <pc:sldMk cId="480038786" sldId="386"/>
        </pc:sldMkLst>
        <pc:spChg chg="mod">
          <ac:chgData name="Valery Litskevich" userId="S::valery_litskevich@epam.com::1c91ccde-8afc-4cd1-8e02-06f0531b959d" providerId="AD" clId="Web-{B2784B46-5F31-BB4D-CB6F-7B34CC279379}" dt="2021-08-26T11:13:34.494" v="23" actId="20577"/>
          <ac:spMkLst>
            <pc:docMk/>
            <pc:sldMk cId="480038786" sldId="386"/>
            <ac:spMk id="6" creationId="{00000000-0000-0000-0000-000000000000}"/>
          </ac:spMkLst>
        </pc:spChg>
      </pc:sldChg>
      <pc:sldChg chg="addSp delSp modSp">
        <pc:chgData name="Valery Litskevich" userId="S::valery_litskevich@epam.com::1c91ccde-8afc-4cd1-8e02-06f0531b959d" providerId="AD" clId="Web-{B2784B46-5F31-BB4D-CB6F-7B34CC279379}" dt="2021-08-26T11:14:12.855" v="30" actId="20577"/>
        <pc:sldMkLst>
          <pc:docMk/>
          <pc:sldMk cId="3222337383" sldId="387"/>
        </pc:sldMkLst>
        <pc:spChg chg="add del mod">
          <ac:chgData name="Valery Litskevich" userId="S::valery_litskevich@epam.com::1c91ccde-8afc-4cd1-8e02-06f0531b959d" providerId="AD" clId="Web-{B2784B46-5F31-BB4D-CB6F-7B34CC279379}" dt="2021-08-26T11:13:40.901" v="27"/>
          <ac:spMkLst>
            <pc:docMk/>
            <pc:sldMk cId="3222337383" sldId="387"/>
            <ac:spMk id="38" creationId="{5B1EF2D3-5B35-4833-A130-B9502B5E2D49}"/>
          </ac:spMkLst>
        </pc:spChg>
        <pc:spChg chg="add mod">
          <ac:chgData name="Valery Litskevich" userId="S::valery_litskevich@epam.com::1c91ccde-8afc-4cd1-8e02-06f0531b959d" providerId="AD" clId="Web-{B2784B46-5F31-BB4D-CB6F-7B34CC279379}" dt="2021-08-26T11:14:12.855" v="30" actId="20577"/>
          <ac:spMkLst>
            <pc:docMk/>
            <pc:sldMk cId="3222337383" sldId="387"/>
            <ac:spMk id="55" creationId="{4B9CDD6A-F0AE-498F-856D-61D3EA6654E1}"/>
          </ac:spMkLst>
        </pc:spChg>
        <pc:spChg chg="del">
          <ac:chgData name="Valery Litskevich" userId="S::valery_litskevich@epam.com::1c91ccde-8afc-4cd1-8e02-06f0531b959d" providerId="AD" clId="Web-{B2784B46-5F31-BB4D-CB6F-7B34CC279379}" dt="2021-08-26T11:14:07.495" v="29"/>
          <ac:spMkLst>
            <pc:docMk/>
            <pc:sldMk cId="3222337383" sldId="387"/>
            <ac:spMk id="2355" creationId="{D4487673-5B4C-465B-A857-CFF9C9CBBF27}"/>
          </ac:spMkLst>
        </pc:spChg>
      </pc:sldChg>
    </pc:docChg>
  </pc:docChgLst>
  <pc:docChgLst>
    <pc:chgData name="Henadzi Stantchik" userId="S::henadzi_stantchik@epam.com::1a4c6504-a9fc-40c9-bf49-0a30dac68055" providerId="AD" clId="Web-{30A53E87-6BB5-349F-93A1-5FC3A7B8BDB8}"/>
    <pc:docChg chg="modSld">
      <pc:chgData name="Henadzi Stantchik" userId="S::henadzi_stantchik@epam.com::1a4c6504-a9fc-40c9-bf49-0a30dac68055" providerId="AD" clId="Web-{30A53E87-6BB5-349F-93A1-5FC3A7B8BDB8}" dt="2021-08-27T12:56:51" v="5"/>
      <pc:docMkLst>
        <pc:docMk/>
      </pc:docMkLst>
      <pc:sldChg chg="addSp delSp">
        <pc:chgData name="Henadzi Stantchik" userId="S::henadzi_stantchik@epam.com::1a4c6504-a9fc-40c9-bf49-0a30dac68055" providerId="AD" clId="Web-{30A53E87-6BB5-349F-93A1-5FC3A7B8BDB8}" dt="2021-08-27T12:55:06.322" v="1"/>
        <pc:sldMkLst>
          <pc:docMk/>
          <pc:sldMk cId="3397297687" sldId="375"/>
        </pc:sldMkLst>
        <pc:spChg chg="add del">
          <ac:chgData name="Henadzi Stantchik" userId="S::henadzi_stantchik@epam.com::1a4c6504-a9fc-40c9-bf49-0a30dac68055" providerId="AD" clId="Web-{30A53E87-6BB5-349F-93A1-5FC3A7B8BDB8}" dt="2021-08-27T12:55:06.322" v="1"/>
          <ac:spMkLst>
            <pc:docMk/>
            <pc:sldMk cId="3397297687" sldId="375"/>
            <ac:spMk id="4" creationId="{2ED821AD-6463-40DF-BD06-51B9F7DD3308}"/>
          </ac:spMkLst>
        </pc:spChg>
      </pc:sldChg>
      <pc:sldChg chg="modSp addCm">
        <pc:chgData name="Henadzi Stantchik" userId="S::henadzi_stantchik@epam.com::1a4c6504-a9fc-40c9-bf49-0a30dac68055" providerId="AD" clId="Web-{30A53E87-6BB5-349F-93A1-5FC3A7B8BDB8}" dt="2021-08-27T12:56:51" v="5"/>
        <pc:sldMkLst>
          <pc:docMk/>
          <pc:sldMk cId="2649168837" sldId="380"/>
        </pc:sldMkLst>
        <pc:spChg chg="mod">
          <ac:chgData name="Henadzi Stantchik" userId="S::henadzi_stantchik@epam.com::1a4c6504-a9fc-40c9-bf49-0a30dac68055" providerId="AD" clId="Web-{30A53E87-6BB5-349F-93A1-5FC3A7B8BDB8}" dt="2021-08-27T12:56:31.718" v="4" actId="20577"/>
          <ac:spMkLst>
            <pc:docMk/>
            <pc:sldMk cId="2649168837" sldId="380"/>
            <ac:spMk id="6" creationId="{F66B4590-E791-4AE9-B86B-3D27E17A3114}"/>
          </ac:spMkLst>
        </pc:spChg>
      </pc:sldChg>
    </pc:docChg>
  </pc:docChgLst>
  <pc:docChgLst>
    <pc:chgData name="Valery Litskevich" userId="S::valery_litskevich@epam.com::1c91ccde-8afc-4cd1-8e02-06f0531b959d" providerId="AD" clId="Web-{E1919804-A502-093D-805B-D3B3BE51ACB3}"/>
    <pc:docChg chg="modSld">
      <pc:chgData name="Valery Litskevich" userId="S::valery_litskevich@epam.com::1c91ccde-8afc-4cd1-8e02-06f0531b959d" providerId="AD" clId="Web-{E1919804-A502-093D-805B-D3B3BE51ACB3}" dt="2021-09-27T20:49:30.416" v="5"/>
      <pc:docMkLst>
        <pc:docMk/>
      </pc:docMkLst>
      <pc:sldChg chg="modSp">
        <pc:chgData name="Valery Litskevich" userId="S::valery_litskevich@epam.com::1c91ccde-8afc-4cd1-8e02-06f0531b959d" providerId="AD" clId="Web-{E1919804-A502-093D-805B-D3B3BE51ACB3}" dt="2021-09-27T20:49:30.416" v="5"/>
        <pc:sldMkLst>
          <pc:docMk/>
          <pc:sldMk cId="4161922115" sldId="324"/>
        </pc:sldMkLst>
        <pc:graphicFrameChg chg="modGraphic">
          <ac:chgData name="Valery Litskevich" userId="S::valery_litskevich@epam.com::1c91ccde-8afc-4cd1-8e02-06f0531b959d" providerId="AD" clId="Web-{E1919804-A502-093D-805B-D3B3BE51ACB3}" dt="2021-09-27T20:49:30.416" v="5"/>
          <ac:graphicFrameMkLst>
            <pc:docMk/>
            <pc:sldMk cId="4161922115" sldId="324"/>
            <ac:graphicFrameMk id="5" creationId="{00000000-0000-0000-0000-000000000000}"/>
          </ac:graphicFrameMkLst>
        </pc:graphicFrameChg>
      </pc:sldChg>
    </pc:docChg>
  </pc:docChgLst>
  <pc:docChgLst>
    <pc:chgData name="Valery Litskevich" userId="S::valery_litskevich@epam.com::1c91ccde-8afc-4cd1-8e02-06f0531b959d" providerId="AD" clId="Web-{0AAEBE07-97B8-5EF0-9422-46948A192F97}"/>
    <pc:docChg chg="mod modSld modMainMaster">
      <pc:chgData name="Valery Litskevich" userId="S::valery_litskevich@epam.com::1c91ccde-8afc-4cd1-8e02-06f0531b959d" providerId="AD" clId="Web-{0AAEBE07-97B8-5EF0-9422-46948A192F97}" dt="2021-08-27T22:02:37.546" v="74" actId="20577"/>
      <pc:docMkLst>
        <pc:docMk/>
      </pc:docMkLst>
      <pc:sldChg chg="addSp delSp">
        <pc:chgData name="Valery Litskevich" userId="S::valery_litskevich@epam.com::1c91ccde-8afc-4cd1-8e02-06f0531b959d" providerId="AD" clId="Web-{0AAEBE07-97B8-5EF0-9422-46948A192F97}" dt="2021-08-27T21:34:44.146" v="56"/>
        <pc:sldMkLst>
          <pc:docMk/>
          <pc:sldMk cId="147630899" sldId="313"/>
        </pc:sldMkLst>
        <pc:spChg chg="del">
          <ac:chgData name="Valery Litskevich" userId="S::valery_litskevich@epam.com::1c91ccde-8afc-4cd1-8e02-06f0531b959d" providerId="AD" clId="Web-{0AAEBE07-97B8-5EF0-9422-46948A192F97}" dt="2021-08-27T21:34:43.787" v="55"/>
          <ac:spMkLst>
            <pc:docMk/>
            <pc:sldMk cId="147630899" sldId="313"/>
            <ac:spMk id="8" creationId="{31118B76-4772-4594-A32E-A7FEDE756523}"/>
          </ac:spMkLst>
        </pc:spChg>
        <pc:spChg chg="add">
          <ac:chgData name="Valery Litskevich" userId="S::valery_litskevich@epam.com::1c91ccde-8afc-4cd1-8e02-06f0531b959d" providerId="AD" clId="Web-{0AAEBE07-97B8-5EF0-9422-46948A192F97}" dt="2021-08-27T21:34:44.146" v="56"/>
          <ac:spMkLst>
            <pc:docMk/>
            <pc:sldMk cId="147630899" sldId="313"/>
            <ac:spMk id="39" creationId="{327FD257-E64C-443F-9A42-757CB15E72A9}"/>
          </ac:spMkLst>
        </pc:spChg>
      </pc:sldChg>
      <pc:sldChg chg="addSp delSp modSp">
        <pc:chgData name="Valery Litskevich" userId="S::valery_litskevich@epam.com::1c91ccde-8afc-4cd1-8e02-06f0531b959d" providerId="AD" clId="Web-{0AAEBE07-97B8-5EF0-9422-46948A192F97}" dt="2021-08-27T21:35:39.022" v="71"/>
        <pc:sldMkLst>
          <pc:docMk/>
          <pc:sldMk cId="308792654" sldId="322"/>
        </pc:sldMkLst>
        <pc:spChg chg="add">
          <ac:chgData name="Valery Litskevich" userId="S::valery_litskevich@epam.com::1c91ccde-8afc-4cd1-8e02-06f0531b959d" providerId="AD" clId="Web-{0AAEBE07-97B8-5EF0-9422-46948A192F97}" dt="2021-08-27T21:33:35.395" v="22"/>
          <ac:spMkLst>
            <pc:docMk/>
            <pc:sldMk cId="308792654" sldId="322"/>
            <ac:spMk id="5" creationId="{25BC71EA-9196-464B-9288-70A8874212A6}"/>
          </ac:spMkLst>
        </pc:spChg>
        <pc:spChg chg="add">
          <ac:chgData name="Valery Litskevich" userId="S::valery_litskevich@epam.com::1c91ccde-8afc-4cd1-8e02-06f0531b959d" providerId="AD" clId="Web-{0AAEBE07-97B8-5EF0-9422-46948A192F97}" dt="2021-08-27T21:33:43.520" v="24"/>
          <ac:spMkLst>
            <pc:docMk/>
            <pc:sldMk cId="308792654" sldId="322"/>
            <ac:spMk id="6" creationId="{3FC5BCE6-5408-4707-94C0-10E0DA8627CE}"/>
          </ac:spMkLst>
        </pc:spChg>
        <pc:spChg chg="del">
          <ac:chgData name="Valery Litskevich" userId="S::valery_litskevich@epam.com::1c91ccde-8afc-4cd1-8e02-06f0531b959d" providerId="AD" clId="Web-{0AAEBE07-97B8-5EF0-9422-46948A192F97}" dt="2021-08-27T21:33:35.051" v="21"/>
          <ac:spMkLst>
            <pc:docMk/>
            <pc:sldMk cId="308792654" sldId="322"/>
            <ac:spMk id="7" creationId="{B2B5F600-9F60-4406-BE45-477DC4CD9229}"/>
          </ac:spMkLst>
        </pc:spChg>
        <pc:spChg chg="del">
          <ac:chgData name="Valery Litskevich" userId="S::valery_litskevich@epam.com::1c91ccde-8afc-4cd1-8e02-06f0531b959d" providerId="AD" clId="Web-{0AAEBE07-97B8-5EF0-9422-46948A192F97}" dt="2021-08-27T21:33:43.176" v="23"/>
          <ac:spMkLst>
            <pc:docMk/>
            <pc:sldMk cId="308792654" sldId="322"/>
            <ac:spMk id="8" creationId="{F2E83590-8188-4300-81C9-F7F6292E34ED}"/>
          </ac:spMkLst>
        </pc:spChg>
        <pc:spChg chg="add mod">
          <ac:chgData name="Valery Litskevich" userId="S::valery_litskevich@epam.com::1c91ccde-8afc-4cd1-8e02-06f0531b959d" providerId="AD" clId="Web-{0AAEBE07-97B8-5EF0-9422-46948A192F97}" dt="2021-08-27T21:35:39.022" v="71"/>
          <ac:spMkLst>
            <pc:docMk/>
            <pc:sldMk cId="308792654" sldId="322"/>
            <ac:spMk id="11" creationId="{1A01149C-7B5B-4CE6-9727-AB013C0BBA6B}"/>
          </ac:spMkLst>
        </pc:spChg>
      </pc:sldChg>
      <pc:sldChg chg="addSp delSp">
        <pc:chgData name="Valery Litskevich" userId="S::valery_litskevich@epam.com::1c91ccde-8afc-4cd1-8e02-06f0531b959d" providerId="AD" clId="Web-{0AAEBE07-97B8-5EF0-9422-46948A192F97}" dt="2021-08-27T21:34:07.051" v="34"/>
        <pc:sldMkLst>
          <pc:docMk/>
          <pc:sldMk cId="4161922115" sldId="324"/>
        </pc:sldMkLst>
        <pc:spChg chg="del">
          <ac:chgData name="Valery Litskevich" userId="S::valery_litskevich@epam.com::1c91ccde-8afc-4cd1-8e02-06f0531b959d" providerId="AD" clId="Web-{0AAEBE07-97B8-5EF0-9422-46948A192F97}" dt="2021-08-27T21:34:06.739" v="33"/>
          <ac:spMkLst>
            <pc:docMk/>
            <pc:sldMk cId="4161922115" sldId="324"/>
            <ac:spMk id="8" creationId="{4BC37A8D-C169-4DC5-96BD-8453ADD9C5B8}"/>
          </ac:spMkLst>
        </pc:spChg>
        <pc:spChg chg="add">
          <ac:chgData name="Valery Litskevich" userId="S::valery_litskevich@epam.com::1c91ccde-8afc-4cd1-8e02-06f0531b959d" providerId="AD" clId="Web-{0AAEBE07-97B8-5EF0-9422-46948A192F97}" dt="2021-08-27T21:34:07.051" v="34"/>
          <ac:spMkLst>
            <pc:docMk/>
            <pc:sldMk cId="4161922115" sldId="324"/>
            <ac:spMk id="40" creationId="{FD9B96FE-F088-4D8A-8539-DCB8603A811B}"/>
          </ac:spMkLst>
        </pc:spChg>
      </pc:sldChg>
      <pc:sldChg chg="addSp delSp">
        <pc:chgData name="Valery Litskevich" userId="S::valery_litskevich@epam.com::1c91ccde-8afc-4cd1-8e02-06f0531b959d" providerId="AD" clId="Web-{0AAEBE07-97B8-5EF0-9422-46948A192F97}" dt="2021-08-27T21:33:59.536" v="30"/>
        <pc:sldMkLst>
          <pc:docMk/>
          <pc:sldMk cId="141988145" sldId="325"/>
        </pc:sldMkLst>
        <pc:spChg chg="add">
          <ac:chgData name="Valery Litskevich" userId="S::valery_litskevich@epam.com::1c91ccde-8afc-4cd1-8e02-06f0531b959d" providerId="AD" clId="Web-{0AAEBE07-97B8-5EF0-9422-46948A192F97}" dt="2021-08-27T21:33:59.536" v="30"/>
          <ac:spMkLst>
            <pc:docMk/>
            <pc:sldMk cId="141988145" sldId="325"/>
            <ac:spMk id="3" creationId="{E6719D18-4C1F-4EC8-BA5B-F662039AD752}"/>
          </ac:spMkLst>
        </pc:spChg>
        <pc:spChg chg="del">
          <ac:chgData name="Valery Litskevich" userId="S::valery_litskevich@epam.com::1c91ccde-8afc-4cd1-8e02-06f0531b959d" providerId="AD" clId="Web-{0AAEBE07-97B8-5EF0-9422-46948A192F97}" dt="2021-08-27T21:33:59.176" v="29"/>
          <ac:spMkLst>
            <pc:docMk/>
            <pc:sldMk cId="141988145" sldId="325"/>
            <ac:spMk id="7" creationId="{479DB619-66CF-4C52-BE61-30D48A68C245}"/>
          </ac:spMkLst>
        </pc:spChg>
      </pc:sldChg>
      <pc:sldChg chg="addSp delSp">
        <pc:chgData name="Valery Litskevich" userId="S::valery_litskevich@epam.com::1c91ccde-8afc-4cd1-8e02-06f0531b959d" providerId="AD" clId="Web-{0AAEBE07-97B8-5EF0-9422-46948A192F97}" dt="2021-08-27T21:34:28.724" v="46"/>
        <pc:sldMkLst>
          <pc:docMk/>
          <pc:sldMk cId="1212357678" sldId="329"/>
        </pc:sldMkLst>
        <pc:spChg chg="add">
          <ac:chgData name="Valery Litskevich" userId="S::valery_litskevich@epam.com::1c91ccde-8afc-4cd1-8e02-06f0531b959d" providerId="AD" clId="Web-{0AAEBE07-97B8-5EF0-9422-46948A192F97}" dt="2021-08-27T21:34:28.724" v="46"/>
          <ac:spMkLst>
            <pc:docMk/>
            <pc:sldMk cId="1212357678" sldId="329"/>
            <ac:spMk id="2" creationId="{DA04106B-9CBB-4375-9DA9-060866AE24F1}"/>
          </ac:spMkLst>
        </pc:spChg>
        <pc:spChg chg="del">
          <ac:chgData name="Valery Litskevich" userId="S::valery_litskevich@epam.com::1c91ccde-8afc-4cd1-8e02-06f0531b959d" providerId="AD" clId="Web-{0AAEBE07-97B8-5EF0-9422-46948A192F97}" dt="2021-08-27T21:34:28.411" v="45"/>
          <ac:spMkLst>
            <pc:docMk/>
            <pc:sldMk cId="1212357678" sldId="329"/>
            <ac:spMk id="7" creationId="{9E0AD812-6087-4FBB-8811-FB00A3B23830}"/>
          </ac:spMkLst>
        </pc:spChg>
      </pc:sldChg>
      <pc:sldChg chg="addSp delSp">
        <pc:chgData name="Valery Litskevich" userId="S::valery_litskevich@epam.com::1c91ccde-8afc-4cd1-8e02-06f0531b959d" providerId="AD" clId="Web-{0AAEBE07-97B8-5EF0-9422-46948A192F97}" dt="2021-08-27T21:34:31.677" v="48"/>
        <pc:sldMkLst>
          <pc:docMk/>
          <pc:sldMk cId="2865973132" sldId="331"/>
        </pc:sldMkLst>
        <pc:spChg chg="add">
          <ac:chgData name="Valery Litskevich" userId="S::valery_litskevich@epam.com::1c91ccde-8afc-4cd1-8e02-06f0531b959d" providerId="AD" clId="Web-{0AAEBE07-97B8-5EF0-9422-46948A192F97}" dt="2021-08-27T21:34:31.677" v="48"/>
          <ac:spMkLst>
            <pc:docMk/>
            <pc:sldMk cId="2865973132" sldId="331"/>
            <ac:spMk id="2" creationId="{F9B7EA7C-C8E6-443F-8687-48EE8628B277}"/>
          </ac:spMkLst>
        </pc:spChg>
        <pc:spChg chg="del">
          <ac:chgData name="Valery Litskevich" userId="S::valery_litskevich@epam.com::1c91ccde-8afc-4cd1-8e02-06f0531b959d" providerId="AD" clId="Web-{0AAEBE07-97B8-5EF0-9422-46948A192F97}" dt="2021-08-27T21:34:31.365" v="47"/>
          <ac:spMkLst>
            <pc:docMk/>
            <pc:sldMk cId="2865973132" sldId="331"/>
            <ac:spMk id="14" creationId="{9F009601-0675-4D97-BF46-C2C1D0B7D440}"/>
          </ac:spMkLst>
        </pc:spChg>
      </pc:sldChg>
      <pc:sldChg chg="addSp delSp">
        <pc:chgData name="Valery Litskevich" userId="S::valery_litskevich@epam.com::1c91ccde-8afc-4cd1-8e02-06f0531b959d" providerId="AD" clId="Web-{0AAEBE07-97B8-5EF0-9422-46948A192F97}" dt="2021-08-27T21:34:37.755" v="52"/>
        <pc:sldMkLst>
          <pc:docMk/>
          <pc:sldMk cId="1567448343" sldId="332"/>
        </pc:sldMkLst>
        <pc:spChg chg="add">
          <ac:chgData name="Valery Litskevich" userId="S::valery_litskevich@epam.com::1c91ccde-8afc-4cd1-8e02-06f0531b959d" providerId="AD" clId="Web-{0AAEBE07-97B8-5EF0-9422-46948A192F97}" dt="2021-08-27T21:34:37.755" v="52"/>
          <ac:spMkLst>
            <pc:docMk/>
            <pc:sldMk cId="1567448343" sldId="332"/>
            <ac:spMk id="2" creationId="{745885B9-8D95-4035-AEEE-BE94336934B1}"/>
          </ac:spMkLst>
        </pc:spChg>
        <pc:spChg chg="del">
          <ac:chgData name="Valery Litskevich" userId="S::valery_litskevich@epam.com::1c91ccde-8afc-4cd1-8e02-06f0531b959d" providerId="AD" clId="Web-{0AAEBE07-97B8-5EF0-9422-46948A192F97}" dt="2021-08-27T21:34:37.458" v="51"/>
          <ac:spMkLst>
            <pc:docMk/>
            <pc:sldMk cId="1567448343" sldId="332"/>
            <ac:spMk id="15" creationId="{B267F1F9-B6B2-4AD5-8DD9-D86C1A1C002D}"/>
          </ac:spMkLst>
        </pc:spChg>
      </pc:sldChg>
      <pc:sldChg chg="addSp delSp">
        <pc:chgData name="Valery Litskevich" userId="S::valery_litskevich@epam.com::1c91ccde-8afc-4cd1-8e02-06f0531b959d" providerId="AD" clId="Web-{0AAEBE07-97B8-5EF0-9422-46948A192F97}" dt="2021-08-27T21:34:35.068" v="50"/>
        <pc:sldMkLst>
          <pc:docMk/>
          <pc:sldMk cId="2991319852" sldId="333"/>
        </pc:sldMkLst>
        <pc:spChg chg="add">
          <ac:chgData name="Valery Litskevich" userId="S::valery_litskevich@epam.com::1c91ccde-8afc-4cd1-8e02-06f0531b959d" providerId="AD" clId="Web-{0AAEBE07-97B8-5EF0-9422-46948A192F97}" dt="2021-08-27T21:34:35.068" v="50"/>
          <ac:spMkLst>
            <pc:docMk/>
            <pc:sldMk cId="2991319852" sldId="333"/>
            <ac:spMk id="2" creationId="{64713AE5-98CB-436F-B24E-C3163476C5F1}"/>
          </ac:spMkLst>
        </pc:spChg>
        <pc:spChg chg="del">
          <ac:chgData name="Valery Litskevich" userId="S::valery_litskevich@epam.com::1c91ccde-8afc-4cd1-8e02-06f0531b959d" providerId="AD" clId="Web-{0AAEBE07-97B8-5EF0-9422-46948A192F97}" dt="2021-08-27T21:34:34.802" v="49"/>
          <ac:spMkLst>
            <pc:docMk/>
            <pc:sldMk cId="2991319852" sldId="333"/>
            <ac:spMk id="15" creationId="{B253D69E-084B-42BA-9CF8-0C6A57E176CD}"/>
          </ac:spMkLst>
        </pc:spChg>
      </pc:sldChg>
      <pc:sldChg chg="addSp delSp">
        <pc:chgData name="Valery Litskevich" userId="S::valery_litskevich@epam.com::1c91ccde-8afc-4cd1-8e02-06f0531b959d" providerId="AD" clId="Web-{0AAEBE07-97B8-5EF0-9422-46948A192F97}" dt="2021-08-27T21:34:50.802" v="60"/>
        <pc:sldMkLst>
          <pc:docMk/>
          <pc:sldMk cId="1877859692" sldId="334"/>
        </pc:sldMkLst>
        <pc:spChg chg="add">
          <ac:chgData name="Valery Litskevich" userId="S::valery_litskevich@epam.com::1c91ccde-8afc-4cd1-8e02-06f0531b959d" providerId="AD" clId="Web-{0AAEBE07-97B8-5EF0-9422-46948A192F97}" dt="2021-08-27T21:34:50.802" v="60"/>
          <ac:spMkLst>
            <pc:docMk/>
            <pc:sldMk cId="1877859692" sldId="334"/>
            <ac:spMk id="3" creationId="{1D6E04D4-B5B7-49B3-AEFA-2F64FFE28311}"/>
          </ac:spMkLst>
        </pc:spChg>
        <pc:spChg chg="del">
          <ac:chgData name="Valery Litskevich" userId="S::valery_litskevich@epam.com::1c91ccde-8afc-4cd1-8e02-06f0531b959d" providerId="AD" clId="Web-{0AAEBE07-97B8-5EF0-9422-46948A192F97}" dt="2021-08-27T21:34:50.474" v="59"/>
          <ac:spMkLst>
            <pc:docMk/>
            <pc:sldMk cId="1877859692" sldId="334"/>
            <ac:spMk id="15" creationId="{A0E48CB9-872C-4FA3-9A0F-AE00D65268A7}"/>
          </ac:spMkLst>
        </pc:spChg>
      </pc:sldChg>
      <pc:sldChg chg="addSp delSp">
        <pc:chgData name="Valery Litskevich" userId="S::valery_litskevich@epam.com::1c91ccde-8afc-4cd1-8e02-06f0531b959d" providerId="AD" clId="Web-{0AAEBE07-97B8-5EF0-9422-46948A192F97}" dt="2021-08-27T21:34:53.896" v="62"/>
        <pc:sldMkLst>
          <pc:docMk/>
          <pc:sldMk cId="2748957754" sldId="335"/>
        </pc:sldMkLst>
        <pc:spChg chg="add">
          <ac:chgData name="Valery Litskevich" userId="S::valery_litskevich@epam.com::1c91ccde-8afc-4cd1-8e02-06f0531b959d" providerId="AD" clId="Web-{0AAEBE07-97B8-5EF0-9422-46948A192F97}" dt="2021-08-27T21:34:53.896" v="62"/>
          <ac:spMkLst>
            <pc:docMk/>
            <pc:sldMk cId="2748957754" sldId="335"/>
            <ac:spMk id="3" creationId="{3DDD1941-0705-4873-9BB2-8259BC253920}"/>
          </ac:spMkLst>
        </pc:spChg>
        <pc:spChg chg="del">
          <ac:chgData name="Valery Litskevich" userId="S::valery_litskevich@epam.com::1c91ccde-8afc-4cd1-8e02-06f0531b959d" providerId="AD" clId="Web-{0AAEBE07-97B8-5EF0-9422-46948A192F97}" dt="2021-08-27T21:34:53.584" v="61"/>
          <ac:spMkLst>
            <pc:docMk/>
            <pc:sldMk cId="2748957754" sldId="335"/>
            <ac:spMk id="15" creationId="{488F6AEB-06D7-4CDE-BBDC-5F8E455C52EC}"/>
          </ac:spMkLst>
        </pc:spChg>
      </pc:sldChg>
      <pc:sldChg chg="addSp delSp">
        <pc:chgData name="Valery Litskevich" userId="S::valery_litskevich@epam.com::1c91ccde-8afc-4cd1-8e02-06f0531b959d" providerId="AD" clId="Web-{0AAEBE07-97B8-5EF0-9422-46948A192F97}" dt="2021-08-27T21:34:11.255" v="36"/>
        <pc:sldMkLst>
          <pc:docMk/>
          <pc:sldMk cId="3845173995" sldId="337"/>
        </pc:sldMkLst>
        <pc:spChg chg="add">
          <ac:chgData name="Valery Litskevich" userId="S::valery_litskevich@epam.com::1c91ccde-8afc-4cd1-8e02-06f0531b959d" providerId="AD" clId="Web-{0AAEBE07-97B8-5EF0-9422-46948A192F97}" dt="2021-08-27T21:34:11.255" v="36"/>
          <ac:spMkLst>
            <pc:docMk/>
            <pc:sldMk cId="3845173995" sldId="337"/>
            <ac:spMk id="2" creationId="{9F917729-C450-46FF-A42C-8E88D64CCBA2}"/>
          </ac:spMkLst>
        </pc:spChg>
        <pc:spChg chg="del">
          <ac:chgData name="Valery Litskevich" userId="S::valery_litskevich@epam.com::1c91ccde-8afc-4cd1-8e02-06f0531b959d" providerId="AD" clId="Web-{0AAEBE07-97B8-5EF0-9422-46948A192F97}" dt="2021-08-27T21:34:10.942" v="35"/>
          <ac:spMkLst>
            <pc:docMk/>
            <pc:sldMk cId="3845173995" sldId="337"/>
            <ac:spMk id="7" creationId="{D00A2D5C-B47C-48FA-ADD0-A145C9D4303B}"/>
          </ac:spMkLst>
        </pc:spChg>
      </pc:sldChg>
      <pc:sldChg chg="addSp delSp">
        <pc:chgData name="Valery Litskevich" userId="S::valery_litskevich@epam.com::1c91ccde-8afc-4cd1-8e02-06f0531b959d" providerId="AD" clId="Web-{0AAEBE07-97B8-5EF0-9422-46948A192F97}" dt="2021-08-27T21:34:47.646" v="58"/>
        <pc:sldMkLst>
          <pc:docMk/>
          <pc:sldMk cId="1597469056" sldId="339"/>
        </pc:sldMkLst>
        <pc:spChg chg="add">
          <ac:chgData name="Valery Litskevich" userId="S::valery_litskevich@epam.com::1c91ccde-8afc-4cd1-8e02-06f0531b959d" providerId="AD" clId="Web-{0AAEBE07-97B8-5EF0-9422-46948A192F97}" dt="2021-08-27T21:34:47.646" v="58"/>
          <ac:spMkLst>
            <pc:docMk/>
            <pc:sldMk cId="1597469056" sldId="339"/>
            <ac:spMk id="2" creationId="{BC9D7ED8-5B02-4B40-8B47-A993816A742A}"/>
          </ac:spMkLst>
        </pc:spChg>
        <pc:spChg chg="del">
          <ac:chgData name="Valery Litskevich" userId="S::valery_litskevich@epam.com::1c91ccde-8afc-4cd1-8e02-06f0531b959d" providerId="AD" clId="Web-{0AAEBE07-97B8-5EF0-9422-46948A192F97}" dt="2021-08-27T21:34:47.334" v="57"/>
          <ac:spMkLst>
            <pc:docMk/>
            <pc:sldMk cId="1597469056" sldId="339"/>
            <ac:spMk id="7" creationId="{A11BF6D6-7343-4632-B743-84544E97DDA8}"/>
          </ac:spMkLst>
        </pc:spChg>
      </pc:sldChg>
      <pc:sldChg chg="addSp delSp">
        <pc:chgData name="Valery Litskevich" userId="S::valery_litskevich@epam.com::1c91ccde-8afc-4cd1-8e02-06f0531b959d" providerId="AD" clId="Web-{0AAEBE07-97B8-5EF0-9422-46948A192F97}" dt="2021-08-27T21:34:18.349" v="40"/>
        <pc:sldMkLst>
          <pc:docMk/>
          <pc:sldMk cId="3346445244" sldId="353"/>
        </pc:sldMkLst>
        <pc:spChg chg="add">
          <ac:chgData name="Valery Litskevich" userId="S::valery_litskevich@epam.com::1c91ccde-8afc-4cd1-8e02-06f0531b959d" providerId="AD" clId="Web-{0AAEBE07-97B8-5EF0-9422-46948A192F97}" dt="2021-08-27T21:34:18.349" v="40"/>
          <ac:spMkLst>
            <pc:docMk/>
            <pc:sldMk cId="3346445244" sldId="353"/>
            <ac:spMk id="4" creationId="{0045297D-554B-401D-BB44-280B25C55C08}"/>
          </ac:spMkLst>
        </pc:spChg>
        <pc:spChg chg="del">
          <ac:chgData name="Valery Litskevich" userId="S::valery_litskevich@epam.com::1c91ccde-8afc-4cd1-8e02-06f0531b959d" providerId="AD" clId="Web-{0AAEBE07-97B8-5EF0-9422-46948A192F97}" dt="2021-08-27T21:34:18.036" v="39"/>
          <ac:spMkLst>
            <pc:docMk/>
            <pc:sldMk cId="3346445244" sldId="353"/>
            <ac:spMk id="10" creationId="{13AE8ED1-A4C5-4574-A59D-1CA8F5B59EFD}"/>
          </ac:spMkLst>
        </pc:spChg>
      </pc:sldChg>
      <pc:sldChg chg="addSp delSp">
        <pc:chgData name="Valery Litskevich" userId="S::valery_litskevich@epam.com::1c91ccde-8afc-4cd1-8e02-06f0531b959d" providerId="AD" clId="Web-{0AAEBE07-97B8-5EF0-9422-46948A192F97}" dt="2021-08-27T21:34:21.989" v="42"/>
        <pc:sldMkLst>
          <pc:docMk/>
          <pc:sldMk cId="2977573439" sldId="354"/>
        </pc:sldMkLst>
        <pc:spChg chg="add">
          <ac:chgData name="Valery Litskevich" userId="S::valery_litskevich@epam.com::1c91ccde-8afc-4cd1-8e02-06f0531b959d" providerId="AD" clId="Web-{0AAEBE07-97B8-5EF0-9422-46948A192F97}" dt="2021-08-27T21:34:21.989" v="42"/>
          <ac:spMkLst>
            <pc:docMk/>
            <pc:sldMk cId="2977573439" sldId="354"/>
            <ac:spMk id="4" creationId="{CCB9BA6A-41A6-476F-AF0F-EEEFABA2280F}"/>
          </ac:spMkLst>
        </pc:spChg>
        <pc:spChg chg="del">
          <ac:chgData name="Valery Litskevich" userId="S::valery_litskevich@epam.com::1c91ccde-8afc-4cd1-8e02-06f0531b959d" providerId="AD" clId="Web-{0AAEBE07-97B8-5EF0-9422-46948A192F97}" dt="2021-08-27T21:34:21.677" v="41"/>
          <ac:spMkLst>
            <pc:docMk/>
            <pc:sldMk cId="2977573439" sldId="354"/>
            <ac:spMk id="7" creationId="{5506F51F-EEAB-4180-9741-6B79ACF55CB7}"/>
          </ac:spMkLst>
        </pc:spChg>
      </pc:sldChg>
      <pc:sldChg chg="addSp delSp">
        <pc:chgData name="Valery Litskevich" userId="S::valery_litskevich@epam.com::1c91ccde-8afc-4cd1-8e02-06f0531b959d" providerId="AD" clId="Web-{0AAEBE07-97B8-5EF0-9422-46948A192F97}" dt="2021-08-27T21:34:14.520" v="38"/>
        <pc:sldMkLst>
          <pc:docMk/>
          <pc:sldMk cId="1980730182" sldId="363"/>
        </pc:sldMkLst>
        <pc:spChg chg="add">
          <ac:chgData name="Valery Litskevich" userId="S::valery_litskevich@epam.com::1c91ccde-8afc-4cd1-8e02-06f0531b959d" providerId="AD" clId="Web-{0AAEBE07-97B8-5EF0-9422-46948A192F97}" dt="2021-08-27T21:34:14.520" v="38"/>
          <ac:spMkLst>
            <pc:docMk/>
            <pc:sldMk cId="1980730182" sldId="363"/>
            <ac:spMk id="4" creationId="{7B7FD4E6-6017-45EE-9908-5BC912E518DD}"/>
          </ac:spMkLst>
        </pc:spChg>
        <pc:spChg chg="del">
          <ac:chgData name="Valery Litskevich" userId="S::valery_litskevich@epam.com::1c91ccde-8afc-4cd1-8e02-06f0531b959d" providerId="AD" clId="Web-{0AAEBE07-97B8-5EF0-9422-46948A192F97}" dt="2021-08-27T21:34:14.192" v="37"/>
          <ac:spMkLst>
            <pc:docMk/>
            <pc:sldMk cId="1980730182" sldId="363"/>
            <ac:spMk id="7" creationId="{5DAE210D-2F3F-4A01-99B2-580DA5F354CB}"/>
          </ac:spMkLst>
        </pc:spChg>
      </pc:sldChg>
      <pc:sldChg chg="modSp">
        <pc:chgData name="Valery Litskevich" userId="S::valery_litskevich@epam.com::1c91ccde-8afc-4cd1-8e02-06f0531b959d" providerId="AD" clId="Web-{0AAEBE07-97B8-5EF0-9422-46948A192F97}" dt="2021-08-27T21:27:17.401" v="0" actId="20577"/>
        <pc:sldMkLst>
          <pc:docMk/>
          <pc:sldMk cId="928516743" sldId="369"/>
        </pc:sldMkLst>
        <pc:spChg chg="mod">
          <ac:chgData name="Valery Litskevich" userId="S::valery_litskevich@epam.com::1c91ccde-8afc-4cd1-8e02-06f0531b959d" providerId="AD" clId="Web-{0AAEBE07-97B8-5EF0-9422-46948A192F97}" dt="2021-08-27T21:27:17.401" v="0" actId="20577"/>
          <ac:spMkLst>
            <pc:docMk/>
            <pc:sldMk cId="928516743" sldId="369"/>
            <ac:spMk id="416" creationId="{00000000-0000-0000-0000-000000000000}"/>
          </ac:spMkLst>
        </pc:spChg>
      </pc:sldChg>
      <pc:sldChg chg="addSp modSp">
        <pc:chgData name="Valery Litskevich" userId="S::valery_litskevich@epam.com::1c91ccde-8afc-4cd1-8e02-06f0531b959d" providerId="AD" clId="Web-{0AAEBE07-97B8-5EF0-9422-46948A192F97}" dt="2021-08-27T21:30:55.079" v="3"/>
        <pc:sldMkLst>
          <pc:docMk/>
          <pc:sldMk cId="2929954374" sldId="371"/>
        </pc:sldMkLst>
        <pc:spChg chg="add mod">
          <ac:chgData name="Valery Litskevich" userId="S::valery_litskevich@epam.com::1c91ccde-8afc-4cd1-8e02-06f0531b959d" providerId="AD" clId="Web-{0AAEBE07-97B8-5EF0-9422-46948A192F97}" dt="2021-08-27T21:30:55.079" v="3"/>
          <ac:spMkLst>
            <pc:docMk/>
            <pc:sldMk cId="2929954374" sldId="371"/>
            <ac:spMk id="2" creationId="{A03EE90C-070E-4C86-8096-7E5F19F12B69}"/>
          </ac:spMkLst>
        </pc:spChg>
      </pc:sldChg>
      <pc:sldChg chg="modSp">
        <pc:chgData name="Valery Litskevich" userId="S::valery_litskevich@epam.com::1c91ccde-8afc-4cd1-8e02-06f0531b959d" providerId="AD" clId="Web-{0AAEBE07-97B8-5EF0-9422-46948A192F97}" dt="2021-08-27T21:31:29.642" v="7" actId="20577"/>
        <pc:sldMkLst>
          <pc:docMk/>
          <pc:sldMk cId="2653793047" sldId="372"/>
        </pc:sldMkLst>
        <pc:spChg chg="mod">
          <ac:chgData name="Valery Litskevich" userId="S::valery_litskevich@epam.com::1c91ccde-8afc-4cd1-8e02-06f0531b959d" providerId="AD" clId="Web-{0AAEBE07-97B8-5EF0-9422-46948A192F97}" dt="2021-08-27T21:31:29.642" v="7" actId="20577"/>
          <ac:spMkLst>
            <pc:docMk/>
            <pc:sldMk cId="2653793047" sldId="372"/>
            <ac:spMk id="436" creationId="{00000000-0000-0000-0000-000000000000}"/>
          </ac:spMkLst>
        </pc:spChg>
      </pc:sldChg>
      <pc:sldChg chg="addSp delSp modSp">
        <pc:chgData name="Valery Litskevich" userId="S::valery_litskevich@epam.com::1c91ccde-8afc-4cd1-8e02-06f0531b959d" providerId="AD" clId="Web-{0AAEBE07-97B8-5EF0-9422-46948A192F97}" dt="2021-08-27T21:35:39.022" v="71"/>
        <pc:sldMkLst>
          <pc:docMk/>
          <pc:sldMk cId="3397297687" sldId="375"/>
        </pc:sldMkLst>
        <pc:spChg chg="del">
          <ac:chgData name="Valery Litskevich" userId="S::valery_litskevich@epam.com::1c91ccde-8afc-4cd1-8e02-06f0531b959d" providerId="AD" clId="Web-{0AAEBE07-97B8-5EF0-9422-46948A192F97}" dt="2021-08-27T21:31:06.079" v="4"/>
          <ac:spMkLst>
            <pc:docMk/>
            <pc:sldMk cId="3397297687" sldId="375"/>
            <ac:spMk id="3" creationId="{BE0F21F2-2AE4-46B9-8D2B-D440BA61D373}"/>
          </ac:spMkLst>
        </pc:spChg>
        <pc:spChg chg="add del mod">
          <ac:chgData name="Valery Litskevich" userId="S::valery_litskevich@epam.com::1c91ccde-8afc-4cd1-8e02-06f0531b959d" providerId="AD" clId="Web-{0AAEBE07-97B8-5EF0-9422-46948A192F97}" dt="2021-08-27T21:33:07.566" v="15"/>
          <ac:spMkLst>
            <pc:docMk/>
            <pc:sldMk cId="3397297687" sldId="375"/>
            <ac:spMk id="4" creationId="{9D64BA16-65F9-43AA-ACF1-4F0E61F528B9}"/>
          </ac:spMkLst>
        </pc:spChg>
        <pc:spChg chg="add">
          <ac:chgData name="Valery Litskevich" userId="S::valery_litskevich@epam.com::1c91ccde-8afc-4cd1-8e02-06f0531b959d" providerId="AD" clId="Web-{0AAEBE07-97B8-5EF0-9422-46948A192F97}" dt="2021-08-27T21:33:07.956" v="16"/>
          <ac:spMkLst>
            <pc:docMk/>
            <pc:sldMk cId="3397297687" sldId="375"/>
            <ac:spMk id="6" creationId="{9899DE3E-B957-4266-A068-5DDD485D88BE}"/>
          </ac:spMkLst>
        </pc:spChg>
        <pc:spChg chg="add mod">
          <ac:chgData name="Valery Litskevich" userId="S::valery_litskevich@epam.com::1c91ccde-8afc-4cd1-8e02-06f0531b959d" providerId="AD" clId="Web-{0AAEBE07-97B8-5EF0-9422-46948A192F97}" dt="2021-08-27T21:35:39.022" v="71"/>
          <ac:spMkLst>
            <pc:docMk/>
            <pc:sldMk cId="3397297687" sldId="375"/>
            <ac:spMk id="9" creationId="{87A5CAD7-1141-412F-A1E8-69E7A67A728C}"/>
          </ac:spMkLst>
        </pc:spChg>
      </pc:sldChg>
      <pc:sldChg chg="addSp delSp modSp">
        <pc:chgData name="Valery Litskevich" userId="S::valery_litskevich@epam.com::1c91ccde-8afc-4cd1-8e02-06f0531b959d" providerId="AD" clId="Web-{0AAEBE07-97B8-5EF0-9422-46948A192F97}" dt="2021-08-27T21:35:39.022" v="71"/>
        <pc:sldMkLst>
          <pc:docMk/>
          <pc:sldMk cId="613106705" sldId="376"/>
        </pc:sldMkLst>
        <pc:spChg chg="del">
          <ac:chgData name="Valery Litskevich" userId="S::valery_litskevich@epam.com::1c91ccde-8afc-4cd1-8e02-06f0531b959d" providerId="AD" clId="Web-{0AAEBE07-97B8-5EF0-9422-46948A192F97}" dt="2021-08-27T21:33:01.550" v="13"/>
          <ac:spMkLst>
            <pc:docMk/>
            <pc:sldMk cId="613106705" sldId="376"/>
            <ac:spMk id="3" creationId="{BE0F21F2-2AE4-46B9-8D2B-D440BA61D373}"/>
          </ac:spMkLst>
        </pc:spChg>
        <pc:spChg chg="add">
          <ac:chgData name="Valery Litskevich" userId="S::valery_litskevich@epam.com::1c91ccde-8afc-4cd1-8e02-06f0531b959d" providerId="AD" clId="Web-{0AAEBE07-97B8-5EF0-9422-46948A192F97}" dt="2021-08-27T21:33:01.988" v="14"/>
          <ac:spMkLst>
            <pc:docMk/>
            <pc:sldMk cId="613106705" sldId="376"/>
            <ac:spMk id="4" creationId="{17D5ABB7-B027-45F1-9337-F54EDBD5C556}"/>
          </ac:spMkLst>
        </pc:spChg>
        <pc:spChg chg="add mod">
          <ac:chgData name="Valery Litskevich" userId="S::valery_litskevich@epam.com::1c91ccde-8afc-4cd1-8e02-06f0531b959d" providerId="AD" clId="Web-{0AAEBE07-97B8-5EF0-9422-46948A192F97}" dt="2021-08-27T21:35:39.022" v="71"/>
          <ac:spMkLst>
            <pc:docMk/>
            <pc:sldMk cId="613106705" sldId="376"/>
            <ac:spMk id="8" creationId="{E498B800-27BA-4759-837B-62E2680E5F06}"/>
          </ac:spMkLst>
        </pc:spChg>
      </pc:sldChg>
      <pc:sldChg chg="addSp delSp modSp">
        <pc:chgData name="Valery Litskevich" userId="S::valery_litskevich@epam.com::1c91ccde-8afc-4cd1-8e02-06f0531b959d" providerId="AD" clId="Web-{0AAEBE07-97B8-5EF0-9422-46948A192F97}" dt="2021-08-27T21:35:39.022" v="71"/>
        <pc:sldMkLst>
          <pc:docMk/>
          <pc:sldMk cId="2089762231" sldId="377"/>
        </pc:sldMkLst>
        <pc:spChg chg="del">
          <ac:chgData name="Valery Litskevich" userId="S::valery_litskevich@epam.com::1c91ccde-8afc-4cd1-8e02-06f0531b959d" providerId="AD" clId="Web-{0AAEBE07-97B8-5EF0-9422-46948A192F97}" dt="2021-08-27T21:33:13.863" v="17"/>
          <ac:spMkLst>
            <pc:docMk/>
            <pc:sldMk cId="2089762231" sldId="377"/>
            <ac:spMk id="3" creationId="{BE0F21F2-2AE4-46B9-8D2B-D440BA61D373}"/>
          </ac:spMkLst>
        </pc:spChg>
        <pc:spChg chg="add">
          <ac:chgData name="Valery Litskevich" userId="S::valery_litskevich@epam.com::1c91ccde-8afc-4cd1-8e02-06f0531b959d" providerId="AD" clId="Web-{0AAEBE07-97B8-5EF0-9422-46948A192F97}" dt="2021-08-27T21:33:14.472" v="18"/>
          <ac:spMkLst>
            <pc:docMk/>
            <pc:sldMk cId="2089762231" sldId="377"/>
            <ac:spMk id="4" creationId="{4967E864-EBE9-46B1-9723-913DE8A65BB2}"/>
          </ac:spMkLst>
        </pc:spChg>
        <pc:spChg chg="add mod">
          <ac:chgData name="Valery Litskevich" userId="S::valery_litskevich@epam.com::1c91ccde-8afc-4cd1-8e02-06f0531b959d" providerId="AD" clId="Web-{0AAEBE07-97B8-5EF0-9422-46948A192F97}" dt="2021-08-27T21:35:39.022" v="71"/>
          <ac:spMkLst>
            <pc:docMk/>
            <pc:sldMk cId="2089762231" sldId="377"/>
            <ac:spMk id="9" creationId="{616A8C41-91B8-46FE-B670-ACE3B87B19F8}"/>
          </ac:spMkLst>
        </pc:spChg>
      </pc:sldChg>
      <pc:sldChg chg="addSp delSp modSp">
        <pc:chgData name="Valery Litskevich" userId="S::valery_litskevich@epam.com::1c91ccde-8afc-4cd1-8e02-06f0531b959d" providerId="AD" clId="Web-{0AAEBE07-97B8-5EF0-9422-46948A192F97}" dt="2021-08-27T21:35:39.022" v="71"/>
        <pc:sldMkLst>
          <pc:docMk/>
          <pc:sldMk cId="2906054849" sldId="378"/>
        </pc:sldMkLst>
        <pc:spChg chg="del mod">
          <ac:chgData name="Valery Litskevich" userId="S::valery_litskevich@epam.com::1c91ccde-8afc-4cd1-8e02-06f0531b959d" providerId="AD" clId="Web-{0AAEBE07-97B8-5EF0-9422-46948A192F97}" dt="2021-08-27T21:33:20.316" v="19"/>
          <ac:spMkLst>
            <pc:docMk/>
            <pc:sldMk cId="2906054849" sldId="378"/>
            <ac:spMk id="3" creationId="{BE0F21F2-2AE4-46B9-8D2B-D440BA61D373}"/>
          </ac:spMkLst>
        </pc:spChg>
        <pc:spChg chg="add">
          <ac:chgData name="Valery Litskevich" userId="S::valery_litskevich@epam.com::1c91ccde-8afc-4cd1-8e02-06f0531b959d" providerId="AD" clId="Web-{0AAEBE07-97B8-5EF0-9422-46948A192F97}" dt="2021-08-27T21:33:20.644" v="20"/>
          <ac:spMkLst>
            <pc:docMk/>
            <pc:sldMk cId="2906054849" sldId="378"/>
            <ac:spMk id="4" creationId="{E43DFDA5-3352-4A8F-B0CC-1B36ED2FCA41}"/>
          </ac:spMkLst>
        </pc:spChg>
        <pc:spChg chg="add mod">
          <ac:chgData name="Valery Litskevich" userId="S::valery_litskevich@epam.com::1c91ccde-8afc-4cd1-8e02-06f0531b959d" providerId="AD" clId="Web-{0AAEBE07-97B8-5EF0-9422-46948A192F97}" dt="2021-08-27T21:35:39.022" v="71"/>
          <ac:spMkLst>
            <pc:docMk/>
            <pc:sldMk cId="2906054849" sldId="378"/>
            <ac:spMk id="6" creationId="{85712374-5869-4F01-B7DB-4865F4610DDE}"/>
          </ac:spMkLst>
        </pc:spChg>
      </pc:sldChg>
      <pc:sldChg chg="addSp delSp modSp">
        <pc:chgData name="Valery Litskevich" userId="S::valery_litskevich@epam.com::1c91ccde-8afc-4cd1-8e02-06f0531b959d" providerId="AD" clId="Web-{0AAEBE07-97B8-5EF0-9422-46948A192F97}" dt="2021-08-27T22:02:37.546" v="74" actId="20577"/>
        <pc:sldMkLst>
          <pc:docMk/>
          <pc:sldMk cId="2019915587" sldId="379"/>
        </pc:sldMkLst>
        <pc:spChg chg="add">
          <ac:chgData name="Valery Litskevich" userId="S::valery_litskevich@epam.com::1c91ccde-8afc-4cd1-8e02-06f0531b959d" providerId="AD" clId="Web-{0AAEBE07-97B8-5EF0-9422-46948A192F97}" dt="2021-08-27T21:33:49.645" v="26"/>
          <ac:spMkLst>
            <pc:docMk/>
            <pc:sldMk cId="2019915587" sldId="379"/>
            <ac:spMk id="2" creationId="{9F9AC416-9CA7-408A-A3C7-F45B8BB730D7}"/>
          </ac:spMkLst>
        </pc:spChg>
        <pc:spChg chg="mod">
          <ac:chgData name="Valery Litskevich" userId="S::valery_litskevich@epam.com::1c91ccde-8afc-4cd1-8e02-06f0531b959d" providerId="AD" clId="Web-{0AAEBE07-97B8-5EF0-9422-46948A192F97}" dt="2021-08-27T22:02:37.546" v="74" actId="20577"/>
          <ac:spMkLst>
            <pc:docMk/>
            <pc:sldMk cId="2019915587" sldId="379"/>
            <ac:spMk id="4" creationId="{23F06957-1D55-4ED6-A2E8-FC1D3E0A0517}"/>
          </ac:spMkLst>
        </pc:spChg>
        <pc:spChg chg="del">
          <ac:chgData name="Valery Litskevich" userId="S::valery_litskevich@epam.com::1c91ccde-8afc-4cd1-8e02-06f0531b959d" providerId="AD" clId="Web-{0AAEBE07-97B8-5EF0-9422-46948A192F97}" dt="2021-08-27T21:33:49.317" v="25"/>
          <ac:spMkLst>
            <pc:docMk/>
            <pc:sldMk cId="2019915587" sldId="379"/>
            <ac:spMk id="8" creationId="{F2E83590-8188-4300-81C9-F7F6292E34ED}"/>
          </ac:spMkLst>
        </pc:spChg>
      </pc:sldChg>
      <pc:sldChg chg="addSp delSp modSp delCm">
        <pc:chgData name="Valery Litskevich" userId="S::valery_litskevich@epam.com::1c91ccde-8afc-4cd1-8e02-06f0531b959d" providerId="AD" clId="Web-{0AAEBE07-97B8-5EF0-9422-46948A192F97}" dt="2021-08-27T21:35:19.428" v="70"/>
        <pc:sldMkLst>
          <pc:docMk/>
          <pc:sldMk cId="2649168837" sldId="380"/>
        </pc:sldMkLst>
        <pc:spChg chg="del">
          <ac:chgData name="Valery Litskevich" userId="S::valery_litskevich@epam.com::1c91ccde-8afc-4cd1-8e02-06f0531b959d" providerId="AD" clId="Web-{0AAEBE07-97B8-5EF0-9422-46948A192F97}" dt="2021-08-27T21:35:19.116" v="69"/>
          <ac:spMkLst>
            <pc:docMk/>
            <pc:sldMk cId="2649168837" sldId="380"/>
            <ac:spMk id="3" creationId="{BE0F21F2-2AE4-46B9-8D2B-D440BA61D373}"/>
          </ac:spMkLst>
        </pc:spChg>
        <pc:spChg chg="add mod">
          <ac:chgData name="Valery Litskevich" userId="S::valery_litskevich@epam.com::1c91ccde-8afc-4cd1-8e02-06f0531b959d" providerId="AD" clId="Web-{0AAEBE07-97B8-5EF0-9422-46948A192F97}" dt="2021-08-27T21:35:19.428" v="70"/>
          <ac:spMkLst>
            <pc:docMk/>
            <pc:sldMk cId="2649168837" sldId="380"/>
            <ac:spMk id="4" creationId="{E7C27528-E1A5-4595-AD3C-ADEAE26F681B}"/>
          </ac:spMkLst>
        </pc:spChg>
      </pc:sldChg>
      <pc:sldChg chg="addSp delSp">
        <pc:chgData name="Valery Litskevich" userId="S::valery_litskevich@epam.com::1c91ccde-8afc-4cd1-8e02-06f0531b959d" providerId="AD" clId="Web-{0AAEBE07-97B8-5EF0-9422-46948A192F97}" dt="2021-08-27T21:33:54.817" v="28"/>
        <pc:sldMkLst>
          <pc:docMk/>
          <pc:sldMk cId="2936632896" sldId="381"/>
        </pc:sldMkLst>
        <pc:spChg chg="add">
          <ac:chgData name="Valery Litskevich" userId="S::valery_litskevich@epam.com::1c91ccde-8afc-4cd1-8e02-06f0531b959d" providerId="AD" clId="Web-{0AAEBE07-97B8-5EF0-9422-46948A192F97}" dt="2021-08-27T21:33:54.817" v="28"/>
          <ac:spMkLst>
            <pc:docMk/>
            <pc:sldMk cId="2936632896" sldId="381"/>
            <ac:spMk id="2" creationId="{E8A93C18-8F0C-4236-B4DD-E3696DBC7526}"/>
          </ac:spMkLst>
        </pc:spChg>
        <pc:spChg chg="del">
          <ac:chgData name="Valery Litskevich" userId="S::valery_litskevich@epam.com::1c91ccde-8afc-4cd1-8e02-06f0531b959d" providerId="AD" clId="Web-{0AAEBE07-97B8-5EF0-9422-46948A192F97}" dt="2021-08-27T21:33:54.520" v="27"/>
          <ac:spMkLst>
            <pc:docMk/>
            <pc:sldMk cId="2936632896" sldId="381"/>
            <ac:spMk id="8" creationId="{F2E83590-8188-4300-81C9-F7F6292E34ED}"/>
          </ac:spMkLst>
        </pc:spChg>
      </pc:sldChg>
      <pc:sldChg chg="addSp delSp">
        <pc:chgData name="Valery Litskevich" userId="S::valery_litskevich@epam.com::1c91ccde-8afc-4cd1-8e02-06f0531b959d" providerId="AD" clId="Web-{0AAEBE07-97B8-5EF0-9422-46948A192F97}" dt="2021-08-27T21:34:03.442" v="32"/>
        <pc:sldMkLst>
          <pc:docMk/>
          <pc:sldMk cId="111283486" sldId="382"/>
        </pc:sldMkLst>
        <pc:spChg chg="add">
          <ac:chgData name="Valery Litskevich" userId="S::valery_litskevich@epam.com::1c91ccde-8afc-4cd1-8e02-06f0531b959d" providerId="AD" clId="Web-{0AAEBE07-97B8-5EF0-9422-46948A192F97}" dt="2021-08-27T21:34:03.442" v="32"/>
          <ac:spMkLst>
            <pc:docMk/>
            <pc:sldMk cId="111283486" sldId="382"/>
            <ac:spMk id="3" creationId="{F8121F0A-5CB3-4CCB-9512-DD79D801D83F}"/>
          </ac:spMkLst>
        </pc:spChg>
        <pc:spChg chg="del">
          <ac:chgData name="Valery Litskevich" userId="S::valery_litskevich@epam.com::1c91ccde-8afc-4cd1-8e02-06f0531b959d" providerId="AD" clId="Web-{0AAEBE07-97B8-5EF0-9422-46948A192F97}" dt="2021-08-27T21:34:03.114" v="31"/>
          <ac:spMkLst>
            <pc:docMk/>
            <pc:sldMk cId="111283486" sldId="382"/>
            <ac:spMk id="7" creationId="{479DB619-66CF-4C52-BE61-30D48A68C245}"/>
          </ac:spMkLst>
        </pc:spChg>
      </pc:sldChg>
      <pc:sldChg chg="addSp delSp">
        <pc:chgData name="Valery Litskevich" userId="S::valery_litskevich@epam.com::1c91ccde-8afc-4cd1-8e02-06f0531b959d" providerId="AD" clId="Web-{0AAEBE07-97B8-5EF0-9422-46948A192F97}" dt="2021-08-27T21:34:25.130" v="44"/>
        <pc:sldMkLst>
          <pc:docMk/>
          <pc:sldMk cId="4116180712" sldId="383"/>
        </pc:sldMkLst>
        <pc:spChg chg="add">
          <ac:chgData name="Valery Litskevich" userId="S::valery_litskevich@epam.com::1c91ccde-8afc-4cd1-8e02-06f0531b959d" providerId="AD" clId="Web-{0AAEBE07-97B8-5EF0-9422-46948A192F97}" dt="2021-08-27T21:34:25.130" v="44"/>
          <ac:spMkLst>
            <pc:docMk/>
            <pc:sldMk cId="4116180712" sldId="383"/>
            <ac:spMk id="3" creationId="{36A83235-318F-4B45-AA4C-21BE966BDE0A}"/>
          </ac:spMkLst>
        </pc:spChg>
        <pc:spChg chg="del">
          <ac:chgData name="Valery Litskevich" userId="S::valery_litskevich@epam.com::1c91ccde-8afc-4cd1-8e02-06f0531b959d" providerId="AD" clId="Web-{0AAEBE07-97B8-5EF0-9422-46948A192F97}" dt="2021-08-27T21:34:24.833" v="43"/>
          <ac:spMkLst>
            <pc:docMk/>
            <pc:sldMk cId="4116180712" sldId="383"/>
            <ac:spMk id="7" creationId="{5506F51F-EEAB-4180-9741-6B79ACF55CB7}"/>
          </ac:spMkLst>
        </pc:spChg>
      </pc:sldChg>
      <pc:sldChg chg="addSp delSp">
        <pc:chgData name="Valery Litskevich" userId="S::valery_litskevich@epam.com::1c91ccde-8afc-4cd1-8e02-06f0531b959d" providerId="AD" clId="Web-{0AAEBE07-97B8-5EF0-9422-46948A192F97}" dt="2021-08-27T21:34:41.396" v="54"/>
        <pc:sldMkLst>
          <pc:docMk/>
          <pc:sldMk cId="2748132954" sldId="384"/>
        </pc:sldMkLst>
        <pc:spChg chg="add">
          <ac:chgData name="Valery Litskevich" userId="S::valery_litskevich@epam.com::1c91ccde-8afc-4cd1-8e02-06f0531b959d" providerId="AD" clId="Web-{0AAEBE07-97B8-5EF0-9422-46948A192F97}" dt="2021-08-27T21:34:41.396" v="54"/>
          <ac:spMkLst>
            <pc:docMk/>
            <pc:sldMk cId="2748132954" sldId="384"/>
            <ac:spMk id="2" creationId="{9B31E66B-F2EB-482B-B815-9D20DAF6E1C2}"/>
          </ac:spMkLst>
        </pc:spChg>
        <pc:spChg chg="del">
          <ac:chgData name="Valery Litskevich" userId="S::valery_litskevich@epam.com::1c91ccde-8afc-4cd1-8e02-06f0531b959d" providerId="AD" clId="Web-{0AAEBE07-97B8-5EF0-9422-46948A192F97}" dt="2021-08-27T21:34:41.021" v="53"/>
          <ac:spMkLst>
            <pc:docMk/>
            <pc:sldMk cId="2748132954" sldId="384"/>
            <ac:spMk id="15" creationId="{B267F1F9-B6B2-4AD5-8DD9-D86C1A1C002D}"/>
          </ac:spMkLst>
        </pc:spChg>
      </pc:sldChg>
      <pc:sldChg chg="addSp delSp">
        <pc:chgData name="Valery Litskevich" userId="S::valery_litskevich@epam.com::1c91ccde-8afc-4cd1-8e02-06f0531b959d" providerId="AD" clId="Web-{0AAEBE07-97B8-5EF0-9422-46948A192F97}" dt="2021-08-27T21:34:58.084" v="64"/>
        <pc:sldMkLst>
          <pc:docMk/>
          <pc:sldMk cId="1911260151" sldId="385"/>
        </pc:sldMkLst>
        <pc:spChg chg="add">
          <ac:chgData name="Valery Litskevich" userId="S::valery_litskevich@epam.com::1c91ccde-8afc-4cd1-8e02-06f0531b959d" providerId="AD" clId="Web-{0AAEBE07-97B8-5EF0-9422-46948A192F97}" dt="2021-08-27T21:34:58.084" v="64"/>
          <ac:spMkLst>
            <pc:docMk/>
            <pc:sldMk cId="1911260151" sldId="385"/>
            <ac:spMk id="3" creationId="{9BF4CA04-7D34-4884-A534-E25E875329C2}"/>
          </ac:spMkLst>
        </pc:spChg>
        <pc:spChg chg="del">
          <ac:chgData name="Valery Litskevich" userId="S::valery_litskevich@epam.com::1c91ccde-8afc-4cd1-8e02-06f0531b959d" providerId="AD" clId="Web-{0AAEBE07-97B8-5EF0-9422-46948A192F97}" dt="2021-08-27T21:34:57.756" v="63"/>
          <ac:spMkLst>
            <pc:docMk/>
            <pc:sldMk cId="1911260151" sldId="385"/>
            <ac:spMk id="15" creationId="{488F6AEB-06D7-4CDE-BBDC-5F8E455C52EC}"/>
          </ac:spMkLst>
        </pc:spChg>
      </pc:sldChg>
      <pc:sldChg chg="addSp delSp">
        <pc:chgData name="Valery Litskevich" userId="S::valery_litskevich@epam.com::1c91ccde-8afc-4cd1-8e02-06f0531b959d" providerId="AD" clId="Web-{0AAEBE07-97B8-5EF0-9422-46948A192F97}" dt="2021-08-27T21:35:01.318" v="66"/>
        <pc:sldMkLst>
          <pc:docMk/>
          <pc:sldMk cId="480038786" sldId="386"/>
        </pc:sldMkLst>
        <pc:spChg chg="add">
          <ac:chgData name="Valery Litskevich" userId="S::valery_litskevich@epam.com::1c91ccde-8afc-4cd1-8e02-06f0531b959d" providerId="AD" clId="Web-{0AAEBE07-97B8-5EF0-9422-46948A192F97}" dt="2021-08-27T21:35:01.318" v="66"/>
          <ac:spMkLst>
            <pc:docMk/>
            <pc:sldMk cId="480038786" sldId="386"/>
            <ac:spMk id="2" creationId="{181BF4D2-8487-4A74-B77D-3F9E575550E3}"/>
          </ac:spMkLst>
        </pc:spChg>
        <pc:spChg chg="del">
          <ac:chgData name="Valery Litskevich" userId="S::valery_litskevich@epam.com::1c91ccde-8afc-4cd1-8e02-06f0531b959d" providerId="AD" clId="Web-{0AAEBE07-97B8-5EF0-9422-46948A192F97}" dt="2021-08-27T21:35:00.975" v="65"/>
          <ac:spMkLst>
            <pc:docMk/>
            <pc:sldMk cId="480038786" sldId="386"/>
            <ac:spMk id="7" creationId="{A11BF6D6-7343-4632-B743-84544E97DDA8}"/>
          </ac:spMkLst>
        </pc:spChg>
      </pc:sldChg>
      <pc:sldChg chg="addSp delSp">
        <pc:chgData name="Valery Litskevich" userId="S::valery_litskevich@epam.com::1c91ccde-8afc-4cd1-8e02-06f0531b959d" providerId="AD" clId="Web-{0AAEBE07-97B8-5EF0-9422-46948A192F97}" dt="2021-08-27T21:35:04.146" v="68"/>
        <pc:sldMkLst>
          <pc:docMk/>
          <pc:sldMk cId="3222337383" sldId="387"/>
        </pc:sldMkLst>
        <pc:spChg chg="del">
          <ac:chgData name="Valery Litskevich" userId="S::valery_litskevich@epam.com::1c91ccde-8afc-4cd1-8e02-06f0531b959d" providerId="AD" clId="Web-{0AAEBE07-97B8-5EF0-9422-46948A192F97}" dt="2021-08-27T21:35:03.834" v="67"/>
          <ac:spMkLst>
            <pc:docMk/>
            <pc:sldMk cId="3222337383" sldId="387"/>
            <ac:spMk id="15" creationId="{488F6AEB-06D7-4CDE-BBDC-5F8E455C52EC}"/>
          </ac:spMkLst>
        </pc:spChg>
        <pc:spChg chg="add">
          <ac:chgData name="Valery Litskevich" userId="S::valery_litskevich@epam.com::1c91ccde-8afc-4cd1-8e02-06f0531b959d" providerId="AD" clId="Web-{0AAEBE07-97B8-5EF0-9422-46948A192F97}" dt="2021-08-27T21:35:04.146" v="68"/>
          <ac:spMkLst>
            <pc:docMk/>
            <pc:sldMk cId="3222337383" sldId="387"/>
            <ac:spMk id="38" creationId="{DCA4EB78-64B2-4514-B262-69C97E58E0EE}"/>
          </ac:spMkLst>
        </pc:spChg>
      </pc:sldChg>
      <pc:sldMasterChg chg="mod modSldLayout">
        <pc:chgData name="Valery Litskevich" userId="S::valery_litskevich@epam.com::1c91ccde-8afc-4cd1-8e02-06f0531b959d" providerId="AD" clId="Web-{0AAEBE07-97B8-5EF0-9422-46948A192F97}" dt="2021-08-27T21:35:39.022" v="71"/>
        <pc:sldMasterMkLst>
          <pc:docMk/>
          <pc:sldMasterMk cId="0" sldId="2147483648"/>
        </pc:sldMasterMkLst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0" sldId="2147483648"/>
            <pc:sldLayoutMk cId="0" sldId="2147483649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0" sldId="2147483648"/>
            <pc:sldLayoutMk cId="0" sldId="2147483650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0" sldId="2147483648"/>
            <pc:sldLayoutMk cId="0" sldId="2147483651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0" sldId="2147483648"/>
            <pc:sldLayoutMk cId="0" sldId="2147483652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0" sldId="2147483648"/>
            <pc:sldLayoutMk cId="0" sldId="2147483653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0" sldId="2147483648"/>
            <pc:sldLayoutMk cId="0" sldId="2147483654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0" sldId="2147483648"/>
            <pc:sldLayoutMk cId="0" sldId="2147483655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0" sldId="2147483648"/>
            <pc:sldLayoutMk cId="0" sldId="2147483656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0" sldId="2147483648"/>
            <pc:sldLayoutMk cId="0" sldId="2147483657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0" sldId="2147483648"/>
            <pc:sldLayoutMk cId="0" sldId="2147483658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0" sldId="2147483648"/>
            <pc:sldLayoutMk cId="0" sldId="2147483659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mod modSldLayout">
        <pc:chgData name="Valery Litskevich" userId="S::valery_litskevich@epam.com::1c91ccde-8afc-4cd1-8e02-06f0531b959d" providerId="AD" clId="Web-{0AAEBE07-97B8-5EF0-9422-46948A192F97}" dt="2021-08-27T21:35:39.022" v="71"/>
        <pc:sldMasterMkLst>
          <pc:docMk/>
          <pc:sldMasterMk cId="401980022" sldId="2147483673"/>
        </pc:sldMasterMkLst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401980022" sldId="2147483673"/>
            <pc:sldLayoutMk cId="1770615203" sldId="2147483676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401980022" sldId="2147483673"/>
            <pc:sldLayoutMk cId="290792665" sldId="2147483679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401980022" sldId="2147483673"/>
            <pc:sldLayoutMk cId="2271845051" sldId="2147483681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401980022" sldId="2147483673"/>
            <pc:sldLayoutMk cId="1106676624" sldId="2147483682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401980022" sldId="2147483673"/>
            <pc:sldLayoutMk cId="3497551044" sldId="2147483683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401980022" sldId="2147483673"/>
            <pc:sldLayoutMk cId="2257166565" sldId="2147483685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401980022" sldId="2147483673"/>
            <pc:sldLayoutMk cId="4090088048" sldId="2147483715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401980022" sldId="2147483673"/>
            <pc:sldLayoutMk cId="3236632729" sldId="2147483716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401980022" sldId="2147483673"/>
            <pc:sldLayoutMk cId="2471335651" sldId="2147483717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401980022" sldId="2147483673"/>
            <pc:sldLayoutMk cId="3927016605" sldId="2147483719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401980022" sldId="2147483673"/>
            <pc:sldLayoutMk cId="1975346727" sldId="2147483832"/>
          </pc:sldLayoutMkLst>
        </pc:sldLayoutChg>
      </pc:sldMasterChg>
      <pc:sldMasterChg chg="mod modSldLayout">
        <pc:chgData name="Valery Litskevich" userId="S::valery_litskevich@epam.com::1c91ccde-8afc-4cd1-8e02-06f0531b959d" providerId="AD" clId="Web-{0AAEBE07-97B8-5EF0-9422-46948A192F97}" dt="2021-08-27T21:35:39.022" v="71"/>
        <pc:sldMasterMkLst>
          <pc:docMk/>
          <pc:sldMasterMk cId="0" sldId="2147483687"/>
        </pc:sldMasterMkLst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0" sldId="2147483687"/>
            <pc:sldLayoutMk cId="0" sldId="2147483688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0" sldId="2147483687"/>
            <pc:sldLayoutMk cId="0" sldId="2147483689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0" sldId="2147483687"/>
            <pc:sldLayoutMk cId="0" sldId="2147483690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0" sldId="2147483687"/>
            <pc:sldLayoutMk cId="0" sldId="2147483691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0" sldId="2147483687"/>
            <pc:sldLayoutMk cId="0" sldId="2147483692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0" sldId="2147483687"/>
            <pc:sldLayoutMk cId="0" sldId="2147483693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0" sldId="2147483687"/>
            <pc:sldLayoutMk cId="0" sldId="2147483694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0" sldId="2147483687"/>
            <pc:sldLayoutMk cId="0" sldId="2147483695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0" sldId="2147483687"/>
            <pc:sldLayoutMk cId="0" sldId="2147483696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0" sldId="2147483687"/>
            <pc:sldLayoutMk cId="0" sldId="2147483697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0" sldId="2147483687"/>
            <pc:sldLayoutMk cId="0" sldId="2147483698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0" sldId="2147483687"/>
            <pc:sldLayoutMk cId="0" sldId="2147483699"/>
          </pc:sldLayoutMkLst>
        </pc:sldLayoutChg>
      </pc:sldMasterChg>
      <pc:sldMasterChg chg="mod modSldLayout">
        <pc:chgData name="Valery Litskevich" userId="S::valery_litskevich@epam.com::1c91ccde-8afc-4cd1-8e02-06f0531b959d" providerId="AD" clId="Web-{0AAEBE07-97B8-5EF0-9422-46948A192F97}" dt="2021-08-27T21:35:39.022" v="71"/>
        <pc:sldMasterMkLst>
          <pc:docMk/>
          <pc:sldMasterMk cId="2225738951" sldId="2147483720"/>
        </pc:sldMasterMkLst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225738951" sldId="2147483720"/>
            <pc:sldLayoutMk cId="1220735656" sldId="2147483721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225738951" sldId="2147483720"/>
            <pc:sldLayoutMk cId="3357478533" sldId="2147483722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225738951" sldId="2147483720"/>
            <pc:sldLayoutMk cId="1251051384" sldId="2147483723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225738951" sldId="2147483720"/>
            <pc:sldLayoutMk cId="2496606897" sldId="2147483724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225738951" sldId="2147483720"/>
            <pc:sldLayoutMk cId="3761617379" sldId="2147483725"/>
          </pc:sldLayoutMkLst>
        </pc:sldLayoutChg>
      </pc:sldMasterChg>
      <pc:sldMasterChg chg="mod modSldLayout">
        <pc:chgData name="Valery Litskevich" userId="S::valery_litskevich@epam.com::1c91ccde-8afc-4cd1-8e02-06f0531b959d" providerId="AD" clId="Web-{0AAEBE07-97B8-5EF0-9422-46948A192F97}" dt="2021-08-27T21:35:39.022" v="71"/>
        <pc:sldMasterMkLst>
          <pc:docMk/>
          <pc:sldMasterMk cId="3747955019" sldId="2147483726"/>
        </pc:sldMasterMkLst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3747955019" sldId="2147483726"/>
            <pc:sldLayoutMk cId="622420272" sldId="2147483727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3747955019" sldId="2147483726"/>
            <pc:sldLayoutMk cId="2639949404" sldId="2147483728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3747955019" sldId="2147483726"/>
            <pc:sldLayoutMk cId="51038992" sldId="2147483729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3747955019" sldId="2147483726"/>
            <pc:sldLayoutMk cId="4219048394" sldId="2147483730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3747955019" sldId="2147483726"/>
            <pc:sldLayoutMk cId="2218960240" sldId="2147483731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3747955019" sldId="2147483726"/>
            <pc:sldLayoutMk cId="958471785" sldId="2147483732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3747955019" sldId="2147483726"/>
            <pc:sldLayoutMk cId="120844686" sldId="2147483733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3747955019" sldId="2147483726"/>
            <pc:sldLayoutMk cId="2835626312" sldId="2147483734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3747955019" sldId="2147483726"/>
            <pc:sldLayoutMk cId="2032193601" sldId="2147483735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3747955019" sldId="2147483726"/>
            <pc:sldLayoutMk cId="1668989031" sldId="2147483736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3747955019" sldId="2147483726"/>
            <pc:sldLayoutMk cId="643434228" sldId="2147483737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3747955019" sldId="2147483726"/>
            <pc:sldLayoutMk cId="2193202368" sldId="2147483738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3747955019" sldId="2147483726"/>
            <pc:sldLayoutMk cId="1428384337" sldId="2147483739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3747955019" sldId="2147483726"/>
            <pc:sldLayoutMk cId="1360482762" sldId="2147483740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3747955019" sldId="2147483726"/>
            <pc:sldLayoutMk cId="1744658859" sldId="2147483741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3747955019" sldId="2147483726"/>
            <pc:sldLayoutMk cId="1315231693" sldId="2147483742"/>
          </pc:sldLayoutMkLst>
        </pc:sldLayoutChg>
      </pc:sldMasterChg>
      <pc:sldMasterChg chg="mod modSldLayout">
        <pc:chgData name="Valery Litskevich" userId="S::valery_litskevich@epam.com::1c91ccde-8afc-4cd1-8e02-06f0531b959d" providerId="AD" clId="Web-{0AAEBE07-97B8-5EF0-9422-46948A192F97}" dt="2021-08-27T21:35:39.022" v="71"/>
        <pc:sldMasterMkLst>
          <pc:docMk/>
          <pc:sldMasterMk cId="1002625844" sldId="2147483743"/>
        </pc:sldMasterMkLst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1002625844" sldId="2147483743"/>
            <pc:sldLayoutMk cId="3806772691" sldId="2147483744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1002625844" sldId="2147483743"/>
            <pc:sldLayoutMk cId="428827142" sldId="2147483745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1002625844" sldId="2147483743"/>
            <pc:sldLayoutMk cId="1704226577" sldId="2147483746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1002625844" sldId="2147483743"/>
            <pc:sldLayoutMk cId="674804590" sldId="2147483747"/>
          </pc:sldLayoutMkLst>
        </pc:sldLayoutChg>
      </pc:sldMasterChg>
      <pc:sldMasterChg chg="mod modSldLayout">
        <pc:chgData name="Valery Litskevich" userId="S::valery_litskevich@epam.com::1c91ccde-8afc-4cd1-8e02-06f0531b959d" providerId="AD" clId="Web-{0AAEBE07-97B8-5EF0-9422-46948A192F97}" dt="2021-08-27T21:35:39.022" v="71"/>
        <pc:sldMasterMkLst>
          <pc:docMk/>
          <pc:sldMasterMk cId="0" sldId="2147483765"/>
        </pc:sldMasterMkLst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0" sldId="2147483765"/>
            <pc:sldLayoutMk cId="0" sldId="2147483766"/>
          </pc:sldLayoutMkLst>
        </pc:sldLayoutChg>
      </pc:sldMasterChg>
      <pc:sldMasterChg chg="mod modSldLayout">
        <pc:chgData name="Valery Litskevich" userId="S::valery_litskevich@epam.com::1c91ccde-8afc-4cd1-8e02-06f0531b959d" providerId="AD" clId="Web-{0AAEBE07-97B8-5EF0-9422-46948A192F97}" dt="2021-08-27T21:35:39.022" v="71"/>
        <pc:sldMasterMkLst>
          <pc:docMk/>
          <pc:sldMasterMk cId="2621557384" sldId="2147483805"/>
        </pc:sldMasterMkLst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621557384" sldId="2147483805"/>
            <pc:sldLayoutMk cId="2570442018" sldId="2147483806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621557384" sldId="2147483805"/>
            <pc:sldLayoutMk cId="292524248" sldId="2147483807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621557384" sldId="2147483805"/>
            <pc:sldLayoutMk cId="375302255" sldId="2147483808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621557384" sldId="2147483805"/>
            <pc:sldLayoutMk cId="861947841" sldId="2147483809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621557384" sldId="2147483805"/>
            <pc:sldLayoutMk cId="601763906" sldId="2147483810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621557384" sldId="2147483805"/>
            <pc:sldLayoutMk cId="984678965" sldId="2147483811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621557384" sldId="2147483805"/>
            <pc:sldLayoutMk cId="3900055277" sldId="2147483812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621557384" sldId="2147483805"/>
            <pc:sldLayoutMk cId="1770103825" sldId="2147483813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621557384" sldId="2147483805"/>
            <pc:sldLayoutMk cId="2811342087" sldId="2147483814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621557384" sldId="2147483805"/>
            <pc:sldLayoutMk cId="3978364246" sldId="2147483815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621557384" sldId="2147483805"/>
            <pc:sldLayoutMk cId="1829487336" sldId="2147483816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621557384" sldId="2147483805"/>
            <pc:sldLayoutMk cId="3614420220" sldId="2147483817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621557384" sldId="2147483805"/>
            <pc:sldLayoutMk cId="2534818906" sldId="2147483818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621557384" sldId="2147483805"/>
            <pc:sldLayoutMk cId="1949315927" sldId="2147483819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621557384" sldId="2147483805"/>
            <pc:sldLayoutMk cId="3126885255" sldId="2147483820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621557384" sldId="2147483805"/>
            <pc:sldLayoutMk cId="3448602866" sldId="2147483821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621557384" sldId="2147483805"/>
            <pc:sldLayoutMk cId="430472873" sldId="2147483822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621557384" sldId="2147483805"/>
            <pc:sldLayoutMk cId="3454722430" sldId="2147483823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621557384" sldId="2147483805"/>
            <pc:sldLayoutMk cId="2772880211" sldId="2147483824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621557384" sldId="2147483805"/>
            <pc:sldLayoutMk cId="810045898" sldId="2147483825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2621557384" sldId="2147483805"/>
            <pc:sldLayoutMk cId="3469786876" sldId="2147483831"/>
          </pc:sldLayoutMkLst>
        </pc:sldLayoutChg>
      </pc:sldMasterChg>
      <pc:sldMasterChg chg="mod modSldLayout">
        <pc:chgData name="Valery Litskevich" userId="S::valery_litskevich@epam.com::1c91ccde-8afc-4cd1-8e02-06f0531b959d" providerId="AD" clId="Web-{0AAEBE07-97B8-5EF0-9422-46948A192F97}" dt="2021-08-27T21:35:39.022" v="71"/>
        <pc:sldMasterMkLst>
          <pc:docMk/>
          <pc:sldMasterMk cId="3352384571" sldId="2147483833"/>
        </pc:sldMasterMkLst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3352384571" sldId="2147483833"/>
            <pc:sldLayoutMk cId="3224920802" sldId="2147483714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3352384571" sldId="2147483833"/>
            <pc:sldLayoutMk cId="1770615203" sldId="2147483718"/>
          </pc:sldLayoutMkLst>
        </pc:sldLayoutChg>
        <pc:sldLayoutChg chg="mod">
          <pc:chgData name="Valery Litskevich" userId="S::valery_litskevich@epam.com::1c91ccde-8afc-4cd1-8e02-06f0531b959d" providerId="AD" clId="Web-{0AAEBE07-97B8-5EF0-9422-46948A192F97}" dt="2021-08-27T21:35:39.022" v="71"/>
          <pc:sldLayoutMkLst>
            <pc:docMk/>
            <pc:sldMasterMk cId="3352384571" sldId="2147483833"/>
            <pc:sldLayoutMk cId="4239108275" sldId="2147483834"/>
          </pc:sldLayoutMkLst>
        </pc:sldLayoutChg>
      </pc:sldMasterChg>
    </pc:docChg>
  </pc:docChgLst>
  <pc:docChgLst>
    <pc:chgData name="Valery Litskevich" userId="S::valery_litskevich@epam.com::1c91ccde-8afc-4cd1-8e02-06f0531b959d" providerId="AD" clId="Web-{FA2BEFFC-73A8-2CFB-E9AF-B3C9FEBE233A}"/>
    <pc:docChg chg="modSld">
      <pc:chgData name="Valery Litskevich" userId="S::valery_litskevich@epam.com::1c91ccde-8afc-4cd1-8e02-06f0531b959d" providerId="AD" clId="Web-{FA2BEFFC-73A8-2CFB-E9AF-B3C9FEBE233A}" dt="2021-08-31T17:01:50.812" v="0"/>
      <pc:docMkLst>
        <pc:docMk/>
      </pc:docMkLst>
      <pc:sldChg chg="delSp">
        <pc:chgData name="Valery Litskevich" userId="S::valery_litskevich@epam.com::1c91ccde-8afc-4cd1-8e02-06f0531b959d" providerId="AD" clId="Web-{FA2BEFFC-73A8-2CFB-E9AF-B3C9FEBE233A}" dt="2021-08-31T17:01:50.812" v="0"/>
        <pc:sldMkLst>
          <pc:docMk/>
          <pc:sldMk cId="2929954374" sldId="371"/>
        </pc:sldMkLst>
        <pc:spChg chg="del">
          <ac:chgData name="Valery Litskevich" userId="S::valery_litskevich@epam.com::1c91ccde-8afc-4cd1-8e02-06f0531b959d" providerId="AD" clId="Web-{FA2BEFFC-73A8-2CFB-E9AF-B3C9FEBE233A}" dt="2021-08-31T17:01:50.812" v="0"/>
          <ac:spMkLst>
            <pc:docMk/>
            <pc:sldMk cId="2929954374" sldId="371"/>
            <ac:spMk id="2" creationId="{A03EE90C-070E-4C86-8096-7E5F19F12B69}"/>
          </ac:spMkLst>
        </pc:spChg>
      </pc:sldChg>
    </pc:docChg>
  </pc:docChgLst>
  <pc:docChgLst>
    <pc:chgData name="Valery Litskevich" userId="S::valery_litskevich@epam.com::1c91ccde-8afc-4cd1-8e02-06f0531b959d" providerId="AD" clId="Web-{80DCA084-D725-EF26-1BEC-8D08D56F3668}"/>
    <pc:docChg chg="modSld">
      <pc:chgData name="Valery Litskevich" userId="S::valery_litskevich@epam.com::1c91ccde-8afc-4cd1-8e02-06f0531b959d" providerId="AD" clId="Web-{80DCA084-D725-EF26-1BEC-8D08D56F3668}" dt="2021-08-30T13:32:00.785" v="1" actId="20577"/>
      <pc:docMkLst>
        <pc:docMk/>
      </pc:docMkLst>
      <pc:sldChg chg="modSp">
        <pc:chgData name="Valery Litskevich" userId="S::valery_litskevich@epam.com::1c91ccde-8afc-4cd1-8e02-06f0531b959d" providerId="AD" clId="Web-{80DCA084-D725-EF26-1BEC-8D08D56F3668}" dt="2021-08-30T13:32:00.785" v="1" actId="20577"/>
        <pc:sldMkLst>
          <pc:docMk/>
          <pc:sldMk cId="928516743" sldId="369"/>
        </pc:sldMkLst>
        <pc:spChg chg="mod">
          <ac:chgData name="Valery Litskevich" userId="S::valery_litskevich@epam.com::1c91ccde-8afc-4cd1-8e02-06f0531b959d" providerId="AD" clId="Web-{80DCA084-D725-EF26-1BEC-8D08D56F3668}" dt="2021-08-30T13:32:00.785" v="1" actId="20577"/>
          <ac:spMkLst>
            <pc:docMk/>
            <pc:sldMk cId="928516743" sldId="369"/>
            <ac:spMk id="416" creationId="{00000000-0000-0000-0000-000000000000}"/>
          </ac:spMkLst>
        </pc:spChg>
      </pc:sldChg>
    </pc:docChg>
  </pc:docChgLst>
  <pc:docChgLst>
    <pc:chgData name="Valery Litskevich" userId="S::valery_litskevich@epam.com::1c91ccde-8afc-4cd1-8e02-06f0531b959d" providerId="AD" clId="Web-{1F31BAB9-9491-D2AE-E91F-7D8A9021308D}"/>
    <pc:docChg chg="modSld">
      <pc:chgData name="Valery Litskevich" userId="S::valery_litskevich@epam.com::1c91ccde-8afc-4cd1-8e02-06f0531b959d" providerId="AD" clId="Web-{1F31BAB9-9491-D2AE-E91F-7D8A9021308D}" dt="2021-09-21T18:19:53.466" v="5"/>
      <pc:docMkLst>
        <pc:docMk/>
      </pc:docMkLst>
      <pc:sldChg chg="addSp delSp">
        <pc:chgData name="Valery Litskevich" userId="S::valery_litskevich@epam.com::1c91ccde-8afc-4cd1-8e02-06f0531b959d" providerId="AD" clId="Web-{1F31BAB9-9491-D2AE-E91F-7D8A9021308D}" dt="2021-09-21T18:19:53.466" v="5"/>
        <pc:sldMkLst>
          <pc:docMk/>
          <pc:sldMk cId="3222337383" sldId="387"/>
        </pc:sldMkLst>
        <pc:spChg chg="add del">
          <ac:chgData name="Valery Litskevich" userId="S::valery_litskevich@epam.com::1c91ccde-8afc-4cd1-8e02-06f0531b959d" providerId="AD" clId="Web-{1F31BAB9-9491-D2AE-E91F-7D8A9021308D}" dt="2021-09-21T18:19:53.466" v="5"/>
          <ac:spMkLst>
            <pc:docMk/>
            <pc:sldMk cId="3222337383" sldId="387"/>
            <ac:spMk id="37" creationId="{80F7F1F8-569D-4D61-85B4-3CEA50AAC29B}"/>
          </ac:spMkLst>
        </pc:spChg>
        <pc:spChg chg="add del">
          <ac:chgData name="Valery Litskevich" userId="S::valery_litskevich@epam.com::1c91ccde-8afc-4cd1-8e02-06f0531b959d" providerId="AD" clId="Web-{1F31BAB9-9491-D2AE-E91F-7D8A9021308D}" dt="2021-09-21T18:19:51.935" v="4"/>
          <ac:spMkLst>
            <pc:docMk/>
            <pc:sldMk cId="3222337383" sldId="387"/>
            <ac:spMk id="39" creationId="{C9E5200D-AAFF-4691-BFA8-3730A921E91C}"/>
          </ac:spMkLst>
        </pc:spChg>
        <pc:spChg chg="add del">
          <ac:chgData name="Valery Litskevich" userId="S::valery_litskevich@epam.com::1c91ccde-8afc-4cd1-8e02-06f0531b959d" providerId="AD" clId="Web-{1F31BAB9-9491-D2AE-E91F-7D8A9021308D}" dt="2021-09-21T18:19:50.997" v="3"/>
          <ac:spMkLst>
            <pc:docMk/>
            <pc:sldMk cId="3222337383" sldId="387"/>
            <ac:spMk id="40" creationId="{149D408C-0472-4481-80F6-AB59C36EB467}"/>
          </ac:spMkLst>
        </pc:spChg>
      </pc:sldChg>
    </pc:docChg>
  </pc:docChgLst>
  <pc:docChgLst>
    <pc:chgData name="Henadzi Stantchik" userId="S::henadzi_stantchik@epam.com::1a4c6504-a9fc-40c9-bf49-0a30dac68055" providerId="AD" clId="Web-{28649345-DC67-9528-9911-744C546789AD}"/>
    <pc:docChg chg="modSld">
      <pc:chgData name="Henadzi Stantchik" userId="S::henadzi_stantchik@epam.com::1a4c6504-a9fc-40c9-bf49-0a30dac68055" providerId="AD" clId="Web-{28649345-DC67-9528-9911-744C546789AD}" dt="2021-08-31T14:54:23.039" v="11" actId="20577"/>
      <pc:docMkLst>
        <pc:docMk/>
      </pc:docMkLst>
      <pc:sldChg chg="modSp addCm">
        <pc:chgData name="Henadzi Stantchik" userId="S::henadzi_stantchik@epam.com::1a4c6504-a9fc-40c9-bf49-0a30dac68055" providerId="AD" clId="Web-{28649345-DC67-9528-9911-744C546789AD}" dt="2021-08-31T14:54:23.039" v="11" actId="20577"/>
        <pc:sldMkLst>
          <pc:docMk/>
          <pc:sldMk cId="2089762231" sldId="377"/>
        </pc:sldMkLst>
        <pc:spChg chg="mod">
          <ac:chgData name="Henadzi Stantchik" userId="S::henadzi_stantchik@epam.com::1a4c6504-a9fc-40c9-bf49-0a30dac68055" providerId="AD" clId="Web-{28649345-DC67-9528-9911-744C546789AD}" dt="2021-08-31T14:54:23.039" v="11" actId="20577"/>
          <ac:spMkLst>
            <pc:docMk/>
            <pc:sldMk cId="2089762231" sldId="377"/>
            <ac:spMk id="6" creationId="{F66B4590-E791-4AE9-B86B-3D27E17A3114}"/>
          </ac:spMkLst>
        </pc:spChg>
      </pc:sldChg>
    </pc:docChg>
  </pc:docChgLst>
  <pc:docChgLst>
    <pc:chgData name="Valery Litskevich" userId="S::valery_litskevich@epam.com::1c91ccde-8afc-4cd1-8e02-06f0531b959d" providerId="AD" clId="Web-{77C2649F-BB10-CBAD-E3D8-FA76799EF64E}"/>
    <pc:docChg chg="modSld">
      <pc:chgData name="Valery Litskevich" userId="S::valery_litskevich@epam.com::1c91ccde-8afc-4cd1-8e02-06f0531b959d" providerId="AD" clId="Web-{77C2649F-BB10-CBAD-E3D8-FA76799EF64E}" dt="2021-08-31T18:06:45.920" v="5" actId="20577"/>
      <pc:docMkLst>
        <pc:docMk/>
      </pc:docMkLst>
      <pc:sldChg chg="modSp delCm">
        <pc:chgData name="Valery Litskevich" userId="S::valery_litskevich@epam.com::1c91ccde-8afc-4cd1-8e02-06f0531b959d" providerId="AD" clId="Web-{77C2649F-BB10-CBAD-E3D8-FA76799EF64E}" dt="2021-08-31T18:06:45.920" v="5" actId="20577"/>
        <pc:sldMkLst>
          <pc:docMk/>
          <pc:sldMk cId="2089762231" sldId="377"/>
        </pc:sldMkLst>
        <pc:spChg chg="mod">
          <ac:chgData name="Valery Litskevich" userId="S::valery_litskevich@epam.com::1c91ccde-8afc-4cd1-8e02-06f0531b959d" providerId="AD" clId="Web-{77C2649F-BB10-CBAD-E3D8-FA76799EF64E}" dt="2021-08-31T18:06:45.920" v="5" actId="20577"/>
          <ac:spMkLst>
            <pc:docMk/>
            <pc:sldMk cId="2089762231" sldId="377"/>
            <ac:spMk id="6" creationId="{F66B4590-E791-4AE9-B86B-3D27E17A3114}"/>
          </ac:spMkLst>
        </pc:spChg>
      </pc:sldChg>
      <pc:sldChg chg="modSp">
        <pc:chgData name="Valery Litskevich" userId="S::valery_litskevich@epam.com::1c91ccde-8afc-4cd1-8e02-06f0531b959d" providerId="AD" clId="Web-{77C2649F-BB10-CBAD-E3D8-FA76799EF64E}" dt="2021-08-31T18:06:31.686" v="4" actId="20577"/>
        <pc:sldMkLst>
          <pc:docMk/>
          <pc:sldMk cId="2649168837" sldId="380"/>
        </pc:sldMkLst>
        <pc:spChg chg="mod">
          <ac:chgData name="Valery Litskevich" userId="S::valery_litskevich@epam.com::1c91ccde-8afc-4cd1-8e02-06f0531b959d" providerId="AD" clId="Web-{77C2649F-BB10-CBAD-E3D8-FA76799EF64E}" dt="2021-08-31T18:06:31.686" v="4" actId="20577"/>
          <ac:spMkLst>
            <pc:docMk/>
            <pc:sldMk cId="2649168837" sldId="380"/>
            <ac:spMk id="6" creationId="{F66B4590-E791-4AE9-B86B-3D27E17A3114}"/>
          </ac:spMkLst>
        </pc:spChg>
      </pc:sldChg>
    </pc:docChg>
  </pc:docChgLst>
  <pc:docChgLst>
    <pc:chgData name="Valery Litskevich" userId="S::valery_litskevich@epam.com::1c91ccde-8afc-4cd1-8e02-06f0531b959d" providerId="AD" clId="Web-{CC470EC1-25A7-1BCB-20BF-86D30B97B038}"/>
    <pc:docChg chg="addSld delSld modSection">
      <pc:chgData name="Valery Litskevich" userId="S::valery_litskevich@epam.com::1c91ccde-8afc-4cd1-8e02-06f0531b959d" providerId="AD" clId="Web-{CC470EC1-25A7-1BCB-20BF-86D30B97B038}" dt="2021-09-20T10:39:24.488" v="1"/>
      <pc:docMkLst>
        <pc:docMk/>
      </pc:docMkLst>
      <pc:sldChg chg="new del">
        <pc:chgData name="Valery Litskevich" userId="S::valery_litskevich@epam.com::1c91ccde-8afc-4cd1-8e02-06f0531b959d" providerId="AD" clId="Web-{CC470EC1-25A7-1BCB-20BF-86D30B97B038}" dt="2021-09-20T10:39:24.488" v="1"/>
        <pc:sldMkLst>
          <pc:docMk/>
          <pc:sldMk cId="3924228336" sldId="38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5EBEB-5137-4A09-A682-3AB71F2ADEF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4633D3F-3EDE-43C3-ABBB-5BAE8BA25B99}">
      <dgm:prSet/>
      <dgm:spPr/>
      <dgm:t>
        <a:bodyPr/>
        <a:lstStyle/>
        <a:p>
          <a:r>
            <a:rPr lang="en-US" dirty="0"/>
            <a:t>Function calls tracing</a:t>
          </a:r>
        </a:p>
      </dgm:t>
    </dgm:pt>
    <dgm:pt modelId="{C634EF88-6C1C-44B5-B621-A4368AEF7D9E}" type="parTrans" cxnId="{D6463882-E4F5-49E5-95BC-3AEA4985B9C7}">
      <dgm:prSet/>
      <dgm:spPr/>
      <dgm:t>
        <a:bodyPr/>
        <a:lstStyle/>
        <a:p>
          <a:endParaRPr lang="en-US"/>
        </a:p>
      </dgm:t>
    </dgm:pt>
    <dgm:pt modelId="{A2D4A54B-DC90-4C37-92A6-018BC794F67A}" type="sibTrans" cxnId="{D6463882-E4F5-49E5-95BC-3AEA4985B9C7}">
      <dgm:prSet/>
      <dgm:spPr/>
      <dgm:t>
        <a:bodyPr/>
        <a:lstStyle/>
        <a:p>
          <a:endParaRPr lang="en-US"/>
        </a:p>
      </dgm:t>
    </dgm:pt>
    <dgm:pt modelId="{550203B9-41C9-4747-AA08-DF3375462DE8}">
      <dgm:prSet/>
      <dgm:spPr/>
      <dgm:t>
        <a:bodyPr/>
        <a:lstStyle/>
        <a:p>
          <a:r>
            <a:rPr lang="en-US" dirty="0"/>
            <a:t>Pre- and post- conditions setup</a:t>
          </a:r>
        </a:p>
      </dgm:t>
    </dgm:pt>
    <dgm:pt modelId="{096BACA7-4413-4348-8EA7-4454FA11D682}" type="parTrans" cxnId="{AA87643E-5D52-4346-B67B-F52DDFC5B93E}">
      <dgm:prSet/>
      <dgm:spPr/>
      <dgm:t>
        <a:bodyPr/>
        <a:lstStyle/>
        <a:p>
          <a:endParaRPr lang="en-US"/>
        </a:p>
      </dgm:t>
    </dgm:pt>
    <dgm:pt modelId="{58932FE2-825E-4FDD-BDEC-313D3986251E}" type="sibTrans" cxnId="{AA87643E-5D52-4346-B67B-F52DDFC5B93E}">
      <dgm:prSet/>
      <dgm:spPr/>
      <dgm:t>
        <a:bodyPr/>
        <a:lstStyle/>
        <a:p>
          <a:endParaRPr lang="en-US"/>
        </a:p>
      </dgm:t>
    </dgm:pt>
    <dgm:pt modelId="{E0F2F33C-4D2B-40BF-B551-7215D99D122A}">
      <dgm:prSet/>
      <dgm:spPr/>
      <dgm:t>
        <a:bodyPr/>
        <a:lstStyle/>
        <a:p>
          <a:r>
            <a:rPr lang="en-US" dirty="0"/>
            <a:t>Synchronization</a:t>
          </a:r>
        </a:p>
      </dgm:t>
    </dgm:pt>
    <dgm:pt modelId="{9810CB23-64F8-4C78-8F0A-F8672B5F5BFA}" type="parTrans" cxnId="{52241AE8-C00D-41EE-87BC-0684DEC43139}">
      <dgm:prSet/>
      <dgm:spPr/>
      <dgm:t>
        <a:bodyPr/>
        <a:lstStyle/>
        <a:p>
          <a:endParaRPr lang="en-US"/>
        </a:p>
      </dgm:t>
    </dgm:pt>
    <dgm:pt modelId="{D627902F-C88C-492E-9296-31C75A602C5E}" type="sibTrans" cxnId="{52241AE8-C00D-41EE-87BC-0684DEC43139}">
      <dgm:prSet/>
      <dgm:spPr/>
      <dgm:t>
        <a:bodyPr/>
        <a:lstStyle/>
        <a:p>
          <a:endParaRPr lang="en-US"/>
        </a:p>
      </dgm:t>
    </dgm:pt>
    <dgm:pt modelId="{5E28B05B-44DA-4B2A-BF54-D1BDF7D74145}">
      <dgm:prSet/>
      <dgm:spPr/>
      <dgm:t>
        <a:bodyPr/>
        <a:lstStyle/>
        <a:p>
          <a:pPr rtl="0"/>
          <a:r>
            <a:rPr lang="en-US" dirty="0"/>
            <a:t>Lazy evaluation and function call results caching</a:t>
          </a:r>
          <a:r>
            <a:rPr lang="en-US" dirty="0">
              <a:latin typeface="Calibri Light"/>
            </a:rPr>
            <a:t> </a:t>
          </a:r>
          <a:endParaRPr lang="en-US" dirty="0"/>
        </a:p>
      </dgm:t>
    </dgm:pt>
    <dgm:pt modelId="{E12B06D0-ECBC-4921-BB3C-C6DAE4F4967E}" type="parTrans" cxnId="{10696342-96D9-42DC-82AD-4AFE48448093}">
      <dgm:prSet/>
      <dgm:spPr/>
      <dgm:t>
        <a:bodyPr/>
        <a:lstStyle/>
        <a:p>
          <a:endParaRPr lang="en-US"/>
        </a:p>
      </dgm:t>
    </dgm:pt>
    <dgm:pt modelId="{8FCBA399-2655-4F44-837B-05A9C8304AD5}" type="sibTrans" cxnId="{10696342-96D9-42DC-82AD-4AFE48448093}">
      <dgm:prSet/>
      <dgm:spPr/>
      <dgm:t>
        <a:bodyPr/>
        <a:lstStyle/>
        <a:p>
          <a:endParaRPr lang="en-US"/>
        </a:p>
      </dgm:t>
    </dgm:pt>
    <dgm:pt modelId="{6093FF7B-1C64-47C6-86B8-513C02D150D4}">
      <dgm:prSet/>
      <dgm:spPr/>
      <dgm:t>
        <a:bodyPr/>
        <a:lstStyle/>
        <a:p>
          <a:r>
            <a:rPr lang="en-US" dirty="0"/>
            <a:t>Tail recursion optimization</a:t>
          </a:r>
        </a:p>
      </dgm:t>
    </dgm:pt>
    <dgm:pt modelId="{1A991FD5-E2B4-428B-BBB9-7D780B5D28D5}" type="parTrans" cxnId="{E2996748-2CF0-42BB-919B-100B13246C2D}">
      <dgm:prSet/>
      <dgm:spPr/>
      <dgm:t>
        <a:bodyPr/>
        <a:lstStyle/>
        <a:p>
          <a:endParaRPr lang="en-US"/>
        </a:p>
      </dgm:t>
    </dgm:pt>
    <dgm:pt modelId="{F40DB170-C6DA-4269-9393-95237296E25E}" type="sibTrans" cxnId="{E2996748-2CF0-42BB-919B-100B13246C2D}">
      <dgm:prSet/>
      <dgm:spPr/>
      <dgm:t>
        <a:bodyPr/>
        <a:lstStyle/>
        <a:p>
          <a:endParaRPr lang="en-US"/>
        </a:p>
      </dgm:t>
    </dgm:pt>
    <dgm:pt modelId="{4431B892-0E5E-4AC3-83AA-01DC91E3E491}">
      <dgm:prSet/>
      <dgm:spPr/>
      <dgm:t>
        <a:bodyPr/>
        <a:lstStyle/>
        <a:p>
          <a:r>
            <a:rPr lang="en-US" dirty="0"/>
            <a:t>Function arguments type checking</a:t>
          </a:r>
        </a:p>
      </dgm:t>
    </dgm:pt>
    <dgm:pt modelId="{1587D2FE-70C1-4F04-837C-2CD7EFAF2568}" type="parTrans" cxnId="{DC6A9CBF-77C2-4617-8F84-0E0FD380E9FF}">
      <dgm:prSet/>
      <dgm:spPr/>
      <dgm:t>
        <a:bodyPr/>
        <a:lstStyle/>
        <a:p>
          <a:endParaRPr lang="en-US"/>
        </a:p>
      </dgm:t>
    </dgm:pt>
    <dgm:pt modelId="{7960CC2D-2B70-4BEF-B536-F978C13C38EA}" type="sibTrans" cxnId="{DC6A9CBF-77C2-4617-8F84-0E0FD380E9FF}">
      <dgm:prSet/>
      <dgm:spPr/>
      <dgm:t>
        <a:bodyPr/>
        <a:lstStyle/>
        <a:p>
          <a:endParaRPr lang="en-US"/>
        </a:p>
      </dgm:t>
    </dgm:pt>
    <dgm:pt modelId="{6206F108-0318-483E-874A-96D257B1E33B}">
      <dgm:prSet/>
      <dgm:spPr/>
      <dgm:t>
        <a:bodyPr/>
        <a:lstStyle/>
        <a:p>
          <a:r>
            <a:rPr lang="en-US" dirty="0"/>
            <a:t>Etc.</a:t>
          </a:r>
        </a:p>
      </dgm:t>
    </dgm:pt>
    <dgm:pt modelId="{8AF8F3A1-E9D3-433B-8176-46E51A5AF7C0}" type="parTrans" cxnId="{6A0C4A0B-B549-4AA7-863B-D84D1819C114}">
      <dgm:prSet/>
      <dgm:spPr/>
      <dgm:t>
        <a:bodyPr/>
        <a:lstStyle/>
        <a:p>
          <a:endParaRPr lang="en-US"/>
        </a:p>
      </dgm:t>
    </dgm:pt>
    <dgm:pt modelId="{0E3F3746-671C-40A0-8319-6BAD3A8D3B0A}" type="sibTrans" cxnId="{6A0C4A0B-B549-4AA7-863B-D84D1819C114}">
      <dgm:prSet/>
      <dgm:spPr/>
      <dgm:t>
        <a:bodyPr/>
        <a:lstStyle/>
        <a:p>
          <a:endParaRPr lang="en-US"/>
        </a:p>
      </dgm:t>
    </dgm:pt>
    <dgm:pt modelId="{162FB658-EB8B-42AC-ABB7-5937476F4AE0}" type="pres">
      <dgm:prSet presAssocID="{A1C5EBEB-5137-4A09-A682-3AB71F2ADEF3}" presName="Name0" presStyleCnt="0">
        <dgm:presLayoutVars>
          <dgm:chMax val="7"/>
          <dgm:chPref val="7"/>
          <dgm:dir/>
        </dgm:presLayoutVars>
      </dgm:prSet>
      <dgm:spPr/>
    </dgm:pt>
    <dgm:pt modelId="{83144B5F-C1FE-4890-ADC2-B204EA4D3E38}" type="pres">
      <dgm:prSet presAssocID="{A1C5EBEB-5137-4A09-A682-3AB71F2ADEF3}" presName="Name1" presStyleCnt="0"/>
      <dgm:spPr/>
    </dgm:pt>
    <dgm:pt modelId="{4BC80187-4E73-4D7D-89CA-B7C95AD1F9DD}" type="pres">
      <dgm:prSet presAssocID="{A1C5EBEB-5137-4A09-A682-3AB71F2ADEF3}" presName="cycle" presStyleCnt="0"/>
      <dgm:spPr/>
    </dgm:pt>
    <dgm:pt modelId="{4E55BEA1-D302-41C3-AF34-F06CB1B84BD2}" type="pres">
      <dgm:prSet presAssocID="{A1C5EBEB-5137-4A09-A682-3AB71F2ADEF3}" presName="srcNode" presStyleLbl="node1" presStyleIdx="0" presStyleCnt="7"/>
      <dgm:spPr/>
    </dgm:pt>
    <dgm:pt modelId="{3F1B5CB6-04D1-458F-8A39-7EE4AA6E6673}" type="pres">
      <dgm:prSet presAssocID="{A1C5EBEB-5137-4A09-A682-3AB71F2ADEF3}" presName="conn" presStyleLbl="parChTrans1D2" presStyleIdx="0" presStyleCnt="1"/>
      <dgm:spPr/>
    </dgm:pt>
    <dgm:pt modelId="{14CEDCE5-6A88-4329-9EF8-1CBA249B493E}" type="pres">
      <dgm:prSet presAssocID="{A1C5EBEB-5137-4A09-A682-3AB71F2ADEF3}" presName="extraNode" presStyleLbl="node1" presStyleIdx="0" presStyleCnt="7"/>
      <dgm:spPr/>
    </dgm:pt>
    <dgm:pt modelId="{3C88279F-4391-4371-8963-C2754BDA7B37}" type="pres">
      <dgm:prSet presAssocID="{A1C5EBEB-5137-4A09-A682-3AB71F2ADEF3}" presName="dstNode" presStyleLbl="node1" presStyleIdx="0" presStyleCnt="7"/>
      <dgm:spPr/>
    </dgm:pt>
    <dgm:pt modelId="{C822FFF0-F8D6-4948-BA03-1E8BE733FEC0}" type="pres">
      <dgm:prSet presAssocID="{94633D3F-3EDE-43C3-ABBB-5BAE8BA25B99}" presName="text_1" presStyleLbl="node1" presStyleIdx="0" presStyleCnt="7">
        <dgm:presLayoutVars>
          <dgm:bulletEnabled val="1"/>
        </dgm:presLayoutVars>
      </dgm:prSet>
      <dgm:spPr/>
    </dgm:pt>
    <dgm:pt modelId="{D19B4794-C6F3-432D-A95A-E8643FDFCC27}" type="pres">
      <dgm:prSet presAssocID="{94633D3F-3EDE-43C3-ABBB-5BAE8BA25B99}" presName="accent_1" presStyleCnt="0"/>
      <dgm:spPr/>
    </dgm:pt>
    <dgm:pt modelId="{8EC3DA15-9BE2-43BB-9B33-74BBA0B3830F}" type="pres">
      <dgm:prSet presAssocID="{94633D3F-3EDE-43C3-ABBB-5BAE8BA25B99}" presName="accentRepeatNode" presStyleLbl="solidFgAcc1" presStyleIdx="0" presStyleCnt="7"/>
      <dgm:spPr/>
    </dgm:pt>
    <dgm:pt modelId="{A4CF8A0F-852A-41D6-9B2C-D878132D4FBF}" type="pres">
      <dgm:prSet presAssocID="{550203B9-41C9-4747-AA08-DF3375462DE8}" presName="text_2" presStyleLbl="node1" presStyleIdx="1" presStyleCnt="7">
        <dgm:presLayoutVars>
          <dgm:bulletEnabled val="1"/>
        </dgm:presLayoutVars>
      </dgm:prSet>
      <dgm:spPr/>
    </dgm:pt>
    <dgm:pt modelId="{EB75890F-9845-4FC8-8813-7359861C040F}" type="pres">
      <dgm:prSet presAssocID="{550203B9-41C9-4747-AA08-DF3375462DE8}" presName="accent_2" presStyleCnt="0"/>
      <dgm:spPr/>
    </dgm:pt>
    <dgm:pt modelId="{EC370A5B-79AC-4BD4-BF8B-39996055E989}" type="pres">
      <dgm:prSet presAssocID="{550203B9-41C9-4747-AA08-DF3375462DE8}" presName="accentRepeatNode" presStyleLbl="solidFgAcc1" presStyleIdx="1" presStyleCnt="7"/>
      <dgm:spPr/>
    </dgm:pt>
    <dgm:pt modelId="{5FD63702-4310-49E0-84D2-0A28DD5F7913}" type="pres">
      <dgm:prSet presAssocID="{E0F2F33C-4D2B-40BF-B551-7215D99D122A}" presName="text_3" presStyleLbl="node1" presStyleIdx="2" presStyleCnt="7">
        <dgm:presLayoutVars>
          <dgm:bulletEnabled val="1"/>
        </dgm:presLayoutVars>
      </dgm:prSet>
      <dgm:spPr/>
    </dgm:pt>
    <dgm:pt modelId="{45C996E7-3AF8-4062-85BE-ED459B11C371}" type="pres">
      <dgm:prSet presAssocID="{E0F2F33C-4D2B-40BF-B551-7215D99D122A}" presName="accent_3" presStyleCnt="0"/>
      <dgm:spPr/>
    </dgm:pt>
    <dgm:pt modelId="{B5A68DAA-2E16-4449-A5E7-CE827A2DB94B}" type="pres">
      <dgm:prSet presAssocID="{E0F2F33C-4D2B-40BF-B551-7215D99D122A}" presName="accentRepeatNode" presStyleLbl="solidFgAcc1" presStyleIdx="2" presStyleCnt="7"/>
      <dgm:spPr/>
    </dgm:pt>
    <dgm:pt modelId="{719996F4-43A5-47A5-824C-AD36B5ADE71A}" type="pres">
      <dgm:prSet presAssocID="{5E28B05B-44DA-4B2A-BF54-D1BDF7D74145}" presName="text_4" presStyleLbl="node1" presStyleIdx="3" presStyleCnt="7">
        <dgm:presLayoutVars>
          <dgm:bulletEnabled val="1"/>
        </dgm:presLayoutVars>
      </dgm:prSet>
      <dgm:spPr/>
    </dgm:pt>
    <dgm:pt modelId="{00D55E2A-DBFC-47F3-8255-6FE17CAD6736}" type="pres">
      <dgm:prSet presAssocID="{5E28B05B-44DA-4B2A-BF54-D1BDF7D74145}" presName="accent_4" presStyleCnt="0"/>
      <dgm:spPr/>
    </dgm:pt>
    <dgm:pt modelId="{CAD4CB39-A074-4B2E-A64A-54F989DAE88A}" type="pres">
      <dgm:prSet presAssocID="{5E28B05B-44DA-4B2A-BF54-D1BDF7D74145}" presName="accentRepeatNode" presStyleLbl="solidFgAcc1" presStyleIdx="3" presStyleCnt="7"/>
      <dgm:spPr/>
    </dgm:pt>
    <dgm:pt modelId="{29EA1B20-D665-481C-8EA7-6201A8B85290}" type="pres">
      <dgm:prSet presAssocID="{6093FF7B-1C64-47C6-86B8-513C02D150D4}" presName="text_5" presStyleLbl="node1" presStyleIdx="4" presStyleCnt="7">
        <dgm:presLayoutVars>
          <dgm:bulletEnabled val="1"/>
        </dgm:presLayoutVars>
      </dgm:prSet>
      <dgm:spPr/>
    </dgm:pt>
    <dgm:pt modelId="{E34728E6-4A04-4E57-A450-D2AD5CE5B6E5}" type="pres">
      <dgm:prSet presAssocID="{6093FF7B-1C64-47C6-86B8-513C02D150D4}" presName="accent_5" presStyleCnt="0"/>
      <dgm:spPr/>
    </dgm:pt>
    <dgm:pt modelId="{AE787294-391E-402C-B769-6C1A2F91F171}" type="pres">
      <dgm:prSet presAssocID="{6093FF7B-1C64-47C6-86B8-513C02D150D4}" presName="accentRepeatNode" presStyleLbl="solidFgAcc1" presStyleIdx="4" presStyleCnt="7"/>
      <dgm:spPr/>
    </dgm:pt>
    <dgm:pt modelId="{2C98E4EE-5E63-4682-BF09-A0EFBFF3A7A1}" type="pres">
      <dgm:prSet presAssocID="{4431B892-0E5E-4AC3-83AA-01DC91E3E491}" presName="text_6" presStyleLbl="node1" presStyleIdx="5" presStyleCnt="7">
        <dgm:presLayoutVars>
          <dgm:bulletEnabled val="1"/>
        </dgm:presLayoutVars>
      </dgm:prSet>
      <dgm:spPr/>
    </dgm:pt>
    <dgm:pt modelId="{A3C6972E-F00B-4107-90B8-378F5BD7A8E6}" type="pres">
      <dgm:prSet presAssocID="{4431B892-0E5E-4AC3-83AA-01DC91E3E491}" presName="accent_6" presStyleCnt="0"/>
      <dgm:spPr/>
    </dgm:pt>
    <dgm:pt modelId="{DBA54675-FB2A-4D09-9254-AD6ABDBB1CDA}" type="pres">
      <dgm:prSet presAssocID="{4431B892-0E5E-4AC3-83AA-01DC91E3E491}" presName="accentRepeatNode" presStyleLbl="solidFgAcc1" presStyleIdx="5" presStyleCnt="7"/>
      <dgm:spPr/>
    </dgm:pt>
    <dgm:pt modelId="{51D00D9E-D10E-4BAA-BA65-E0E2ED167B37}" type="pres">
      <dgm:prSet presAssocID="{6206F108-0318-483E-874A-96D257B1E33B}" presName="text_7" presStyleLbl="node1" presStyleIdx="6" presStyleCnt="7">
        <dgm:presLayoutVars>
          <dgm:bulletEnabled val="1"/>
        </dgm:presLayoutVars>
      </dgm:prSet>
      <dgm:spPr/>
    </dgm:pt>
    <dgm:pt modelId="{D26EB8D0-3D1F-4EAD-A4A3-ADA523C5168D}" type="pres">
      <dgm:prSet presAssocID="{6206F108-0318-483E-874A-96D257B1E33B}" presName="accent_7" presStyleCnt="0"/>
      <dgm:spPr/>
    </dgm:pt>
    <dgm:pt modelId="{E9B58C96-AF7C-4D22-AA93-109A78A7E6DB}" type="pres">
      <dgm:prSet presAssocID="{6206F108-0318-483E-874A-96D257B1E33B}" presName="accentRepeatNode" presStyleLbl="solidFgAcc1" presStyleIdx="6" presStyleCnt="7"/>
      <dgm:spPr/>
    </dgm:pt>
  </dgm:ptLst>
  <dgm:cxnLst>
    <dgm:cxn modelId="{01E48C02-53CD-4395-8B60-E0C62E7AA50E}" type="presOf" srcId="{5E28B05B-44DA-4B2A-BF54-D1BDF7D74145}" destId="{719996F4-43A5-47A5-824C-AD36B5ADE71A}" srcOrd="0" destOrd="0" presId="urn:microsoft.com/office/officeart/2008/layout/VerticalCurvedList"/>
    <dgm:cxn modelId="{3D7BC706-80FE-4E02-8D2F-71E8F749D2CF}" type="presOf" srcId="{4431B892-0E5E-4AC3-83AA-01DC91E3E491}" destId="{2C98E4EE-5E63-4682-BF09-A0EFBFF3A7A1}" srcOrd="0" destOrd="0" presId="urn:microsoft.com/office/officeart/2008/layout/VerticalCurvedList"/>
    <dgm:cxn modelId="{6A0C4A0B-B549-4AA7-863B-D84D1819C114}" srcId="{A1C5EBEB-5137-4A09-A682-3AB71F2ADEF3}" destId="{6206F108-0318-483E-874A-96D257B1E33B}" srcOrd="6" destOrd="0" parTransId="{8AF8F3A1-E9D3-433B-8176-46E51A5AF7C0}" sibTransId="{0E3F3746-671C-40A0-8319-6BAD3A8D3B0A}"/>
    <dgm:cxn modelId="{D5064E3A-318B-4A8D-8A1A-0FFA18971935}" type="presOf" srcId="{94633D3F-3EDE-43C3-ABBB-5BAE8BA25B99}" destId="{C822FFF0-F8D6-4948-BA03-1E8BE733FEC0}" srcOrd="0" destOrd="0" presId="urn:microsoft.com/office/officeart/2008/layout/VerticalCurvedList"/>
    <dgm:cxn modelId="{AA87643E-5D52-4346-B67B-F52DDFC5B93E}" srcId="{A1C5EBEB-5137-4A09-A682-3AB71F2ADEF3}" destId="{550203B9-41C9-4747-AA08-DF3375462DE8}" srcOrd="1" destOrd="0" parTransId="{096BACA7-4413-4348-8EA7-4454FA11D682}" sibTransId="{58932FE2-825E-4FDD-BDEC-313D3986251E}"/>
    <dgm:cxn modelId="{22311542-4F6B-4098-958F-499CCBD172E2}" type="presOf" srcId="{A1C5EBEB-5137-4A09-A682-3AB71F2ADEF3}" destId="{162FB658-EB8B-42AC-ABB7-5937476F4AE0}" srcOrd="0" destOrd="0" presId="urn:microsoft.com/office/officeart/2008/layout/VerticalCurvedList"/>
    <dgm:cxn modelId="{10696342-96D9-42DC-82AD-4AFE48448093}" srcId="{A1C5EBEB-5137-4A09-A682-3AB71F2ADEF3}" destId="{5E28B05B-44DA-4B2A-BF54-D1BDF7D74145}" srcOrd="3" destOrd="0" parTransId="{E12B06D0-ECBC-4921-BB3C-C6DAE4F4967E}" sibTransId="{8FCBA399-2655-4F44-837B-05A9C8304AD5}"/>
    <dgm:cxn modelId="{E2996748-2CF0-42BB-919B-100B13246C2D}" srcId="{A1C5EBEB-5137-4A09-A682-3AB71F2ADEF3}" destId="{6093FF7B-1C64-47C6-86B8-513C02D150D4}" srcOrd="4" destOrd="0" parTransId="{1A991FD5-E2B4-428B-BBB9-7D780B5D28D5}" sibTransId="{F40DB170-C6DA-4269-9393-95237296E25E}"/>
    <dgm:cxn modelId="{C0507777-8B00-4F15-AD26-E4D91253758F}" type="presOf" srcId="{A2D4A54B-DC90-4C37-92A6-018BC794F67A}" destId="{3F1B5CB6-04D1-458F-8A39-7EE4AA6E6673}" srcOrd="0" destOrd="0" presId="urn:microsoft.com/office/officeart/2008/layout/VerticalCurvedList"/>
    <dgm:cxn modelId="{D6463882-E4F5-49E5-95BC-3AEA4985B9C7}" srcId="{A1C5EBEB-5137-4A09-A682-3AB71F2ADEF3}" destId="{94633D3F-3EDE-43C3-ABBB-5BAE8BA25B99}" srcOrd="0" destOrd="0" parTransId="{C634EF88-6C1C-44B5-B621-A4368AEF7D9E}" sibTransId="{A2D4A54B-DC90-4C37-92A6-018BC794F67A}"/>
    <dgm:cxn modelId="{4C224992-62E6-4203-A08E-0E993FAE094D}" type="presOf" srcId="{6206F108-0318-483E-874A-96D257B1E33B}" destId="{51D00D9E-D10E-4BAA-BA65-E0E2ED167B37}" srcOrd="0" destOrd="0" presId="urn:microsoft.com/office/officeart/2008/layout/VerticalCurvedList"/>
    <dgm:cxn modelId="{DC6A9CBF-77C2-4617-8F84-0E0FD380E9FF}" srcId="{A1C5EBEB-5137-4A09-A682-3AB71F2ADEF3}" destId="{4431B892-0E5E-4AC3-83AA-01DC91E3E491}" srcOrd="5" destOrd="0" parTransId="{1587D2FE-70C1-4F04-837C-2CD7EFAF2568}" sibTransId="{7960CC2D-2B70-4BEF-B536-F978C13C38EA}"/>
    <dgm:cxn modelId="{23C3F3C8-A935-4846-8521-2BF442040B51}" type="presOf" srcId="{6093FF7B-1C64-47C6-86B8-513C02D150D4}" destId="{29EA1B20-D665-481C-8EA7-6201A8B85290}" srcOrd="0" destOrd="0" presId="urn:microsoft.com/office/officeart/2008/layout/VerticalCurvedList"/>
    <dgm:cxn modelId="{52241AE8-C00D-41EE-87BC-0684DEC43139}" srcId="{A1C5EBEB-5137-4A09-A682-3AB71F2ADEF3}" destId="{E0F2F33C-4D2B-40BF-B551-7215D99D122A}" srcOrd="2" destOrd="0" parTransId="{9810CB23-64F8-4C78-8F0A-F8672B5F5BFA}" sibTransId="{D627902F-C88C-492E-9296-31C75A602C5E}"/>
    <dgm:cxn modelId="{465AC9EE-C330-435D-95B5-BDE927C4B3EA}" type="presOf" srcId="{550203B9-41C9-4747-AA08-DF3375462DE8}" destId="{A4CF8A0F-852A-41D6-9B2C-D878132D4FBF}" srcOrd="0" destOrd="0" presId="urn:microsoft.com/office/officeart/2008/layout/VerticalCurvedList"/>
    <dgm:cxn modelId="{E598F0F9-0F02-4C00-B325-6D9AB0E5F7E9}" type="presOf" srcId="{E0F2F33C-4D2B-40BF-B551-7215D99D122A}" destId="{5FD63702-4310-49E0-84D2-0A28DD5F7913}" srcOrd="0" destOrd="0" presId="urn:microsoft.com/office/officeart/2008/layout/VerticalCurvedList"/>
    <dgm:cxn modelId="{C560D1CA-5BB6-4B6E-84AD-2D0EEDC4F19D}" type="presParOf" srcId="{162FB658-EB8B-42AC-ABB7-5937476F4AE0}" destId="{83144B5F-C1FE-4890-ADC2-B204EA4D3E38}" srcOrd="0" destOrd="0" presId="urn:microsoft.com/office/officeart/2008/layout/VerticalCurvedList"/>
    <dgm:cxn modelId="{77699031-43E4-41F1-A914-DC0A5DF838DD}" type="presParOf" srcId="{83144B5F-C1FE-4890-ADC2-B204EA4D3E38}" destId="{4BC80187-4E73-4D7D-89CA-B7C95AD1F9DD}" srcOrd="0" destOrd="0" presId="urn:microsoft.com/office/officeart/2008/layout/VerticalCurvedList"/>
    <dgm:cxn modelId="{A7B7C442-B311-4A6F-8187-7AA5C576493B}" type="presParOf" srcId="{4BC80187-4E73-4D7D-89CA-B7C95AD1F9DD}" destId="{4E55BEA1-D302-41C3-AF34-F06CB1B84BD2}" srcOrd="0" destOrd="0" presId="urn:microsoft.com/office/officeart/2008/layout/VerticalCurvedList"/>
    <dgm:cxn modelId="{9D99A502-2480-44E7-95CD-55BE4236BBB2}" type="presParOf" srcId="{4BC80187-4E73-4D7D-89CA-B7C95AD1F9DD}" destId="{3F1B5CB6-04D1-458F-8A39-7EE4AA6E6673}" srcOrd="1" destOrd="0" presId="urn:microsoft.com/office/officeart/2008/layout/VerticalCurvedList"/>
    <dgm:cxn modelId="{C161451D-88C1-4B78-A7C6-B60A8DA9E4C0}" type="presParOf" srcId="{4BC80187-4E73-4D7D-89CA-B7C95AD1F9DD}" destId="{14CEDCE5-6A88-4329-9EF8-1CBA249B493E}" srcOrd="2" destOrd="0" presId="urn:microsoft.com/office/officeart/2008/layout/VerticalCurvedList"/>
    <dgm:cxn modelId="{2E1ABC78-A866-4D0E-A035-1E2C9BAE51E5}" type="presParOf" srcId="{4BC80187-4E73-4D7D-89CA-B7C95AD1F9DD}" destId="{3C88279F-4391-4371-8963-C2754BDA7B37}" srcOrd="3" destOrd="0" presId="urn:microsoft.com/office/officeart/2008/layout/VerticalCurvedList"/>
    <dgm:cxn modelId="{7EA765ED-F822-4287-92AE-348F0A326900}" type="presParOf" srcId="{83144B5F-C1FE-4890-ADC2-B204EA4D3E38}" destId="{C822FFF0-F8D6-4948-BA03-1E8BE733FEC0}" srcOrd="1" destOrd="0" presId="urn:microsoft.com/office/officeart/2008/layout/VerticalCurvedList"/>
    <dgm:cxn modelId="{88662883-B3C8-46B7-8B13-5B1D0C5889D7}" type="presParOf" srcId="{83144B5F-C1FE-4890-ADC2-B204EA4D3E38}" destId="{D19B4794-C6F3-432D-A95A-E8643FDFCC27}" srcOrd="2" destOrd="0" presId="urn:microsoft.com/office/officeart/2008/layout/VerticalCurvedList"/>
    <dgm:cxn modelId="{ADAFDECF-90CC-4174-BE3A-AEAC8F172FE2}" type="presParOf" srcId="{D19B4794-C6F3-432D-A95A-E8643FDFCC27}" destId="{8EC3DA15-9BE2-43BB-9B33-74BBA0B3830F}" srcOrd="0" destOrd="0" presId="urn:microsoft.com/office/officeart/2008/layout/VerticalCurvedList"/>
    <dgm:cxn modelId="{8CCF10D8-6B4D-452D-9785-50256CE04E22}" type="presParOf" srcId="{83144B5F-C1FE-4890-ADC2-B204EA4D3E38}" destId="{A4CF8A0F-852A-41D6-9B2C-D878132D4FBF}" srcOrd="3" destOrd="0" presId="urn:microsoft.com/office/officeart/2008/layout/VerticalCurvedList"/>
    <dgm:cxn modelId="{7792FA36-B4CC-4F19-A452-F217707D602D}" type="presParOf" srcId="{83144B5F-C1FE-4890-ADC2-B204EA4D3E38}" destId="{EB75890F-9845-4FC8-8813-7359861C040F}" srcOrd="4" destOrd="0" presId="urn:microsoft.com/office/officeart/2008/layout/VerticalCurvedList"/>
    <dgm:cxn modelId="{112D24E2-7BB0-41BD-9352-4415C6F75148}" type="presParOf" srcId="{EB75890F-9845-4FC8-8813-7359861C040F}" destId="{EC370A5B-79AC-4BD4-BF8B-39996055E989}" srcOrd="0" destOrd="0" presId="urn:microsoft.com/office/officeart/2008/layout/VerticalCurvedList"/>
    <dgm:cxn modelId="{B2375D22-61E9-4FA7-BC17-33E8B3426093}" type="presParOf" srcId="{83144B5F-C1FE-4890-ADC2-B204EA4D3E38}" destId="{5FD63702-4310-49E0-84D2-0A28DD5F7913}" srcOrd="5" destOrd="0" presId="urn:microsoft.com/office/officeart/2008/layout/VerticalCurvedList"/>
    <dgm:cxn modelId="{EB0DEEC7-5631-4216-9FBD-EFA17EA653FB}" type="presParOf" srcId="{83144B5F-C1FE-4890-ADC2-B204EA4D3E38}" destId="{45C996E7-3AF8-4062-85BE-ED459B11C371}" srcOrd="6" destOrd="0" presId="urn:microsoft.com/office/officeart/2008/layout/VerticalCurvedList"/>
    <dgm:cxn modelId="{D4192FD5-CF36-40C1-8FAC-818600F70943}" type="presParOf" srcId="{45C996E7-3AF8-4062-85BE-ED459B11C371}" destId="{B5A68DAA-2E16-4449-A5E7-CE827A2DB94B}" srcOrd="0" destOrd="0" presId="urn:microsoft.com/office/officeart/2008/layout/VerticalCurvedList"/>
    <dgm:cxn modelId="{6BDF1B2A-3C52-4017-B1BE-2D3E86055C82}" type="presParOf" srcId="{83144B5F-C1FE-4890-ADC2-B204EA4D3E38}" destId="{719996F4-43A5-47A5-824C-AD36B5ADE71A}" srcOrd="7" destOrd="0" presId="urn:microsoft.com/office/officeart/2008/layout/VerticalCurvedList"/>
    <dgm:cxn modelId="{59524D26-BE10-4CEB-982A-C3ACB40BE887}" type="presParOf" srcId="{83144B5F-C1FE-4890-ADC2-B204EA4D3E38}" destId="{00D55E2A-DBFC-47F3-8255-6FE17CAD6736}" srcOrd="8" destOrd="0" presId="urn:microsoft.com/office/officeart/2008/layout/VerticalCurvedList"/>
    <dgm:cxn modelId="{7A7C1371-A02B-4EA2-A854-65BB30734E05}" type="presParOf" srcId="{00D55E2A-DBFC-47F3-8255-6FE17CAD6736}" destId="{CAD4CB39-A074-4B2E-A64A-54F989DAE88A}" srcOrd="0" destOrd="0" presId="urn:microsoft.com/office/officeart/2008/layout/VerticalCurvedList"/>
    <dgm:cxn modelId="{8FE44460-5B39-4084-A762-CE78BB1A537C}" type="presParOf" srcId="{83144B5F-C1FE-4890-ADC2-B204EA4D3E38}" destId="{29EA1B20-D665-481C-8EA7-6201A8B85290}" srcOrd="9" destOrd="0" presId="urn:microsoft.com/office/officeart/2008/layout/VerticalCurvedList"/>
    <dgm:cxn modelId="{FD6E1F49-3DE3-4D6C-9100-2678556E15BC}" type="presParOf" srcId="{83144B5F-C1FE-4890-ADC2-B204EA4D3E38}" destId="{E34728E6-4A04-4E57-A450-D2AD5CE5B6E5}" srcOrd="10" destOrd="0" presId="urn:microsoft.com/office/officeart/2008/layout/VerticalCurvedList"/>
    <dgm:cxn modelId="{5E07BF96-C700-46AF-B667-4AEC6C6D8CA0}" type="presParOf" srcId="{E34728E6-4A04-4E57-A450-D2AD5CE5B6E5}" destId="{AE787294-391E-402C-B769-6C1A2F91F171}" srcOrd="0" destOrd="0" presId="urn:microsoft.com/office/officeart/2008/layout/VerticalCurvedList"/>
    <dgm:cxn modelId="{B1EDE85E-B290-42BE-A64E-0DA9831607C7}" type="presParOf" srcId="{83144B5F-C1FE-4890-ADC2-B204EA4D3E38}" destId="{2C98E4EE-5E63-4682-BF09-A0EFBFF3A7A1}" srcOrd="11" destOrd="0" presId="urn:microsoft.com/office/officeart/2008/layout/VerticalCurvedList"/>
    <dgm:cxn modelId="{296D24AF-3EF1-4AED-A3BD-A0A413BCC3EF}" type="presParOf" srcId="{83144B5F-C1FE-4890-ADC2-B204EA4D3E38}" destId="{A3C6972E-F00B-4107-90B8-378F5BD7A8E6}" srcOrd="12" destOrd="0" presId="urn:microsoft.com/office/officeart/2008/layout/VerticalCurvedList"/>
    <dgm:cxn modelId="{1A29F505-75E1-4472-BE28-AA2A7151FF00}" type="presParOf" srcId="{A3C6972E-F00B-4107-90B8-378F5BD7A8E6}" destId="{DBA54675-FB2A-4D09-9254-AD6ABDBB1CDA}" srcOrd="0" destOrd="0" presId="urn:microsoft.com/office/officeart/2008/layout/VerticalCurvedList"/>
    <dgm:cxn modelId="{BBB9757E-240C-4CB4-A28F-840C86A84FEE}" type="presParOf" srcId="{83144B5F-C1FE-4890-ADC2-B204EA4D3E38}" destId="{51D00D9E-D10E-4BAA-BA65-E0E2ED167B37}" srcOrd="13" destOrd="0" presId="urn:microsoft.com/office/officeart/2008/layout/VerticalCurvedList"/>
    <dgm:cxn modelId="{190F7826-7122-48D5-9A1B-498E0181FC23}" type="presParOf" srcId="{83144B5F-C1FE-4890-ADC2-B204EA4D3E38}" destId="{D26EB8D0-3D1F-4EAD-A4A3-ADA523C5168D}" srcOrd="14" destOrd="0" presId="urn:microsoft.com/office/officeart/2008/layout/VerticalCurvedList"/>
    <dgm:cxn modelId="{7A3BF8C3-349B-4A46-BD92-CDCEB1702305}" type="presParOf" srcId="{D26EB8D0-3D1F-4EAD-A4A3-ADA523C5168D}" destId="{E9B58C96-AF7C-4D22-AA93-109A78A7E6D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521DEF-77D2-42C5-B2F0-D89F2D3C773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910E8A-7550-4C7D-8E80-E0C287CF2082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1F7FAE69-88DD-4632-BB85-DD0E8E68EBF6}" type="parTrans" cxnId="{593C542E-6DFF-466E-9A0C-E91D826CDE25}">
      <dgm:prSet/>
      <dgm:spPr/>
      <dgm:t>
        <a:bodyPr/>
        <a:lstStyle/>
        <a:p>
          <a:endParaRPr lang="en-US"/>
        </a:p>
      </dgm:t>
    </dgm:pt>
    <dgm:pt modelId="{73DEC6B1-F551-4C37-A67B-E0B0D0816D35}" type="sibTrans" cxnId="{593C542E-6DFF-466E-9A0C-E91D826CDE25}">
      <dgm:prSet/>
      <dgm:spPr/>
      <dgm:t>
        <a:bodyPr/>
        <a:lstStyle/>
        <a:p>
          <a:endParaRPr lang="en-US"/>
        </a:p>
      </dgm:t>
    </dgm:pt>
    <dgm:pt modelId="{EA78DFDA-852C-4B56-80FD-918171AF0B9B}">
      <dgm:prSet phldrT="[Text]"/>
      <dgm:spPr/>
      <dgm:t>
        <a:bodyPr anchor="ctr"/>
        <a:lstStyle/>
        <a:p>
          <a:r>
            <a:rPr lang="en-US" dirty="0"/>
            <a:t>PYTHONPATH</a:t>
          </a:r>
        </a:p>
      </dgm:t>
    </dgm:pt>
    <dgm:pt modelId="{24F9E369-73FA-44D5-B4F6-A079E2A41756}" type="parTrans" cxnId="{CD0748F8-E6EB-4E74-B6A1-815422BE8334}">
      <dgm:prSet/>
      <dgm:spPr/>
      <dgm:t>
        <a:bodyPr/>
        <a:lstStyle/>
        <a:p>
          <a:endParaRPr lang="en-US"/>
        </a:p>
      </dgm:t>
    </dgm:pt>
    <dgm:pt modelId="{417F0A5C-61DD-4DA2-92AB-4CB4CDDC9D21}" type="sibTrans" cxnId="{CD0748F8-E6EB-4E74-B6A1-815422BE8334}">
      <dgm:prSet/>
      <dgm:spPr/>
      <dgm:t>
        <a:bodyPr/>
        <a:lstStyle/>
        <a:p>
          <a:endParaRPr lang="en-US"/>
        </a:p>
      </dgm:t>
    </dgm:pt>
    <dgm:pt modelId="{75C9BA10-2E98-4368-A514-5407D4A1AA12}">
      <dgm:prSet phldrT="[Text]"/>
      <dgm:spPr/>
      <dgm:t>
        <a:bodyPr anchor="ctr"/>
        <a:lstStyle/>
        <a:p>
          <a:r>
            <a:rPr lang="en-US" b="0" i="0" dirty="0"/>
            <a:t>The installation-dependent default</a:t>
          </a:r>
          <a:endParaRPr lang="en-US" dirty="0"/>
        </a:p>
      </dgm:t>
    </dgm:pt>
    <dgm:pt modelId="{E18009FE-A89E-43DA-97A1-BEEFB0AE579E}" type="sibTrans" cxnId="{C4F90BCD-EFB0-44AE-AD44-23563E41DF09}">
      <dgm:prSet/>
      <dgm:spPr/>
      <dgm:t>
        <a:bodyPr/>
        <a:lstStyle/>
        <a:p>
          <a:endParaRPr lang="en-US"/>
        </a:p>
      </dgm:t>
    </dgm:pt>
    <dgm:pt modelId="{B5C88C58-542A-45C8-96C9-DE075DAAF574}" type="parTrans" cxnId="{C4F90BCD-EFB0-44AE-AD44-23563E41DF09}">
      <dgm:prSet/>
      <dgm:spPr/>
      <dgm:t>
        <a:bodyPr/>
        <a:lstStyle/>
        <a:p>
          <a:endParaRPr lang="en-US"/>
        </a:p>
      </dgm:t>
    </dgm:pt>
    <dgm:pt modelId="{2892499D-1C16-4253-9CA6-04A6DCE16DAE}">
      <dgm:prSet phldrT="[Text]"/>
      <dgm:spPr/>
      <dgm:t>
        <a:bodyPr anchor="ctr"/>
        <a:lstStyle/>
        <a:p>
          <a:r>
            <a:rPr lang="en-US" b="0" i="0" dirty="0">
              <a:latin typeface="Lucida Console"/>
            </a:rPr>
            <a:t>/</a:t>
          </a:r>
          <a:r>
            <a:rPr lang="en-US" b="0" i="0" dirty="0" err="1">
              <a:latin typeface="Lucida Console"/>
            </a:rPr>
            <a:t>usr</a:t>
          </a:r>
          <a:r>
            <a:rPr lang="en-US" b="0" i="0" dirty="0">
              <a:latin typeface="Lucida Console"/>
            </a:rPr>
            <a:t>/local/lib/python</a:t>
          </a:r>
          <a:endParaRPr lang="en-US" dirty="0">
            <a:latin typeface="Lucida Console"/>
          </a:endParaRPr>
        </a:p>
      </dgm:t>
    </dgm:pt>
    <dgm:pt modelId="{8CFC51D0-1756-4698-91E1-8ED242C52715}" type="sibTrans" cxnId="{B9D66238-E6F9-4974-8F97-D332B71D66FB}">
      <dgm:prSet/>
      <dgm:spPr/>
      <dgm:t>
        <a:bodyPr/>
        <a:lstStyle/>
        <a:p>
          <a:endParaRPr lang="en-US"/>
        </a:p>
      </dgm:t>
    </dgm:pt>
    <dgm:pt modelId="{E5064E41-B86F-4891-AA0C-F684117922B2}" type="parTrans" cxnId="{B9D66238-E6F9-4974-8F97-D332B71D66FB}">
      <dgm:prSet/>
      <dgm:spPr/>
      <dgm:t>
        <a:bodyPr/>
        <a:lstStyle/>
        <a:p>
          <a:endParaRPr lang="en-US"/>
        </a:p>
      </dgm:t>
    </dgm:pt>
    <dgm:pt modelId="{4399C2D8-F8B8-421F-975A-E183635F536B}">
      <dgm:prSet phldrT="[Text]"/>
      <dgm:spPr/>
      <dgm:t>
        <a:bodyPr anchor="ctr"/>
        <a:lstStyle/>
        <a:p>
          <a:r>
            <a:rPr lang="ru-RU" dirty="0">
              <a:latin typeface="Lucida Console"/>
            </a:rPr>
            <a:t>С</a:t>
          </a:r>
          <a:r>
            <a:rPr lang="en-US" dirty="0">
              <a:latin typeface="Lucida Console"/>
            </a:rPr>
            <a:t>:\</a:t>
          </a:r>
          <a:r>
            <a:rPr lang="en-US" dirty="0" err="1">
              <a:latin typeface="Lucida Console"/>
            </a:rPr>
            <a:t>pythonXX</a:t>
          </a:r>
          <a:r>
            <a:rPr lang="en-US" dirty="0">
              <a:latin typeface="Lucida Console"/>
            </a:rPr>
            <a:t>\lib</a:t>
          </a:r>
        </a:p>
      </dgm:t>
    </dgm:pt>
    <dgm:pt modelId="{CBDDABAE-7886-497B-A7A4-A21E5AA38D0E}" type="sibTrans" cxnId="{24BB3215-D427-4936-A278-11125BE095F9}">
      <dgm:prSet/>
      <dgm:spPr/>
      <dgm:t>
        <a:bodyPr/>
        <a:lstStyle/>
        <a:p>
          <a:endParaRPr lang="en-US"/>
        </a:p>
      </dgm:t>
    </dgm:pt>
    <dgm:pt modelId="{1F9A7FED-3D41-4388-A8F8-96BE2CC358CE}" type="parTrans" cxnId="{24BB3215-D427-4936-A278-11125BE095F9}">
      <dgm:prSet/>
      <dgm:spPr/>
      <dgm:t>
        <a:bodyPr/>
        <a:lstStyle/>
        <a:p>
          <a:endParaRPr lang="en-US"/>
        </a:p>
      </dgm:t>
    </dgm:pt>
    <dgm:pt modelId="{867942F3-B66F-4547-AB4B-269D2665583C}">
      <dgm:prSet phldrT="[Text]"/>
      <dgm:spPr/>
      <dgm:t>
        <a:bodyPr anchor="ctr"/>
        <a:lstStyle/>
        <a:p>
          <a:r>
            <a:rPr lang="en-US" err="1">
              <a:latin typeface="Lucida Console" panose="020B0609040504020204" pitchFamily="49" charset="0"/>
            </a:rPr>
            <a:t>sys.path</a:t>
          </a:r>
          <a:endParaRPr lang="en-US">
            <a:latin typeface="Lucida Console" panose="020B0609040504020204" pitchFamily="49" charset="0"/>
          </a:endParaRPr>
        </a:p>
      </dgm:t>
    </dgm:pt>
    <dgm:pt modelId="{A619D2C9-602E-40C7-BDA3-E1CDB42B3204}" type="sibTrans" cxnId="{6323B5FB-06E4-4EB9-A99F-DDB5B5C8AD43}">
      <dgm:prSet/>
      <dgm:spPr/>
      <dgm:t>
        <a:bodyPr/>
        <a:lstStyle/>
        <a:p>
          <a:endParaRPr lang="en-US"/>
        </a:p>
      </dgm:t>
    </dgm:pt>
    <dgm:pt modelId="{40A0E078-9F3B-4E09-9FA3-6E3D296773B6}" type="parTrans" cxnId="{6323B5FB-06E4-4EB9-A99F-DDB5B5C8AD43}">
      <dgm:prSet/>
      <dgm:spPr/>
      <dgm:t>
        <a:bodyPr/>
        <a:lstStyle/>
        <a:p>
          <a:endParaRPr lang="en-US"/>
        </a:p>
      </dgm:t>
    </dgm:pt>
    <dgm:pt modelId="{EE66DFA7-058B-498F-9D1B-8260DDB84778}">
      <dgm:prSet phldrT="[Text]"/>
      <dgm:spPr/>
      <dgm:t>
        <a:bodyPr anchor="ctr"/>
        <a:lstStyle/>
        <a:p>
          <a:r>
            <a:rPr lang="en-US" b="0" i="0" dirty="0"/>
            <a:t>The directory containing the input script</a:t>
          </a:r>
          <a:endParaRPr lang="en-US" dirty="0"/>
        </a:p>
      </dgm:t>
    </dgm:pt>
    <dgm:pt modelId="{BD1C90D0-D0A9-4DBD-A3D6-5F889C940BE3}" type="parTrans" cxnId="{92889A44-301D-457E-BA18-EF9A3C158942}">
      <dgm:prSet/>
      <dgm:spPr/>
      <dgm:t>
        <a:bodyPr/>
        <a:lstStyle/>
        <a:p>
          <a:endParaRPr lang="ru-RU"/>
        </a:p>
      </dgm:t>
    </dgm:pt>
    <dgm:pt modelId="{F1C9E210-B1D7-48AF-8ADE-402F672C7D6C}" type="sibTrans" cxnId="{92889A44-301D-457E-BA18-EF9A3C158942}">
      <dgm:prSet/>
      <dgm:spPr/>
      <dgm:t>
        <a:bodyPr/>
        <a:lstStyle/>
        <a:p>
          <a:endParaRPr lang="ru-RU"/>
        </a:p>
      </dgm:t>
    </dgm:pt>
    <dgm:pt modelId="{3A9C2902-5185-4050-A30B-63BDBF98A470}">
      <dgm:prSet phldrT="[Text]"/>
      <dgm:spPr/>
      <dgm:t>
        <a:bodyPr anchor="ctr"/>
        <a:lstStyle/>
        <a:p>
          <a:r>
            <a:rPr lang="en-US" dirty="0"/>
            <a:t>Built-in modules (standard library)</a:t>
          </a:r>
          <a:endParaRPr lang="en-US" dirty="0">
            <a:latin typeface="Lucida Console" panose="020B0609040504020204" pitchFamily="49" charset="0"/>
          </a:endParaRPr>
        </a:p>
      </dgm:t>
    </dgm:pt>
    <dgm:pt modelId="{B68EECA7-02A1-49D0-9E90-C47B4C8C2D57}" type="parTrans" cxnId="{29F6A09C-9980-49C1-A67C-9F73D37B1AD0}">
      <dgm:prSet/>
      <dgm:spPr/>
      <dgm:t>
        <a:bodyPr/>
        <a:lstStyle/>
        <a:p>
          <a:endParaRPr lang="ru-RU"/>
        </a:p>
      </dgm:t>
    </dgm:pt>
    <dgm:pt modelId="{FA57AC22-FB44-4931-9FBA-B367030F0F15}" type="sibTrans" cxnId="{29F6A09C-9980-49C1-A67C-9F73D37B1AD0}">
      <dgm:prSet/>
      <dgm:spPr/>
      <dgm:t>
        <a:bodyPr/>
        <a:lstStyle/>
        <a:p>
          <a:endParaRPr lang="ru-RU"/>
        </a:p>
      </dgm:t>
    </dgm:pt>
    <dgm:pt modelId="{7ECBA7E4-9F76-4E76-B24C-63FBB117E94E}" type="pres">
      <dgm:prSet presAssocID="{58521DEF-77D2-42C5-B2F0-D89F2D3C773D}" presName="vert0" presStyleCnt="0">
        <dgm:presLayoutVars>
          <dgm:dir/>
          <dgm:animOne val="branch"/>
          <dgm:animLvl val="lvl"/>
        </dgm:presLayoutVars>
      </dgm:prSet>
      <dgm:spPr/>
    </dgm:pt>
    <dgm:pt modelId="{A03732AF-E755-468E-82B9-75420593691D}" type="pres">
      <dgm:prSet presAssocID="{B9910E8A-7550-4C7D-8E80-E0C287CF2082}" presName="thickLine" presStyleLbl="alignNode1" presStyleIdx="0" presStyleCnt="1"/>
      <dgm:spPr/>
    </dgm:pt>
    <dgm:pt modelId="{013FB6AB-7167-4B88-BB72-83B890D459C8}" type="pres">
      <dgm:prSet presAssocID="{B9910E8A-7550-4C7D-8E80-E0C287CF2082}" presName="horz1" presStyleCnt="0"/>
      <dgm:spPr/>
    </dgm:pt>
    <dgm:pt modelId="{881E3FE4-C67C-4E93-B458-C6BCD35777C2}" type="pres">
      <dgm:prSet presAssocID="{B9910E8A-7550-4C7D-8E80-E0C287CF2082}" presName="tx1" presStyleLbl="revTx" presStyleIdx="0" presStyleCnt="8"/>
      <dgm:spPr/>
    </dgm:pt>
    <dgm:pt modelId="{E273E899-C271-4D6A-84ED-2B6CDA22D191}" type="pres">
      <dgm:prSet presAssocID="{B9910E8A-7550-4C7D-8E80-E0C287CF2082}" presName="vert1" presStyleCnt="0"/>
      <dgm:spPr/>
    </dgm:pt>
    <dgm:pt modelId="{7B43A40B-A89C-48D1-A552-8BA60304277F}" type="pres">
      <dgm:prSet presAssocID="{EE66DFA7-058B-498F-9D1B-8260DDB84778}" presName="vertSpace2a" presStyleCnt="0"/>
      <dgm:spPr/>
    </dgm:pt>
    <dgm:pt modelId="{3025F7A3-9FBA-4302-B2CE-87D1CF2070D5}" type="pres">
      <dgm:prSet presAssocID="{EE66DFA7-058B-498F-9D1B-8260DDB84778}" presName="horz2" presStyleCnt="0"/>
      <dgm:spPr/>
    </dgm:pt>
    <dgm:pt modelId="{ABFEBC6E-DC18-4922-BE82-9BD11E0DA47C}" type="pres">
      <dgm:prSet presAssocID="{EE66DFA7-058B-498F-9D1B-8260DDB84778}" presName="horzSpace2" presStyleCnt="0"/>
      <dgm:spPr/>
    </dgm:pt>
    <dgm:pt modelId="{E99CBCE2-1C14-4AF7-93E4-3BD427307F1F}" type="pres">
      <dgm:prSet presAssocID="{EE66DFA7-058B-498F-9D1B-8260DDB84778}" presName="tx2" presStyleLbl="revTx" presStyleIdx="1" presStyleCnt="8" custScaleX="182324"/>
      <dgm:spPr/>
    </dgm:pt>
    <dgm:pt modelId="{C3C0345B-125A-4220-9682-32E0AA439906}" type="pres">
      <dgm:prSet presAssocID="{EE66DFA7-058B-498F-9D1B-8260DDB84778}" presName="vert2" presStyleCnt="0"/>
      <dgm:spPr/>
    </dgm:pt>
    <dgm:pt modelId="{B91E8595-85DB-4C51-9700-9A1B32083AAB}" type="pres">
      <dgm:prSet presAssocID="{EE66DFA7-058B-498F-9D1B-8260DDB84778}" presName="thinLine2b" presStyleLbl="callout" presStyleIdx="0" presStyleCnt="6"/>
      <dgm:spPr/>
    </dgm:pt>
    <dgm:pt modelId="{25BE7FFE-44D9-496B-98E8-DD39465DFAD5}" type="pres">
      <dgm:prSet presAssocID="{EE66DFA7-058B-498F-9D1B-8260DDB84778}" presName="vertSpace2b" presStyleCnt="0"/>
      <dgm:spPr/>
    </dgm:pt>
    <dgm:pt modelId="{A51650C0-01F5-40F9-AD86-3C2BB4DB4BCC}" type="pres">
      <dgm:prSet presAssocID="{EA78DFDA-852C-4B56-80FD-918171AF0B9B}" presName="horz2" presStyleCnt="0"/>
      <dgm:spPr/>
    </dgm:pt>
    <dgm:pt modelId="{3AEC1424-A36E-4703-9FDC-C41F77F3BCB7}" type="pres">
      <dgm:prSet presAssocID="{EA78DFDA-852C-4B56-80FD-918171AF0B9B}" presName="horzSpace2" presStyleCnt="0"/>
      <dgm:spPr/>
    </dgm:pt>
    <dgm:pt modelId="{1DA3F30A-EABF-4994-8F0D-B7C8F7DBBC8B}" type="pres">
      <dgm:prSet presAssocID="{EA78DFDA-852C-4B56-80FD-918171AF0B9B}" presName="tx2" presStyleLbl="revTx" presStyleIdx="2" presStyleCnt="8" custScaleX="179683"/>
      <dgm:spPr/>
    </dgm:pt>
    <dgm:pt modelId="{946DEE53-8DD1-43A9-B608-3271CB36FADB}" type="pres">
      <dgm:prSet presAssocID="{EA78DFDA-852C-4B56-80FD-918171AF0B9B}" presName="vert2" presStyleCnt="0"/>
      <dgm:spPr/>
    </dgm:pt>
    <dgm:pt modelId="{EF596094-4218-41EF-A9E1-D98DB06C8760}" type="pres">
      <dgm:prSet presAssocID="{EA78DFDA-852C-4B56-80FD-918171AF0B9B}" presName="thinLine2b" presStyleLbl="callout" presStyleIdx="1" presStyleCnt="6"/>
      <dgm:spPr/>
    </dgm:pt>
    <dgm:pt modelId="{70952DA0-2C56-4136-9AAD-ECD7A96A081A}" type="pres">
      <dgm:prSet presAssocID="{EA78DFDA-852C-4B56-80FD-918171AF0B9B}" presName="vertSpace2b" presStyleCnt="0"/>
      <dgm:spPr/>
    </dgm:pt>
    <dgm:pt modelId="{529AF5A5-4AA7-4045-A968-C741D3009FCF}" type="pres">
      <dgm:prSet presAssocID="{75C9BA10-2E98-4368-A514-5407D4A1AA12}" presName="horz2" presStyleCnt="0"/>
      <dgm:spPr/>
    </dgm:pt>
    <dgm:pt modelId="{E982BD68-440F-435E-8240-CC3E3BD49DF3}" type="pres">
      <dgm:prSet presAssocID="{75C9BA10-2E98-4368-A514-5407D4A1AA12}" presName="horzSpace2" presStyleCnt="0"/>
      <dgm:spPr/>
    </dgm:pt>
    <dgm:pt modelId="{0EDD0AED-8B33-4927-93B8-55EE279F3D0B}" type="pres">
      <dgm:prSet presAssocID="{75C9BA10-2E98-4368-A514-5407D4A1AA12}" presName="tx2" presStyleLbl="revTx" presStyleIdx="3" presStyleCnt="8"/>
      <dgm:spPr/>
    </dgm:pt>
    <dgm:pt modelId="{01EF397E-C06F-4580-8991-E70D30B2A8D4}" type="pres">
      <dgm:prSet presAssocID="{75C9BA10-2E98-4368-A514-5407D4A1AA12}" presName="vert2" presStyleCnt="0"/>
      <dgm:spPr/>
    </dgm:pt>
    <dgm:pt modelId="{A43A7CEB-63CC-4832-BF3E-2788670A074A}" type="pres">
      <dgm:prSet presAssocID="{2892499D-1C16-4253-9CA6-04A6DCE16DAE}" presName="horz3" presStyleCnt="0"/>
      <dgm:spPr/>
    </dgm:pt>
    <dgm:pt modelId="{51E2591D-4D1F-44F4-ACAE-E72F1674DC27}" type="pres">
      <dgm:prSet presAssocID="{2892499D-1C16-4253-9CA6-04A6DCE16DAE}" presName="horzSpace3" presStyleCnt="0"/>
      <dgm:spPr/>
    </dgm:pt>
    <dgm:pt modelId="{25E98A9D-8D20-4376-86D1-18EEE72D1E46}" type="pres">
      <dgm:prSet presAssocID="{2892499D-1C16-4253-9CA6-04A6DCE16DAE}" presName="tx3" presStyleLbl="revTx" presStyleIdx="4" presStyleCnt="8" custLinFactNeighborX="-171"/>
      <dgm:spPr/>
    </dgm:pt>
    <dgm:pt modelId="{BF1E8C7D-5338-4FD2-8D93-35417E5A38AD}" type="pres">
      <dgm:prSet presAssocID="{2892499D-1C16-4253-9CA6-04A6DCE16DAE}" presName="vert3" presStyleCnt="0"/>
      <dgm:spPr/>
    </dgm:pt>
    <dgm:pt modelId="{85BA9071-B946-41E0-81BA-FAFBC138D86C}" type="pres">
      <dgm:prSet presAssocID="{8CFC51D0-1756-4698-91E1-8ED242C52715}" presName="thinLine3" presStyleLbl="callout" presStyleIdx="2" presStyleCnt="6"/>
      <dgm:spPr/>
    </dgm:pt>
    <dgm:pt modelId="{9B3C2EBE-AB7F-4352-A0AE-2FF0081253D0}" type="pres">
      <dgm:prSet presAssocID="{4399C2D8-F8B8-421F-975A-E183635F536B}" presName="horz3" presStyleCnt="0"/>
      <dgm:spPr/>
    </dgm:pt>
    <dgm:pt modelId="{2A59FC95-9CBA-40CD-B975-4AA5D18EA602}" type="pres">
      <dgm:prSet presAssocID="{4399C2D8-F8B8-421F-975A-E183635F536B}" presName="horzSpace3" presStyleCnt="0"/>
      <dgm:spPr/>
    </dgm:pt>
    <dgm:pt modelId="{FD787A08-2957-4814-BC31-9453C56E5A84}" type="pres">
      <dgm:prSet presAssocID="{4399C2D8-F8B8-421F-975A-E183635F536B}" presName="tx3" presStyleLbl="revTx" presStyleIdx="5" presStyleCnt="8" custLinFactNeighborX="-171"/>
      <dgm:spPr/>
    </dgm:pt>
    <dgm:pt modelId="{9B0522BD-5FB2-49F5-940E-E9A499AFC395}" type="pres">
      <dgm:prSet presAssocID="{4399C2D8-F8B8-421F-975A-E183635F536B}" presName="vert3" presStyleCnt="0"/>
      <dgm:spPr/>
    </dgm:pt>
    <dgm:pt modelId="{E78E0795-725D-404E-8C43-DFD95C64C3F6}" type="pres">
      <dgm:prSet presAssocID="{CBDDABAE-7886-497B-A7A4-A21E5AA38D0E}" presName="thinLine3" presStyleLbl="callout" presStyleIdx="3" presStyleCnt="6"/>
      <dgm:spPr/>
    </dgm:pt>
    <dgm:pt modelId="{00A79056-47D5-45D6-BB3A-AA63378E0D19}" type="pres">
      <dgm:prSet presAssocID="{867942F3-B66F-4547-AB4B-269D2665583C}" presName="horz3" presStyleCnt="0"/>
      <dgm:spPr/>
    </dgm:pt>
    <dgm:pt modelId="{5955FFA8-B3F2-497F-9E6F-9BFB43637CD4}" type="pres">
      <dgm:prSet presAssocID="{867942F3-B66F-4547-AB4B-269D2665583C}" presName="horzSpace3" presStyleCnt="0"/>
      <dgm:spPr/>
    </dgm:pt>
    <dgm:pt modelId="{2E614775-C782-4E4E-A4D5-71AF7126EF7C}" type="pres">
      <dgm:prSet presAssocID="{867942F3-B66F-4547-AB4B-269D2665583C}" presName="tx3" presStyleLbl="revTx" presStyleIdx="6" presStyleCnt="8" custLinFactNeighborX="-171"/>
      <dgm:spPr/>
    </dgm:pt>
    <dgm:pt modelId="{3E7DD738-541E-4544-8C16-A5E062B8D112}" type="pres">
      <dgm:prSet presAssocID="{867942F3-B66F-4547-AB4B-269D2665583C}" presName="vert3" presStyleCnt="0"/>
      <dgm:spPr/>
    </dgm:pt>
    <dgm:pt modelId="{B4FADF2D-6D73-4C63-815F-844787A4C759}" type="pres">
      <dgm:prSet presAssocID="{75C9BA10-2E98-4368-A514-5407D4A1AA12}" presName="thinLine2b" presStyleLbl="callout" presStyleIdx="4" presStyleCnt="6"/>
      <dgm:spPr/>
    </dgm:pt>
    <dgm:pt modelId="{FF34EDE3-A89A-475C-9BF5-DFFCDFC9FC78}" type="pres">
      <dgm:prSet presAssocID="{75C9BA10-2E98-4368-A514-5407D4A1AA12}" presName="vertSpace2b" presStyleCnt="0"/>
      <dgm:spPr/>
    </dgm:pt>
    <dgm:pt modelId="{451C3DAF-8E6D-4FB9-AFAC-F701EC7E622D}" type="pres">
      <dgm:prSet presAssocID="{3A9C2902-5185-4050-A30B-63BDBF98A470}" presName="horz2" presStyleCnt="0"/>
      <dgm:spPr/>
    </dgm:pt>
    <dgm:pt modelId="{CA51C4D6-A647-43BC-B74D-BEDB4E5C51B8}" type="pres">
      <dgm:prSet presAssocID="{3A9C2902-5185-4050-A30B-63BDBF98A470}" presName="horzSpace2" presStyleCnt="0"/>
      <dgm:spPr/>
    </dgm:pt>
    <dgm:pt modelId="{EECF14EE-C5AF-4A19-A3EA-569627CA2B60}" type="pres">
      <dgm:prSet presAssocID="{3A9C2902-5185-4050-A30B-63BDBF98A470}" presName="tx2" presStyleLbl="revTx" presStyleIdx="7" presStyleCnt="8" custScaleX="218306"/>
      <dgm:spPr/>
    </dgm:pt>
    <dgm:pt modelId="{D4F9CE1A-2016-4BB0-98E7-C4A9D8CAF011}" type="pres">
      <dgm:prSet presAssocID="{3A9C2902-5185-4050-A30B-63BDBF98A470}" presName="vert2" presStyleCnt="0"/>
      <dgm:spPr/>
    </dgm:pt>
    <dgm:pt modelId="{9B3D765E-BC35-4B81-BB2D-BB9E45B62E90}" type="pres">
      <dgm:prSet presAssocID="{3A9C2902-5185-4050-A30B-63BDBF98A470}" presName="thinLine2b" presStyleLbl="callout" presStyleIdx="5" presStyleCnt="6"/>
      <dgm:spPr/>
    </dgm:pt>
    <dgm:pt modelId="{62533165-5399-4DA5-B239-1E4981992338}" type="pres">
      <dgm:prSet presAssocID="{3A9C2902-5185-4050-A30B-63BDBF98A470}" presName="vertSpace2b" presStyleCnt="0"/>
      <dgm:spPr/>
    </dgm:pt>
  </dgm:ptLst>
  <dgm:cxnLst>
    <dgm:cxn modelId="{C2311713-FD7D-439B-A423-E933DABA33ED}" type="presOf" srcId="{4399C2D8-F8B8-421F-975A-E183635F536B}" destId="{FD787A08-2957-4814-BC31-9453C56E5A84}" srcOrd="0" destOrd="0" presId="urn:microsoft.com/office/officeart/2008/layout/LinedList"/>
    <dgm:cxn modelId="{24BB3215-D427-4936-A278-11125BE095F9}" srcId="{75C9BA10-2E98-4368-A514-5407D4A1AA12}" destId="{4399C2D8-F8B8-421F-975A-E183635F536B}" srcOrd="1" destOrd="0" parTransId="{1F9A7FED-3D41-4388-A8F8-96BE2CC358CE}" sibTransId="{CBDDABAE-7886-497B-A7A4-A21E5AA38D0E}"/>
    <dgm:cxn modelId="{C3F6CA17-2B68-4381-A246-CF8127E6E7D9}" type="presOf" srcId="{75C9BA10-2E98-4368-A514-5407D4A1AA12}" destId="{0EDD0AED-8B33-4927-93B8-55EE279F3D0B}" srcOrd="0" destOrd="0" presId="urn:microsoft.com/office/officeart/2008/layout/LinedList"/>
    <dgm:cxn modelId="{593C542E-6DFF-466E-9A0C-E91D826CDE25}" srcId="{58521DEF-77D2-42C5-B2F0-D89F2D3C773D}" destId="{B9910E8A-7550-4C7D-8E80-E0C287CF2082}" srcOrd="0" destOrd="0" parTransId="{1F7FAE69-88DD-4632-BB85-DD0E8E68EBF6}" sibTransId="{73DEC6B1-F551-4C37-A67B-E0B0D0816D35}"/>
    <dgm:cxn modelId="{6DF1A836-BAAC-4141-A199-4A69A81ED434}" type="presOf" srcId="{EA78DFDA-852C-4B56-80FD-918171AF0B9B}" destId="{1DA3F30A-EABF-4994-8F0D-B7C8F7DBBC8B}" srcOrd="0" destOrd="0" presId="urn:microsoft.com/office/officeart/2008/layout/LinedList"/>
    <dgm:cxn modelId="{B9D66238-E6F9-4974-8F97-D332B71D66FB}" srcId="{75C9BA10-2E98-4368-A514-5407D4A1AA12}" destId="{2892499D-1C16-4253-9CA6-04A6DCE16DAE}" srcOrd="0" destOrd="0" parTransId="{E5064E41-B86F-4891-AA0C-F684117922B2}" sibTransId="{8CFC51D0-1756-4698-91E1-8ED242C52715}"/>
    <dgm:cxn modelId="{1B89203D-A979-4298-BDBF-E992E7A830DE}" type="presOf" srcId="{3A9C2902-5185-4050-A30B-63BDBF98A470}" destId="{EECF14EE-C5AF-4A19-A3EA-569627CA2B60}" srcOrd="0" destOrd="0" presId="urn:microsoft.com/office/officeart/2008/layout/LinedList"/>
    <dgm:cxn modelId="{232E7962-81E3-4264-93AE-9CCC02622C4E}" type="presOf" srcId="{B9910E8A-7550-4C7D-8E80-E0C287CF2082}" destId="{881E3FE4-C67C-4E93-B458-C6BCD35777C2}" srcOrd="0" destOrd="0" presId="urn:microsoft.com/office/officeart/2008/layout/LinedList"/>
    <dgm:cxn modelId="{92889A44-301D-457E-BA18-EF9A3C158942}" srcId="{B9910E8A-7550-4C7D-8E80-E0C287CF2082}" destId="{EE66DFA7-058B-498F-9D1B-8260DDB84778}" srcOrd="0" destOrd="0" parTransId="{BD1C90D0-D0A9-4DBD-A3D6-5F889C940BE3}" sibTransId="{F1C9E210-B1D7-48AF-8ADE-402F672C7D6C}"/>
    <dgm:cxn modelId="{767ECE75-9FE6-4D06-A7FB-1BC4A3740344}" type="presOf" srcId="{EE66DFA7-058B-498F-9D1B-8260DDB84778}" destId="{E99CBCE2-1C14-4AF7-93E4-3BD427307F1F}" srcOrd="0" destOrd="0" presId="urn:microsoft.com/office/officeart/2008/layout/LinedList"/>
    <dgm:cxn modelId="{2EE06B79-C3A2-4311-99FB-4FE7DE72133D}" type="presOf" srcId="{867942F3-B66F-4547-AB4B-269D2665583C}" destId="{2E614775-C782-4E4E-A4D5-71AF7126EF7C}" srcOrd="0" destOrd="0" presId="urn:microsoft.com/office/officeart/2008/layout/LinedList"/>
    <dgm:cxn modelId="{5DF2507A-6277-4DAD-A338-A5A51FD0DEAE}" type="presOf" srcId="{58521DEF-77D2-42C5-B2F0-D89F2D3C773D}" destId="{7ECBA7E4-9F76-4E76-B24C-63FBB117E94E}" srcOrd="0" destOrd="0" presId="urn:microsoft.com/office/officeart/2008/layout/LinedList"/>
    <dgm:cxn modelId="{29F6A09C-9980-49C1-A67C-9F73D37B1AD0}" srcId="{B9910E8A-7550-4C7D-8E80-E0C287CF2082}" destId="{3A9C2902-5185-4050-A30B-63BDBF98A470}" srcOrd="3" destOrd="0" parTransId="{B68EECA7-02A1-49D0-9E90-C47B4C8C2D57}" sibTransId="{FA57AC22-FB44-4931-9FBA-B367030F0F15}"/>
    <dgm:cxn modelId="{C4F90BCD-EFB0-44AE-AD44-23563E41DF09}" srcId="{B9910E8A-7550-4C7D-8E80-E0C287CF2082}" destId="{75C9BA10-2E98-4368-A514-5407D4A1AA12}" srcOrd="2" destOrd="0" parTransId="{B5C88C58-542A-45C8-96C9-DE075DAAF574}" sibTransId="{E18009FE-A89E-43DA-97A1-BEEFB0AE579E}"/>
    <dgm:cxn modelId="{1F9ACBF3-82FB-4689-8353-0D6C227A0C25}" type="presOf" srcId="{2892499D-1C16-4253-9CA6-04A6DCE16DAE}" destId="{25E98A9D-8D20-4376-86D1-18EEE72D1E46}" srcOrd="0" destOrd="0" presId="urn:microsoft.com/office/officeart/2008/layout/LinedList"/>
    <dgm:cxn modelId="{CD0748F8-E6EB-4E74-B6A1-815422BE8334}" srcId="{B9910E8A-7550-4C7D-8E80-E0C287CF2082}" destId="{EA78DFDA-852C-4B56-80FD-918171AF0B9B}" srcOrd="1" destOrd="0" parTransId="{24F9E369-73FA-44D5-B4F6-A079E2A41756}" sibTransId="{417F0A5C-61DD-4DA2-92AB-4CB4CDDC9D21}"/>
    <dgm:cxn modelId="{6323B5FB-06E4-4EB9-A99F-DDB5B5C8AD43}" srcId="{75C9BA10-2E98-4368-A514-5407D4A1AA12}" destId="{867942F3-B66F-4547-AB4B-269D2665583C}" srcOrd="2" destOrd="0" parTransId="{40A0E078-9F3B-4E09-9FA3-6E3D296773B6}" sibTransId="{A619D2C9-602E-40C7-BDA3-E1CDB42B3204}"/>
    <dgm:cxn modelId="{DC9BF51E-7828-4B6D-86A7-D6C105009EE3}" type="presParOf" srcId="{7ECBA7E4-9F76-4E76-B24C-63FBB117E94E}" destId="{A03732AF-E755-468E-82B9-75420593691D}" srcOrd="0" destOrd="0" presId="urn:microsoft.com/office/officeart/2008/layout/LinedList"/>
    <dgm:cxn modelId="{2C2A9BF5-6639-4178-813B-15086CDEA6FF}" type="presParOf" srcId="{7ECBA7E4-9F76-4E76-B24C-63FBB117E94E}" destId="{013FB6AB-7167-4B88-BB72-83B890D459C8}" srcOrd="1" destOrd="0" presId="urn:microsoft.com/office/officeart/2008/layout/LinedList"/>
    <dgm:cxn modelId="{7E253689-1B77-4035-89EA-96945D192E94}" type="presParOf" srcId="{013FB6AB-7167-4B88-BB72-83B890D459C8}" destId="{881E3FE4-C67C-4E93-B458-C6BCD35777C2}" srcOrd="0" destOrd="0" presId="urn:microsoft.com/office/officeart/2008/layout/LinedList"/>
    <dgm:cxn modelId="{0E64F7AB-724F-46C4-88B5-E5FA1A2C96C4}" type="presParOf" srcId="{013FB6AB-7167-4B88-BB72-83B890D459C8}" destId="{E273E899-C271-4D6A-84ED-2B6CDA22D191}" srcOrd="1" destOrd="0" presId="urn:microsoft.com/office/officeart/2008/layout/LinedList"/>
    <dgm:cxn modelId="{BAE23632-0AF0-46C1-94E4-8829356C7E8A}" type="presParOf" srcId="{E273E899-C271-4D6A-84ED-2B6CDA22D191}" destId="{7B43A40B-A89C-48D1-A552-8BA60304277F}" srcOrd="0" destOrd="0" presId="urn:microsoft.com/office/officeart/2008/layout/LinedList"/>
    <dgm:cxn modelId="{1CE0E63F-F6DE-4D22-A6F3-5680C8EE3B61}" type="presParOf" srcId="{E273E899-C271-4D6A-84ED-2B6CDA22D191}" destId="{3025F7A3-9FBA-4302-B2CE-87D1CF2070D5}" srcOrd="1" destOrd="0" presId="urn:microsoft.com/office/officeart/2008/layout/LinedList"/>
    <dgm:cxn modelId="{570F09D8-DB2E-43A2-9AC1-18D152BC7FCC}" type="presParOf" srcId="{3025F7A3-9FBA-4302-B2CE-87D1CF2070D5}" destId="{ABFEBC6E-DC18-4922-BE82-9BD11E0DA47C}" srcOrd="0" destOrd="0" presId="urn:microsoft.com/office/officeart/2008/layout/LinedList"/>
    <dgm:cxn modelId="{1AFD0D2D-1B22-461F-8A5D-7D2E4C47BCAB}" type="presParOf" srcId="{3025F7A3-9FBA-4302-B2CE-87D1CF2070D5}" destId="{E99CBCE2-1C14-4AF7-93E4-3BD427307F1F}" srcOrd="1" destOrd="0" presId="urn:microsoft.com/office/officeart/2008/layout/LinedList"/>
    <dgm:cxn modelId="{79C74D9C-561F-454A-A873-146BB8ED4934}" type="presParOf" srcId="{3025F7A3-9FBA-4302-B2CE-87D1CF2070D5}" destId="{C3C0345B-125A-4220-9682-32E0AA439906}" srcOrd="2" destOrd="0" presId="urn:microsoft.com/office/officeart/2008/layout/LinedList"/>
    <dgm:cxn modelId="{39DCD8D0-E5A6-4CBA-9D37-4AE939334DA4}" type="presParOf" srcId="{E273E899-C271-4D6A-84ED-2B6CDA22D191}" destId="{B91E8595-85DB-4C51-9700-9A1B32083AAB}" srcOrd="2" destOrd="0" presId="urn:microsoft.com/office/officeart/2008/layout/LinedList"/>
    <dgm:cxn modelId="{4BF72399-F6D7-4C12-9B26-07816E7071A8}" type="presParOf" srcId="{E273E899-C271-4D6A-84ED-2B6CDA22D191}" destId="{25BE7FFE-44D9-496B-98E8-DD39465DFAD5}" srcOrd="3" destOrd="0" presId="urn:microsoft.com/office/officeart/2008/layout/LinedList"/>
    <dgm:cxn modelId="{9AEBAE45-F340-43A7-BB4B-89E8351C5812}" type="presParOf" srcId="{E273E899-C271-4D6A-84ED-2B6CDA22D191}" destId="{A51650C0-01F5-40F9-AD86-3C2BB4DB4BCC}" srcOrd="4" destOrd="0" presId="urn:microsoft.com/office/officeart/2008/layout/LinedList"/>
    <dgm:cxn modelId="{36F92EE1-FF70-4B18-8E0F-217BC2B7C6FD}" type="presParOf" srcId="{A51650C0-01F5-40F9-AD86-3C2BB4DB4BCC}" destId="{3AEC1424-A36E-4703-9FDC-C41F77F3BCB7}" srcOrd="0" destOrd="0" presId="urn:microsoft.com/office/officeart/2008/layout/LinedList"/>
    <dgm:cxn modelId="{192ECBD6-B739-41DB-B769-0354A2CA835A}" type="presParOf" srcId="{A51650C0-01F5-40F9-AD86-3C2BB4DB4BCC}" destId="{1DA3F30A-EABF-4994-8F0D-B7C8F7DBBC8B}" srcOrd="1" destOrd="0" presId="urn:microsoft.com/office/officeart/2008/layout/LinedList"/>
    <dgm:cxn modelId="{46F6890B-4F02-405D-A0AB-83B327B09BD3}" type="presParOf" srcId="{A51650C0-01F5-40F9-AD86-3C2BB4DB4BCC}" destId="{946DEE53-8DD1-43A9-B608-3271CB36FADB}" srcOrd="2" destOrd="0" presId="urn:microsoft.com/office/officeart/2008/layout/LinedList"/>
    <dgm:cxn modelId="{37E1D20C-E9CE-4A00-BC2A-3623E4594D9C}" type="presParOf" srcId="{E273E899-C271-4D6A-84ED-2B6CDA22D191}" destId="{EF596094-4218-41EF-A9E1-D98DB06C8760}" srcOrd="5" destOrd="0" presId="urn:microsoft.com/office/officeart/2008/layout/LinedList"/>
    <dgm:cxn modelId="{8A2BE4F8-6801-4005-9687-D2EFF987137B}" type="presParOf" srcId="{E273E899-C271-4D6A-84ED-2B6CDA22D191}" destId="{70952DA0-2C56-4136-9AAD-ECD7A96A081A}" srcOrd="6" destOrd="0" presId="urn:microsoft.com/office/officeart/2008/layout/LinedList"/>
    <dgm:cxn modelId="{36E381C2-ACD3-4D05-BE9F-9F535D4C8A5F}" type="presParOf" srcId="{E273E899-C271-4D6A-84ED-2B6CDA22D191}" destId="{529AF5A5-4AA7-4045-A968-C741D3009FCF}" srcOrd="7" destOrd="0" presId="urn:microsoft.com/office/officeart/2008/layout/LinedList"/>
    <dgm:cxn modelId="{96F4E930-DBAE-4766-85D2-61441EC762F8}" type="presParOf" srcId="{529AF5A5-4AA7-4045-A968-C741D3009FCF}" destId="{E982BD68-440F-435E-8240-CC3E3BD49DF3}" srcOrd="0" destOrd="0" presId="urn:microsoft.com/office/officeart/2008/layout/LinedList"/>
    <dgm:cxn modelId="{6D93B11F-464D-4819-A065-37F9753ED633}" type="presParOf" srcId="{529AF5A5-4AA7-4045-A968-C741D3009FCF}" destId="{0EDD0AED-8B33-4927-93B8-55EE279F3D0B}" srcOrd="1" destOrd="0" presId="urn:microsoft.com/office/officeart/2008/layout/LinedList"/>
    <dgm:cxn modelId="{BAF16CA3-CAAF-4C3F-A259-E34D80D9B1AD}" type="presParOf" srcId="{529AF5A5-4AA7-4045-A968-C741D3009FCF}" destId="{01EF397E-C06F-4580-8991-E70D30B2A8D4}" srcOrd="2" destOrd="0" presId="urn:microsoft.com/office/officeart/2008/layout/LinedList"/>
    <dgm:cxn modelId="{054F63EC-650A-4C43-A3BE-A569E95DF4D4}" type="presParOf" srcId="{01EF397E-C06F-4580-8991-E70D30B2A8D4}" destId="{A43A7CEB-63CC-4832-BF3E-2788670A074A}" srcOrd="0" destOrd="0" presId="urn:microsoft.com/office/officeart/2008/layout/LinedList"/>
    <dgm:cxn modelId="{BF6AFC42-798F-4B2B-A09A-8C97A8BBA81B}" type="presParOf" srcId="{A43A7CEB-63CC-4832-BF3E-2788670A074A}" destId="{51E2591D-4D1F-44F4-ACAE-E72F1674DC27}" srcOrd="0" destOrd="0" presId="urn:microsoft.com/office/officeart/2008/layout/LinedList"/>
    <dgm:cxn modelId="{74D8ACEA-43AF-4C3C-9B4E-9957D414BAB4}" type="presParOf" srcId="{A43A7CEB-63CC-4832-BF3E-2788670A074A}" destId="{25E98A9D-8D20-4376-86D1-18EEE72D1E46}" srcOrd="1" destOrd="0" presId="urn:microsoft.com/office/officeart/2008/layout/LinedList"/>
    <dgm:cxn modelId="{47FD76AF-DB79-4642-9501-E09236E47848}" type="presParOf" srcId="{A43A7CEB-63CC-4832-BF3E-2788670A074A}" destId="{BF1E8C7D-5338-4FD2-8D93-35417E5A38AD}" srcOrd="2" destOrd="0" presId="urn:microsoft.com/office/officeart/2008/layout/LinedList"/>
    <dgm:cxn modelId="{98AF41DE-058A-4CDD-900A-3211368E6F05}" type="presParOf" srcId="{01EF397E-C06F-4580-8991-E70D30B2A8D4}" destId="{85BA9071-B946-41E0-81BA-FAFBC138D86C}" srcOrd="1" destOrd="0" presId="urn:microsoft.com/office/officeart/2008/layout/LinedList"/>
    <dgm:cxn modelId="{81F7CC4B-BA6E-4F28-B8FB-6006A260C448}" type="presParOf" srcId="{01EF397E-C06F-4580-8991-E70D30B2A8D4}" destId="{9B3C2EBE-AB7F-4352-A0AE-2FF0081253D0}" srcOrd="2" destOrd="0" presId="urn:microsoft.com/office/officeart/2008/layout/LinedList"/>
    <dgm:cxn modelId="{3E565B9B-3069-4FA2-A4E9-261679C6F4A8}" type="presParOf" srcId="{9B3C2EBE-AB7F-4352-A0AE-2FF0081253D0}" destId="{2A59FC95-9CBA-40CD-B975-4AA5D18EA602}" srcOrd="0" destOrd="0" presId="urn:microsoft.com/office/officeart/2008/layout/LinedList"/>
    <dgm:cxn modelId="{647C95EA-A67F-4870-B4B3-F41BF53BBA7D}" type="presParOf" srcId="{9B3C2EBE-AB7F-4352-A0AE-2FF0081253D0}" destId="{FD787A08-2957-4814-BC31-9453C56E5A84}" srcOrd="1" destOrd="0" presId="urn:microsoft.com/office/officeart/2008/layout/LinedList"/>
    <dgm:cxn modelId="{26717DE6-A99C-4035-AA19-95EAC47DC6FA}" type="presParOf" srcId="{9B3C2EBE-AB7F-4352-A0AE-2FF0081253D0}" destId="{9B0522BD-5FB2-49F5-940E-E9A499AFC395}" srcOrd="2" destOrd="0" presId="urn:microsoft.com/office/officeart/2008/layout/LinedList"/>
    <dgm:cxn modelId="{8D77BF86-34DD-41E2-99CE-2423038FD7E6}" type="presParOf" srcId="{01EF397E-C06F-4580-8991-E70D30B2A8D4}" destId="{E78E0795-725D-404E-8C43-DFD95C64C3F6}" srcOrd="3" destOrd="0" presId="urn:microsoft.com/office/officeart/2008/layout/LinedList"/>
    <dgm:cxn modelId="{FB9CD936-1906-435F-84C6-F6A460A4090B}" type="presParOf" srcId="{01EF397E-C06F-4580-8991-E70D30B2A8D4}" destId="{00A79056-47D5-45D6-BB3A-AA63378E0D19}" srcOrd="4" destOrd="0" presId="urn:microsoft.com/office/officeart/2008/layout/LinedList"/>
    <dgm:cxn modelId="{E39614C6-6564-4D8D-9FB4-964AE86590C0}" type="presParOf" srcId="{00A79056-47D5-45D6-BB3A-AA63378E0D19}" destId="{5955FFA8-B3F2-497F-9E6F-9BFB43637CD4}" srcOrd="0" destOrd="0" presId="urn:microsoft.com/office/officeart/2008/layout/LinedList"/>
    <dgm:cxn modelId="{84F797E7-14BA-48CF-BF8C-DB356CEB2190}" type="presParOf" srcId="{00A79056-47D5-45D6-BB3A-AA63378E0D19}" destId="{2E614775-C782-4E4E-A4D5-71AF7126EF7C}" srcOrd="1" destOrd="0" presId="urn:microsoft.com/office/officeart/2008/layout/LinedList"/>
    <dgm:cxn modelId="{C9753436-01C1-4C0E-9DAF-8C151ADFF6E8}" type="presParOf" srcId="{00A79056-47D5-45D6-BB3A-AA63378E0D19}" destId="{3E7DD738-541E-4544-8C16-A5E062B8D112}" srcOrd="2" destOrd="0" presId="urn:microsoft.com/office/officeart/2008/layout/LinedList"/>
    <dgm:cxn modelId="{8341DA32-CF3A-40CC-8B53-579F7670ACE5}" type="presParOf" srcId="{E273E899-C271-4D6A-84ED-2B6CDA22D191}" destId="{B4FADF2D-6D73-4C63-815F-844787A4C759}" srcOrd="8" destOrd="0" presId="urn:microsoft.com/office/officeart/2008/layout/LinedList"/>
    <dgm:cxn modelId="{6C0E3B72-1759-4C94-A0D9-9B58F89501FB}" type="presParOf" srcId="{E273E899-C271-4D6A-84ED-2B6CDA22D191}" destId="{FF34EDE3-A89A-475C-9BF5-DFFCDFC9FC78}" srcOrd="9" destOrd="0" presId="urn:microsoft.com/office/officeart/2008/layout/LinedList"/>
    <dgm:cxn modelId="{9AAC00B9-5034-40A4-84B8-3C17B46B99DB}" type="presParOf" srcId="{E273E899-C271-4D6A-84ED-2B6CDA22D191}" destId="{451C3DAF-8E6D-4FB9-AFAC-F701EC7E622D}" srcOrd="10" destOrd="0" presId="urn:microsoft.com/office/officeart/2008/layout/LinedList"/>
    <dgm:cxn modelId="{E21989F0-136D-4568-9880-1FEB6A49C4D6}" type="presParOf" srcId="{451C3DAF-8E6D-4FB9-AFAC-F701EC7E622D}" destId="{CA51C4D6-A647-43BC-B74D-BEDB4E5C51B8}" srcOrd="0" destOrd="0" presId="urn:microsoft.com/office/officeart/2008/layout/LinedList"/>
    <dgm:cxn modelId="{837ACDBB-243F-42BF-889E-182789222594}" type="presParOf" srcId="{451C3DAF-8E6D-4FB9-AFAC-F701EC7E622D}" destId="{EECF14EE-C5AF-4A19-A3EA-569627CA2B60}" srcOrd="1" destOrd="0" presId="urn:microsoft.com/office/officeart/2008/layout/LinedList"/>
    <dgm:cxn modelId="{2D03A1C5-5CCB-40C3-818A-A3F371CD919D}" type="presParOf" srcId="{451C3DAF-8E6D-4FB9-AFAC-F701EC7E622D}" destId="{D4F9CE1A-2016-4BB0-98E7-C4A9D8CAF011}" srcOrd="2" destOrd="0" presId="urn:microsoft.com/office/officeart/2008/layout/LinedList"/>
    <dgm:cxn modelId="{E7383C4F-79FA-4A9E-AEBF-201022BE5F6F}" type="presParOf" srcId="{E273E899-C271-4D6A-84ED-2B6CDA22D191}" destId="{9B3D765E-BC35-4B81-BB2D-BB9E45B62E90}" srcOrd="11" destOrd="0" presId="urn:microsoft.com/office/officeart/2008/layout/LinedList"/>
    <dgm:cxn modelId="{DC825FC1-E08B-4A54-95B4-AB8FC94CE476}" type="presParOf" srcId="{E273E899-C271-4D6A-84ED-2B6CDA22D191}" destId="{62533165-5399-4DA5-B239-1E4981992338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AC6919-20A4-43EE-B95F-8622EB99BB0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205A36C-CECE-459A-A29B-66D426EF5A73}">
      <dgm:prSet phldr="0"/>
      <dgm:spPr/>
      <dgm:t>
        <a:bodyPr/>
        <a:lstStyle/>
        <a:p>
          <a:pPr rtl="0"/>
          <a:r>
            <a:rPr lang="en-US" dirty="0">
              <a:latin typeface="Calibri Light"/>
            </a:rPr>
            <a:t>math/random</a:t>
          </a:r>
          <a:endParaRPr lang="en-US" dirty="0"/>
        </a:p>
      </dgm:t>
    </dgm:pt>
    <dgm:pt modelId="{8BCDD6EB-F41F-44BF-BA09-C1AC5586E615}" type="parTrans" cxnId="{98AAB60E-52BD-4785-900B-34D664466310}">
      <dgm:prSet/>
      <dgm:spPr/>
      <dgm:t>
        <a:bodyPr/>
        <a:lstStyle/>
        <a:p>
          <a:endParaRPr lang="en-US"/>
        </a:p>
      </dgm:t>
    </dgm:pt>
    <dgm:pt modelId="{70C6398A-BF10-4862-916A-C707B0C0CAAC}" type="sibTrans" cxnId="{98AAB60E-52BD-4785-900B-34D664466310}">
      <dgm:prSet/>
      <dgm:spPr/>
      <dgm:t>
        <a:bodyPr/>
        <a:lstStyle/>
        <a:p>
          <a:endParaRPr lang="en-US"/>
        </a:p>
      </dgm:t>
    </dgm:pt>
    <dgm:pt modelId="{EE13CBF0-A7A2-4640-9B6E-BD0D9870529C}">
      <dgm:prSet phldr="0"/>
      <dgm:spPr/>
      <dgm:t>
        <a:bodyPr/>
        <a:lstStyle/>
        <a:p>
          <a:pPr rtl="0"/>
          <a:r>
            <a:rPr lang="en-US" dirty="0">
              <a:latin typeface="Calibri Light"/>
            </a:rPr>
            <a:t>collections </a:t>
          </a:r>
        </a:p>
      </dgm:t>
    </dgm:pt>
    <dgm:pt modelId="{59DA66DA-4D3A-48F4-8516-B5626942B269}" type="parTrans" cxnId="{C5C6018A-9352-4232-BF8D-DCFE70EE3D2A}">
      <dgm:prSet/>
      <dgm:spPr/>
    </dgm:pt>
    <dgm:pt modelId="{63DA66D0-959A-4A46-8AB5-93CE94FE6D1C}" type="sibTrans" cxnId="{C5C6018A-9352-4232-BF8D-DCFE70EE3D2A}">
      <dgm:prSet/>
      <dgm:spPr/>
    </dgm:pt>
    <dgm:pt modelId="{2A43FDA1-C13F-4BAA-B093-F622BE311DD1}">
      <dgm:prSet phldr="0"/>
      <dgm:spPr/>
      <dgm:t>
        <a:bodyPr/>
        <a:lstStyle/>
        <a:p>
          <a:pPr rtl="0"/>
          <a:r>
            <a:rPr lang="en-US" dirty="0">
              <a:latin typeface="Calibri Light"/>
            </a:rPr>
            <a:t>functools/itertools</a:t>
          </a:r>
        </a:p>
      </dgm:t>
    </dgm:pt>
    <dgm:pt modelId="{10467E8F-AB94-4D09-87FA-B164EBC34FE5}" type="parTrans" cxnId="{8756843B-5943-453C-88D5-071120A8CEB1}">
      <dgm:prSet/>
      <dgm:spPr/>
    </dgm:pt>
    <dgm:pt modelId="{FEF0042F-4C43-4875-97F6-F69574128EB9}" type="sibTrans" cxnId="{8756843B-5943-453C-88D5-071120A8CEB1}">
      <dgm:prSet/>
      <dgm:spPr/>
    </dgm:pt>
    <dgm:pt modelId="{34099334-4724-4D7F-B101-F2DC5B5240E2}">
      <dgm:prSet phldr="0"/>
      <dgm:spPr/>
      <dgm:t>
        <a:bodyPr/>
        <a:lstStyle/>
        <a:p>
          <a:pPr rtl="0"/>
          <a:r>
            <a:rPr lang="en-US" dirty="0">
              <a:latin typeface="Calibri Light"/>
            </a:rPr>
            <a:t>os/sys</a:t>
          </a:r>
        </a:p>
      </dgm:t>
    </dgm:pt>
    <dgm:pt modelId="{6CD2073B-56FB-41A4-AC05-5E766242AFCB}" type="parTrans" cxnId="{048B09F7-31CC-45F4-BF01-AFEDD0CC1FE4}">
      <dgm:prSet/>
      <dgm:spPr/>
    </dgm:pt>
    <dgm:pt modelId="{9B89CE55-5D3F-4700-900D-C11DBFC6263B}" type="sibTrans" cxnId="{048B09F7-31CC-45F4-BF01-AFEDD0CC1FE4}">
      <dgm:prSet/>
      <dgm:spPr/>
    </dgm:pt>
    <dgm:pt modelId="{47C57DED-CCBC-419E-A6BA-143BBA5AD43D}">
      <dgm:prSet phldr="0"/>
      <dgm:spPr/>
      <dgm:t>
        <a:bodyPr/>
        <a:lstStyle/>
        <a:p>
          <a:pPr rtl="0"/>
          <a:r>
            <a:rPr lang="en-US" dirty="0">
              <a:latin typeface="Calibri Light"/>
            </a:rPr>
            <a:t>json/csv/yaml</a:t>
          </a:r>
        </a:p>
      </dgm:t>
    </dgm:pt>
    <dgm:pt modelId="{035CEE5B-DF67-4944-82B1-20D53E1F42AC}" type="parTrans" cxnId="{F64E423D-87A7-4934-AAAA-C189F0A916AD}">
      <dgm:prSet/>
      <dgm:spPr/>
    </dgm:pt>
    <dgm:pt modelId="{34E7DDBA-9E4D-476A-8E3F-922C81986587}" type="sibTrans" cxnId="{F64E423D-87A7-4934-AAAA-C189F0A916AD}">
      <dgm:prSet/>
      <dgm:spPr/>
    </dgm:pt>
    <dgm:pt modelId="{E5B9DDCC-0DA9-42B7-A337-AA4F51C5F3F7}">
      <dgm:prSet phldr="0"/>
      <dgm:spPr/>
      <dgm:t>
        <a:bodyPr/>
        <a:lstStyle/>
        <a:p>
          <a:pPr rtl="0"/>
          <a:r>
            <a:rPr lang="en-US" dirty="0">
              <a:latin typeface="Calibri Light"/>
            </a:rPr>
            <a:t>time/datetime</a:t>
          </a:r>
        </a:p>
      </dgm:t>
    </dgm:pt>
    <dgm:pt modelId="{30274B79-9B90-4D5C-AD38-D5BA3932391D}" type="parTrans" cxnId="{DA95917E-AE70-45CE-814D-6222B324C05B}">
      <dgm:prSet/>
      <dgm:spPr/>
    </dgm:pt>
    <dgm:pt modelId="{4D03776C-50CA-46D9-B38C-B3A7DC93B905}" type="sibTrans" cxnId="{DA95917E-AE70-45CE-814D-6222B324C05B}">
      <dgm:prSet/>
      <dgm:spPr/>
    </dgm:pt>
    <dgm:pt modelId="{082A2AD0-3FA1-48E5-840C-F046920854A1}">
      <dgm:prSet phldr="0"/>
      <dgm:spPr/>
      <dgm:t>
        <a:bodyPr/>
        <a:lstStyle/>
        <a:p>
          <a:r>
            <a:rPr lang="en-US" dirty="0">
              <a:latin typeface="Calibri Light"/>
            </a:rPr>
            <a:t>logging/argparse</a:t>
          </a:r>
          <a:endParaRPr lang="en-US" dirty="0"/>
        </a:p>
      </dgm:t>
    </dgm:pt>
    <dgm:pt modelId="{E826CC27-5C4E-469C-9E7F-4005EAACAC2A}" type="parTrans" cxnId="{0D1C484F-6FAB-432E-A5EC-6A59E8A6FDBD}">
      <dgm:prSet/>
      <dgm:spPr/>
    </dgm:pt>
    <dgm:pt modelId="{BD2F5C83-5647-4CA1-AB77-469074FE6231}" type="sibTrans" cxnId="{0D1C484F-6FAB-432E-A5EC-6A59E8A6FDBD}">
      <dgm:prSet/>
      <dgm:spPr/>
    </dgm:pt>
    <dgm:pt modelId="{2903E451-FCC7-4E17-A4A0-3ECF91A0507B}" type="pres">
      <dgm:prSet presAssocID="{88AC6919-20A4-43EE-B95F-8622EB99BB07}" presName="Name0" presStyleCnt="0">
        <dgm:presLayoutVars>
          <dgm:chMax val="7"/>
          <dgm:chPref val="7"/>
          <dgm:dir/>
        </dgm:presLayoutVars>
      </dgm:prSet>
      <dgm:spPr/>
    </dgm:pt>
    <dgm:pt modelId="{93551B45-1373-464D-B368-4EB7D61A9614}" type="pres">
      <dgm:prSet presAssocID="{88AC6919-20A4-43EE-B95F-8622EB99BB07}" presName="Name1" presStyleCnt="0"/>
      <dgm:spPr/>
    </dgm:pt>
    <dgm:pt modelId="{BACD84C1-B2EE-4687-859C-22499E0D1E6B}" type="pres">
      <dgm:prSet presAssocID="{88AC6919-20A4-43EE-B95F-8622EB99BB07}" presName="cycle" presStyleCnt="0"/>
      <dgm:spPr/>
    </dgm:pt>
    <dgm:pt modelId="{F538C2AE-38B9-4EB8-9C03-C99EE64D982A}" type="pres">
      <dgm:prSet presAssocID="{88AC6919-20A4-43EE-B95F-8622EB99BB07}" presName="srcNode" presStyleLbl="node1" presStyleIdx="0" presStyleCnt="7"/>
      <dgm:spPr/>
    </dgm:pt>
    <dgm:pt modelId="{124031CA-E984-4ED4-9097-DB2153840F67}" type="pres">
      <dgm:prSet presAssocID="{88AC6919-20A4-43EE-B95F-8622EB99BB07}" presName="conn" presStyleLbl="parChTrans1D2" presStyleIdx="0" presStyleCnt="1"/>
      <dgm:spPr/>
    </dgm:pt>
    <dgm:pt modelId="{43790778-397D-4905-B3D0-B0CF58BB6799}" type="pres">
      <dgm:prSet presAssocID="{88AC6919-20A4-43EE-B95F-8622EB99BB07}" presName="extraNode" presStyleLbl="node1" presStyleIdx="0" presStyleCnt="7"/>
      <dgm:spPr/>
    </dgm:pt>
    <dgm:pt modelId="{79263EEF-6B48-4F9B-BEDE-A9AF8308CE0C}" type="pres">
      <dgm:prSet presAssocID="{88AC6919-20A4-43EE-B95F-8622EB99BB07}" presName="dstNode" presStyleLbl="node1" presStyleIdx="0" presStyleCnt="7"/>
      <dgm:spPr/>
    </dgm:pt>
    <dgm:pt modelId="{810AFD60-87BA-4DD5-965A-D101FF7B0FD8}" type="pres">
      <dgm:prSet presAssocID="{E205A36C-CECE-459A-A29B-66D426EF5A73}" presName="text_1" presStyleLbl="node1" presStyleIdx="0" presStyleCnt="7">
        <dgm:presLayoutVars>
          <dgm:bulletEnabled val="1"/>
        </dgm:presLayoutVars>
      </dgm:prSet>
      <dgm:spPr/>
    </dgm:pt>
    <dgm:pt modelId="{41D61F16-4287-4949-95A9-E90549B39FF8}" type="pres">
      <dgm:prSet presAssocID="{E205A36C-CECE-459A-A29B-66D426EF5A73}" presName="accent_1" presStyleCnt="0"/>
      <dgm:spPr/>
    </dgm:pt>
    <dgm:pt modelId="{B6ED3F30-BA5F-4B9E-92B1-0B2820DD29DB}" type="pres">
      <dgm:prSet presAssocID="{E205A36C-CECE-459A-A29B-66D426EF5A73}" presName="accentRepeatNode" presStyleLbl="solidFgAcc1" presStyleIdx="0" presStyleCnt="7"/>
      <dgm:spPr/>
    </dgm:pt>
    <dgm:pt modelId="{5B87218B-C006-4A0B-B817-3FE804BD3DA5}" type="pres">
      <dgm:prSet presAssocID="{EE13CBF0-A7A2-4640-9B6E-BD0D9870529C}" presName="text_2" presStyleLbl="node1" presStyleIdx="1" presStyleCnt="7">
        <dgm:presLayoutVars>
          <dgm:bulletEnabled val="1"/>
        </dgm:presLayoutVars>
      </dgm:prSet>
      <dgm:spPr/>
    </dgm:pt>
    <dgm:pt modelId="{306F2010-A35F-4297-A73F-4B1846E1901B}" type="pres">
      <dgm:prSet presAssocID="{EE13CBF0-A7A2-4640-9B6E-BD0D9870529C}" presName="accent_2" presStyleCnt="0"/>
      <dgm:spPr/>
    </dgm:pt>
    <dgm:pt modelId="{1DE07765-A2AF-4837-AA3B-CD976B208ABA}" type="pres">
      <dgm:prSet presAssocID="{EE13CBF0-A7A2-4640-9B6E-BD0D9870529C}" presName="accentRepeatNode" presStyleLbl="solidFgAcc1" presStyleIdx="1" presStyleCnt="7"/>
      <dgm:spPr/>
    </dgm:pt>
    <dgm:pt modelId="{70C16954-C5A5-4FBE-AC15-DBFAAB435519}" type="pres">
      <dgm:prSet presAssocID="{2A43FDA1-C13F-4BAA-B093-F622BE311DD1}" presName="text_3" presStyleLbl="node1" presStyleIdx="2" presStyleCnt="7">
        <dgm:presLayoutVars>
          <dgm:bulletEnabled val="1"/>
        </dgm:presLayoutVars>
      </dgm:prSet>
      <dgm:spPr/>
    </dgm:pt>
    <dgm:pt modelId="{9A25CED5-9C6A-4F8C-BA89-AFCC54981CBD}" type="pres">
      <dgm:prSet presAssocID="{2A43FDA1-C13F-4BAA-B093-F622BE311DD1}" presName="accent_3" presStyleCnt="0"/>
      <dgm:spPr/>
    </dgm:pt>
    <dgm:pt modelId="{D092F72D-5C52-4BC5-A731-FD0FBCD22BE1}" type="pres">
      <dgm:prSet presAssocID="{2A43FDA1-C13F-4BAA-B093-F622BE311DD1}" presName="accentRepeatNode" presStyleLbl="solidFgAcc1" presStyleIdx="2" presStyleCnt="7"/>
      <dgm:spPr/>
    </dgm:pt>
    <dgm:pt modelId="{874EA68E-D50A-4F25-A3E0-7A35A485ECBB}" type="pres">
      <dgm:prSet presAssocID="{34099334-4724-4D7F-B101-F2DC5B5240E2}" presName="text_4" presStyleLbl="node1" presStyleIdx="3" presStyleCnt="7">
        <dgm:presLayoutVars>
          <dgm:bulletEnabled val="1"/>
        </dgm:presLayoutVars>
      </dgm:prSet>
      <dgm:spPr/>
    </dgm:pt>
    <dgm:pt modelId="{BDEC0883-3839-471D-93A6-B67D792F4979}" type="pres">
      <dgm:prSet presAssocID="{34099334-4724-4D7F-B101-F2DC5B5240E2}" presName="accent_4" presStyleCnt="0"/>
      <dgm:spPr/>
    </dgm:pt>
    <dgm:pt modelId="{E18F92DC-7388-49DD-924D-090B603864D6}" type="pres">
      <dgm:prSet presAssocID="{34099334-4724-4D7F-B101-F2DC5B5240E2}" presName="accentRepeatNode" presStyleLbl="solidFgAcc1" presStyleIdx="3" presStyleCnt="7"/>
      <dgm:spPr/>
    </dgm:pt>
    <dgm:pt modelId="{DB63598A-9EFF-49A3-BCBE-4C4B7C0CC231}" type="pres">
      <dgm:prSet presAssocID="{47C57DED-CCBC-419E-A6BA-143BBA5AD43D}" presName="text_5" presStyleLbl="node1" presStyleIdx="4" presStyleCnt="7">
        <dgm:presLayoutVars>
          <dgm:bulletEnabled val="1"/>
        </dgm:presLayoutVars>
      </dgm:prSet>
      <dgm:spPr/>
    </dgm:pt>
    <dgm:pt modelId="{51B73FCC-8464-480C-AD2F-AD1B91104254}" type="pres">
      <dgm:prSet presAssocID="{47C57DED-CCBC-419E-A6BA-143BBA5AD43D}" presName="accent_5" presStyleCnt="0"/>
      <dgm:spPr/>
    </dgm:pt>
    <dgm:pt modelId="{0540171F-9B5F-45F3-9B05-8F072556DD47}" type="pres">
      <dgm:prSet presAssocID="{47C57DED-CCBC-419E-A6BA-143BBA5AD43D}" presName="accentRepeatNode" presStyleLbl="solidFgAcc1" presStyleIdx="4" presStyleCnt="7"/>
      <dgm:spPr/>
    </dgm:pt>
    <dgm:pt modelId="{1B4833F8-D28B-46F1-AFCA-72208AC4A88E}" type="pres">
      <dgm:prSet presAssocID="{E5B9DDCC-0DA9-42B7-A337-AA4F51C5F3F7}" presName="text_6" presStyleLbl="node1" presStyleIdx="5" presStyleCnt="7">
        <dgm:presLayoutVars>
          <dgm:bulletEnabled val="1"/>
        </dgm:presLayoutVars>
      </dgm:prSet>
      <dgm:spPr/>
    </dgm:pt>
    <dgm:pt modelId="{6B8C75D9-D636-42C7-AEC6-2B57DE6646AD}" type="pres">
      <dgm:prSet presAssocID="{E5B9DDCC-0DA9-42B7-A337-AA4F51C5F3F7}" presName="accent_6" presStyleCnt="0"/>
      <dgm:spPr/>
    </dgm:pt>
    <dgm:pt modelId="{3AF873E9-1522-4595-B501-C9C586E3C451}" type="pres">
      <dgm:prSet presAssocID="{E5B9DDCC-0DA9-42B7-A337-AA4F51C5F3F7}" presName="accentRepeatNode" presStyleLbl="solidFgAcc1" presStyleIdx="5" presStyleCnt="7"/>
      <dgm:spPr/>
    </dgm:pt>
    <dgm:pt modelId="{F2D3729B-985B-456E-AF88-4D89459829CA}" type="pres">
      <dgm:prSet presAssocID="{082A2AD0-3FA1-48E5-840C-F046920854A1}" presName="text_7" presStyleLbl="node1" presStyleIdx="6" presStyleCnt="7">
        <dgm:presLayoutVars>
          <dgm:bulletEnabled val="1"/>
        </dgm:presLayoutVars>
      </dgm:prSet>
      <dgm:spPr/>
    </dgm:pt>
    <dgm:pt modelId="{A75032F4-C8D4-4896-B64A-12348A5104B0}" type="pres">
      <dgm:prSet presAssocID="{082A2AD0-3FA1-48E5-840C-F046920854A1}" presName="accent_7" presStyleCnt="0"/>
      <dgm:spPr/>
    </dgm:pt>
    <dgm:pt modelId="{10732493-2AE0-49D8-A961-90518AE73133}" type="pres">
      <dgm:prSet presAssocID="{082A2AD0-3FA1-48E5-840C-F046920854A1}" presName="accentRepeatNode" presStyleLbl="solidFgAcc1" presStyleIdx="6" presStyleCnt="7"/>
      <dgm:spPr/>
    </dgm:pt>
  </dgm:ptLst>
  <dgm:cxnLst>
    <dgm:cxn modelId="{6255C805-AB37-4A1D-BAEC-9000033A0C92}" type="presOf" srcId="{EE13CBF0-A7A2-4640-9B6E-BD0D9870529C}" destId="{5B87218B-C006-4A0B-B817-3FE804BD3DA5}" srcOrd="0" destOrd="0" presId="urn:microsoft.com/office/officeart/2008/layout/VerticalCurvedList"/>
    <dgm:cxn modelId="{06456608-2E6E-483A-A2BE-F06F7B135425}" type="presOf" srcId="{70C6398A-BF10-4862-916A-C707B0C0CAAC}" destId="{124031CA-E984-4ED4-9097-DB2153840F67}" srcOrd="0" destOrd="0" presId="urn:microsoft.com/office/officeart/2008/layout/VerticalCurvedList"/>
    <dgm:cxn modelId="{98AAB60E-52BD-4785-900B-34D664466310}" srcId="{88AC6919-20A4-43EE-B95F-8622EB99BB07}" destId="{E205A36C-CECE-459A-A29B-66D426EF5A73}" srcOrd="0" destOrd="0" parTransId="{8BCDD6EB-F41F-44BF-BA09-C1AC5586E615}" sibTransId="{70C6398A-BF10-4862-916A-C707B0C0CAAC}"/>
    <dgm:cxn modelId="{0A73121E-9BE4-4BC0-8C12-F20BE18529D0}" type="presOf" srcId="{2A43FDA1-C13F-4BAA-B093-F622BE311DD1}" destId="{70C16954-C5A5-4FBE-AC15-DBFAAB435519}" srcOrd="0" destOrd="0" presId="urn:microsoft.com/office/officeart/2008/layout/VerticalCurvedList"/>
    <dgm:cxn modelId="{A923EC31-8F6A-40E4-850B-4BEFECFDF36D}" type="presOf" srcId="{082A2AD0-3FA1-48E5-840C-F046920854A1}" destId="{F2D3729B-985B-456E-AF88-4D89459829CA}" srcOrd="0" destOrd="0" presId="urn:microsoft.com/office/officeart/2008/layout/VerticalCurvedList"/>
    <dgm:cxn modelId="{8756843B-5943-453C-88D5-071120A8CEB1}" srcId="{88AC6919-20A4-43EE-B95F-8622EB99BB07}" destId="{2A43FDA1-C13F-4BAA-B093-F622BE311DD1}" srcOrd="2" destOrd="0" parTransId="{10467E8F-AB94-4D09-87FA-B164EBC34FE5}" sibTransId="{FEF0042F-4C43-4875-97F6-F69574128EB9}"/>
    <dgm:cxn modelId="{F64E423D-87A7-4934-AAAA-C189F0A916AD}" srcId="{88AC6919-20A4-43EE-B95F-8622EB99BB07}" destId="{47C57DED-CCBC-419E-A6BA-143BBA5AD43D}" srcOrd="4" destOrd="0" parTransId="{035CEE5B-DF67-4944-82B1-20D53E1F42AC}" sibTransId="{34E7DDBA-9E4D-476A-8E3F-922C81986587}"/>
    <dgm:cxn modelId="{0D1C484F-6FAB-432E-A5EC-6A59E8A6FDBD}" srcId="{88AC6919-20A4-43EE-B95F-8622EB99BB07}" destId="{082A2AD0-3FA1-48E5-840C-F046920854A1}" srcOrd="6" destOrd="0" parTransId="{E826CC27-5C4E-469C-9E7F-4005EAACAC2A}" sibTransId="{BD2F5C83-5647-4CA1-AB77-469074FE6231}"/>
    <dgm:cxn modelId="{D54C2678-3499-4F71-B59D-226BAF4C7CF5}" type="presOf" srcId="{47C57DED-CCBC-419E-A6BA-143BBA5AD43D}" destId="{DB63598A-9EFF-49A3-BCBE-4C4B7C0CC231}" srcOrd="0" destOrd="0" presId="urn:microsoft.com/office/officeart/2008/layout/VerticalCurvedList"/>
    <dgm:cxn modelId="{DA95917E-AE70-45CE-814D-6222B324C05B}" srcId="{88AC6919-20A4-43EE-B95F-8622EB99BB07}" destId="{E5B9DDCC-0DA9-42B7-A337-AA4F51C5F3F7}" srcOrd="5" destOrd="0" parTransId="{30274B79-9B90-4D5C-AD38-D5BA3932391D}" sibTransId="{4D03776C-50CA-46D9-B38C-B3A7DC93B905}"/>
    <dgm:cxn modelId="{AE0B6985-05D5-4D52-A1FB-228E9C458BD0}" type="presOf" srcId="{88AC6919-20A4-43EE-B95F-8622EB99BB07}" destId="{2903E451-FCC7-4E17-A4A0-3ECF91A0507B}" srcOrd="0" destOrd="0" presId="urn:microsoft.com/office/officeart/2008/layout/VerticalCurvedList"/>
    <dgm:cxn modelId="{C5C6018A-9352-4232-BF8D-DCFE70EE3D2A}" srcId="{88AC6919-20A4-43EE-B95F-8622EB99BB07}" destId="{EE13CBF0-A7A2-4640-9B6E-BD0D9870529C}" srcOrd="1" destOrd="0" parTransId="{59DA66DA-4D3A-48F4-8516-B5626942B269}" sibTransId="{63DA66D0-959A-4A46-8AB5-93CE94FE6D1C}"/>
    <dgm:cxn modelId="{301E5994-9FE5-4A96-8E4F-576D8C0B08EC}" type="presOf" srcId="{E205A36C-CECE-459A-A29B-66D426EF5A73}" destId="{810AFD60-87BA-4DD5-965A-D101FF7B0FD8}" srcOrd="0" destOrd="0" presId="urn:microsoft.com/office/officeart/2008/layout/VerticalCurvedList"/>
    <dgm:cxn modelId="{F4A74EB7-7951-4EC1-AAA8-243470D5B9C8}" type="presOf" srcId="{34099334-4724-4D7F-B101-F2DC5B5240E2}" destId="{874EA68E-D50A-4F25-A3E0-7A35A485ECBB}" srcOrd="0" destOrd="0" presId="urn:microsoft.com/office/officeart/2008/layout/VerticalCurvedList"/>
    <dgm:cxn modelId="{628AE9D1-F7BA-4860-B6B1-B32915D51049}" type="presOf" srcId="{E5B9DDCC-0DA9-42B7-A337-AA4F51C5F3F7}" destId="{1B4833F8-D28B-46F1-AFCA-72208AC4A88E}" srcOrd="0" destOrd="0" presId="urn:microsoft.com/office/officeart/2008/layout/VerticalCurvedList"/>
    <dgm:cxn modelId="{048B09F7-31CC-45F4-BF01-AFEDD0CC1FE4}" srcId="{88AC6919-20A4-43EE-B95F-8622EB99BB07}" destId="{34099334-4724-4D7F-B101-F2DC5B5240E2}" srcOrd="3" destOrd="0" parTransId="{6CD2073B-56FB-41A4-AC05-5E766242AFCB}" sibTransId="{9B89CE55-5D3F-4700-900D-C11DBFC6263B}"/>
    <dgm:cxn modelId="{2574E4FE-AF10-43FB-901A-17EDB028B2A5}" type="presParOf" srcId="{2903E451-FCC7-4E17-A4A0-3ECF91A0507B}" destId="{93551B45-1373-464D-B368-4EB7D61A9614}" srcOrd="0" destOrd="0" presId="urn:microsoft.com/office/officeart/2008/layout/VerticalCurvedList"/>
    <dgm:cxn modelId="{5FF83321-7A63-46F4-9077-7A30A8241534}" type="presParOf" srcId="{93551B45-1373-464D-B368-4EB7D61A9614}" destId="{BACD84C1-B2EE-4687-859C-22499E0D1E6B}" srcOrd="0" destOrd="0" presId="urn:microsoft.com/office/officeart/2008/layout/VerticalCurvedList"/>
    <dgm:cxn modelId="{BA5CF29E-8A10-4FD5-BE39-AF2EE76F16E6}" type="presParOf" srcId="{BACD84C1-B2EE-4687-859C-22499E0D1E6B}" destId="{F538C2AE-38B9-4EB8-9C03-C99EE64D982A}" srcOrd="0" destOrd="0" presId="urn:microsoft.com/office/officeart/2008/layout/VerticalCurvedList"/>
    <dgm:cxn modelId="{CC5A2EB7-DD8E-4C48-A97C-2E623FB0867F}" type="presParOf" srcId="{BACD84C1-B2EE-4687-859C-22499E0D1E6B}" destId="{124031CA-E984-4ED4-9097-DB2153840F67}" srcOrd="1" destOrd="0" presId="urn:microsoft.com/office/officeart/2008/layout/VerticalCurvedList"/>
    <dgm:cxn modelId="{64EDDD7E-4526-4F8B-A83C-C6FFE17287BB}" type="presParOf" srcId="{BACD84C1-B2EE-4687-859C-22499E0D1E6B}" destId="{43790778-397D-4905-B3D0-B0CF58BB6799}" srcOrd="2" destOrd="0" presId="urn:microsoft.com/office/officeart/2008/layout/VerticalCurvedList"/>
    <dgm:cxn modelId="{72725DDD-C929-417E-9B7B-FD20AE878029}" type="presParOf" srcId="{BACD84C1-B2EE-4687-859C-22499E0D1E6B}" destId="{79263EEF-6B48-4F9B-BEDE-A9AF8308CE0C}" srcOrd="3" destOrd="0" presId="urn:microsoft.com/office/officeart/2008/layout/VerticalCurvedList"/>
    <dgm:cxn modelId="{ED4422A6-FDDE-450E-BD44-E169C3A7DAC9}" type="presParOf" srcId="{93551B45-1373-464D-B368-4EB7D61A9614}" destId="{810AFD60-87BA-4DD5-965A-D101FF7B0FD8}" srcOrd="1" destOrd="0" presId="urn:microsoft.com/office/officeart/2008/layout/VerticalCurvedList"/>
    <dgm:cxn modelId="{B8D29F8F-D2D4-406D-A636-4928256F692C}" type="presParOf" srcId="{93551B45-1373-464D-B368-4EB7D61A9614}" destId="{41D61F16-4287-4949-95A9-E90549B39FF8}" srcOrd="2" destOrd="0" presId="urn:microsoft.com/office/officeart/2008/layout/VerticalCurvedList"/>
    <dgm:cxn modelId="{9426A2E5-8CFA-4780-89E6-05CE50FDFFB6}" type="presParOf" srcId="{41D61F16-4287-4949-95A9-E90549B39FF8}" destId="{B6ED3F30-BA5F-4B9E-92B1-0B2820DD29DB}" srcOrd="0" destOrd="0" presId="urn:microsoft.com/office/officeart/2008/layout/VerticalCurvedList"/>
    <dgm:cxn modelId="{A53FDF28-AAEE-433A-92A2-D49DE1132797}" type="presParOf" srcId="{93551B45-1373-464D-B368-4EB7D61A9614}" destId="{5B87218B-C006-4A0B-B817-3FE804BD3DA5}" srcOrd="3" destOrd="0" presId="urn:microsoft.com/office/officeart/2008/layout/VerticalCurvedList"/>
    <dgm:cxn modelId="{31416D17-38A1-419C-9F07-8E2C1F1A6E86}" type="presParOf" srcId="{93551B45-1373-464D-B368-4EB7D61A9614}" destId="{306F2010-A35F-4297-A73F-4B1846E1901B}" srcOrd="4" destOrd="0" presId="urn:microsoft.com/office/officeart/2008/layout/VerticalCurvedList"/>
    <dgm:cxn modelId="{FC3B3324-2333-4132-9A37-C729629BC6B8}" type="presParOf" srcId="{306F2010-A35F-4297-A73F-4B1846E1901B}" destId="{1DE07765-A2AF-4837-AA3B-CD976B208ABA}" srcOrd="0" destOrd="0" presId="urn:microsoft.com/office/officeart/2008/layout/VerticalCurvedList"/>
    <dgm:cxn modelId="{02BC6796-317F-43CB-A0DA-DA8F02C8632E}" type="presParOf" srcId="{93551B45-1373-464D-B368-4EB7D61A9614}" destId="{70C16954-C5A5-4FBE-AC15-DBFAAB435519}" srcOrd="5" destOrd="0" presId="urn:microsoft.com/office/officeart/2008/layout/VerticalCurvedList"/>
    <dgm:cxn modelId="{7AA19B08-8092-4C23-A408-99F1E8E19645}" type="presParOf" srcId="{93551B45-1373-464D-B368-4EB7D61A9614}" destId="{9A25CED5-9C6A-4F8C-BA89-AFCC54981CBD}" srcOrd="6" destOrd="0" presId="urn:microsoft.com/office/officeart/2008/layout/VerticalCurvedList"/>
    <dgm:cxn modelId="{0E936186-7AC4-43C3-B172-CACA1A27D44B}" type="presParOf" srcId="{9A25CED5-9C6A-4F8C-BA89-AFCC54981CBD}" destId="{D092F72D-5C52-4BC5-A731-FD0FBCD22BE1}" srcOrd="0" destOrd="0" presId="urn:microsoft.com/office/officeart/2008/layout/VerticalCurvedList"/>
    <dgm:cxn modelId="{A1D8CA67-5465-43EC-82A6-F1C29F7FF175}" type="presParOf" srcId="{93551B45-1373-464D-B368-4EB7D61A9614}" destId="{874EA68E-D50A-4F25-A3E0-7A35A485ECBB}" srcOrd="7" destOrd="0" presId="urn:microsoft.com/office/officeart/2008/layout/VerticalCurvedList"/>
    <dgm:cxn modelId="{80C71AD2-BF55-49C9-BA58-694B6EBFD5C6}" type="presParOf" srcId="{93551B45-1373-464D-B368-4EB7D61A9614}" destId="{BDEC0883-3839-471D-93A6-B67D792F4979}" srcOrd="8" destOrd="0" presId="urn:microsoft.com/office/officeart/2008/layout/VerticalCurvedList"/>
    <dgm:cxn modelId="{D79178B4-5392-448E-AA3F-BD70317F838C}" type="presParOf" srcId="{BDEC0883-3839-471D-93A6-B67D792F4979}" destId="{E18F92DC-7388-49DD-924D-090B603864D6}" srcOrd="0" destOrd="0" presId="urn:microsoft.com/office/officeart/2008/layout/VerticalCurvedList"/>
    <dgm:cxn modelId="{6C3D30A4-6F5B-4BAE-B04F-F48F49D8C074}" type="presParOf" srcId="{93551B45-1373-464D-B368-4EB7D61A9614}" destId="{DB63598A-9EFF-49A3-BCBE-4C4B7C0CC231}" srcOrd="9" destOrd="0" presId="urn:microsoft.com/office/officeart/2008/layout/VerticalCurvedList"/>
    <dgm:cxn modelId="{78B17684-163E-422D-8F62-0A3FD4CEF577}" type="presParOf" srcId="{93551B45-1373-464D-B368-4EB7D61A9614}" destId="{51B73FCC-8464-480C-AD2F-AD1B91104254}" srcOrd="10" destOrd="0" presId="urn:microsoft.com/office/officeart/2008/layout/VerticalCurvedList"/>
    <dgm:cxn modelId="{1A873F20-6010-4DF2-9417-39F811E5831F}" type="presParOf" srcId="{51B73FCC-8464-480C-AD2F-AD1B91104254}" destId="{0540171F-9B5F-45F3-9B05-8F072556DD47}" srcOrd="0" destOrd="0" presId="urn:microsoft.com/office/officeart/2008/layout/VerticalCurvedList"/>
    <dgm:cxn modelId="{4C612E90-7742-4E32-9259-B83DD3A4DB31}" type="presParOf" srcId="{93551B45-1373-464D-B368-4EB7D61A9614}" destId="{1B4833F8-D28B-46F1-AFCA-72208AC4A88E}" srcOrd="11" destOrd="0" presId="urn:microsoft.com/office/officeart/2008/layout/VerticalCurvedList"/>
    <dgm:cxn modelId="{5FA0ADED-099D-4181-B5E6-D6C8053C9324}" type="presParOf" srcId="{93551B45-1373-464D-B368-4EB7D61A9614}" destId="{6B8C75D9-D636-42C7-AEC6-2B57DE6646AD}" srcOrd="12" destOrd="0" presId="urn:microsoft.com/office/officeart/2008/layout/VerticalCurvedList"/>
    <dgm:cxn modelId="{C0D17CB6-9A3C-4ABB-9AEC-0F600F5682FA}" type="presParOf" srcId="{6B8C75D9-D636-42C7-AEC6-2B57DE6646AD}" destId="{3AF873E9-1522-4595-B501-C9C586E3C451}" srcOrd="0" destOrd="0" presId="urn:microsoft.com/office/officeart/2008/layout/VerticalCurvedList"/>
    <dgm:cxn modelId="{3C1F0194-191F-4E9C-96F1-563FDDC0A859}" type="presParOf" srcId="{93551B45-1373-464D-B368-4EB7D61A9614}" destId="{F2D3729B-985B-456E-AF88-4D89459829CA}" srcOrd="13" destOrd="0" presId="urn:microsoft.com/office/officeart/2008/layout/VerticalCurvedList"/>
    <dgm:cxn modelId="{622425F1-884C-4D8F-ACFB-ED2AA077CA99}" type="presParOf" srcId="{93551B45-1373-464D-B368-4EB7D61A9614}" destId="{A75032F4-C8D4-4896-B64A-12348A5104B0}" srcOrd="14" destOrd="0" presId="urn:microsoft.com/office/officeart/2008/layout/VerticalCurvedList"/>
    <dgm:cxn modelId="{196C04D2-793A-44CF-95BF-6BA0205801B4}" type="presParOf" srcId="{A75032F4-C8D4-4896-B64A-12348A5104B0}" destId="{10732493-2AE0-49D8-A961-90518AE7313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B5CB6-04D1-458F-8A39-7EE4AA6E6673}">
      <dsp:nvSpPr>
        <dsp:cNvPr id="0" name=""/>
        <dsp:cNvSpPr/>
      </dsp:nvSpPr>
      <dsp:spPr>
        <a:xfrm>
          <a:off x="-5963508" y="-913151"/>
          <a:ext cx="7103925" cy="7103925"/>
        </a:xfrm>
        <a:prstGeom prst="blockArc">
          <a:avLst>
            <a:gd name="adj1" fmla="val 18900000"/>
            <a:gd name="adj2" fmla="val 2700000"/>
            <a:gd name="adj3" fmla="val 304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2FFF0-F8D6-4948-BA03-1E8BE733FEC0}">
      <dsp:nvSpPr>
        <dsp:cNvPr id="0" name=""/>
        <dsp:cNvSpPr/>
      </dsp:nvSpPr>
      <dsp:spPr>
        <a:xfrm>
          <a:off x="370225" y="239920"/>
          <a:ext cx="7917707" cy="4796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70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Function calls tracing</a:t>
          </a:r>
        </a:p>
      </dsp:txBody>
      <dsp:txXfrm>
        <a:off x="370225" y="239920"/>
        <a:ext cx="7917707" cy="479630"/>
      </dsp:txXfrm>
    </dsp:sp>
    <dsp:sp modelId="{8EC3DA15-9BE2-43BB-9B33-74BBA0B3830F}">
      <dsp:nvSpPr>
        <dsp:cNvPr id="0" name=""/>
        <dsp:cNvSpPr/>
      </dsp:nvSpPr>
      <dsp:spPr>
        <a:xfrm>
          <a:off x="70456" y="179966"/>
          <a:ext cx="599537" cy="5995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F8A0F-852A-41D6-9B2C-D878132D4FBF}">
      <dsp:nvSpPr>
        <dsp:cNvPr id="0" name=""/>
        <dsp:cNvSpPr/>
      </dsp:nvSpPr>
      <dsp:spPr>
        <a:xfrm>
          <a:off x="804573" y="959788"/>
          <a:ext cx="7483359" cy="479630"/>
        </a:xfrm>
        <a:prstGeom prst="rect">
          <a:avLst/>
        </a:prstGeom>
        <a:solidFill>
          <a:schemeClr val="accent4">
            <a:hueOff val="1785465"/>
            <a:satOff val="830"/>
            <a:lumOff val="-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70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Pre- and post- conditions setup</a:t>
          </a:r>
        </a:p>
      </dsp:txBody>
      <dsp:txXfrm>
        <a:off x="804573" y="959788"/>
        <a:ext cx="7483359" cy="479630"/>
      </dsp:txXfrm>
    </dsp:sp>
    <dsp:sp modelId="{EC370A5B-79AC-4BD4-BF8B-39996055E989}">
      <dsp:nvSpPr>
        <dsp:cNvPr id="0" name=""/>
        <dsp:cNvSpPr/>
      </dsp:nvSpPr>
      <dsp:spPr>
        <a:xfrm>
          <a:off x="504804" y="899834"/>
          <a:ext cx="599537" cy="5995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785465"/>
              <a:satOff val="83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63702-4310-49E0-84D2-0A28DD5F7913}">
      <dsp:nvSpPr>
        <dsp:cNvPr id="0" name=""/>
        <dsp:cNvSpPr/>
      </dsp:nvSpPr>
      <dsp:spPr>
        <a:xfrm>
          <a:off x="1042594" y="1679128"/>
          <a:ext cx="7245338" cy="479630"/>
        </a:xfrm>
        <a:prstGeom prst="rect">
          <a:avLst/>
        </a:prstGeom>
        <a:solidFill>
          <a:schemeClr val="accent4">
            <a:hueOff val="3570930"/>
            <a:satOff val="1661"/>
            <a:lumOff val="-6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70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Synchronization</a:t>
          </a:r>
        </a:p>
      </dsp:txBody>
      <dsp:txXfrm>
        <a:off x="1042594" y="1679128"/>
        <a:ext cx="7245338" cy="479630"/>
      </dsp:txXfrm>
    </dsp:sp>
    <dsp:sp modelId="{B5A68DAA-2E16-4449-A5E7-CE827A2DB94B}">
      <dsp:nvSpPr>
        <dsp:cNvPr id="0" name=""/>
        <dsp:cNvSpPr/>
      </dsp:nvSpPr>
      <dsp:spPr>
        <a:xfrm>
          <a:off x="742825" y="1619174"/>
          <a:ext cx="599537" cy="5995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570930"/>
              <a:satOff val="1661"/>
              <a:lumOff val="-6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996F4-43A5-47A5-824C-AD36B5ADE71A}">
      <dsp:nvSpPr>
        <dsp:cNvPr id="0" name=""/>
        <dsp:cNvSpPr/>
      </dsp:nvSpPr>
      <dsp:spPr>
        <a:xfrm>
          <a:off x="1118592" y="2398996"/>
          <a:ext cx="7169340" cy="479630"/>
        </a:xfrm>
        <a:prstGeom prst="rect">
          <a:avLst/>
        </a:prstGeom>
        <a:solidFill>
          <a:schemeClr val="accent4">
            <a:hueOff val="5356394"/>
            <a:satOff val="2491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707" tIns="63500" rIns="63500" bIns="6350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Lazy evaluation and function call results caching</a:t>
          </a:r>
          <a:r>
            <a:rPr lang="en-US" sz="2500" kern="1200" dirty="0">
              <a:latin typeface="Calibri Light"/>
            </a:rPr>
            <a:t> </a:t>
          </a:r>
          <a:endParaRPr lang="en-US" sz="2500" kern="1200" dirty="0"/>
        </a:p>
      </dsp:txBody>
      <dsp:txXfrm>
        <a:off x="1118592" y="2398996"/>
        <a:ext cx="7169340" cy="479630"/>
      </dsp:txXfrm>
    </dsp:sp>
    <dsp:sp modelId="{CAD4CB39-A074-4B2E-A64A-54F989DAE88A}">
      <dsp:nvSpPr>
        <dsp:cNvPr id="0" name=""/>
        <dsp:cNvSpPr/>
      </dsp:nvSpPr>
      <dsp:spPr>
        <a:xfrm>
          <a:off x="818823" y="2339042"/>
          <a:ext cx="599537" cy="5995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356394"/>
              <a:satOff val="2491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A1B20-D665-481C-8EA7-6201A8B85290}">
      <dsp:nvSpPr>
        <dsp:cNvPr id="0" name=""/>
        <dsp:cNvSpPr/>
      </dsp:nvSpPr>
      <dsp:spPr>
        <a:xfrm>
          <a:off x="1042594" y="3118864"/>
          <a:ext cx="7245338" cy="479630"/>
        </a:xfrm>
        <a:prstGeom prst="rect">
          <a:avLst/>
        </a:prstGeom>
        <a:solidFill>
          <a:schemeClr val="accent4">
            <a:hueOff val="7141859"/>
            <a:satOff val="3321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70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Tail recursion optimization</a:t>
          </a:r>
        </a:p>
      </dsp:txBody>
      <dsp:txXfrm>
        <a:off x="1042594" y="3118864"/>
        <a:ext cx="7245338" cy="479630"/>
      </dsp:txXfrm>
    </dsp:sp>
    <dsp:sp modelId="{AE787294-391E-402C-B769-6C1A2F91F171}">
      <dsp:nvSpPr>
        <dsp:cNvPr id="0" name=""/>
        <dsp:cNvSpPr/>
      </dsp:nvSpPr>
      <dsp:spPr>
        <a:xfrm>
          <a:off x="742825" y="3058910"/>
          <a:ext cx="599537" cy="5995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141859"/>
              <a:satOff val="3321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8E4EE-5E63-4682-BF09-A0EFBFF3A7A1}">
      <dsp:nvSpPr>
        <dsp:cNvPr id="0" name=""/>
        <dsp:cNvSpPr/>
      </dsp:nvSpPr>
      <dsp:spPr>
        <a:xfrm>
          <a:off x="804573" y="3838204"/>
          <a:ext cx="7483359" cy="479630"/>
        </a:xfrm>
        <a:prstGeom prst="rect">
          <a:avLst/>
        </a:prstGeom>
        <a:solidFill>
          <a:schemeClr val="accent4">
            <a:hueOff val="8927324"/>
            <a:satOff val="4152"/>
            <a:lumOff val="-16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70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Function arguments type checking</a:t>
          </a:r>
        </a:p>
      </dsp:txBody>
      <dsp:txXfrm>
        <a:off x="804573" y="3838204"/>
        <a:ext cx="7483359" cy="479630"/>
      </dsp:txXfrm>
    </dsp:sp>
    <dsp:sp modelId="{DBA54675-FB2A-4D09-9254-AD6ABDBB1CDA}">
      <dsp:nvSpPr>
        <dsp:cNvPr id="0" name=""/>
        <dsp:cNvSpPr/>
      </dsp:nvSpPr>
      <dsp:spPr>
        <a:xfrm>
          <a:off x="504804" y="3778250"/>
          <a:ext cx="599537" cy="5995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927324"/>
              <a:satOff val="4152"/>
              <a:lumOff val="-16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00D9E-D10E-4BAA-BA65-E0E2ED167B37}">
      <dsp:nvSpPr>
        <dsp:cNvPr id="0" name=""/>
        <dsp:cNvSpPr/>
      </dsp:nvSpPr>
      <dsp:spPr>
        <a:xfrm>
          <a:off x="370225" y="4558071"/>
          <a:ext cx="7917707" cy="479630"/>
        </a:xfrm>
        <a:prstGeom prst="rect">
          <a:avLst/>
        </a:prstGeom>
        <a:solidFill>
          <a:schemeClr val="accent4">
            <a:hueOff val="10712789"/>
            <a:satOff val="4982"/>
            <a:lumOff val="-19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70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Etc.</a:t>
          </a:r>
        </a:p>
      </dsp:txBody>
      <dsp:txXfrm>
        <a:off x="370225" y="4558071"/>
        <a:ext cx="7917707" cy="479630"/>
      </dsp:txXfrm>
    </dsp:sp>
    <dsp:sp modelId="{E9B58C96-AF7C-4D22-AA93-109A78A7E6DB}">
      <dsp:nvSpPr>
        <dsp:cNvPr id="0" name=""/>
        <dsp:cNvSpPr/>
      </dsp:nvSpPr>
      <dsp:spPr>
        <a:xfrm>
          <a:off x="70456" y="4498118"/>
          <a:ext cx="599537" cy="5995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712789"/>
              <a:satOff val="4982"/>
              <a:lumOff val="-19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732AF-E755-468E-82B9-75420593691D}">
      <dsp:nvSpPr>
        <dsp:cNvPr id="0" name=""/>
        <dsp:cNvSpPr/>
      </dsp:nvSpPr>
      <dsp:spPr>
        <a:xfrm>
          <a:off x="0" y="0"/>
          <a:ext cx="11239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E3FE4-C67C-4E93-B458-C6BCD35777C2}">
      <dsp:nvSpPr>
        <dsp:cNvPr id="0" name=""/>
        <dsp:cNvSpPr/>
      </dsp:nvSpPr>
      <dsp:spPr>
        <a:xfrm>
          <a:off x="0" y="0"/>
          <a:ext cx="2129358" cy="452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?</a:t>
          </a:r>
        </a:p>
      </dsp:txBody>
      <dsp:txXfrm>
        <a:off x="0" y="0"/>
        <a:ext cx="2129358" cy="4529137"/>
      </dsp:txXfrm>
    </dsp:sp>
    <dsp:sp modelId="{E99CBCE2-1C14-4AF7-93E4-3BD427307F1F}">
      <dsp:nvSpPr>
        <dsp:cNvPr id="0" name=""/>
        <dsp:cNvSpPr/>
      </dsp:nvSpPr>
      <dsp:spPr>
        <a:xfrm>
          <a:off x="2289060" y="53241"/>
          <a:ext cx="7473487" cy="1064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The directory containing the input script</a:t>
          </a:r>
          <a:endParaRPr lang="en-US" sz="2900" kern="1200" dirty="0"/>
        </a:p>
      </dsp:txBody>
      <dsp:txXfrm>
        <a:off x="2289060" y="53241"/>
        <a:ext cx="7473487" cy="1064833"/>
      </dsp:txXfrm>
    </dsp:sp>
    <dsp:sp modelId="{B91E8595-85DB-4C51-9700-9A1B32083AAB}">
      <dsp:nvSpPr>
        <dsp:cNvPr id="0" name=""/>
        <dsp:cNvSpPr/>
      </dsp:nvSpPr>
      <dsp:spPr>
        <a:xfrm>
          <a:off x="2129358" y="1118075"/>
          <a:ext cx="85174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3F30A-EABF-4994-8F0D-B7C8F7DBBC8B}">
      <dsp:nvSpPr>
        <dsp:cNvPr id="0" name=""/>
        <dsp:cNvSpPr/>
      </dsp:nvSpPr>
      <dsp:spPr>
        <a:xfrm>
          <a:off x="2289060" y="1171317"/>
          <a:ext cx="7365232" cy="1064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PYTHONPATH</a:t>
          </a:r>
        </a:p>
      </dsp:txBody>
      <dsp:txXfrm>
        <a:off x="2289060" y="1171317"/>
        <a:ext cx="7365232" cy="1064833"/>
      </dsp:txXfrm>
    </dsp:sp>
    <dsp:sp modelId="{EF596094-4218-41EF-A9E1-D98DB06C8760}">
      <dsp:nvSpPr>
        <dsp:cNvPr id="0" name=""/>
        <dsp:cNvSpPr/>
      </dsp:nvSpPr>
      <dsp:spPr>
        <a:xfrm>
          <a:off x="2129358" y="2236150"/>
          <a:ext cx="85174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D0AED-8B33-4927-93B8-55EE279F3D0B}">
      <dsp:nvSpPr>
        <dsp:cNvPr id="0" name=""/>
        <dsp:cNvSpPr/>
      </dsp:nvSpPr>
      <dsp:spPr>
        <a:xfrm>
          <a:off x="2289060" y="2289392"/>
          <a:ext cx="4099014" cy="1064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The installation-dependent default</a:t>
          </a:r>
          <a:endParaRPr lang="en-US" sz="2900" kern="1200" dirty="0"/>
        </a:p>
      </dsp:txBody>
      <dsp:txXfrm>
        <a:off x="2289060" y="2289392"/>
        <a:ext cx="4099014" cy="1064833"/>
      </dsp:txXfrm>
    </dsp:sp>
    <dsp:sp modelId="{25E98A9D-8D20-4376-86D1-18EEE72D1E46}">
      <dsp:nvSpPr>
        <dsp:cNvPr id="0" name=""/>
        <dsp:cNvSpPr/>
      </dsp:nvSpPr>
      <dsp:spPr>
        <a:xfrm>
          <a:off x="6540767" y="2289392"/>
          <a:ext cx="4099014" cy="354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Lucida Console"/>
            </a:rPr>
            <a:t>/</a:t>
          </a:r>
          <a:r>
            <a:rPr lang="en-US" sz="1800" b="0" i="0" kern="1200" dirty="0" err="1">
              <a:latin typeface="Lucida Console"/>
            </a:rPr>
            <a:t>usr</a:t>
          </a:r>
          <a:r>
            <a:rPr lang="en-US" sz="1800" b="0" i="0" kern="1200" dirty="0">
              <a:latin typeface="Lucida Console"/>
            </a:rPr>
            <a:t>/local/lib/python</a:t>
          </a:r>
          <a:endParaRPr lang="en-US" sz="1800" kern="1200" dirty="0">
            <a:latin typeface="Lucida Console"/>
          </a:endParaRPr>
        </a:p>
      </dsp:txBody>
      <dsp:txXfrm>
        <a:off x="6540767" y="2289392"/>
        <a:ext cx="4099014" cy="354597"/>
      </dsp:txXfrm>
    </dsp:sp>
    <dsp:sp modelId="{85BA9071-B946-41E0-81BA-FAFBC138D86C}">
      <dsp:nvSpPr>
        <dsp:cNvPr id="0" name=""/>
        <dsp:cNvSpPr/>
      </dsp:nvSpPr>
      <dsp:spPr>
        <a:xfrm>
          <a:off x="6388075" y="2643990"/>
          <a:ext cx="40990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87A08-2957-4814-BC31-9453C56E5A84}">
      <dsp:nvSpPr>
        <dsp:cNvPr id="0" name=""/>
        <dsp:cNvSpPr/>
      </dsp:nvSpPr>
      <dsp:spPr>
        <a:xfrm>
          <a:off x="6540767" y="2643990"/>
          <a:ext cx="4099014" cy="354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Lucida Console"/>
            </a:rPr>
            <a:t>С</a:t>
          </a:r>
          <a:r>
            <a:rPr lang="en-US" sz="1800" kern="1200" dirty="0">
              <a:latin typeface="Lucida Console"/>
            </a:rPr>
            <a:t>:\</a:t>
          </a:r>
          <a:r>
            <a:rPr lang="en-US" sz="1800" kern="1200" dirty="0" err="1">
              <a:latin typeface="Lucida Console"/>
            </a:rPr>
            <a:t>pythonXX</a:t>
          </a:r>
          <a:r>
            <a:rPr lang="en-US" sz="1800" kern="1200" dirty="0">
              <a:latin typeface="Lucida Console"/>
            </a:rPr>
            <a:t>\lib</a:t>
          </a:r>
        </a:p>
      </dsp:txBody>
      <dsp:txXfrm>
        <a:off x="6540767" y="2643990"/>
        <a:ext cx="4099014" cy="354597"/>
      </dsp:txXfrm>
    </dsp:sp>
    <dsp:sp modelId="{E78E0795-725D-404E-8C43-DFD95C64C3F6}">
      <dsp:nvSpPr>
        <dsp:cNvPr id="0" name=""/>
        <dsp:cNvSpPr/>
      </dsp:nvSpPr>
      <dsp:spPr>
        <a:xfrm>
          <a:off x="6388075" y="2998588"/>
          <a:ext cx="40990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14775-C782-4E4E-A4D5-71AF7126EF7C}">
      <dsp:nvSpPr>
        <dsp:cNvPr id="0" name=""/>
        <dsp:cNvSpPr/>
      </dsp:nvSpPr>
      <dsp:spPr>
        <a:xfrm>
          <a:off x="6540767" y="2998588"/>
          <a:ext cx="4099014" cy="354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>
              <a:latin typeface="Lucida Console" panose="020B0609040504020204" pitchFamily="49" charset="0"/>
            </a:rPr>
            <a:t>sys.path</a:t>
          </a:r>
          <a:endParaRPr lang="en-US" sz="1800" kern="1200">
            <a:latin typeface="Lucida Console" panose="020B0609040504020204" pitchFamily="49" charset="0"/>
          </a:endParaRPr>
        </a:p>
      </dsp:txBody>
      <dsp:txXfrm>
        <a:off x="6540767" y="2998588"/>
        <a:ext cx="4099014" cy="354597"/>
      </dsp:txXfrm>
    </dsp:sp>
    <dsp:sp modelId="{B4FADF2D-6D73-4C63-815F-844787A4C759}">
      <dsp:nvSpPr>
        <dsp:cNvPr id="0" name=""/>
        <dsp:cNvSpPr/>
      </dsp:nvSpPr>
      <dsp:spPr>
        <a:xfrm>
          <a:off x="2129358" y="3354226"/>
          <a:ext cx="85174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F14EE-C5AF-4A19-A3EA-569627CA2B60}">
      <dsp:nvSpPr>
        <dsp:cNvPr id="0" name=""/>
        <dsp:cNvSpPr/>
      </dsp:nvSpPr>
      <dsp:spPr>
        <a:xfrm>
          <a:off x="2289060" y="3407467"/>
          <a:ext cx="8948395" cy="1064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Built-in modules (standard library)</a:t>
          </a:r>
          <a:endParaRPr lang="en-US" sz="2900" kern="1200" dirty="0">
            <a:latin typeface="Lucida Console" panose="020B0609040504020204" pitchFamily="49" charset="0"/>
          </a:endParaRPr>
        </a:p>
      </dsp:txBody>
      <dsp:txXfrm>
        <a:off x="2289060" y="3407467"/>
        <a:ext cx="8948395" cy="1064833"/>
      </dsp:txXfrm>
    </dsp:sp>
    <dsp:sp modelId="{9B3D765E-BC35-4B81-BB2D-BB9E45B62E90}">
      <dsp:nvSpPr>
        <dsp:cNvPr id="0" name=""/>
        <dsp:cNvSpPr/>
      </dsp:nvSpPr>
      <dsp:spPr>
        <a:xfrm>
          <a:off x="2129358" y="4472301"/>
          <a:ext cx="85174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031CA-E984-4ED4-9097-DB2153840F67}">
      <dsp:nvSpPr>
        <dsp:cNvPr id="0" name=""/>
        <dsp:cNvSpPr/>
      </dsp:nvSpPr>
      <dsp:spPr>
        <a:xfrm>
          <a:off x="-5113663" y="-783672"/>
          <a:ext cx="6092184" cy="6092184"/>
        </a:xfrm>
        <a:prstGeom prst="blockArc">
          <a:avLst>
            <a:gd name="adj1" fmla="val 18900000"/>
            <a:gd name="adj2" fmla="val 2700000"/>
            <a:gd name="adj3" fmla="val 35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AFD60-87BA-4DD5-965A-D101FF7B0FD8}">
      <dsp:nvSpPr>
        <dsp:cNvPr id="0" name=""/>
        <dsp:cNvSpPr/>
      </dsp:nvSpPr>
      <dsp:spPr>
        <a:xfrm>
          <a:off x="317417" y="205699"/>
          <a:ext cx="10857415" cy="4112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04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 Light"/>
            </a:rPr>
            <a:t>math/random</a:t>
          </a:r>
          <a:endParaRPr lang="en-US" sz="2100" kern="1200" dirty="0"/>
        </a:p>
      </dsp:txBody>
      <dsp:txXfrm>
        <a:off x="317417" y="205699"/>
        <a:ext cx="10857415" cy="411217"/>
      </dsp:txXfrm>
    </dsp:sp>
    <dsp:sp modelId="{B6ED3F30-BA5F-4B9E-92B1-0B2820DD29DB}">
      <dsp:nvSpPr>
        <dsp:cNvPr id="0" name=""/>
        <dsp:cNvSpPr/>
      </dsp:nvSpPr>
      <dsp:spPr>
        <a:xfrm>
          <a:off x="60406" y="154297"/>
          <a:ext cx="514021" cy="5140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7218B-C006-4A0B-B817-3FE804BD3DA5}">
      <dsp:nvSpPr>
        <dsp:cNvPr id="0" name=""/>
        <dsp:cNvSpPr/>
      </dsp:nvSpPr>
      <dsp:spPr>
        <a:xfrm>
          <a:off x="689811" y="822887"/>
          <a:ext cx="10485021" cy="411217"/>
        </a:xfrm>
        <a:prstGeom prst="rect">
          <a:avLst/>
        </a:prstGeom>
        <a:solidFill>
          <a:schemeClr val="accent3">
            <a:hueOff val="-564365"/>
            <a:satOff val="-579"/>
            <a:lumOff val="-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04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 Light"/>
            </a:rPr>
            <a:t>collections </a:t>
          </a:r>
        </a:p>
      </dsp:txBody>
      <dsp:txXfrm>
        <a:off x="689811" y="822887"/>
        <a:ext cx="10485021" cy="411217"/>
      </dsp:txXfrm>
    </dsp:sp>
    <dsp:sp modelId="{1DE07765-A2AF-4837-AA3B-CD976B208ABA}">
      <dsp:nvSpPr>
        <dsp:cNvPr id="0" name=""/>
        <dsp:cNvSpPr/>
      </dsp:nvSpPr>
      <dsp:spPr>
        <a:xfrm>
          <a:off x="432800" y="771485"/>
          <a:ext cx="514021" cy="5140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564365"/>
              <a:satOff val="-579"/>
              <a:lumOff val="-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16954-C5A5-4FBE-AC15-DBFAAB435519}">
      <dsp:nvSpPr>
        <dsp:cNvPr id="0" name=""/>
        <dsp:cNvSpPr/>
      </dsp:nvSpPr>
      <dsp:spPr>
        <a:xfrm>
          <a:off x="893882" y="1439623"/>
          <a:ext cx="10280951" cy="411217"/>
        </a:xfrm>
        <a:prstGeom prst="rect">
          <a:avLst/>
        </a:prstGeom>
        <a:solidFill>
          <a:schemeClr val="accent3">
            <a:hueOff val="-1128729"/>
            <a:satOff val="-1158"/>
            <a:lumOff val="-15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04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 Light"/>
            </a:rPr>
            <a:t>functools/itertools</a:t>
          </a:r>
        </a:p>
      </dsp:txBody>
      <dsp:txXfrm>
        <a:off x="893882" y="1439623"/>
        <a:ext cx="10280951" cy="411217"/>
      </dsp:txXfrm>
    </dsp:sp>
    <dsp:sp modelId="{D092F72D-5C52-4BC5-A731-FD0FBCD22BE1}">
      <dsp:nvSpPr>
        <dsp:cNvPr id="0" name=""/>
        <dsp:cNvSpPr/>
      </dsp:nvSpPr>
      <dsp:spPr>
        <a:xfrm>
          <a:off x="636871" y="1388220"/>
          <a:ext cx="514021" cy="5140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128729"/>
              <a:satOff val="-1158"/>
              <a:lumOff val="-15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EA68E-D50A-4F25-A3E0-7A35A485ECBB}">
      <dsp:nvSpPr>
        <dsp:cNvPr id="0" name=""/>
        <dsp:cNvSpPr/>
      </dsp:nvSpPr>
      <dsp:spPr>
        <a:xfrm>
          <a:off x="959039" y="2056811"/>
          <a:ext cx="10215793" cy="411217"/>
        </a:xfrm>
        <a:prstGeom prst="rect">
          <a:avLst/>
        </a:prstGeom>
        <a:solidFill>
          <a:schemeClr val="accent3">
            <a:hueOff val="-1693094"/>
            <a:satOff val="-1737"/>
            <a:lumOff val="-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04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 Light"/>
            </a:rPr>
            <a:t>os/sys</a:t>
          </a:r>
        </a:p>
      </dsp:txBody>
      <dsp:txXfrm>
        <a:off x="959039" y="2056811"/>
        <a:ext cx="10215793" cy="411217"/>
      </dsp:txXfrm>
    </dsp:sp>
    <dsp:sp modelId="{E18F92DC-7388-49DD-924D-090B603864D6}">
      <dsp:nvSpPr>
        <dsp:cNvPr id="0" name=""/>
        <dsp:cNvSpPr/>
      </dsp:nvSpPr>
      <dsp:spPr>
        <a:xfrm>
          <a:off x="702028" y="2005409"/>
          <a:ext cx="514021" cy="5140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693094"/>
              <a:satOff val="-1737"/>
              <a:lumOff val="-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3598A-9EFF-49A3-BCBE-4C4B7C0CC231}">
      <dsp:nvSpPr>
        <dsp:cNvPr id="0" name=""/>
        <dsp:cNvSpPr/>
      </dsp:nvSpPr>
      <dsp:spPr>
        <a:xfrm>
          <a:off x="893882" y="2673999"/>
          <a:ext cx="10280951" cy="411217"/>
        </a:xfrm>
        <a:prstGeom prst="rect">
          <a:avLst/>
        </a:prstGeom>
        <a:solidFill>
          <a:schemeClr val="accent3">
            <a:hueOff val="-2257458"/>
            <a:satOff val="-2316"/>
            <a:lumOff val="-3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04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 Light"/>
            </a:rPr>
            <a:t>json/csv/yaml</a:t>
          </a:r>
        </a:p>
      </dsp:txBody>
      <dsp:txXfrm>
        <a:off x="893882" y="2673999"/>
        <a:ext cx="10280951" cy="411217"/>
      </dsp:txXfrm>
    </dsp:sp>
    <dsp:sp modelId="{0540171F-9B5F-45F3-9B05-8F072556DD47}">
      <dsp:nvSpPr>
        <dsp:cNvPr id="0" name=""/>
        <dsp:cNvSpPr/>
      </dsp:nvSpPr>
      <dsp:spPr>
        <a:xfrm>
          <a:off x="636871" y="2622597"/>
          <a:ext cx="514021" cy="5140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2257458"/>
              <a:satOff val="-2316"/>
              <a:lumOff val="-30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833F8-D28B-46F1-AFCA-72208AC4A88E}">
      <dsp:nvSpPr>
        <dsp:cNvPr id="0" name=""/>
        <dsp:cNvSpPr/>
      </dsp:nvSpPr>
      <dsp:spPr>
        <a:xfrm>
          <a:off x="689811" y="3290735"/>
          <a:ext cx="10485021" cy="411217"/>
        </a:xfrm>
        <a:prstGeom prst="rect">
          <a:avLst/>
        </a:prstGeom>
        <a:solidFill>
          <a:schemeClr val="accent3">
            <a:hueOff val="-2821823"/>
            <a:satOff val="-2895"/>
            <a:lumOff val="-37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04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 Light"/>
            </a:rPr>
            <a:t>time/datetime</a:t>
          </a:r>
        </a:p>
      </dsp:txBody>
      <dsp:txXfrm>
        <a:off x="689811" y="3290735"/>
        <a:ext cx="10485021" cy="411217"/>
      </dsp:txXfrm>
    </dsp:sp>
    <dsp:sp modelId="{3AF873E9-1522-4595-B501-C9C586E3C451}">
      <dsp:nvSpPr>
        <dsp:cNvPr id="0" name=""/>
        <dsp:cNvSpPr/>
      </dsp:nvSpPr>
      <dsp:spPr>
        <a:xfrm>
          <a:off x="432800" y="3239332"/>
          <a:ext cx="514021" cy="5140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2821823"/>
              <a:satOff val="-2895"/>
              <a:lumOff val="-37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D3729B-985B-456E-AF88-4D89459829CA}">
      <dsp:nvSpPr>
        <dsp:cNvPr id="0" name=""/>
        <dsp:cNvSpPr/>
      </dsp:nvSpPr>
      <dsp:spPr>
        <a:xfrm>
          <a:off x="317417" y="3907923"/>
          <a:ext cx="10857415" cy="411217"/>
        </a:xfrm>
        <a:prstGeom prst="rect">
          <a:avLst/>
        </a:prstGeom>
        <a:solidFill>
          <a:schemeClr val="accent3">
            <a:hueOff val="-3386187"/>
            <a:satOff val="-3474"/>
            <a:lumOff val="-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0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 Light"/>
            </a:rPr>
            <a:t>logging/argparse</a:t>
          </a:r>
          <a:endParaRPr lang="en-US" sz="2100" kern="1200" dirty="0"/>
        </a:p>
      </dsp:txBody>
      <dsp:txXfrm>
        <a:off x="317417" y="3907923"/>
        <a:ext cx="10857415" cy="411217"/>
      </dsp:txXfrm>
    </dsp:sp>
    <dsp:sp modelId="{10732493-2AE0-49D8-A961-90518AE73133}">
      <dsp:nvSpPr>
        <dsp:cNvPr id="0" name=""/>
        <dsp:cNvSpPr/>
      </dsp:nvSpPr>
      <dsp:spPr>
        <a:xfrm>
          <a:off x="60406" y="3856521"/>
          <a:ext cx="514021" cy="5140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3386187"/>
              <a:satOff val="-3474"/>
              <a:lumOff val="-4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4D3653-B229-4962-BD8D-7D73D1DA96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E7CD8-DD25-46D1-8237-9BCE8DDEB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1B26E-2786-4B2B-A0B3-02E72FD770B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D34E-26AF-4736-92E1-CA6EC1CFC2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48E78-555D-46B6-8FA9-9C6E1AE5A9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C340F-29AE-4569-9FCF-0DDE11742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47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E0C02-46BB-49EE-BCAE-F7214430F85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5A046-4B0E-4EB0-8507-B00623C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20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8FB253A-2EB6-4144-9C02-596B74527C7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6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41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0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04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1C8EB985-4B2D-408E-B4E0-C07F9BC0344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26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0B0E045-2F2E-4C8D-8A1F-352176E2B8D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6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4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4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42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34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9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3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3276600"/>
            <a:ext cx="7949184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2629050"/>
            <a:ext cx="7949184" cy="646331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35060"/>
            <a:ext cx="22352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14133" y="622576"/>
            <a:ext cx="3556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5548905"/>
            <a:ext cx="12192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166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3276600"/>
            <a:ext cx="7949184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1823186"/>
            <a:ext cx="7949184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35060"/>
            <a:ext cx="22352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14133" y="622576"/>
            <a:ext cx="3556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5548905"/>
            <a:ext cx="12192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8"/>
            <a:ext cx="11216640" cy="1143000"/>
          </a:xfrm>
        </p:spPr>
        <p:txBody>
          <a:bodyPr lIns="91440" rIns="91440"/>
          <a:lstStyle/>
          <a:p>
            <a:r>
              <a:rPr lang="en-US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9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3565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9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7853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4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05138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3276600"/>
            <a:ext cx="7949184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1823186"/>
            <a:ext cx="7949184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0689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8"/>
            <a:ext cx="11216640" cy="1143000"/>
          </a:xfrm>
        </p:spPr>
        <p:txBody>
          <a:bodyPr lIns="91440" rIns="91440"/>
          <a:lstStyle/>
          <a:p>
            <a:r>
              <a:rPr lang="en-US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737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line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4"/>
            <a:ext cx="11239500" cy="4529667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027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4"/>
            <a:ext cx="5314949" cy="4529667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2" y="1439334"/>
            <a:ext cx="5314951" cy="4529667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49404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4"/>
            <a:ext cx="11239500" cy="4072467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3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8992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896534"/>
            <a:ext cx="5314948" cy="4072467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801" y="1896534"/>
            <a:ext cx="5324476" cy="4072467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8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483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439334"/>
            <a:ext cx="5314948" cy="4529667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6024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48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4"/>
            <a:ext cx="5314949" cy="4072467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178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48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468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4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7" y="2373859"/>
            <a:ext cx="5314948" cy="359514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12001" y="2"/>
            <a:ext cx="5080001" cy="643551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>
          <a:xfrm>
            <a:off x="8305208" y="1870969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83562631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48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3" y="2373859"/>
            <a:ext cx="5324476" cy="359514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3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2"/>
            <a:ext cx="5080001" cy="643551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1193208" y="1870969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9360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2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4"/>
            <a:ext cx="11239500" cy="4529667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8903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line 2</a:t>
            </a:r>
            <a:br>
              <a:rPr lang="en-US"/>
            </a:br>
            <a:r>
              <a:rPr lang="en-US"/>
              <a:t>line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896534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801" y="1896534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34228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3202368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6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24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7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8433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82762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/>
        </p:nvCxnSpPr>
        <p:spPr>
          <a:xfrm flipV="1">
            <a:off x="7981952" y="937626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/>
        </p:nvSpPr>
        <p:spPr>
          <a:xfrm>
            <a:off x="7981952" y="948970"/>
            <a:ext cx="4210048" cy="691457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2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3"/>
            <a:ext cx="3541837" cy="407246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744658859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31693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7" y="2404305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806772691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7" y="2404305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428827142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7" y="2404305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704226577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7" y="2404305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6748045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439336"/>
            <a:ext cx="11239500" cy="4529667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42018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6"/>
            <a:ext cx="5314949" cy="4529667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3" y="1439336"/>
            <a:ext cx="5314951" cy="4529667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4248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896536"/>
            <a:ext cx="11239500" cy="4072467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4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2255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5" y="1896536"/>
            <a:ext cx="5314948" cy="4072467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802" y="1896536"/>
            <a:ext cx="5324476" cy="4072467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784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5" y="1439336"/>
            <a:ext cx="5314948" cy="4529667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6390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48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6"/>
            <a:ext cx="5314949" cy="4072467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7896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48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4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4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4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4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4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4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5527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4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1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7" y="2373859"/>
            <a:ext cx="5314948" cy="359514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12002" y="4"/>
            <a:ext cx="5080001" cy="643551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>
          <a:xfrm>
            <a:off x="8305208" y="1870971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77010382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48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3" y="2373859"/>
            <a:ext cx="5324476" cy="359514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5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4"/>
            <a:ext cx="5080001" cy="643551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1193208" y="1870971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4208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2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439336"/>
            <a:ext cx="11239500" cy="4529667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64246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5" y="1896536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802" y="1896536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7336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189" indent="0">
              <a:buNone/>
              <a:defRPr b="1" i="0" cap="all" spc="200" baseline="0"/>
            </a:lvl2pPr>
            <a:lvl3pPr marL="914377" indent="0">
              <a:buNone/>
              <a:defRPr b="1" i="0" cap="all" spc="200" baseline="0"/>
            </a:lvl3pPr>
            <a:lvl4pPr marL="1371566" indent="0">
              <a:buNone/>
              <a:defRPr b="1" i="0" cap="all" spc="200" baseline="0"/>
            </a:lvl4pPr>
            <a:lvl5pPr marL="1828754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189" indent="0">
              <a:buNone/>
              <a:defRPr b="1" i="0" cap="all" spc="200" baseline="0"/>
            </a:lvl2pPr>
            <a:lvl3pPr marL="914377" indent="0">
              <a:buNone/>
              <a:defRPr b="1" i="0" cap="all" spc="200" baseline="0"/>
            </a:lvl3pPr>
            <a:lvl4pPr marL="1371566" indent="0">
              <a:buNone/>
              <a:defRPr b="1" i="0" cap="all" spc="200" baseline="0"/>
            </a:lvl4pPr>
            <a:lvl5pPr marL="1828754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189" indent="0">
              <a:buNone/>
              <a:defRPr b="1" i="0" cap="all" spc="200" baseline="0"/>
            </a:lvl2pPr>
            <a:lvl3pPr marL="914377" indent="0">
              <a:buNone/>
              <a:defRPr b="1" i="0" cap="all" spc="200" baseline="0"/>
            </a:lvl3pPr>
            <a:lvl4pPr marL="1371566" indent="0">
              <a:buNone/>
              <a:defRPr b="1" i="0" cap="all" spc="200" baseline="0"/>
            </a:lvl4pPr>
            <a:lvl5pPr marL="1828754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14420220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7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3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2" y="4909149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1890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15927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/>
        </p:nvCxnSpPr>
        <p:spPr>
          <a:xfrm flipV="1">
            <a:off x="7981952" y="937628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/>
        </p:nvSpPr>
        <p:spPr>
          <a:xfrm>
            <a:off x="7981952" y="948972"/>
            <a:ext cx="4210048" cy="691457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59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3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189" indent="0">
              <a:buNone/>
              <a:defRPr b="1" i="0" cap="all" spc="200" baseline="0"/>
            </a:lvl2pPr>
            <a:lvl3pPr marL="914377" indent="0">
              <a:buNone/>
              <a:defRPr b="1" i="0" cap="all" spc="200" baseline="0"/>
            </a:lvl3pPr>
            <a:lvl4pPr marL="1371566" indent="0">
              <a:buNone/>
              <a:defRPr b="1" i="0" cap="all" spc="200" baseline="0"/>
            </a:lvl4pPr>
            <a:lvl5pPr marL="1828754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9" y="2363055"/>
            <a:ext cx="3541837" cy="407246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9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126885255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02866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3047287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22430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2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1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80211"/>
      </p:ext>
    </p:extLst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8"/>
            <a:ext cx="11216640" cy="1143000"/>
          </a:xfrm>
        </p:spPr>
        <p:txBody>
          <a:bodyPr lIns="91440" rIns="91440"/>
          <a:lstStyle/>
          <a:p>
            <a:r>
              <a:rPr lang="en-US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45898"/>
      </p:ext>
    </p:extLst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786876"/>
      </p:ext>
    </p:extLst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23599"/>
            <a:ext cx="7315200" cy="543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image" Target="../media/image7.emf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e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5.emf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5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image" Target="../media/image7.emf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image" Target="../media/image8.emf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12192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832" r:id="rId7"/>
    <p:sldLayoutId id="2147483685" r:id="rId8"/>
    <p:sldLayoutId id="2147483681" r:id="rId9"/>
    <p:sldLayoutId id="2147483717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290516"/>
            <a:ext cx="109728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714" r:id="rId2"/>
    <p:sldLayoutId id="2147483718" r:id="rId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4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35520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8" y="1439334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8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8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5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301" userDrawn="1">
          <p15:clr>
            <a:srgbClr val="F26B43"/>
          </p15:clr>
        </p15:guide>
        <p15:guide id="6" pos="7380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3648" userDrawn="1">
          <p15:clr>
            <a:srgbClr val="F26B43"/>
          </p15:clr>
        </p15:guide>
        <p15:guide id="9" pos="4032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4607" y="2404305"/>
            <a:ext cx="7442791" cy="16269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35520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8"/>
            <a:ext cx="627880" cy="2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2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6"/>
          <p:cNvPicPr/>
          <p:nvPr/>
        </p:nvPicPr>
        <p:blipFill>
          <a:blip r:embed="rId14"/>
          <a:stretch/>
        </p:blipFill>
        <p:spPr>
          <a:xfrm>
            <a:off x="7111800" y="0"/>
            <a:ext cx="5074560" cy="685260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7111800" y="0"/>
            <a:ext cx="5074560" cy="68526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" name="Picture 7"/>
          <p:cNvPicPr/>
          <p:nvPr/>
        </p:nvPicPr>
        <p:blipFill>
          <a:blip r:embed="rId15"/>
          <a:stretch/>
        </p:blipFill>
        <p:spPr>
          <a:xfrm rot="5400000">
            <a:off x="3689640" y="3075480"/>
            <a:ext cx="6852600" cy="701640"/>
          </a:xfrm>
          <a:prstGeom prst="rect">
            <a:avLst/>
          </a:prstGeom>
          <a:ln>
            <a:noFill/>
          </a:ln>
        </p:spPr>
      </p:pic>
      <p:pic>
        <p:nvPicPr>
          <p:cNvPr id="3" name="Picture 8"/>
          <p:cNvPicPr/>
          <p:nvPr/>
        </p:nvPicPr>
        <p:blipFill>
          <a:blip r:embed="rId16"/>
          <a:stretch/>
        </p:blipFill>
        <p:spPr>
          <a:xfrm>
            <a:off x="837000" y="681840"/>
            <a:ext cx="1182960" cy="41580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0" y="6435360"/>
            <a:ext cx="12186720" cy="417240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70" name="Picture 7"/>
          <p:cNvPicPr/>
          <p:nvPr/>
        </p:nvPicPr>
        <p:blipFill>
          <a:blip r:embed="rId3"/>
          <a:stretch/>
        </p:blipFill>
        <p:spPr>
          <a:xfrm>
            <a:off x="480600" y="6549120"/>
            <a:ext cx="622440" cy="217080"/>
          </a:xfrm>
          <a:prstGeom prst="rect">
            <a:avLst/>
          </a:prstGeom>
          <a:ln>
            <a:noFill/>
          </a:ln>
        </p:spPr>
      </p:pic>
      <p:sp>
        <p:nvSpPr>
          <p:cNvPr id="37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35522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9" y="1439336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300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9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  <p:sldLayoutId id="2147483824" r:id="rId19"/>
    <p:sldLayoutId id="2147483825" r:id="rId20"/>
    <p:sldLayoutId id="2147483831" r:id="rId2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301">
          <p15:clr>
            <a:srgbClr val="F26B43"/>
          </p15:clr>
        </p15:guide>
        <p15:guide id="6" pos="7380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3648">
          <p15:clr>
            <a:srgbClr val="F26B43"/>
          </p15:clr>
        </p15:guide>
        <p15:guide id="9" pos="4032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6435360"/>
            <a:ext cx="12187800" cy="418320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2" name="Picture 7"/>
          <p:cNvPicPr/>
          <p:nvPr/>
        </p:nvPicPr>
        <p:blipFill>
          <a:blip r:embed="rId14"/>
          <a:stretch/>
        </p:blipFill>
        <p:spPr>
          <a:xfrm>
            <a:off x="480600" y="6549120"/>
            <a:ext cx="623520" cy="218160"/>
          </a:xfrm>
          <a:prstGeom prst="rect">
            <a:avLst/>
          </a:prstGeom>
          <a:ln>
            <a:noFill/>
          </a:ln>
        </p:spPr>
      </p:pic>
      <p:pic>
        <p:nvPicPr>
          <p:cNvPr id="123" name="Picture 2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>
            <a:off x="0" y="-163080"/>
            <a:ext cx="2059920" cy="1578960"/>
          </a:xfrm>
          <a:prstGeom prst="rect">
            <a:avLst/>
          </a:prstGeom>
          <a:ln>
            <a:noFill/>
          </a:ln>
        </p:spPr>
      </p:pic>
      <p:pic>
        <p:nvPicPr>
          <p:cNvPr id="124" name="Picture 3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 rot="10800000">
            <a:off x="10132200" y="4908960"/>
            <a:ext cx="2059920" cy="1578960"/>
          </a:xfrm>
          <a:prstGeom prst="rect">
            <a:avLst/>
          </a:prstGeom>
          <a:ln>
            <a:noFill/>
          </a:ln>
        </p:spPr>
      </p:pic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rimer-on-python-decorators&#8203;" TargetMode="External"/><Relationship Id="rId1" Type="http://schemas.openxmlformats.org/officeDocument/2006/relationships/slideLayout" Target="../slideLayouts/slideLayout6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9/library/functions.html#open&#8203;" TargetMode="Externa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index.html&#8203;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python.org/en/Closures&#8203;" TargetMode="External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708480" y="1883160"/>
            <a:ext cx="5749200" cy="189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tabLst>
                <a:tab pos="40824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Python Programming Language Foundation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708480" y="3779280"/>
            <a:ext cx="5749200" cy="55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Session </a:t>
            </a:r>
            <a:r>
              <a:rPr lang="en-US" sz="2000" b="1" spc="-1">
                <a:solidFill>
                  <a:srgbClr val="FFFFFF"/>
                </a:solidFill>
                <a:latin typeface="Calibri Light"/>
                <a:ea typeface="DejaVu Sans"/>
              </a:rPr>
              <a:t>5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8516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>
          <a:xfrm>
            <a:off x="467288" y="1233146"/>
            <a:ext cx="11239500" cy="4529667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F06957-1D55-4ED6-A2E8-FC1D3E0A0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91" y="1879631"/>
            <a:ext cx="1070998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/>
                <a:cs typeface="Courier New"/>
              </a:rPr>
              <a:t>import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time</a:t>
            </a:r>
            <a:endParaRPr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2800" b="0" i="0" u="none" strike="noStrike" cap="none" normalizeH="0" baseline="0" dirty="0">
                <a:ln>
                  <a:noFill/>
                </a:ln>
                <a:effectLst/>
                <a:latin typeface="Courier New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/>
                <a:cs typeface="Courier New"/>
              </a:rPr>
              <a:t>def </a:t>
            </a:r>
            <a:r>
              <a:rPr lang="en-US" altLang="en-US" sz="2800" b="1" dirty="0">
                <a:solidFill>
                  <a:srgbClr val="000080"/>
                </a:solidFill>
                <a:latin typeface="Courier New"/>
                <a:cs typeface="Courier New"/>
              </a:rPr>
              <a:t>sleeper</a:t>
            </a:r>
            <a:r>
              <a:rPr lang="en-US" altLang="en-US" sz="2800" dirty="0">
                <a:solidFill>
                  <a:srgbClr val="000000"/>
                </a:solidFill>
                <a:latin typeface="Courier New"/>
                <a:cs typeface="Courier New"/>
              </a:rPr>
              <a:t>(sec):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ourier New"/>
                <a:cs typeface="Courier New"/>
              </a:rPr>
              <a:t>    </a:t>
            </a:r>
            <a:r>
              <a:rPr lang="en-US" altLang="en-US" sz="2800" dirty="0" err="1">
                <a:latin typeface="Courier New"/>
                <a:cs typeface="Courier New"/>
              </a:rPr>
              <a:t>time.sleep</a:t>
            </a:r>
            <a:r>
              <a:rPr lang="en-US" altLang="en-US" sz="2800" dirty="0">
                <a:latin typeface="Courier New"/>
                <a:cs typeface="Courier New"/>
              </a:rPr>
              <a:t>(sec) </a:t>
            </a:r>
            <a:endParaRPr lang="en-US" sz="2800" dirty="0">
              <a:latin typeface="Calibri"/>
              <a:cs typeface="Courier New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br>
              <a:rPr lang="en-US" altLang="en-US" sz="2800" b="0" i="0" u="none" strike="noStrike" cap="none" normalizeH="0" baseline="0" dirty="0">
                <a:ln>
                  <a:noFill/>
                </a:ln>
                <a:effectLst/>
                <a:latin typeface="Courier New"/>
                <a:cs typeface="Courier New" panose="02070309020205020404" pitchFamily="49" charset="0"/>
              </a:rPr>
            </a:br>
            <a:r>
              <a:rPr lang="en-US" altLang="en-US" sz="2800" dirty="0" err="1">
                <a:solidFill>
                  <a:srgbClr val="000000"/>
                </a:solidFill>
                <a:latin typeface="Courier New"/>
                <a:cs typeface="Courier New"/>
              </a:rPr>
              <a:t>timed_sleeper</a:t>
            </a:r>
            <a:r>
              <a:rPr lang="en-US" altLang="en-US" sz="2800" dirty="0">
                <a:solidFill>
                  <a:srgbClr val="000000"/>
                </a:solidFill>
                <a:latin typeface="Courier New"/>
                <a:cs typeface="Courier New"/>
              </a:rPr>
              <a:t> = timer(sleeper)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rgbClr val="000000"/>
                </a:solidFill>
                <a:latin typeface="Courier New"/>
                <a:cs typeface="Courier New"/>
              </a:rPr>
              <a:t>timed_sleeper</a:t>
            </a:r>
            <a:r>
              <a:rPr lang="en-US" sz="2800" dirty="0">
                <a:solidFill>
                  <a:srgbClr val="000000"/>
                </a:solidFill>
                <a:latin typeface="Courier New"/>
                <a:cs typeface="Courier New"/>
              </a:rPr>
              <a:t>(5)  </a:t>
            </a:r>
            <a:r>
              <a:rPr lang="en-US" sz="2800" i="1" dirty="0">
                <a:solidFill>
                  <a:srgbClr val="808080"/>
                </a:solidFill>
                <a:latin typeface="Courier New"/>
                <a:cs typeface="Courier New"/>
              </a:rPr>
              <a:t># Function execution time: 5.00</a:t>
            </a:r>
            <a:endParaRPr lang="en-US" sz="3200" i="1" dirty="0">
              <a:solidFill>
                <a:srgbClr val="808080"/>
              </a:solidFill>
              <a:cs typeface="Calibri"/>
            </a:endParaRPr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B2B5F600-9F60-4406-BE45-477DC4CD9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smtClean="0">
                <a:latin typeface="+mn-lt"/>
              </a:rPr>
              <a:pPr/>
              <a:t>10</a:t>
            </a:fld>
            <a:endParaRPr lang="en-US" sz="1800">
              <a:latin typeface="+mn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4D8C78-0DC7-4EAE-8F03-4EA3F1F2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Pattern</a:t>
            </a: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9F9AC416-9CA7-408A-A3C7-F45B8BB730D7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91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9312-F809-4B8F-9C38-46FAA89C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Definition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A9C7802-CB42-420C-8EBB-4FE3AF5D714A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F66B4590-E791-4AE9-B86B-3D27E17A3114}"/>
              </a:ext>
            </a:extLst>
          </p:cNvPr>
          <p:cNvSpPr/>
          <p:nvPr/>
        </p:nvSpPr>
        <p:spPr>
          <a:xfrm>
            <a:off x="582213" y="2596235"/>
            <a:ext cx="11031973" cy="16619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>
            <a:defPPr>
              <a:defRPr lang="en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408240" algn="l"/>
              </a:tabLst>
            </a:pPr>
            <a:r>
              <a:rPr lang="en-US" sz="3600" spc="-1" dirty="0">
                <a:ea typeface="+mn-lt"/>
                <a:cs typeface="+mn-lt"/>
              </a:rPr>
              <a:t>A </a:t>
            </a:r>
            <a:r>
              <a:rPr lang="en-US" sz="3600" b="1" spc="-1" dirty="0">
                <a:ea typeface="+mn-lt"/>
                <a:cs typeface="+mn-lt"/>
              </a:rPr>
              <a:t>decorator</a:t>
            </a:r>
            <a:r>
              <a:rPr lang="en-US" sz="3600" spc="-1" dirty="0">
                <a:ea typeface="+mn-lt"/>
                <a:cs typeface="+mn-lt"/>
              </a:rPr>
              <a:t> is a </a:t>
            </a:r>
            <a:r>
              <a:rPr lang="en-US" sz="3600" b="1" spc="-1" dirty="0">
                <a:ea typeface="+mn-lt"/>
                <a:cs typeface="+mn-lt"/>
              </a:rPr>
              <a:t>function</a:t>
            </a:r>
            <a:r>
              <a:rPr lang="en-US" sz="3600" spc="-1" dirty="0">
                <a:ea typeface="+mn-lt"/>
                <a:cs typeface="+mn-lt"/>
              </a:rPr>
              <a:t> that takes another </a:t>
            </a:r>
            <a:r>
              <a:rPr lang="en-US" sz="3600" b="1" spc="-1" dirty="0">
                <a:ea typeface="+mn-lt"/>
                <a:cs typeface="+mn-lt"/>
              </a:rPr>
              <a:t>function</a:t>
            </a:r>
            <a:r>
              <a:rPr lang="en-US" sz="3600" spc="-1" dirty="0">
                <a:ea typeface="+mn-lt"/>
                <a:cs typeface="+mn-lt"/>
              </a:rPr>
              <a:t> and extends the </a:t>
            </a:r>
            <a:r>
              <a:rPr lang="en-US" sz="3600" b="1" spc="-1" dirty="0">
                <a:ea typeface="+mn-lt"/>
                <a:cs typeface="+mn-lt"/>
              </a:rPr>
              <a:t>behavior</a:t>
            </a:r>
            <a:r>
              <a:rPr lang="en-US" sz="3600" spc="-1" dirty="0">
                <a:ea typeface="+mn-lt"/>
                <a:cs typeface="+mn-lt"/>
              </a:rPr>
              <a:t> of the latter function without explicitly </a:t>
            </a:r>
            <a:r>
              <a:rPr lang="en-US" sz="3600" b="1" spc="-1" dirty="0">
                <a:ea typeface="+mn-lt"/>
                <a:cs typeface="+mn-lt"/>
              </a:rPr>
              <a:t>modifying</a:t>
            </a:r>
            <a:r>
              <a:rPr lang="en-US" sz="3600" spc="-1" dirty="0">
                <a:ea typeface="+mn-lt"/>
                <a:cs typeface="+mn-lt"/>
              </a:rPr>
              <a:t> it</a:t>
            </a:r>
            <a:endParaRPr lang="en-US" sz="3600">
              <a:ea typeface="+mn-lt"/>
              <a:cs typeface="+mn-lt"/>
            </a:endParaRPr>
          </a:p>
        </p:txBody>
      </p:sp>
      <p:sp>
        <p:nvSpPr>
          <p:cNvPr id="9" name="CustomShape 11">
            <a:extLst>
              <a:ext uri="{FF2B5EF4-FFF2-40B4-BE49-F238E27FC236}">
                <a16:creationId xmlns:a16="http://schemas.microsoft.com/office/drawing/2014/main" id="{180A76C1-47F4-4FB9-846B-E0032DE6025B}"/>
              </a:ext>
            </a:extLst>
          </p:cNvPr>
          <p:cNvSpPr/>
          <p:nvPr/>
        </p:nvSpPr>
        <p:spPr>
          <a:xfrm>
            <a:off x="36252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>
            <a:defPPr>
              <a:defRPr lang="en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https://</a:t>
            </a:r>
            <a:r>
              <a:rPr lang="en-US" sz="1400" i="1" u="sng" spc="58" dirty="0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realpython</a:t>
            </a:r>
            <a:r>
              <a:rPr lang="en-US" sz="1400" b="0" i="1" u="sng" strike="noStrike" spc="58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.</a:t>
            </a:r>
            <a:r>
              <a:rPr lang="en-US" sz="1400" i="1" u="sng" spc="58" dirty="0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com</a:t>
            </a:r>
            <a:r>
              <a:rPr lang="en-US" sz="1400" b="0" i="1" u="sng" strike="noStrike" spc="58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/</a:t>
            </a:r>
            <a:r>
              <a:rPr lang="en-US" sz="1400" i="1" u="sng" spc="58" dirty="0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primer-on-python-decorators​</a:t>
            </a:r>
            <a:endParaRPr lang="en-US" sz="1400" b="0" strike="noStrike" spc="-1">
              <a:latin typeface="Arial"/>
              <a:cs typeface="Arial"/>
            </a:endParaRPr>
          </a:p>
        </p:txBody>
      </p:sp>
      <p:sp>
        <p:nvSpPr>
          <p:cNvPr id="4" name="Номер слайда 2">
            <a:extLst>
              <a:ext uri="{FF2B5EF4-FFF2-40B4-BE49-F238E27FC236}">
                <a16:creationId xmlns:a16="http://schemas.microsoft.com/office/drawing/2014/main" id="{E7C27528-E1A5-4595-AD3C-ADEAE26F6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smtClean="0">
                <a:latin typeface="+mn-lt"/>
              </a:rPr>
              <a:pPr/>
              <a:t>11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916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>
          <a:xfrm>
            <a:off x="467288" y="1233146"/>
            <a:ext cx="11239500" cy="4529667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F06957-1D55-4ED6-A2E8-FC1D3E0A0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885" y="1879631"/>
            <a:ext cx="9206366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/>
                <a:cs typeface="Courier New"/>
              </a:rPr>
              <a:t>import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time</a:t>
            </a:r>
            <a:endParaRPr lang="en-US" altLang="en-US" sz="2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>
              <a:latin typeface="Courier New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FF"/>
                </a:solidFill>
                <a:latin typeface="Courier New"/>
                <a:cs typeface="Courier New"/>
              </a:rPr>
              <a:t>@</a:t>
            </a:r>
            <a:r>
              <a:rPr lang="en-US" sz="2800" b="1">
                <a:solidFill>
                  <a:srgbClr val="0000FF"/>
                </a:solidFill>
                <a:latin typeface="Courier New"/>
                <a:cs typeface="Courier New"/>
              </a:rPr>
              <a:t>timer  </a:t>
            </a:r>
            <a:r>
              <a:rPr lang="en-US" sz="2800" i="1">
                <a:solidFill>
                  <a:srgbClr val="808080"/>
                </a:solidFill>
                <a:latin typeface="Courier New"/>
                <a:cs typeface="Courier New"/>
              </a:rPr>
              <a:t># Syntax sugar</a:t>
            </a:r>
            <a:br>
              <a:rPr lang="en-US" altLang="en-US" sz="2800" b="0" i="0" u="none" strike="noStrike" cap="none" normalizeH="0" baseline="0">
                <a:ln>
                  <a:noFill/>
                </a:ln>
                <a:effectLst/>
                <a:latin typeface="Courier New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/>
                <a:cs typeface="Courier New"/>
              </a:rPr>
              <a:t>def </a:t>
            </a:r>
            <a:r>
              <a:rPr lang="en-US" altLang="en-US" sz="2800" b="1">
                <a:solidFill>
                  <a:srgbClr val="000080"/>
                </a:solidFill>
                <a:latin typeface="Courier New"/>
                <a:cs typeface="Courier New"/>
              </a:rPr>
              <a:t>sleeper</a:t>
            </a:r>
            <a:r>
              <a:rPr lang="en-US" altLang="en-US" sz="2800">
                <a:solidFill>
                  <a:srgbClr val="000000"/>
                </a:solidFill>
                <a:latin typeface="Courier New"/>
                <a:cs typeface="Courier New"/>
              </a:rPr>
              <a:t>(sec):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latin typeface="Courier New"/>
                <a:cs typeface="Courier New"/>
              </a:rPr>
              <a:t>    time.sleep(sec) </a:t>
            </a:r>
            <a:endParaRPr lang="en-US" sz="2800">
              <a:latin typeface="Calibri"/>
              <a:cs typeface="Courier New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br>
              <a:rPr lang="en-US" altLang="en-US" sz="2800" b="0" i="0" u="none" strike="noStrike" cap="none" normalizeH="0" baseline="0">
                <a:ln>
                  <a:noFill/>
                </a:ln>
                <a:effectLst/>
                <a:latin typeface="Courier New"/>
                <a:cs typeface="Courier New" panose="02070309020205020404" pitchFamily="49" charset="0"/>
              </a:rPr>
            </a:br>
            <a:r>
              <a:rPr lang="en-US" sz="2800">
                <a:solidFill>
                  <a:srgbClr val="000000"/>
                </a:solidFill>
                <a:latin typeface="Courier New"/>
                <a:cs typeface="Courier New"/>
              </a:rPr>
              <a:t>sleeper(5)  </a:t>
            </a:r>
            <a:r>
              <a:rPr lang="en-US" sz="2800" i="1">
                <a:solidFill>
                  <a:srgbClr val="808080"/>
                </a:solidFill>
                <a:latin typeface="Courier New"/>
                <a:cs typeface="Courier New"/>
              </a:rPr>
              <a:t>#Function execution time: 5.00</a:t>
            </a:r>
            <a:endParaRPr lang="en-US" sz="3200" i="1">
              <a:solidFill>
                <a:srgbClr val="808080"/>
              </a:solidFill>
              <a:cs typeface="Calibri"/>
            </a:endParaRPr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B2B5F600-9F60-4406-BE45-477DC4CD9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smtClean="0">
                <a:latin typeface="+mn-lt"/>
              </a:rPr>
              <a:pPr/>
              <a:t>12</a:t>
            </a:fld>
            <a:endParaRPr lang="en-US" sz="1800">
              <a:latin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A4526C-0D2A-467B-A610-9A4DD5EF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9" y="304800"/>
            <a:ext cx="11235265" cy="402336"/>
          </a:xfrm>
        </p:spPr>
        <p:txBody>
          <a:bodyPr/>
          <a:lstStyle/>
          <a:p>
            <a:r>
              <a:rPr lang="en-US" b="1">
                <a:cs typeface="Calibri Light"/>
              </a:rPr>
              <a:t>Syntax sugar</a:t>
            </a:r>
            <a:endParaRPr 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E8A93C18-8F0C-4236-B4DD-E3696DBC7526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663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none" lIns="0" tIns="45720" rIns="0" bIns="45720" rtlCol="0" anchor="ctr">
            <a:noAutofit/>
          </a:bodyPr>
          <a:lstStyle/>
          <a:p>
            <a:r>
              <a:rPr lang="en-US" b="1" dirty="0">
                <a:ea typeface="+mj-lt"/>
                <a:cs typeface="+mj-lt"/>
              </a:rPr>
              <a:t>Decorator parametrization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F3AFB07-187B-4758-BC6B-126DBF641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732" y="1010713"/>
            <a:ext cx="8132354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/>
                <a:cs typeface="Courier New"/>
              </a:rPr>
              <a:t>import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time</a:t>
            </a:r>
            <a:br>
              <a:rPr lang="en-US" altLang="en-US" sz="2800" b="0" i="0" u="none" strike="noStrike" cap="none" normalizeH="0" baseline="0" dirty="0">
                <a:ln>
                  <a:noFill/>
                </a:ln>
                <a:effectLst/>
                <a:latin typeface="Courier New"/>
                <a:cs typeface="Courier New" panose="02070309020205020404" pitchFamily="49" charset="0"/>
              </a:rPr>
            </a:br>
            <a:br>
              <a:rPr lang="en-US" altLang="en-US" sz="2800" b="0" i="0" u="none" strike="noStrike" cap="none" normalizeH="0" baseline="0" dirty="0">
                <a:ln>
                  <a:noFill/>
                </a:ln>
                <a:effectLst/>
                <a:latin typeface="Courier New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/>
                <a:cs typeface="Courier New"/>
              </a:rPr>
              <a:t>def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paused(t):</a:t>
            </a:r>
            <a:br>
              <a:rPr lang="en-US" altLang="en-US" sz="2800" b="0" i="0" u="none" strike="noStrike" cap="none" normalizeH="0" baseline="0" dirty="0">
                <a:ln>
                  <a:noFill/>
                </a:ln>
                <a:effectLst/>
                <a:latin typeface="Courier New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/>
                <a:cs typeface="Courier New"/>
              </a:rPr>
              <a:t>  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/>
                <a:cs typeface="Courier New"/>
              </a:rPr>
              <a:t>def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parametrized_paused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(f):</a:t>
            </a:r>
            <a:br>
              <a:rPr lang="en-US" altLang="en-US" sz="2800" b="0" i="0" u="none" strike="noStrike" cap="none" normalizeH="0" baseline="0" dirty="0">
                <a:ln>
                  <a:noFill/>
                </a:ln>
                <a:effectLst/>
                <a:latin typeface="Courier New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/>
                <a:cs typeface="Courier New"/>
              </a:rPr>
              <a:t>      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/>
                <a:cs typeface="Courier New"/>
              </a:rPr>
              <a:t>def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wrapper(*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args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, **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kwargs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):</a:t>
            </a:r>
            <a:br>
              <a:rPr lang="en-US" altLang="en-US" sz="2800" b="0" i="0" u="none" strike="noStrike" cap="none" normalizeH="0" baseline="0" dirty="0">
                <a:ln>
                  <a:noFill/>
                </a:ln>
                <a:effectLst/>
                <a:latin typeface="Courier New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/>
                <a:cs typeface="Courier New"/>
              </a:rPr>
              <a:t>          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time.sleep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(t)</a:t>
            </a:r>
            <a:br>
              <a:rPr lang="en-US" altLang="en-US" sz="2800" b="0" i="0" u="none" strike="noStrike" cap="none" normalizeH="0" baseline="0" dirty="0">
                <a:ln>
                  <a:noFill/>
                </a:ln>
                <a:effectLst/>
                <a:latin typeface="Courier New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/>
                <a:cs typeface="Courier New"/>
              </a:rPr>
              <a:t>          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/>
                <a:cs typeface="Courier New"/>
              </a:rPr>
              <a:t>return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f(*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args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, **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kwargs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br>
              <a:rPr lang="en-US" altLang="en-US" sz="2800" b="0" i="0" u="none" strike="noStrike" cap="none" normalizeH="0" baseline="0" dirty="0">
                <a:ln>
                  <a:noFill/>
                </a:ln>
                <a:effectLst/>
                <a:latin typeface="Courier New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/>
                <a:cs typeface="Courier New"/>
              </a:rPr>
              <a:t>        </a:t>
            </a:r>
            <a:endParaRPr lang="en-US" altLang="en-US" sz="2400" dirty="0">
              <a:solidFill>
                <a:srgbClr val="222222"/>
              </a:solidFill>
              <a:latin typeface="Courier New"/>
              <a:cs typeface="Courier New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/>
                <a:cs typeface="Courier New"/>
              </a:rPr>
              <a:t>       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/>
                <a:cs typeface="Courier New"/>
              </a:rPr>
              <a:t>return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wrapper</a:t>
            </a:r>
            <a:br>
              <a:rPr lang="en-US" altLang="en-US" sz="2800" b="0" i="0" u="none" strike="noStrike" cap="none" normalizeH="0" baseline="0" dirty="0">
                <a:ln>
                  <a:noFill/>
                </a:ln>
                <a:effectLst/>
                <a:latin typeface="Courier New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/>
                <a:cs typeface="Courier New"/>
              </a:rPr>
              <a:t>    </a:t>
            </a:r>
            <a:endParaRPr lang="en-US" altLang="en-US" sz="2400" dirty="0">
              <a:solidFill>
                <a:srgbClr val="222222"/>
              </a:solidFill>
              <a:latin typeface="Courier New"/>
              <a:cs typeface="Courier New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/>
                <a:cs typeface="Courier New"/>
              </a:rPr>
              <a:t>   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/>
                <a:cs typeface="Courier New"/>
              </a:rPr>
              <a:t>return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parametrized_paused</a:t>
            </a:r>
            <a:endParaRPr lang="en-US" altLang="en-US" sz="2400" b="0" i="0" u="none" strike="noStrike" cap="none" normalizeH="0" baseline="0" dirty="0" err="1">
              <a:ln>
                <a:noFill/>
              </a:ln>
              <a:effectLst/>
              <a:latin typeface="Courier New"/>
              <a:cs typeface="Courier New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E35FA223-767D-4688-9F17-A3312DABD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dirty="0" smtClean="0">
                <a:latin typeface="+mn-lt"/>
              </a:rPr>
              <a:pPr/>
              <a:t>13</a:t>
            </a:fld>
            <a:endParaRPr lang="en-US" sz="1800" dirty="0">
              <a:latin typeface="+mn-lt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E6719D18-4C1F-4EC8-BA5B-F662039AD752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988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none" lIns="0" tIns="45720" rIns="0" bIns="45720" rtlCol="0" anchor="ctr">
            <a:noAutofit/>
          </a:bodyPr>
          <a:lstStyle/>
          <a:p>
            <a:r>
              <a:rPr lang="en-US" b="1" dirty="0">
                <a:ea typeface="+mj-lt"/>
                <a:cs typeface="+mj-lt"/>
              </a:rPr>
              <a:t>Decorator parametrization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F3AFB07-187B-4758-BC6B-126DBF641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862" y="2641928"/>
            <a:ext cx="413446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/>
                <a:cs typeface="Courier New"/>
              </a:rPr>
              <a:t>@paused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/>
                <a:cs typeface="Courier New"/>
              </a:rPr>
              <a:t>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br>
              <a:rPr lang="en-US" altLang="en-US" sz="3200" b="0" i="0" u="none" strike="noStrike" cap="none" normalizeH="0" baseline="0">
                <a:ln>
                  <a:noFill/>
                </a:ln>
                <a:effectLst/>
                <a:latin typeface="Courier New"/>
                <a:cs typeface="Courier New" panose="02070309020205020404" pitchFamily="49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/>
                <a:cs typeface="Courier New"/>
              </a:rPr>
              <a:t>def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func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(x, y):</a:t>
            </a:r>
            <a:br>
              <a:rPr lang="en-US" altLang="en-US" sz="3200" b="0" i="0" u="none" strike="noStrike" cap="none" normalizeH="0" baseline="0">
                <a:ln>
                  <a:noFill/>
                </a:ln>
                <a:effectLst/>
                <a:latin typeface="Courier New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/>
                <a:cs typeface="Courier New"/>
              </a:rPr>
              <a:t>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/>
                <a:cs typeface="Courier New"/>
              </a:rPr>
              <a:t>return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x + y</a:t>
            </a:r>
            <a:endParaRPr lang="en-US" altLang="en-US" sz="3200" b="0" i="0" u="none" strike="noStrike" cap="none" normalizeH="0" baseline="0" dirty="0">
              <a:ln>
                <a:noFill/>
              </a:ln>
              <a:effectLst/>
              <a:latin typeface="Courier New"/>
              <a:cs typeface="Courier New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E35FA223-767D-4688-9F17-A3312DABD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dirty="0" smtClean="0">
                <a:latin typeface="+mn-lt"/>
              </a:rPr>
              <a:pPr/>
              <a:t>14</a:t>
            </a:fld>
            <a:endParaRPr lang="en-US" sz="1800" dirty="0">
              <a:latin typeface="+mn-lt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F8121F0A-5CB3-4CCB-9512-DD79D801D83F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283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none" lIns="0" tIns="45720" rIns="0" bIns="45720" rtlCol="0" anchor="ctr">
            <a:noAutofit/>
          </a:bodyPr>
          <a:lstStyle/>
          <a:p>
            <a:r>
              <a:rPr lang="en-US" b="1" dirty="0"/>
              <a:t>Decorators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6323913"/>
              </p:ext>
            </p:extLst>
          </p:nvPr>
        </p:nvGraphicFramePr>
        <p:xfrm>
          <a:off x="1981201" y="914401"/>
          <a:ext cx="8358389" cy="5277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CE5A4A88-FC3F-4AAF-8667-6D6A78511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dirty="0" smtClean="0">
                <a:latin typeface="+mn-lt"/>
              </a:rPr>
              <a:pPr/>
              <a:t>15</a:t>
            </a:fld>
            <a:endParaRPr lang="en-US" sz="1800" dirty="0">
              <a:latin typeface="+mn-lt"/>
            </a:endParaRPr>
          </a:p>
        </p:txBody>
      </p:sp>
      <p:sp>
        <p:nvSpPr>
          <p:cNvPr id="40" name="CustomShape 2">
            <a:extLst>
              <a:ext uri="{FF2B5EF4-FFF2-40B4-BE49-F238E27FC236}">
                <a16:creationId xmlns:a16="http://schemas.microsoft.com/office/drawing/2014/main" id="{FD9B96FE-F088-4D8A-8539-DCB8603A811B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1922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74605" y="3037408"/>
            <a:ext cx="7442791" cy="783184"/>
          </a:xfrm>
        </p:spPr>
        <p:txBody>
          <a:bodyPr/>
          <a:lstStyle/>
          <a:p>
            <a:pPr lvl="0"/>
            <a:r>
              <a:rPr lang="en-US" sz="4400" dirty="0"/>
              <a:t>Files</a:t>
            </a: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9026122D-39A3-425F-917E-394085FF3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dirty="0" smtClean="0">
                <a:latin typeface="+mn-lt"/>
              </a:rPr>
              <a:pPr/>
              <a:t>16</a:t>
            </a:fld>
            <a:endParaRPr lang="en-US" sz="1800" dirty="0">
              <a:latin typeface="+mn-lt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9F917729-C450-46FF-A42C-8E88D64CCBA2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5173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C5C7C-D111-4906-9AE3-F30F0F7E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8" y="304800"/>
            <a:ext cx="11235265" cy="402336"/>
          </a:xfrm>
        </p:spPr>
        <p:txBody>
          <a:bodyPr/>
          <a:lstStyle/>
          <a:p>
            <a:r>
              <a:rPr lang="en-US" b="1" dirty="0"/>
              <a:t>Open / close files</a:t>
            </a:r>
            <a:endParaRPr lang="ru-RU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2C91DA5-FE2E-4208-A517-76E9B236C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888" y="2644169"/>
            <a:ext cx="6356227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f =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/>
                <a:cs typeface="Courier New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>
                <a:solidFill>
                  <a:srgbClr val="008000"/>
                </a:solidFill>
                <a:latin typeface="Courier New"/>
                <a:ea typeface="+mn-lt"/>
                <a:cs typeface="Courier New"/>
              </a:rPr>
              <a:t>'file_name.txt'</a:t>
            </a:r>
            <a:r>
              <a:rPr lang="en-US" altLang="en-US" sz="3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br>
              <a:rPr lang="en-US" altLang="en-US" sz="3200" b="0" i="0" u="none" strike="noStrike" cap="none" normalizeH="0" baseline="0" dirty="0">
                <a:ln>
                  <a:noFill/>
                </a:ln>
                <a:effectLst/>
                <a:latin typeface="Courier New"/>
                <a:cs typeface="Courier New" panose="02070309020205020404" pitchFamily="49" charset="0"/>
              </a:rPr>
            </a:b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file_content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 =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f.read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()</a:t>
            </a:r>
            <a:br>
              <a:rPr lang="en-US" altLang="en-US" sz="3200" b="0" i="0" u="none" strike="noStrike" cap="none" normalizeH="0" baseline="0" dirty="0">
                <a:ln>
                  <a:noFill/>
                </a:ln>
                <a:effectLst/>
                <a:latin typeface="Courier New"/>
                <a:cs typeface="Courier New" panose="02070309020205020404" pitchFamily="49" charset="0"/>
              </a:rPr>
            </a:b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f.close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()</a:t>
            </a:r>
            <a:endParaRPr lang="en-US" altLang="en-US" sz="3200" b="0" i="0" u="none" strike="noStrike" cap="none" normalizeH="0" baseline="0" dirty="0">
              <a:ln>
                <a:noFill/>
              </a:ln>
              <a:effectLst/>
              <a:latin typeface="Courier New"/>
              <a:cs typeface="Courier New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C9E39567-1796-4CA1-B0FE-05BDC1401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dirty="0" smtClean="0">
                <a:latin typeface="+mn-lt"/>
              </a:rPr>
              <a:pPr/>
              <a:t>17</a:t>
            </a:fld>
            <a:endParaRPr lang="en-US" sz="1800" dirty="0">
              <a:latin typeface="+mn-lt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7B7FD4E6-6017-45EE-9908-5BC912E518DD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073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C5C7C-D111-4906-9AE3-F30F0F7E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8" y="304800"/>
            <a:ext cx="11235265" cy="402336"/>
          </a:xfrm>
        </p:spPr>
        <p:txBody>
          <a:bodyPr/>
          <a:lstStyle/>
          <a:p>
            <a:r>
              <a:rPr lang="en-US" b="1" dirty="0"/>
              <a:t>`open` function</a:t>
            </a:r>
            <a:endParaRPr lang="ru-RU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41789CE-217F-4EAC-B51C-9F04D11DC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386" y="1534032"/>
            <a:ext cx="368722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file, 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buffering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encoding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newline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closefd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opener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None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D5E0BF6B-33F0-44C8-8336-4CEE0B50D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dirty="0" smtClean="0">
                <a:latin typeface="+mn-lt"/>
              </a:rPr>
              <a:pPr/>
              <a:t>18</a:t>
            </a:fld>
            <a:endParaRPr lang="en-US" sz="1800" dirty="0">
              <a:latin typeface="+mn-lt"/>
            </a:endParaRPr>
          </a:p>
        </p:txBody>
      </p:sp>
      <p:sp>
        <p:nvSpPr>
          <p:cNvPr id="3" name="CustomShape 11">
            <a:extLst>
              <a:ext uri="{FF2B5EF4-FFF2-40B4-BE49-F238E27FC236}">
                <a16:creationId xmlns:a16="http://schemas.microsoft.com/office/drawing/2014/main" id="{5412F7E7-B1D3-45A7-BA49-997A1FCE94CD}"/>
              </a:ext>
            </a:extLst>
          </p:cNvPr>
          <p:cNvSpPr/>
          <p:nvPr/>
        </p:nvSpPr>
        <p:spPr>
          <a:xfrm>
            <a:off x="36252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>
            <a:defPPr>
              <a:defRPr lang="en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https://</a:t>
            </a:r>
            <a:r>
              <a:rPr lang="en-US" sz="1400" i="1" u="sng" spc="58" dirty="0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docs.python</a:t>
            </a:r>
            <a:r>
              <a:rPr lang="en-US" sz="1400" b="0" i="1" u="sng" strike="noStrike" spc="58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.</a:t>
            </a:r>
            <a:r>
              <a:rPr lang="en-US" sz="1400" i="1" u="sng" spc="58" dirty="0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org/3.9/library</a:t>
            </a:r>
            <a:r>
              <a:rPr lang="en-US" sz="1400" b="0" i="1" u="sng" strike="noStrike" spc="58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/</a:t>
            </a:r>
            <a:r>
              <a:rPr lang="en-US" sz="1400" i="1" u="sng" spc="58" dirty="0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functions.html#open​</a:t>
            </a:r>
            <a:endParaRPr lang="en-US" sz="1400" b="0" strike="noStrike" spc="-1">
              <a:latin typeface="Arial"/>
              <a:cs typeface="Arial"/>
              <a:hlinkClick r:id="rId2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0045297D-554B-401D-BB44-280B25C55C08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6445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C5C7C-D111-4906-9AE3-F30F0F7E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8" y="304800"/>
            <a:ext cx="11235265" cy="402336"/>
          </a:xfrm>
        </p:spPr>
        <p:txBody>
          <a:bodyPr/>
          <a:lstStyle/>
          <a:p>
            <a:r>
              <a:rPr lang="en-US" b="1" dirty="0"/>
              <a:t>File modes</a:t>
            </a:r>
            <a:endParaRPr lang="ru-RU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4AA524-EE4D-462B-9569-FA466F339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435714"/>
              </p:ext>
            </p:extLst>
          </p:nvPr>
        </p:nvGraphicFramePr>
        <p:xfrm>
          <a:off x="1759107" y="1241476"/>
          <a:ext cx="8673786" cy="4659703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918129">
                  <a:extLst>
                    <a:ext uri="{9D8B030D-6E8A-4147-A177-3AD203B41FA5}">
                      <a16:colId xmlns:a16="http://schemas.microsoft.com/office/drawing/2014/main" val="3133666606"/>
                    </a:ext>
                  </a:extLst>
                </a:gridCol>
                <a:gridCol w="7755657">
                  <a:extLst>
                    <a:ext uri="{9D8B030D-6E8A-4147-A177-3AD203B41FA5}">
                      <a16:colId xmlns:a16="http://schemas.microsoft.com/office/drawing/2014/main" val="3294239463"/>
                    </a:ext>
                  </a:extLst>
                </a:gridCol>
              </a:tblGrid>
              <a:tr h="2787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Mode</a:t>
                      </a:r>
                      <a:endParaRPr lang="ru-RU" sz="1800" dirty="0">
                        <a:effectLst/>
                      </a:endParaRPr>
                    </a:p>
                  </a:txBody>
                  <a:tcPr marL="69679" marR="69679" marT="34840" marB="348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ru-RU" sz="1800" dirty="0">
                        <a:effectLst/>
                      </a:endParaRPr>
                    </a:p>
                  </a:txBody>
                  <a:tcPr marL="69679" marR="69679" marT="34840" marB="348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746153"/>
                  </a:ext>
                </a:extLst>
              </a:tr>
              <a:tr h="4877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'r'</a:t>
                      </a:r>
                    </a:p>
                  </a:txBody>
                  <a:tcPr marL="69679" marR="69679" marT="34840" marB="3484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Read-only </a:t>
                      </a:r>
                      <a:r>
                        <a:rPr lang="ru-RU" sz="1800" dirty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is used by default</a:t>
                      </a:r>
                      <a:r>
                        <a:rPr lang="ru-RU" sz="1800" dirty="0">
                          <a:effectLst/>
                        </a:rPr>
                        <a:t>).</a:t>
                      </a:r>
                    </a:p>
                  </a:txBody>
                  <a:tcPr marL="69679" marR="69679" marT="34840" marB="34840" anchor="ctr"/>
                </a:tc>
                <a:extLst>
                  <a:ext uri="{0D108BD9-81ED-4DB2-BD59-A6C34878D82A}">
                    <a16:rowId xmlns:a16="http://schemas.microsoft.com/office/drawing/2014/main" val="1333683264"/>
                  </a:ext>
                </a:extLst>
              </a:tr>
              <a:tr h="905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'w'</a:t>
                      </a:r>
                    </a:p>
                  </a:txBody>
                  <a:tcPr marL="69679" marR="69679" marT="34840" marB="3484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Write-only.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If there is no file with such a name it will be created. If the file exists it’s contents will be overwritten.</a:t>
                      </a:r>
                      <a:endParaRPr lang="ru-RU" sz="1800" dirty="0">
                        <a:effectLst/>
                      </a:endParaRPr>
                    </a:p>
                  </a:txBody>
                  <a:tcPr marL="69679" marR="69679" marT="34840" marB="34840" anchor="ctr"/>
                </a:tc>
                <a:extLst>
                  <a:ext uri="{0D108BD9-81ED-4DB2-BD59-A6C34878D82A}">
                    <a16:rowId xmlns:a16="http://schemas.microsoft.com/office/drawing/2014/main" val="1063668000"/>
                  </a:ext>
                </a:extLst>
              </a:tr>
              <a:tr h="6967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'x'</a:t>
                      </a:r>
                    </a:p>
                  </a:txBody>
                  <a:tcPr marL="69679" marR="69679" marT="34840" marB="3484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same as </a:t>
                      </a:r>
                      <a:r>
                        <a:rPr lang="en-US" sz="1800" dirty="0">
                          <a:effectLst/>
                        </a:rPr>
                        <a:t>‘w’ but raises an exception if the file already exists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</a:p>
                  </a:txBody>
                  <a:tcPr marL="69679" marR="69679" marT="34840" marB="34840" anchor="ctr"/>
                </a:tc>
                <a:extLst>
                  <a:ext uri="{0D108BD9-81ED-4DB2-BD59-A6C34878D82A}">
                    <a16:rowId xmlns:a16="http://schemas.microsoft.com/office/drawing/2014/main" val="2730625283"/>
                  </a:ext>
                </a:extLst>
              </a:tr>
              <a:tr h="6967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'a'</a:t>
                      </a:r>
                    </a:p>
                  </a:txBody>
                  <a:tcPr marL="69679" marR="69679" marT="34840" marB="3484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Appending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</a:p>
                  </a:txBody>
                  <a:tcPr marL="69679" marR="69679" marT="34840" marB="34840" anchor="ctr"/>
                </a:tc>
                <a:extLst>
                  <a:ext uri="{0D108BD9-81ED-4DB2-BD59-A6C34878D82A}">
                    <a16:rowId xmlns:a16="http://schemas.microsoft.com/office/drawing/2014/main" val="2378138331"/>
                  </a:ext>
                </a:extLst>
              </a:tr>
              <a:tr h="4877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'b'</a:t>
                      </a:r>
                    </a:p>
                  </a:txBody>
                  <a:tcPr marL="69679" marR="69679" marT="34840" marB="3484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Binary mode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</a:p>
                  </a:txBody>
                  <a:tcPr marL="69679" marR="69679" marT="34840" marB="34840" anchor="ctr"/>
                </a:tc>
                <a:extLst>
                  <a:ext uri="{0D108BD9-81ED-4DB2-BD59-A6C34878D82A}">
                    <a16:rowId xmlns:a16="http://schemas.microsoft.com/office/drawing/2014/main" val="3654453414"/>
                  </a:ext>
                </a:extLst>
              </a:tr>
              <a:tr h="6967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't'</a:t>
                      </a:r>
                    </a:p>
                  </a:txBody>
                  <a:tcPr marL="69679" marR="69679" marT="34840" marB="3484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Text mode</a:t>
                      </a:r>
                      <a:r>
                        <a:rPr lang="ru-RU" sz="1800" dirty="0">
                          <a:effectLst/>
                        </a:rPr>
                        <a:t> (</a:t>
                      </a:r>
                      <a:r>
                        <a:rPr lang="en-US" sz="1800" dirty="0">
                          <a:effectLst/>
                        </a:rPr>
                        <a:t>is used by default</a:t>
                      </a:r>
                      <a:r>
                        <a:rPr lang="ru-RU" sz="1800" dirty="0">
                          <a:effectLst/>
                        </a:rPr>
                        <a:t>).</a:t>
                      </a:r>
                    </a:p>
                  </a:txBody>
                  <a:tcPr marL="69679" marR="69679" marT="34840" marB="34840" anchor="ctr"/>
                </a:tc>
                <a:extLst>
                  <a:ext uri="{0D108BD9-81ED-4DB2-BD59-A6C34878D82A}">
                    <a16:rowId xmlns:a16="http://schemas.microsoft.com/office/drawing/2014/main" val="449353320"/>
                  </a:ext>
                </a:extLst>
              </a:tr>
              <a:tr h="2787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'+'</a:t>
                      </a:r>
                    </a:p>
                  </a:txBody>
                  <a:tcPr marL="69679" marR="69679" marT="34840" marB="3484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Read-write.</a:t>
                      </a:r>
                      <a:endParaRPr lang="ru-RU" sz="1800" dirty="0">
                        <a:effectLst/>
                      </a:endParaRPr>
                    </a:p>
                  </a:txBody>
                  <a:tcPr marL="69679" marR="69679" marT="34840" marB="34840" anchor="ctr"/>
                </a:tc>
                <a:extLst>
                  <a:ext uri="{0D108BD9-81ED-4DB2-BD59-A6C34878D82A}">
                    <a16:rowId xmlns:a16="http://schemas.microsoft.com/office/drawing/2014/main" val="3823930323"/>
                  </a:ext>
                </a:extLst>
              </a:tr>
            </a:tbl>
          </a:graphicData>
        </a:graphic>
      </p:graphicFrame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7C3ADD11-5197-4F1C-9181-C06024D1C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dirty="0" smtClean="0">
                <a:latin typeface="+mn-lt"/>
              </a:rPr>
              <a:pPr/>
              <a:t>19</a:t>
            </a:fld>
            <a:endParaRPr lang="en-US" sz="1800" dirty="0">
              <a:latin typeface="+mn-lt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CCB9BA6A-41A6-476F-AF0F-EEEFABA2280F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757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ED27AF3B-9B2D-435E-9060-099FB23F7E74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2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426" name="CustomShape 4"/>
          <p:cNvSpPr/>
          <p:nvPr/>
        </p:nvSpPr>
        <p:spPr>
          <a:xfrm>
            <a:off x="457200" y="1691640"/>
            <a:ext cx="11245680" cy="45576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 w="12600"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5"/>
          <p:cNvSpPr/>
          <p:nvPr/>
        </p:nvSpPr>
        <p:spPr>
          <a:xfrm>
            <a:off x="1005840" y="1415520"/>
            <a:ext cx="7865640" cy="529200"/>
          </a:xfrm>
          <a:prstGeom prst="roundRect">
            <a:avLst>
              <a:gd name="adj" fmla="val 16667"/>
            </a:avLst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 w="126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3280" tIns="25920" rIns="297360" bIns="25920" anchor="ctr">
            <a:noAutofit/>
          </a:bodyPr>
          <a:lstStyle/>
          <a:p>
            <a:pPr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US" spc="-1">
                <a:solidFill>
                  <a:srgbClr val="FFFFFF"/>
                </a:solidFill>
                <a:latin typeface="Arial"/>
              </a:rPr>
              <a:t>Closures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8" name="CustomShape 6"/>
          <p:cNvSpPr/>
          <p:nvPr/>
        </p:nvSpPr>
        <p:spPr>
          <a:xfrm>
            <a:off x="457200" y="2606040"/>
            <a:ext cx="11245680" cy="45180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 w="12600">
            <a:solidFill>
              <a:schemeClr val="accent3">
                <a:hueOff val="-1128729"/>
                <a:satOff val="-1158"/>
                <a:lumOff val="-1503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7"/>
          <p:cNvSpPr/>
          <p:nvPr/>
        </p:nvSpPr>
        <p:spPr>
          <a:xfrm>
            <a:off x="457200" y="3520440"/>
            <a:ext cx="11245680" cy="45180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 w="12600">
            <a:solidFill>
              <a:schemeClr val="accent3">
                <a:hueOff val="-2257458"/>
                <a:satOff val="-2316"/>
                <a:lumOff val="-3007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8"/>
          <p:cNvSpPr/>
          <p:nvPr/>
        </p:nvSpPr>
        <p:spPr>
          <a:xfrm>
            <a:off x="457200" y="4434840"/>
            <a:ext cx="11245680" cy="45180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 w="12600">
            <a:solidFill>
              <a:schemeClr val="accent3">
                <a:hueOff val="-3386187"/>
                <a:satOff val="-3474"/>
                <a:lumOff val="-451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CustomShape 9"/>
          <p:cNvSpPr/>
          <p:nvPr/>
        </p:nvSpPr>
        <p:spPr>
          <a:xfrm>
            <a:off x="1005840" y="2331720"/>
            <a:ext cx="7865640" cy="529560"/>
          </a:xfrm>
          <a:prstGeom prst="roundRect">
            <a:avLst>
              <a:gd name="adj" fmla="val 16667"/>
            </a:avLst>
          </a:prstGeom>
          <a:solidFill>
            <a:schemeClr val="accent3">
              <a:hueOff val="-1128729"/>
              <a:satOff val="-1158"/>
              <a:lumOff val="-1503"/>
              <a:alphaOff val="0"/>
            </a:schemeClr>
          </a:solidFill>
          <a:ln w="126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3280" tIns="25920" rIns="297360" bIns="25920" anchor="ctr">
            <a:noAutofit/>
          </a:bodyPr>
          <a:lstStyle/>
          <a:p>
            <a:pPr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US" spc="-1">
                <a:solidFill>
                  <a:srgbClr val="FFFFFF"/>
                </a:solidFill>
                <a:latin typeface="Arial"/>
              </a:rPr>
              <a:t>Decorators</a:t>
            </a:r>
            <a:endParaRPr lang="en-US"/>
          </a:p>
        </p:txBody>
      </p:sp>
      <p:sp>
        <p:nvSpPr>
          <p:cNvPr id="432" name="CustomShape 10"/>
          <p:cNvSpPr/>
          <p:nvPr/>
        </p:nvSpPr>
        <p:spPr>
          <a:xfrm>
            <a:off x="1005840" y="3246120"/>
            <a:ext cx="7865640" cy="529560"/>
          </a:xfrm>
          <a:prstGeom prst="roundRect">
            <a:avLst>
              <a:gd name="adj" fmla="val 16667"/>
            </a:avLst>
          </a:prstGeom>
          <a:solidFill>
            <a:schemeClr val="accent3">
              <a:hueOff val="-2257458"/>
              <a:satOff val="-2316"/>
              <a:lumOff val="-3007"/>
              <a:alphaOff val="0"/>
            </a:schemeClr>
          </a:solidFill>
          <a:ln w="126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3280" tIns="25920" rIns="297360" bIns="25920" anchor="ctr">
            <a:noAutofit/>
          </a:bodyPr>
          <a:lstStyle/>
          <a:p>
            <a:pPr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US" spc="-1">
                <a:solidFill>
                  <a:srgbClr val="FFFFFF"/>
                </a:solidFill>
                <a:latin typeface="Arial"/>
              </a:rPr>
              <a:t>Files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3" name="CustomShape 11"/>
          <p:cNvSpPr/>
          <p:nvPr/>
        </p:nvSpPr>
        <p:spPr>
          <a:xfrm>
            <a:off x="1005840" y="4160520"/>
            <a:ext cx="7865640" cy="529560"/>
          </a:xfrm>
          <a:prstGeom prst="roundRect">
            <a:avLst>
              <a:gd name="adj" fmla="val 16667"/>
            </a:avLst>
          </a:prstGeom>
          <a:solidFill>
            <a:schemeClr val="accent3">
              <a:hueOff val="-3386187"/>
              <a:satOff val="-3474"/>
              <a:lumOff val="-4510"/>
              <a:alphaOff val="0"/>
            </a:schemeClr>
          </a:solidFill>
          <a:ln w="126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3280" tIns="25920" rIns="297360" bIns="25920" anchor="ctr">
            <a:noAutofit/>
          </a:bodyPr>
          <a:lstStyle/>
          <a:p>
            <a:pPr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US" spc="-1">
                <a:solidFill>
                  <a:srgbClr val="FFFFFF"/>
                </a:solidFill>
                <a:latin typeface="Arial"/>
              </a:rPr>
              <a:t>Modules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34DC75-9F63-1C47-8F9C-4ADED2AF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Session overview</a:t>
            </a:r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2929954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C5C7C-D111-4906-9AE3-F30F0F7E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8" y="304800"/>
            <a:ext cx="11235265" cy="402336"/>
          </a:xfrm>
        </p:spPr>
        <p:txBody>
          <a:bodyPr/>
          <a:lstStyle/>
          <a:p>
            <a:r>
              <a:rPr lang="en-US" b="1" dirty="0"/>
              <a:t>File methods</a:t>
            </a:r>
            <a:endParaRPr lang="ru-RU" b="1" dirty="0"/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7C3ADD11-5197-4F1C-9181-C06024D1C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dirty="0" smtClean="0">
                <a:latin typeface="+mn-lt"/>
              </a:rPr>
              <a:pPr/>
              <a:t>20</a:t>
            </a:fld>
            <a:endParaRPr lang="en-US" sz="1800" dirty="0">
              <a:latin typeface="+mn-lt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2B93122B-0259-4048-8D48-8E660694DC0C}"/>
              </a:ext>
            </a:extLst>
          </p:cNvPr>
          <p:cNvSpPr/>
          <p:nvPr/>
        </p:nvSpPr>
        <p:spPr>
          <a:xfrm>
            <a:off x="457200" y="1463040"/>
            <a:ext cx="2193480" cy="45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47680" tIns="247680" rIns="247680" bIns="247680" anchor="t">
            <a:noAutofit/>
          </a:bodyPr>
          <a:lstStyle>
            <a:defPPr>
              <a:defRPr lang="en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2276"/>
              </a:spcAft>
              <a:tabLst>
                <a:tab pos="0" algn="l"/>
              </a:tabLst>
            </a:pPr>
            <a:r>
              <a:rPr lang="en-US" sz="4000" spc="-1" dirty="0">
                <a:solidFill>
                  <a:srgbClr val="000000"/>
                </a:solidFill>
                <a:latin typeface="Calibri Light"/>
              </a:rPr>
              <a:t>file</a:t>
            </a:r>
            <a:endParaRPr lang="en-US" dirty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7EB1A2BB-3A61-4C53-88D5-D14A64645E38}"/>
              </a:ext>
            </a:extLst>
          </p:cNvPr>
          <p:cNvSpPr/>
          <p:nvPr/>
        </p:nvSpPr>
        <p:spPr>
          <a:xfrm>
            <a:off x="457200" y="1417320"/>
            <a:ext cx="11247120" cy="0"/>
          </a:xfrm>
          <a:prstGeom prst="line">
            <a:avLst/>
          </a:prstGeom>
          <a:ln w="12600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17E453FB-DC75-475B-BD5B-429706D03002}"/>
              </a:ext>
            </a:extLst>
          </p:cNvPr>
          <p:cNvSpPr/>
          <p:nvPr/>
        </p:nvSpPr>
        <p:spPr>
          <a:xfrm>
            <a:off x="2834640" y="146376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 anchor="t">
            <a:noAutofit/>
          </a:bodyPr>
          <a:lstStyle>
            <a:defPPr>
              <a:defRPr lang="en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 Light"/>
                <a:ea typeface="+mn-lt"/>
              </a:rPr>
              <a:t>close()</a:t>
            </a:r>
            <a:endParaRPr lang="en-US" sz="2200" spc="-1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66"/>
              </a:spcAft>
              <a:tabLst>
                <a:tab pos="0" algn="l"/>
              </a:tabLst>
            </a:pPr>
            <a:endParaRPr lang="en-US" sz="2200" spc="-1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66"/>
              </a:spcAft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Calibri Light"/>
              <a:cs typeface="Calibri Light"/>
            </a:endParaRP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FC379048-DA00-4C34-92C6-D98DF033CDFE}"/>
              </a:ext>
            </a:extLst>
          </p:cNvPr>
          <p:cNvSpPr/>
          <p:nvPr/>
        </p:nvSpPr>
        <p:spPr>
          <a:xfrm>
            <a:off x="2743200" y="192024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CF0C957C-02D9-4AB2-9D5C-99E19B7B0217}"/>
              </a:ext>
            </a:extLst>
          </p:cNvPr>
          <p:cNvSpPr/>
          <p:nvPr/>
        </p:nvSpPr>
        <p:spPr>
          <a:xfrm>
            <a:off x="2743200" y="242460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id="{272ED825-B376-447B-B0A8-C292B7CC0E19}"/>
              </a:ext>
            </a:extLst>
          </p:cNvPr>
          <p:cNvSpPr/>
          <p:nvPr/>
        </p:nvSpPr>
        <p:spPr>
          <a:xfrm>
            <a:off x="2834640" y="193788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 anchor="t">
            <a:noAutofit/>
          </a:bodyPr>
          <a:lstStyle>
            <a:defPPr>
              <a:defRPr lang="en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66"/>
              </a:spcAft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read</a:t>
            </a:r>
            <a:r>
              <a:rPr lang="en-US" sz="2200" spc="-1" dirty="0">
                <a:solidFill>
                  <a:srgbClr val="000000"/>
                </a:solidFill>
                <a:latin typeface="Calibri Light"/>
                <a:ea typeface="+mn-lt"/>
              </a:rPr>
              <a:t>(size=-1)</a:t>
            </a:r>
            <a:endParaRPr lang="en-US" sz="2200" b="0" strike="noStrike" spc="-1" dirty="0">
              <a:latin typeface="Arial"/>
              <a:cs typeface="Arial"/>
            </a:endParaRP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8E532D3B-8845-4413-A925-416ED8C98CB3}"/>
              </a:ext>
            </a:extLst>
          </p:cNvPr>
          <p:cNvSpPr/>
          <p:nvPr/>
        </p:nvSpPr>
        <p:spPr>
          <a:xfrm>
            <a:off x="2743200" y="292608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00BE3CCC-45E8-431A-9F35-B82B0C191A14}"/>
              </a:ext>
            </a:extLst>
          </p:cNvPr>
          <p:cNvSpPr/>
          <p:nvPr/>
        </p:nvSpPr>
        <p:spPr>
          <a:xfrm>
            <a:off x="2743200" y="393192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7C657B23-A5CA-48AE-9EBF-A33ADAA3B377}"/>
              </a:ext>
            </a:extLst>
          </p:cNvPr>
          <p:cNvSpPr/>
          <p:nvPr/>
        </p:nvSpPr>
        <p:spPr>
          <a:xfrm>
            <a:off x="2743200" y="342900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7273BCB4-308D-483C-B031-A58997823A26}"/>
              </a:ext>
            </a:extLst>
          </p:cNvPr>
          <p:cNvSpPr/>
          <p:nvPr/>
        </p:nvSpPr>
        <p:spPr>
          <a:xfrm>
            <a:off x="2743200" y="443484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3F9AE1E3-736F-449A-9645-29606F33987B}"/>
              </a:ext>
            </a:extLst>
          </p:cNvPr>
          <p:cNvSpPr/>
          <p:nvPr/>
        </p:nvSpPr>
        <p:spPr>
          <a:xfrm>
            <a:off x="2743200" y="493776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4BDBA2BF-7194-4754-86EC-0A926D03FFDD}"/>
              </a:ext>
            </a:extLst>
          </p:cNvPr>
          <p:cNvSpPr/>
          <p:nvPr/>
        </p:nvSpPr>
        <p:spPr>
          <a:xfrm>
            <a:off x="2743200" y="544068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5738753E-13D9-47C4-9C81-E8BE79BD1AA4}"/>
              </a:ext>
            </a:extLst>
          </p:cNvPr>
          <p:cNvSpPr/>
          <p:nvPr/>
        </p:nvSpPr>
        <p:spPr>
          <a:xfrm>
            <a:off x="2743200" y="594360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" name="CustomShape 17">
            <a:extLst>
              <a:ext uri="{FF2B5EF4-FFF2-40B4-BE49-F238E27FC236}">
                <a16:creationId xmlns:a16="http://schemas.microsoft.com/office/drawing/2014/main" id="{1FA24BA7-CE0E-438E-B854-4EBD70A7C211}"/>
              </a:ext>
            </a:extLst>
          </p:cNvPr>
          <p:cNvSpPr/>
          <p:nvPr/>
        </p:nvSpPr>
        <p:spPr>
          <a:xfrm>
            <a:off x="2834640" y="246888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 anchor="t">
            <a:noAutofit/>
          </a:bodyPr>
          <a:lstStyle>
            <a:defPPr>
              <a:defRPr lang="en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US" sz="2200" spc="-1" dirty="0" err="1">
                <a:solidFill>
                  <a:srgbClr val="000000"/>
                </a:solidFill>
                <a:latin typeface="Calibri Light"/>
              </a:rPr>
              <a:t>readline</a:t>
            </a:r>
            <a:r>
              <a:rPr lang="en-US" sz="2200" spc="-1" dirty="0">
                <a:solidFill>
                  <a:srgbClr val="000000"/>
                </a:solidFill>
                <a:latin typeface="Calibri Light"/>
              </a:rPr>
              <a:t>(size=-1)</a:t>
            </a:r>
            <a:endParaRPr lang="en-US" sz="2200" spc="-1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66"/>
              </a:spcAft>
              <a:tabLst>
                <a:tab pos="0" algn="l"/>
              </a:tabLst>
            </a:pPr>
            <a:endParaRPr lang="en-US" sz="2200" spc="-1">
              <a:ea typeface="+mn-lt"/>
              <a:cs typeface="+mn-lt"/>
            </a:endParaRPr>
          </a:p>
          <a:p>
            <a:pPr>
              <a:tabLst>
                <a:tab pos="0" algn="l"/>
              </a:tabLst>
            </a:pPr>
            <a:endParaRPr lang="en-US" sz="2200" spc="-1">
              <a:solidFill>
                <a:srgbClr val="000000"/>
              </a:solidFill>
              <a:latin typeface="Calibri Light"/>
              <a:cs typeface="Calibri Light"/>
            </a:endParaRPr>
          </a:p>
        </p:txBody>
      </p:sp>
      <p:sp>
        <p:nvSpPr>
          <p:cNvPr id="21" name="CustomShape 18">
            <a:extLst>
              <a:ext uri="{FF2B5EF4-FFF2-40B4-BE49-F238E27FC236}">
                <a16:creationId xmlns:a16="http://schemas.microsoft.com/office/drawing/2014/main" id="{285863EA-9354-43BC-861D-F9181154DBCD}"/>
              </a:ext>
            </a:extLst>
          </p:cNvPr>
          <p:cNvSpPr/>
          <p:nvPr/>
        </p:nvSpPr>
        <p:spPr>
          <a:xfrm>
            <a:off x="2834640" y="297180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 anchor="t">
            <a:noAutofit/>
          </a:bodyPr>
          <a:lstStyle>
            <a:defPPr>
              <a:defRPr lang="en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US" sz="2200" spc="-1" dirty="0" err="1">
                <a:solidFill>
                  <a:srgbClr val="000000"/>
                </a:solidFill>
                <a:latin typeface="Calibri Light"/>
              </a:rPr>
              <a:t>readlines</a:t>
            </a:r>
            <a:r>
              <a:rPr lang="en-US" sz="2200" spc="-1" dirty="0">
                <a:solidFill>
                  <a:srgbClr val="000000"/>
                </a:solidFill>
                <a:latin typeface="Calibri Light"/>
              </a:rPr>
              <a:t>(hint=-1)</a:t>
            </a:r>
            <a:endParaRPr lang="en-US" sz="2200" spc="-1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66"/>
              </a:spcAft>
              <a:tabLst>
                <a:tab pos="0" algn="l"/>
              </a:tabLst>
            </a:pPr>
            <a:endParaRPr lang="en-US" sz="2200" spc="-1">
              <a:ea typeface="+mn-lt"/>
              <a:cs typeface="+mn-lt"/>
            </a:endParaRPr>
          </a:p>
          <a:p>
            <a:pPr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Calibri Light"/>
              <a:cs typeface="Calibri Light"/>
            </a:endParaRPr>
          </a:p>
        </p:txBody>
      </p:sp>
      <p:sp>
        <p:nvSpPr>
          <p:cNvPr id="22" name="CustomShape 19">
            <a:extLst>
              <a:ext uri="{FF2B5EF4-FFF2-40B4-BE49-F238E27FC236}">
                <a16:creationId xmlns:a16="http://schemas.microsoft.com/office/drawing/2014/main" id="{D13A4F88-617E-4A30-8A24-F1E22919A66C}"/>
              </a:ext>
            </a:extLst>
          </p:cNvPr>
          <p:cNvSpPr/>
          <p:nvPr/>
        </p:nvSpPr>
        <p:spPr>
          <a:xfrm>
            <a:off x="2834640" y="347472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 anchor="t">
            <a:noAutofit/>
          </a:bodyPr>
          <a:lstStyle>
            <a:defPPr>
              <a:defRPr lang="en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 Light"/>
                <a:ea typeface="DejaVu Sans"/>
              </a:rPr>
              <a:t>write</a:t>
            </a:r>
            <a:r>
              <a:rPr lang="en-US" sz="22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(</a:t>
            </a:r>
            <a:r>
              <a:rPr lang="en-US" sz="2200" spc="-1" dirty="0">
                <a:solidFill>
                  <a:srgbClr val="000000"/>
                </a:solidFill>
                <a:latin typeface="Calibri Light"/>
                <a:ea typeface="DejaVu Sans"/>
              </a:rPr>
              <a:t>b)</a:t>
            </a:r>
            <a:endParaRPr lang="en-US" sz="2200" spc="-1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66"/>
              </a:spcAft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Calibri Light"/>
              <a:cs typeface="Calibri Light"/>
            </a:endParaRPr>
          </a:p>
        </p:txBody>
      </p:sp>
      <p:sp>
        <p:nvSpPr>
          <p:cNvPr id="23" name="CustomShape 20">
            <a:extLst>
              <a:ext uri="{FF2B5EF4-FFF2-40B4-BE49-F238E27FC236}">
                <a16:creationId xmlns:a16="http://schemas.microsoft.com/office/drawing/2014/main" id="{F600F105-A8E6-4A25-8732-D1E325A60971}"/>
              </a:ext>
            </a:extLst>
          </p:cNvPr>
          <p:cNvSpPr/>
          <p:nvPr/>
        </p:nvSpPr>
        <p:spPr>
          <a:xfrm>
            <a:off x="2834640" y="397764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 anchor="t">
            <a:noAutofit/>
          </a:bodyPr>
          <a:lstStyle>
            <a:defPPr>
              <a:defRPr lang="en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US" sz="2200" spc="-1" dirty="0" err="1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writelines</a:t>
            </a:r>
            <a:r>
              <a:rPr lang="en-US" sz="2200" spc="-1" dirty="0">
                <a:solidFill>
                  <a:srgbClr val="000000"/>
                </a:solidFill>
                <a:latin typeface="Calibri Light"/>
                <a:ea typeface="+mn-lt"/>
              </a:rPr>
              <a:t>(lines)</a:t>
            </a:r>
            <a:endParaRPr lang="en-US" sz="2200" spc="-1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66"/>
              </a:spcAft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Calibri Light"/>
              <a:cs typeface="Calibri Light"/>
            </a:endParaRPr>
          </a:p>
        </p:txBody>
      </p:sp>
      <p:sp>
        <p:nvSpPr>
          <p:cNvPr id="24" name="CustomShape 21">
            <a:extLst>
              <a:ext uri="{FF2B5EF4-FFF2-40B4-BE49-F238E27FC236}">
                <a16:creationId xmlns:a16="http://schemas.microsoft.com/office/drawing/2014/main" id="{C934ACFB-C60E-4AE7-B096-5E547A968A4B}"/>
              </a:ext>
            </a:extLst>
          </p:cNvPr>
          <p:cNvSpPr/>
          <p:nvPr/>
        </p:nvSpPr>
        <p:spPr>
          <a:xfrm>
            <a:off x="2834640" y="447840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 anchor="t">
            <a:noAutofit/>
          </a:bodyPr>
          <a:lstStyle>
            <a:defPPr>
              <a:defRPr lang="en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 Light"/>
                <a:ea typeface="+mn-lt"/>
              </a:rPr>
              <a:t>writable()</a:t>
            </a:r>
            <a:endParaRPr lang="en-US" sz="2200" b="0" strike="noStrike" spc="-1" dirty="0">
              <a:solidFill>
                <a:srgbClr val="000000"/>
              </a:solidFill>
              <a:latin typeface="Calibri Light"/>
              <a:cs typeface="Calibri Light"/>
            </a:endParaRPr>
          </a:p>
        </p:txBody>
      </p:sp>
      <p:sp>
        <p:nvSpPr>
          <p:cNvPr id="25" name="CustomShape 22">
            <a:extLst>
              <a:ext uri="{FF2B5EF4-FFF2-40B4-BE49-F238E27FC236}">
                <a16:creationId xmlns:a16="http://schemas.microsoft.com/office/drawing/2014/main" id="{DB3019AB-E8AE-4315-9C4D-4DABBEBC0636}"/>
              </a:ext>
            </a:extLst>
          </p:cNvPr>
          <p:cNvSpPr/>
          <p:nvPr/>
        </p:nvSpPr>
        <p:spPr>
          <a:xfrm>
            <a:off x="2834640" y="498348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 anchor="t">
            <a:noAutofit/>
          </a:bodyPr>
          <a:lstStyle>
            <a:defPPr>
              <a:defRPr lang="en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seek(offset, whence=SEEK_SET)</a:t>
            </a:r>
            <a:endParaRPr lang="en-US" sz="2200" spc="-1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66"/>
              </a:spcAft>
              <a:tabLst>
                <a:tab pos="0" algn="l"/>
              </a:tabLst>
            </a:pPr>
            <a:endParaRPr lang="en-US" sz="2200" spc="-1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66"/>
              </a:spcAft>
              <a:tabLst>
                <a:tab pos="0" algn="l"/>
              </a:tabLst>
            </a:pPr>
            <a:endParaRPr lang="en-US" sz="2200" spc="-1">
              <a:solidFill>
                <a:srgbClr val="000000"/>
              </a:solidFill>
              <a:latin typeface="Calibri Light"/>
              <a:cs typeface="Calibri Light"/>
            </a:endParaRPr>
          </a:p>
        </p:txBody>
      </p:sp>
      <p:sp>
        <p:nvSpPr>
          <p:cNvPr id="26" name="CustomShape 23">
            <a:extLst>
              <a:ext uri="{FF2B5EF4-FFF2-40B4-BE49-F238E27FC236}">
                <a16:creationId xmlns:a16="http://schemas.microsoft.com/office/drawing/2014/main" id="{4F6A8708-6385-4B5B-8FA1-F988E5AF463F}"/>
              </a:ext>
            </a:extLst>
          </p:cNvPr>
          <p:cNvSpPr/>
          <p:nvPr/>
        </p:nvSpPr>
        <p:spPr>
          <a:xfrm>
            <a:off x="2834640" y="548640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 anchor="t">
            <a:noAutofit/>
          </a:bodyPr>
          <a:lstStyle>
            <a:defPPr>
              <a:defRPr lang="en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 Light"/>
                <a:ea typeface="DejaVu Sans"/>
              </a:rPr>
              <a:t>tell()</a:t>
            </a:r>
            <a:endParaRPr lang="en-US" sz="2200" spc="-1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66"/>
              </a:spcAft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Calibri Light"/>
              <a:cs typeface="Calibri Light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36A83235-318F-4B45-AA4C-21BE966BDE0A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6180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74605" y="3037408"/>
            <a:ext cx="7442791" cy="783184"/>
          </a:xfrm>
        </p:spPr>
        <p:txBody>
          <a:bodyPr/>
          <a:lstStyle/>
          <a:p>
            <a:r>
              <a:rPr lang="en-US" sz="4400" dirty="0"/>
              <a:t>Modules</a:t>
            </a: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DBB8708F-94DE-467A-97E1-75D8C0347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dirty="0" smtClean="0">
                <a:latin typeface="+mn-lt"/>
              </a:rPr>
              <a:pPr/>
              <a:t>21</a:t>
            </a:fld>
            <a:endParaRPr lang="en-US" sz="1800" dirty="0">
              <a:latin typeface="+mn-lt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DA04106B-9CBB-4375-9DA9-060866AE24F1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2357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C6086-3548-40D7-A2B1-4F7BBB8E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the module’s contents with</a:t>
            </a:r>
            <a:r>
              <a:rPr lang="ru-RU" b="1" dirty="0"/>
              <a:t> </a:t>
            </a:r>
            <a:r>
              <a:rPr lang="en-US" b="1" dirty="0"/>
              <a:t>`import`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EA3768-451C-4ED6-A7D0-2EEEC131FF16}"/>
              </a:ext>
            </a:extLst>
          </p:cNvPr>
          <p:cNvGrpSpPr/>
          <p:nvPr/>
        </p:nvGrpSpPr>
        <p:grpSpPr>
          <a:xfrm>
            <a:off x="477838" y="1422399"/>
            <a:ext cx="5314951" cy="4502150"/>
            <a:chOff x="476246" y="1079499"/>
            <a:chExt cx="5314951" cy="438410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89FEDCDF-A940-4713-BAA6-93027E30C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246" y="1079499"/>
              <a:ext cx="5314951" cy="511175"/>
            </a:xfrm>
            <a:prstGeom prst="round2Same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0" rtlCol="0" anchor="ctr"/>
            <a:lstStyle/>
            <a:p>
              <a:pPr algn="ctr"/>
              <a:r>
                <a:rPr lang="en-US" b="1" dirty="0"/>
                <a:t>Module `greeter.py`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A59FC3-977B-4CA9-B0AA-EDA49A1C2BBA}"/>
                </a:ext>
              </a:extLst>
            </p:cNvPr>
            <p:cNvSpPr txBox="1"/>
            <p:nvPr/>
          </p:nvSpPr>
          <p:spPr>
            <a:xfrm>
              <a:off x="476246" y="1590673"/>
              <a:ext cx="5314951" cy="38729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noAutofit/>
            </a:bodyPr>
            <a:lstStyle/>
            <a:p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def 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greet(person):</a:t>
              </a:r>
              <a:br>
                <a:rPr lang="en-US" altLang="en-US" sz="2000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   </a:t>
              </a: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print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(</a:t>
              </a:r>
              <a:r>
                <a:rPr lang="en-US" altLang="en-US" sz="20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f'Hello</a:t>
              </a:r>
              <a:r>
                <a:rPr lang="en-US" altLang="en-US" sz="2000" b="1" dirty="0">
                  <a:solidFill>
                    <a:srgbClr val="008000"/>
                  </a:solidFill>
                  <a:latin typeface="Courier New"/>
                  <a:cs typeface="Courier New"/>
                </a:rPr>
                <a:t>, {person}!'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)</a:t>
              </a:r>
              <a:endParaRPr lang="en-US" altLang="en-US" sz="2000" dirty="0">
                <a:latin typeface="Courier New"/>
                <a:cs typeface="Courier New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CFAB39-2C78-41E0-A3E9-BF720C4F77D8}"/>
              </a:ext>
            </a:extLst>
          </p:cNvPr>
          <p:cNvGrpSpPr/>
          <p:nvPr/>
        </p:nvGrpSpPr>
        <p:grpSpPr>
          <a:xfrm>
            <a:off x="6399211" y="1422400"/>
            <a:ext cx="5314951" cy="4488384"/>
            <a:chOff x="476246" y="1079499"/>
            <a:chExt cx="5314951" cy="4488384"/>
          </a:xfrm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E26AEC26-517A-4407-BB83-2A5310947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246" y="1079499"/>
              <a:ext cx="5314951" cy="511175"/>
            </a:xfrm>
            <a:prstGeom prst="round2Same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0" rtlCol="0" anchor="ctr"/>
            <a:lstStyle/>
            <a:p>
              <a:pPr algn="ctr"/>
              <a:r>
                <a:rPr lang="en-US" b="1" dirty="0"/>
                <a:t>Some other module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0E24D0-998A-4DB0-8A66-A11073C4321E}"/>
                </a:ext>
              </a:extLst>
            </p:cNvPr>
            <p:cNvSpPr txBox="1"/>
            <p:nvPr/>
          </p:nvSpPr>
          <p:spPr>
            <a:xfrm>
              <a:off x="476246" y="1590672"/>
              <a:ext cx="5314951" cy="397721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noAutofit/>
            </a:bodyPr>
            <a:lstStyle/>
            <a:p>
              <a:br>
                <a:rPr lang="en-US" altLang="en-US" sz="2000" i="1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i="1" dirty="0">
                  <a:solidFill>
                    <a:srgbClr val="808080"/>
                  </a:solidFill>
                  <a:latin typeface="Courier New"/>
                  <a:cs typeface="Courier New"/>
                </a:rPr>
                <a:t># Import module greeter</a:t>
              </a:r>
              <a:br>
                <a:rPr lang="en-US" altLang="en-US" sz="2000" i="1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import 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greeter</a:t>
              </a:r>
              <a:br>
                <a:rPr lang="en-US" altLang="en-US" sz="2000">
                  <a:latin typeface="Courier New"/>
                  <a:cs typeface="Courier New" panose="02070309020205020404" pitchFamily="49" charset="0"/>
                </a:rPr>
              </a:br>
              <a:br>
                <a:rPr lang="en-US" altLang="en-US" sz="2000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i="1" dirty="0">
                  <a:solidFill>
                    <a:srgbClr val="808080"/>
                  </a:solidFill>
                  <a:latin typeface="Courier New"/>
                  <a:cs typeface="Courier New"/>
                </a:rPr>
                <a:t># Call the module's function</a:t>
              </a:r>
              <a:br>
                <a:rPr lang="en-US" altLang="en-US" sz="2000" i="1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greeter.greet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(</a:t>
              </a:r>
              <a:r>
                <a:rPr lang="en-US" sz="2000" b="1" dirty="0">
                  <a:solidFill>
                    <a:srgbClr val="008000"/>
                  </a:solidFill>
                  <a:latin typeface="Courier New"/>
                  <a:cs typeface="Courier New"/>
                </a:rPr>
                <a:t>'</a:t>
              </a:r>
              <a:r>
                <a:rPr lang="en-US" altLang="en-US" sz="2000" b="1" dirty="0">
                  <a:solidFill>
                    <a:srgbClr val="008000"/>
                  </a:solidFill>
                  <a:latin typeface="Courier New"/>
                  <a:cs typeface="Courier New"/>
                </a:rPr>
                <a:t>EPAM Student'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)</a:t>
              </a:r>
              <a:endParaRPr lang="en-US" altLang="en-US" sz="2000" dirty="0">
                <a:latin typeface="Courier New"/>
                <a:cs typeface="Courier New"/>
              </a:endParaRPr>
            </a:p>
          </p:txBody>
        </p:sp>
      </p:grpSp>
      <p:sp>
        <p:nvSpPr>
          <p:cNvPr id="13" name="Номер слайда 2">
            <a:extLst>
              <a:ext uri="{FF2B5EF4-FFF2-40B4-BE49-F238E27FC236}">
                <a16:creationId xmlns:a16="http://schemas.microsoft.com/office/drawing/2014/main" id="{83254081-A7FF-452A-9189-EDE161735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dirty="0" smtClean="0">
                <a:latin typeface="+mn-lt"/>
              </a:rPr>
              <a:pPr/>
              <a:t>22</a:t>
            </a:fld>
            <a:endParaRPr lang="en-US" sz="1800" dirty="0">
              <a:latin typeface="+mn-lt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F9B7EA7C-C8E6-443F-8687-48EE8628B277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5973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C6086-3548-40D7-A2B1-4F7BBB8E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the module’s contents with</a:t>
            </a:r>
            <a:r>
              <a:rPr lang="ru-RU" b="1" dirty="0"/>
              <a:t> </a:t>
            </a:r>
            <a:r>
              <a:rPr lang="en-US" b="1" dirty="0"/>
              <a:t>`import as`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EA3768-451C-4ED6-A7D0-2EEEC131FF16}"/>
              </a:ext>
            </a:extLst>
          </p:cNvPr>
          <p:cNvGrpSpPr/>
          <p:nvPr/>
        </p:nvGrpSpPr>
        <p:grpSpPr>
          <a:xfrm>
            <a:off x="477838" y="1422399"/>
            <a:ext cx="5314951" cy="4502150"/>
            <a:chOff x="476246" y="1079499"/>
            <a:chExt cx="5314951" cy="438410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89FEDCDF-A940-4713-BAA6-93027E30C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246" y="1079499"/>
              <a:ext cx="5314951" cy="511175"/>
            </a:xfrm>
            <a:prstGeom prst="round2Same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0" rtlCol="0" anchor="ctr"/>
            <a:lstStyle/>
            <a:p>
              <a:pPr algn="ctr"/>
              <a:r>
                <a:rPr lang="en-US" b="1" dirty="0"/>
                <a:t>Module `greeter.py`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A59FC3-977B-4CA9-B0AA-EDA49A1C2BBA}"/>
                </a:ext>
              </a:extLst>
            </p:cNvPr>
            <p:cNvSpPr txBox="1"/>
            <p:nvPr/>
          </p:nvSpPr>
          <p:spPr>
            <a:xfrm>
              <a:off x="476246" y="1590673"/>
              <a:ext cx="5314951" cy="38729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noAutofit/>
            </a:bodyPr>
            <a:lstStyle/>
            <a:p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def 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greet(person):</a:t>
              </a:r>
              <a:br>
                <a:rPr lang="en-US" altLang="en-US" sz="2000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   </a:t>
              </a: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print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(</a:t>
              </a:r>
              <a:r>
                <a:rPr lang="en-US" altLang="en-US" sz="20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f'Hello</a:t>
              </a:r>
              <a:r>
                <a:rPr lang="en-US" altLang="en-US" sz="2000" b="1" dirty="0">
                  <a:solidFill>
                    <a:srgbClr val="008000"/>
                  </a:solidFill>
                  <a:latin typeface="Courier New"/>
                  <a:cs typeface="Courier New"/>
                </a:rPr>
                <a:t>, {person}!'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)</a:t>
              </a:r>
              <a:endParaRPr lang="en-US" altLang="en-US" sz="2000" dirty="0">
                <a:latin typeface="Courier New"/>
                <a:cs typeface="Courier New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CFAB39-2C78-41E0-A3E9-BF720C4F77D8}"/>
              </a:ext>
            </a:extLst>
          </p:cNvPr>
          <p:cNvGrpSpPr/>
          <p:nvPr/>
        </p:nvGrpSpPr>
        <p:grpSpPr>
          <a:xfrm>
            <a:off x="6399211" y="1422400"/>
            <a:ext cx="5314951" cy="4488384"/>
            <a:chOff x="476246" y="1079499"/>
            <a:chExt cx="5314951" cy="4488384"/>
          </a:xfrm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E26AEC26-517A-4407-BB83-2A5310947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246" y="1079499"/>
              <a:ext cx="5314951" cy="511175"/>
            </a:xfrm>
            <a:prstGeom prst="round2Same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0" rtlCol="0" anchor="ctr"/>
            <a:lstStyle/>
            <a:p>
              <a:pPr algn="ctr"/>
              <a:r>
                <a:rPr lang="en-US" b="1" dirty="0"/>
                <a:t>Some other module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0E24D0-998A-4DB0-8A66-A11073C4321E}"/>
                </a:ext>
              </a:extLst>
            </p:cNvPr>
            <p:cNvSpPr txBox="1"/>
            <p:nvPr/>
          </p:nvSpPr>
          <p:spPr>
            <a:xfrm>
              <a:off x="476246" y="1590672"/>
              <a:ext cx="5314951" cy="397721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br>
                <a:rPr lang="en-US" altLang="en-US" sz="2000" i="1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i="1" dirty="0">
                  <a:solidFill>
                    <a:srgbClr val="808080"/>
                  </a:solidFill>
                  <a:latin typeface="Courier New"/>
                  <a:cs typeface="Courier New"/>
                </a:rPr>
                <a:t># Import module greeter</a:t>
              </a:r>
              <a:br>
                <a:rPr lang="en-US" altLang="en-US" sz="2000" i="1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import 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greeter </a:t>
              </a: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as 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hello</a:t>
              </a:r>
              <a:br>
                <a:rPr lang="en-US" altLang="en-US" sz="2000">
                  <a:latin typeface="Courier New"/>
                  <a:cs typeface="Courier New" panose="02070309020205020404" pitchFamily="49" charset="0"/>
                </a:rPr>
              </a:br>
              <a:br>
                <a:rPr lang="en-US" altLang="en-US" sz="2000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i="1" dirty="0">
                  <a:solidFill>
                    <a:srgbClr val="808080"/>
                  </a:solidFill>
                  <a:latin typeface="Courier New"/>
                  <a:cs typeface="Courier New"/>
                </a:rPr>
                <a:t># Call the module's function</a:t>
              </a:r>
              <a:br>
                <a:rPr lang="en-US" altLang="en-US" sz="2000" i="1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hello.greet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(</a:t>
              </a:r>
              <a:r>
                <a:rPr lang="en-US" sz="2000" b="1" dirty="0">
                  <a:solidFill>
                    <a:srgbClr val="008000"/>
                  </a:solidFill>
                  <a:latin typeface="Courier New"/>
                  <a:cs typeface="Courier New"/>
                </a:rPr>
                <a:t>'</a:t>
              </a:r>
              <a:r>
                <a:rPr lang="en-US" altLang="en-US" sz="2000" b="1" dirty="0">
                  <a:solidFill>
                    <a:srgbClr val="008000"/>
                  </a:solidFill>
                  <a:latin typeface="Courier New"/>
                  <a:cs typeface="Courier New"/>
                </a:rPr>
                <a:t>EPAM Student'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)</a:t>
              </a:r>
              <a:endParaRPr lang="en-US" altLang="en-US" sz="2000" dirty="0">
                <a:latin typeface="Courier New"/>
                <a:cs typeface="Courier New"/>
              </a:endParaRPr>
            </a:p>
          </p:txBody>
        </p:sp>
      </p:grpSp>
      <p:sp>
        <p:nvSpPr>
          <p:cNvPr id="14" name="Номер слайда 2">
            <a:extLst>
              <a:ext uri="{FF2B5EF4-FFF2-40B4-BE49-F238E27FC236}">
                <a16:creationId xmlns:a16="http://schemas.microsoft.com/office/drawing/2014/main" id="{72C6EEF1-95A3-4976-A403-C015292A7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dirty="0" smtClean="0">
                <a:latin typeface="+mn-lt"/>
              </a:rPr>
              <a:pPr/>
              <a:t>23</a:t>
            </a:fld>
            <a:endParaRPr lang="en-US" sz="1800" dirty="0">
              <a:latin typeface="+mn-lt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64713AE5-98CB-436F-B24E-C3163476C5F1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1319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C6086-3548-40D7-A2B1-4F7BBB8E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the module’s contents with</a:t>
            </a:r>
            <a:r>
              <a:rPr lang="ru-RU" b="1" dirty="0"/>
              <a:t> </a:t>
            </a:r>
            <a:r>
              <a:rPr lang="en-US" b="1" dirty="0"/>
              <a:t>`from … import`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EA3768-451C-4ED6-A7D0-2EEEC131FF16}"/>
              </a:ext>
            </a:extLst>
          </p:cNvPr>
          <p:cNvGrpSpPr/>
          <p:nvPr/>
        </p:nvGrpSpPr>
        <p:grpSpPr>
          <a:xfrm>
            <a:off x="477838" y="1422399"/>
            <a:ext cx="5314951" cy="4502150"/>
            <a:chOff x="476246" y="1079499"/>
            <a:chExt cx="5314951" cy="438410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89FEDCDF-A940-4713-BAA6-93027E30C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246" y="1079499"/>
              <a:ext cx="5314951" cy="511175"/>
            </a:xfrm>
            <a:prstGeom prst="round2Same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0" rtlCol="0" anchor="ctr"/>
            <a:lstStyle/>
            <a:p>
              <a:pPr algn="ctr"/>
              <a:r>
                <a:rPr lang="en-US" b="1" dirty="0"/>
                <a:t>Module `greeter.py`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A59FC3-977B-4CA9-B0AA-EDA49A1C2BBA}"/>
                </a:ext>
              </a:extLst>
            </p:cNvPr>
            <p:cNvSpPr txBox="1"/>
            <p:nvPr/>
          </p:nvSpPr>
          <p:spPr>
            <a:xfrm>
              <a:off x="476246" y="1590673"/>
              <a:ext cx="5314951" cy="38729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noAutofit/>
            </a:bodyPr>
            <a:lstStyle/>
            <a:p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def 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greet(person):</a:t>
              </a:r>
              <a:br>
                <a:rPr lang="en-US" altLang="en-US" sz="2000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   </a:t>
              </a: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print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(</a:t>
              </a:r>
              <a:r>
                <a:rPr lang="en-US" altLang="en-US" sz="20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f'Hello</a:t>
              </a:r>
              <a:r>
                <a:rPr lang="en-US" altLang="en-US" sz="2000" b="1" dirty="0">
                  <a:solidFill>
                    <a:srgbClr val="008000"/>
                  </a:solidFill>
                  <a:latin typeface="Courier New"/>
                  <a:cs typeface="Courier New"/>
                </a:rPr>
                <a:t>, {person}!'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)</a:t>
              </a:r>
              <a:endParaRPr lang="en-US" altLang="en-US" sz="2000" dirty="0">
                <a:latin typeface="Courier New"/>
                <a:cs typeface="Courier New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CFAB39-2C78-41E0-A3E9-BF720C4F77D8}"/>
              </a:ext>
            </a:extLst>
          </p:cNvPr>
          <p:cNvGrpSpPr/>
          <p:nvPr/>
        </p:nvGrpSpPr>
        <p:grpSpPr>
          <a:xfrm>
            <a:off x="6399211" y="1422400"/>
            <a:ext cx="5314951" cy="4488384"/>
            <a:chOff x="476246" y="1079499"/>
            <a:chExt cx="5314951" cy="4488384"/>
          </a:xfrm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E26AEC26-517A-4407-BB83-2A5310947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246" y="1079499"/>
              <a:ext cx="5314951" cy="511175"/>
            </a:xfrm>
            <a:prstGeom prst="round2Same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0" rtlCol="0" anchor="ctr"/>
            <a:lstStyle/>
            <a:p>
              <a:pPr algn="ctr"/>
              <a:r>
                <a:rPr lang="en-US" b="1" dirty="0"/>
                <a:t>Some other module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0E24D0-998A-4DB0-8A66-A11073C4321E}"/>
                </a:ext>
              </a:extLst>
            </p:cNvPr>
            <p:cNvSpPr txBox="1"/>
            <p:nvPr/>
          </p:nvSpPr>
          <p:spPr>
            <a:xfrm>
              <a:off x="476246" y="1590672"/>
              <a:ext cx="5314951" cy="397721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no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br>
                <a:rPr lang="en-US" altLang="en-US" sz="2000" i="1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i="1" dirty="0">
                  <a:solidFill>
                    <a:srgbClr val="808080"/>
                  </a:solidFill>
                  <a:latin typeface="Courier New"/>
                  <a:cs typeface="Courier New"/>
                </a:rPr>
                <a:t># Import from module greeter</a:t>
              </a:r>
              <a:br>
                <a:rPr lang="en-US" altLang="en-US" sz="2000" i="1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from 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greeter </a:t>
              </a: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import 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greet</a:t>
              </a:r>
              <a:br>
                <a:rPr lang="en-US" altLang="en-US" sz="2000" i="1">
                  <a:latin typeface="Courier New"/>
                  <a:cs typeface="Courier New" panose="02070309020205020404" pitchFamily="49" charset="0"/>
                </a:rPr>
              </a:br>
              <a:br>
                <a:rPr lang="en-US" altLang="en-US" sz="2000" i="1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i="1" dirty="0">
                  <a:solidFill>
                    <a:srgbClr val="808080"/>
                  </a:solidFill>
                  <a:latin typeface="Courier New"/>
                  <a:cs typeface="Courier New"/>
                </a:rPr>
                <a:t># Call the module's function</a:t>
              </a:r>
              <a:br>
                <a:rPr lang="en-US" altLang="en-US" sz="2000" i="1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greet(</a:t>
              </a:r>
              <a:r>
                <a:rPr lang="en-US" sz="2000" b="1" dirty="0">
                  <a:solidFill>
                    <a:srgbClr val="008000"/>
                  </a:solidFill>
                  <a:latin typeface="Courier New"/>
                  <a:cs typeface="Courier New"/>
                </a:rPr>
                <a:t>'</a:t>
              </a:r>
              <a:r>
                <a:rPr lang="en-US" altLang="en-US" sz="2000" b="1" dirty="0">
                  <a:solidFill>
                    <a:srgbClr val="008000"/>
                  </a:solidFill>
                  <a:latin typeface="Courier New"/>
                  <a:cs typeface="Courier New"/>
                </a:rPr>
                <a:t>EPAM Student'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)</a:t>
              </a:r>
              <a:endParaRPr lang="en-US" altLang="en-US" sz="2000" dirty="0">
                <a:latin typeface="Courier New"/>
                <a:cs typeface="Courier New"/>
              </a:endParaRPr>
            </a:p>
          </p:txBody>
        </p:sp>
      </p:grpSp>
      <p:sp>
        <p:nvSpPr>
          <p:cNvPr id="14" name="Номер слайда 2">
            <a:extLst>
              <a:ext uri="{FF2B5EF4-FFF2-40B4-BE49-F238E27FC236}">
                <a16:creationId xmlns:a16="http://schemas.microsoft.com/office/drawing/2014/main" id="{A53BD00F-CFAF-4BF5-8307-9A8779A4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dirty="0" smtClean="0">
                <a:latin typeface="+mn-lt"/>
              </a:rPr>
              <a:pPr/>
              <a:t>24</a:t>
            </a:fld>
            <a:endParaRPr lang="en-US" sz="1800" dirty="0">
              <a:latin typeface="+mn-lt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45885B9-8D95-4035-AEEE-BE94336934B1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7448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C6086-3548-40D7-A2B1-4F7BBB8E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the module’s contents with</a:t>
            </a:r>
            <a:r>
              <a:rPr lang="ru-RU" b="1" dirty="0"/>
              <a:t> </a:t>
            </a:r>
            <a:r>
              <a:rPr lang="en-US" b="1" dirty="0"/>
              <a:t>`from … import *`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EA3768-451C-4ED6-A7D0-2EEEC131FF16}"/>
              </a:ext>
            </a:extLst>
          </p:cNvPr>
          <p:cNvGrpSpPr/>
          <p:nvPr/>
        </p:nvGrpSpPr>
        <p:grpSpPr>
          <a:xfrm>
            <a:off x="477838" y="1422399"/>
            <a:ext cx="5314951" cy="4502150"/>
            <a:chOff x="476246" y="1079499"/>
            <a:chExt cx="5314951" cy="438410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89FEDCDF-A940-4713-BAA6-93027E30C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246" y="1079499"/>
              <a:ext cx="5314951" cy="511175"/>
            </a:xfrm>
            <a:prstGeom prst="round2Same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0" rtlCol="0" anchor="ctr"/>
            <a:lstStyle/>
            <a:p>
              <a:pPr algn="ctr"/>
              <a:r>
                <a:rPr lang="en-US" b="1" dirty="0"/>
                <a:t>Module `greeter.py`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A59FC3-977B-4CA9-B0AA-EDA49A1C2BBA}"/>
                </a:ext>
              </a:extLst>
            </p:cNvPr>
            <p:cNvSpPr txBox="1"/>
            <p:nvPr/>
          </p:nvSpPr>
          <p:spPr>
            <a:xfrm>
              <a:off x="476246" y="1590673"/>
              <a:ext cx="5314951" cy="38729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noAutofit/>
            </a:bodyPr>
            <a:lstStyle/>
            <a:p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def 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greet(person):</a:t>
              </a:r>
              <a:br>
                <a:rPr lang="en-US" altLang="en-US" sz="2000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   </a:t>
              </a: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print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(</a:t>
              </a:r>
              <a:r>
                <a:rPr lang="en-US" altLang="en-US" sz="20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f'Hello</a:t>
              </a:r>
              <a:r>
                <a:rPr lang="en-US" altLang="en-US" sz="2000" b="1" dirty="0">
                  <a:solidFill>
                    <a:srgbClr val="008000"/>
                  </a:solidFill>
                  <a:latin typeface="Courier New"/>
                  <a:cs typeface="Courier New"/>
                </a:rPr>
                <a:t>, {person}!'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)</a:t>
              </a:r>
              <a:endParaRPr lang="en-US" altLang="en-US" sz="2000" dirty="0">
                <a:solidFill>
                  <a:srgbClr val="222222"/>
                </a:solidFill>
                <a:latin typeface="Courier New"/>
                <a:cs typeface="Courier New"/>
              </a:endParaRPr>
            </a:p>
            <a:p>
              <a:endParaRPr lang="en-US" altLang="en-US" sz="2000">
                <a:solidFill>
                  <a:srgbClr val="000000"/>
                </a:solidFill>
                <a:latin typeface="Courier New"/>
                <a:cs typeface="Courier New"/>
              </a:endParaRPr>
            </a:p>
            <a:p>
              <a:endParaRPr lang="en-US" altLang="en-US" sz="2000">
                <a:solidFill>
                  <a:srgbClr val="000000"/>
                </a:solidFill>
                <a:latin typeface="Courier New"/>
                <a:cs typeface="Courier New"/>
              </a:endParaRPr>
            </a:p>
            <a:p>
              <a:r>
                <a:rPr 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def </a:t>
              </a:r>
              <a:r>
                <a:rPr 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learn_pl</a:t>
              </a:r>
              <a:r>
                <a:rPr 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(pl):</a:t>
              </a:r>
              <a:br>
                <a:rPr lang="en-US" sz="2000">
                  <a:solidFill>
                    <a:srgbClr val="000000"/>
                  </a:solidFill>
                  <a:latin typeface="Courier New"/>
                  <a:cs typeface="Courier New"/>
                </a:rPr>
              </a:br>
              <a:r>
                <a:rPr 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   </a:t>
              </a:r>
              <a:r>
                <a:rPr 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print</a:t>
              </a:r>
              <a:r>
                <a:rPr 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(</a:t>
              </a:r>
              <a:r>
                <a:rPr lang="en-US" sz="2000" b="1" dirty="0">
                  <a:solidFill>
                    <a:srgbClr val="008000"/>
                  </a:solidFill>
                  <a:latin typeface="Courier New"/>
                  <a:cs typeface="Courier New"/>
                </a:rPr>
                <a:t>f'{pl} was learned!'</a:t>
              </a:r>
              <a:r>
                <a:rPr 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)</a:t>
              </a:r>
              <a:endParaRPr lang="en-US" dirty="0">
                <a:cs typeface="Calibri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CFAB39-2C78-41E0-A3E9-BF720C4F77D8}"/>
              </a:ext>
            </a:extLst>
          </p:cNvPr>
          <p:cNvGrpSpPr/>
          <p:nvPr/>
        </p:nvGrpSpPr>
        <p:grpSpPr>
          <a:xfrm>
            <a:off x="6399211" y="1422400"/>
            <a:ext cx="5314951" cy="4488384"/>
            <a:chOff x="476246" y="1079499"/>
            <a:chExt cx="5314951" cy="4488384"/>
          </a:xfrm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E26AEC26-517A-4407-BB83-2A5310947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246" y="1079499"/>
              <a:ext cx="5314951" cy="511175"/>
            </a:xfrm>
            <a:prstGeom prst="round2Same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0" rtlCol="0" anchor="ctr"/>
            <a:lstStyle/>
            <a:p>
              <a:pPr algn="ctr"/>
              <a:r>
                <a:rPr lang="en-US" b="1" dirty="0"/>
                <a:t>Some other module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0E24D0-998A-4DB0-8A66-A11073C4321E}"/>
                </a:ext>
              </a:extLst>
            </p:cNvPr>
            <p:cNvSpPr txBox="1"/>
            <p:nvPr/>
          </p:nvSpPr>
          <p:spPr>
            <a:xfrm>
              <a:off x="476246" y="1590672"/>
              <a:ext cx="5314951" cy="397721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no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br>
                <a:rPr lang="en-US" altLang="en-US" sz="2000" i="1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i="1" dirty="0">
                  <a:solidFill>
                    <a:srgbClr val="808080"/>
                  </a:solidFill>
                  <a:latin typeface="Courier New"/>
                  <a:cs typeface="Courier New"/>
                </a:rPr>
                <a:t># Import from module greeter</a:t>
              </a:r>
              <a:br>
                <a:rPr lang="en-US" altLang="en-US" sz="2000" i="1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from 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greeter </a:t>
              </a: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import 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*</a:t>
              </a:r>
              <a:br>
                <a:rPr lang="en-US" altLang="en-US" sz="2000" i="1">
                  <a:latin typeface="Courier New"/>
                  <a:cs typeface="Courier New" panose="02070309020205020404" pitchFamily="49" charset="0"/>
                </a:rPr>
              </a:br>
              <a:br>
                <a:rPr lang="en-US" altLang="en-US" sz="2000" i="1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i="1" dirty="0">
                  <a:solidFill>
                    <a:srgbClr val="808080"/>
                  </a:solidFill>
                  <a:latin typeface="Courier New"/>
                  <a:cs typeface="Courier New"/>
                </a:rPr>
                <a:t># Call the module's function</a:t>
              </a:r>
              <a:br>
                <a:rPr lang="en-US" altLang="en-US" sz="2000" i="1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greet(</a:t>
              </a:r>
              <a:r>
                <a:rPr lang="en-US" sz="2000" b="1" dirty="0">
                  <a:solidFill>
                    <a:srgbClr val="008000"/>
                  </a:solidFill>
                  <a:latin typeface="Courier New"/>
                  <a:cs typeface="Courier New"/>
                </a:rPr>
                <a:t>'</a:t>
              </a:r>
              <a:r>
                <a:rPr lang="en-US" altLang="en-US" sz="2000" b="1" dirty="0">
                  <a:solidFill>
                    <a:srgbClr val="008000"/>
                  </a:solidFill>
                  <a:latin typeface="Courier New"/>
                  <a:cs typeface="Courier New"/>
                </a:rPr>
                <a:t>EPAM Student'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)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learn_pl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(</a:t>
              </a:r>
              <a:r>
                <a:rPr lang="en-US" sz="2000" b="1" dirty="0">
                  <a:solidFill>
                    <a:srgbClr val="008000"/>
                  </a:solidFill>
                  <a:latin typeface="Courier New"/>
                  <a:cs typeface="Courier New"/>
                </a:rPr>
                <a:t>'Python'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)</a:t>
              </a:r>
            </a:p>
          </p:txBody>
        </p:sp>
      </p:grpSp>
      <p:sp>
        <p:nvSpPr>
          <p:cNvPr id="14" name="Номер слайда 2">
            <a:extLst>
              <a:ext uri="{FF2B5EF4-FFF2-40B4-BE49-F238E27FC236}">
                <a16:creationId xmlns:a16="http://schemas.microsoft.com/office/drawing/2014/main" id="{A53BD00F-CFAF-4BF5-8307-9A8779A4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dirty="0" smtClean="0">
                <a:latin typeface="+mn-lt"/>
              </a:rPr>
              <a:pPr/>
              <a:t>25</a:t>
            </a:fld>
            <a:endParaRPr lang="en-US" sz="1800" dirty="0">
              <a:latin typeface="+mn-lt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9B31E66B-F2EB-482B-B815-9D20DAF6E1C2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8132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module search path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9674268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0EAFAD5B-6744-4D39-8914-4152E28EC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dirty="0" smtClean="0">
                <a:latin typeface="+mn-lt"/>
              </a:rPr>
              <a:pPr/>
              <a:t>26</a:t>
            </a:fld>
            <a:endParaRPr lang="en-US" sz="1800" dirty="0">
              <a:latin typeface="+mn-lt"/>
            </a:endParaRPr>
          </a:p>
        </p:txBody>
      </p:sp>
      <p:sp>
        <p:nvSpPr>
          <p:cNvPr id="39" name="CustomShape 2">
            <a:extLst>
              <a:ext uri="{FF2B5EF4-FFF2-40B4-BE49-F238E27FC236}">
                <a16:creationId xmlns:a16="http://schemas.microsoft.com/office/drawing/2014/main" id="{327FD257-E64C-443F-9A42-757CB15E72A9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630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74605" y="3037408"/>
            <a:ext cx="7442791" cy="783184"/>
          </a:xfrm>
        </p:spPr>
        <p:txBody>
          <a:bodyPr/>
          <a:lstStyle/>
          <a:p>
            <a:pPr lvl="0"/>
            <a:r>
              <a:rPr lang="en-US" sz="4400" dirty="0"/>
              <a:t>Packages</a:t>
            </a: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0CB3266F-8946-4612-9F19-8F60AF7DC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dirty="0" smtClean="0">
                <a:latin typeface="+mn-lt"/>
              </a:rPr>
              <a:pPr/>
              <a:t>27</a:t>
            </a:fld>
            <a:endParaRPr lang="en-US" sz="1800" dirty="0">
              <a:latin typeface="+mn-lt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BC9D7ED8-5B02-4B40-8B47-A993816A742A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7469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54A0B2-2520-4E2D-BFF8-8376607B4931}"/>
              </a:ext>
            </a:extLst>
          </p:cNvPr>
          <p:cNvGrpSpPr/>
          <p:nvPr/>
        </p:nvGrpSpPr>
        <p:grpSpPr>
          <a:xfrm>
            <a:off x="6399211" y="1422400"/>
            <a:ext cx="5314951" cy="4488384"/>
            <a:chOff x="476246" y="1079499"/>
            <a:chExt cx="5314951" cy="4488384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33AF9880-0E72-4E95-A72A-B9F963E46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246" y="1079499"/>
              <a:ext cx="5314951" cy="511175"/>
            </a:xfrm>
            <a:prstGeom prst="round2Same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0" rtlCol="0" anchor="ctr"/>
            <a:lstStyle/>
            <a:p>
              <a:pPr algn="ctr"/>
              <a:r>
                <a:rPr lang="en-US" b="1" dirty="0"/>
                <a:t>`&lt;SKILL-NAME&gt;.</a:t>
              </a:r>
              <a:r>
                <a:rPr lang="en-US" b="1" dirty="0" err="1"/>
                <a:t>py</a:t>
              </a:r>
              <a:r>
                <a:rPr lang="en-US" b="1" dirty="0"/>
                <a:t>` module example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ED2623-4EA0-420A-B7E5-2115EAADB735}"/>
                </a:ext>
              </a:extLst>
            </p:cNvPr>
            <p:cNvSpPr txBox="1"/>
            <p:nvPr/>
          </p:nvSpPr>
          <p:spPr>
            <a:xfrm>
              <a:off x="476246" y="1590672"/>
              <a:ext cx="5314951" cy="397721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def 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&lt;SKILL-NAME&gt;():</a:t>
              </a:r>
              <a:br>
                <a:rPr lang="en-US" altLang="en-US" sz="2000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    </a:t>
              </a: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print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(</a:t>
              </a:r>
              <a:r>
                <a:rPr lang="en-US" altLang="en-US" sz="2000" dirty="0">
                  <a:solidFill>
                    <a:srgbClr val="008000"/>
                  </a:solidFill>
                  <a:latin typeface="Courier New"/>
                  <a:cs typeface="Courier New"/>
                </a:rPr>
                <a:t>'&lt;SKILL-NAME&gt;'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)</a:t>
              </a:r>
              <a:endParaRPr lang="en-US" altLang="en-US" sz="2000" dirty="0">
                <a:latin typeface="Courier New"/>
                <a:cs typeface="Courier New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97535-33FF-4C23-8CA4-2B4F6BB9761C}"/>
              </a:ext>
            </a:extLst>
          </p:cNvPr>
          <p:cNvGrpSpPr/>
          <p:nvPr/>
        </p:nvGrpSpPr>
        <p:grpSpPr>
          <a:xfrm>
            <a:off x="476249" y="1422400"/>
            <a:ext cx="5314951" cy="4488384"/>
            <a:chOff x="476246" y="1079499"/>
            <a:chExt cx="5314951" cy="4488384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EBF2EFFB-4D13-425A-87CD-74BFD2A984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246" y="1079499"/>
              <a:ext cx="5314951" cy="511175"/>
            </a:xfrm>
            <a:prstGeom prst="round2Same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0" rtlCol="0" anchor="ctr"/>
            <a:lstStyle/>
            <a:p>
              <a:pPr algn="ctr"/>
              <a:r>
                <a:rPr lang="en-US" b="1" dirty="0"/>
                <a:t>Package</a:t>
              </a:r>
              <a:r>
                <a:rPr lang="ru-RU" b="1" dirty="0"/>
                <a:t> </a:t>
              </a:r>
              <a:r>
                <a:rPr lang="en-US" b="1" dirty="0"/>
                <a:t>structure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7FF22B-5DA1-4957-B64A-13320FA0B7D4}"/>
                </a:ext>
              </a:extLst>
            </p:cNvPr>
            <p:cNvSpPr txBox="1"/>
            <p:nvPr/>
          </p:nvSpPr>
          <p:spPr>
            <a:xfrm>
              <a:off x="476246" y="1590672"/>
              <a:ext cx="5314951" cy="397721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noAutofit/>
            </a:bodyPr>
            <a:lstStyle/>
            <a:p>
              <a:pPr lvl="0" eaLnBrk="0" fontAlgn="base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i="1" dirty="0">
                  <a:solidFill>
                    <a:srgbClr val="808080"/>
                  </a:solidFill>
                  <a:latin typeface="Courier New"/>
                  <a:cs typeface="Courier New"/>
                </a:rPr>
                <a:t># pip install tree</a:t>
              </a:r>
            </a:p>
            <a:p>
              <a:pPr lvl="0" eaLnBrk="0" fontAlgn="base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sz="2000" i="1">
                <a:solidFill>
                  <a:srgbClr val="808080"/>
                </a:solidFill>
                <a:latin typeface="Courier New"/>
                <a:cs typeface="Courier New" panose="02070309020205020404" pitchFamily="49" charset="0"/>
              </a:endParaRPr>
            </a:p>
            <a:p>
              <a:pPr lvl="0" eaLnBrk="0" fontAlgn="base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>
                  <a:latin typeface="Courier New"/>
                  <a:cs typeface="Courier New"/>
                </a:rPr>
                <a:t>$ tree </a:t>
              </a:r>
              <a:r>
                <a:rPr lang="en-US" altLang="en-US" sz="2000" dirty="0" err="1">
                  <a:latin typeface="Courier New"/>
                  <a:cs typeface="Courier New"/>
                </a:rPr>
                <a:t>excellent_engineer</a:t>
              </a:r>
              <a:endParaRPr lang="en-US" altLang="en-US" sz="2000" dirty="0">
                <a:latin typeface="Courier New"/>
                <a:cs typeface="Courier New"/>
              </a:endParaRPr>
            </a:p>
            <a:p>
              <a:pPr lvl="0" eaLnBrk="0" fontAlgn="base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sz="2000">
                <a:latin typeface="Courier New"/>
                <a:cs typeface="Courier New"/>
              </a:endParaRPr>
            </a:p>
            <a:p>
              <a:pPr lvl="0" eaLnBrk="0" fontAlgn="base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err="1">
                  <a:solidFill>
                    <a:schemeClr val="accent2"/>
                  </a:solidFill>
                  <a:latin typeface="Courier New"/>
                  <a:cs typeface="Courier New"/>
                </a:rPr>
                <a:t>excellent_engineer</a:t>
              </a:r>
              <a:endParaRPr lang="en-US" altLang="en-US" sz="2000">
                <a:solidFill>
                  <a:schemeClr val="accent2"/>
                </a:solidFill>
                <a:latin typeface="Courier New"/>
                <a:cs typeface="Courier New"/>
              </a:endParaRPr>
            </a:p>
            <a:p>
              <a:pPr lvl="0" eaLnBrk="0" fontAlgn="base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>
                  <a:latin typeface="Courier New"/>
                  <a:cs typeface="Courier New"/>
                </a:rPr>
                <a:t>├── __init__.py</a:t>
              </a:r>
            </a:p>
            <a:p>
              <a:pPr lvl="0" eaLnBrk="0" fontAlgn="base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>
                  <a:latin typeface="Courier New"/>
                  <a:cs typeface="Courier New"/>
                </a:rPr>
                <a:t>├── __main__.py</a:t>
              </a:r>
            </a:p>
            <a:p>
              <a:pPr lvl="0" eaLnBrk="0" fontAlgn="base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>
                  <a:latin typeface="Courier New"/>
                  <a:cs typeface="Courier New"/>
                </a:rPr>
                <a:t>├── </a:t>
              </a:r>
              <a:r>
                <a:rPr lang="en-US" sz="2000" dirty="0">
                  <a:latin typeface="Courier New"/>
                  <a:cs typeface="Courier New"/>
                </a:rPr>
                <a:t>skill_c.py</a:t>
              </a:r>
            </a:p>
            <a:p>
              <a:pPr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/>
                  <a:cs typeface="Courier New"/>
                </a:rPr>
                <a:t>├──</a:t>
              </a:r>
              <a:r>
                <a:rPr lang="en-US" altLang="en-US" sz="2000" dirty="0">
                  <a:latin typeface="Courier New"/>
                  <a:cs typeface="Courier New"/>
                </a:rPr>
                <a:t> </a:t>
              </a:r>
              <a:r>
                <a:rPr lang="en-US" sz="2000" dirty="0">
                  <a:latin typeface="Courier New"/>
                  <a:cs typeface="Courier New"/>
                </a:rPr>
                <a:t>skill_nim.py</a:t>
              </a:r>
              <a:endParaRPr lang="en-US" sz="2000" dirty="0">
                <a:ea typeface="+mn-lt"/>
                <a:cs typeface="+mn-lt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/>
                  <a:cs typeface="Courier New"/>
                </a:rPr>
                <a:t>├── skill_linux.py</a:t>
              </a:r>
              <a:endParaRPr lang="en-US" sz="2000" dirty="0">
                <a:ea typeface="+mn-lt"/>
                <a:cs typeface="+mn-lt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/>
                  <a:cs typeface="Courier New"/>
                </a:rPr>
                <a:t>└──</a:t>
              </a:r>
              <a:r>
                <a:rPr lang="en-US" altLang="en-US" sz="2000" dirty="0">
                  <a:latin typeface="Courier New"/>
                  <a:cs typeface="Courier New"/>
                </a:rPr>
                <a:t> skill_python.py</a:t>
              </a:r>
              <a:endParaRPr lang="en-US" dirty="0">
                <a:cs typeface="Calibri"/>
              </a:endParaRPr>
            </a:p>
          </p:txBody>
        </p:sp>
      </p:grpSp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073C2BC8-DDFE-49C9-AC21-B6BF2696F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dirty="0" smtClean="0">
                <a:latin typeface="+mn-lt"/>
              </a:rPr>
              <a:pPr/>
              <a:t>28</a:t>
            </a:fld>
            <a:endParaRPr lang="en-US" sz="1800" dirty="0">
              <a:latin typeface="+mn-lt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1D6E04D4-B5B7-49B3-AEFA-2F64FFE28311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7859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54A0B2-2520-4E2D-BFF8-8376607B4931}"/>
              </a:ext>
            </a:extLst>
          </p:cNvPr>
          <p:cNvGrpSpPr/>
          <p:nvPr/>
        </p:nvGrpSpPr>
        <p:grpSpPr>
          <a:xfrm>
            <a:off x="6399211" y="1422400"/>
            <a:ext cx="5314951" cy="4488384"/>
            <a:chOff x="476246" y="1079499"/>
            <a:chExt cx="5314951" cy="4488384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33AF9880-0E72-4E95-A72A-B9F963E46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246" y="1079499"/>
              <a:ext cx="5314951" cy="511175"/>
            </a:xfrm>
            <a:prstGeom prst="round2Same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0" rtlCol="0" anchor="ctr"/>
            <a:lstStyle/>
            <a:p>
              <a:pPr algn="ctr"/>
              <a:r>
                <a:rPr lang="en-US" b="1" dirty="0"/>
                <a:t>Some other module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ED2623-4EA0-420A-B7E5-2115EAADB735}"/>
                </a:ext>
              </a:extLst>
            </p:cNvPr>
            <p:cNvSpPr txBox="1"/>
            <p:nvPr/>
          </p:nvSpPr>
          <p:spPr>
            <a:xfrm>
              <a:off x="476246" y="1590672"/>
              <a:ext cx="5314951" cy="397721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br>
                <a:rPr lang="en-US" altLang="en-US" sz="2000" i="1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import </a:t>
              </a:r>
              <a:r>
                <a:rPr lang="en-US" alt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excellent_engineer</a:t>
              </a:r>
              <a:br>
                <a:rPr lang="en-US" altLang="en-US" sz="2000">
                  <a:latin typeface="Courier New"/>
                  <a:cs typeface="Courier New" panose="02070309020205020404" pitchFamily="49" charset="0"/>
                </a:rPr>
              </a:br>
              <a:br>
                <a:rPr lang="en-US" altLang="en-US" sz="2000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print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(</a:t>
              </a:r>
              <a:r>
                <a:rPr lang="en-US" alt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dir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(</a:t>
              </a:r>
              <a:r>
                <a:rPr lang="en-US" alt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excellent_engineer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))</a:t>
              </a:r>
              <a:endParaRPr lang="en-US" altLang="en-US" sz="2000" dirty="0">
                <a:latin typeface="Courier New"/>
                <a:cs typeface="Courier New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br>
                <a:rPr lang="en-US" altLang="en-US" sz="2000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excellent_engineer.python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()</a:t>
              </a:r>
              <a:br>
                <a:rPr lang="en-US" altLang="en-US" sz="2000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excellent_engineer.c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()</a:t>
              </a:r>
              <a:br>
                <a:rPr lang="en-US" altLang="en-US" sz="2000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excellent_engineer.nim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()</a:t>
              </a:r>
              <a:br>
                <a:rPr lang="en-US" altLang="en-US" sz="2000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excellent_engineer.linux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()</a:t>
              </a:r>
              <a:endParaRPr lang="en-US" altLang="en-US" sz="2000" dirty="0">
                <a:latin typeface="Courier New"/>
                <a:cs typeface="Courier New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97535-33FF-4C23-8CA4-2B4F6BB9761C}"/>
              </a:ext>
            </a:extLst>
          </p:cNvPr>
          <p:cNvGrpSpPr/>
          <p:nvPr/>
        </p:nvGrpSpPr>
        <p:grpSpPr>
          <a:xfrm>
            <a:off x="476249" y="1422400"/>
            <a:ext cx="5314951" cy="4488384"/>
            <a:chOff x="476246" y="1079499"/>
            <a:chExt cx="5314951" cy="4488384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EBF2EFFB-4D13-425A-87CD-74BFD2A984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246" y="1079499"/>
              <a:ext cx="5314951" cy="511175"/>
            </a:xfrm>
            <a:prstGeom prst="round2Same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0" rtlCol="0" anchor="ctr"/>
            <a:lstStyle/>
            <a:p>
              <a:pPr algn="ctr"/>
              <a:r>
                <a:rPr lang="en-US" b="1" dirty="0"/>
                <a:t>Module `</a:t>
              </a:r>
              <a:r>
                <a:rPr lang="en-US" b="1" dirty="0" err="1"/>
                <a:t>excellent_engineer</a:t>
              </a:r>
              <a:r>
                <a:rPr lang="ru-RU" b="1" dirty="0"/>
                <a:t>/</a:t>
              </a:r>
              <a:r>
                <a:rPr lang="en-US" b="1" dirty="0"/>
                <a:t>__init__.py`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7FF22B-5DA1-4957-B64A-13320FA0B7D4}"/>
                </a:ext>
              </a:extLst>
            </p:cNvPr>
            <p:cNvSpPr txBox="1"/>
            <p:nvPr/>
          </p:nvSpPr>
          <p:spPr>
            <a:xfrm>
              <a:off x="476246" y="1590672"/>
              <a:ext cx="5314951" cy="397721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no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from 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.</a:t>
              </a:r>
              <a:r>
                <a:rPr lang="en-US" alt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skill_python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 </a:t>
              </a: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import 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python</a:t>
              </a:r>
              <a:br>
                <a:rPr lang="en-US" altLang="en-US" sz="2000" dirty="0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from 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.</a:t>
              </a:r>
              <a:r>
                <a:rPr lang="en-US" alt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skill_c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 </a:t>
              </a: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import 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c</a:t>
              </a:r>
              <a:br>
                <a:rPr lang="en-US" altLang="en-US" sz="2000" dirty="0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from 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.</a:t>
              </a:r>
              <a:r>
                <a:rPr lang="en-US" alt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skill_nim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 </a:t>
              </a: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import </a:t>
              </a:r>
              <a:r>
                <a:rPr lang="en-US" alt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nim</a:t>
              </a:r>
              <a:br>
                <a:rPr lang="en-US" altLang="en-US" sz="2000" dirty="0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from 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.</a:t>
              </a:r>
              <a:r>
                <a:rPr lang="en-US" alt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skill_linux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 </a:t>
              </a: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import </a:t>
              </a:r>
              <a:r>
                <a:rPr lang="en-US" alt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linux</a:t>
              </a:r>
              <a:endParaRPr lang="en-US" altLang="en-US" sz="2000" dirty="0">
                <a:latin typeface="Lucida Console" panose="020B0609040504020204" pitchFamily="49" charset="0"/>
                <a:cs typeface="Courier New"/>
              </a:endParaRPr>
            </a:p>
          </p:txBody>
        </p:sp>
      </p:grpSp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34518B99-0EDD-4743-9718-9EE72A440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dirty="0" smtClean="0">
                <a:latin typeface="+mn-lt"/>
              </a:rPr>
              <a:pPr/>
              <a:t>29</a:t>
            </a:fld>
            <a:endParaRPr lang="en-US" sz="1800" dirty="0">
              <a:latin typeface="+mn-lt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3DDD1941-0705-4873-9BB2-8259BC253920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895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2374560" y="3037320"/>
            <a:ext cx="7438320" cy="7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spc="-1">
                <a:solidFill>
                  <a:srgbClr val="FFFFFF"/>
                </a:solidFill>
                <a:latin typeface="Calibri Light"/>
              </a:rPr>
              <a:t>Closures</a:t>
            </a:r>
          </a:p>
        </p:txBody>
      </p:sp>
      <p:sp>
        <p:nvSpPr>
          <p:cNvPr id="435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b="1" strike="noStrike" spc="-1" dirty="0">
                <a:solidFill>
                  <a:srgbClr val="FEFEFE"/>
                </a:solidFill>
                <a:latin typeface="Calibri"/>
                <a:ea typeface="DejaVu Sans"/>
              </a:rPr>
              <a:t>3</a:t>
            </a:fld>
            <a:endParaRPr lang="en-US" sz="1800" b="1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3793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54A0B2-2520-4E2D-BFF8-8376607B4931}"/>
              </a:ext>
            </a:extLst>
          </p:cNvPr>
          <p:cNvGrpSpPr/>
          <p:nvPr/>
        </p:nvGrpSpPr>
        <p:grpSpPr>
          <a:xfrm>
            <a:off x="6399211" y="1422400"/>
            <a:ext cx="5314951" cy="4488384"/>
            <a:chOff x="476246" y="1079499"/>
            <a:chExt cx="5314951" cy="4488384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33AF9880-0E72-4E95-A72A-B9F963E46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246" y="1079499"/>
              <a:ext cx="5314951" cy="511175"/>
            </a:xfrm>
            <a:prstGeom prst="round2Same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r>
                <a:rPr lang="en-US" b="1" dirty="0"/>
                <a:t>Execute `</a:t>
              </a:r>
              <a:r>
                <a:rPr lang="en-US" b="1" dirty="0" err="1">
                  <a:ea typeface="+mn-lt"/>
                  <a:cs typeface="+mn-lt"/>
                </a:rPr>
                <a:t>excellent_engineer</a:t>
              </a:r>
              <a:r>
                <a:rPr lang="en-US" b="1" dirty="0">
                  <a:ea typeface="+mn-lt"/>
                  <a:cs typeface="+mn-lt"/>
                </a:rPr>
                <a:t>`</a:t>
              </a:r>
              <a:endParaRPr lang="en-US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ED2623-4EA0-420A-B7E5-2115EAADB735}"/>
                </a:ext>
              </a:extLst>
            </p:cNvPr>
            <p:cNvSpPr txBox="1"/>
            <p:nvPr/>
          </p:nvSpPr>
          <p:spPr>
            <a:xfrm>
              <a:off x="476246" y="1590672"/>
              <a:ext cx="5314951" cy="397721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br>
                <a:rPr lang="en-US" altLang="en-US" sz="2000" i="1" dirty="0">
                  <a:latin typeface="Courier New"/>
                  <a:cs typeface="Courier New" panose="02070309020205020404" pitchFamily="49" charset="0"/>
                </a:rPr>
              </a:br>
              <a:r>
                <a:rPr lang="en-US" sz="2000" dirty="0">
                  <a:latin typeface="Courier New"/>
                  <a:cs typeface="Courier New"/>
                </a:rPr>
                <a:t>$ </a:t>
              </a:r>
              <a:r>
                <a:rPr lang="en-US" sz="2000" b="1" dirty="0">
                  <a:solidFill>
                    <a:srgbClr val="002060"/>
                  </a:solidFill>
                  <a:latin typeface="Courier New"/>
                  <a:cs typeface="Courier New"/>
                </a:rPr>
                <a:t>python -m</a:t>
              </a:r>
              <a:r>
                <a:rPr lang="en-US" sz="2000" dirty="0">
                  <a:latin typeface="Courier New"/>
                  <a:cs typeface="Courier New"/>
                </a:rPr>
                <a:t> </a:t>
              </a:r>
              <a:r>
                <a:rPr lang="en-US" sz="2000" dirty="0" err="1">
                  <a:latin typeface="Courier New"/>
                  <a:cs typeface="Courier New"/>
                </a:rPr>
                <a:t>excellent_engineer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dirty="0">
                  <a:solidFill>
                    <a:srgbClr val="808080"/>
                  </a:solidFill>
                  <a:latin typeface="Courier New"/>
                  <a:cs typeface="Courier New"/>
                </a:rPr>
                <a:t># Dots should be deleted</a:t>
              </a:r>
              <a:endParaRPr lang="en-US" sz="2000" dirty="0">
                <a:solidFill>
                  <a:srgbClr val="808080"/>
                </a:solidFill>
                <a:latin typeface="Courier New"/>
                <a:cs typeface="Courier New"/>
              </a:endParaRPr>
            </a:p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/>
                  <a:cs typeface="Courier New"/>
                </a:rPr>
                <a:t>$ </a:t>
              </a:r>
              <a:r>
                <a:rPr lang="en-US" sz="2000" b="1" dirty="0">
                  <a:solidFill>
                    <a:srgbClr val="002060"/>
                  </a:solidFill>
                  <a:latin typeface="Courier New"/>
                  <a:cs typeface="Courier New"/>
                </a:rPr>
                <a:t>python </a:t>
              </a:r>
              <a:r>
                <a:rPr lang="en-US" sz="2000" dirty="0" err="1">
                  <a:latin typeface="Courier New"/>
                  <a:cs typeface="Courier New"/>
                </a:rPr>
                <a:t>excellent_engineer</a:t>
              </a:r>
              <a:endParaRPr lang="en-US" dirty="0" err="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97535-33FF-4C23-8CA4-2B4F6BB9761C}"/>
              </a:ext>
            </a:extLst>
          </p:cNvPr>
          <p:cNvGrpSpPr/>
          <p:nvPr/>
        </p:nvGrpSpPr>
        <p:grpSpPr>
          <a:xfrm>
            <a:off x="476249" y="1422400"/>
            <a:ext cx="5314951" cy="4488384"/>
            <a:chOff x="476246" y="1079499"/>
            <a:chExt cx="5314951" cy="4488384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EBF2EFFB-4D13-425A-87CD-74BFD2A984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246" y="1079499"/>
              <a:ext cx="5314951" cy="511175"/>
            </a:xfrm>
            <a:prstGeom prst="round2Same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r>
                <a:rPr lang="en-US" b="1" dirty="0"/>
                <a:t>Module `</a:t>
              </a:r>
              <a:r>
                <a:rPr lang="en-US" b="1" dirty="0" err="1"/>
                <a:t>excellent_engineer</a:t>
              </a:r>
              <a:r>
                <a:rPr lang="ru-RU" b="1" dirty="0"/>
                <a:t>/</a:t>
              </a:r>
              <a:r>
                <a:rPr lang="en-US" b="1" dirty="0"/>
                <a:t>__main__.py`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7FF22B-5DA1-4957-B64A-13320FA0B7D4}"/>
                </a:ext>
              </a:extLst>
            </p:cNvPr>
            <p:cNvSpPr txBox="1"/>
            <p:nvPr/>
          </p:nvSpPr>
          <p:spPr>
            <a:xfrm>
              <a:off x="476246" y="1590672"/>
              <a:ext cx="5314951" cy="397721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no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from 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.</a:t>
              </a:r>
              <a:r>
                <a:rPr lang="en-US" alt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skill_python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 </a:t>
              </a: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import 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python</a:t>
              </a:r>
              <a:br>
                <a:rPr lang="en-US" altLang="en-US" sz="2000" dirty="0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from 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.</a:t>
              </a:r>
              <a:r>
                <a:rPr lang="en-US" alt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skill_c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 </a:t>
              </a: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import 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c</a:t>
              </a:r>
              <a:br>
                <a:rPr lang="en-US" altLang="en-US" sz="2000" dirty="0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b="1" dirty="0">
                  <a:solidFill>
                    <a:srgbClr val="002060"/>
                  </a:solidFill>
                  <a:latin typeface="Courier New"/>
                  <a:cs typeface="Courier New"/>
                </a:rPr>
                <a:t>from 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.</a:t>
              </a:r>
              <a:r>
                <a:rPr lang="en-US" alt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skill_nim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 </a:t>
              </a: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import </a:t>
              </a:r>
              <a:r>
                <a:rPr lang="en-US" alt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nim</a:t>
              </a:r>
              <a:br>
                <a:rPr lang="en-US" altLang="en-US" sz="2000" dirty="0">
                  <a:latin typeface="Courier New"/>
                  <a:cs typeface="Courier New" panose="02070309020205020404" pitchFamily="49" charset="0"/>
                </a:rPr>
              </a:b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from 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.</a:t>
              </a:r>
              <a:r>
                <a:rPr lang="en-US" alt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skill_linux</a:t>
              </a:r>
              <a:r>
                <a:rPr lang="en-US" alt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 </a:t>
              </a:r>
              <a:r>
                <a:rPr lang="en-US" alt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import </a:t>
              </a:r>
              <a:r>
                <a:rPr lang="en-US" alt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linux</a:t>
              </a:r>
              <a:endParaRPr lang="en-US" altLang="en-US" sz="2000" dirty="0">
                <a:solidFill>
                  <a:srgbClr val="000000"/>
                </a:solidFill>
                <a:latin typeface="Courier New"/>
                <a:cs typeface="Courier New"/>
              </a:endParaRPr>
            </a:p>
            <a:p>
              <a:pPr>
                <a:spcBef>
                  <a:spcPct val="0"/>
                </a:spcBef>
                <a:spcAft>
                  <a:spcPct val="0"/>
                </a:spcAft>
              </a:pPr>
              <a:endParaRPr lang="en-US" altLang="en-US" sz="2000">
                <a:solidFill>
                  <a:srgbClr val="000000"/>
                </a:solidFill>
                <a:latin typeface="Courier New"/>
                <a:cs typeface="Courier New"/>
              </a:endParaRPr>
            </a:p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80"/>
                  </a:solidFill>
                  <a:latin typeface="Courier New"/>
                  <a:cs typeface="Courier New"/>
                </a:rPr>
                <a:t>def </a:t>
              </a:r>
              <a:r>
                <a:rPr 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learn_all</a:t>
              </a:r>
              <a:r>
                <a:rPr 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():</a:t>
              </a:r>
              <a:br>
                <a:rPr lang="en-US" sz="2000" dirty="0">
                  <a:latin typeface="Courier New"/>
                  <a:cs typeface="Courier New"/>
                </a:rPr>
              </a:br>
              <a:r>
                <a:rPr 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    python()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    c()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    </a:t>
              </a:r>
              <a:r>
                <a:rPr 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nim</a:t>
              </a:r>
              <a:r>
                <a:rPr 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()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    </a:t>
              </a:r>
              <a:r>
                <a:rPr 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linux</a:t>
              </a:r>
              <a:r>
                <a:rPr 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()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ourier New"/>
                <a:cs typeface="Courier New"/>
              </a:endParaRPr>
            </a:p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if __name__ == </a:t>
              </a:r>
              <a:r>
                <a:rPr lang="en-US" sz="2000" dirty="0">
                  <a:solidFill>
                    <a:srgbClr val="008000"/>
                  </a:solidFill>
                  <a:latin typeface="Courier New"/>
                  <a:cs typeface="Courier New"/>
                </a:rPr>
                <a:t>'__main__'</a:t>
              </a:r>
              <a:r>
                <a:rPr 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: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    </a:t>
              </a:r>
              <a:r>
                <a:rPr lang="en-US" sz="20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learn_all</a:t>
              </a:r>
              <a:r>
                <a:rPr lang="en-US" sz="2000" dirty="0">
                  <a:solidFill>
                    <a:srgbClr val="000000"/>
                  </a:solidFill>
                  <a:latin typeface="Courier New"/>
                  <a:cs typeface="Courier New"/>
                </a:rPr>
                <a:t>()</a:t>
              </a:r>
            </a:p>
          </p:txBody>
        </p:sp>
      </p:grpSp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34518B99-0EDD-4743-9718-9EE72A440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dirty="0" smtClean="0">
                <a:latin typeface="+mn-lt"/>
              </a:rPr>
              <a:pPr/>
              <a:t>30</a:t>
            </a:fld>
            <a:endParaRPr lang="en-US" sz="1800" dirty="0">
              <a:latin typeface="+mn-lt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9BF4CA04-7D34-4884-A534-E25E875329C2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1260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74605" y="3037408"/>
            <a:ext cx="7442791" cy="783184"/>
          </a:xfrm>
        </p:spPr>
        <p:txBody>
          <a:bodyPr/>
          <a:lstStyle/>
          <a:p>
            <a:r>
              <a:rPr lang="en-US" sz="4400" dirty="0"/>
              <a:t>Standard </a:t>
            </a:r>
            <a:r>
              <a:rPr lang="en-US" sz="4400" dirty="0">
                <a:ea typeface="+mj-lt"/>
                <a:cs typeface="+mj-lt"/>
              </a:rPr>
              <a:t>libraries</a:t>
            </a:r>
            <a:endParaRPr lang="en-US" sz="4400" dirty="0"/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0CB3266F-8946-4612-9F19-8F60AF7DC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dirty="0" smtClean="0">
                <a:latin typeface="+mn-lt"/>
              </a:rPr>
              <a:pPr/>
              <a:t>31</a:t>
            </a:fld>
            <a:endParaRPr lang="en-US" sz="1800" dirty="0">
              <a:latin typeface="+mn-lt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181BF4D2-8487-4A74-B77D-3F9E575550E3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0038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Libraries</a:t>
            </a:r>
          </a:p>
        </p:txBody>
      </p:sp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34518B99-0EDD-4743-9718-9EE72A440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6150" y="6438900"/>
            <a:ext cx="609600" cy="422483"/>
          </a:xfrm>
        </p:spPr>
        <p:txBody>
          <a:bodyPr lIns="0" tIns="0" bIns="0"/>
          <a:lstStyle/>
          <a:p>
            <a:fld id="{3A707DD9-E92B-45E8-BE0A-E6B2EDF345EB}" type="slidenum">
              <a:rPr lang="en-US" sz="1800" dirty="0" smtClean="0">
                <a:latin typeface="+mn-lt"/>
              </a:rPr>
              <a:pPr/>
              <a:t>32</a:t>
            </a:fld>
            <a:endParaRPr lang="en-US" sz="1800" dirty="0">
              <a:latin typeface="+mn-lt"/>
            </a:endParaRPr>
          </a:p>
        </p:txBody>
      </p:sp>
      <p:graphicFrame>
        <p:nvGraphicFramePr>
          <p:cNvPr id="16" name="Diagram1">
            <a:extLst>
              <a:ext uri="{FF2B5EF4-FFF2-40B4-BE49-F238E27FC236}">
                <a16:creationId xmlns:a16="http://schemas.microsoft.com/office/drawing/2014/main" id="{FADECD30-6AA6-48A8-BB2A-90CC6D670C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442257"/>
              </p:ext>
            </p:extLst>
          </p:nvPr>
        </p:nvGraphicFramePr>
        <p:xfrm>
          <a:off x="475200" y="1166449"/>
          <a:ext cx="11235240" cy="452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5" name="CustomShape 11">
            <a:extLst>
              <a:ext uri="{FF2B5EF4-FFF2-40B4-BE49-F238E27FC236}">
                <a16:creationId xmlns:a16="http://schemas.microsoft.com/office/drawing/2014/main" id="{4B9CDD6A-F0AE-498F-856D-61D3EA6654E1}"/>
              </a:ext>
            </a:extLst>
          </p:cNvPr>
          <p:cNvSpPr/>
          <p:nvPr/>
        </p:nvSpPr>
        <p:spPr>
          <a:xfrm>
            <a:off x="36252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>
            <a:defPPr>
              <a:defRPr lang="en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8"/>
              </a:rPr>
              <a:t>https://</a:t>
            </a:r>
            <a:r>
              <a:rPr lang="en-US" sz="1400" i="1" u="sng" spc="58" dirty="0">
                <a:solidFill>
                  <a:srgbClr val="76CDD8"/>
                </a:solidFill>
                <a:latin typeface="Calibri Light"/>
                <a:ea typeface="DejaVu Sans"/>
                <a:hlinkClick r:id="rId8"/>
              </a:rPr>
              <a:t>docs.python</a:t>
            </a:r>
            <a:r>
              <a:rPr lang="en-US" sz="1400" b="0" i="1" u="sng" strike="noStrike" spc="58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8"/>
              </a:rPr>
              <a:t>.</a:t>
            </a:r>
            <a:r>
              <a:rPr lang="en-US" sz="1400" i="1" u="sng" spc="58" dirty="0">
                <a:solidFill>
                  <a:srgbClr val="76CDD8"/>
                </a:solidFill>
                <a:latin typeface="Calibri Light"/>
                <a:ea typeface="DejaVu Sans"/>
                <a:hlinkClick r:id="rId8"/>
              </a:rPr>
              <a:t>org/3/library</a:t>
            </a:r>
            <a:r>
              <a:rPr lang="en-US" sz="1400" b="0" i="1" u="sng" strike="noStrike" spc="58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8"/>
              </a:rPr>
              <a:t>/</a:t>
            </a:r>
            <a:r>
              <a:rPr lang="en-US" sz="1400" i="1" u="sng" spc="58" dirty="0">
                <a:solidFill>
                  <a:srgbClr val="76CDD8"/>
                </a:solidFill>
                <a:latin typeface="Calibri Light"/>
                <a:ea typeface="DejaVu Sans"/>
                <a:hlinkClick r:id="rId8"/>
              </a:rPr>
              <a:t>index.html​</a:t>
            </a:r>
            <a:endParaRPr lang="en-US" sz="1400" b="0" strike="noStrike" spc="-1">
              <a:latin typeface="Arial"/>
              <a:cs typeface="Arial"/>
              <a:hlinkClick r:id="rId8"/>
            </a:endParaRPr>
          </a:p>
        </p:txBody>
      </p:sp>
      <p:sp>
        <p:nvSpPr>
          <p:cNvPr id="38" name="CustomShape 2">
            <a:extLst>
              <a:ext uri="{FF2B5EF4-FFF2-40B4-BE49-F238E27FC236}">
                <a16:creationId xmlns:a16="http://schemas.microsoft.com/office/drawing/2014/main" id="{DCA4EB78-64B2-4514-B262-69C97E58E0EE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337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CustomShape 1"/>
          <p:cNvSpPr/>
          <p:nvPr/>
        </p:nvSpPr>
        <p:spPr>
          <a:xfrm>
            <a:off x="2926080" y="368280"/>
            <a:ext cx="685296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48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Thanks for attention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1014" name="CustomShape 3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15" name="CustomShape 4"/>
          <p:cNvSpPr/>
          <p:nvPr/>
        </p:nvSpPr>
        <p:spPr>
          <a:xfrm>
            <a:off x="11106000" y="6438960"/>
            <a:ext cx="604080" cy="41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8C880BD-8604-4722-813D-DF396112B90A}" type="slidenum">
              <a:rPr lang="en-US" sz="1800" b="1" strike="noStrike" spc="-1" dirty="0">
                <a:solidFill>
                  <a:srgbClr val="FEFEFE"/>
                </a:solidFill>
                <a:latin typeface="Calibri"/>
                <a:ea typeface="DejaVu Sans"/>
              </a:rPr>
              <a:t>33</a:t>
            </a:fld>
            <a:endParaRPr lang="en-US" sz="1800" b="0" strike="noStrike" spc="-1" dirty="0">
              <a:latin typeface="Arial"/>
            </a:endParaRPr>
          </a:p>
        </p:txBody>
      </p:sp>
      <p:pic>
        <p:nvPicPr>
          <p:cNvPr id="1016" name="Picture 1015"/>
          <p:cNvPicPr/>
          <p:nvPr/>
        </p:nvPicPr>
        <p:blipFill>
          <a:blip r:embed="rId3"/>
          <a:stretch/>
        </p:blipFill>
        <p:spPr>
          <a:xfrm>
            <a:off x="0" y="2660647"/>
            <a:ext cx="5033160" cy="4480920"/>
          </a:xfrm>
          <a:prstGeom prst="rect">
            <a:avLst/>
          </a:prstGeom>
          <a:ln>
            <a:noFill/>
          </a:ln>
        </p:spPr>
      </p:pic>
      <p:sp>
        <p:nvSpPr>
          <p:cNvPr id="1017" name="CustomShape 5"/>
          <p:cNvSpPr/>
          <p:nvPr/>
        </p:nvSpPr>
        <p:spPr>
          <a:xfrm>
            <a:off x="2926080" y="3840480"/>
            <a:ext cx="273816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26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Questions?</a:t>
            </a:r>
            <a:endParaRPr lang="en-US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616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9312-F809-4B8F-9C38-46FAA89C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Definition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A9C7802-CB42-420C-8EBB-4FE3AF5D714A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CE5090-2ED8-4B6C-AF71-709F5F18D060}"/>
              </a:ext>
            </a:extLst>
          </p:cNvPr>
          <p:cNvSpPr txBox="1"/>
          <p:nvPr/>
        </p:nvSpPr>
        <p:spPr>
          <a:xfrm>
            <a:off x="3164542" y="1457320"/>
            <a:ext cx="5862917" cy="3939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ourier New"/>
                <a:cs typeface="Segoe UI"/>
              </a:rPr>
              <a:t>​</a:t>
            </a:r>
            <a:r>
              <a:rPr lang="en-US" sz="3200" b="1" dirty="0">
                <a:solidFill>
                  <a:srgbClr val="000080"/>
                </a:solidFill>
                <a:latin typeface="Courier New"/>
                <a:ea typeface="+mn-lt"/>
                <a:cs typeface="+mn-lt"/>
              </a:rPr>
              <a:t>from</a:t>
            </a:r>
            <a:r>
              <a:rPr lang="en-US" sz="3200" dirty="0">
                <a:latin typeface="Courier New"/>
                <a:ea typeface="+mn-lt"/>
                <a:cs typeface="+mn-lt"/>
              </a:rPr>
              <a:t> time </a:t>
            </a:r>
            <a:r>
              <a:rPr lang="en-US" sz="3200" b="1" dirty="0">
                <a:solidFill>
                  <a:srgbClr val="000080"/>
                </a:solidFill>
                <a:latin typeface="Courier New"/>
                <a:ea typeface="+mn-lt"/>
                <a:cs typeface="+mn-lt"/>
              </a:rPr>
              <a:t>import</a:t>
            </a:r>
            <a:r>
              <a:rPr lang="en-US" sz="3200" dirty="0">
                <a:latin typeface="Courier New"/>
                <a:ea typeface="+mn-lt"/>
                <a:cs typeface="+mn-lt"/>
              </a:rPr>
              <a:t> sleep</a:t>
            </a:r>
            <a:endParaRPr lang="en-US" sz="3200" dirty="0">
              <a:solidFill>
                <a:srgbClr val="222222"/>
              </a:solidFill>
              <a:latin typeface="Courier New"/>
              <a:cs typeface="Courier New"/>
            </a:endParaRPr>
          </a:p>
          <a:p>
            <a:endParaRPr lang="en-US" sz="3200" dirty="0">
              <a:latin typeface="Courier New"/>
              <a:ea typeface="+mn-lt"/>
              <a:cs typeface="+mn-lt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Courier New"/>
                <a:cs typeface="Segoe UI"/>
              </a:rPr>
              <a:t>def</a:t>
            </a:r>
            <a:r>
              <a:rPr lang="en-US" sz="3200" dirty="0">
                <a:latin typeface="Courier New"/>
                <a:cs typeface="Segoe UI"/>
              </a:rPr>
              <a:t> </a:t>
            </a:r>
            <a:r>
              <a:rPr lang="en-US" sz="3200" dirty="0" err="1">
                <a:latin typeface="Courier New"/>
                <a:cs typeface="Segoe UI"/>
              </a:rPr>
              <a:t>time_printer</a:t>
            </a:r>
            <a:r>
              <a:rPr lang="en-US" sz="3200" dirty="0">
                <a:latin typeface="Courier New"/>
                <a:cs typeface="Segoe UI"/>
              </a:rPr>
              <a:t>(sec):</a:t>
            </a:r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>
                <a:latin typeface="Courier New"/>
                <a:cs typeface="Segoe UI"/>
              </a:rPr>
              <a:t>    </a:t>
            </a:r>
            <a:r>
              <a:rPr lang="en-US" sz="3200" b="1" dirty="0">
                <a:solidFill>
                  <a:srgbClr val="000080"/>
                </a:solidFill>
                <a:latin typeface="Courier New"/>
                <a:cs typeface="Segoe UI"/>
              </a:rPr>
              <a:t>def</a:t>
            </a:r>
            <a:r>
              <a:rPr lang="en-US" sz="3200" dirty="0">
                <a:latin typeface="Courier New"/>
                <a:cs typeface="Segoe UI"/>
              </a:rPr>
              <a:t> printer(msg):</a:t>
            </a:r>
          </a:p>
          <a:p>
            <a:r>
              <a:rPr lang="en-US" sz="3200" dirty="0">
                <a:solidFill>
                  <a:srgbClr val="222222"/>
                </a:solidFill>
                <a:latin typeface="Courier New"/>
                <a:cs typeface="Segoe UI"/>
              </a:rPr>
              <a:t>        </a:t>
            </a:r>
            <a:r>
              <a:rPr lang="en-US" sz="3200" dirty="0">
                <a:latin typeface="Courier New"/>
                <a:cs typeface="Segoe UI"/>
              </a:rPr>
              <a:t>sleep</a:t>
            </a:r>
            <a:r>
              <a:rPr lang="en-US" sz="3200" dirty="0">
                <a:solidFill>
                  <a:srgbClr val="222222"/>
                </a:solidFill>
                <a:latin typeface="Courier New"/>
                <a:cs typeface="Segoe UI"/>
              </a:rPr>
              <a:t>(sec)</a:t>
            </a:r>
          </a:p>
          <a:p>
            <a:r>
              <a:rPr lang="en-US" sz="3200" dirty="0">
                <a:latin typeface="Courier New"/>
                <a:cs typeface="Segoe UI"/>
              </a:rPr>
              <a:t>        </a:t>
            </a:r>
            <a:r>
              <a:rPr lang="en-US" sz="3200" b="1" dirty="0">
                <a:solidFill>
                  <a:srgbClr val="000080"/>
                </a:solidFill>
                <a:latin typeface="Courier New"/>
                <a:cs typeface="Segoe UI"/>
              </a:rPr>
              <a:t>print</a:t>
            </a:r>
            <a:r>
              <a:rPr lang="en-US" sz="3200" dirty="0">
                <a:latin typeface="Courier New"/>
                <a:cs typeface="Segoe UI"/>
              </a:rPr>
              <a:t>(msg)</a:t>
            </a:r>
          </a:p>
          <a:p>
            <a:r>
              <a:rPr lang="en-US" sz="3200" dirty="0">
                <a:latin typeface="Courier New"/>
                <a:cs typeface="Segoe UI"/>
              </a:rPr>
              <a:t>    </a:t>
            </a:r>
          </a:p>
          <a:p>
            <a:r>
              <a:rPr lang="en-US" sz="3200" dirty="0">
                <a:latin typeface="Courier New"/>
                <a:cs typeface="Segoe UI"/>
              </a:rPr>
              <a:t>    </a:t>
            </a:r>
            <a:r>
              <a:rPr lang="en-US" sz="3200" b="1" dirty="0">
                <a:solidFill>
                  <a:srgbClr val="000080"/>
                </a:solidFill>
                <a:latin typeface="Courier New"/>
                <a:cs typeface="Segoe UI"/>
              </a:rPr>
              <a:t>return</a:t>
            </a:r>
            <a:r>
              <a:rPr lang="en-US" sz="3200" dirty="0">
                <a:latin typeface="Courier New"/>
                <a:cs typeface="Segoe UI"/>
              </a:rPr>
              <a:t> printer</a:t>
            </a: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9899DE3E-B957-4266-A068-5DDD485D88BE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b="1" strike="noStrike" spc="-1" dirty="0">
                <a:solidFill>
                  <a:srgbClr val="FEFEFE"/>
                </a:solidFill>
                <a:latin typeface="Calibri"/>
                <a:ea typeface="DejaVu Sans"/>
              </a:rPr>
              <a:t>4</a:t>
            </a:fld>
            <a:endParaRPr lang="en-US" sz="1800" b="1" strike="noStrike" spc="-1">
              <a:latin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5CAD7-1141-412F-A1E8-69E7A67A7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9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9312-F809-4B8F-9C38-46FAA89C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Definition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A9C7802-CB42-420C-8EBB-4FE3AF5D714A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F66B4590-E791-4AE9-B86B-3D27E17A3114}"/>
              </a:ext>
            </a:extLst>
          </p:cNvPr>
          <p:cNvSpPr/>
          <p:nvPr/>
        </p:nvSpPr>
        <p:spPr>
          <a:xfrm>
            <a:off x="2778564" y="2781481"/>
            <a:ext cx="6639270" cy="1292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>
            <a:defPPr>
              <a:defRPr lang="en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0824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&gt;&gt;&gt; </a:t>
            </a:r>
            <a:r>
              <a:rPr lang="ru-RU" sz="2800" spc="-1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printer5 </a:t>
            </a:r>
            <a:r>
              <a:rPr lang="ru-RU" sz="2800" b="0" strike="noStrike" spc="-1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= </a:t>
            </a:r>
            <a:r>
              <a:rPr lang="ru-RU" sz="2800" spc="-1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time_printer(5)</a:t>
            </a:r>
            <a:br>
              <a:rPr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b="0" strike="noStrike" spc="-1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&gt;&gt;&gt; </a:t>
            </a:r>
            <a:r>
              <a:rPr lang="ru-RU" sz="2800" spc="-1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printer5</a:t>
            </a:r>
            <a:r>
              <a:rPr lang="en-US" sz="2800" spc="-1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(</a:t>
            </a:r>
            <a:r>
              <a:rPr lang="ru-RU" sz="2800" b="1" spc="-1">
                <a:solidFill>
                  <a:srgbClr val="008000"/>
                </a:solidFill>
                <a:latin typeface="Courier New"/>
                <a:ea typeface="DejaVu Sans"/>
                <a:cs typeface="Courier New"/>
              </a:rPr>
              <a:t>'</a:t>
            </a:r>
            <a:r>
              <a:rPr lang="en-US" sz="2800" b="1" spc="-1">
                <a:solidFill>
                  <a:srgbClr val="008000"/>
                </a:solidFill>
                <a:latin typeface="Courier New"/>
                <a:ea typeface="DejaVu Sans"/>
                <a:cs typeface="Courier New"/>
              </a:rPr>
              <a:t>Hello</a:t>
            </a:r>
            <a:r>
              <a:rPr lang="ru-RU" sz="2800" b="1" spc="-1">
                <a:solidFill>
                  <a:srgbClr val="008000"/>
                </a:solidFill>
                <a:latin typeface="Courier New"/>
                <a:ea typeface="DejaVu Sans"/>
                <a:cs typeface="Courier New"/>
              </a:rPr>
              <a:t>'</a:t>
            </a:r>
            <a:r>
              <a:rPr lang="en-US" sz="2800" b="0" strike="noStrike" spc="-1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)</a:t>
            </a:r>
            <a:endParaRPr lang="en-US" sz="2800" b="0" strike="noStrike" spc="-1">
              <a:latin typeface="Courier New"/>
              <a:cs typeface="Courier New"/>
            </a:endParaRPr>
          </a:p>
          <a:p>
            <a:pPr>
              <a:tabLst>
                <a:tab pos="408240" algn="l"/>
              </a:tabLst>
            </a:pPr>
            <a:r>
              <a:rPr lang="ru-RU" sz="2800" b="1" spc="-1">
                <a:solidFill>
                  <a:srgbClr val="008000"/>
                </a:solidFill>
                <a:latin typeface="Courier New"/>
                <a:cs typeface="Courier New"/>
              </a:rPr>
              <a:t>'Hello'  </a:t>
            </a:r>
            <a:r>
              <a:rPr lang="ru-RU" sz="2800" i="1" spc="-1">
                <a:solidFill>
                  <a:srgbClr val="808080"/>
                </a:solidFill>
                <a:latin typeface="Courier New"/>
                <a:cs typeface="Courier New"/>
              </a:rPr>
              <a:t># After 5 sec</a:t>
            </a:r>
            <a:endParaRPr lang="en-US" sz="2800" i="1" strike="noStrike" spc="-1">
              <a:solidFill>
                <a:srgbClr val="808080"/>
              </a:solidFill>
              <a:latin typeface="Courier New"/>
              <a:cs typeface="Courier New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17D5ABB7-B027-45F1-9337-F54EDBD5C556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b="1" strike="noStrike" spc="-1" dirty="0">
                <a:solidFill>
                  <a:srgbClr val="FEFEFE"/>
                </a:solidFill>
                <a:latin typeface="Calibri"/>
                <a:ea typeface="DejaVu Sans"/>
              </a:rPr>
              <a:t>5</a:t>
            </a:fld>
            <a:endParaRPr lang="en-US" sz="1800" b="1" strike="noStrike" spc="-1">
              <a:latin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98B800-27BA-4759-837B-62E2680E5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0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9312-F809-4B8F-9C38-46FAA89C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Definition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A9C7802-CB42-420C-8EBB-4FE3AF5D714A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F66B4590-E791-4AE9-B86B-3D27E17A3114}"/>
              </a:ext>
            </a:extLst>
          </p:cNvPr>
          <p:cNvSpPr/>
          <p:nvPr/>
        </p:nvSpPr>
        <p:spPr>
          <a:xfrm>
            <a:off x="788401" y="2873233"/>
            <a:ext cx="10619597" cy="11079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>
            <a:defPPr>
              <a:defRPr lang="en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408240" algn="l"/>
              </a:tabLst>
            </a:pPr>
            <a:r>
              <a:rPr lang="en-US" sz="3600" spc="-1" dirty="0">
                <a:ea typeface="+mn-lt"/>
                <a:cs typeface="+mn-lt"/>
              </a:rPr>
              <a:t>A </a:t>
            </a:r>
            <a:r>
              <a:rPr lang="en-US" sz="3600" b="1" spc="-1" dirty="0">
                <a:ea typeface="+mn-lt"/>
                <a:cs typeface="+mn-lt"/>
              </a:rPr>
              <a:t>Closure</a:t>
            </a:r>
            <a:r>
              <a:rPr lang="en-US" sz="3600" spc="-1" dirty="0">
                <a:ea typeface="+mn-lt"/>
                <a:cs typeface="+mn-lt"/>
              </a:rPr>
              <a:t> is a </a:t>
            </a:r>
            <a:r>
              <a:rPr lang="en-US" sz="3600" b="1" spc="-1" dirty="0">
                <a:ea typeface="+mn-lt"/>
                <a:cs typeface="+mn-lt"/>
              </a:rPr>
              <a:t>function</a:t>
            </a:r>
            <a:r>
              <a:rPr lang="en-US" sz="3600" spc="-1" dirty="0">
                <a:ea typeface="+mn-lt"/>
                <a:cs typeface="+mn-lt"/>
              </a:rPr>
              <a:t> object that </a:t>
            </a:r>
            <a:r>
              <a:rPr lang="en-US" sz="3600" b="1" spc="-1" dirty="0">
                <a:ea typeface="+mn-lt"/>
                <a:cs typeface="+mn-lt"/>
              </a:rPr>
              <a:t>remembers values</a:t>
            </a:r>
            <a:r>
              <a:rPr lang="en-US" sz="3600" spc="-1" dirty="0">
                <a:ea typeface="+mn-lt"/>
                <a:cs typeface="+mn-lt"/>
              </a:rPr>
              <a:t> in </a:t>
            </a:r>
            <a:r>
              <a:rPr lang="en-US" sz="3600" b="1" spc="-1" dirty="0">
                <a:ea typeface="+mn-lt"/>
                <a:cs typeface="+mn-lt"/>
              </a:rPr>
              <a:t>enclosing scopes</a:t>
            </a:r>
            <a:r>
              <a:rPr lang="en-US" sz="3600" spc="-1" dirty="0">
                <a:ea typeface="+mn-lt"/>
                <a:cs typeface="+mn-lt"/>
              </a:rPr>
              <a:t> even after function finished working</a:t>
            </a:r>
            <a:endParaRPr lang="en-US" sz="3600" dirty="0">
              <a:cs typeface="Calibri"/>
            </a:endParaRPr>
          </a:p>
        </p:txBody>
      </p:sp>
      <p:sp>
        <p:nvSpPr>
          <p:cNvPr id="7" name="CustomShape 11">
            <a:extLst>
              <a:ext uri="{FF2B5EF4-FFF2-40B4-BE49-F238E27FC236}">
                <a16:creationId xmlns:a16="http://schemas.microsoft.com/office/drawing/2014/main" id="{C82B722F-D9BC-4DF2-9F9D-7682B8D11DBD}"/>
              </a:ext>
            </a:extLst>
          </p:cNvPr>
          <p:cNvSpPr/>
          <p:nvPr/>
        </p:nvSpPr>
        <p:spPr>
          <a:xfrm>
            <a:off x="36252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>
            <a:defPPr>
              <a:defRPr lang="en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https://</a:t>
            </a:r>
            <a:r>
              <a:rPr lang="en-US" sz="1400" i="1" u="sng" spc="58" dirty="0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www</a:t>
            </a:r>
            <a:r>
              <a:rPr lang="en-US" sz="1400" b="0" i="1" u="sng" strike="noStrike" spc="58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.</a:t>
            </a:r>
            <a:r>
              <a:rPr lang="en-US" sz="1400" i="1" u="sng" spc="58" dirty="0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learnpython</a:t>
            </a:r>
            <a:r>
              <a:rPr lang="en-US" sz="1400" b="0" i="1" u="sng" strike="noStrike" spc="58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.org/</a:t>
            </a:r>
            <a:r>
              <a:rPr lang="en-US" sz="1400" i="1" u="sng" spc="58" dirty="0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en</a:t>
            </a:r>
            <a:r>
              <a:rPr lang="en-US" sz="1400" b="0" i="1" u="sng" strike="noStrike" spc="58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/</a:t>
            </a:r>
            <a:r>
              <a:rPr lang="en-US" sz="1400" i="1" u="sng" spc="58" dirty="0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Closures​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4967E864-EBE9-46B1-9723-913DE8A65BB2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b="1" strike="noStrike" spc="-1" dirty="0">
                <a:solidFill>
                  <a:srgbClr val="FEFEFE"/>
                </a:solidFill>
                <a:latin typeface="Calibri"/>
                <a:ea typeface="DejaVu Sans"/>
              </a:rPr>
              <a:t>6</a:t>
            </a:fld>
            <a:endParaRPr lang="en-US" sz="1800" b="1" strike="noStrike" spc="-1">
              <a:latin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A8C41-91B8-46FE-B670-ACE3B87B1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6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9312-F809-4B8F-9C38-46FAA89C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Using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A9C7802-CB42-420C-8EBB-4FE3AF5D714A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92AB4BDC-6F3A-4BD6-A076-74C8FD3F750D}"/>
              </a:ext>
            </a:extLst>
          </p:cNvPr>
          <p:cNvSpPr/>
          <p:nvPr/>
        </p:nvSpPr>
        <p:spPr>
          <a:xfrm>
            <a:off x="477720" y="2099160"/>
            <a:ext cx="5349960" cy="3209760"/>
          </a:xfrm>
          <a:prstGeom prst="rect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 w="126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47680" tIns="247680" rIns="247680" bIns="247680" anchor="ctr">
            <a:noAutofit/>
          </a:bodyPr>
          <a:lstStyle>
            <a:defPPr>
              <a:defRPr lang="en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2276"/>
              </a:spcAft>
              <a:tabLst>
                <a:tab pos="0" algn="l"/>
              </a:tabLst>
            </a:pPr>
            <a:r>
              <a:rPr lang="en-US" sz="6500" spc="-1">
                <a:solidFill>
                  <a:srgbClr val="FFFFFF"/>
                </a:solidFill>
                <a:latin typeface="Calibri Light"/>
              </a:rPr>
              <a:t>Nested functions</a:t>
            </a:r>
            <a:endParaRPr lang="en-US"/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3D6DB34F-B9B1-4E6C-97BA-0D7FD5F89B69}"/>
              </a:ext>
            </a:extLst>
          </p:cNvPr>
          <p:cNvSpPr/>
          <p:nvPr/>
        </p:nvSpPr>
        <p:spPr>
          <a:xfrm>
            <a:off x="6363720" y="2099160"/>
            <a:ext cx="5349960" cy="3209760"/>
          </a:xfrm>
          <a:prstGeom prst="rect">
            <a:avLst/>
          </a:prstGeom>
          <a:solidFill>
            <a:schemeClr val="accent3">
              <a:hueOff val="-3386187"/>
              <a:satOff val="-3474"/>
              <a:lumOff val="-4510"/>
              <a:alphaOff val="0"/>
            </a:schemeClr>
          </a:solidFill>
          <a:ln w="126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47680" tIns="247680" rIns="247680" bIns="247680" anchor="ctr">
            <a:noAutofit/>
          </a:bodyPr>
          <a:lstStyle>
            <a:defPPr>
              <a:defRPr lang="en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2276"/>
              </a:spcAft>
              <a:tabLst>
                <a:tab pos="0" algn="l"/>
              </a:tabLst>
            </a:pPr>
            <a:r>
              <a:rPr lang="en-US" sz="6500" spc="-1">
                <a:solidFill>
                  <a:srgbClr val="FFFFFF"/>
                </a:solidFill>
                <a:latin typeface="Calibri Light"/>
              </a:rPr>
              <a:t>Decorators</a:t>
            </a:r>
            <a:endParaRPr lang="en-US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43DFDA5-3352-4A8F-B0CC-1B36ED2FCA41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b="1" strike="noStrike" spc="-1" dirty="0">
                <a:solidFill>
                  <a:srgbClr val="FEFEFE"/>
                </a:solidFill>
                <a:latin typeface="Calibri"/>
                <a:ea typeface="DejaVu Sans"/>
              </a:rPr>
              <a:t>7</a:t>
            </a:fld>
            <a:endParaRPr lang="en-US" sz="1800" b="1" strike="noStrike" spc="-1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2374-5869-4F01-B7DB-4865F4610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2374560" y="3037320"/>
            <a:ext cx="7438320" cy="7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spc="-1">
                <a:solidFill>
                  <a:srgbClr val="FFFFFF"/>
                </a:solidFill>
                <a:latin typeface="Calibri Light"/>
              </a:rPr>
              <a:t>Decorators</a:t>
            </a:r>
          </a:p>
        </p:txBody>
      </p:sp>
      <p:sp>
        <p:nvSpPr>
          <p:cNvPr id="435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91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none" lIns="0" tIns="45720" rIns="0" bIns="45720" rtlCol="0" anchor="ctr">
            <a:noAutofit/>
          </a:bodyPr>
          <a:lstStyle/>
          <a:p>
            <a:r>
              <a:rPr lang="en-US" b="1"/>
              <a:t>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>
          <a:xfrm>
            <a:off x="467288" y="1233146"/>
            <a:ext cx="11239500" cy="4529667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F06957-1D55-4ED6-A2E8-FC1D3E0A0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91" y="1356411"/>
            <a:ext cx="1050800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/>
                <a:cs typeface="Courier New"/>
              </a:rPr>
              <a:t>import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time</a:t>
            </a:r>
            <a:endParaRPr lang="en-US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2400" b="0" i="0" u="none" strike="noStrike" cap="none" normalizeH="0" baseline="0">
                <a:ln>
                  <a:noFill/>
                </a:ln>
                <a:effectLst/>
                <a:latin typeface="Courier New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/>
                <a:cs typeface="Courier New"/>
              </a:rPr>
              <a:t>def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timer(f):</a:t>
            </a:r>
            <a:br>
              <a:rPr lang="en-US" altLang="en-US" sz="2400" b="0" i="0" u="none" strike="noStrike" cap="none" normalizeH="0" baseline="0">
                <a:ln>
                  <a:noFill/>
                </a:ln>
                <a:effectLst/>
                <a:latin typeface="Courier New"/>
                <a:cs typeface="Courier New" panose="02070309020205020404" pitchFamily="49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urier New"/>
                <a:cs typeface="Courier New"/>
              </a:rPr>
              <a:t>  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/>
                <a:cs typeface="Courier New"/>
              </a:rPr>
              <a:t>def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wrapper(*args</a:t>
            </a:r>
            <a:r>
              <a:rPr lang="en-US" altLang="en-US" sz="240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 **kwargs):</a:t>
            </a:r>
            <a:br>
              <a:rPr lang="en-US" altLang="en-US" sz="2400" b="0" i="0" u="none" strike="noStrike" cap="none" normalizeH="0" baseline="0">
                <a:ln>
                  <a:noFill/>
                </a:ln>
                <a:effectLst/>
                <a:latin typeface="Courier New"/>
                <a:cs typeface="Courier New" panose="02070309020205020404" pitchFamily="49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urier New"/>
                <a:cs typeface="Courier New"/>
              </a:rPr>
              <a:t>      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 t0 = 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time.time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()</a:t>
            </a:r>
            <a:br>
              <a:rPr lang="en-US" altLang="en-US" sz="2400" b="0" i="0" u="none" strike="noStrike" cap="none" normalizeH="0" baseline="0">
                <a:ln>
                  <a:noFill/>
                </a:ln>
                <a:effectLst/>
                <a:latin typeface="Courier New"/>
                <a:cs typeface="Courier New" panose="02070309020205020404" pitchFamily="49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urier New"/>
                <a:cs typeface="Courier New"/>
              </a:rPr>
              <a:t>      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 res = f(*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args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, **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kwargs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endParaRPr lang="en-US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/>
                <a:cs typeface="Courier New"/>
              </a:rPr>
              <a:t>        t1 = </a:t>
            </a:r>
            <a:r>
              <a:rPr lang="en-US" altLang="en-US" sz="2400" err="1">
                <a:solidFill>
                  <a:srgbClr val="000000"/>
                </a:solidFill>
                <a:latin typeface="Courier New"/>
                <a:cs typeface="Courier New"/>
              </a:rPr>
              <a:t>time.time</a:t>
            </a:r>
            <a:r>
              <a:rPr lang="en-US" altLang="en-US" sz="240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br>
              <a:rPr lang="en-US" altLang="en-US" sz="2400" b="0" i="0" u="none" strike="noStrike" cap="none" normalizeH="0" baseline="0">
                <a:ln>
                  <a:noFill/>
                </a:ln>
                <a:effectLst/>
                <a:latin typeface="Courier New"/>
                <a:cs typeface="Courier New" panose="02070309020205020404" pitchFamily="49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urier New"/>
                <a:cs typeface="Courier New"/>
              </a:rPr>
              <a:t>      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/>
                <a:cs typeface="Courier New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/>
                <a:cs typeface="Courier New"/>
              </a:rPr>
              <a:t>(f</a:t>
            </a:r>
            <a:r>
              <a:rPr lang="en-US" altLang="en-US" sz="2400" b="1">
                <a:solidFill>
                  <a:srgbClr val="008000"/>
                </a:solidFill>
                <a:latin typeface="Courier New"/>
                <a:cs typeface="Courier New"/>
              </a:rPr>
              <a:t>'Function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/>
                <a:cs typeface="Courier New"/>
              </a:rPr>
              <a:t> execution time: </a:t>
            </a:r>
            <a:r>
              <a:rPr lang="en-US" altLang="en-US" sz="2400" b="1">
                <a:solidFill>
                  <a:srgbClr val="008000"/>
                </a:solidFill>
                <a:latin typeface="Courier New"/>
                <a:cs typeface="Courier New"/>
              </a:rPr>
              <a:t>{t1 – t0:.2f}'</a:t>
            </a:r>
            <a:r>
              <a:rPr lang="en-US" altLang="en-US" sz="24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br>
              <a:rPr lang="en-US" altLang="en-US" sz="2400" b="0" i="0" u="none" strike="noStrike" cap="none" normalizeH="0" baseline="0">
                <a:ln>
                  <a:noFill/>
                </a:ln>
                <a:effectLst/>
                <a:latin typeface="Courier New"/>
                <a:cs typeface="Courier New" panose="02070309020205020404" pitchFamily="49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urier New"/>
                <a:cs typeface="Courier New"/>
              </a:rPr>
              <a:t>        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/>
                <a:cs typeface="Courier New"/>
              </a:rPr>
              <a:t>return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res</a:t>
            </a:r>
            <a:br>
              <a:rPr lang="en-US" altLang="en-US" sz="2400" b="0" i="0" u="none" strike="noStrike" cap="none" normalizeH="0" baseline="0">
                <a:ln>
                  <a:noFill/>
                </a:ln>
                <a:effectLst/>
                <a:latin typeface="Courier New"/>
                <a:cs typeface="Courier New" panose="02070309020205020404" pitchFamily="49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urier New"/>
                <a:cs typeface="Courier New"/>
              </a:rPr>
              <a:t>    </a:t>
            </a:r>
            <a:endParaRPr lang="en-US" altLang="en-US" sz="2400">
              <a:solidFill>
                <a:srgbClr val="222222"/>
              </a:solidFill>
              <a:latin typeface="Courier New"/>
              <a:cs typeface="Courier New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000080"/>
                </a:solidFill>
                <a:latin typeface="Courier New"/>
                <a:cs typeface="Courier New"/>
              </a:rPr>
              <a:t>   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/>
                <a:cs typeface="Courier New"/>
              </a:rPr>
              <a:t>return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wrapper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Courier New"/>
              <a:cs typeface="Courier New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5BC71EA-9196-464B-9288-70A8874212A6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b="1" strike="noStrike" spc="-1" dirty="0">
                <a:solidFill>
                  <a:srgbClr val="FEFEFE"/>
                </a:solidFill>
                <a:latin typeface="Calibri"/>
                <a:ea typeface="DejaVu Sans"/>
              </a:rPr>
              <a:t>9</a:t>
            </a:fld>
            <a:endParaRPr lang="en-US" sz="1800" b="1" strike="noStrike" spc="-1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3FC5BCE6-5408-4707-94C0-10E0DA8627CE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A01149C-7B5B-4CE6-9727-AB013C0BB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2654"/>
      </p:ext>
    </p:extLst>
  </p:cSld>
  <p:clrMapOvr>
    <a:masterClrMapping/>
  </p:clrMapOvr>
</p:sld>
</file>

<file path=ppt/theme/theme1.xml><?xml version="1.0" encoding="utf-8"?>
<a:theme xmlns:a="http://schemas.openxmlformats.org/drawingml/2006/main" name="Epam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pam-Light" id="{FE8B9996-757B-49DC-83D2-5A1F043DCDD0}" vid="{7334D4E7-A40E-4CFE-97C8-DD5F4867C579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1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287D54A1-BD4E-4288-A627-2D6247F2C4A3}" vid="{8E49B3E5-ADBA-4885-8551-63D9443177FA}"/>
    </a:ext>
  </a:extLst>
</a:theme>
</file>

<file path=ppt/theme/theme4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anchor="ctr">
        <a:noAutofit/>
      </a:bodyPr>
      <a:lstStyle>
        <a:defPPr algn="r">
          <a:lnSpc>
            <a:spcPct val="100000"/>
          </a:lnSpc>
          <a:defRPr sz="1800" b="1" strike="noStrike" spc="-1">
            <a:solidFill>
              <a:srgbClr val="FEFEFE"/>
            </a:solidFill>
            <a:latin typeface="Calibri"/>
            <a:ea typeface="DejaVu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a:style>
    </a:spDef>
  </a:objectDefaults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5" ma:contentTypeDescription="Create a new document." ma:contentTypeScope="" ma:versionID="26297cfc849e86d45b4ee5a02a70a2c9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ecefbd00968964826fedc24b4dac585c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3" nillable="true" ma:displayName="Taxonomy Catch All Column" ma:hidden="true" ma:list="{973fa4bb-9c6c-45db-a52d-a4939dd296cf}" ma:internalName="TaxCatchAll" ma:showField="CatchAllData" ma:web="5ede5379-f79c-4964-9301-1140f96aa6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ebda6a7-6b37-4000-ac6c-4fd0a96389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DOCID-1506477047-8234</_dlc_DocId>
    <_dlc_DocIdUrl xmlns="5ede5379-f79c-4964-9301-1140f96aa672">
      <Url>https://epam.sharepoint.com/sites/LMSO/_layouts/15/DocIdRedir.aspx?ID=DOCID-1506477047-8234</Url>
      <Description>DOCID-1506477047-8234</Description>
    </_dlc_DocIdUrl>
    <TaxCatchAll xmlns="5ede5379-f79c-4964-9301-1140f96aa672" xsi:nil="true"/>
    <lcf76f155ced4ddcb4097134ff3c332f xmlns="9b994499-688a-4c81-bb09-d15746d9e4fa">
      <Terms xmlns="http://schemas.microsoft.com/office/infopath/2007/PartnerControls"/>
    </lcf76f155ced4ddcb4097134ff3c332f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9FAA1A4-E9E6-4929-8D88-E9AC375C8C47}"/>
</file>

<file path=customXml/itemProps2.xml><?xml version="1.0" encoding="utf-8"?>
<ds:datastoreItem xmlns:ds="http://schemas.openxmlformats.org/officeDocument/2006/customXml" ds:itemID="{8324950D-41EF-4E1F-894F-BE2D460B83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3968EC-3FEF-4EC1-BCAF-91D3525B6C3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60D710F4-8532-487F-A8AF-83B534C32CDC}"/>
</file>

<file path=docProps/app.xml><?xml version="1.0" encoding="utf-8"?>
<Properties xmlns="http://schemas.openxmlformats.org/officeDocument/2006/extended-properties" xmlns:vt="http://schemas.openxmlformats.org/officeDocument/2006/docPropsVTypes">
  <Template>Epam-Light</Template>
  <Application>Microsoft Office PowerPoint</Application>
  <PresentationFormat>Widescreen</PresentationFormat>
  <Slides>33</Slides>
  <Notes>13</Notes>
  <HiddenSlides>0</HiddenSlide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Epam-Light</vt:lpstr>
      <vt:lpstr>epam-ppt-cover</vt:lpstr>
      <vt:lpstr>Тема1</vt:lpstr>
      <vt:lpstr>General</vt:lpstr>
      <vt:lpstr>Breakers</vt:lpstr>
      <vt:lpstr>Office Theme</vt:lpstr>
      <vt:lpstr>Office Theme</vt:lpstr>
      <vt:lpstr>General</vt:lpstr>
      <vt:lpstr>Office Theme</vt:lpstr>
      <vt:lpstr>PowerPoint Presentation</vt:lpstr>
      <vt:lpstr>Session overview</vt:lpstr>
      <vt:lpstr>PowerPoint Presentation</vt:lpstr>
      <vt:lpstr>Definition</vt:lpstr>
      <vt:lpstr>Definition</vt:lpstr>
      <vt:lpstr>Definition</vt:lpstr>
      <vt:lpstr>Using</vt:lpstr>
      <vt:lpstr>PowerPoint Presentation</vt:lpstr>
      <vt:lpstr>Pattern</vt:lpstr>
      <vt:lpstr>Pattern</vt:lpstr>
      <vt:lpstr>Definition</vt:lpstr>
      <vt:lpstr>Syntax sugar</vt:lpstr>
      <vt:lpstr>Decorator parametrization</vt:lpstr>
      <vt:lpstr>Decorator parametrization</vt:lpstr>
      <vt:lpstr>Decorators usage</vt:lpstr>
      <vt:lpstr>PowerPoint Presentation</vt:lpstr>
      <vt:lpstr>Open / close files</vt:lpstr>
      <vt:lpstr>`open` function</vt:lpstr>
      <vt:lpstr>File modes</vt:lpstr>
      <vt:lpstr>File methods</vt:lpstr>
      <vt:lpstr>PowerPoint Presentation</vt:lpstr>
      <vt:lpstr>Loading the module’s contents with `import`</vt:lpstr>
      <vt:lpstr>Loading the module’s contents with `import as`</vt:lpstr>
      <vt:lpstr>Loading the module’s contents with `from … import`</vt:lpstr>
      <vt:lpstr>Loading the module’s contents with `from … import *`</vt:lpstr>
      <vt:lpstr>Python module search path</vt:lpstr>
      <vt:lpstr>PowerPoint Presentation</vt:lpstr>
      <vt:lpstr>Packages</vt:lpstr>
      <vt:lpstr>Packages</vt:lpstr>
      <vt:lpstr>Packages</vt:lpstr>
      <vt:lpstr>PowerPoint Presentation</vt:lpstr>
      <vt:lpstr>Libraries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Siarhei Boika</dc:creator>
  <cp:keywords>Python</cp:keywords>
  <cp:revision>208</cp:revision>
  <dcterms:created xsi:type="dcterms:W3CDTF">2013-04-15T18:58:48Z</dcterms:created>
  <dcterms:modified xsi:type="dcterms:W3CDTF">2021-09-27T20:49:30Z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67322269-8d20-4631-9c2d-9b0f22f528c4</vt:lpwstr>
  </property>
</Properties>
</file>