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841" t="17677" r="16085" b="25047"/>
          <a:stretch/>
        </p:blipFill>
        <p:spPr>
          <a:xfrm>
            <a:off x="597038" y="518615"/>
            <a:ext cx="11107810" cy="52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0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316" t="16558" r="14407" b="23740"/>
          <a:stretch/>
        </p:blipFill>
        <p:spPr>
          <a:xfrm>
            <a:off x="437156" y="627797"/>
            <a:ext cx="11144251" cy="532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01" t="43237" r="15350" b="31203"/>
          <a:stretch/>
        </p:blipFill>
        <p:spPr>
          <a:xfrm>
            <a:off x="873457" y="136477"/>
            <a:ext cx="9689911" cy="199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944" t="32043" r="17448" b="14785"/>
          <a:stretch/>
        </p:blipFill>
        <p:spPr>
          <a:xfrm>
            <a:off x="423082" y="2333766"/>
            <a:ext cx="11477766" cy="43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Krupakar Reddy</dc:creator>
  <cp:lastModifiedBy>Krupakar Reddy</cp:lastModifiedBy>
  <cp:revision>2</cp:revision>
  <dcterms:created xsi:type="dcterms:W3CDTF">2017-07-03T05:04:12Z</dcterms:created>
  <dcterms:modified xsi:type="dcterms:W3CDTF">2017-07-03T05:14:27Z</dcterms:modified>
</cp:coreProperties>
</file>