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0" r:id="rId35"/>
    <p:sldId id="289" r:id="rId36"/>
    <p:sldId id="290" r:id="rId37"/>
    <p:sldId id="299" r:id="rId38"/>
    <p:sldId id="291" r:id="rId39"/>
    <p:sldId id="292" r:id="rId40"/>
    <p:sldId id="293" r:id="rId41"/>
    <p:sldId id="294" r:id="rId42"/>
    <p:sldId id="295" r:id="rId43"/>
    <p:sldId id="296" r:id="rId44"/>
    <p:sldId id="297"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113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F0A1D3-3936-462F-BB1B-8F9CFC5086E3}"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39313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A1D3-3936-462F-BB1B-8F9CFC5086E3}"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39307268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A1D3-3936-462F-BB1B-8F9CFC5086E3}"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1401522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0A1D3-3936-462F-BB1B-8F9CFC5086E3}"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221342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0A1D3-3936-462F-BB1B-8F9CFC5086E3}"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159407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F0A1D3-3936-462F-BB1B-8F9CFC5086E3}"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179434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F0A1D3-3936-462F-BB1B-8F9CFC5086E3}" type="datetimeFigureOut">
              <a:rPr lang="en-US" smtClean="0"/>
              <a:pPr/>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86008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F0A1D3-3936-462F-BB1B-8F9CFC5086E3}" type="datetimeFigureOut">
              <a:rPr lang="en-US" smtClean="0"/>
              <a:pPr/>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409172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0A1D3-3936-462F-BB1B-8F9CFC5086E3}" type="datetimeFigureOut">
              <a:rPr lang="en-US" smtClean="0"/>
              <a:pPr/>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3290506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0A1D3-3936-462F-BB1B-8F9CFC5086E3}"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2311653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0A1D3-3936-462F-BB1B-8F9CFC5086E3}"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1925997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0A1D3-3936-462F-BB1B-8F9CFC5086E3}" type="datetimeFigureOut">
              <a:rPr lang="en-US" smtClean="0"/>
              <a:pPr/>
              <a:t>5/28/2019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9E957-64D8-48C7-9430-2E997AF2F267}" type="slidenum">
              <a:rPr lang="en-US" smtClean="0"/>
              <a:pPr/>
              <a:t>‹#›</a:t>
            </a:fld>
            <a:endParaRPr lang="en-US"/>
          </a:p>
        </p:txBody>
      </p:sp>
    </p:spTree>
    <p:extLst>
      <p:ext uri="{BB962C8B-B14F-4D97-AF65-F5344CB8AC3E}">
        <p14:creationId xmlns:p14="http://schemas.microsoft.com/office/powerpoint/2010/main" xmlns="" val="379557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latin typeface="Broadway" pitchFamily="82" charset="0"/>
              </a:rPr>
              <a:t>House Price Prediction</a:t>
            </a:r>
            <a:endParaRPr lang="en-US" i="1" dirty="0">
              <a:latin typeface="Broadway" pitchFamily="82" charset="0"/>
            </a:endParaRPr>
          </a:p>
        </p:txBody>
      </p:sp>
      <p:pic>
        <p:nvPicPr>
          <p:cNvPr id="1026" name="Picture 2" descr="C:\Users\chaitanyakumar.kakar\AppData\Local\Microsoft\Windows\Temporary Internet Files\Content.IE5\EP3BLJQ0\Sacramento_Model_Homes[1].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81200" y="1600200"/>
            <a:ext cx="5018617" cy="3763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3173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the Id column </a:t>
            </a:r>
            <a:endParaRPr lang="en-US" dirty="0"/>
          </a:p>
        </p:txBody>
      </p:sp>
      <p:sp>
        <p:nvSpPr>
          <p:cNvPr id="3" name="Rectangle 2"/>
          <p:cNvSpPr/>
          <p:nvPr/>
        </p:nvSpPr>
        <p:spPr>
          <a:xfrm>
            <a:off x="533400" y="1905000"/>
            <a:ext cx="74676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400" dirty="0" smtClean="0">
                <a:solidFill>
                  <a:schemeClr val="tx1"/>
                </a:solidFill>
              </a:rPr>
              <a:t>Id </a:t>
            </a:r>
            <a:r>
              <a:rPr lang="en-US" sz="2400" dirty="0">
                <a:solidFill>
                  <a:schemeClr val="tx1"/>
                </a:solidFill>
              </a:rPr>
              <a:t>column has no meaning. Hence </a:t>
            </a:r>
            <a:r>
              <a:rPr lang="en-US" sz="2400" dirty="0" smtClean="0">
                <a:solidFill>
                  <a:schemeClr val="tx1"/>
                </a:solidFill>
              </a:rPr>
              <a:t>dropped using drop function in pandas.</a:t>
            </a:r>
            <a:endParaRPr lang="en-US" sz="2400" dirty="0">
              <a:solidFill>
                <a:schemeClr val="tx1"/>
              </a:solidFill>
            </a:endParaRPr>
          </a:p>
          <a:p>
            <a:endParaRPr lang="en-US" dirty="0" smtClean="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r>
              <a:rPr lang="en-US" dirty="0" smtClean="0">
                <a:solidFill>
                  <a:schemeClr val="tx2"/>
                </a:solidFill>
              </a:rPr>
              <a:t>	</a:t>
            </a:r>
            <a:r>
              <a:rPr lang="en-US" sz="2400" dirty="0" err="1" smtClean="0">
                <a:solidFill>
                  <a:schemeClr val="tx2"/>
                </a:solidFill>
              </a:rPr>
              <a:t>housedata.drop</a:t>
            </a:r>
            <a:r>
              <a:rPr lang="en-US" sz="2400" dirty="0" smtClean="0">
                <a:solidFill>
                  <a:schemeClr val="tx2"/>
                </a:solidFill>
              </a:rPr>
              <a:t>(columns</a:t>
            </a:r>
            <a:r>
              <a:rPr lang="en-US" sz="2400" dirty="0">
                <a:solidFill>
                  <a:schemeClr val="tx2"/>
                </a:solidFill>
              </a:rPr>
              <a:t>=['Id'],</a:t>
            </a:r>
            <a:r>
              <a:rPr lang="en-US" sz="2400" dirty="0" err="1">
                <a:solidFill>
                  <a:schemeClr val="tx2"/>
                </a:solidFill>
              </a:rPr>
              <a:t>inplace</a:t>
            </a:r>
            <a:r>
              <a:rPr lang="en-US" sz="2400" dirty="0">
                <a:solidFill>
                  <a:schemeClr val="tx2"/>
                </a:solidFill>
              </a:rPr>
              <a:t>=True)</a:t>
            </a:r>
          </a:p>
          <a:p>
            <a:endParaRPr lang="en-US" dirty="0">
              <a:solidFill>
                <a:schemeClr val="tx2"/>
              </a:solidFill>
            </a:endParaRPr>
          </a:p>
        </p:txBody>
      </p:sp>
    </p:spTree>
    <p:extLst>
      <p:ext uri="{BB962C8B-B14F-4D97-AF65-F5344CB8AC3E}">
        <p14:creationId xmlns:p14="http://schemas.microsoft.com/office/powerpoint/2010/main" xmlns="" val="75273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Preprocessing</a:t>
            </a:r>
            <a:endParaRPr lang="en-US" dirty="0"/>
          </a:p>
        </p:txBody>
      </p:sp>
      <p:sp>
        <p:nvSpPr>
          <p:cNvPr id="3" name="Rectangle 2"/>
          <p:cNvSpPr/>
          <p:nvPr/>
        </p:nvSpPr>
        <p:spPr>
          <a:xfrm>
            <a:off x="228600" y="1219200"/>
            <a:ext cx="8763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housepriceprofile</a:t>
            </a:r>
            <a:r>
              <a:rPr lang="en-US" dirty="0">
                <a:solidFill>
                  <a:schemeClr val="tx1"/>
                </a:solidFill>
              </a:rPr>
              <a:t> = </a:t>
            </a:r>
            <a:r>
              <a:rPr lang="en-US" dirty="0" err="1">
                <a:solidFill>
                  <a:schemeClr val="tx1"/>
                </a:solidFill>
              </a:rPr>
              <a:t>pandas_profiling.ProfileReport</a:t>
            </a:r>
            <a:r>
              <a:rPr lang="en-US" dirty="0">
                <a:solidFill>
                  <a:schemeClr val="tx1"/>
                </a:solidFill>
              </a:rPr>
              <a:t>(</a:t>
            </a:r>
            <a:r>
              <a:rPr lang="en-US" dirty="0" err="1">
                <a:solidFill>
                  <a:schemeClr val="tx1"/>
                </a:solidFill>
              </a:rPr>
              <a:t>housedata</a:t>
            </a:r>
            <a:r>
              <a:rPr lang="en-US" dirty="0">
                <a:solidFill>
                  <a:schemeClr val="tx1"/>
                </a:solidFill>
              </a:rPr>
              <a:t>)</a:t>
            </a:r>
          </a:p>
          <a:p>
            <a:r>
              <a:rPr lang="en-US" dirty="0" err="1">
                <a:solidFill>
                  <a:schemeClr val="tx1"/>
                </a:solidFill>
              </a:rPr>
              <a:t>housepriceprofile.to_file</a:t>
            </a:r>
            <a:r>
              <a:rPr lang="en-US" dirty="0">
                <a:solidFill>
                  <a:schemeClr val="tx1"/>
                </a:solidFill>
              </a:rPr>
              <a:t>(</a:t>
            </a:r>
            <a:r>
              <a:rPr lang="en-US" dirty="0" err="1">
                <a:solidFill>
                  <a:schemeClr val="tx1"/>
                </a:solidFill>
              </a:rPr>
              <a:t>outputfile</a:t>
            </a:r>
            <a:r>
              <a:rPr lang="en-US" dirty="0">
                <a:solidFill>
                  <a:schemeClr val="tx1"/>
                </a:solidFill>
              </a:rPr>
              <a:t>="house_price_pre_profiling.html</a:t>
            </a:r>
            <a:r>
              <a:rPr lang="en-US" dirty="0" smtClean="0">
                <a:solidFill>
                  <a:schemeClr val="tx1"/>
                </a:solidFill>
              </a:rPr>
              <a:t>")</a:t>
            </a:r>
          </a:p>
          <a:p>
            <a:endParaRPr lang="en-US" dirty="0">
              <a:solidFill>
                <a:schemeClr val="tx1"/>
              </a:solidFill>
            </a:endParaRPr>
          </a:p>
          <a:p>
            <a:pPr marL="285750" indent="-285750">
              <a:buFont typeface="Arial" pitchFamily="34" charset="0"/>
              <a:buChar char="•"/>
            </a:pPr>
            <a:r>
              <a:rPr lang="en-US" dirty="0">
                <a:solidFill>
                  <a:schemeClr val="tx1"/>
                </a:solidFill>
              </a:rPr>
              <a:t>Processed data with pandas profiling and the data set have following </a:t>
            </a:r>
            <a:r>
              <a:rPr lang="en-US" dirty="0" err="1">
                <a:solidFill>
                  <a:schemeClr val="tx1"/>
                </a:solidFill>
              </a:rPr>
              <a:t>anamolies</a:t>
            </a:r>
            <a:r>
              <a:rPr lang="en-US" dirty="0">
                <a:solidFill>
                  <a:schemeClr val="tx1"/>
                </a:solidFill>
              </a:rPr>
              <a:t>.</a:t>
            </a:r>
          </a:p>
        </p:txBody>
      </p:sp>
      <p:sp>
        <p:nvSpPr>
          <p:cNvPr id="5" name="Rectangle 4"/>
          <p:cNvSpPr/>
          <p:nvPr/>
        </p:nvSpPr>
        <p:spPr>
          <a:xfrm>
            <a:off x="457200" y="2514600"/>
            <a:ext cx="7848600" cy="419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smtClean="0">
                <a:solidFill>
                  <a:schemeClr val="tx1"/>
                </a:solidFill>
              </a:rPr>
              <a:t>2ndFlrSF </a:t>
            </a:r>
            <a:r>
              <a:rPr lang="en-US" sz="1600" dirty="0">
                <a:solidFill>
                  <a:schemeClr val="tx1"/>
                </a:solidFill>
              </a:rPr>
              <a:t>has 829 / 56.8%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smtClean="0">
                <a:solidFill>
                  <a:schemeClr val="tx1"/>
                </a:solidFill>
              </a:rPr>
              <a:t>3SsnPorch </a:t>
            </a:r>
            <a:r>
              <a:rPr lang="en-US" sz="1600" dirty="0">
                <a:solidFill>
                  <a:schemeClr val="tx1"/>
                </a:solidFill>
              </a:rPr>
              <a:t>has 1436 / 98.4%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smtClean="0">
                <a:solidFill>
                  <a:schemeClr val="tx1"/>
                </a:solidFill>
              </a:rPr>
              <a:t>Alley </a:t>
            </a:r>
            <a:r>
              <a:rPr lang="en-US" sz="1600" dirty="0">
                <a:solidFill>
                  <a:schemeClr val="tx1"/>
                </a:solidFill>
              </a:rPr>
              <a:t>has 1369 / 93.8% missing values </a:t>
            </a:r>
            <a:r>
              <a:rPr lang="en-US" sz="1600" dirty="0" smtClean="0">
                <a:solidFill>
                  <a:schemeClr val="tx1"/>
                </a:solidFill>
              </a:rPr>
              <a:t>Missing</a:t>
            </a:r>
          </a:p>
          <a:p>
            <a:pPr marL="342900" indent="-342900">
              <a:buFont typeface="+mj-lt"/>
              <a:buAutoNum type="arabicPeriod"/>
            </a:pPr>
            <a:r>
              <a:rPr lang="en-US" sz="1600" dirty="0" err="1" smtClean="0">
                <a:solidFill>
                  <a:schemeClr val="tx1"/>
                </a:solidFill>
              </a:rPr>
              <a:t>BsmtCond</a:t>
            </a:r>
            <a:r>
              <a:rPr lang="en-US" sz="1600" dirty="0" smtClean="0">
                <a:solidFill>
                  <a:schemeClr val="tx1"/>
                </a:solidFill>
              </a:rPr>
              <a:t> </a:t>
            </a:r>
            <a:r>
              <a:rPr lang="en-US" sz="1600" dirty="0">
                <a:solidFill>
                  <a:schemeClr val="tx1"/>
                </a:solidFill>
              </a:rPr>
              <a:t>has 37 / 2.5% missing values </a:t>
            </a:r>
            <a:r>
              <a:rPr lang="en-US" sz="1600" dirty="0" smtClean="0">
                <a:solidFill>
                  <a:schemeClr val="tx1"/>
                </a:solidFill>
              </a:rPr>
              <a:t>Missing</a:t>
            </a:r>
          </a:p>
          <a:p>
            <a:pPr marL="342900" indent="-342900">
              <a:buFont typeface="+mj-lt"/>
              <a:buAutoNum type="arabicPeriod"/>
            </a:pPr>
            <a:r>
              <a:rPr lang="en-US" sz="1600" dirty="0" err="1" smtClean="0">
                <a:solidFill>
                  <a:schemeClr val="tx1"/>
                </a:solidFill>
              </a:rPr>
              <a:t>BsmtExposure</a:t>
            </a:r>
            <a:r>
              <a:rPr lang="en-US" sz="1600" dirty="0" smtClean="0">
                <a:solidFill>
                  <a:schemeClr val="tx1"/>
                </a:solidFill>
              </a:rPr>
              <a:t> </a:t>
            </a:r>
            <a:r>
              <a:rPr lang="en-US" sz="1600" dirty="0">
                <a:solidFill>
                  <a:schemeClr val="tx1"/>
                </a:solidFill>
              </a:rPr>
              <a:t>has 38 / 2.6% missing values </a:t>
            </a:r>
            <a:r>
              <a:rPr lang="en-US" sz="1600" dirty="0" smtClean="0">
                <a:solidFill>
                  <a:schemeClr val="tx1"/>
                </a:solidFill>
              </a:rPr>
              <a:t>Missing</a:t>
            </a:r>
          </a:p>
          <a:p>
            <a:pPr marL="342900" indent="-342900">
              <a:buFont typeface="+mj-lt"/>
              <a:buAutoNum type="arabicPeriod"/>
            </a:pPr>
            <a:r>
              <a:rPr lang="en-US" sz="1600" dirty="0" smtClean="0">
                <a:solidFill>
                  <a:schemeClr val="tx1"/>
                </a:solidFill>
              </a:rPr>
              <a:t> </a:t>
            </a:r>
            <a:r>
              <a:rPr lang="en-US" sz="1600" dirty="0">
                <a:solidFill>
                  <a:schemeClr val="tx1"/>
                </a:solidFill>
              </a:rPr>
              <a:t>BsmtFinSF1 has 467 / 32.0%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smtClean="0">
                <a:solidFill>
                  <a:schemeClr val="tx1"/>
                </a:solidFill>
              </a:rPr>
              <a:t> </a:t>
            </a:r>
            <a:r>
              <a:rPr lang="en-US" sz="1600" dirty="0">
                <a:solidFill>
                  <a:schemeClr val="tx1"/>
                </a:solidFill>
              </a:rPr>
              <a:t>BsmtFinSF2 has 1293 / 88.6%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smtClean="0">
                <a:solidFill>
                  <a:schemeClr val="tx1"/>
                </a:solidFill>
              </a:rPr>
              <a:t>BsmtFinType1 </a:t>
            </a:r>
            <a:r>
              <a:rPr lang="en-US" sz="1600" dirty="0">
                <a:solidFill>
                  <a:schemeClr val="tx1"/>
                </a:solidFill>
              </a:rPr>
              <a:t>has 37 / 2.5% missing values </a:t>
            </a:r>
            <a:r>
              <a:rPr lang="en-US" sz="1600" dirty="0" smtClean="0">
                <a:solidFill>
                  <a:schemeClr val="tx1"/>
                </a:solidFill>
              </a:rPr>
              <a:t>Missing</a:t>
            </a:r>
          </a:p>
          <a:p>
            <a:pPr marL="342900" indent="-342900">
              <a:buFont typeface="+mj-lt"/>
              <a:buAutoNum type="arabicPeriod"/>
            </a:pPr>
            <a:r>
              <a:rPr lang="en-US" sz="1600" dirty="0" smtClean="0">
                <a:solidFill>
                  <a:schemeClr val="tx1"/>
                </a:solidFill>
              </a:rPr>
              <a:t>BsmtFinType2 </a:t>
            </a:r>
            <a:r>
              <a:rPr lang="en-US" sz="1600" dirty="0">
                <a:solidFill>
                  <a:schemeClr val="tx1"/>
                </a:solidFill>
              </a:rPr>
              <a:t>has 38 / 2.6% missing values </a:t>
            </a:r>
            <a:r>
              <a:rPr lang="en-US" sz="1600" dirty="0" smtClean="0">
                <a:solidFill>
                  <a:schemeClr val="tx1"/>
                </a:solidFill>
              </a:rPr>
              <a:t>Missing</a:t>
            </a:r>
          </a:p>
          <a:p>
            <a:pPr marL="342900" indent="-342900">
              <a:buFont typeface="+mj-lt"/>
              <a:buAutoNum type="arabicPeriod"/>
            </a:pPr>
            <a:r>
              <a:rPr lang="en-US" sz="1600" dirty="0" err="1" smtClean="0">
                <a:solidFill>
                  <a:schemeClr val="tx1"/>
                </a:solidFill>
              </a:rPr>
              <a:t>BsmtFullBath</a:t>
            </a:r>
            <a:r>
              <a:rPr lang="en-US" sz="1600" dirty="0" smtClean="0">
                <a:solidFill>
                  <a:schemeClr val="tx1"/>
                </a:solidFill>
              </a:rPr>
              <a:t> </a:t>
            </a:r>
            <a:r>
              <a:rPr lang="en-US" sz="1600" dirty="0">
                <a:solidFill>
                  <a:schemeClr val="tx1"/>
                </a:solidFill>
              </a:rPr>
              <a:t>has 856 / 58.6%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err="1" smtClean="0">
                <a:solidFill>
                  <a:schemeClr val="tx1"/>
                </a:solidFill>
              </a:rPr>
              <a:t>BsmtHalfBath</a:t>
            </a:r>
            <a:r>
              <a:rPr lang="en-US" sz="1600" dirty="0" smtClean="0">
                <a:solidFill>
                  <a:schemeClr val="tx1"/>
                </a:solidFill>
              </a:rPr>
              <a:t> </a:t>
            </a:r>
            <a:r>
              <a:rPr lang="en-US" sz="1600" dirty="0">
                <a:solidFill>
                  <a:schemeClr val="tx1"/>
                </a:solidFill>
              </a:rPr>
              <a:t>has 1378 / 94.4%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smtClean="0">
                <a:solidFill>
                  <a:schemeClr val="tx1"/>
                </a:solidFill>
              </a:rPr>
              <a:t> </a:t>
            </a:r>
            <a:r>
              <a:rPr lang="en-US" sz="1600" dirty="0" err="1">
                <a:solidFill>
                  <a:schemeClr val="tx1"/>
                </a:solidFill>
              </a:rPr>
              <a:t>BsmtQual</a:t>
            </a:r>
            <a:r>
              <a:rPr lang="en-US" sz="1600" dirty="0">
                <a:solidFill>
                  <a:schemeClr val="tx1"/>
                </a:solidFill>
              </a:rPr>
              <a:t> has 37 / 2.5% missing values </a:t>
            </a:r>
            <a:r>
              <a:rPr lang="en-US" sz="1600" dirty="0" smtClean="0">
                <a:solidFill>
                  <a:schemeClr val="tx1"/>
                </a:solidFill>
              </a:rPr>
              <a:t>Missing</a:t>
            </a:r>
          </a:p>
          <a:p>
            <a:pPr marL="342900" indent="-342900">
              <a:buFont typeface="+mj-lt"/>
              <a:buAutoNum type="arabicPeriod"/>
            </a:pPr>
            <a:r>
              <a:rPr lang="en-US" sz="1600" dirty="0" err="1" smtClean="0">
                <a:solidFill>
                  <a:schemeClr val="tx1"/>
                </a:solidFill>
              </a:rPr>
              <a:t>BsmtUnfSF</a:t>
            </a:r>
            <a:r>
              <a:rPr lang="en-US" sz="1600" dirty="0" smtClean="0">
                <a:solidFill>
                  <a:schemeClr val="tx1"/>
                </a:solidFill>
              </a:rPr>
              <a:t> </a:t>
            </a:r>
            <a:r>
              <a:rPr lang="en-US" sz="1600" dirty="0">
                <a:solidFill>
                  <a:schemeClr val="tx1"/>
                </a:solidFill>
              </a:rPr>
              <a:t>has 118 / 8.1% zeros </a:t>
            </a:r>
            <a:r>
              <a:rPr lang="en-US" sz="1600" dirty="0" err="1" smtClean="0">
                <a:solidFill>
                  <a:schemeClr val="tx1"/>
                </a:solidFill>
              </a:rPr>
              <a:t>Zeros</a:t>
            </a:r>
            <a:endParaRPr lang="en-US" sz="1600" dirty="0" smtClean="0">
              <a:solidFill>
                <a:schemeClr val="tx1"/>
              </a:solidFill>
            </a:endParaRPr>
          </a:p>
          <a:p>
            <a:pPr marL="342900" indent="-342900">
              <a:buFont typeface="+mj-lt"/>
              <a:buAutoNum type="arabicPeriod"/>
            </a:pPr>
            <a:r>
              <a:rPr lang="en-US" sz="1600" dirty="0" err="1" smtClean="0">
                <a:solidFill>
                  <a:schemeClr val="tx1"/>
                </a:solidFill>
              </a:rPr>
              <a:t>EnclosedPorch</a:t>
            </a:r>
            <a:r>
              <a:rPr lang="en-US" sz="1600" dirty="0" smtClean="0">
                <a:solidFill>
                  <a:schemeClr val="tx1"/>
                </a:solidFill>
              </a:rPr>
              <a:t> </a:t>
            </a:r>
            <a:r>
              <a:rPr lang="en-US" sz="1600" dirty="0">
                <a:solidFill>
                  <a:schemeClr val="tx1"/>
                </a:solidFill>
              </a:rPr>
              <a:t>has 1252 / 85.8% zeros </a:t>
            </a:r>
            <a:r>
              <a:rPr lang="en-US" sz="1600" dirty="0" err="1" smtClean="0">
                <a:solidFill>
                  <a:schemeClr val="tx1"/>
                </a:solidFill>
              </a:rPr>
              <a:t>Zeros</a:t>
            </a:r>
            <a:endParaRPr lang="en-US" sz="1600" dirty="0">
              <a:solidFill>
                <a:schemeClr val="tx1"/>
              </a:solidFill>
            </a:endParaRPr>
          </a:p>
          <a:p>
            <a:pPr marL="342900" indent="-342900">
              <a:buFont typeface="+mj-lt"/>
              <a:buAutoNum type="arabicPeriod"/>
            </a:pPr>
            <a:r>
              <a:rPr lang="en-US" sz="1600" dirty="0" smtClean="0">
                <a:solidFill>
                  <a:schemeClr val="tx1"/>
                </a:solidFill>
              </a:rPr>
              <a:t>Fence </a:t>
            </a:r>
            <a:r>
              <a:rPr lang="en-US" sz="1600" dirty="0">
                <a:solidFill>
                  <a:schemeClr val="tx1"/>
                </a:solidFill>
              </a:rPr>
              <a:t>has 1179 / 80.8% missing values </a:t>
            </a:r>
            <a:r>
              <a:rPr lang="en-US" sz="1600" dirty="0" smtClean="0">
                <a:solidFill>
                  <a:schemeClr val="tx1"/>
                </a:solidFill>
              </a:rPr>
              <a:t>Missing</a:t>
            </a:r>
          </a:p>
          <a:p>
            <a:pPr marL="342900" indent="-342900">
              <a:buFont typeface="+mj-lt"/>
              <a:buAutoNum type="arabicPeriod"/>
            </a:pPr>
            <a:r>
              <a:rPr lang="en-US" sz="1600" dirty="0" err="1" smtClean="0">
                <a:solidFill>
                  <a:schemeClr val="tx1"/>
                </a:solidFill>
              </a:rPr>
              <a:t>FireplaceQu</a:t>
            </a:r>
            <a:r>
              <a:rPr lang="en-US" sz="1600" dirty="0" smtClean="0">
                <a:solidFill>
                  <a:schemeClr val="tx1"/>
                </a:solidFill>
              </a:rPr>
              <a:t> </a:t>
            </a:r>
            <a:r>
              <a:rPr lang="en-US" sz="1600" dirty="0">
                <a:solidFill>
                  <a:schemeClr val="tx1"/>
                </a:solidFill>
              </a:rPr>
              <a:t>has 690 / 47.3% missing values </a:t>
            </a:r>
            <a:r>
              <a:rPr lang="en-US" sz="1600" dirty="0" smtClean="0">
                <a:solidFill>
                  <a:schemeClr val="tx1"/>
                </a:solidFill>
              </a:rPr>
              <a:t>Missing</a:t>
            </a:r>
          </a:p>
          <a:p>
            <a:pPr marL="342900" indent="-342900">
              <a:buFont typeface="+mj-lt"/>
              <a:buAutoNum type="arabicPeriod"/>
            </a:pPr>
            <a:endParaRPr lang="en-US" sz="1600" dirty="0">
              <a:solidFill>
                <a:schemeClr val="tx1"/>
              </a:solidFill>
            </a:endParaRPr>
          </a:p>
        </p:txBody>
      </p:sp>
    </p:spTree>
    <p:extLst>
      <p:ext uri="{BB962C8B-B14F-4D97-AF65-F5344CB8AC3E}">
        <p14:creationId xmlns:p14="http://schemas.microsoft.com/office/powerpoint/2010/main" xmlns="" val="436438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Contd…</a:t>
            </a:r>
            <a:endParaRPr lang="en-US" dirty="0"/>
          </a:p>
        </p:txBody>
      </p:sp>
      <p:sp>
        <p:nvSpPr>
          <p:cNvPr id="3" name="Rectangle 2"/>
          <p:cNvSpPr/>
          <p:nvPr/>
        </p:nvSpPr>
        <p:spPr>
          <a:xfrm>
            <a:off x="685800" y="1219200"/>
            <a:ext cx="7924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mj-lt"/>
              <a:buAutoNum type="arabicPeriod" startAt="17"/>
            </a:pPr>
            <a:r>
              <a:rPr lang="en-US" sz="1600" dirty="0" smtClean="0">
                <a:solidFill>
                  <a:prstClr val="black"/>
                </a:solidFill>
              </a:rPr>
              <a:t>Fireplaces </a:t>
            </a:r>
            <a:r>
              <a:rPr lang="en-US" sz="1600" dirty="0">
                <a:solidFill>
                  <a:prstClr val="black"/>
                </a:solidFill>
              </a:rPr>
              <a:t>has 690 / 47.3% zeros </a:t>
            </a:r>
            <a:r>
              <a:rPr lang="en-US" sz="1600" dirty="0" err="1">
                <a:solidFill>
                  <a:prstClr val="black"/>
                </a:solidFill>
              </a:rPr>
              <a:t>Zeros</a:t>
            </a:r>
            <a:r>
              <a:rPr lang="en-US" sz="1600" dirty="0">
                <a:solidFill>
                  <a:prstClr val="black"/>
                </a:solidFill>
              </a:rPr>
              <a:t> </a:t>
            </a:r>
          </a:p>
          <a:p>
            <a:pPr marL="342900" lvl="0" indent="-342900">
              <a:buFont typeface="+mj-lt"/>
              <a:buAutoNum type="arabicPeriod" startAt="17"/>
            </a:pPr>
            <a:r>
              <a:rPr lang="en-US" sz="1600" dirty="0" err="1">
                <a:solidFill>
                  <a:prstClr val="black"/>
                </a:solidFill>
              </a:rPr>
              <a:t>GarageArea</a:t>
            </a:r>
            <a:r>
              <a:rPr lang="en-US" sz="1600" dirty="0">
                <a:solidFill>
                  <a:prstClr val="black"/>
                </a:solidFill>
              </a:rPr>
              <a:t> has 81 / 5.5%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GarageCars</a:t>
            </a:r>
            <a:r>
              <a:rPr lang="en-US" sz="1600" dirty="0">
                <a:solidFill>
                  <a:prstClr val="black"/>
                </a:solidFill>
              </a:rPr>
              <a:t> has 81 / 5.5%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GarageCond</a:t>
            </a:r>
            <a:r>
              <a:rPr lang="en-US" sz="1600" dirty="0">
                <a:solidFill>
                  <a:prstClr val="black"/>
                </a:solidFill>
              </a:rPr>
              <a:t> has 81 / 5.5% missing values Missing</a:t>
            </a:r>
          </a:p>
          <a:p>
            <a:pPr marL="342900" lvl="0" indent="-342900">
              <a:buFont typeface="+mj-lt"/>
              <a:buAutoNum type="arabicPeriod" startAt="17"/>
            </a:pPr>
            <a:r>
              <a:rPr lang="en-US" sz="1600" dirty="0" err="1">
                <a:solidFill>
                  <a:prstClr val="black"/>
                </a:solidFill>
              </a:rPr>
              <a:t>GarageFinish</a:t>
            </a:r>
            <a:r>
              <a:rPr lang="en-US" sz="1600" dirty="0">
                <a:solidFill>
                  <a:prstClr val="black"/>
                </a:solidFill>
              </a:rPr>
              <a:t> has 81 / 5.5% missing values Missing</a:t>
            </a:r>
          </a:p>
          <a:p>
            <a:pPr marL="342900" lvl="0" indent="-342900">
              <a:buFont typeface="+mj-lt"/>
              <a:buAutoNum type="arabicPeriod" startAt="17"/>
            </a:pPr>
            <a:r>
              <a:rPr lang="en-US" sz="1600" dirty="0" err="1">
                <a:solidFill>
                  <a:prstClr val="black"/>
                </a:solidFill>
              </a:rPr>
              <a:t>GarageQual</a:t>
            </a:r>
            <a:r>
              <a:rPr lang="en-US" sz="1600" dirty="0">
                <a:solidFill>
                  <a:prstClr val="black"/>
                </a:solidFill>
              </a:rPr>
              <a:t> has 81 / 5.5% missing values Missing</a:t>
            </a:r>
          </a:p>
          <a:p>
            <a:pPr marL="342900" lvl="0" indent="-342900">
              <a:buFont typeface="+mj-lt"/>
              <a:buAutoNum type="arabicPeriod" startAt="17"/>
            </a:pPr>
            <a:r>
              <a:rPr lang="en-US" sz="1600" dirty="0" err="1">
                <a:solidFill>
                  <a:prstClr val="black"/>
                </a:solidFill>
              </a:rPr>
              <a:t>GarageType</a:t>
            </a:r>
            <a:r>
              <a:rPr lang="en-US" sz="1600" dirty="0">
                <a:solidFill>
                  <a:prstClr val="black"/>
                </a:solidFill>
              </a:rPr>
              <a:t> has 81 / 5.5% missing values Missing</a:t>
            </a:r>
          </a:p>
          <a:p>
            <a:pPr marL="342900" lvl="0" indent="-342900">
              <a:buFont typeface="+mj-lt"/>
              <a:buAutoNum type="arabicPeriod" startAt="17"/>
            </a:pPr>
            <a:r>
              <a:rPr lang="en-US" sz="1600" dirty="0" err="1">
                <a:solidFill>
                  <a:prstClr val="black"/>
                </a:solidFill>
              </a:rPr>
              <a:t>GarageYrBlt</a:t>
            </a:r>
            <a:r>
              <a:rPr lang="en-US" sz="1600" dirty="0">
                <a:solidFill>
                  <a:prstClr val="black"/>
                </a:solidFill>
              </a:rPr>
              <a:t> has 81 / 5.5% missing values Missing</a:t>
            </a:r>
          </a:p>
          <a:p>
            <a:pPr marL="342900" lvl="0" indent="-342900">
              <a:buFont typeface="+mj-lt"/>
              <a:buAutoNum type="arabicPeriod" startAt="17"/>
            </a:pPr>
            <a:r>
              <a:rPr lang="en-US" sz="1600" dirty="0" err="1">
                <a:solidFill>
                  <a:prstClr val="black"/>
                </a:solidFill>
              </a:rPr>
              <a:t>HalfBath</a:t>
            </a:r>
            <a:r>
              <a:rPr lang="en-US" sz="1600" dirty="0">
                <a:solidFill>
                  <a:prstClr val="black"/>
                </a:solidFill>
              </a:rPr>
              <a:t> has 913 / 62.5%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LotFrontage</a:t>
            </a:r>
            <a:r>
              <a:rPr lang="en-US" sz="1600" dirty="0">
                <a:solidFill>
                  <a:prstClr val="black"/>
                </a:solidFill>
              </a:rPr>
              <a:t> has 259 / 17.7% missing values Missing</a:t>
            </a:r>
          </a:p>
          <a:p>
            <a:pPr marL="342900" lvl="0" indent="-342900">
              <a:buFont typeface="+mj-lt"/>
              <a:buAutoNum type="arabicPeriod" startAt="17"/>
            </a:pPr>
            <a:r>
              <a:rPr lang="en-US" sz="1600" dirty="0" err="1">
                <a:solidFill>
                  <a:prstClr val="black"/>
                </a:solidFill>
              </a:rPr>
              <a:t>LowQualFinSF</a:t>
            </a:r>
            <a:r>
              <a:rPr lang="en-US" sz="1600" dirty="0">
                <a:solidFill>
                  <a:prstClr val="black"/>
                </a:solidFill>
              </a:rPr>
              <a:t> has 1434 / 98.2%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MasVnrArea</a:t>
            </a:r>
            <a:r>
              <a:rPr lang="en-US" sz="1600" dirty="0">
                <a:solidFill>
                  <a:prstClr val="black"/>
                </a:solidFill>
              </a:rPr>
              <a:t> has 861 / 59.0%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a:solidFill>
                  <a:prstClr val="black"/>
                </a:solidFill>
              </a:rPr>
              <a:t>MiscFeature has 1406 / 96.3% missing values Missing</a:t>
            </a:r>
          </a:p>
          <a:p>
            <a:pPr marL="342900" lvl="0" indent="-342900">
              <a:buFont typeface="+mj-lt"/>
              <a:buAutoNum type="arabicPeriod" startAt="17"/>
            </a:pPr>
            <a:r>
              <a:rPr lang="en-US" sz="1600" dirty="0" err="1">
                <a:solidFill>
                  <a:prstClr val="black"/>
                </a:solidFill>
              </a:rPr>
              <a:t>MiscVal</a:t>
            </a:r>
            <a:r>
              <a:rPr lang="en-US" sz="1600" dirty="0">
                <a:solidFill>
                  <a:prstClr val="black"/>
                </a:solidFill>
              </a:rPr>
              <a:t> has 1408 / 96.4%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MiscVal</a:t>
            </a:r>
            <a:r>
              <a:rPr lang="en-US" sz="1600" dirty="0">
                <a:solidFill>
                  <a:prstClr val="black"/>
                </a:solidFill>
              </a:rPr>
              <a:t> is highly skewed (</a:t>
            </a:r>
            <a:r>
              <a:rPr lang="el-GR" sz="1600" dirty="0">
                <a:solidFill>
                  <a:prstClr val="black"/>
                </a:solidFill>
              </a:rPr>
              <a:t>γ1 = 24.477) </a:t>
            </a:r>
            <a:r>
              <a:rPr lang="en-US" sz="1600" dirty="0">
                <a:solidFill>
                  <a:prstClr val="black"/>
                </a:solidFill>
              </a:rPr>
              <a:t>Skewed</a:t>
            </a:r>
          </a:p>
          <a:p>
            <a:pPr marL="342900" lvl="0" indent="-342900">
              <a:buFont typeface="+mj-lt"/>
              <a:buAutoNum type="arabicPeriod" startAt="17"/>
            </a:pPr>
            <a:r>
              <a:rPr lang="en-US" sz="1600" dirty="0" err="1">
                <a:solidFill>
                  <a:prstClr val="black"/>
                </a:solidFill>
              </a:rPr>
              <a:t>OpenPorchSF</a:t>
            </a:r>
            <a:r>
              <a:rPr lang="en-US" sz="1600" dirty="0">
                <a:solidFill>
                  <a:prstClr val="black"/>
                </a:solidFill>
              </a:rPr>
              <a:t> has 656 / 44.9%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PoolArea</a:t>
            </a:r>
            <a:r>
              <a:rPr lang="en-US" sz="1600" dirty="0">
                <a:solidFill>
                  <a:prstClr val="black"/>
                </a:solidFill>
              </a:rPr>
              <a:t> has 1453 / 99.5%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a:solidFill>
                  <a:prstClr val="black"/>
                </a:solidFill>
              </a:rPr>
              <a:t>PoolQC has 1453 / 99.5% missing values Missing</a:t>
            </a:r>
          </a:p>
          <a:p>
            <a:pPr marL="342900" lvl="0" indent="-342900">
              <a:buFont typeface="+mj-lt"/>
              <a:buAutoNum type="arabicPeriod" startAt="17"/>
            </a:pPr>
            <a:r>
              <a:rPr lang="en-US" sz="1600" dirty="0" err="1">
                <a:solidFill>
                  <a:prstClr val="black"/>
                </a:solidFill>
              </a:rPr>
              <a:t>ScreenPorch</a:t>
            </a:r>
            <a:r>
              <a:rPr lang="en-US" sz="1600" dirty="0">
                <a:solidFill>
                  <a:prstClr val="black"/>
                </a:solidFill>
              </a:rPr>
              <a:t> has 1344 / 92.1%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TotalBsmtSF</a:t>
            </a:r>
            <a:r>
              <a:rPr lang="en-US" sz="1600" dirty="0">
                <a:solidFill>
                  <a:prstClr val="black"/>
                </a:solidFill>
              </a:rPr>
              <a:t> has 37 / 2.5% zeros </a:t>
            </a:r>
            <a:r>
              <a:rPr lang="en-US" sz="1600" dirty="0" err="1">
                <a:solidFill>
                  <a:prstClr val="black"/>
                </a:solidFill>
              </a:rPr>
              <a:t>Zeros</a:t>
            </a:r>
            <a:endParaRPr lang="en-US" sz="1600" dirty="0">
              <a:solidFill>
                <a:prstClr val="black"/>
              </a:solidFill>
            </a:endParaRPr>
          </a:p>
          <a:p>
            <a:pPr marL="342900" lvl="0" indent="-342900">
              <a:buFont typeface="+mj-lt"/>
              <a:buAutoNum type="arabicPeriod" startAt="17"/>
            </a:pPr>
            <a:r>
              <a:rPr lang="en-US" sz="1600" dirty="0" err="1">
                <a:solidFill>
                  <a:prstClr val="black"/>
                </a:solidFill>
              </a:rPr>
              <a:t>WoodDeckSF</a:t>
            </a:r>
            <a:r>
              <a:rPr lang="en-US" sz="1600" dirty="0">
                <a:solidFill>
                  <a:prstClr val="black"/>
                </a:solidFill>
              </a:rPr>
              <a:t> has 761 / 52.1% zeros </a:t>
            </a:r>
            <a:r>
              <a:rPr lang="en-US" sz="1600" dirty="0" err="1">
                <a:solidFill>
                  <a:prstClr val="black"/>
                </a:solidFill>
              </a:rPr>
              <a:t>Zeros</a:t>
            </a:r>
            <a:endParaRPr lang="en-US" sz="1600" dirty="0">
              <a:solidFill>
                <a:prstClr val="black"/>
              </a:solidFill>
            </a:endParaRPr>
          </a:p>
          <a:p>
            <a:pPr algn="ctr"/>
            <a:endParaRPr lang="en-US" dirty="0"/>
          </a:p>
        </p:txBody>
      </p:sp>
    </p:spTree>
    <p:extLst>
      <p:ext uri="{BB962C8B-B14F-4D97-AF65-F5344CB8AC3E}">
        <p14:creationId xmlns:p14="http://schemas.microsoft.com/office/powerpoint/2010/main" xmlns="" val="3798433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dirty="0"/>
              <a:t>Missing data Analysis without data </a:t>
            </a:r>
            <a:r>
              <a:rPr lang="en-US" sz="2800" dirty="0" smtClean="0"/>
              <a:t>profiling</a:t>
            </a:r>
            <a:endParaRPr lang="en-US" sz="2800" dirty="0"/>
          </a:p>
        </p:txBody>
      </p:sp>
      <p:sp>
        <p:nvSpPr>
          <p:cNvPr id="3" name="Rectangle 2"/>
          <p:cNvSpPr/>
          <p:nvPr/>
        </p:nvSpPr>
        <p:spPr>
          <a:xfrm>
            <a:off x="304800" y="1143000"/>
            <a:ext cx="815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Missing data analyses without data profiling module and display using </a:t>
            </a:r>
            <a:r>
              <a:rPr lang="en-US" dirty="0" smtClean="0">
                <a:solidFill>
                  <a:schemeClr val="tx1"/>
                </a:solidFill>
              </a:rPr>
              <a:t>bar plot.</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828800"/>
            <a:ext cx="5867400" cy="417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0242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01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Convert the series to dataframe and plot the graph. </a:t>
            </a:r>
            <a:endParaRPr lang="en-US" dirty="0">
              <a:solidFill>
                <a:schemeClr val="tx1"/>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2286000"/>
            <a:ext cx="7842504"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AutoShape 5" descr="data:image/png;base64,iVBORw0KGgoAAAANSUhEUgAAA/IAAANJCAYAAACvbweOAAAABHNCSVQICAgIfAhkiAAAAAlwSFlz%0AAAAPYQAAD2EBqD+naQAAADl0RVh0U29mdHdhcmUAbWF0cGxvdGxpYiB2ZXJzaW9uIDMuMC4zLCBo%0AdHRwOi8vbWF0cGxvdGxpYi5vcmcvnQurowAAIABJREFUeJzs3XtwVvWd+PFPMBoLqAQ16NpOsVWr%0AEdR6w2W1aNrajhdQNxqc3vBSbyy4KDu0IF4qW+qodRfZKq2Xqq2agbUFtbZWq6xWWq1aG5C2ynql%0AYrI0qZIqGJPfH93y67MBCbk9zwdfrxlmzPecnHy+AzPm/ZzzJGUdHR0dAQAAAKQwoNgDAAAAAF0n%0A5AEAACARIQ8AAACJCHkAAABIRMgDAABAIkIeAAAAEhHyAAAAkIiQBwAAgESEPAAAACQi5AEAACAR%0AIQ8AAACJCHkAAABIpLzYA5SSpqY3iz0CAAAA7yM777zdZn+OO/IAAACQiJAHAACARIQ8AAAAJCLk%0AAQAAIBEhDwAAAIkIeQAAAEhEyAMAAEAiQh4AAAASEfIAAACQiJAHAACARIQ8AAAAJCLkAQAAIBEh%0ADwAAAIkIeQAAAEhEyAMAAEAiQh4AAAASEfIAAACQiJAHAACARIQ8AAAAJCLkAQAAIBEhDwAAAIkI%0AeQAAAEhEyAMAAEAiQh4AAAASEfIAAACQSNFD/pFHHonRo0fHlClTOh370Y9+FMcff3x8/OMfj5NO%0AOikeffTR9cfa29vjmmuuiU9+8pNxyCGHxBlnnBGvvPJKf44OAAAA/a6oIf+d73wnZs2aFR/+8Ic7%0AHVu+fHlMmzYtpk6dGr/4xS9iwoQJ8U//9E+xatWqiIj4/ve/H3fffXd8+9vfjoceeiiGDx8eEydO%0AjI6Ojv7eBgAAAPSbooZ8RUVFLFiwYIMhP3/+/BgzZkyMGTMmKioqYuzYsbHXXnvFokWLIiKivr4+%0AJkyYEB/96Edj8ODBMWXKlFixYkU888wz/b0NAAAA6DflxfziX/ziFzd6bNmyZTFmzJiCterq6mho%0AaIi33347nn/++aiurl5/bPDgwfHhD384Ghoa4oADDtjk125sbIympqaCtfLygVFVVbWZuwAAAID+%0AU9SQfy8tLS2xww47FKztsMMO8fzzz8ef/vSn6Ojo2ODx5ubmLl2/vr4+5s6dW7A2ceLEmDx5cs8G%0ABwAAgD5UsiEfEZt8v3tP3g9fV1cXNTU1BWvl5QOjubm129cEAACAzVFZOWizP6dkQ76ysjJaWloK%0A1lpaWmLo0KExZMiQGDBgwAaP77jjjl26flVVVafH6Jua3oy2tvaeDQ4AAAB9qGRDfsSIEbF06dKC%0AtYaGhjj22GOjoqIi9txzz1i2bFkceuihERHxxhtvxMsvvxz77bdf7w6yYGHvXq831Y4r9gQAAAD0%0As6L/HvmNOeWUU+Kxxx6Lhx9+ONauXRsLFiyIF198McaOHRsREaeeemrceuutsWLFilizZk1cddVV%0Asc8++8TIkSOLPDkAAAD0naLekf9rdLe1tUVExAMPPBARf7nzvtdee8VVV10Vs2fPjpUrV8Yee+wR%0A8+bNi5133jkiIsaPHx9NTU3xhS98IVpbW2PUqFGdfngdAAAAbGnKOnryE+O2ME1Nb3Ze9Gg9AAAA%0AfWTnnbfb7M8p2UfrAQAAgM6EPAAAACQi5AEAACARIQ8AAACJCHkAAABIRMgDAABAIkIeAAAAEhHy%0AAAAAkIiQBwAAgESEPAAAACQi5AEAACARIQ8AAACJCHkAAABIRMgDAABAIkIeAAAAEhHyAAAAkIiQ%0ABwAAgESEPAAAACRSXuwB6HvvLvhmsUfYqK1qLyj2CAAAAKm4Iw8AAACJCHkAAABIRMgDAABAIkIe%0AAAAAEhHyAAAAkIiQBwAAgESEPAAAACQi5AEAACARIQ8AAACJCHkAAABIRMgDAABAIkIeAAAAEhHy%0AAAAAkIiQBwAAgESEPAAAACQi5AEAACCR8mIPAF3ROP9zxR5ho6pO/n6xRwAAAN5H3JEHAACARIQ8%0AAAAAJCLkAQAAIBEhDwAAAIkIeQAAAEhEyAMAAEAiQh4AAAASEfIAAACQiJAHAACARIQ8AAAAJCLk%0AAQAAIBEhDwAAAIkIeQAAAEhEyAMAAEAiQh4AAAASEfIAAACQiJAHAACARIQ8AAAAJCLkAQAAIBEh%0ADwAAAIkIeQAAAEhEyAMAAEAiQh4AAAASEfIAAACQiJAHAACARIQ8AAAAJCLkAQAAIBEhDwAAAIkI%0AeQAAAEhEyAMAAEAiQh4AAAASEfIAAACQiJAHAACARIQ8AAAAJCLkAQAAIBEhDwAAAIkIeQAAAEhE%0AyAMAAEAiQh4AAAASEfIAAACQiJAHAACARIQ8AAAAJCLkAQAAIBEhDwAAAIkIeQAAAEhEyAMAAEAi%0AQh4AAAASEfIAAACQiJAHAACARIQ8AAAAJCLkAQAAIBEhDwAAAIkIeQAAAEhEyAMAAEAiQh4AAAAS%0AEfIAAACQiJAHAACARIQ8AAAAJCLkAQAAIBEhDwAAAIkIeQAAAEhEyAMAAEAiQh4AAAASEfIAAACQ%0AiJAHAACARIQ8AAAAJCLkAQAAIBEhDwAAAIkIeQAAAEhEyAMAAEAiQh4AAAASEfIAAACQiJAHAACA%0ARIQ8AAAAJCLkAQAAIBEhDwAAAIkIeQAAAEhEyAMAAEAiQh4AAAASEfIAAACQiJAHAACARIQ8AAAA%0AJCLkAQAAIBEhDwAAAIkIeQAAAEikvNgDvJdnn302vvGNb8Szzz4bFRUV8fd///cxffr0GDp0aCxZ%0AsiSuvvrq+O///u/Ydddd4+yzz46xY8cWe2TYqN8sHF/sETZqv3F3FnsEAACgi0r2jnxbW1ucddZZ%0AccABB8Rjjz0W99xzT/zxj3+MSy+9NBobG+O8886L8ePHx5IlS2LGjBkxc+bMaGhoKPbYAAAA0KdK%0ANuSbmpqiqakpxo0bF9tss01UVlbGpz/96Vi+fHncfffdMXz48KitrY2KiooYPXp01NTUxPz584s9%0ANgAAAPSpkg35YcOGxT777BP19fXR2toaq1evjvvvvz+OPPLIWLZsWVRXVxecX11dHUuXLi3StAAA%0AANA/SvY98gMGDIhrr702JkyYELfccktERBx66KFx4YUXxnnnnRfDhg0rOH/IkCHR3Nzc5es3NjZG%0AU1NTwVp5+cCoqqoqWGvr5vz9oby8a6/DvNvHc/REV/dQyuwBAADoTyUb8uvWrYtzzjknPvvZz8Y5%0A55wTf/7zn+Oyyy6LqVOn9sr16+vrY+7cuQVrEydOjMmTJxesFaZ+aamsHNSl81b18Rw90dU9/KGP%0A5+iJru6hlG0JewAAgPeLkg35JUuWxKuvvhoXXHBBbLXVVrHddtvF5MmTY9y4cXHEEUdES0tLwfnN%0Azc0xdOjQLl+/rq4uampqCtbKywdGc3Nrr8zfHzLNujH2UBq2hD0AAEBG3bmpVrIh/+6770Z7e3t0%0AdHSsX1u3bl1ERIwePTp+8IMfFJy/dOnS2H///bt8/aqqqk6P0Tc1vRltbe09mLp/ZZp1Y+yhNGwJ%0AewAAgPeLkn1j7Mc//vEYOHBgXHvttfHWW29Fc3NzXHfddXHIIYfEuHHjYuXKlTF//vxYu3ZtLF68%0AOBYvXhynnHJKsccGAACAPlWyIV9ZWRk33nhjPPXUU/GJT3wijjvuuNh2223j6quvjh133DHmzZsX%0A3/ve9+Kggw6Kr3/963HllVfG3nvvXeyxAQAAoE+V7KP1EREjRoyI2267bYPHDjnkkFi4cGE/TwQA%0AAADFVbJ35AEAAIDOhDwAAAAkIuQBAAAgESEPAAAAiQh5AAAASETIAwAAQCJCHgAAABIR8gAAAJCI%0AkAcAAIBEhDwAAAAkIuQBAAAgESEPAAAAiQh5AAAASETIAwAAQCJCHgAAABIR8gAAAJCIkAcAAIBE%0AhDwAAAAkIuQBAAAgESEPAAAAiQh5AAAASETIAwAAQCJCHgAAABIR8gAAAJCIkAcAAIBEhDwAAAAk%0AIuQBAAAgESEPAAAAiQh5AAAASETIAwAAQCJCHgAAABIR8gAAAJCIkAcAAIBEhDwAAAAkIuQBAAAg%0AESEPAAAAiQh5AAAASETIAwAAQCJCHgAAABIR8gAAAJCIkAcAAIBEhDwAAAAkIuQBAAAgESEPAAAA%0AiQh5AAAASETIAwAAQCJCHgAAABIR8gAAAJCIkAcAAIBEhDwAAAAkIuQBAAAgESEPAAAAiQh5AAAA%0ASETIAwAAQCJCHgAAABIR8gAAAJCIkAcAAIBEhDwAAAAkIuQBAAAgESEPAAAAiQh5AAAASETIAwAA%0AQCJCHgAAABIR8gAAAJCIkAcAAIBEhDwAAAAkIuQBAAAgESEPAAAAiQh5AAAASETIAwAAQCJCHgAA%0AABIR8gAAAJCIkAcAAIBEhDwAAAAkIuQBAAAgESEPAAAAiQh5AAAASETIAwAAQCJCHgAAABIR8gAA%0AAJCIkAcAAIBEhDwAAAAkIuQBAAAgESEPAAAAiQh5AAAASETIAwAAQCJCHgAAABIR8gAAAJCIkAcA%0AAIBEhDwAAAAkIuQBAAAgESEPAAAAiQh5AAAASETIAwAAQCJCHgAAABIR8gAAAJCIkAcAAIBEhDwA%0AAAAkIuQBAAAgESEPAAAAiQh5AAAASETIAwAAQCJCHgAAABIR8gAAAJCIkAcAAIBEhDwAAAAkIuQB%0AAAAgESEPAAAAiQh5AAAASETIAwAAQCJCHgAAABIR8gAAAJCIkAcAAIBEhDwAAAAkIuQBAAAgESEP%0AAAAAiQh5AAAASETIAwAAQCJCHgAAABIR8gAAAJCIkAcAAIBEhDwAAAAkUvIhf91118Xhhx8eBxxw%0AQEyYMCFeffXViIhYsmRJ1NbWxoEHHhjHHntsLFq0qMiTAgAAQN8r6ZD//ve/H4sWLYpbb701Hn30%0A0dhjjz3iu9/9bjQ2NsZ5550X48ePjyVLlsSMGTNi5syZ0dDQUOyRAQAAoE+VF3uA93LTTTfFtGnT%0A4iMf+UhERFx00UUREXHjjTfG8OHDo7a2NiIiRo8eHTU1NTF//vwYOXJk0eYFAACAvlayIf/666/H%0Aq6++Gn/605/imGOOidWrV8eoUaPi0ksvjWXLlkV1dXXB+dXV1XHfffd1+fqNjY3R1NRUsFZePjCq%0AqqoK1tq6v4U+V17etQcq3u3jOXqiq3soZfYAAAD0p5IN+VWrVkVExI9//OO4+eabo6OjIyZPnhwX%0AXXRRvP322zFs2LCC84cMGRLNzc1dvn59fX3MnTu3YG3ixIkxefLkgrXC1C8tlZWDunTeqj6eoye6%0Auoc/9PEcPdHVPZSyLWEPAADwflGyId/R0REREWeeeeb6aJ80aVJ8+ctfjtGjR/f4+nV1dVFTU1Ow%0AVl4+MJqbW3t87f6SadaNsYfSsCXsAQAAMurOTbWSDfmddtopIiK233779Wu77bZbdHR0xDvvvBMt%0ALS0F5zc3N8fQoUO7fP2qqqpOj9E3Nb0ZbW3tPZi6f2WadWPsoTRsCXsAAID3i5J9Y+wuu+wSgwcP%0AjuXLl69fW7lyZWy99dYxZsyYWLp0acH5S5cujf3337+/xwQAAIB+VbIhX15eHrW1tXH99dfHSy+9%0AFKtXr47/+I//iOOPPz5OPPHEWLlyZcyfPz/Wrl0bixcvjsWLF8cpp5xS7LEBAACgT5Xso/URERde%0AeGGsW7cuTj755HjnnXfiM5/5TFx00UUxaNCgmDdvXsyaNSsuu+yy2G233eLKK6+Mvffeu9gjAwAA%0AQJ8q6ZDfZptt4pJLLolLLrmk07FDDjkkFi5cWISpAAAAoHhK9tF6AAAAoDMhDwAAAIkIeQAAAEhE%0AyAMAAEAiQh4AAAASEfIAAACQiJAHAACARIQ8AAAAJCLkAQAAIBEhDwAAAIkIeQAAAEhEyAMAAEAi%0AQh4AAAASEfIAAACQiJAHAACARIQ8AAAAJCLkAQAAIBEhDwAAAIkIeQAAAEhEyAMAAEAiQh4AAAAS%0AEfIAAACQiJAHAACARIQ8AAAAJCLkAQAAIBEhDwAAAIl0K+QXLFiwwfU///nPccMNN/RoIAAAAGDj%0AuhXyl19++QbX33zzzZgzZ06PBgIAAAA2rnxzTr7pppvipptuinXr1sXhhx/e6fiaNWti11137bXh%0AAAAAgEKbFfLjx4+P4cOHx6RJk2L8+PGdjn/gAx+Io48+uteGAwAAAAptVsgPHDgwampqYvr06fG5%0Az32ur2YCAAAANmKzQv6vPve5z8WKFSvi97//faxdu7bT8RNOOKHHgwEAAACddSvkb7jhhrjqqqs2%0AeKysrEzIAwAAQB/pVsjfeuut8dWvfjXGjh0bgwYN6u2ZAAAAgI3oVsi3trbGF7/4xSgrK+vteQAA%0AAID30K3fI3/wwQfHb3/7296eBQAAANiEbt2R/8IXvhAXX3xxnHDCCfGhD30oBgwofD1gQ79jHgAA%0AAOi5boX8mWeeGRERDQ0NnY6VlZXF8uXLezYVAAAAsEHdCvkHH3ywt+cAAAAAuqBbIb/bbrv19hwA%0AAABAF3Qr5Gtqat7zJ9a7Yw8AAAB9o1shf8wxxxSE/LvvvhsvvPBCNDQ0xJe+9KVeGw4AAAAo1K2Q%0Anzp16gbXf/KTn8Qvf/nLHg0EAAAAbFy3fo/8xnzqU5+Ke++9tzcvCQAAAPyNXg35Z599Njo6Onrz%0AkgAAAMDf6Naj9ePHj++09tZbb8WKFSvi6KOP7vFQAAAAwIZ1K+R33333TmsVFRVRW1sbJ598co+H%0AAgAAADasWyE/e/bs3p4DAAAA6IJuhXxExK9+9av4wQ9+EC+//HKUlZXFRz7ykTj55JNj33337c35%0AAAAAgL/RrR92d++998bnP//5ePbZZ2PYsGGx8847x1NPPRV1dXXxxBNP9PaMAAAAwP/q1h35efPm%0AxWWXXRZ1dXUF67fccktcc801cfvtt/fKcAAAAEChbt2Rf/nll+Mf//EfO62feuqp8fzzz/d4KAAA%0AAGDDuhXylZWVsXr16k7rzc3Nse222/Z4KAAAAGDDuhXyhx12WFxwwQXx61//OlpbW6O1tTWeeuqp%0AmDJlShx88MG9PSMAAADwv7r1Hvlp06bFpEmTYvz48VFWVhYRER0dHbHffvvFjBkzenVAAAAA4P/r%0AVshvtdVWcdttt8Vzzz0XL730Uqxbty6GDx8e1dXVvT0fAAAA8Dc2K+Q7Ojri/PPPj5122ikuvvji%0A2HPPPWPPPfeMiIhPf/rTccQRR8TFF1/cJ4MCAAAAm/ke+dtvvz2eeOKJOO644zodmzNnTtx3333x%0Aox/9qNeGAwAAAAptVsgvXLgwZs6cGQceeGCnY/vss09Mnz497rjjjl4bDgAAACi0WSH/0ksvxZgx%0AYzZ6vKamxu+RBwAAgD60WSG/du3aGDRo0EaPf+ADH4i33367x0MBAAAAG7ZZIb/LLrvE73//+40e%0Af/rpp6OqqqrHQwEAAAAbtlkhf9RRR8XVV18d7e3tnY6tXbs2Lr/88vjUpz7Va8MBAAAAhTbr1899%0A+ctfjnHjxsW4cePitNNOiz322CO23nrraGhoiOuvv379OQAAAEDf2KyQHzp0aNxxxx1xySWXxIwZ%0AMyLiL79bfsCAAXHkkUfGJZdcEkOGDOmTQQEAAIDNDPmIiA9+8INx4403RnNzc7zyyisREbH77rvH%0Adttt1+vDAQAAAIU2O+T/qrKyMiorK3tzFgAAAGATNuuH3QEAAADFJeQBAAAgESEPAAAAiQh5AAAA%0ASETIAwAAQCJCHgAAABIR8gAAAJCIkAcAAIBEhDwAAAAkIuQBAAAgESEPAAAAiZQXewAgjwfvqS32%0ACBv1yeMWFHsEAADoF+7IAwAAQCJCHgAAABIR8gAAAJCIkAcAAIBEhDwAAAAkIuQBAAAgESEPAAAA%0AiQh5AAAASETIAwAAQCJCHgAAABIR8gAAAJCIkAcAAIBEhDwAAAAkIuQBAAAgESEPAAAAiQh5AAAA%0ASETIAwAAQCJCHgAAABIR8gAAAJCIkAcAAIBEhDwAAAAkIuQBAAAgESEPAAAAiQh5AAAASETIAwAA%0AQCJCHgAAABIR8gAAAJCIkAcAAIBEhDwAAAAkIuQBAAAgESEPAAAAiQh5AAAASETIAwAAQCJCHgAA%0AABIR8gAAAJCIkAcAAIBEhDwAAAAkIuQBAAAgESEPAAAAiQh5AAAASETIAwAAQCJCHgAAABIR8gAA%0AAJBImpD/+te/Hh/72MfWf7xkyZKora2NAw88MI499thYtGhREacDAACA/lFe7AG6Yvny5bFw4cL1%0AHzc2NsZ5550XM2bMiOOPPz6efPLJOPfcc2P33XePkSNHFnFSAAAA6Fslf0e+vb09LrnkkpgwYcL6%0AtbvvvjuGDx8etbW1UVFREaNHj46ampqYP39+8QYFAACAflDyd+TvvPPOqKioiOOPPz7+7d/+LSIi%0Ali1bFtXV1QXnVVdXx3333dfl6zY2NkZTU1PBWnn5wKiqqipYa+vm3P2hvLxrr8O828dz9ERX91DK%0A7KE0bAl7AACArijpkP+f//mfuPbaa+O2224rWG9paYlhw4YVrA0ZMiSam5u7fO36+vqYO3duwdrE%0AiRNj8uTJBWuFqV9aKisHdem8VX08R090dQ9/6OM5eqKreyhl9gAAAHmUdMjPnj07TjrppNhjjz3i%0A1Vdf7dVr19XVRU1NTcFaefnAaG5u7dWv05cyzbox9lAa7AEAAIqjOzekSjbklyxZEk8//XTcc889%0AnY5VVlZGS0tLwVpzc3MMHTq0y9evqqrq9Bh9U9Ob0dbW3r2BiyDTrBtjD6XBHgAAII+SDflFixbF%0A6tWr46ijjoqIiI6OjoiIGDVqVJx++umdAn/p0qWx//779/ucAAAA0J9KNuS/8pWvxPnnn7/+41Wr%0AVkVdXV0sXLgw2tvbY968eTF//vwYO3Zs/OIXv4jFixdHfX19EScGAACAvleyIb/DDjvEDjvssP7j%0Atra//Pz4XXbZJSIi5s2bF7NmzYrLLrssdtttt7jyyitj7733LsqsAAAA0F9KNuT/rw9+8IPxu9/9%0Abv3HhxxySCxcuLCIEwEAAED/84uXAQAAIBEhDwAAAIkIeQAAAEhEyAMAAEAiQh4AAAASEfIAAACQ%0AiJAHAACARIQ8AAAAJCLkAQAAIBEhDwAAAIkIeQAAAEhEyAMAAEAiQh4AAAASEfIAAACQiJAHAACA%0ARIQ8AAAAJCLkAQAAIBEhDwAAAIkIeQAAAEhEyAMAAEAiQh4AAAASEfIAAACQiJAHAACARIQ8AAAA%0AJCLkAQAAIBEhDwAAAIkIeQAAAEhEyAMAAEAiQh4AAAASEfIAAACQiJAHAACARIQ8AAAAJCLkAQAA%0AIBEhDwAAAIkIeQAAAEhEyAMAAEAiQh4AAAASEfIAAACQiJAHAACARIQ8AAAAJCLkAQAAIBEhDwAA%0AAIkIeQAAAEhEyAMAAEAiQh4AAAASEfIAAACQiJAHAACARIQ8AAAAJCLkAQAAIBEhDwAAAIkIeQAA%0AAEhEyAMAAEAiQh4AAAASEfIAAACQiJAHAACARIQ8AAAAJCLkAQAAIBEhDwAAAIkIeQAAAEhEyAMA%0AAEAiQh4AAAASEfIAAACQiJAHAACARIQ8AAAAJCLkAQAAIBEhDwAAAIkIeQAAAEhEyAMAAEAiQh4A%0AAAASEfIAAACQiJAHAACARIQ8AAAAJCLkAQAAIBEhDwAAAIkIeQAAAEhEyAMAAEAiQh4AAAASEfIA%0AAACQiJAHAACARIQ8AAAAJCLkAQAAIBEhDwAAAIkIeQAAAEhEyAMAAEAiQh4AAAASEfIAAACQiJAH%0AAACARIQ8AAAAJCLkAQAAIBEhDwAAAIkIeQAAAEhEyAMAAEAiQh4AAAASEfIAAACQiJAHAACARIQ8%0AAAAAJCLkAQAAIBEhDwAAAIkIeQAAAEhEyAMAAEAiQh4AAAASEfIAAACQiJAHAACARIQ8AAAAJCLk%0AAQAAIBEhDwAAAIkIeQAAAEhEyAMAAEAiQh4AAAASEfIAAACQiJAHAACARIQ8AAAAJCLkAQAAIBEh%0ADwAAAIkIeQAAAEhEyAMAAEAiQh4AAAASEfIAAACQiJAHAACARIQ8AAAAJCLkAQAAIJGSDvmVK1fG%0AxIkTY9SoUTF69Oj4yle+Em+88UZERCxfvjw+//nPx0EHHRRHH3103HTTTUWeFgAAAPpeSYf8Oeec%0AE9tvv3387Gc/i7vuuiuee+65uOKKK+Ltt9+Os88+Ow477LB45JFH4pprrol58+bF/fffX+yRAQAA%0AoE+VbMi/8cYbMWLEiLjwwgtj0KBBscsuu8SJJ54Yv/rVr+Lhhx+Od955J84999wYOHBg7LvvvnHy%0AySdHfX19sccGAACAPlWyIb/99tvH7NmzY6eddlq/9tprr0VVVVUsW7YsPvaxj8VWW221/lh1dXUs%0AXbq0GKMCAABAvykv9gBd1dDQEN/73vfiuuuui/vuuy+23377guNDhgyJlpaWaG9vjwEDNv36RGNj%0AYzQ1NRWslZcPjKqqqoK1tp6P3mfKy7v2Osy7fTxHT3R1D6XMHkrDlrAHAADoihQh/+STT8a5554b%0AF154YYwePTruu+++DZ5XVlbW5WvW19fH3LlzC9YmTpwYkydPLlgrTP3SUlk5qEvnrerjOXqiq3v4%0AQx/P0RNd3UMpswcAAMij5EP+Zz/7WfzLv/xLzJw5M0444YSIiBg6dGi8+OKLBee1tLTEkCFDunQ3%0APiKirq4uampqCtbKywdGc3Nrr8zdHzLNujH2UBrsAQAAiqM7N6RKOuSfeuqpmDZtWvz7v/97HH74%0A4evXR4wYEXfccUe0tbVFeflfttDQ0BD7779/l69dVVXV6TH6pqY3o62tvXeG7weZZt0YeygN9gAA%0AAHmU7JtK29ra4qKLLoqpU6cWRHxExJgxY2Lw4MFx3XXXxVtvvRXPPPNMLFiwIE499dQiTQsAAAD9%0Ao2RD/te//nWsWLEiZs2aFSNHjiz409TUFNdff3089thjceihh8Y///M/x5QpU+LII48s9tgAAADQ%0Ap0r20fqDDz44fve7373nOXfccUc/TQMAAACloWTvyAMAAACdCXkAAABIRMgDAABAIkIeAAAAEhHy%0AAAAAkIiQBwAAgESEPAAAACSqb1O+AAAgAElEQVQi5AEAACARIQ8AAACJlBd7AID+dOf9tcUeYaPG%0AH72g2CMAAJCAO/IAAACQiJAHAACARIQ8AAAAJCLkAQAAIBEhDwAAAIkIeQAAAEhEyAMAAEAiQh4A%0AAAASEfIAAACQiJAHAACARIQ8AAAAJCLkAQAAIBEhDwAAAIkIeQAAAEhEyAMAAEAiQh4AAAASEfIA%0AAACQiJAHAACARIQ8AAAAJCLkAQAAIBEhDwAAAIkIeQAAAEhEyAMAAEAiQh4AAAASEfIAAACQiJAH%0AAACARIQ8AAAAJCLkAQAAIBEhDwAAAIkIeQAAAEhEyAMAAEAiQh4AAAASEfIAAACQiJAHAACARIQ8%0AAAAAJCLkAQAAIBEhDwAAAIkIeQAAAEhEyAMAAEAiQh4AAAASEfIAAACQiJAHAACARIQ8AAAAJCLk%0AAQAAIBEhDwAAAIkIeQAAAEhEyAMAAEAiQh4AAAASEfIAAACQiJAHAACARIQ8AAAAJCLkAQAAIBEh%0ADwAAAIkIeQAAAEhEyAMAAEAiQh4AAAASEfIAAACQiJAHAACARIQ8AAAAJCLkAQAAIBEhDwAAAIkI%0AeQAAAEhEyAMAAEAiQh4AAAASEfIAAACQiJAHAACARIQ8AAAAJCLkAQAAIBEhDwAAAIkIeQAAAEhE%0AyAMAAEAiQh4AAAASEfIAAACQiJAHAACARIQ8AAAAJCLkAQAAIBEhDwAAAIkIeQAAAEhEyAMAAEAi%0AQh4AAAASKS/2AABsnisWn1zsETZq2pj5XTrviz+f3seTdN+t//D1Lp034ZFv9/Ek3ffdI87q0nmn%0A/VfX/r6K4eZPdO3f+WkP/6SPJ+m+m4/8TLFHAGAL5Y48AAAAJCLkAQAAIBEhDwAAAIkIeQAAAEhE%0AyAMAAEAiQh4AAAASEfIAAACQiJAHAACARIQ8AAAAJCLkAQAAIBEhDwAAAIkIeQAAAEhEyAMAAEAi%0AQh4AAAASEfIAAACQiJAHAACARIQ8AAAAJCLkAQAAIJHyYg8AAPB+9uXFvyz2CBv1nTGjunTeef/1%0AQh9P0n3f+sTuxR4BoNcJeQAA3te+/eiaYo/wns46fPAmz/n5w2v7YZLu+4cjKzZ5zgv3vNUPk3Tf%0A7sd9oNgjwHoerQcAAIBEhDwAAAAkIuQBAAAgESEPAAAAiQh5AAAASETIAwAAQCJCHgAAABIR8gAA%0AAJCIkAcAAIBEhDwAAAAkIuQBAAAgkbQhv3LlyjjrrLNi1KhRcdRRR8WVV14Z7e3txR4LAAAA+lR5%0AsQforkmTJsW+++4bDzzwQKxevTrOPvvs2GmnneK0004r9mgAAMD70NpbWos9wkZVfGlQl85r/96K%0APp6k+wZ8/qPFHqFkpLwj39DQEL/97W9j6tSpsd1228Xw4cNjwoQJUV9fX+zRAAAAoE+lvCO/bNmy%0A2G233WKHHXZYv7bvvvvGCy+8EGvWrInBgwdv8hqNjY3R1NRUsFZePjCqqqoK1tp6Z+Q+UV7etddh%0A3u3jOXqiq3soZfZQGuyhNNhDabCH0mAPpcEeSsP7ZQ9r+2GO7urq38G6Pp6jJ7aEf0e9piOh6667%0AruOkk04qWHvxxRc79tprr46XX365S9eYM2dOx1577VXwZ86cOX0x7nqvv/56x5w5czpef/31Pv06%0AfckeSoM9FF/2+Ts67KFU2ENpsIfSYA+lwR5Kgz2UhlLdQ9qXNDo6Onr0+XV1dXHXXXcV/Kmrq+ul%0A6Tasqakp5s6d2+lJgEzsoTTYQ/Flnz/CHkqFPZQGeygN9lAa7KE02ENpKNU9pHy0fujQodHS0lKw%0A1tLSEmVlZTF06NAuXaOqqqrTY/QAAABQ6lLekR8xYkS89tpr8cc//nH9WkNDQ+yxxx4xaFDXfhoj%0AAAAAZJQy5Kurq2PkyJFx9dVXx5o1a2LFihVx8803x6mnnlrs0QAAAKBPbXXppZdeWuwhuuOII46I%0Ae+65Jy6//PK49957o7a2Ns4444woKysr9mjvadCgQXHooYemfnLAHkqDPRRf9vkj7KFU2ENpsIfS%0AYA+lwR5Kgz2UhlLcQ1lHT39qHAAAANBvUj5aDwAAAO9XQh4AAAASEfIAAACQiJAHAACARIQ8AAAA%0AJCLkAQAAIBEhDwAAAIkIeQAAAEhEyAMAAEAiQp4tXmtra7FHAAAA6DVCni3e6NGjY8qUKfHQQw9F%0AW1tbsceBopoxY8YG19esWRMTJ07s52nIZt26dV3+A0Dveuihh4o9AiWkvNgDvB+1t7fHgAFeQ+kv%0AN954Y9x///1x+eWXR2tra3z2s5+NsWPHxkEHHVTs0bqtubk5Kisriz3G+9aqVavinnvuiVWrVsVF%0AF10UERG/+c1vYr/99ivyZBv3yiuvxIsvvhiLFi2KY445Jjo6OgqOv/TSS/Hoo48WabrN8+6778aN%0AN94YP/zhD6OpqSmeeOKJaG1tjauvvjqmTZsWFRUVxR5xk55//vn45je/GS+88MIGo/fBBx8swlSb%0Att9++0VZWVmXzl2+fHkfT9M9e++9d/o9dNVrr70Wu+66a7HHgD61OS8cbrPNNn04Se9pbm6O5557%0ArmBvr7/+esyaNSuefvrpIk62eVavXh2vvfZajBgxotijbJHKOv7vd3P0mrlz50ZHR0dMmjSpYL2u%0Ari5OPPHEGD9+fJEm2zxbwjfNf9XQ0BAPPPBA/PjHP4533nknjj/++KitrY0PfehDxR5tk1pbW+OK%0AK66IRYsWRVtbWyxdujRaWlpi2rRpMXv27Bg6dGixR9ykTX0DneGb5gcffDCmTJkSBx54YDz55JPR%0A0NAQr732Whx33HHxta99LY499thij7hBP/3pT2POnDnx3HPPbfB4RUVFjB8/Pr761a/282Sb71//%0A9V/j8ccfj9NPPz1mzpwZv/nNb6KlpSXOP//82H333ePSSy8t9oibdNxxx8WOO+4YRx11VGy77bad%0Ajpfq/x8ef/zxLp976KGH9uEk3ffII4+s/++XXnop6uvr46STTorhw4dHe3t7PP/887Fo0aI488wz%0A48QTTyzipO9tzZo1ccUVV8QTTzwRw4YNi3PPPTcOO+ywgnP233//eOaZZ4o04ea5995713+f8cMf%0A/jDWrVsXt912W5x++uldfuGlVJXy38OW8MLWlrCHv/XTn/40pk6dGmvXro2ysrL1L7xvv/32ccIJ%0AJ8T06dOLPOGmvf766zF9+vT4+c9/HuXl5bF06dJobGyMM844I771rW+V7PfddXV1Xf63dOedd/bx%0ANJvmjnwfueuuu+KWW26JK6+8stOxSZMmxQUXXBB/93d/F5/4xCeKMN3m+cY3vhGPP/54nH322TFz%0A5syIiHjnnXdixYoVMXv27BTfNP/VyJEjo6OjI9atWxfz58+P//zP/4zbb789jjjiiJg5c2ZJ3+X+%0A2te+Fo2NjXHDDTfE6aefHhERW2+9dQwePDhmzfp/7J15WI3p/8ffx1aWwTBitGD6IhqpJEUkRdqL%0ALKkxligiCYOxpMiafZ+ShhmlokWLdUQohL6VETOYVi1Ciup0Tvfvj67z/DrOqU4Mz/I9r+s6F+d+%0Anj/ep/tZ7s/n/iybsGvXLpoVNk9gYKDY97q6OuTk5CAuLg6urq40qWoZe/bswa5du2BmZkbtwH/7%0A7bc4ePAgNm3axFhDfvz48Rg/fjzs7OwQExNDt5xPIj4+HhEREVBWVsb69esBAF27dkVAQAAcHBxY%0A8UzKy8tDeHg4OnToQLeUFiGLcS4UCuHs7MyIRY40Ro8eTf3/wIED2LdvH/r160eNmZqawsTEBGvW%0ArGG0Ie/v74+//voLP/zwAwoLC+Hu7o4VK1bA2dmZOoctezWHDh3C6dOnMW3aNBw5cgQA8PbtW0RH%0AR6OiogJeXl40K/w0mDwPDd/LzTm2mMqJEyfolvCvsmfPHvj6+sLS0hJ6enpIT09HVlYWgoKCMG3a%0ANLrlyYSfnx+6deuGq1evwtzcHADQrVs3GBkZYdOmTTh69CjNCqXT8P3ACoicz8KUKVNIfHx8o8fP%0AnTtHXFxcvqCij8fQ0JDk5+cTQgjR0tKixktKSsioUaPoktUinj17Rvbu3UvGjx9PtLW1ibe3N7l2%0A7RoRCoWkoqKCrFixgri6utIts0n09fVJWVkZIUR8HsrLy4mBgQFdsv4V/vnnHzJ9+nS6ZcjE0KFD%0AiVAoJISIz4NAICBDhw6lS1aT1NTUyPxhA3p6ekQgEBBCxOegoqKCaGtr0yWrRfz4448kJyeHbhmf%0AREVFBdm6dStxcXEh06ZNoz6mpqZk9OjRdMuTCW1tbVJdXS0xXlVVxfhradSoUaSoqIj6npGRQfT1%0A9UlMTAw11vD+YDJjxowhT548IYSIa87NzSVjx46lS5ZMeHt7N/sZPHgw3TJlYurUqeTZs2cS448f%0APyaOjo40KPr3EAgEZNq0aXTLkImGz56G98Nff/1FpkyZQoekFqOrq0sqKysJIeK/oaqqiujr69Ml%0A618jICCAbgmEEELkO/KfiefPn2PcuHGNHjczM8PGjRu/oKKPp7a2Fr169ZIYb9++PSsqwk+aNAnZ%0A2dkYNmwY5s+fj4kTJ6JTp07U8U6dOmHjxo2MDQMVwePxxHSLEAqFqKmpoUHRv0evXr2QnZ1NtwyZ%0A6N27Nx4/foxBgwaJjd+4cQPdu3enSVXTyJLXTAgBj8djRdihpqYmgoODMW/ePGqsqqoKAQEBjM7D%0Aa1iDwNbWFj/99BPs7e2hrKwsMT9GRkZfWl6L8fHxwfPnzzF69GgEBQVh/vz5+PPPP1FbW4udO3fS%0ALU8mNDQ0sHbtWri5uUFZWRlCoRAvXrxAcHAw+vfvT7e8JqmtrUWXLl2o70OGDMGhQ4fg5uaGHj16%0AwNDQkNE7wQ2pqKiQ+vdWUlLCq1evaFAkO6mpqejbty/U1NTolvLJPHnyBL1795YYV1NTw99//02D%0AopZTWVmJgwcPIisrC7W1tdT4y5cvWVOE85tvvsHTp0+hrq6Or7/+GtnZ2dDQ0ICKikqj6XFMo337%0A9lKfP+Xl5RAKhTQo+jiSkpKQlZUlUavg0qVLWLZsGY3K6pEb8p8JoVCINm0a//PyeDyxBwyTYeui%0AWYSZmRn2798PZWXlRs9RUFBAcHDwF1TVcnR0dLB9+3YsX76cGisoKIC/vz/jnRAiTp8+LTFWVVWF%0Aa9eusWYRNGPGDMydOxeOjo4QCoUICQnB48ePkZCQgJ9++olueVLhWtjhqlWr4Orqil9//RV8Ph+2%0AtrbIy8tDt27dcOjQIbrlNYq00NT09HSJMbY4VG7evInz58+ja9euOH78OJYsWQIA+PXXX3Hu3DmJ%0A+jBMZOvWrVi5ciWsra0pZwohBOrq6ti3bx/N6ppm+PDh2LhxI5YtW0bVSBk2bBi2b98OLy8vLF++%0AnDW55QMGDEBsbCxsbW3FxoODg6Gurk6TKtnYunUrNm/ejKNHj0p1tgNAQkLCF1b1cbDZsSWCCw5G%0AZ2dnTJo0CTdv3oS5uTnc3d1hamqK7OxsDBw4kG55MmFgYICff/4ZS5cuBVCfKpOdnY2AgACMHTuW%0AXnEysn//fgQHB2PgwIHIyMiAjo4Onj59ip49e8Lf359ueQDkxe4+G9OnT8f8+fMb3ZWPiIhAREQE%0AwsPDv7CylpOdnU0tQMvKytC/f3+xRTMbHiqiKuPFxcVU+y2mVxn/kMLCQixcuBB///03BAIBOnbs%0AiPfv30NbWxu7du1iRWViafeDgoIC+vTpAy8vL2hoaNCgquVcvHgRZ86cQW5uLhQVFaGqqorp06dj%0A5MiRdEtrMTU1Naiurhbb2WMD1dXVuHr1KvLy8qCoqAg1NTUYGRk16UCV8+8yYsQI3Lp1C61bt8aw%0AYcOQnJyMDh06oKqqCuPGjUNKSgrdEmXm5cuXKC4uBp/Ph5KSUpOOX6YgyosfMmSIxKLy/v37WLdu%0AHZ49e8YKp1BKSgo8PDwwYMAAZGRkwNjYGE+ePEF5eTkOHTrEeGd1UFAQFBUV4eLiIvW4lpYWMjIy%0AvrCqlpOTk4OVK1ciPT1dqmOL6U4VoN6AFDkYG/7df/31V7x9+5YVDkYASEtLg56eHgQCAQ4cOIDM%0AzEwoKyvD3d1datQE0ygvL8fKlSuRlJQEoN5BzePxYGlpiXXr1rFizWFsbIygoCD079+fupZqamrg%0A6+sLExMTjB8/nm6JckP+cxEXF0d5aT8saBcfH4+1a9fCz88PNjY2NClsGdXV1UhKSqIMFzYtmtla%0AZbwxMjMzkZeXBwUFBaipqbHGSy6Hfi5evIjnz5/DzMwM6urqWL9+PSIjI0EIgbGxMQICAhrdUWIi%0AJSUlKCkpAY/HQ69evRib2tAYonBJoD665tKlS+jTpw9MTExoViYbrq6u6NWrF9avX49Zs2ZBT08P%0As2fPRnp6OlatWoXbt2/TLVEmXr58iX/++QfV1dUSx9iQ4lBRUYGvvvpKYlwoFOLBgwfQ09OjQVXL%0AKS4uRlxcnNg6w8rKCl27dqVb2v8cbHRsieCSg5ELvHr1ilqzqqiosGqNoauri/v37wOoj4pNS0tD%0A69at8fLlSzg5OeHSpUs0K5Qb8p+VPXv24OjRo1BRUaGqfz59+hQvX76Eu7s7Fi1aRLdEmfD19YWP%0Ajw/dMj4aGxsbLFmyhKoyLvLOpqamYtOmTYiLi6NZoeykpKSgZ8+e+O677wDUe2yrq6tZsdgE6hec%0A169fR05ODgCgX79+GDduHKtaGDbVnq1Vq1bo2bMnxowZA21t7S+oqnmCgoJw8OBBqKurIy8vD66u%0ArkhKSoKXlxcIITh06BDU1dWpzhRM5vnz5/D29kZ2djaVg8fj8fD9999j586drEjTOH78OI4ePYrU%0A1FS8efMGVlZWUFdXR3FxMSZPnoz58+fTLbFZcnNzsW7dOgQGBiIjIwNubm54//49WrVqBW9vb8yd%0AO5duic0SFBSE3bt3S83ZZEuKg4iMjAwUFRVhwoQJAOqjbdjybA0MDBRL32MzbJ4HgP2OLS44GLnS%0A9vnNmze4ceOGmMN91KhR6Ny5M93SZGLSpElwcXGBg4MDrK2t4enpCXNzcxQVFcHS0pIy8mmFjgp7%0A/0s8e/aM/PLLL2T9+vXEx8eHHD9+nOTm5tItq0WYmpqyTnND2FhlXBonTpwgw4YNI7du3aLGLl++%0ATPT19cnJkydpVCYbZ8+eJTo6OkRHR4fY2dkRW1tboqurS0aOHEni4uKo84RCIblw4QKNSptmzZo1%0ARF9fnxgbG5MFCxYQDw8PYmJiQkaOHEm8vLyIi4sL0dTUJBEREXRLFcPCwoLcvn2bEELIH3/8Qb7/%0A/nux6sSFhYVkzJgxdMlrEQ4ODmT58uUkOzubVFRUkLdv35JHjx4Rb29vYm9vT7c8mTAxMSFZWVmE%0AEEKCg4PJ1KlTCSGE5OfnEzMzMzqlfTTl5eXkwYMHYpXUmY6BgQE5c+YMqaqqolvKR/P333+TiRMn%0AEi0tLaKpqUkIqb+ODA0NycOHD2lWJxujRo2iurKwFS7MQ2BgIBk8eDAZOHCgxEdDQ4NueTKRk5ND%0AZs6cSWpqasjdu3eJrq4u0dDQIIMHDyZBQUF0y5OJTZs2EVtbWxIdHU2GDBlCCCHk9evXZObMmcTH%0Ax4decTJy6dIloqmpSUaMGEHs7e2JnZ0d0dfXJ0OGDCFXr16lW55MJCcnEx0dHVJRUUFOnz5NBg8e%0ATKytrYmenh7x9vamWx4hhBC5IS+nWQ4fPkysra3J9u3byW+//UbCwsLEPkzHwsKC/Pnnn4QQcUM+%0AKSmJjBs3ji5ZLcbExIQ8evRIYvzx48eM/x03b94kurq65PTp01TbMEIIqa2tJREREURXV5ekpqYS%0AQuoNeSa3fdqxYwfZv38/5RwipF7zgQMHyNGjRwkh9Q9/c3NzuiRKRUdHh/o/n8+X2g6JLa2qtLS0%0AyPv37yXGKysrWfMbGl7jc+bMIcHBwVKPMZmCgoImP2xAX19f7JnERmbOnEl27NhBampqqEU/IYQc%0AP36cNW1uRVpPnTpFkpKSSHJystiHDXBhHrjg2PoQNjoYudD2eezYseS3334jdXV11FhdXR359ddf%0AibGxMX3CWkjDtcatW7fI0aNHSVxcHKmtraVR1f/D/ARnFkMIQWRkJM6fP4/c3FwAQN++fTFlyhQq%0A5IoNiAryJSYmShzj8XiYNm3al5bUIthYZVwar1+/pkLqG6KiosL49jxBQUFYu3YtHBwcxMbbtGkD%0AR0dHCAQCHDx4ECNGjMChQ4fQo0cPmpQ2T3h4OG7cuIFWrVpRY61atcK8efNgYmKC+fPnY9SoUSgu%0ALqZRpSQNQ4fbtm3LivoWjTFgwAAUFRWhX79+YuNlZWUYMGAATapahpKSEv7++28oKirizp072LBh%0AA4D6tAFp+c5MZNy4cU1WRWdDWLqDgwPi4uJgZ2dHt5SPJiMjA4GBgWjXrp3YfLi4uODAgQM0KpOd%0ArVu3AgDu3r0rcYwtKQ5cmIe6ujrY2dmhdevWdEv5aAoLCyXGlJSUIBQKUVhYyIpCcWxv+wzUh9VP%0AmzZN7F7g8XhwcnLC7t27aVTWMl68eIH27dvj22+/haGhIb7++mu0adOGMWsoZqjgIHw+H25ubsjI%0AyICNjQ3GjBkDQgieP3+On3/+GWfPnsXhw4fB4/FQV1cHLy8vxra6+eOPP+iW8Em4uLhASUkJZ86c%0AgaqqKmJiYqCqqorDhw+zqsq4rq4udu3aBQ8PD2qh//LlS+zZswdDhw6lWV3TZGVlNdkWzM7ODps2%0AbcLo0aNRXV2NPXv2fEF1LaNt27a4fv06zMzMxMZTUlKoPqNJSUmM7CJQW1sr1tf1w+9sYcaMGViy%0AZAkcHBzQt29fCIVC5OXlISYmBo6OjmL92pma0+nm5oYpU6aAEAIHBweoqqqioqICCxYswOTJk+mW%0AJxMfttSqq6tDTk4OTp8+jVmzZtEjqoUIBAJs3boVv/32G1RUVMQcdABY0a6qa9euePv2Lb755hux%0A8dzcXMYsNpsjOzubbgmfDBfmgQuOLS44GNne9hkAxo4di1u3bkkU/E5LS4OxsTFNqlpGQkICVq9e%0AjT179lBruuzsbPj6+mLz5s2wsLCgWaG82N1n48iRI7h69SqOHDmCr7/+WuzY27dv4eLiAktLS7i7%0Au+PVq1cwNTXFgwcPaFLbNNK8mw1hg3eTC+Tl5WHx4sV48uQJOnXqhLq6Orx79w6DBg3CkSNHoKSk%0ARLfERtHR0Wny+q6rq4OWlhZWrlwJKysrqicyE4mIiMD69euhoaEBZWVltGnTBoWFhcjKyoKXlxdm%0AzZoFXV1dbNu2jVEdETQ0NMQWN4QQqYsdNixyZG1TyPSdvOLiYlRWVlItnQghSEhIYNR18zGUlpbC%0A1dUVMTExdEtplqaKVwLAli1bvpCSj8fPzw/Z2dlYuHAhFi5ciNOnTyM7OxuHDx/G6NGjWVHAkgtw%0AYR42bdqE+Ph4qKiosNax9ezZM7HvHzoY2bCBw4W2z7t370ZYWBh0dHTQr18/CIVC5Obm4sGDB7C1%0AtUX79u2pc729vWlU2jgTJ07E+vXrJa6ZO3fuwMfHR2qk8pdGbsh/JqytrbFt2zZoampKPZ6RkYEV%0AK1Zg7dq12LNnD3r06IEjR458YZWy8aEB8CFMXCjv2rVL5nOZ+gBpjD///BN5eXlo1aoVVFVVWdF7%0A3cbGBv7+/tDS0pJ6PC0tDcuXL6f6jTKdhw8fIjk5GaWlpairq0P37t1hYGBAtXnKz8+HiooKzSrF%0AuXPnjkznMb1fM9C4E4Lp5OTkoE+fPgDqQ+ib4sO0ATbx9u1bGBsbM9Y5zTVqamqwY8cOREVFUWG3%0AXbt2xbRp0+Dh4YF27drRrLB52LjO+BAuzAMXHFuNwSYHI8Duts8A8MMPP8h0Ho/Hw4kTJz6zmo9D%0AR0cHd+7cQdu2bcXG+Xw+9PX1kZ6eTpOy/0duyH8mmtuBJIRAU1MTrVq1grm5OdauXSuxc88U2Ojd%0A5MIDRBpCoRAlJSVS28IweeH/yy+/4NKlS/jll18krvPS0lL88MMPMDMzw/Lly2lS+O/g7e3dIicS%0AHSQkJMDS0pJuGZ+EiYkJrK2tYWNjw5qceABi7S9FhkvDV7DoO9MjCURIu9arqqqQmpqKr776CqdO%0AnaJBVcu5fv06EhMTkZ+fDx6PBzU1Ndjb27Om/7oIQgjKysqgqKjIql7NAJCcnCz2XbTOiIuLg6ur%0AK6vqCrF5HrgMmxyMbG/7DIg7rtnK9OnTMXHiRPz444+Uo1EgEODIkSNISkpCZGQkzQrlhvxnQ19f%0AH0lJSejQoYPU45WVlRg1ahSuX7+OLl26fGF1/w5s826yndjYWGzcuBGVlZVi42xY+NfW1sLd3R3p%0A6emwsrJCnz59IBQK8fTpU1y4cAHff/89goKCoKioSLfUZhEKhQgLC0NWVhaVEw8AJSUlePLkCeN7%0A1I4YMQJXr15t9NnEBqKjo3Hp0iXcvHkTqqqqsLGxga2trdTiQEyiYaGlgoKCJs9VVlb+EpI+CWkO%0AUwUFBfTt2xdz585lZJ2IDzl58iR27tyJsWPHUovOZ8+eISkpCbt27cL48eNpVigbjx8/RlJSkli/%0AZhMTEyptg63k5ORg1apVCA0NpVuKTHBhHtju2OKCg9HMzAzHjx+Hqqoq3VI+mkGDBmHIkCGwtbWF%0ApaUlo1MmG+Phw4dwd3dHbW0tvv32W9TV1aGgoADt27dHSEgII+5ruSH/mZg7dy4sLS0bLVoUEhKC%0A+Ph4REREfGFl/x5M9m6ePn1a5nOZXnVfhLGxMaZMmQILCwupBi/TF/6EEMTExODChQvIyckBIQR9%0A+vTB+PHj4eDgIJGLx1Q2bNiAq1evQk9PD+fPn4eVlRUePXqEdu3aYc2aNdDV1aVbYpOEhobi7t27%0AsLe3R+/evSWqEzM5suNDqqqqcO3aNVy+fBnXrl2DhoYGtWjo2LEj3fKaha0RNlzC1NQU/v7+MDAw%0AEBtPTk5GQEAAKxzVob84JQMAACAASURBVKGh8PPzw6BBg9C7d28QQlBYWIjHjx/D19cXU6ZMoVvi%0AR1NTUwMDAwNGrjM+hAvzwAXHFhccjEeOHEF8fDzGjBmD3r17S4TTs2HdWlhYiEuXLuHSpUvIyMiA%0Avr4+bG1tMX78eLH8eKZTXV2N5ORkKqVVRUUFY8aMYUyqjNyQ/0ykpKTAw8MDK1euhKOjI7VY5vP5%0ACA0NRUBAAGseimz0bo4bN06m896+fYu0tLTPrObfYdiwYbhz5w6r28JwASMjI0RGRqJXr15UqDQh%0ABAEBAVBRUYGTkxPdEptEWk0FtoV0f0hpaSliYmJw5MgR1NTUQEFBAU5OTli0aBEUFBTolieVhhE2%0Aotcw2+bhn3/+wcWLF5GTkwOg3vlga2vL6MKbH6Kjo4O0tDSJ56pQKIS+vj7u3btHkzLZGTlyJPz8%0A/CQ6aVy6dAk+Pj64desWTcpkR5rzXeSoe/XqFSscKlyYBy44trhAU2tYHo+HK1eufEE1n05ZWRn+%0A+OMPJCYmIjMzk9qYGjFiBN3SWI/ckP+MREdHw9/fHwKBAMrKyhAIBCgsLETbtm3x008/scKjBnDD%0Au9kQQghSUlIQGRmJK1eu4L///S/dkmTip59+gr29PSNrErSE+Ph4xMTEoKSkBNHR0eDz+Th58iTm%0AzJnDigJmw4cPp3od6+jo4Pbt22jXrh3Ky8thY2OD69ev06ywabgQ0g3UpydduHAB586dw927dzFk%0AyBDY2dnBysoKb968wYYNG9CtWzcEBATQLVUqY8aMwdSpU1kbYXPw4EEcPHgQffv2Rb9+/aj2qgUF%0ABfD09KQqLtfV1eHEiROMbUdnZ2eHJUuWSCycr127hoCAAJw7d44mZbIzbNgw3L59W2LXTiAQwMDA%0AgBXOammGi4KCAvr06QMvLy9WFHXlwjxwwbHFBQdjU9TV1bEmglFETU0Nrly5gvPnzyM5ORnq6up4%0A8+YNunfvjoCAAEalEJiamlKOkuba1zZsdUsX7Ch9yFLs7e0xfvx43Lx5UyyUeNSoUawqgLJlyxap%0AFbj5fD7+/PNP1hjyhYWFOHv2LKKiolBaWopx48Zh//79dMuSGXV1daxevRo6OjpS28Kwofr+oUOH%0AcPr0aUybNo3q0vD27VtER0ejoqICXl5eNCtsngEDBuDAgQNwc3NDv379EBERAWdnZ7x48QLv37+n%0AW16j3Lx5E6NGjWK8gSgLnp6euHbtGr755hvY2trC19dXrKhO586dsXfvXon+tUzi3bt3WLBgASsj%0AbBISEhAaGorAwECMGjVK7FhKSgq8vLygqqoKc3NzCAQC7N27l7GG/OLFi+Hp6YmRI0dS+Y7Pnj3D%0AzZs3sWnTJprVyYa9vT2io6Ph6OgoNp6QkAAbGxuaVLWMP/74g24JnwwX5kFNTQ3Xrl2TcKzcuHGD%0AFa2GpTkY79+/j3379rHKwSiNnJwcnDlzBtHR0YzfMADqN81u3ryJc+fO4fLly+jSpQtsbGywZMkS%0AqKuro66uDnv27MGKFSsQFhZGt1wKT09P6v/Lli2jUYlsyHfk5TTL0KFDpe5al5eXY+zYsYzOXePz%0A+bh8+TIiIiJw584dDB06FJmZmYiIiGCFh78hTVXiZ0v1fWNjYwQFBaF///5i11VeXh5mzpyJq1ev%0A0qyweTIzM+Ht7Y2YmBjcunULXl5eaNeuHWpqajBjxgysWbOGbolSGTJkCCwsLLBq1SpWFp1pyJo1%0Aa2Bvb4/hw4c3eV5cXBysra2/kKqWweYIGycnJ8ydO1cihFjE+fPnERwcjODgYGzbtg0ZGRmMDsnN%0Azs7G2bNnkZ+fDz6fDzU1Ndja2kJbW5tuaTLx888/48KFC+jdu7dYv+aCggIYGxuLOX2Z2gecz+fj%0A9OnT1HvuypUriIyMRN++fbFo0SJW1LzgwjxcvnwZXl5ejTq27O3taVbYOAkJCdi8eTO2bdvWqIPR%0Az88P5ubm4PP5GDFiBKPXr0B9fnZiYiLOnDmDe/fuQVNTE5MnT2Z8Ch8AjBo1CtXV1Rg/fjzs7Oxg%0AYGAgEXUpEAigq6tLdXNhGoGBgZg3bx7dMppEbsh/BpoLxWgIE8IyGiMiIgKRkZHIyMjA0KFDJY6X%0AlJSAEMJY42vjxo2Ii4tD165dYWNjAzs7O6iqqkJHRwexsbGMCuX5X0FXVxf3798HIO4gqqmpgb6+%0APmvSHBry7NkzPHr0CMrKyoxe+D99+hR+fn7Izs7GypUrMWnSJLoltZi5c+fi2LFjdMv4Vzh69ChO%0AnTrFyggbPT09pKSkSPTWFVFbWwttbW20bt0aSkpK2LdvHwYPHvyFVX48bAtdba73d0OY2gd87dq1%0AePLkCcLDw/Hs2TM4ODhg3rx5ePLkCTp16oTNmzfTLbFZuDAPAHsdW1xyMP73v/9FZGQkEhMT8dVX%0AX6G0tBSBgYEwNDSkW5rMxMTEYMKECc0Wtnvx4gVjI3uNjIwQGxvL6M0PeWj9Z4ANoRiyMGHCBHz1%0A1VdYtmyZVOeEgoJCow9MJvD777/DysoKS5YsgZqaGt1y/hWKiooQFxeH4uJiauc3IyMDWlpaNCuT%0AjQEDBiA2Nha2trZi48HBwYxo4yELs2fPxvHjx6nv3333Hb777jtUVlbCwcEBUVFRNKprHHV1dfz6%0A66+Ij4/Htm3bEBUVhY0bN6Jv3750S5MZNuSYysqNGzegpqaGsrIylJWViR1jeq0IoVDYZEoAj8cD%0Aj8fDnj17YGRkxJjqvh9y4MABEEKwePFisXEnJyc4ODhg+vTpNClrGTY2NjA0NGT8ddMUV65coeoR%0AxMTEwMjICIsWLUJFRQUsLCxoVicbXJgHoL4g6s8//0x9Z4tj66+//oKxsXGjx01NTbFs2TKMHDmS%0AcjAyjeDgYJw9exYvXrzAhAkTcPDgQejr60NXV1dqiisTEW3S2NnZyXQ+U414AHB1dcWSJUtgaWkp%0AtctPSzZuPxdyQ/4z4ODgIDFWW1tL9RXt2bMnK/Iiu3TpgokTJwIA9e+HnDp1irFtkoKCghAZGQkb%0AGxsMGjQIdnZ2rFkQSOPKlStYunQpdHV1ce/ePaxZswYvXrzA7Nmz4efnBysrK7olNsuSJUvg4eGB%0AU6dOoba2FgsWLMCTJ09QXl6OQ4cO0S2vSR4+fIjMzEzcvXsX4eHh+DCYKTc3F//88w894lqAlZUV%0Axo4di9WrV8PGxgZdunQRO87kKCEucfLkSbolfDTfffcdbt++3ejuUHJyMpSVlWXuHkIHZ8+exa+/%0A/oodO3ZIHFu8eDG8vb3Ru3dvRtdZEOHh4YFOnTrBysoKtra2rIp+EFFTU4NvvvkGQH09D2dnZwBA%0Ap06d8O7dOzqlyQzb54Htji0uOBi3b98OKysrnDhxgtG7wE3BpUDvrVu3AgBV4LghTOkuIzfkPzNv%0A376Fj48PLl++DIFAAKB+J9va2hrr1q1jbGukhkycOBFPnjzBw4cPwefzqfHi4mIcP34cM2bMoFFd%0A4xgZGcHIyAivX79GTEwMTp06BX9/f9TV1SE1NRXffvutRHVZJrNnzx7s2rULZmZm1A78t99+i4MH%0AD2LTpk2sMOQNDQ2RkJCA+Ph4DBw4EIqKijAyMoKVlRW6du1Kt7wmqaioQFJSEgQCAVWoryGKiopY%0AsmQJDcpaBp/PR3BwMK5duwZ7e3vG971viFAolOpE+RCmdgRJSUmhjN+mHCY8Hk8ix5NJODo6YsOG%0ADTh06JBEJM2jR4+wbt06zJw5kyZ1shEWFgZfX1+MHTtW4piRkRHWr1+PwMBAVhjyqampSE5OxqVL%0AlzB79mx0794dNjY2sLa2Zk0KWf/+/XH27FkoKiri77//ppxAt27dYvSOXUPYPA9ccGxxwcHo6+uL%0AyMhImJqaYty4cbCzs2P0u0AabI9IaUh2djbdEppFniP/mfH29kZJSQnmzZtHVVV++vQpjhw5Am1t%0AbcYWxmpIaGgoNm7ciO7du+Ply5fo2bMnSkpKoKysDGdnZ1ZV/UxPT0dERAQSExOhqKgIW1tbrFq1%0Aim5ZMqGtrY379++jVatWYvnlQqEQw4YNQ3p6Os0KZePt27cQCoX4+uuvAQD5+fno2LEj9Z3pLFiw%0AAIcPH6ZbxkeRnJwMPz8/KCoqYsOGDRg2bBjdklqEhoZGs5WTmdxjV0tLiyrq01SxTaZ4+pti7dq1%0AiIqKgoGBAfr06QOBQIBnz57h3r17sLS0xI4dOxgdjjt8+HAkJydLbf0H1BeZMjY2xu3bt7+wsk9D%0AIBDgzp07SExMxPnz56Guro6pU6fC2tqakTuQIjIyMrBixQpUVFRg6dKlmDJlCt68eQMTExNs3ryZ%0AddF0bJuHqVOnYtasWbC0tJR6PC4uDqdPn2Z0JFFoaChCQkIadTDOmzcPM2fOxPz582lSKDuPHz9G%0AZGQkYmNj0aZNGypqkcmOFBGDBw+W6X5lasHHhnyYSimisrISP/zwAyNSKdmzHclSkpOTceHCBbEQ%0Amb59++L777/H9OnTWWHIHzt2DMHBwTAwMICWlhaSkpJQWloKf39/fP/993TLaxHa2tqUAyU+Ph5n%0AzpyhW5LM9O7dG48fP8agQYPExm/cuIHu3bvTpKplpKamYtGiRfDz86MWDNeuXcPu3btx8OBBjBgx%0AgmaFzXP48GG8fPkS//zzD6qrqyWOMyFnShqLFy9GcnIy3N3d4erqyqpoFBEKCgqsblPVsDIvGzz9%0ATbFp0ybY2dnhwoULVHvVgQMHYtGiRTAwMKBbXrMIhcIm7wEej4fa2tovqOjfobS0FA8fPqQi6Hr2%0A7ImoqCgcOHAA+/fvh6amJt0SpaKlpYULFy6IjXXt2hXnz59Hz549aVL18bBtHp4/f97kTrWZmRk2%0Abtz4BRW1HCcnJzx8+BC2traNOhhF7eeYzsCBA7FmzRqsWLECly5dQmRkJNzc3DBw4EBMnjy5yS5G%0ATICJzqqWwKZUSvat5FhG69atpVZs7Ny5M6N7TjekrKyMWpi1atUKhBD06NEDK1asgLu7O1Wghk10%0A6NABU6ZMwZQpU+iWIjMzZszA3Llz4ejoCKFQiJCQEDx+/BgJCQn46aef6JYnE9u2bcOaNWvEvP7O%0Azs7o2rUrtm7dygjvZnMcO3YMu3btglAolDjG5J3Ud+/eITY2ljOFH9nKwYMH4eHhITaWkJDQ6E4Y%0Akxk+fHizLQCZyoABA3D9+vVGjZfY2Fj85z//+cKqPo7y8nKcP38e586dw4MHDzB06FBMmzYNlpaW%0A+OqrrwDU17NZtWoVo9/X169fR2JiIvLz88Hj8aCmpgZ7e3vWGPJsngeuOLZELfLOnz/PSgfjh7Rr%0A1w5WVlawsrJCfn4+IiMjERwczGhDvm3btozuyiALrEqlJHI+KwsWLCCrVq0iZWVl1FhZWRlZvXo1%0AmTt3Lo3KZMfS0pKkpKQQQggxMzMjd+7cIYQQUl5eTrS1temU9j/HhQsXyPz588nEiROJvb09Wbx4%0AMbl58ybdsmRGW1ubCAQCiXE+n8+aa8nAwICcOXOGVFVV0S3lf44hQ4bQLeGT0dLSkmmMDQgEAnL0%0A6FFiaWlJ9PT0CCGEVFZWEl9fX1JdXU2zuqY5d+4cGTVqFLl27ZrEsbi4OKKtrU1iY2NpUNZyNDU1%0AiZmZGdm3bx/Jzc1t9DwmX2cnTpwgQ4cOJUuWLCG7du0iu3btIosWLSLff/89uXjxIt3yZILN8zBt%0A2jRy5cqVRo+Hh4eTKVOmfEFFH09UVJTU8ffv35Pg4OAvrObj2LBhQ6PH6urqvqCSlsPE6/tjcXd3%0Ap1tCs8gN+c9MUVERcXBwIBoaGkRfX5/o6+sTDQ0NYmVlRXJycuiWJxMxMTFk8ODB5O3bt+Tw4cNk%0A2LBhxM3NjYwfP541zgg2M2HCBImx+fPn06Dk07G1tSWJiYkS4+Hh4cTS0pIGRS1HX19fqjOCLYiM%0ALwsLC9YZXwUFBXRL+GSkOSPY6qDYtGkTsbW1JdHR0dRveP36NZk5cybx8fGhV5wM7N69m2hoaBAz%0AMzPi6upK5syZQ4yNjYmmpibZv38/3fKapbCwkBBCyN27d2lW8umMGzeO2jBoyPXr14mtrS0NimSH%0AC/PABceWUCgkNTU1REtLi/D5fFJTUyP2efToEWuetaampk06g5iMubk53RL+VcLDw0lWVhb1/erV%0Aq+T06dM0KhJHXuzuC5GdnY38/Hzw+XyoqqpiyJAhdEtqEfn5+VQPy4iICGRmZkJFRQVOTk5UyJic%0Az0PDAlkiGha7YxM3btzA4sWL0adPH6ioqKCurg7Pnz/HixcvEBQUBD09PbolNsvWrVupdoZsxN/f%0AH3fu3MGcOXOwbt06ZGRk4M2bN1iyZAn69euHDRs20C2xWYRCIY4dO4bo6GiUlpbi7t27ePfuHXbu%0A3ImVK1cyuhuItHuXrffzyJEjERERAWVlZbHfUFpaCgcHB1a0Mnz+/DkuX75MhXP37dsXpqamjK8y%0ADrD3upGGjo4O0tLSJNqHCYVC6Ovr4969ezQpax6uzMOePXtw9OhRqKiooG/fvqirq8PTp0/x8uVL%0AuLu7Y9GiRXRLbJKQkBBs27atyXO0tbURGhr6hRR9PEeOHEF8fDzGjBmD3r17S6Q9MLUzS0N8fX3h%0A4+NDt4xPYvfu3YiNjcWePXswdOhQAMDt27exbt06WFhYYOnSpTQrlOfIfxEEAgHevn2LiooK8Hg8%0A8Pl8EEJY1aJBZMS/fv2adbnlbEfadcJW/5uRkRHOnz+PxMRE5OXlgcfjYcSIEbC2tmZNwT6BQICt%0AW7fit99+g4qKikRlbqZXYo2Pj6eMr/Xr1wOoLyoVEBAABwcHVhjyW7duxZ07d+Dm5oZ169YBAGpr%0Aa/H06VNs2bKFFb+BC9TW1qJXr14S4+3bt2dN7+9+/fph3rx5dMv4KNj6HpCGmpoarl27JlGz4MaN%0AG812qqAbrsyDl5cX7O3tcfnyZer9PHr0aNY4tmbNmgVbW1uMGTMGwcHBEscVFRUligUzlfDwcABA%0AYmKixDEej8cKQz45ORl5eXmsuHYa4+zZswgLC4OysjI1NmLECISEhMDJyUluyP8vkJ2dDTc3N5SW%0AllKGSllZGVRVVRESEsKK/qjv3r3Dtm3bEBsbC4FAgKysLLx58wYrV67Eli1bxCryy/kysMkJ9CE9%0Ae/aU2rLQ29sbu3bt+vKCWsi7d++k9p5mC1wwvtjujKitrZVY/H84xoaqv5qamggODhYzhKuqqhAQ%0AEMCajiZsju5g83vgQxYvXgxPT0+MHDmSah327Nkz3Lx5E5s2baJZXdNwaR7S09OlVnavqqpCWFgY%0AZs+eTYMq2enWrRuuXbvGmo2BxmBzdxYRjo6OWLhwIaujCqqqqqS2Ru7YsSPevn1LgyJJ5KH1n5kf%0AfvgBgwYNgpeXFzp06ACgvrJpQEAAXr58yYp+1CtXrkRJSQk8PDwwZ84cZGRk4N27d1i/fj0IIaww%0AvtgMl0JxhUIhwsLCkJWVBT6fT42XlJTgyZMnrOvZzEZmzZqFUaNGYd68edR1VFVVhW3btuHp06eM%0A7hMsYvjw4UhNTUXr1q3F7oXKykqMHj0aDx48oFlh42hoaEgs/KVFaDG1+0FDsrOzqUV/WVkZ+vfv%0Aj7y8PHTr1g2HDh3CwIEDaVbYPGxONRk0aBAV7tkUYWFhX0DNp5OdnY2zZ89SaYhqamqwtbWFtrY2%0A3dKahAvzUFdXB4FAgOHDhyMtLU3C0fjs2TNMnTpVIs2Pifz555/Yv38/cnJyUFNTI3H8ypUrNKhq%0AOY21ueXxeBg1ahRNqmSnqXaGPB6PFfPg6emJVq1awd3dXSwd9ODBg1BUVMS+ffvolijfkf/cZGVl%0A4dixY2K7K126dMHq1aubvMiZRFJSEhITE9GtWzdqsdmxY0f4+PjA3NycZnXcRygUSvSxlDbGBu/m%0Axo0bcfXqVejp6eH8+fOwsrLCo0eP0K5dO1Y4tUQ01iaJDTn+q1atgqurK3799Vfw+XzY2tqKGV9s%0AgM07wSdOnKBbwr+GhoYGLl++jKtXryIvLw+KiopQU1ODkZFRk62smASboztatWoFIyMjumX8a2ho%0AaODnn3+mW0aL4cI8nDhxgsov19LSknoO0x0qIry9vaGqqopp06YxOqKmKYKCgrB7927WtbltCBei%0ACjZs2IC1a9di0qRJ1Hqbx+PBzMwMmzdvplldPfId+c+MiYkJTp06JRFCX1xcjClTpuD69es0KZMd%0AAwMDXL9+He3atRPb/Xr9+jVMTU1x//59mhVyG1kcPmzxbhoZGSEyMhK9evWiivgRQhAQEEAVT2Q6%0AJ0+exM6dOzF27Fj06dMHQP1uRVJSEnbt2oXx48fTrLB5qqurWW18cWEnWA4zYHN0B1sjs6RRVVWF%0AvXv34urVqygpKQGPx0OvXr0wbtw4LF68mNEGGVfm4dWrV83ml7dt25YGZS1DV1cXqamprEhPagxD%0AQ0OsWLEClpaWUFRUpFvOR8P2qAIRb968QX5+Plq1agVlZWV06dKFbkkU7Fi1sRhTU1MsXLgQbm5u%0A+O677wDUL/p/+eUXjB49mmZ1sqGjo4Pt27dj+fLl1FhBQQH8/f2hr69Po7L/Dbjg1RRRU1ND5We3%0Abt0afD4f7dq1w/z582FjY8MKQz4kJARHjhyBgYGB2HhycjICAgJYYcgrKirCwsKCbhkfDRd2gtmc%0Amy1CWpqACB6Ph549e8LY2BjLly9Hp06dvrA62WBzdAeX9mFWrlyJp0+fwsXFBb179wYhBAUFBQgP%0AD0dubi4jQlgbgyvzwJX88nHjxuHevXswNDSkW8pHU1dXBzs7O4kuDmyCC1EFQP3GR0pKCoqKiqga%0AEUVFRVJrDdGBfEf+M8Pn87F7925ERkaioqICQH1YurW1NVatWoX27dvTrLB5CgsLsXDhQvz9998Q%0ACATo2LEj3r9/Dx0dHezcuZMVBfvkMANnZ2cYGhrCzc0N06ZNw+TJk+Hs7Izs7Gy4uLggLS2NbonN%0AwuY2SQA3jC8uwObcbBHx8fHYu3cvLCwsMGTIEPB4PGRkZODixYtwc3ODUChEaGgo+vfvjy1bttAt%0AVypsju6YO3cujh07RreMfwVtbW1cvHgRSkpKYuNFRUUwNzdn9I43l+aBC/nlRUVFcHFxgaqqKnr2%0A7CnxvmPqs6ghbG9zC3AjquD+/ftYsGABOnfujBcvXiArKwsFBQWwtrbGoUOHGOEskhvyn5H8/Hwk%0AJyejdevWMDY2Rvv27cHn89G9e3dWVjnNzMxEXl4eFBQUoKamhv79+9MtSQ7LyMzMhLe3N2JiYnDr%0A1i14eXmhXbt2qKmpgbOzMyvyI+3s7LBkyRKJlIdr164hICAA586do0mZbHDB+OKCM4ILPdh/+OEH%0ArFixQiKnNiMjAwcOHMAvv/yCkpISTJo0idG/h+2pJkC9I7GkpEQihBWob7HHdMzMzBAdHS1xv1ZW%0AVlIt0dgA2+dh4sSJUFVVhZGRkdSooOnTp9OgqmU4OTkhPz8fWlpaUn8DGwo0b9q0CfHx8VBRUWFl%0Am1ugvk3brVu3WB1VMGXKFNjb28PZ2ZlKBwWAhIQEHDt2DGfOnKFZodyQ/2zcvXsX8+fPh5KSEoRC%0AIV6/fo2QkBAMGTKEbmkyEx0dDXt7e7Gx9PR01hQ8kcN8nj59iuzsbCgrK7Pmurp8+TK8vLwabZP0%0A4T3DNLhgfHHBGcHm3GwR2trauH37tsRiubq6GoaGhnjw4AGqq6thZGTEimgbthIbG4uNGzeisrIS%0AwP93QRD9y4YQ1qSkJMTExMDV1RV9+/ZFXV0dcnNzcfz4cZiZmYk5Tpma+8yFeeBCfrm2tjb++OMP%0AVrdGXr16dZPHmfpeawgXogq0tbWRlpaGNm3aiL2n6+rqMGzYMEa8p9njbmYZe/fuhaenJ5VPcezY%0AMezcuRMhISH0CmsBPj4+EkbJjz/+yOgQNznMo2GbuQ9RVVWFqqoqdR4bFg9mZmaIjIzE2bNnkZOT%0AQ7VJ+u2331jhjMjMzJQaLjxgwADcvXsXANC5c2epO0pMISwsDAEBAWLOCFNTU5iamlLOiNGjR2PS%0ApEk0qmwaNudmi/juu+/w888/Y/78+VBWVkabNm1QUFCAoKAg9OrVC0KhEOvWrYOOjg7dUhuFC9Ed%0AO3fuxI8//ggLCwvWhrAuWrQIAoEA58+fFxsnhCA+Pl5sjKkGMRfmgQv55VpaWqisrGSlIV9YWIje%0AvXuzwlBvDoFAgK1bt+K3335jbVRBjx498OLFC2qdKiIzM5Mx7wO5If+ZePz4sVjOlJOTE3755Rca%0AFbUcacEa8gAOOS1FS0tL5lQSpi7QGpKQkABLS0tWpAFIgwvGFxecEVxoA7h37154eHjAzs6OuscJ%0AIVBRUcG+ffvQunVrlJaWYtOmTTQrbZydO3fKFN3h7+/P2MV1ZWUlFixYwOoQVmmV0tkGF+Zh+fLl%0ArM8vt7S0xKJFi2BiYoJevXpJGJBMbtVramqKkSNHYurUqTA1NWVVes+HvHv3DmPHjqVbxidhY2OD%0AefPmYfbs2airq8Ply5eRnZ2N33//HTNmzKBbHgB5aP1nQ1o7Era1KOHCb5BDP3fu3JH5XDZ0QRgx%0AYgSuXr2KDh060C3lo8jLy4OHhweePHki1fgaPHgwZs2ahU2bNkFFRYVmtdKZNGkS+vXrJ9UZkZ6e%0Ajri4OKxatQpv3rxBYGAg3XIbhQu52UB9O9XS0lLU1dWhe/fuUFZWxqtXr1ixI8aFVJOffvoJ9vb2%0AGDlyJN1SPpqHDx9CU1NT6jGR85TpcGEeuJBf3lTLXqa36k1LS0NMTAwSExPRtm1b2NnZwdHREf/5%0Az3/oliYzoqgCLkAIQUhICM6cOYPc3FwoKipCVVUV06dPh6OjIyPqnckN+c8EF4xgLvwGOcykpKRE%0ArFcwm9rdhIaG4u7du7C3t0fv3r0ldl/YUNAIYLfxxQVnBJeoq6uDQCCgvhcXF2Py5MktcuLRBRfy%0A/I8ePYpTp05BaPdfUAAAHrlJREFUR0dHagirt7c3TcpkR0tLCzNnzoSnpyeVYlVcXAwfHx+kp6cj%0ANTWVZoXNw4V54EJ+OReoqanBxYsXER0djZSUFGhpacHR0RGWlpaM30QYNGgQZ6IK2ID8r/uZEAqF%0ACA8PFwtFlzbG5BAfOXL+bf755x94e3vj0aNH1H3A4/EwZMgQBAQEQE1NjWaFzePr6wugfpdIBNsK%0AGgH1uV9ff/019T0vL481xpeqqipiY2MbdUYAYHw9Ei7kZv/1119YuXIlnjx5ItEr+MMdbqbChVST%0AGzduQE1NDWVlZSgrKxM7xoQdI1k4c+YMNm/eDBsbG/j6+uL58+fYtWsXLCwsJPLmmQoX5oHN+eUN%0AuXLlCkxNTQHUp2LFxMSgb9++mDFjhoSDhYkoKCjAxsYGNjY2KC4uRkxMDE6cOIEtW7bA0tISGzdu%0ApFtio5w8eRIxMTFYs2YNNmzYwLqogtOnT8t8LhNsOPmO/GeiqdAeEUwP8dHQ0MA333wjNvby5UuJ%0AMaaGG8phHpMmTYK6ujpcXV2hrKwMQggKCgoQGBiIZ8+eISoqim6JzVJQUNDkcWVl5S+k5ONozvhq%0AyUuMbti8E8yFyvsuLi7o168fzM3N4e7ujsDAQDx8+BC3bt3C7t270aVLF7olNos8uoNZREVF4eef%0Af0aHDh0QFBTEaAcKFwkLC8OpU6dYmV8uIiAgABcvXsTFixdRVFQES0tLmJub459//oG2tjZWrlxJ%0At8QWw+fz8ccffyA4OBhZWVn4888/6ZbULGyNKpDFfgOYY8PJDXk5jSKrUeXg4PCZlcjhCkOHDkVq%0Aairat28vNv7u3TuMHDmS0Wkbd+7ckcjhLykpgZKSEk2KPg4uGF9ccEZwITdbT08PqampaNOmjViP%0A3eTkZERGRmLv3r00K5QdtqWapKSkUJXFm7o+eDweRo0a9aVkfRJRUVHYtWsXRo8ejYKCArx69Qo+%0APj7Q09OjW1qjcG0e2JxfLmL06NH4/fffoaamhkOHDiEtLQ3BwcEoKyvD5MmTkZSURLdEmXnw4AGi%0AoqKQmJiIr776Cg4ODpg0aRLjNww+RBRVEBcXh4KCAsZHFcTHx8PKyqrJc9asWQN/f/8vpKhx5Ia8%0AnI9CKBSyujKrHHqYMmUKtm/fLpFHnpubi2XLliEiIoImZc3DlZoRXDC+uOCM4EJutpGREbXANDAw%0AQGxsLJSUlCAQCDBixAjcu3ePbokyw7bojob3roaGRqPnsSXdZ+rUqSgvL4efnx9GjBgBAIiMjMSO%0AHTtgbGyM7du306xQOlybBy6go6ND9fd2dnaGlZUVVWFcW1sb6enpdMprluLiYkRHRyMqKgoFBQUw%0AMTGBo6MjRo8ezZoUDWmwKargw7WdoaEhUlJSmjyHLuQ58nKapaCgACtWrMCPP/4Ic3NzAMCJEydw%0A4cIF7Ny5k3WeQTn0MWPGDCxZsgQODg7o27cvhEIh8vLyEBMTA0dHR7EdDSMjIxqVSsKVdoyKioqo%0AqqrCV199hQ4dOlBRBYaGhvDy8qJbnkxkZ2cjJCQEbdq0QatWrWBoaAhDQ0MMHDgQ69evZ4Uzggu5%0A2WPHjoWLiwtCQ0MxfPhwrF69GlOnTsV///tfsfoLTIatef4i4xGovx/YjqGhITw8PKhCdwDg6OgI%0AExMTbN68mUZlTcO1eQDYn1+uqqqK1NRUdOjQARkZGdi9ezeA+t/C9MK6c+bMwe3bt9GnTx9MnToV%0A9vb2jI0KkhVpUQWiOWEqH67t3r171+w5dCE35OU0i4+PD9TV1TF8+HBqzM7ODvn5+diwYQOj2zvJ%0AYRarV68GAGzbtk3iWMNe00zcvZDmCWejd5wLxhcXnBFc6MG+fv16BAYGQkFBAWvXrsXSpUuxfPly%0AqKiowM/Pj255MuHr6wtNTU14e3tLje5gMgcPHoSHh4fYGFtatX3I0qVLpY53796d8XnZXJoHUX65%0AqakpioqKqA2c+Ph4FBQUsCK/3NvbGwsWLACfz8eCBQugpKSE8vJyuLm5YeHChXTLa5JevXrh5MmT%0A0NXVpVvKJyEtqmDnzp2siSr4UCOj139EjpxmGDZsGOHz+RLjNTU1ZNiwYTQokiPny6OlpSXTGNOp%0AqakhBw4cIAKBgBQVFREnJyfy/fffk4kTJ5KbN2/SLU8m1qxZQ2xtbcm7d+/IokWLyJw5c8j58+fJ%0Atm3biKmpKd3yWkRRURHJzMwk//3vf0l+fj4hhJCysjKaVclGSUkJ3RI+mWHDhpHa2lpCCCFDhgyh%0Axq9fv048PT3pkiUTXHgm6ejoiH3fsmWLxDlM/01cmAcRRkZGJCcnhxBCyMGDB8ns2bMJIYS8fPmS%0AGBsb06isZdTW1pLKykry5s0bEhoaSo4fP07u379Pt6wWcfnyZer/GRkZZOPGjeTEiRNEKBTSqKp5%0AZs+eTQYPHkwsLCzIsWPHWPM+a8iH9y+T73Hmx8jIoZ3OnTvj+fPnEuPZ2dkSRcvkyGmO6upqJCYm%0AirUHKyoqok/Q/xjl5eXw8PBA69at0bNnT5w6dQqZmZlITEzEyJEj6ZYnE+vXr8eECROoneCqqios%0AX74cV69eZc1OsIgePXpgwIAB0NDQQI8ePZCXl4eJEyfSLUsmJkyYgLq6OrplfBKi6A4AVHQHUB/q%0AzdQigyIIB9J9GtYlAIDQ0FCJc5j+m7gwDyIqKyupNrA3b96EmZkZgPrIiDdv3tAprVlKSkrg7u4O%0Ac3NzHDlyBDU1NbCxsUFgYCBOnjwJV1dXxufHiwgICKAiF0WREe/evUNCQgJ27NhBs7qmEUUVJCQk%0AYM6cOaxPDWA68tB6Oc3i4uKC2bNnw8rKCioqKqirq8Pz58+RkJDAmjBWOczg/v37WLBgATp37owX%0AL15g1qxZKCgogLW1NQ4dOkRV/2UifD4f06dPb3YsLCzsS8pqMRMmTMC9e/dYkevYGCJnBADKGcE2%0A2Jqb3ZDp06dj//79cHV1RceOHemW81GwOdWE0eGeMvKhXmkGMNN/ExfmQQSb88u3bduG6upqzJw5%0AE7Gxsbh//z6mT59OhdMfP34ce/bsEdtEYCoxMTH4/fffAQBnz56FtrY2tmzZQlXeZ3KKQ8OaFtLq%0ALfTp0wfOzs6MXoMIhUKEh4dTz6MPv4vGmIDckJfTLHPmzIGamhrOnj2LlJQU8Hg8qKqqYtu2bTL3%0AW5QjBwC2bNkCT09PODs7U8aKsrIy/P39ERAQgDNnztCssHE+zIEEmFeQTxa4YHxxwRnB5txsETdu%0A3EBJSQl++eUXdO7cWaKTCdN3tAFu5PlzCbYawFyBzfnlt2/fRlRUFHr06IExY8ZgwoQJ2LdvH3Xc%0A2dkZhw8fplGh7HwYGSFqhcaGyAgRjdVbSEhIQGFhIaOdEUpKSjhy5Eij30VjTEBuyMuRCTMzMyrE%0ASo6cj+Wvv/6iChc1XLBNnDgRa9asoUuWTCxatAgAkJ+fDxUVFYnjfD6f0e1URHDB+OKCM4ILlffn%0AzJlDt4RPhu3RHbW1tRK72B+ONawEL+fzwJV5GDt2LO7evYuamhoIBAKEhYWhuroaBw8eZHQHDaDe%0A+O3RoweA+siCNm3aoFOnTtTxdu3aoaamhi55LYLNkREi2BxV8Mcff9AtQWbkhrycZsnLy8OOHTso%0Az+b27dtx+vRp9OnTBzt27IC6ujrNCuWwhR49euDFixdQVVUVG8/MzBR74TIZKysrqb1Dq6qqMHv2%0AbKp/LVPhgvHFBWcEFyrvOzg4NHps586dX1DJx8Pm6I6amhqJNAxCiMQY0zqAfMiHBq80o5jJcGEe%0ASkpKsH79ejx//hw2NjaYMWMG7O3t0bZtWwDA/v37cezYMWhra9OstHE+vGbYeE+LYHNkhAguRBWw%0AAbkhL6dZfHx8KMMrNTUVEREROHLkCNLT07F582YcO3aMZoVy2IKNjQ3mzZuH2bNno66uDpcvX0Z2%0AdjZ+//13zJgxg255TRIREYHIyEipefFA/UKoa9euNChrGVwwvrjgjGBzbnZDkpKSkJWVBT6fT40V%0AFxfj0qVLWLZsGY3KZIPN0R0nTpygW8In86ERLM0AZjpcmAcu5JezKa+5ORpGRoieS126dMGhQ4eg%0AoKBAszrZ4EJUARvgETa5PeXQgp6eHm7cuAFFRUX4+PiAEAI/Pz/U1tbCyMgIt2/fpluiHJZACEFI%0ASAjOnDmD3NxcKCoqQlVVFdOnT4ejoyOj8yPLy8uRkpKCZcuWYcGCBRLHFRQUYGZmhn79+tGgrmU0%0AZXzdv3+fRmWfzs6dO1lhQPL5fAQGBsLd3R0vX77E0qVLkZmZCRUVFaxbt44VHQT279+P4OBgDBw4%0AEBkZGdDR0cHTp0/Rs2dPuLu7w8LCgm6JzWJjY4OSkhJUVlayNrojOjoa9vb2EuNVVVUICwvD7Nmz%0AaVAlG3fu3JHpPH19/c+s5NNh8zwYGRlR+eV5eXmYMGEC7t69S0XK8fl8GBkZyTxfdCBrzSa2hE0T%0AQlBYWCj2ni4qKoKHhwcr3tNJSUlYunQpFVWwaNEilJeXw8LCAgsXLoSLiwvdEjmB3JCX0ywjRozA%0AjRs30LZtW5iammLt2rUwMTEBn8+HgYEBKx4ocphBaWkplcPGVs6fP8+a9mDS4ILxBbDfGcGFe8HY%0A2BhBQUHo378/tLS0kJGRgZqaGvj6+sLExATjx4+nW2KzREVFNXm8qQgWuqmrq4NAIMDw4cORlpYm%0AEVr87NkzTJ06FRkZGTQplB02G8FcmAdtbW2x1mxDhgxBZmam2DlDhw6VmlYm598nLS0Nnp6eeP36%0AtcQxMzMz7N+/nwZVLUcgEIhFFQBAeno6FBQUMGjQIBqVcQd5aL2cZhk+fDh8fX3Rtm1byisLACEh%0AIdDQ0KBZnRw2weZ8VBHm5uYIDQ1FQkICCgoKwOPxoKamBgcHB9ja2tItr1kiIyMRHh5OGV+///47%0AZXy1acOOV0JTzgh/f3+65ckEF+6FiooK9O/fHwDQunVrCIVCKCgowNvbG05OTqww5NmcanLixAmq%0A13Rj4ehMzmkG/t8I9vHxgZWVlYQRnJOTg927dzPakOfCPHApv5wLbN68Gc7OzrC0tIStrS0SEhKQ%0AlZWFhIQErFu3jm55MtO6dWu8efMGJSUl1FhVVRXmzJnDCoc7G2DHqk0Orfj6+mLv3r14/fo1Dh8+%0AjLZt26K8vBxRUVHYs2cP3fLksAg256OK2Lt3LyIjI2FnZwcbGxsAwNOnT+Hv74/3799LzZ9nElww%0AvrjgjODCvdC3b1+cPXsWDg4O6N27Ny5fvgxzc3MIBAKUlZXRLU9m2JrnP2vWLNja2mLMmDEIDg6W%0AOK6oqMj4XS8uGMFcmAcu5ZdzgefPn2PhwoXg8XhUy2dVVVV8++23WLlyJY4fP063xGZpLqpAzr+D%0APLRejhw5Xwwu5KOOGTMGR48elViYZWRkYOXKlUhMTKRJmWxMmjQJLi4ucHBwgLW1NTw9PWFubo6i%0AoiJYWlqywkuuq6tL6dTR0UFaWhpat26Nly9fwsnJCZcuXaJZYfNw4V64ceMGPD09cf36dSQkJMDX%0A1xffffcdioqKMGbMGMbvaAPcSDUpKytjdfGoV69eNWsEi6qnMxk2zwPX8svZztixYxEeHg4lJSUY%0AGRkhNDQUqqqqqK2thb6+PuO74wD1aw1TU9NGowqY0oed7bBj60LOF2fVqlXYunUrADS7I8GGxZoc%0AZsCFauOVlZXUjnZDNDU1xcLHmIq3tzc8PT0xYcIE/Pjjj/D29qaMLxMTE7rlyQQXdoK5cC8YGRnh%0A5s2baN++PaZOnQpVVVVkZmZCWVkZ5ubmdMuTCS5EdxQXF2Pt2rXIycmR2if7ypUrNKiSnW7duuHa%0AtWusNYJFsHke5AY6s7C2tsbkyZORmJiI0aNHY/HixbC1taUKorIBLkQVsAF2vKXkfHEaer/btWtH%0AoxI5XILJhaNkpX///oiMjJQIoT979iz69OlDkyrZ4YLxxQVnBJtzs4H6FkJt27al6qSIHClAfSi0%0AqGcw0+FCqom3tzdUVVUxbdo01rSm+hA2G8EiuDAPcpjB8uXL8Z///AcdO3bEmjVr4Ofnh/DwcKio%0AqGDHjh10y5OJLl26oLS0FEpKSujcuTPy8vKgqqoKTU1NscKKcj4NeWi9nEaJjo6W6TxplWblyBHB%0AteiOtLQ0uLq6QllZGerq6gDqqxLn5eVh//79GDNmDM0KG6c544sNf38RVVVVaN++PQAgJSVFzBnB%0Alp1Utlbef/ToEZycnODt7Y2ZM2cCqK9y7efnB6FQiN27d2PNmjWwtLSkWWnzcCXVJDU1ldVO94kT%0AJ0JVVRVGRkZSjWCm1x4BuDEPcuilqXU3IYRq0cuGdXdAQABiYmKQmJgIf39/PHr0iIoq+Pvvv3Hu%0A3Dm6JXICdqx25NDCqlWr0L17d8pYkebz4fF4rHigyKEPrkV36Onp4cqVK4iLi0N+fj74fD4cHBxg%0AYWHB6ND6R48e4YcffoC3tzdlyBcWFooZXwkJCYw3vriyE8zmyvuHDx/GpEmTKCMeqK9yLYoyIIQg%0AKiqK8dcSwI3ojnHjxuHevXswNDSkW8pHU1JSgtjYWFa/I7gwD3LohUvrbi5EFbAB+Y68nEYJCQlB%0AXFwcXr9+jYkTJ8LGxkbebk7OR2Fubo4LFy6Ijbm5ueHo0aM0Kfo8MLnPrqenJ7755husX7+eGmuo%0ANyIiAhcvXkRgYCBdEpuFSzvBbO7BPmbMGISFhaF3797UmOg3AEB5eTksLCxw69YtuiS2CLZHdxQV%0AFcHFxQWqqqro2bMntWsnYsuWLTQpk53ly5dj8uTJrDaCuTAPcuiFC+tuLkUVsAHmv6Hk0MasWbMw%0Aa9Ys5Obm4ty5c/D29kbr1q1hY2MDa2trsUWcHDlN8eLFC4mx1NRUGpR8XpjsF01PT0dYWJjYWEO9%0AEyZMwO7du7+0rBbBpZ1gNudmv337VuL537DieJcuXfD+/fsvLavFcCW6Y+nSpaipqUGHDh3E0jTY%0AxPLly1lvBHNhHuTQCxfW3VyKKmADckP+/9q7/9Cq6j+O46+7bnZ1Q+3GVgRdtb8scj9Sg+y62pyT%0ABJc22Gq5/RM157aGClloxnASgigqaok1URxqpG1YC2lDpaKtUXYroyDS7JIFt24wdLt53fcPuZfv%0AdHO3affcz2fPx1/3nnO2+z584N7zOud9Pgcj8vl8qq2tVW1trc6cOaNjx46pqqpKd999t0pKSlRe%0AXu50iUhx1x6USakdekdrqP1MFTaELxtORsSYPPP+xIkTr3vU1qxZs+Kvg8GgJk2a5ERpCbPlVhPp%0A6r50dnbK6/U6Xcqo2RCCbRgHpAaTj7tfeeUVHTt2TMFg0NiuApMQ5PGvPPjgg8rIyNDkyZN16NAh%0ANTc3p/QXClJXKodeG9kQvmw4GRFj8r3Zjz32mPbt26cVK1YMuX7z5s3y+/1Jrurfsam7Izs7W729%0AvUYHSBtCsA3jgNRj2nG3DV0FJiHIIyF//vmnPvzwQ7W2turXX3/Vk08+qc2bNysnJ8fp0oCkOHTo%0A0IjbRKPRJFQyOjaELxtORsSY/BjAZcuWqbS0VMFgUEuXLpXP51M0GtVPP/2k5uZmBQIBvffee06X%0AeUM2dXcsXLhQdXV1Kigo0D333KO0tLRB61P5oD/GhhBswzggdZh+3G1yV4FJCPIY1qVLl/Txxx+r%0Ara1NPT09mjt3rqqrq/X4448PmokcGEk0GtXhw4cHHSgPtSyVv9gTmZgvKysrCZWMjg3hy4aTEZL5%0A92ZPmTJF+/fv1/r16/XMM88M6q6ZM2eOWlpaUv6qi03dHbt375akIR/n5HK5Uvp7NcaGEGzDOMBZ%0Ath53m9ZVYBJmrcew8vLylJ6ervz8fBUWFg57pWv27NlJrgymKSwsHHEbl8uljo6OJFQzdn3//fda%0Av369vvzyy+vC19q1azVt2jQHqxvZuXPnVFpaqieeeOKGJyNSOUTaNPO+dPWq0fnz5+VyuTR16lRN%0AnDjR6ZISkp+fr6NHjw7q7vh/wWBQFRUVOnnyZJIrG5tu9BvBbwPGCtuOu4fqKnjqqaeM6SowAUEe%0AwyJ8AXYyNXxJ5p+MsOExgDZ49dVXlZWVNWx3x6pVq+TxeLRhw4YkVzY6HR0dmjdvnqSrHR+tra2a%0AOnWqKioqrru6jf8O44CbYcNx91BdBSUlJcZ3FaQqgjwAwDimnoyw7RnsprKhuyNm06ZNOn78uI4f%0AP64LFy5o4cKFWrBggc6ePavc3FytXr3a6RITYnoItmUcgJthW1dBqiPIAwCQJLm5uTp9+vSgZT09%0APYMm7RtqG9x6pnd3xMydO1cHDhyQz+fTzp071dPTo3feeUehUEilpaU6ceKE0yWOyIYQbMM4ADfL%0Ahq4CkzDZHQAASWLTzPume+CBB9TS0mJsd0dMb2+vfD6fJOnTTz+NT5Z41113KRwOO1lawlpbW3Xg%0AwAFJ0pEjR5Sbm6s33ngjHoJNCPI2jANwszo7O50uYUxJ/V4lAAAsEZt5fzimzLxvE6/Xq5ycHGVn%0AZxsX4iXpvvvu0+eff65AIKBAIKCioiJJV9vTh5vML9VcG4Jj+2BSCLZhHACYhSvyAAAkiQ2PAURq%0AWblypWpqahSJRFRTU6OsrCz9/fffqq6u1vLly50uLyGxEDxhwgQFAgFt2bJFklkh2IZxAGAW7pEH%0AACCJbLk3G6nj8uXL6u/v1+XLl9Xe3q6+vj7l5OQoLy/P6dIScuLECa1YsSIeguvq6uITPy5fvlxL%0Aly51usSEmD4OAMxCkAcAwAGm35sNZ/3xxx9at26dfv75Zy1atEgVFRVavHhx/BFP4XBYb7/9tnJz%0Acx2uNDGmhmDbxgGAOQjyAAAAhlm1apVCoZDmz5+vtrY2paena9asWfE27ubmZp08eVJ79+51ttAb%0AsCEE2zAOAMxEkAcAADCM3+/X0aNHlZmZqfPnz6u4uFhffPGFMjIyJEmRSER+v1/d3d0OVzo8G0Kw%0ADeMAwExMdgcAAGCY3t5eZWZmSro6WZzb7Y6HR0kaN26c+vv7nSovIV1dXfEQnJ+fr+LiYm3bti2+%0A/rnnntOuXbscrHBkNowDADPx+DkAAADDXNtQmZZm3iGdDSHYhnEAYCauyAMAABgmGo3q8OHD8SB5%0A7fvYslRmQwi2YRwAmIkgDwAAYJisrCy9+eabw76PLUtlNoRgG8YBgJmY7A4AAABJV1hYmNB2nZ2d%0A/3ElAGAegjwAAAAAAAYx72YkAAAAAADGMII8AAAAAAAGIcgDAAAAAGAQgjwAAAAAAAYhyAMAMEZV%0AVlZq+vTp6urqum7d9u3bVVlZ6UBVAABgJAR5AADGsDvvvFOvvfaa+vr6nC4FAAAkiCAPAMAYVlZW%0AJo/Ho61btw67zdmzZ7Vs2TLNnDlTeXl5evrpp/XJJ5/E12/fvl0lJSVqa2tTQUGBcnJytHLlSoVC%0AITU0NOjhhx9WQUGBPvroo/jf9Pf3a+PGjSoqKlJ2draKi4u1b9++/3RfAQCwBUEeAIAxzO12a8OG%0ADdq/f78CgcCQ29TX1+v222/XqVOn1NXVJb/fr/r6ev3111/xbYLBoM6cOaP29nbt2bNHH3zwgaqq%0AqlRVVaXu7m75/X69/vrrGhgYkCStW7dOn332mXbv3q2vvvpKjY2N2rJli959992k7DcAACYjyAMA%0AMMbNmDFDlZWVWrNmjf7555/r1h88eFAbN25Uenq6xo0bp8WLF+vixYv68ccf49tcvHhR9fX18ng8%0Amj17trxerx566CHNnDlTbrdbRUVFCofDCoVCCofDamtrU0NDg+6//37ddtttevTRR7VkyRK9//77%0Aydx1AACM5Ha6AAAA4LyGhgZ1dHTorbfeUl1d3aB1gUBAO3bs0A8//KBLly7Fl/f398dfT548Wenp%0A6fH348eP17333ht/7/F4JEl9fX0KhUK6cuWKXnrpJblcrvg2AwMDyszMvOX7BgCAbQjyAABAHo9H%0ATU1Nev7557VgwYL48nPnzunFF19UeXm5tm3bJq/Xq19++UXz588f9Pdpadc3+Q21TJLuuOMOSVJL%0AS4uys7Nv4V4AADA20FoPAAAkSY888oiWLFmiNWvW6MqVK5Kkb7/9VpFIRDU1NfJ6vZKk06dP39Tn%0A+Hw+ud1ufffdd4OWX7hwQZFI5Kb+NwAAYwFBHgAAxL388sv6/fffdeTIEUlXQ7ckdXd3KxKJ6NSp%0AU/HZ53/77bdRfcaECRNUVlamnTt36uuvv1Y0GtU333yj8vJyNTc335odAQDAYrTWAwCAuIyMDDU2%0ANqq6ulo+n08zZsxQXV2dGhsbtXbtWs2ZM0dNTU0aP368mpqaRv05q1evltvtVm1trcLhsDIzM/Xs%0As8/qhRdeuIV7AwCAnVwDsefAAAAAAACAlEdrPQAAAAAABiHIAwAAAABgEII8AAAAAAAGIcgDAAAA%0AAGAQgjwAAAAAAAYhyAMAAAAAYBCCPAAAAAAABiHIAwAAAABgEII8AAAAAAAGIcgDAAAAAGAQgjwA%0AAAAAAAYhyAMAAAAAYJD/AfafIoR1I1k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png;base64,iVBORw0KGgoAAAANSUhEUgAAA/IAAANJCAYAAACvbweOAAAABHNCSVQICAgIfAhkiAAAAAlwSFlz%0AAAAPYQAAD2EBqD+naQAAADl0RVh0U29mdHdhcmUAbWF0cGxvdGxpYiB2ZXJzaW9uIDMuMC4zLCBo%0AdHRwOi8vbWF0cGxvdGxpYi5vcmcvnQurowAAIABJREFUeJzs3XtwVvWd+PFPMBoLqAQ16NpOsVWr%0AEdR6w2W1aNrajhdQNxqc3vBSbyy4KDu0IF4qW+qodRfZKq2Xqq2agbUFtbZWq6xWWq1aG5C2ynql%0AYrI0qZIqGJPfH93y67MBCbk9zwdfrxlmzPecnHy+AzPm/ZzzJGUdHR0dAQAAAKQwoNgDAAAAAF0n%0A5AEAACARIQ8AAACJCHkAAABIRMgDAABAIkIeAAAAEhHyAAAAkIiQBwAAgESEPAAAACQi5AEAACAR%0AIQ8AAACJCHkAAABIpLzYA5SSpqY3iz0CAAAA7yM777zdZn+OO/IAAACQiJAHAACARIQ8AAAAJCLk%0AAQAAIBEhDwAAAIkIeQAAAEhEyAMAAEAiQh4AAAASEfIAAACQiJAHAACARIQ8AAAAJCLkAQAAIBEh%0ADwAAAIkIeQAAAEhEyAMAAEAiQh4AAAASEfIAAACQiJAHAACARIQ8AAAAJCLkAQAAIBEhDwAAAIkI%0AeQAAAEhEyAMAAEAiQh4AAAASEfIAAACQSNFD/pFHHonRo0fHlClTOh370Y9+FMcff3x8/OMfj5NO%0AOikeffTR9cfa29vjmmuuiU9+8pNxyCGHxBlnnBGvvPJKf44OAAAA/a6oIf+d73wnZs2aFR/+8Ic7%0AHVu+fHlMmzYtpk6dGr/4xS9iwoQJ8U//9E+xatWqiIj4/ve/H3fffXd8+9vfjoceeiiGDx8eEydO%0AjI6Ojv7eBgAAAPSbooZ8RUVFLFiwYIMhP3/+/BgzZkyMGTMmKioqYuzYsbHXXnvFokWLIiKivr4+%0AJkyYEB/96Edj8ODBMWXKlFixYkU888wz/b0NAAAA6DflxfziX/ziFzd6bNmyZTFmzJiCterq6mho%0AaIi33347nn/++aiurl5/bPDgwfHhD384Ghoa4oADDtjk125sbIympqaCtfLygVFVVbWZuwAAAID+%0AU9SQfy8tLS2xww47FKztsMMO8fzzz8ef/vSn6Ojo2ODx5ubmLl2/vr4+5s6dW7A2ceLEmDx5cs8G%0ABwAAgD5UsiEfEZt8v3tP3g9fV1cXNTU1BWvl5QOjubm129cEAACAzVFZOWizP6dkQ76ysjJaWloK%0A1lpaWmLo0KExZMiQGDBgwAaP77jjjl26flVVVafH6Jua3oy2tvaeDQ4AAAB9qGRDfsSIEbF06dKC%0AtYaGhjj22GOjoqIi9txzz1i2bFkceuihERHxxhtvxMsvvxz77bdf7w6yYGHvXq831Y4r9gQAAAD0%0As6L/HvmNOeWUU+Kxxx6Lhx9+ONauXRsLFiyIF198McaOHRsREaeeemrceuutsWLFilizZk1cddVV%0Asc8++8TIkSOLPDkAAAD0naLekf9rdLe1tUVExAMPPBARf7nzvtdee8VVV10Vs2fPjpUrV8Yee+wR%0A8+bNi5133jkiIsaPHx9NTU3xhS98IVpbW2PUqFGdfngdAAAAbGnKOnryE+O2ME1Nb3Ze9Gg9AAAA%0AfWTnnbfb7M8p2UfrAQAAgM6EPAAAACQi5AEAACARIQ8AAACJCHkAAABIRMgDAABAIkIeAAAAEhHy%0AAAAAkIiQBwAAgESEPAAAACQi5AEAACARIQ8AAACJCHkAAABIRMgDAABAIkIeAAAAEhHyAAAAkIiQ%0ABwAAgESEPAAAACRSXuwB6HvvLvhmsUfYqK1qLyj2CAAAAKm4Iw8AAACJCHkAAABIRMgDAABAIkIe%0AAAAAEhHyAAAAkIiQBwAAgESEPAAAACQi5AEAACARIQ8AAACJCHkAAABIRMgDAABAIkIeAAAAEhHy%0AAAAAkIiQBwAAgESEPAAAACQi5AEAACCR8mIPAF3ROP9zxR5ho6pO/n6xRwAAAN5H3JEHAACARIQ8%0AAAAAJCLkAQAAIBEhDwAAAIkIeQAAAEhEyAMAAEAiQh4AAAASEfIAAACQiJAHAACARIQ8AAAAJCLk%0AAQAAIBEhDwAAAIkIeQAAAEhEyAMAAEAiQh4AAAASEfIAAACQiJAHAACARIQ8AAAAJCLkAQAAIBEh%0ADwAAAIkIeQAAAEhEyAMAAEAiQh4AAAASEfIAAACQiJAHAACARIQ8AAAAJCLkAQAAIBEhDwAAAIkI%0AeQAAAEhEyAMAAEAiQh4AAAASEfIAAACQiJAHAACARIQ8AAAAJCLkAQAAIBEhDwAAAIkIeQAAAEhE%0AyAMAAEAiQh4AAAASEfIAAACQiJAHAACARIQ8AAAAJCLkAQAAIBEhDwAAAIkIeQAAAEhEyAMAAEAi%0AQh4AAAASEfIAAACQiJAHAACARIQ8AAAAJCLkAQAAIBEhDwAAAIkIeQAAAEhEyAMAAEAiQh4AAAAS%0AEfIAAACQiJAHAACARIQ8AAAAJCLkAQAAIBEhDwAAAIkIeQAAAEhEyAMAAEAiQh4AAAASEfIAAACQ%0AiJAHAACARIQ8AAAAJCLkAQAAIBEhDwAAAIkIeQAAAEhEyAMAAEAiQh4AAAASEfIAAACQiJAHAACA%0ARIQ8AAAAJCLkAQAAIBEhDwAAAIkIeQAAAEhEyAMAAEAiQh4AAAASEfIAAACQiJAHAACARIQ8AAAA%0AJCLkAQAAIBEhDwAAAIkIeQAAAEikvNgDvJdnn302vvGNb8Szzz4bFRUV8fd///cxffr0GDp0aCxZ%0AsiSuvvrq+O///u/Ydddd4+yzz46xY8cWe2TYqN8sHF/sETZqv3F3FnsEAACgi0r2jnxbW1ucddZZ%0AccABB8Rjjz0W99xzT/zxj3+MSy+9NBobG+O8886L8ePHx5IlS2LGjBkxc+bMaGhoKPbYAAAA0KdK%0ANuSbmpqiqakpxo0bF9tss01UVlbGpz/96Vi+fHncfffdMXz48KitrY2KiooYPXp01NTUxPz584s9%0ANgAAAPSpkg35YcOGxT777BP19fXR2toaq1evjvvvvz+OPPLIWLZsWVRXVxecX11dHUuXLi3StAAA%0AANA/SvY98gMGDIhrr702JkyYELfccktERBx66KFx4YUXxnnnnRfDhg0rOH/IkCHR3Nzc5es3NjZG%0AU1NTwVp5+cCoqqoqWGvr5vz9oby8a6/DvNvHc/REV/dQyuwBAADoTyUb8uvWrYtzzjknPvvZz8Y5%0A55wTf/7zn+Oyyy6LqVOn9sr16+vrY+7cuQVrEydOjMmTJxesFaZ+aamsHNSl81b18Rw90dU9/KGP%0A5+iJru6hlG0JewAAgPeLkg35JUuWxKuvvhoXXHBBbLXVVrHddtvF5MmTY9y4cXHEEUdES0tLwfnN%0Azc0xdOjQLl+/rq4uampqCtbKywdGc3Nrr8zfHzLNujH2UBq2hD0AAEBG3bmpVrIh/+6770Z7e3t0%0AdHSsX1u3bl1ERIwePTp+8IMfFJy/dOnS2H///bt8/aqqqk6P0Tc1vRltbe09mLp/ZZp1Y+yhNGwJ%0AewAAgPeLkn1j7Mc//vEYOHBgXHvttfHWW29Fc3NzXHfddXHIIYfEuHHjYuXKlTF//vxYu3ZtLF68%0AOBYvXhynnHJKsccGAACAPlWyIV9ZWRk33nhjPPXUU/GJT3wijjvuuNh2223j6quvjh133DHmzZsX%0A3/ve9+Kggw6Kr3/963HllVfG3nvvXeyxAQAAoE+V7KP1EREjRoyI2267bYPHDjnkkFi4cGE/TwQA%0AAADFVbJ35AEAAIDOhDwAAAAkIuQBAAAgESEPAAAAiQh5AAAASETIAwAAQCJCHgAAABIR8gAAAJCI%0AkAcAAIBEhDwAAAAkIuQBAAAgESEPAAAAiQh5AAAASETIAwAAQCJCHgAAABIR8gAAAJCIkAcAAIBE%0AhDwAAAAkIuQBAAAgESEPAAAAiQh5AAAASETIAwAAQCJCHgAAABIR8gAAAJCIkAcAAIBEhDwAAAAk%0AIuQBAAAgESEPAAAAiQh5AAAASETIAwAAQCJCHgAAABIR8gAAAJCIkAcAAIBEhDwAAAAkIuQBAAAg%0AESEPAAAAiQh5AAAASETIAwAAQCJCHgAAABIR8gAAAJCIkAcAAIBEhDwAAAAkIuQBAAAgESEPAAAA%0AiQh5AAAASETIAwAAQCJCHgAAABIR8gAAAJCIkAcAAIBEhDwAAAAkIuQBAAAgESEPAAAAiQh5AAAA%0ASETIAwAAQCJCHgAAABIR8gAAAJCIkAcAAIBEhDwAAAAkIuQBAAAgESEPAAAAiQh5AAAASETIAwAA%0AQCJCHgAAABIR8gAAAJCIkAcAAIBEhDwAAAAkIuQBAAAgESEPAAAAiQh5AAAASETIAwAAQCJCHgAA%0AABIR8gAAAJCIkAcAAIBEhDwAAAAkIuQBAAAgESEPAAAAiQh5AAAASETIAwAAQCJCHgAAABIR8gAA%0AAJCIkAcAAIBEhDwAAAAkIuQBAAAgESEPAAAAiQh5AAAASETIAwAAQCJCHgAAABIR8gAAAJCIkAcA%0AAIBEhDwAAAAkIuQBAAAgESEPAAAAiQh5AAAASETIAwAAQCJCHgAAABIR8gAAAJCIkAcAAIBEhDwA%0AAAAkIuQBAAAgESEPAAAAiQh5AAAASETIAwAAQCJCHgAAABIR8gAAAJCIkAcAAIBEhDwAAAAkIuQB%0AAAAgESEPAAAAiQh5AAAASETIAwAAQCJCHgAAABIR8gAAAJCIkAcAAIBEhDwAAAAkIuQBAAAgESEP%0AAAAAiQh5AAAASETIAwAAQCJCHgAAABIR8gAAAJCIkAcAAIBEhDwAAAAkUvIhf91118Xhhx8eBxxw%0AQEyYMCFeffXViIhYsmRJ1NbWxoEHHhjHHntsLFq0qMiTAgAAQN8r6ZD//ve/H4sWLYpbb701Hn30%0A0dhjjz3iu9/9bjQ2NsZ5550X48ePjyVLlsSMGTNi5syZ0dDQUOyRAQAAoE+VF3uA93LTTTfFtGnT%0A4iMf+UhERFx00UUREXHjjTfG8OHDo7a2NiIiRo8eHTU1NTF//vwYOXJk0eYFAACAvlayIf/666/H%0Aq6++Gn/605/imGOOidWrV8eoUaPi0ksvjWXLlkV1dXXB+dXV1XHfffd1+fqNjY3R1NRUsFZePjCq%0AqqoK1tq6v4U+V17etQcq3u3jOXqiq3soZfYAAAD0p5IN+VWrVkVExI9//OO4+eabo6OjIyZPnhwX%0AXXRRvP322zFs2LCC84cMGRLNzc1dvn59fX3MnTu3YG3ixIkxefLkgrXC1C8tlZWDunTeqj6eoye6%0Auoc/9PEcPdHVPZSyLWEPAADwflGyId/R0REREWeeeeb6aJ80aVJ8+ctfjtGjR/f4+nV1dVFTU1Ow%0AVl4+MJqbW3t87f6SadaNsYfSsCXsAQAAMurOTbWSDfmddtopIiK233779Wu77bZbdHR0xDvvvBMt%0ALS0F5zc3N8fQoUO7fP2qqqpOj9E3Nb0ZbW3tPZi6f2WadWPsoTRsCXsAAID3i5J9Y+wuu+wSgwcP%0AjuXLl69fW7lyZWy99dYxZsyYWLp0acH5S5cujf3337+/xwQAAIB+VbIhX15eHrW1tXH99dfHSy+9%0AFKtXr47/+I//iOOPPz5OPPHEWLlyZcyfPz/Wrl0bixcvjsWLF8cpp5xS7LEBAACgT5Xso/URERde%0AeGGsW7cuTj755HjnnXfiM5/5TFx00UUxaNCgmDdvXsyaNSsuu+yy2G233eLKK6+Mvffeu9gjAwAA%0AQJ8q6ZDfZptt4pJLLolLLrmk07FDDjkkFi5cWISpAAAAoHhK9tF6AAAAoDMhDwAAAIkIeQAAAEhE%0AyAMAAEAiQh4AAAASEfIAAACQiJAHAACARIQ8AAAAJCLkAQAAIBEhDwAAAIkIeQAAAEhEyAMAAEAi%0AQh4AAAASEfIAAACQiJAHAACARIQ8AAAAJCLkAQAAIBEhDwAAAIkIeQAAAEhEyAMAAEAiQh4AAAAS%0AEfIAAACQiJAHAACARIQ8AAAAJCLkAQAAIBEhDwAAAIl0K+QXLFiwwfU///nPccMNN/RoIAAAAGDj%0AuhXyl19++QbX33zzzZgzZ06PBgIAAAA2rnxzTr7pppvipptuinXr1sXhhx/e6fiaNWti11137bXh%0AAAAAgEKbFfLjx4+P4cOHx6RJk2L8+PGdjn/gAx+Io48+uteGAwAAAAptVsgPHDgwampqYvr06fG5%0Az32ur2YCAAAANmKzQv6vPve5z8WKFSvi97//faxdu7bT8RNOOKHHgwEAAACddSvkb7jhhrjqqqs2%0AeKysrEzIAwAAQB/pVsjfeuut8dWvfjXGjh0bgwYN6u2ZAAAAgI3oVsi3trbGF7/4xSgrK+vteQAA%0AAID30K3fI3/wwQfHb3/7296eBQAAANiEbt2R/8IXvhAXX3xxnHDCCfGhD30oBgwofD1gQ79jHgAA%0AAOi5boX8mWeeGRERDQ0NnY6VlZXF8uXLezYVAAAAsEHdCvkHH3ywt+cAAAAAuqBbIb/bbrv19hwA%0AAABAF3Qr5Gtqat7zJ9a7Yw8AAAB9o1shf8wxxxSE/LvvvhsvvPBCNDQ0xJe+9KVeGw4AAAAo1K2Q%0Anzp16gbXf/KTn8Qvf/nLHg0EAAAAbFy3fo/8xnzqU5+Ke++9tzcvCQAAAPyNXg35Z599Njo6Onrz%0AkgAAAMDf6Naj9ePHj++09tZbb8WKFSvi6KOP7vFQAAAAwIZ1K+R33333TmsVFRVRW1sbJ598co+H%0AAgAAADasWyE/e/bs3p4DAAAA6IJuhXxExK9+9av4wQ9+EC+//HKUlZXFRz7ykTj55JNj33337c35%0AAAAAgL/RrR92d++998bnP//5ePbZZ2PYsGGx8847x1NPPRV1dXXxxBNP9PaMAAAAwP/q1h35efPm%0AxWWXXRZ1dXUF67fccktcc801cfvtt/fKcAAAAEChbt2Rf/nll+Mf//EfO62feuqp8fzzz/d4KAAA%0AAGDDuhXylZWVsXr16k7rzc3Nse222/Z4KAAAAGDDuhXyhx12WFxwwQXx61//OlpbW6O1tTWeeuqp%0AmDJlShx88MG9PSMAAADwv7r1Hvlp06bFpEmTYvz48VFWVhYRER0dHbHffvvFjBkzenVAAAAA4P/r%0AVshvtdVWcdttt8Vzzz0XL730Uqxbty6GDx8e1dXVvT0fAAAA8Dc2K+Q7Ojri/PPPj5122ikuvvji%0A2HPPPWPPPfeMiIhPf/rTccQRR8TFF1/cJ4MCAAAAm/ke+dtvvz2eeOKJOO644zodmzNnTtx3333x%0Aox/9qNeGAwAAAAptVsgvXLgwZs6cGQceeGCnY/vss09Mnz497rjjjl4bDgAAACi0WSH/0ksvxZgx%0AYzZ6vKamxu+RBwAAgD60WSG/du3aGDRo0EaPf+ADH4i33367x0MBAAAAG7ZZIb/LLrvE73//+40e%0Af/rpp6OqqqrHQwEAAAAbtlkhf9RRR8XVV18d7e3tnY6tXbs2Lr/88vjUpz7Va8MBAAAAhTbr1899%0A+ctfjnHjxsW4cePitNNOiz322CO23nrraGhoiOuvv379OQAAAEDf2KyQHzp0aNxxxx1xySWXxIwZ%0AMyLiL79bfsCAAXHkkUfGJZdcEkOGDOmTQQEAAIDNDPmIiA9+8INx4403RnNzc7zyyisREbH77rvH%0Adttt1+vDAQAAAIU2O+T/qrKyMiorK3tzFgAAAGATNuuH3QEAAADFJeQBAAAgESEPAAAAiQh5AAAA%0ASETIAwAAQCJCHgAAABIR8gAAAJCIkAcAAIBEhDwAAAAkIuQBAAAgESEPAAAAiZQXewAgjwfvqS32%0ACBv1yeMWFHsEAADoF+7IAwAAQCJCHgAAABIR8gAAAJCIkAcAAIBEhDwAAAAkIuQBAAAgESEPAAAA%0AiQh5AAAASETIAwAAQCJCHgAAABIR8gAAAJCIkAcAAIBEhDwAAAAkIuQBAAAgESEPAAAAiQh5AAAA%0ASETIAwAAQCJCHgAAABIR8gAAAJCIkAcAAIBEhDwAAAAkIuQBAAAgESEPAAAAiQh5AAAASETIAwAA%0AQCJCHgAAABIR8gAAAJCIkAcAAIBEhDwAAAAkIuQBAAAgESEPAAAAiQh5AAAASETIAwAAQCJCHgAA%0AABIR8gAAAJCIkAcAAIBEhDwAAAAkIuQBAAAgESEPAAAAiQh5AAAASETIAwAAQCJCHgAAABIR8gAA%0AAJBImpD/+te/Hh/72MfWf7xkyZKora2NAw88MI499thYtGhREacDAACA/lFe7AG6Yvny5bFw4cL1%0AHzc2NsZ5550XM2bMiOOPPz6efPLJOPfcc2P33XePkSNHFnFSAAAA6Fslf0e+vb09LrnkkpgwYcL6%0AtbvvvjuGDx8etbW1UVFREaNHj46ampqYP39+8QYFAACAflDyd+TvvPPOqKioiOOPPz7+7d/+LSIi%0Ali1bFtXV1QXnVVdXx3333dfl6zY2NkZTU1PBWnn5wKiqqipYa+vm3P2hvLxrr8O828dz9ERX91DK%0A7KE0bAl7AACArijpkP+f//mfuPbaa+O2224rWG9paYlhw4YVrA0ZMiSam5u7fO36+vqYO3duwdrE%0AiRNj8uTJBWuFqV9aKisHdem8VX08R090dQ9/6OM5eqKreyhl9gAAAHmUdMjPnj07TjrppNhjjz3i%0A1Vdf7dVr19XVRU1NTcFaefnAaG5u7dWv05cyzbox9lAa7AEAAIqjOzekSjbklyxZEk8//XTcc889%0AnY5VVlZGS0tLwVpzc3MMHTq0y9evqqrq9Bh9U9Ob0dbW3r2BiyDTrBtjD6XBHgAAII+SDflFixbF%0A6tWr46ijjoqIiI6OjoiIGDVqVJx++umdAn/p0qWx//779/ucAAAA0J9KNuS/8pWvxPnnn7/+41Wr%0AVkVdXV0sXLgw2tvbY968eTF//vwYO3Zs/OIXv4jFixdHfX19EScGAACAvleyIb/DDjvEDjvssP7j%0Atra//Pz4XXbZJSIi5s2bF7NmzYrLLrssdtttt7jyyitj7733LsqsAAAA0F9KNuT/rw9+8IPxu9/9%0Abv3HhxxySCxcuLCIEwEAAED/84uXAQAAIBEhDwAAAIkIeQAAAEhEyAMAAEAiQh4AAAASEfIAAACQ%0AiJAHAACARIQ8AAAAJCLkAQAAIBEhDwAAAIkIeQAAAEhEyAMAAEAiQh4AAAASEfIAAACQiJAHAACA%0ARIQ8AAAAJCLkAQAAIBEhDwAAAIkIeQAAAEhEyAMAAEAiQh4AAAASEfIAAACQiJAHAACARIQ8AAAA%0AJCLkAQAAIBEhDwAAAIkIeQAAAEhEyAMAAEAiQh4AAAASEfIAAACQiJAHAACARIQ8AAAAJCLkAQAA%0AIBEhDwAAAIkIeQAAAEhEyAMAAEAiQh4AAAASEfIAAACQiJAHAACARIQ8AAAAJCLkAQAAIBEhDwAA%0AAIkIeQAAAEhEyAMAAEAiQh4AAAASEfIAAACQiJAHAACARIQ8AAAAJCLkAQAAIBEhDwAAAIkIeQAA%0AAEhEyAMAAEAiQh4AAAASEfIAAACQiJAHAACARIQ8AAAAJCLkAQAAIBEhDwAAAIkIeQAAAEhEyAMA%0AAEAiQh4AAAASEfIAAACQiJAHAACARIQ8AAAAJCLkAQAAIBEhDwAAAIkIeQAAAEhEyAMAAEAiQh4A%0AAAASEfIAAACQiJAHAACARIQ8AAAAJCLkAQAAIBEhDwAAAIkIeQAAAEhEyAMAAEAiQh4AAAASEfIA%0AAACQiJAHAACARIQ8AAAAJCLkAQAAIBEhDwAAAIkIeQAAAEhEyAMAAEAiQh4AAAASEfIAAACQiJAH%0AAACARIQ8AAAAJCLkAQAAIBEhDwAAAIkIeQAAAEhEyAMAAEAiQh4AAAASEfIAAACQiJAHAACARIQ8%0AAAAAJCLkAQAAIBEhDwAAAIkIeQAAAEhEyAMAAEAiQh4AAAASEfIAAACQiJAHAACARIQ8AAAAJCLk%0AAQAAIBEhDwAAAIkIeQAAAEhEyAMAAEAiQh4AAAASEfIAAACQiJAHAACARIQ8AAAAJCLkAQAAIBEh%0ADwAAAIkIeQAAAEhEyAMAAEAiQh4AAAASEfIAAACQiJAHAACARIQ8AAAAJCLkAQAAIJGSDvmVK1fG%0AxIkTY9SoUTF69Oj4yle+Em+88UZERCxfvjw+//nPx0EHHRRHH3103HTTTUWeFgAAAPpeSYf8Oeec%0AE9tvv3387Gc/i7vuuiuee+65uOKKK+Ltt9+Os88+Ow477LB45JFH4pprrol58+bF/fffX+yRAQAA%0AoE+VbMi/8cYbMWLEiLjwwgtj0KBBscsuu8SJJ54Yv/rVr+Lhhx+Od955J84999wYOHBg7LvvvnHy%0AySdHfX19sccGAACAPlWyIb/99tvH7NmzY6eddlq/9tprr0VVVVUsW7YsPvaxj8VWW221/lh1dXUs%0AXbq0GKMCAABAvykv9gBd1dDQEN/73vfiuuuui/vuuy+23377guNDhgyJlpaWaG9vjwEDNv36RGNj%0AYzQ1NRWslZcPjKqqqoK1tp6P3mfKy7v2Osy7fTxHT3R1D6XMHkrDlrAHAADoihQh/+STT8a5554b%0AF154YYwePTruu+++DZ5XVlbW5WvW19fH3LlzC9YmTpwYkydPLlgrTP3SUlk5qEvnrerjOXqiq3v4%0AQx/P0RNd3UMpswcAAMij5EP+Zz/7WfzLv/xLzJw5M0444YSIiBg6dGi8+OKLBee1tLTEkCFDunQ3%0APiKirq4uampqCtbKywdGc3Nrr8zdHzLNujH2UBrsAQAAiqM7N6RKOuSfeuqpmDZtWvz7v/97HH74%0A4evXR4wYEXfccUe0tbVFeflfttDQ0BD7779/l69dVVXV6TH6pqY3o62tvXeG7weZZt0YeygN9gAA%0AAHmU7JtK29ra4qKLLoqpU6cWRHxExJgxY2Lw4MFx3XXXxVtvvRXPPPNMLFiwIE499dQiTQsAAAD9%0Ao2RD/te//nWsWLEiZs2aFSNHjiz409TUFNdff3089thjceihh8Y///M/x5QpU+LII48s9tgAAADQ%0Ap0r20fqDDz44fve7373nOXfccUc/TQMAAACloWTvyAMAAACdCXkAAABIRMgDAABAIkIeAAAAEhHy%0AAAAAkIiQBwAAgESEPAAAACSqb1O+AAAgAElEQVQi5AEAACARIQ8AAACJlBd7AID+dOf9tcUeYaPG%0AH72g2CMAAJCAO/IAAACQiJAHAACARIQ8AAAAJCLkAQAAIBEhDwAAAIkIeQAAAEhEyAMAAEAiQh4A%0AAAASEfIAAACQiJAHAACARIQ8AAAAJCLkAQAAIBEhDwAAAIkIeQAAAEhEyAMAAEAiQh4AAAASEfIA%0AAACQiJAHAACARIQ8AAAAJCLkAQAAIBEhDwAAAIkIeQAAAEhEyAMAAEAiQh4AAAASEfIAAACQiJAH%0AAACARIQ8AAAAJCLkAQAAIBEhDwAAAIkIeQAAAEhEyAMAAEAiQh4AAAASEfIAAACQiJAHAACARIQ8%0AAAAAJCLkAQAAIBEhDwAAAIkIeQAAAEhEyAMAAEAiQh4AAAASEfIAAACQiJAHAACARIQ8AAAAJCLk%0AAQAAIBEhDwAAAIkIeQAAAEhEyAMAAEAiQh4AAAASEfIAAACQiJAHAACARIQ8AAAAJCLkAQAAIBEh%0ADwAAAIkIeQAAAEhEyAMAAEAiQh4AAAASEfIAAACQiJAHAACARIQ8AAAAJCLkAQAAIBEhDwAAAIkI%0AeQAAAEhEyAMAAEAiQh4AAAASEfIAAACQiJAHAACARIQ8AAAAJCLkAQAAIBEhDwAAAIkIeQAAAEhE%0AyAMAAEAiQh4AAAASEfIAAACQiJAHAACARIQ8AAAAJCLkAQAAIBEhDwAAAIkIeQAAAEhEyAMAAEAi%0AQh4AAAASKS/2AABsnisWn1zsETZq2pj5XTrviz+f3seTdN+t//D1Lp034ZFv9/Ek3ffdI87q0nmn%0A/VfX/r6K4eZPdO3f+WkP/6SPJ+m+m4/8TLFHAGAL5Y48AAAAJCLkAQAAIBEhDwAAAIkIeQAAAEhE%0AyAMAAEAiQh4AAAASEfIAAACQiJAHAACARIQ8AAAAJCLkAQAAIBEhDwAAAIkIeQAAAEhEyAMAAEAi%0AQh4AAAASEfIAAACQiJAHAACARIQ8AAAAJCLkAQAAIJHyYg8AAPB+9uXFvyz2CBv1nTGjunTeef/1%0AQh9P0n3f+sTuxR4BoNcJeQAA3te+/eiaYo/wns46fPAmz/n5w2v7YZLu+4cjKzZ5zgv3vNUPk3Tf%0A7sd9oNgjwHoerQcAAIBEhDwAAAAkIuQBAAAgESEPAAAAiQh5AAAASETIAwAAQCJCHgAAABIR8gAA%0AAJCIkAcAAIBEhDwAAAAkIuQBAAAgkbQhv3LlyjjrrLNi1KhRcdRRR8WVV14Z7e3txR4LAAAA+lR5%0AsQforkmTJsW+++4bDzzwQKxevTrOPvvs2GmnneK0004r9mgAAMD70NpbWos9wkZVfGlQl85r/96K%0APp6k+wZ8/qPFHqFkpLwj39DQEL/97W9j6tSpsd1228Xw4cNjwoQJUV9fX+zRAAAAoE+lvCO/bNmy%0A2G233WKHHXZYv7bvvvvGCy+8EGvWrInBgwdv8hqNjY3R1NRUsFZePjCqqqoK1tp6Z+Q+UV7etddh%0A3u3jOXqiq3soZfZQGuyhNNhDabCH0mAPpcEeSsP7ZQ9r+2GO7urq38G6Pp6jJ7aEf0e9piOh6667%0AruOkk04qWHvxxRc79tprr46XX365S9eYM2dOx1577VXwZ86cOX0x7nqvv/56x5w5czpef/31Pv06%0AfckeSoM9FF/2+Ts67KFU2ENpsIfSYA+lwR5Kgz2UhlLdQ9qXNDo6Onr0+XV1dXHXXXcV/Kmrq+ul%0A6Tasqakp5s6d2+lJgEzsoTTYQ/Flnz/CHkqFPZQGeygN9lAa7KE02ENpKNU9pHy0fujQodHS0lKw%0A1tLSEmVlZTF06NAuXaOqqqrTY/QAAABQ6lLekR8xYkS89tpr8cc//nH9WkNDQ+yxxx4xaFDXfhoj%0AAAAAZJQy5Kurq2PkyJFx9dVXx5o1a2LFihVx8803x6mnnlrs0QAAAKBPbXXppZdeWuwhuuOII46I%0Ae+65Jy6//PK49957o7a2Ns4444woKysr9mjvadCgQXHooYemfnLAHkqDPRRf9vkj7KFU2ENpsIfS%0AYA+lwR5Kgz2UhlLcQ1lHT39qHAAAANBvUj5aDwAAAO9XQh4AAAASEfIAAACQiJAHAACARIQ8AAAA%0AJCLkAQAAIBEhDwAAAIkIeQAAAEhEyAMAAEAiQp4tXmtra7FHAAAA6DVCni3e6NGjY8qUKfHQQw9F%0AW1tbsceBopoxY8YG19esWRMTJ07s52nIZt26dV3+A0Dveuihh4o9AiWkvNgDvB+1t7fHgAFeQ+kv%0AN954Y9x///1x+eWXR2tra3z2s5+NsWPHxkEHHVTs0bqtubk5Kisriz3G+9aqVavinnvuiVWrVsVF%0AF10UERG/+c1vYr/99ivyZBv3yiuvxIsvvhiLFi2KY445Jjo6OgqOv/TSS/Hoo48WabrN8+6778aN%0AN94YP/zhD6OpqSmeeOKJaG1tjauvvjqmTZsWFRUVxR5xk55//vn45je/GS+88MIGo/fBBx8swlSb%0Att9++0VZWVmXzl2+fHkfT9M9e++9d/o9dNVrr70Wu+66a7HHgD61OS8cbrPNNn04Se9pbm6O5557%0ArmBvr7/+esyaNSuefvrpIk62eVavXh2vvfZajBgxotijbJHKOv7vd3P0mrlz50ZHR0dMmjSpYL2u%0Ari5OPPHEGD9+fJEm2zxbwjfNf9XQ0BAPPPBA/PjHP4533nknjj/++KitrY0PfehDxR5tk1pbW+OK%0AK66IRYsWRVtbWyxdujRaWlpi2rRpMXv27Bg6dGixR9ykTX0DneGb5gcffDCmTJkSBx54YDz55JPR%0A0NAQr732Whx33HHxta99LY499thij7hBP/3pT2POnDnx3HPPbfB4RUVFjB8/Pr761a/282Sb71//%0A9V/j8ccfj9NPPz1mzpwZv/nNb6KlpSXOP//82H333ePSSy8t9oibdNxxx8WOO+4YRx11VGy77bad%0Ajpfq/x8ef/zxLp976KGH9uEk3ffII4+s/++XXnop6uvr46STTorhw4dHe3t7PP/887Fo0aI488wz%0A48QTTyzipO9tzZo1ccUVV8QTTzwRw4YNi3PPPTcOO+ywgnP233//eOaZZ4o04ea5995713+f8cMf%0A/jDWrVsXt912W5x++uldfuGlVJXy38OW8MLWlrCHv/XTn/40pk6dGmvXro2ysrL1L7xvv/32ccIJ%0AJ8T06dOLPOGmvf766zF9+vT4+c9/HuXl5bF06dJobGyMM844I771rW+V7PfddXV1Xf63dOedd/bx%0ANJvmjnwfueuuu+KWW26JK6+8stOxSZMmxQUXXBB/93d/F5/4xCeKMN3m+cY3vhGPP/54nH322TFz%0A5syIiHjnnXdixYoVMXv27BTfNP/VyJEjo6OjI9atWxfz58+P//zP/4zbb789jjjiiJg5c2ZJ3+X+%0A2te+Fo2NjXHDDTfE6aefHhERW2+9dQwePDhmzfp/7J15WI3p/8ffx1aWwTBitGD6IhqpJEUkRdqL%0ALKkxligiCYOxpMiafZ+ShhmlokWLdUQohL6VETOYVi1Ciup0Tvfvj67z/DrOqU4Mz/I9r+s6F+d+%0Anj/ep/tZ7s/n/iybsGvXLpoVNk9gYKDY97q6OuTk5CAuLg6urq40qWoZe/bswa5du2BmZkbtwH/7%0A7bc4ePAgNm3axFhDfvz48Rg/fjzs7OwQExNDt5xPIj4+HhEREVBWVsb69esBAF27dkVAQAAcHBxY%0A8UzKy8tDeHg4OnToQLeUFiGLcS4UCuHs7MyIRY40Ro8eTf3/wIED2LdvH/r160eNmZqawsTEBGvW%0ArGG0Ie/v74+//voLP/zwAwoLC+Hu7o4VK1bA2dmZOoctezWHDh3C6dOnMW3aNBw5cgQA8PbtW0RH%0AR6OiogJeXl40K/w0mDwPDd/LzTm2mMqJEyfolvCvsmfPHvj6+sLS0hJ6enpIT09HVlYWgoKCMG3a%0ANLrlyYSfnx+6deuGq1evwtzcHADQrVs3GBkZYdOmTTh69CjNCqXT8P3ACoicz8KUKVNIfHx8o8fP%0AnTtHXFxcvqCij8fQ0JDk5+cTQgjR0tKixktKSsioUaPoktUinj17Rvbu3UvGjx9PtLW1ibe3N7l2%0A7RoRCoWkoqKCrFixgri6utIts0n09fVJWVkZIUR8HsrLy4mBgQFdsv4V/vnnHzJ9+nS6ZcjE0KFD%0AiVAoJISIz4NAICBDhw6lS1aT1NTUyPxhA3p6ekQgEBBCxOegoqKCaGtr0yWrRfz4448kJyeHbhmf%0AREVFBdm6dStxcXEh06ZNoz6mpqZk9OjRdMuTCW1tbVJdXS0xXlVVxfhradSoUaSoqIj6npGRQfT1%0A9UlMTAw11vD+YDJjxowhT548IYSIa87NzSVjx46lS5ZMeHt7N/sZPHgw3TJlYurUqeTZs2cS448f%0APyaOjo40KPr3EAgEZNq0aXTLkImGz56G98Nff/1FpkyZQoekFqOrq0sqKysJIeK/oaqqiujr69Ml%0A618jICCAbgmEEELkO/KfiefPn2PcuHGNHjczM8PGjRu/oKKPp7a2Fr169ZIYb9++PSsqwk+aNAnZ%0A2dkYNmwY5s+fj4kTJ6JTp07U8U6dOmHjxo2MDQMVwePxxHSLEAqFqKmpoUHRv0evXr2QnZ1NtwyZ%0A6N27Nx4/foxBgwaJjd+4cQPdu3enSVXTyJLXTAgBj8djRdihpqYmgoODMW/ePGqsqqoKAQEBjM7D%0Aa1iDwNbWFj/99BPs7e2hrKwsMT9GRkZfWl6L8fHxwfPnzzF69GgEBQVh/vz5+PPPP1FbW4udO3fS%0ALU8mNDQ0sHbtWri5uUFZWRlCoRAvXrxAcHAw+vfvT7e8JqmtrUWXLl2o70OGDMGhQ4fg5uaGHj16%0AwNDQkNE7wQ2pqKiQ+vdWUlLCq1evaFAkO6mpqejbty/U1NTolvLJPHnyBL1795YYV1NTw99//02D%0AopZTWVmJgwcPIisrC7W1tdT4y5cvWVOE85tvvsHTp0+hrq6Or7/+GtnZ2dDQ0ICKikqj6XFMo337%0A9lKfP+Xl5RAKhTQo+jiSkpKQlZUlUavg0qVLWLZsGY3K6pEb8p8JoVCINm0a//PyeDyxBwyTYeui%0AWYSZmRn2798PZWXlRs9RUFBAcHDwF1TVcnR0dLB9+3YsX76cGisoKIC/vz/jnRAiTp8+LTFWVVWF%0Aa9eusWYRNGPGDMydOxeOjo4QCoUICQnB48ePkZCQgJ9++olueVLhWtjhqlWr4Orqil9//RV8Ph+2%0AtrbIy8tDt27dcOjQIbrlNYq00NT09HSJMbY4VG7evInz58+ja9euOH78OJYsWQIA+PXXX3Hu3DmJ%0A+jBMZOvWrVi5ciWsra0pZwohBOrq6ti3bx/N6ppm+PDh2LhxI5YtW0bVSBk2bBi2b98OLy8vLF++%0AnDW55QMGDEBsbCxsbW3FxoODg6Gurk6TKtnYunUrNm/ejKNHj0p1tgNAQkLCF1b1cbDZsSWCCw5G%0AZ2dnTJo0CTdv3oS5uTnc3d1hamqK7OxsDBw4kG55MmFgYICff/4ZS5cuBVCfKpOdnY2AgACMHTuW%0AXnEysn//fgQHB2PgwIHIyMiAjo4Onj59ip49e8Lf359ueQDkxe4+G9OnT8f8+fMb3ZWPiIhAREQE%0AwsPDv7CylpOdnU0tQMvKytC/f3+xRTMbHiqiKuPFxcVU+y2mVxn/kMLCQixcuBB///03BAIBOnbs%0AiPfv30NbWxu7du1iRWViafeDgoIC+vTpAy8vL2hoaNCgquVcvHgRZ86cQW5uLhQVFaGqqorp06dj%0A5MiRdEtrMTU1Naiurhbb2WMD1dXVuHr1KvLy8qCoqAg1NTUYGRk16UCV8+8yYsQI3Lp1C61bt8aw%0AYcOQnJyMDh06oKqqCuPGjUNKSgrdEmXm5cuXKC4uBp/Ph5KSUpOOX6YgyosfMmSIxKLy/v37WLdu%0AHZ49e8YKp1BKSgo8PDwwYMAAZGRkwNjYGE+ePEF5eTkOHTrEeGd1UFAQFBUV4eLiIvW4lpYWMjIy%0AvrCqlpOTk4OVK1ciPT1dqmOL6U4VoN6AFDkYG/7df/31V7x9+5YVDkYASEtLg56eHgQCAQ4cOIDM%0AzEwoKyvD3d1datQE0ygvL8fKlSuRlJQEoN5BzePxYGlpiXXr1rFizWFsbIygoCD079+fupZqamrg%0A6+sLExMTjB8/nm6JckP+cxEXF0d5aT8saBcfH4+1a9fCz88PNjY2NClsGdXV1UhKSqIMFzYtmtla%0AZbwxMjMzkZeXBwUFBaipqbHGSy6Hfi5evIjnz5/DzMwM6urqWL9+PSIjI0EIgbGxMQICAhrdUWIi%0AJSUlKCkpAY/HQ69evRib2tAYonBJoD665tKlS+jTpw9MTExoViYbrq6u6NWrF9avX49Zs2ZBT08P%0As2fPRnp6OlatWoXbt2/TLVEmXr58iX/++QfV1dUSx9iQ4lBRUYGvvvpKYlwoFOLBgwfQ09OjQVXL%0AKS4uRlxcnNg6w8rKCl27dqVb2v8cbHRsieCSg5ELvHr1ilqzqqiosGqNoauri/v37wOoj4pNS0tD%0A69at8fLlSzg5OeHSpUs0K5Qb8p+VPXv24OjRo1BRUaGqfz59+hQvX76Eu7s7Fi1aRLdEmfD19YWP%0Ajw/dMj4aGxsbLFmyhKoyLvLOpqamYtOmTYiLi6NZoeykpKSgZ8+e+O677wDUe2yrq6tZsdgE6hec%0A169fR05ODgCgX79+GDduHKtaGDbVnq1Vq1bo2bMnxowZA21t7S+oqnmCgoJw8OBBqKurIy8vD66u%0ArkhKSoKXlxcIITh06BDU1dWpzhRM5vnz5/D29kZ2djaVg8fj8fD9999j586drEjTOH78OI4ePYrU%0A1FS8efMGVlZWUFdXR3FxMSZPnoz58+fTLbFZcnNzsW7dOgQGBiIjIwNubm54//49WrVqBW9vb8yd%0AO5duic0SFBSE3bt3S83ZZEuKg4iMjAwUFRVhwoQJAOqjbdjybA0MDBRL32MzbJ4HgP2OLS44GLnS%0A9vnNmze4ceOGmMN91KhR6Ny5M93SZGLSpElwcXGBg4MDrK2t4enpCXNzcxQVFcHS0pIy8mmFjgp7%0A/0s8e/aM/PLLL2T9+vXEx8eHHD9+nOTm5tItq0WYmpqyTnND2FhlXBonTpwgw4YNI7du3aLGLl++%0ATPT19cnJkydpVCYbZ8+eJTo6OkRHR4fY2dkRW1tboqurS0aOHEni4uKo84RCIblw4QKNSptmzZo1%0ARF9fnxgbG5MFCxYQDw8PYmJiQkaOHEm8vLyIi4sL0dTUJBEREXRLFcPCwoLcvn2bEELIH3/8Qb7/%0A/nux6sSFhYVkzJgxdMlrEQ4ODmT58uUkOzubVFRUkLdv35JHjx4Rb29vYm9vT7c8mTAxMSFZWVmE%0AEEKCg4PJ1KlTCSGE5OfnEzMzMzqlfTTl5eXkwYMHYpXUmY6BgQE5c+YMqaqqolvKR/P333+TiRMn%0AEi0tLaKpqUkIqb+ODA0NycOHD2lWJxujRo2iurKwFS7MQ2BgIBk8eDAZOHCgxEdDQ4NueTKRk5ND%0AZs6cSWpqasjdu3eJrq4u0dDQIIMHDyZBQUF0y5OJTZs2EVtbWxIdHU2GDBlCCCHk9evXZObMmcTH%0Ax4decTJy6dIloqmpSUaMGEHs7e2JnZ0d0dfXJ0OGDCFXr16lW55MJCcnEx0dHVJRUUFOnz5NBg8e%0ATKytrYmenh7x9vamWx4hhBC5IS+nWQ4fPkysra3J9u3byW+//UbCwsLEPkzHwsKC/Pnnn4QQcUM+%0AKSmJjBs3ji5ZLcbExIQ8evRIYvzx48eM/x03b94kurq65PTp01TbMEIIqa2tJREREURXV5ekpqYS%0AQuoNeSa3fdqxYwfZv38/5RwipF7zgQMHyNGjRwkh9Q9/c3NzuiRKRUdHh/o/n8+X2g6JLa2qtLS0%0AyPv37yXGKysrWfMbGl7jc+bMIcHBwVKPMZmCgoImP2xAX19f7JnERmbOnEl27NhBampqqEU/IYQc%0AP36cNW1uRVpPnTpFkpKSSHJystiHDXBhHrjg2PoQNjoYudD2eezYseS3334jdXV11FhdXR359ddf%0AibGxMX3CWkjDtcatW7fI0aNHSVxcHKmtraVR1f/D/ARnFkMIQWRkJM6fP4/c3FwAQN++fTFlyhQq%0A5IoNiAryJSYmShzj8XiYNm3al5bUIthYZVwar1+/pkLqG6KiosL49jxBQUFYu3YtHBwcxMbbtGkD%0AR0dHCAQCHDx4ECNGjMChQ4fQo0cPmpQ2T3h4OG7cuIFWrVpRY61atcK8efNgYmKC+fPnY9SoUSgu%0ALqZRpSQNQ4fbtm3LivoWjTFgwAAUFRWhX79+YuNlZWUYMGAATapahpKSEv7++28oKirizp072LBh%0AA4D6tAFp+c5MZNy4cU1WRWdDWLqDgwPi4uJgZ2dHt5SPJiMjA4GBgWjXrp3YfLi4uODAgQM0KpOd%0ArVu3AgDu3r0rcYwtKQ5cmIe6ujrY2dmhdevWdEv5aAoLCyXGlJSUIBQKUVhYyIpCcWxv+wzUh9VP%0AmzZN7F7g8XhwcnLC7t27aVTWMl68eIH27dvj22+/haGhIb7++mu0adOGMWsoZqjgIHw+H25ubsjI%0AyICNjQ3GjBkDQgieP3+On3/+GWfPnsXhw4fB4/FQV1cHLy8vxra6+eOPP+iW8Em4uLhASUkJZ86c%0AgaqqKmJiYqCqqorDhw+zqsq4rq4udu3aBQ8PD2qh//LlS+zZswdDhw6lWV3TZGVlNdkWzM7ODps2%0AbcLo0aNRXV2NPXv2fEF1LaNt27a4fv06zMzMxMZTUlKoPqNJSUmM7CJQW1sr1tf1w+9sYcaMGViy%0AZAkcHBzQt29fCIVC5OXlISYmBo6OjmL92pma0+nm5oYpU6aAEAIHBweoqqqioqICCxYswOTJk+mW%0AJxMfttSqq6tDTk4OTp8+jVmzZtEjqoUIBAJs3boVv/32G1RUVMQcdABY0a6qa9euePv2Lb755hux%0A8dzcXMYsNpsjOzubbgmfDBfmgQuOLS44GNne9hkAxo4di1u3bkkU/E5LS4OxsTFNqlpGQkICVq9e%0AjT179lBruuzsbPj6+mLz5s2wsLCgWaG82N1n48iRI7h69SqOHDmCr7/+WuzY27dv4eLiAktLS7i7%0Au+PVq1cwNTXFgwcPaFLbNNK8mw1hg3eTC+Tl5WHx4sV48uQJOnXqhLq6Orx79w6DBg3CkSNHoKSk%0ARLfERtHR0Wny+q6rq4OWlhZWrlwJKysrqicyE4mIiMD69euhoaEBZWVltGnTBoWFhcjKyoKXlxdm%0AzZoFXV1dbNu2jVEdETQ0NMQWN4QQqYsdNixyZG1TyPSdvOLiYlRWVlItnQghSEhIYNR18zGUlpbC%0A1dUVMTExdEtplqaKVwLAli1bvpCSj8fPzw/Z2dlYuHAhFi5ciNOnTyM7OxuHDx/G6NGjWVHAkgtw%0AYR42bdqE+Ph4qKiosNax9ezZM7HvHzoY2bCBw4W2z7t370ZYWBh0dHTQr18/CIVC5Obm4sGDB7C1%0AtUX79u2pc729vWlU2jgTJ07E+vXrJa6ZO3fuwMfHR2qk8pdGbsh/JqytrbFt2zZoampKPZ6RkYEV%0AK1Zg7dq12LNnD3r06IEjR458YZWy8aEB8CFMXCjv2rVL5nOZ+gBpjD///BN5eXlo1aoVVFVVWdF7%0A3cbGBv7+/tDS0pJ6PC0tDcuXL6f6jTKdhw8fIjk5GaWlpairq0P37t1hYGBAtXnKz8+HiooKzSrF%0AuXPnjkznMb1fM9C4E4Lp5OTkoE+fPgDqQ+ib4sO0ATbx9u1bGBsbM9Y5zTVqamqwY8cOREVFUWG3%0AXbt2xbRp0+Dh4YF27drRrLB52LjO+BAuzAMXHFuNwSYHI8Duts8A8MMPP8h0Ho/Hw4kTJz6zmo9D%0AR0cHd+7cQdu2bcXG+Xw+9PX1kZ6eTpOy/0duyH8mmtuBJIRAU1MTrVq1grm5OdauXSuxc88U2Ojd%0A5MIDRBpCoRAlJSVS28IweeH/yy+/4NKlS/jll18krvPS0lL88MMPMDMzw/Lly2lS+O/g7e3dIicS%0AHSQkJMDS0pJuGZ+EiYkJrK2tYWNjw5qceABi7S9FhkvDV7DoO9MjCURIu9arqqqQmpqKr776CqdO%0AnaJBVcu5fv06EhMTkZ+fDx6PBzU1Ndjb27Om/7oIQgjKysqgqKjIql7NAJCcnCz2XbTOiIuLg6ur%0AK6vqCrF5HrgMmxyMbG/7DIg7rtnK9OnTMXHiRPz444+Uo1EgEODIkSNISkpCZGQkzQrlhvxnQ19f%0AH0lJSejQoYPU45WVlRg1ahSuX7+OLl26fGF1/w5s826yndjYWGzcuBGVlZVi42xY+NfW1sLd3R3p%0A6emwsrJCnz59IBQK8fTpU1y4cAHff/89goKCoKioSLfUZhEKhQgLC0NWVhaVEw8AJSUlePLkCeN7%0A1I4YMQJXr15t9NnEBqKjo3Hp0iXcvHkTqqqqsLGxga2trdTiQEyiYaGlgoKCJs9VVlb+EpI+CWkO%0AUwUFBfTt2xdz585lZJ2IDzl58iR27tyJsWPHUovOZ8+eISkpCbt27cL48eNpVigbjx8/RlJSkli/%0AZhMTEyptg63k5ORg1apVCA0NpVuKTHBhHtju2OKCg9HMzAzHjx+Hqqoq3VI+mkGDBmHIkCGwtbWF%0ApaUlo1MmG+Phw4dwd3dHbW0tvv32W9TV1aGgoADt27dHSEgII+5ruSH/mZg7dy4sLS0bLVoUEhKC%0A+Ph4REREfGFl/x5M9m6ePn1a5nOZXnVfhLGxMaZMmQILCwupBi/TF/6EEMTExODChQvIyckBIQR9%0A+vTB+PHj4eDgIJGLx1Q2bNiAq1evQk9PD+fPn4eVlRUePXqEdu3aYc2aNdDV1aVbYpOEhobi7t27%0AsLe3R+/evSWqEzM5suNDqqqqcO3aNVy+fBnXrl2DhoYGtWjo2LEj3fKaha0RNlzC1NQU/v7+MDAw%0AEBtPTk5GQEAAKxzVob84JQMAACAASURBVKGh8PPzw6BBg9C7d28QQlBYWIjHjx/D19cXU6ZMoVvi%0AR1NTUwMDAwNGrjM+hAvzwAXHFhccjEeOHEF8fDzGjBmD3r17S4TTs2HdWlhYiEuXLuHSpUvIyMiA%0Avr4+bG1tMX78eLH8eKZTXV2N5ORkKqVVRUUFY8aMYUyqjNyQ/0ykpKTAw8MDK1euhKOjI7VY5vP5%0ACA0NRUBAAGseimz0bo4bN06m896+fYu0tLTPrObfYdiwYbhz5w6r28JwASMjI0RGRqJXr15UqDQh%0ABAEBAVBRUYGTkxPdEptEWk0FtoV0f0hpaSliYmJw5MgR1NTUQEFBAU5OTli0aBEUFBTolieVhhE2%0Aotcw2+bhn3/+wcWLF5GTkwOg3vlga2vL6MKbH6Kjo4O0tDSJ56pQKIS+vj7u3btHkzLZGTlyJPz8%0A/CQ6aVy6dAk+Pj64desWTcpkR5rzXeSoe/XqFSscKlyYBy44trhAU2tYHo+HK1eufEE1n05ZWRn+%0A+OMPJCYmIjMzk9qYGjFiBN3SWI/ckP+MREdHw9/fHwKBAMrKyhAIBCgsLETbtm3x008/scKjBnDD%0Au9kQQghSUlIQGRmJK1eu4L///S/dkmTip59+gr29PSNrErSE+Ph4xMTEoKSkBNHR0eDz+Th58iTm%0AzJnDigJmw4cPp3od6+jo4Pbt22jXrh3Ky8thY2OD69ev06ywabgQ0g3UpydduHAB586dw927dzFk%0AyBDY2dnBysoKb968wYYNG9CtWzcEBATQLVUqY8aMwdSpU1kbYXPw4EEcPHgQffv2Rb9+/aj2qgUF%0ABfD09KQqLtfV1eHEiROMbUdnZ2eHJUuWSCycr127hoCAAJw7d44mZbIzbNgw3L59W2LXTiAQwMDA%0AgBXOammGi4KCAvr06QMvLy9WFHXlwjxwwbHFBQdjU9TV1bEmglFETU0Nrly5gvPnzyM5ORnq6up4%0A8+YNunfvjoCAAEalEJiamlKOkuba1zZsdUsX7Ch9yFLs7e0xfvx43Lx5UyyUeNSoUawqgLJlyxap%0AFbj5fD7+/PNP1hjyhYWFOHv2LKKiolBaWopx48Zh//79dMuSGXV1daxevRo6OjpS28Kwofr+oUOH%0AcPr0aUybNo3q0vD27VtER0ejoqICXl5eNCtsngEDBuDAgQNwc3NDv379EBERAWdnZ7x48QLv37+n%0AW16j3Lx5E6NGjWK8gSgLnp6euHbtGr755hvY2trC19dXrKhO586dsXfvXon+tUzi3bt3WLBgASsj%0AbBISEhAaGorAwECMGjVK7FhKSgq8vLygqqoKc3NzCAQC7N27l7GG/OLFi+Hp6YmRI0dS+Y7Pnj3D%0AzZs3sWnTJprVyYa9vT2io6Ph6OgoNp6QkAAbGxuaVLWMP/74g24JnwwX5kFNTQ3Xrl2TcKzcuHGD%0AFa2GpTkY79+/j3379rHKwSiNnJwcnDlzBtHR0YzfMADqN81u3ryJc+fO4fLly+jSpQtsbGywZMkS%0AqKuro66uDnv27MGKFSsQFhZGt1wKT09P6v/Lli2jUYlsyHfk5TTL0KFDpe5al5eXY+zYsYzOXePz%0A+bh8+TIiIiJw584dDB06FJmZmYiIiGCFh78hTVXiZ0v1fWNjYwQFBaF///5i11VeXh5mzpyJq1ev%0A0qyweTIzM+Ht7Y2YmBjcunULXl5eaNeuHWpqajBjxgysWbOGbolSGTJkCCwsLLBq1SpWFp1pyJo1%0Aa2Bvb4/hw4c3eV5cXBysra2/kKqWweYIGycnJ8ydO1cihFjE+fPnERwcjODgYGzbtg0ZGRmMDsnN%0Azs7G2bNnkZ+fDz6fDzU1Ndja2kJbW5tuaTLx888/48KFC+jdu7dYv+aCggIYGxuLOX2Z2gecz+fj%0A9OnT1HvuypUriIyMRN++fbFo0SJW1LzgwjxcvnwZXl5ejTq27O3taVbYOAkJCdi8eTO2bdvWqIPR%0Az88P5ubm4PP5GDFiBKPXr0B9fnZiYiLOnDmDe/fuQVNTE5MnT2Z8Ch8AjBo1CtXV1Rg/fjzs7Oxg%0AYGAgEXUpEAigq6tLdXNhGoGBgZg3bx7dMppEbsh/BpoLxWgIE8IyGiMiIgKRkZHIyMjA0KFDJY6X%0AlJSAEMJY42vjxo2Ii4tD165dYWNjAzs7O6iqqkJHRwexsbGMCuX5X0FXVxf3798HIO4gqqmpgb6+%0APmvSHBry7NkzPHr0CMrKyoxe+D99+hR+fn7Izs7GypUrMWnSJLoltZi5c+fi2LFjdMv4Vzh69ChO%0AnTrFyggbPT09pKSkSPTWFVFbWwttbW20bt0aSkpK2LdvHwYPHvyFVX48bAtdba73d0OY2gd87dq1%0AePLkCcLDw/Hs2TM4ODhg3rx5ePLkCTp16oTNmzfTLbFZuDAPAHsdW1xyMP73v/9FZGQkEhMT8dVX%0AX6G0tBSBgYEwNDSkW5rMxMTEYMKECc0Wtnvx4gVjI3uNjIwQGxvL6M0PeWj9Z4ANoRiyMGHCBHz1%0A1VdYtmyZVOeEgoJCow9MJvD777/DysoKS5YsgZqaGt1y/hWKiooQFxeH4uJiauc3IyMDWlpaNCuT%0AjQEDBiA2Nha2trZi48HBwYxo4yELs2fPxvHjx6nv3333Hb777jtUVlbCwcEBUVFRNKprHHV1dfz6%0A66+Ij4/Htm3bEBUVhY0bN6Jv3750S5MZNuSYysqNGzegpqaGsrIylJWViR1jeq0IoVDYZEoAj8cD%0Aj8fDnj17YGRkxJjqvh9y4MABEEKwePFisXEnJyc4ODhg+vTpNClrGTY2NjA0NGT8ddMUV65coeoR%0AxMTEwMjICIsWLUJFRQUsLCxoVicbXJgHoL4g6s8//0x9Z4tj66+//oKxsXGjx01NTbFs2TKMHDmS%0AcjAyjeDgYJw9exYvXrzAhAkTcPDgQejr60NXV1dqiisTEW3S2NnZyXQ+U414AHB1dcWSJUtgaWkp%0AtctPSzZuPxdyQ/4z4ODgIDFWW1tL9RXt2bMnK/Iiu3TpgokTJwIA9e+HnDp1irFtkoKCghAZGQkb%0AGxsMGjQIdnZ2rFkQSOPKlStYunQpdHV1ce/ePaxZswYvXrzA7Nmz4efnBysrK7olNsuSJUvg4eGB%0AU6dOoba2FgsWLMCTJ09QXl6OQ4cO0S2vSR4+fIjMzEzcvXsX4eHh+DCYKTc3F//88w894lqAlZUV%0Axo4di9WrV8PGxgZdunQRO87kKCEucfLkSbolfDTfffcdbt++3ejuUHJyMpSVlWXuHkIHZ8+exa+/%0A/oodO3ZIHFu8eDG8vb3Ru3dvRtdZEOHh4YFOnTrBysoKtra2rIp+EFFTU4NvvvkGQH09D2dnZwBA%0Ap06d8O7dOzqlyQzb54Htji0uOBi3b98OKysrnDhxgtG7wE3BpUDvrVu3AgBV4LghTOkuIzfkPzNv%0A376Fj48PLl++DIFAAKB+J9va2hrr1q1jbGukhkycOBFPnjzBw4cPwefzqfHi4mIcP34cM2bMoFFd%0A4xgZGcHIyAivX79GTEwMTp06BX9/f9TV1SE1NRXffvutRHVZJrNnzx7s2rULZmZm1A78t99+i4MH%0AD2LTpk2sMOQNDQ2RkJCA+Ph4DBw4EIqKijAyMoKVlRW6du1Kt7wmqaioQFJSEgQCAVWoryGKiopY%0AsmQJDcpaBp/PR3BwMK5duwZ7e3vG971viFAolOpE+RCmdgRJSUmhjN+mHCY8Hk8ix5NJODo6YsOG%0ADTh06JBEJM2jR4+wbt06zJw5kyZ1shEWFgZfX1+MHTtW4piRkRHWr1+PwMBAVhjyqampSE5OxqVL%0AlzB79mx0794dNjY2sLa2Zk0KWf/+/XH27FkoKiri77//ppxAt27dYvSOXUPYPA9ccGxxwcHo6+uL%0AyMhImJqaYty4cbCzs2P0u0AabI9IaUh2djbdEppFniP/mfH29kZJSQnmzZtHVVV++vQpjhw5Am1t%0AbcYWxmpIaGgoNm7ciO7du+Ply5fo2bMnSkpKoKysDGdnZ1ZV/UxPT0dERAQSExOhqKgIW1tbrFq1%0Aim5ZMqGtrY379++jVatWYvnlQqEQw4YNQ3p6Os0KZePt27cQCoX4+uuvAQD5+fno2LEj9Z3pLFiw%0AAIcPH6ZbxkeRnJwMPz8/KCoqYsOGDRg2bBjdklqEhoZGs5WTmdxjV0tLiyrq01SxTaZ4+pti7dq1%0AiIqKgoGBAfr06QOBQIBnz57h3r17sLS0xI4dOxgdjjt8+HAkJydLbf0H1BeZMjY2xu3bt7+wsk9D%0AIBDgzp07SExMxPnz56Guro6pU6fC2tqakTuQIjIyMrBixQpUVFRg6dKlmDJlCt68eQMTExNs3ryZ%0AddF0bJuHqVOnYtasWbC0tJR6PC4uDqdPn2Z0JFFoaChCQkIadTDOmzcPM2fOxPz582lSKDuPHz9G%0AZGQkYmNj0aZNGypqkcmOFBGDBw+W6X5lasHHhnyYSimisrISP/zwAyNSKdmzHclSkpOTceHCBbEQ%0Amb59++L777/H9OnTWWHIHzt2DMHBwTAwMICWlhaSkpJQWloKf39/fP/993TLaxHa2tqUAyU+Ph5n%0AzpyhW5LM9O7dG48fP8agQYPExm/cuIHu3bvTpKplpKamYtGiRfDz86MWDNeuXcPu3btx8OBBjBgx%0AgmaFzXP48GG8fPkS//zzD6qrqyWOMyFnShqLFy9GcnIy3N3d4erqyqpoFBEKCgqsblPVsDIvGzz9%0ATbFp0ybY2dnhwoULVHvVgQMHYtGiRTAwMKBbXrMIhcIm7wEej4fa2tovqOjfobS0FA8fPqQi6Hr2%0A7ImoqCgcOHAA+/fvh6amJt0SpaKlpYULFy6IjXXt2hXnz59Hz549aVL18bBtHp4/f97kTrWZmRk2%0Abtz4BRW1HCcnJzx8+BC2traNOhhF7eeYzsCBA7FmzRqsWLECly5dQmRkJNzc3DBw4EBMnjy5yS5G%0ATICJzqqWwKZUSvat5FhG69atpVZs7Ny5M6N7TjekrKyMWpi1atUKhBD06NEDK1asgLu7O1Wghk10%0A6NABU6ZMwZQpU+iWIjMzZszA3Llz4ejoCKFQiJCQEDx+/BgJCQn46aef6JYnE9u2bcOaNWvEvP7O%0Azs7o2rUrtm7dygjvZnMcO3YMu3btglAolDjG5J3Ud+/eITY2ljOFH9nKwYMH4eHhITaWkJDQ6E4Y%0Akxk+fHizLQCZyoABA3D9+vVGjZfY2Fj85z//+cKqPo7y8nKcP38e586dw4MHDzB06FBMmzYNlpaW%0A+OqrrwDU17NZtWoVo9/X169fR2JiIvLz88Hj8aCmpgZ7e3vWGPJsngeuOLZELfLOnz/PSgfjh7Rr%0A1w5WVlawsrJCfn4+IiMjERwczGhDvm3btozuyiALrEqlJHI+KwsWLCCrVq0iZWVl1FhZWRlZvXo1%0AmTt3Lo3KZMfS0pKkpKQQQggxMzMjd+7cIYQQUl5eTrS1temU9j/HhQsXyPz588nEiROJvb09Wbx4%0AMbl58ybdsmRGW1ubCAQCiXE+n8+aa8nAwICcOXOGVFVV0S3lf44hQ4bQLeGT0dLSkmmMDQgEAnL0%0A6FFiaWlJ9PT0CCGEVFZWEl9fX1JdXU2zuqY5d+4cGTVqFLl27ZrEsbi4OKKtrU1iY2NpUNZyNDU1%0AiZmZGdm3bx/Jzc1t9DwmX2cnTpwgQ4cOJUuWLCG7du0iu3btIosWLSLff/89uXjxIt3yZILN8zBt%0A2jRy5cqVRo+Hh4eTKVOmfEFFH09UVJTU8ffv35Pg4OAvrObj2LBhQ6PH6urqvqCSlsPE6/tjcXd3%0Ap1tCs8gN+c9MUVERcXBwIBoaGkRfX5/o6+sTDQ0NYmVlRXJycuiWJxMxMTFk8ODB5O3bt+Tw4cNk%0A2LBhxM3NjYwfP541zgg2M2HCBImx+fPn06Dk07G1tSWJiYkS4+Hh4cTS0pIGRS1HX19fqjOCLYiM%0ALwsLC9YZXwUFBXRL+GSkOSPY6qDYtGkTsbW1JdHR0dRveP36NZk5cybx8fGhV5wM7N69m2hoaBAz%0AMzPi6upK5syZQ4yNjYmmpibZv38/3fKapbCwkBBCyN27d2lW8umMGzeO2jBoyPXr14mtrS0NimSH%0AC/PABceWUCgkNTU1REtLi/D5fFJTUyP2efToEWuetaampk06g5iMubk53RL+VcLDw0lWVhb1/erV%0Aq+T06dM0KhJHXuzuC5GdnY38/Hzw+XyoqqpiyJAhdEtqEfn5+VQPy4iICGRmZkJFRQVOTk5UyJic%0Az0PDAlkiGha7YxM3btzA4sWL0adPH6ioqKCurg7Pnz/HixcvEBQUBD09PbolNsvWrVupdoZsxN/f%0AH3fu3MGcOXOwbt06ZGRk4M2bN1iyZAn69euHDRs20C2xWYRCIY4dO4bo6GiUlpbi7t27ePfuHXbu%0A3ImVK1cyuhuItHuXrffzyJEjERERAWVlZbHfUFpaCgcHB1a0Mnz+/DkuX75MhXP37dsXpqamjK8y%0ADrD3upGGjo4O0tLSJNqHCYVC6Ovr4969ezQpax6uzMOePXtw9OhRqKiooG/fvqirq8PTp0/x8uVL%0AuLu7Y9GiRXRLbJKQkBBs27atyXO0tbURGhr6hRR9PEeOHEF8fDzGjBmD3r17S6Q9MLUzS0N8fX3h%0A4+NDt4xPYvfu3YiNjcWePXswdOhQAMDt27exbt06WFhYYOnSpTQrlOfIfxEEAgHevn2LiooK8Hg8%0A8Pl8EEJY1aJBZMS/fv2adbnlbEfadcJW/5uRkRHOnz+PxMRE5OXlgcfjYcSIEbC2tmZNwT6BQICt%0AW7fit99+g4qKikRlbqZXYo2Pj6eMr/Xr1wOoLyoVEBAABwcHVhjyW7duxZ07d+Dm5oZ169YBAGpr%0Aa/H06VNs2bKFFb+BC9TW1qJXr14S4+3bt2dN7+9+/fph3rx5dMv4KNj6HpCGmpoarl27JlGz4MaN%0AG812qqAbrsyDl5cX7O3tcfnyZer9PHr0aNY4tmbNmgVbW1uMGTMGwcHBEscVFRUligUzlfDwcABA%0AYmKixDEej8cKQz45ORl5eXmsuHYa4+zZswgLC4OysjI1NmLECISEhMDJyUluyP8vkJ2dDTc3N5SW%0AllKGSllZGVRVVRESEsKK/qjv3r3Dtm3bEBsbC4FAgKysLLx58wYrV67Eli1bxCryy/kysMkJ9CE9%0Ae/aU2rLQ29sbu3bt+vKCWsi7d++k9p5mC1wwvtjujKitrZVY/H84xoaqv5qamggODhYzhKuqqhAQ%0AEMCajiZsju5g83vgQxYvXgxPT0+MHDmSah327Nkz3Lx5E5s2baJZXdNwaR7S09OlVnavqqpCWFgY%0AZs+eTYMq2enWrRuuXbvGmo2BxmBzdxYRjo6OWLhwIaujCqqqqqS2Ru7YsSPevn1LgyJJ5KH1n5kf%0AfvgBgwYNgpeXFzp06ACgvrJpQEAAXr58yYp+1CtXrkRJSQk8PDwwZ84cZGRk4N27d1i/fj0IIaww%0AvtgMl0JxhUIhwsLCkJWVBT6fT42XlJTgyZMnrOvZzEZmzZqFUaNGYd68edR1VFVVhW3btuHp06eM%0A7hMsYvjw4UhNTUXr1q3F7oXKykqMHj0aDx48oFlh42hoaEgs/KVFaDG1+0FDsrOzqUV/WVkZ+vfv%0Aj7y8PHTr1g2HDh3CwIEDaVbYPGxONRk0aBAV7tkUYWFhX0DNp5OdnY2zZ89SaYhqamqwtbWFtrY2%0A3dKahAvzUFdXB4FAgOHDhyMtLU3C0fjs2TNMnTpVIs2Pifz555/Yv38/cnJyUFNTI3H8ypUrNKhq%0AOY21ueXxeBg1ahRNqmSnqXaGPB6PFfPg6emJVq1awd3dXSwd9ODBg1BUVMS+ffvolijfkf/cZGVl%0A4dixY2K7K126dMHq1aubvMiZRFJSEhITE9GtWzdqsdmxY0f4+PjA3NycZnXcRygUSvSxlDbGBu/m%0Axo0bcfXqVejp6eH8+fOwsrLCo0eP0K5dO1Y4tUQ01iaJDTn+q1atgqurK3799Vfw+XzY2tqKGV9s%0AgM07wSdOnKBbwr+GhoYGLl++jKtXryIvLw+KiopQU1ODkZFRk62smASboztatWoFIyMjumX8a2ho%0AaODnn3+mW0aL4cI8nDhxgsov19LSknoO0x0qIry9vaGqqopp06YxOqKmKYKCgrB7927WtbltCBei%0ACjZs2IC1a9di0qRJ1Hqbx+PBzMwMmzdvplldPfId+c+MiYkJTp06JRFCX1xcjClTpuD69es0KZMd%0AAwMDXL9+He3atRPb/Xr9+jVMTU1x//59mhVyG1kcPmzxbhoZGSEyMhK9evWiivgRQhAQEEAVT2Q6%0AJ0+exM6dOzF27Fj06dMHQP1uRVJSEnbt2oXx48fTrLB5qqurWW18cWEnWA4zYHN0B1sjs6RRVVWF%0AvXv34urVqygpKQGPx0OvXr0wbtw4LF68mNEGGVfm4dWrV83ml7dt25YGZS1DV1cXqamprEhPagxD%0AQ0OsWLEClpaWUFRUpFvOR8P2qAIRb968QX5+Plq1agVlZWV06dKFbkkU7Fi1sRhTU1MsXLgQbm5u%0A+O677wDUL/p/+eUXjB49mmZ1sqGjo4Pt27dj+fLl1FhBQQH8/f2hr69Po7L/Dbjg1RRRU1ND5We3%0Abt0afD4f7dq1w/z582FjY8MKQz4kJARHjhyBgYGB2HhycjICAgJYYcgrKirCwsKCbhkfDRd2gtmc%0Amy1CWpqACB6Ph549e8LY2BjLly9Hp06dvrA62WBzdAeX9mFWrlyJp0+fwsXFBb179wYhBAUFBQgP%0AD0dubi4jQlgbgyvzwJX88nHjxuHevXswNDSkW8pHU1dXBzs7O4kuDmyCC1EFQP3GR0pKCoqKiqga%0AEUVFRVJrDdGBfEf+M8Pn87F7925ERkaioqICQH1YurW1NVatWoX27dvTrLB5CgsLsXDhQvz9998Q%0ACATo2LEj3r9/Dx0dHezcuZMVBfvkMANnZ2cYGhrCzc0N06ZNw+TJk+Hs7Izs7Gy4uLggLS2NbonN%0AwuY2SQA3jC8uwObcbBHx8fHYu3cvLCwsMGTIEPB4PGRkZODixYtwc3ODUChEaGgo+vfvjy1bttAt%0AVypsju6YO3cujh07RreMfwVtbW1cvHgRSkpKYuNFRUUwNzdn9I43l+aBC/nlRUVFcHFxgaqqKnr2%0A7CnxvmPqs6ghbG9zC3AjquD+/ftYsGABOnfujBcvXiArKwsFBQWwtrbGoUOHGOEskhvyn5H8/Hwk%0AJyejdevWMDY2Rvv27cHn89G9e3dWVjnNzMxEXl4eFBQUoKamhv79+9MtSQ7LyMzMhLe3N2JiYnDr%0A1i14eXmhXbt2qKmpgbOzMyvyI+3s7LBkyRKJlIdr164hICAA586do0mZbHDB+OKCM4ILPdh/+OEH%0ArFixQiKnNiMjAwcOHMAvv/yCkpISTJo0idG/h+2pJkC9I7GkpEQihBWob7HHdMzMzBAdHS1xv1ZW%0AVlIt0dgA2+dh4sSJUFVVhZGRkdSooOnTp9OgqmU4OTkhPz8fWlpaUn8DGwo0b9q0CfHx8VBRUWFl%0Am1ugvk3brVu3WB1VMGXKFNjb28PZ2ZlKBwWAhIQEHDt2DGfOnKFZodyQ/2zcvXsX8+fPh5KSEoRC%0AIV6/fo2QkBAMGTKEbmkyEx0dDXt7e7Gx9PR01hQ8kcN8nj59iuzsbCgrK7Pmurp8+TK8vLwabZP0%0A4T3DNLhgfHHBGcHm3GwR2trauH37tsRiubq6GoaGhnjw4AGqq6thZGTEimgbthIbG4uNGzeisrIS%0AwP93QRD9y4YQ1qSkJMTExMDV1RV9+/ZFXV0dcnNzcfz4cZiZmYk5Tpma+8yFeeBCfrm2tjb++OMP%0AVrdGXr16dZPHmfpeawgXogq0tbWRlpaGNm3aiL2n6+rqMGzYMEa8p9njbmYZe/fuhaenJ5VPcezY%0AMezcuRMhISH0CmsBPj4+EkbJjz/+yOgQNznMo2GbuQ9RVVWFqqoqdR4bFg9mZmaIjIzE2bNnkZOT%0AQ7VJ+u2331jhjMjMzJQaLjxgwADcvXsXANC5c2epO0pMISwsDAEBAWLOCFNTU5iamlLOiNGjR2PS%0ApEk0qmwaNudmi/juu+/w888/Y/78+VBWVkabNm1QUFCAoKAg9OrVC0KhEOvWrYOOjg7dUhuFC9Ed%0AO3fuxI8//ggLCwvWhrAuWrQIAoEA58+fFxsnhCA+Pl5sjKkGMRfmgQv55VpaWqisrGSlIV9YWIje%0AvXuzwlBvDoFAgK1bt+K3335jbVRBjx498OLFC2qdKiIzM5Mx7wO5If+ZePz4sVjOlJOTE3755Rca%0AFbUcacEa8gAOOS1FS0tL5lQSpi7QGpKQkABLS0tWpAFIgwvGFxecEVxoA7h37154eHjAzs6OuscJ%0AIVBRUcG+ffvQunVrlJaWYtOmTTQrbZydO3fKFN3h7+/P2MV1ZWUlFixYwOoQVmmV0tkGF+Zh+fLl%0ArM8vt7S0xKJFi2BiYoJevXpJGJBMbtVramqKkSNHYurUqTA1NWVVes+HvHv3DmPHjqVbxidhY2OD%0AefPmYfbs2airq8Ply5eRnZ2N33//HTNmzKBbHgB5aP1nQ1o7Era1KOHCb5BDP3fu3JH5XDZ0QRgx%0AYgSuXr2KDh060C3lo8jLy4OHhweePHki1fgaPHgwZs2ahU2bNkFFRYVmtdKZNGkS+vXrJ9UZkZ6e%0Ajri4OKxatQpv3rxBYGAg3XIbhQu52UB9O9XS0lLU1dWhe/fuUFZWxqtXr1ixI8aFVJOffvoJ9vb2%0AGDlyJN1SPpqHDx9CU1NT6jGR85TpcGEeuJBf3lTLXqa36k1LS0NMTAwSExPRtm1b2NnZwdHREf/5%0Az3/oliYzoqgCLkAIQUhICM6cOYPc3FwoKipCVVUV06dPh6OjIyPqnckN+c8EF4xgLvwGOcykpKRE%0ArFcwm9rdhIaG4u7du7C3t0fv3r0ldl/YUNAIYLfxxQVnBJeoq6uDQCCgvhcXF2Py5MktcuLRBRfy%0A/I8ePYpTp05BaPdfUAAAHrlJREFUR0dHagirt7c3TcpkR0tLCzNnzoSnpyeVYlVcXAwfHx+kp6cj%0ANTWVZoXNw4V54EJ+OReoqanBxYsXER0djZSUFGhpacHR0RGWlpaM30QYNGgQZ6IK2ID8r/uZEAqF%0ACA8PFwtFlzbG5BAfOXL+bf755x94e3vj0aNH1H3A4/EwZMgQBAQEQE1NjWaFzePr6wugfpdIBNsK%0AGgH1uV9ff/019T0vL481xpeqqipiY2MbdUYAYHw9Ei7kZv/1119YuXIlnjx5ItEr+MMdbqbChVST%0AGzduQE1NDWVlZSgrKxM7xoQdI1k4c+YMNm/eDBsbG/j6+uL58+fYtWsXLCwsJPLmmQoX5oHN+eUN%0AuXLlCkxNTQHUp2LFxMSgb9++mDFjhoSDhYkoKCjAxsYGNjY2KC4uRkxMDE6cOIEtW7bA0tISGzdu%0ApFtio5w8eRIxMTFYs2YNNmzYwLqogtOnT8t8LhNsOPmO/GeiqdAeEUwP8dHQ0MA333wjNvby5UuJ%0AMaaGG8phHpMmTYK6ujpcXV2hrKwMQggKCgoQGBiIZ8+eISoqim6JzVJQUNDkcWVl5S+k5ONozvhq%0AyUuMbti8E8yFyvsuLi7o168fzM3N4e7ujsDAQDx8+BC3bt3C7t270aVLF7olNos8uoNZREVF4eef%0Af0aHDh0QFBTEaAcKFwkLC8OpU6dYmV8uIiAgABcvXsTFixdRVFQES0tLmJub459//oG2tjZWrlxJ%0At8QWw+fz8ccffyA4OBhZWVn4888/6ZbULGyNKpDFfgOYY8PJDXk5jSKrUeXg4PCZlcjhCkOHDkVq%0Aairat28vNv7u3TuMHDmS0Wkbd+7ckcjhLykpgZKSEk2KPg4uGF9ccEZwITdbT08PqampaNOmjViP%0A3eTkZERGRmLv3r00K5QdtqWapKSkUJXFm7o+eDweRo0a9aVkfRJRUVHYtWsXRo8ejYKCArx69Qo+%0APj7Q09OjW1qjcG0e2JxfLmL06NH4/fffoaamhkOHDiEtLQ3BwcEoKyvD5MmTkZSURLdEmXnw4AGi%0AoqKQmJiIr776Cg4ODpg0aRLjNww+RBRVEBcXh4KCAsZHFcTHx8PKyqrJc9asWQN/f/8vpKhx5Ia8%0AnI9CKBSyujKrHHqYMmUKtm/fLpFHnpubi2XLliEiIoImZc3DlZoRXDC+uOCM4EJutpGREbXANDAw%0AQGxsLJSUlCAQCDBixAjcu3ePbokyw7bojob3roaGRqPnsSXdZ+rUqSgvL4efnx9GjBgBAIiMjMSO%0AHTtgbGyM7du306xQOlybBy6go6ND9fd2dnaGlZUVVWFcW1sb6enpdMprluLiYkRHRyMqKgoFBQUw%0AMTGBo6MjRo8ezZoUDWmwKargw7WdoaEhUlJSmjyHLuQ58nKapaCgACtWrMCPP/4Ic3NzAMCJEydw%0A4cIF7Ny5k3WeQTn0MWPGDCxZsgQODg7o27cvhEIh8vLyEBMTA0dHR7EdDSMjIxqVSsKVdoyKioqo%0AqqrCV199hQ4dOlBRBYaGhvDy8qJbnkxkZ2cjJCQEbdq0QatWrWBoaAhDQ0MMHDgQ69evZ4Uzggu5%0A2WPHjoWLiwtCQ0MxfPhwrF69GlOnTsV///tfsfoLTIatef4i4xGovx/YjqGhITw8PKhCdwDg6OgI%0AExMTbN68mUZlTcO1eQDYn1+uqqqK1NRUdOjQARkZGdi9ezeA+t/C9MK6c+bMwe3bt9GnTx9MnToV%0A9vb2jI0KkhVpUQWiOWEqH67t3r171+w5dCE35OU0i4+PD9TV1TF8+HBqzM7ODvn5+diwYQOj2zvJ%0AYRarV68GAGzbtk3iWMNe00zcvZDmCWejd5wLxhcXnBFc6MG+fv16BAYGQkFBAWvXrsXSpUuxfPly%0AqKiowM/Pj255MuHr6wtNTU14e3tLje5gMgcPHoSHh4fYGFtatX3I0qVLpY53796d8XnZXJoHUX65%0AqakpioqKqA2c+Ph4FBQUsCK/3NvbGwsWLACfz8eCBQugpKSE8vJyuLm5YeHChXTLa5JevXrh5MmT%0A0NXVpVvKJyEtqmDnzp2siSr4UCOj139EjpxmGDZsGOHz+RLjNTU1ZNiwYTQokiPny6OlpSXTGNOp%0AqakhBw4cIAKBgBQVFREnJyfy/fffk4kTJ5KbN2/SLU8m1qxZQ2xtbcm7d+/IokWLyJw5c8j58+fJ%0Atm3biKmpKd3yWkRRURHJzMwk//3vf0l+fj4hhJCysjKaVclGSUkJ3RI+mWHDhpHa2lpCCCFDhgyh%0Axq9fv048PT3pkiUTXHgm6ejoiH3fsmWLxDlM/01cmAcRRkZGJCcnhxBCyMGDB8ns2bMJIYS8fPmS%0AGBsb06isZdTW1pLKykry5s0bEhoaSo4fP07u379Pt6wWcfnyZer/GRkZZOPGjeTEiRNEKBTSqKp5%0AZs+eTQYPHkwsLCzIsWPHWPM+a8iH9y+T73Hmx8jIoZ3OnTvj+fPnEuPZ2dkSRcvkyGmO6upqJCYm%0AirUHKyoqok/Q/xjl5eXw8PBA69at0bNnT5w6dQqZmZlITEzEyJEj6ZYnE+vXr8eECROoneCqqios%0AX74cV69eZc1OsIgePXpgwIAB0NDQQI8ePZCXl4eJEyfSLUsmJkyYgLq6OrplfBKi6A4AVHQHUB/q%0AzdQigyIIB9J9GtYlAIDQ0FCJc5j+m7gwDyIqKyupNrA3b96EmZkZgPrIiDdv3tAprVlKSkrg7u4O%0Ac3NzHDlyBDU1NbCxsUFgYCBOnjwJV1dXxufHiwgICKAiF0WREe/evUNCQgJ27NhBs7qmEUUVJCQk%0AYM6cOaxPDWA68tB6Oc3i4uKC2bNnw8rKCioqKqirq8Pz58+RkJDAmjBWOczg/v37WLBgATp37owX%0AL15g1qxZKCgogLW1NQ4dOkRV/2UifD4f06dPb3YsLCzsS8pqMRMmTMC9e/dYkevYGCJnBADKGcE2%0A2Jqb3ZDp06dj//79cHV1RceOHemW81GwOdWE0eGeMvKhXmkGMNN/ExfmQQSb88u3bduG6upqzJw5%0AE7Gxsbh//z6mT59OhdMfP34ce/bsEdtEYCoxMTH4/fffAQBnz56FtrY2tmzZQlXeZ3KKQ8OaFtLq%0ALfTp0wfOzs6MXoMIhUKEh4dTz6MPv4vGmIDckJfTLHPmzIGamhrOnj2LlJQU8Hg8qKqqYtu2bTL3%0AW5QjBwC2bNkCT09PODs7U8aKsrIy/P39ERAQgDNnztCssHE+zIEEmFeQTxa4YHxxwRnB5txsETdu%0A3EBJSQl++eUXdO7cWaKTCdN3tAFu5PlzCbYawFyBzfnlt2/fRlRUFHr06IExY8ZgwoQJ2LdvH3Xc%0A2dkZhw8fplGh7HwYGSFqhcaGyAgRjdVbSEhIQGFhIaOdEUpKSjhy5Eij30VjTEBuyMuRCTMzMyrE%0ASo6cj+Wvv/6iChc1XLBNnDgRa9asoUuWTCxatAgAkJ+fDxUVFYnjfD6f0e1URHDB+OKCM4ILlffn%0AzJlDt4RPhu3RHbW1tRK72B+ONawEL+fzwJV5GDt2LO7evYuamhoIBAKEhYWhuroaBw8eZHQHDaDe%0A+O3RoweA+siCNm3aoFOnTtTxdu3aoaamhi55LYLNkREi2BxV8Mcff9AtQWbkhrycZsnLy8OOHTso%0Az+b27dtx+vRp9OnTBzt27IC6ujrNCuWwhR49euDFixdQVVUVG8/MzBR74TIZKysrqb1Dq6qqMHv2%0AbKp/LVPhgvHFBWcEFyrvOzg4NHps586dX1DJx8Pm6I6amhqJNAxCiMQY0zqAfMiHBq80o5jJcGEe%0ASkpKsH79ejx//hw2NjaYMWMG7O3t0bZtWwDA/v37cezYMWhra9OstHE+vGbYeE+LYHNkhAguRBWw%0AAbkhL6dZfHx8KMMrNTUVEREROHLkCNLT07F582YcO3aMZoVy2IKNjQ3mzZuH2bNno66uDpcvX0Z2%0AdjZ+//13zJgxg255TRIREYHIyEipefFA/UKoa9euNChrGVwwvrjgjGBzbnZDkpKSkJWVBT6fT40V%0AFxfj0qVLWLZsGY3KZIPN0R0nTpygW8In86ERLM0AZjpcmAcu5JezKa+5ORpGRoieS126dMGhQ4eg%0AoKBAszrZ4EJUARvgETa5PeXQgp6eHm7cuAFFRUX4+PiAEAI/Pz/U1tbCyMgIt2/fpluiHJZACEFI%0ASAjOnDmD3NxcKCoqQlVVFdOnT4ejoyOj8yPLy8uRkpKCZcuWYcGCBRLHFRQUYGZmhn79+tGgrmU0%0AZXzdv3+fRmWfzs6dO1lhQPL5fAQGBsLd3R0vX77E0qVLkZmZCRUVFaxbt44VHQT279+P4OBgDBw4%0AEBkZGdDR0cHTp0/Rs2dPuLu7w8LCgm6JzWJjY4OSkhJUVlayNrojOjoa9vb2EuNVVVUICwvD7Nmz%0AaVAlG3fu3JHpPH19/c+s5NNh8zwYGRlR+eV5eXmYMGEC7t69S0XK8fl8GBkZyTxfdCBrzSa2hE0T%0AQlBYWCj2ni4qKoKHhwcr3tNJSUlYunQpFVWwaNEilJeXw8LCAgsXLoSLiwvdEjmB3JCX0ywjRozA%0AjRs30LZtW5iammLt2rUwMTEBn8+HgYEBKx4ocphBaWkplcPGVs6fP8+a9mDS4ILxBbDfGcGFe8HY%0A2BhBQUHo378/tLS0kJGRgZqaGvj6+sLExATjx4+nW2KzREVFNXm8qQgWuqmrq4NAIMDw4cORlpYm%0AEVr87NkzTJ06FRkZGTQplB02G8FcmAdtbW2x1mxDhgxBZmam2DlDhw6VmlYm598nLS0Nnp6eeP36%0AtcQxMzMz7N+/nwZVLUcgEIhFFQBAeno6FBQUMGjQIBqVcQd5aL2cZhk+fDh8fX3Rtm1byisLACEh%0AIdDQ0KBZnRw2weZ8VBHm5uYIDQ1FQkICCgoKwOPxoKamBgcHB9ja2tItr1kiIyMRHh5OGV+///47%0AZXy1acOOV0JTzgh/f3+65ckEF+6FiooK9O/fHwDQunVrCIVCKCgowNvbG05OTqww5NmcanLixAmq%0A13Rj4ehMzmkG/t8I9vHxgZWVlYQRnJOTg927dzPakOfCPHApv5wLbN68Gc7OzrC0tIStrS0SEhKQ%0AlZWFhIQErFu3jm55MtO6dWu8efMGJSUl1FhVVRXmzJnDCoc7G2DHqk0Orfj6+mLv3r14/fo1Dh8+%0AjLZt26K8vBxRUVHYs2cP3fLksAg256OK2Lt3LyIjI2FnZwcbGxsAwNOnT+Hv74/3799LzZ9nElww%0AvrjgjODCvdC3b1+cPXsWDg4O6N27Ny5fvgxzc3MIBAKUlZXRLU9m2JrnP2vWLNja2mLMmDEIDg6W%0AOK6oqMj4XS8uGMFcmAcu5ZdzgefPn2PhwoXg8XhUy2dVVVV8++23WLlyJY4fP063xGZpLqpAzr+D%0APLRejhw5Xwwu5KOOGTMGR48elViYZWRkYOXKlUhMTKRJmWxMmjQJLi4ucHBwgLW1NTw9PWFubo6i%0AoiJYWlqywkuuq6tL6dTR0UFaWhpat26Nly9fwsnJCZcuXaJZYfNw4V64ceMGPD09cf36dSQkJMDX%0A1xffffcdioqKMGbMGMbvaAPcSDUpKytjdfGoV69eNWsEi6qnMxk2zwPX8svZztixYxEeHg4lJSUY%0AGRkhNDQUqqqqqK2thb6+PuO74wD1aw1TU9NGowqY0oed7bBj60LOF2fVqlXYunUrADS7I8GGxZoc%0AZsCFauOVlZXUjnZDNDU1xcLHmIq3tzc8PT0xYcIE/Pjjj/D29qaMLxMTE7rlyQQXdoK5cC8YGRnh%0A5s2baN++PaZOnQpVVVVkZmZCWVkZ5ubmdMuTCS5EdxQXF2Pt2rXIycmR2if7ypUrNKiSnW7duuHa%0AtWusNYJFsHke5AY6s7C2tsbkyZORmJiI0aNHY/HixbC1taUKorIBLkQVsAF2vKXkfHEaer/btWtH%0AoxI5XILJhaNkpX///oiMjJQIoT979iz69OlDkyrZ4YLxxQVnBJtzs4H6FkJt27al6qSIHClAfSi0%0AqGcw0+FCqom3tzdUVVUxbdo01rSm+hA2G8EiuDAPcpjB8uXL8Z///AcdO3bEmjVr4Ofnh/DwcKio%0AqGDHjh10y5OJLl26oLS0FEpKSujcuTPy8vKgqqoKTU1NscKKcj4NeWi9nEaJjo6W6TxplWblyBHB%0AteiOtLQ0uLq6QllZGerq6gDqqxLn5eVh//79GDNmDM0KG6c544sNf38RVVVVaN++PQAgJSVFzBnB%0Alp1Utlbef/ToEZycnODt7Y2ZM2cCqK9y7efnB6FQiN27d2PNmjWwtLSkWWnzcCXVJDU1ldVO94kT%0AJ0JVVRVGRkZSjWCm1x4BuDEPcuilqXU3IYRq0cuGdXdAQABiYmKQmJgIf39/PHr0iIoq+Pvvv3Hu%0A3Dm6JXICdqx25NDCqlWr0L17d8pYkebz4fF4rHigyKEPrkV36Onp4cqVK4iLi0N+fj74fD4cHBxg%0AYWHB6ND6R48e4YcffoC3tzdlyBcWFooZXwkJCYw3vriyE8zmyvuHDx/GpEmTKCMeqK9yLYoyIIQg%0AKiqK8dcSwI3ojnHjxuHevXswNDSkW8pHU1JSgtjYWFa/I7gwD3LohUvrbi5EFbAB+Y68nEYJCQlB%0AXFwcXr9+jYkTJ8LGxkbebk7OR2Fubo4LFy6Ijbm5ueHo0aM0Kfo8MLnPrqenJ7755husX7+eGmuo%0ANyIiAhcvXkRgYCBdEpuFSzvBbO7BPmbMGISFhaF3797UmOg3AEB5eTksLCxw69YtuiS2CLZHdxQV%0AFcHFxQWqqqro2bMntWsnYsuWLTQpk53ly5dj8uTJrDaCuTAPcuiFC+tuLkUVsAHmv6Hk0MasWbMw%0Aa9Ys5Obm4ty5c/D29kbr1q1hY2MDa2trsUWcHDlN8eLFC4mx1NRUGpR8XpjsF01PT0dYWJjYWEO9%0AEyZMwO7du7+0rBbBpZ1gNudmv337VuL537DieJcuXfD+/fsvLavFcCW6Y+nSpaipqUGHDh3E0jTY%0AxPLly1lvBHNhHuTQCxfW3VyKKmADckP+/9q7/9Cq6j+O46+7bnZ1Q+3GVgRdtb8scj9Sg+y62pyT%0ABJc22Gq5/RM157aGClloxnASgigqaok1URxqpG1YC2lDpaKtUXYroyDS7JIFt24wdLt53fcPuZfv%0AdHO3affcz2fPx1/3nnO2+z584N7zOud9Pgcj8vl8qq2tVW1trc6cOaNjx46pqqpKd999t0pKSlRe%0AXu50iUhx1x6USakdekdrqP1MFTaELxtORsSYPPP+xIkTr3vU1qxZs+Kvg8GgJk2a5ERpCbPlVhPp%0A6r50dnbK6/U6Xcqo2RCCbRgHpAaTj7tfeeUVHTt2TMFg0NiuApMQ5PGvPPjgg8rIyNDkyZN16NAh%0ANTc3p/QXClJXKodeG9kQvmw4GRFj8r3Zjz32mPbt26cVK1YMuX7z5s3y+/1Jrurfsam7Izs7W729%0AvUYHSBtCsA3jgNRj2nG3DV0FJiHIIyF//vmnPvzwQ7W2turXX3/Vk08+qc2bNysnJ8fp0oCkOHTo%0A0IjbRKPRJFQyOjaELxtORsSY/BjAZcuWqbS0VMFgUEuXLpXP51M0GtVPP/2k5uZmBQIBvffee06X%0AeUM2dXcsXLhQdXV1Kigo0D333KO0tLRB61P5oD/GhhBswzggdZh+3G1yV4FJCPIY1qVLl/Txxx+r%0Ara1NPT09mjt3rqqrq/X4448PmokcGEk0GtXhw4cHHSgPtSyVv9gTmZgvKysrCZWMjg3hy4aTEZL5%0A92ZPmTJF+/fv1/r16/XMM88M6q6ZM2eOWlpaUv6qi03dHbt375akIR/n5HK5Uvp7NcaGEGzDOMBZ%0Ath53m9ZVYBJmrcew8vLylJ6ervz8fBUWFg57pWv27NlJrgymKSwsHHEbl8uljo6OJFQzdn3//fda%0Av369vvzyy+vC19q1azVt2jQHqxvZuXPnVFpaqieeeOKGJyNSOUTaNPO+dPWq0fnz5+VyuTR16lRN%0AnDjR6ZISkp+fr6NHjw7q7vh/wWBQFRUVOnnyZJIrG5tu9BvBbwPGCtuOu4fqKnjqqaeM6SowAUEe%0AwyJ8AXYyNXxJ5p+MsOExgDZ49dVXlZWVNWx3x6pVq+TxeLRhw4YkVzY6HR0dmjdvnqSrHR+tra2a%0AOnWqKioqrru6jf8O44CbYcNx91BdBSUlJcZ3FaQqgjwAwDimnoyw7RnsprKhuyNm06ZNOn78uI4f%0AP64LFy5o4cKFWrBggc6ePavc3FytXr3a6RITYnoItmUcgJthW1dBqiPIAwCQJLm5uTp9+vSgZT09%0APYMm7RtqG9x6pnd3xMydO1cHDhyQz+fTzp071dPTo3feeUehUEilpaU6ceKE0yWOyIYQbMM4ADfL%0Ahq4CkzDZHQAASWLTzPume+CBB9TS0mJsd0dMb2+vfD6fJOnTTz+NT5Z41113KRwOO1lawlpbW3Xg%0AwAFJ0pEjR5Sbm6s33ngjHoJNCPI2jANwszo7O50uYUxJ/V4lAAAsEZt5fzimzLxvE6/Xq5ycHGVn%0AZxsX4iXpvvvu0+eff65AIKBAIKCioiJJV9vTh5vML9VcG4Jj+2BSCLZhHACYhSvyAAAkiQ2PAURq%0AWblypWpqahSJRFRTU6OsrCz9/fffqq6u1vLly50uLyGxEDxhwgQFAgFt2bJFklkh2IZxAGAW7pEH%0AACCJbLk3G6nj8uXL6u/v1+XLl9Xe3q6+vj7l5OQoLy/P6dIScuLECa1YsSIeguvq6uITPy5fvlxL%0Aly51usSEmD4OAMxCkAcAwAGm35sNZ/3xxx9at26dfv75Zy1atEgVFRVavHhx/BFP4XBYb7/9tnJz%0Acx2uNDGmhmDbxgGAOQjyAAAAhlm1apVCoZDmz5+vtrY2paena9asWfE27ubmZp08eVJ79+51ttAb%0AsCEE2zAOAMxEkAcAADCM3+/X0aNHlZmZqfPnz6u4uFhffPGFMjIyJEmRSER+v1/d3d0OVzo8G0Kw%0ADeMAwExMdgcAAGCY3t5eZWZmSro6WZzb7Y6HR0kaN26c+vv7nSovIV1dXfEQnJ+fr+LiYm3bti2+%0A/rnnntOuXbscrHBkNowDADPx+DkAAADDXNtQmZZm3iGdDSHYhnEAYCauyAMAABgmGo3q8OHD8SB5%0A7fvYslRmQwi2YRwAmIkgDwAAYJisrCy9+eabw76PLUtlNoRgG8YBgJmY7A4AAABJV1hYmNB2nZ2d%0A/3ElAGAegjwAAAAAAAYx72YkAAAAAADGMII8AAAAAAAGIcgDAAAAAGAQgjwAAAAAAAYhyAMAMEZV%0AVlZq+vTp6urqum7d9u3bVVlZ6UBVAABgJAR5AADGsDvvvFOvvfaa+vr6nC4FAAAkiCAPAMAYVlZW%0AJo/Ho61btw67zdmzZ7Vs2TLNnDlTeXl5evrpp/XJJ5/E12/fvl0lJSVqa2tTQUGBcnJytHLlSoVC%0AITU0NOjhhx9WQUGBPvroo/jf9Pf3a+PGjSoqKlJ2draKi4u1b9++/3RfAQCwBUEeAIAxzO12a8OG%0ADdq/f78CgcCQ29TX1+v222/XqVOn1NXVJb/fr/r6ev3111/xbYLBoM6cOaP29nbt2bNHH3zwgaqq%0AqlRVVaXu7m75/X69/vrrGhgYkCStW7dOn332mXbv3q2vvvpKjY2N2rJli959992k7DcAACYjyAMA%0AMMbNmDFDlZWVWrNmjf7555/r1h88eFAbN25Uenq6xo0bp8WLF+vixYv68ccf49tcvHhR9fX18ng8%0Amj17trxerx566CHNnDlTbrdbRUVFCofDCoVCCofDamtrU0NDg+6//37ddtttevTRR7VkyRK9//77%0Aydx1AACM5Ha6AAAA4LyGhgZ1dHTorbfeUl1d3aB1gUBAO3bs0A8//KBLly7Fl/f398dfT548Wenp%0A6fH348eP17333ht/7/F4JEl9fX0KhUK6cuWKXnrpJblcrvg2AwMDyszMvOX7BgCAbQjyAABAHo9H%0ATU1Nev7557VgwYL48nPnzunFF19UeXm5tm3bJq/Xq19++UXz588f9Pdpadc3+Q21TJLuuOMOSVJL%0AS4uys7Nv4V4AADA20FoPAAAkSY888oiWLFmiNWvW6MqVK5Kkb7/9VpFIRDU1NfJ6vZKk06dP39Tn%0A+Hw+ud1ufffdd4OWX7hwQZFI5Kb+NwAAYwFBHgAAxL388sv6/fffdeTIEUlXQ7ckdXd3KxKJ6NSp%0AU/HZ53/77bdRfcaECRNUVlamnTt36uuvv1Y0GtU333yj8vJyNTc335odAQDAYrTWAwCAuIyMDDU2%0ANqq6ulo+n08zZsxQXV2dGhsbtXbtWs2ZM0dNTU0aP368mpqaRv05q1evltvtVm1trcLhsDIzM/Xs%0As8/qhRdeuIV7AwCAnVwDsefAAAAAAACAlEdrPQAAAAAABiHIAwAAAABgEII8AAAAAAAGIcgDAAAA%0AAGAQgjwAAAAAAAYhyAMAAAAAYBCCPAAAAAAABiHIAwAAAABgEII8AAAAAAAGIcgDAAAAAGAQgjwA%0AAAAAAAYhyAMAAAAAYJD/AfafIoR1I1kp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41108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7878" y="457201"/>
            <a:ext cx="8839922" cy="4038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457200" y="4724400"/>
            <a:ext cx="8305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PoolQC, MiscFeature, Alley variables are having more than 90% missing data.</a:t>
            </a:r>
          </a:p>
          <a:p>
            <a:r>
              <a:rPr lang="en-US" dirty="0">
                <a:solidFill>
                  <a:schemeClr val="tx1"/>
                </a:solidFill>
              </a:rPr>
              <a:t>Fence variable is having 80% missing data</a:t>
            </a:r>
            <a:r>
              <a:rPr lang="en-US" dirty="0" smtClean="0">
                <a:solidFill>
                  <a:schemeClr val="tx1"/>
                </a:solidFill>
              </a:rPr>
              <a:t>.</a:t>
            </a:r>
          </a:p>
          <a:p>
            <a:endParaRPr lang="en-US" dirty="0">
              <a:solidFill>
                <a:schemeClr val="tx1"/>
              </a:solidFill>
            </a:endParaRPr>
          </a:p>
          <a:p>
            <a:r>
              <a:rPr lang="en-US" dirty="0">
                <a:solidFill>
                  <a:schemeClr val="tx1"/>
                </a:solidFill>
              </a:rPr>
              <a:t>Most of the data in these fields are missed. It is difficult to analyze these columns.</a:t>
            </a:r>
          </a:p>
          <a:p>
            <a:pPr algn="ctr"/>
            <a:endParaRPr lang="en-US" dirty="0">
              <a:solidFill>
                <a:schemeClr val="tx1"/>
              </a:solidFill>
            </a:endParaRPr>
          </a:p>
        </p:txBody>
      </p:sp>
    </p:spTree>
    <p:extLst>
      <p:ext uri="{BB962C8B-B14F-4D97-AF65-F5344CB8AC3E}">
        <p14:creationId xmlns:p14="http://schemas.microsoft.com/office/powerpoint/2010/main" xmlns="" val="3141310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28600"/>
            <a:ext cx="647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Sale Price Normalization</a:t>
            </a:r>
            <a:endParaRPr lang="en-US" sz="2800" dirty="0">
              <a:solidFill>
                <a:schemeClr val="tx1"/>
              </a:solidFill>
            </a:endParaRPr>
          </a:p>
        </p:txBody>
      </p:sp>
      <p:sp>
        <p:nvSpPr>
          <p:cNvPr id="3" name="Rectangle 2"/>
          <p:cNvSpPr/>
          <p:nvPr/>
        </p:nvSpPr>
        <p:spPr>
          <a:xfrm>
            <a:off x="304800" y="1066800"/>
            <a:ext cx="8610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
            </a:r>
            <a:r>
              <a:rPr lang="en-US" dirty="0" err="1">
                <a:solidFill>
                  <a:schemeClr val="tx1"/>
                </a:solidFill>
              </a:rPr>
              <a:t>SalePrice</a:t>
            </a:r>
            <a:r>
              <a:rPr lang="en-US" dirty="0">
                <a:solidFill>
                  <a:schemeClr val="tx1"/>
                </a:solidFill>
              </a:rPr>
              <a:t>" column is having bigger numbers and right skewed because of outliers. Hence Normalizing the column with log transformation. Further analysis it is required that target variable should be Normally Distributed.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981200"/>
            <a:ext cx="7467600" cy="118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AutoShape 4"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9"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3238500"/>
            <a:ext cx="6724650" cy="3467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7239000" y="3429000"/>
            <a:ext cx="16764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SalePrice</a:t>
            </a:r>
            <a:r>
              <a:rPr lang="en-US" dirty="0" smtClean="0">
                <a:solidFill>
                  <a:schemeClr val="tx1"/>
                </a:solidFill>
              </a:rPr>
              <a:t> is right skewed here.  From 40000 $ to 80000 $ we can consider Outliers which effect the median.</a:t>
            </a:r>
            <a:endParaRPr lang="en-US" dirty="0">
              <a:solidFill>
                <a:schemeClr val="tx1"/>
              </a:solidFill>
            </a:endParaRPr>
          </a:p>
        </p:txBody>
      </p:sp>
    </p:spTree>
    <p:extLst>
      <p:ext uri="{BB962C8B-B14F-4D97-AF65-F5344CB8AC3E}">
        <p14:creationId xmlns:p14="http://schemas.microsoft.com/office/powerpoint/2010/main" xmlns="" val="2373117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BBUAAAL8CAYAAAC/Go13AAAABHNCSVQICAgIfAhkiAAAAAlwSFlz%0AAAAPYQAAD2EBqD+naQAAADl0RVh0U29mdHdhcmUAbWF0cGxvdGxpYiB2ZXJzaW9uIDMuMC4zLCBo%0AdHRwOi8vbWF0cGxvdGxpYi5vcmcvnQurowAAIABJREFUeJzs3Xt4VNW9//HPTCbJ5J5wSYgBGgUE%0AchFNLXhQkeAFlYIeDgfBU6tVqoCSUg5WqUWL8jtaEKnCqYi2ILZqAK1irdVDEdoq1apVQzCAFEEh%0A5AIzud/m8vtjMkMGQjIMSfYkeb+eh6dhz569VvbMos5n1vouk9vtdgsAAAAAAOAMmY3uAAAAAAAA%0A6J4IFQAAAAAAQFAIFQAAAAAAQFAIFQAAAAAAQFAIFQAAAAAAQFAIFQAAAAAAQFAIFQAAAAAAQFAI%0AFQAAAAAAQFAIFQAAAAAAQFAIFQAAAAAAQFAIFQAAAAAAQFAIFQAAAAAAQFAsRncArSsrqzK6C4Yw%0Am03q0ydGx4/XyOVyG90dIKQxXoDAMFaAwDFegMD01LHSv3/cGT+HmQoIKWazSSaTSWazyeiuACGP%0A8QIEhrECBI7xAgSGsXICoQIAAAAAAAgKoQIAAAAAAAgKoQIAAAAAAAgKoQIAAAAAAAgKoQIAAAAA%0AAAgKoQIAAAAAAAgKoQIAAAAAAAgKoQIAAAAAAAgKoQIAAAAAAAgKoQIAAAAAAAgKoQIAAAAAAAgK%0AoQIAAAAAAAgKoQIAAAAAAAgKoQIAAADQSxQXH9Fll12sgwe/Cuj8117brGnTJkuSjh4t1oQJY3Xo%0A0MEO71dVVZWmT79B//jHBx1+bRir5XsIneexxx7RsmX/z5C2LYa0CgAAAPRA06ZNltPp1IsvvqKo%0AqCjf8U8++Uj/8z9LtHnzGwb27uwMGJCqbdveD+jcHTu2aciQYRo4cFBA5z/++KMaM2asvvOdMWfT%0AxaB88MFOLV36kHJyvq0lSx71e2zv3iKtXv1L7d1bpIiISF188WjNm7dASUlJOnq0WCtWPKbCwl2K%0AiorSlVdeo9mz75HZ7PnetqjoC/3qV09qz54vFBUVrenTb9bNN9/iu/bRo8V68skV+uyzfyosLEyX%0AXDJWeXn/rbi4uHb7dbL2rtVeX3uyTz/9RAsW3ON3zO12q6mpSX/720eS2n+tWnrqqRXauPEl/f3v%0An/iOtfVaXXbZxQoPD5fJZPIdmzz5Rv34xz9p9fptvZZt9TMvb4G+973p+utft+vyy8ef8X06Gz3/%0AXQQAAAB0oaamRq1f/5zR3TDUc8+t0TfffB3Qufv3f6m//OVd3XLLbZ3bqVb87nfP65e/XN5q+OFw%0AOHTvvfOVmZmtLVve0Qsv5MtmO64VKx6TJP30p/eqX79kbdz4un75y1/pL3/Zro0bX5QkVVZWaOHC%0AecrIyNLrr7+tJ55Yrd//fpO2bdvqu/599/1YcXFx2rz5Df361y/owIF/6X//95ft9qs1bV2rvb72%0AdBdemKNt2973+/ODH/xQEyZcLSmw18pr3749+tOf/uh37IUX1rf7Wr344it+7Z8uUJBO/1q218/o%0A6BhNnz5Tzz33TDC36awQKgAAAKBbqK6u1u7du7rsT3V1dVD9vP32u/TqqxvbXCZQWlqi++9foEmT%0ArtTEiVfooYcWqbKyQpLnm838/N/phhsm6oUX1vuObd36tu644xZNmHCp7r33RyotLdGCBfN09dWX%0A6/bbv6fi4iOSpKKi3Zo7d5auvXa8Jk++Ro8//qgcDkdAfd+1q0BTpkzR+PFjNX/+XNlsNt9jJy+d%0A+O1v1+s//uO7uvLKSzVz5lS9/bbnw9att87UgQP/0v33L9D//M+Sdtv8/e83a/ToS5ScnOI79tln%0An+qKK8aooaHhlPaPHi0O6HcJREREpJ59dkOrHwiPHSvXsWPlmjjxekVERCghIVFXXJGrffv2qKho%0At/bv36c5c+YpNjZWgwYN1owZN2vLlt9L8tzH2tpa/fCHc2S1WnXeeUM0c+Yt+sMfXpPkWe4xfPhI%0AzZ59j6Kjo5WcnKLrrpukTz/9Z7v9Oll712qvrydr7/1z2WUXa8eObZoz5w5dddVl+v73b9LevUW+%0AxwsLd+nWW2fqqqsuO+U91Jpduwr0ox/N0fXXX6nLLrvY709NTXBjsC1Hjx5Vfv7vNHfuj3ztt/Va%0AeblcLi1f/qhuuulmv+Nn8lq1p63XMpB+fve7N+qrr/6lgoLPzrovZ4LlDwAAAAh51dXVmj79BlVX%0AV3VZm7Gxcdq48XXFxsae0fPS08/VlCn/rl/+8nE98cSqVs9ZtGih0tPP1aZNW1RfX6/Fi+/X8uWP%0A6pFHPN+C//WvO7Ru3YtKSurje85rr72iX/xiperqanXrrTO0cGGefvazJUpLG6i7775TL7/8W/34%0Axz/Rgw8u0sSJ12vVqmdUVlamOXNuV3r6uZo2bUab/XY6nfrpT3+iyZO/q7Vr16uoaI9+9rOfKCws%0A7JRzCwo+06ZNL+uZZ9YrJSVF//jHB3rggXs1evQlev75l3TZZRfrscee0CWXjG33fn388Yf693+f%0A5nfsyy/3KD39XEVGRvqO7d27R3Fx8RowIPWUa2zY8Bu98MK6Ntt54YVNGjBggN+x//zP09+T/v2T%0ANWzY+dqy5VXNmjVHDQ312r59m8aOvVxFRV9owIBUxcfH+84///wROnTooGpra5qPmPyuFxcXp337%0A9vp+/ulPH/J7vKSkRP3792+3Xydr71rt9TU6OsbvuYG8f373uw362c9+ruTkAfrpT+/V2rW/0uOP%0APyWn06nFi+/TVVddozvuWK8vv9x32veQJO3bt1d5eXdp6tTpmj//XpWWlmjJkp9p2LDhmjLl3xUT%0A4z/2gn2dW3ruuac1adKUk845/Wvl9frrryoiIkLXXHOdnn32ad/xm26aKYfD1Waf1qxZpYKCz1Vb%0AW6Pc3Ks1b96PFR0dfcp57b2W7fUzNjZWw4YN18cf/0PZ2aPa7FNHIlQAAAAAOtjtt9+pm2/+D+3Y%0A8a6uuCLX77F9+/Zoz54vtGzZSkVHxyg6Okbf+96tWrRooRobGyVJublXqU+fvn7Pu+qqierXr58k%0AafDgdA0fPkLnnz9CknTRRd/2zSBYv/5FhYdHKCwsTAMGDNCoURepqOiLdvtcVPSFysvLNGfOHDkc%0AZmVmZmncuPF6772/nnJudXWVzGazrFarTCaTRo++RG+/veOM1+g7HA59/fUhnXfeUL/jX365T8OG%0ADT/p2F4NHTqs1evceON/+Kazn4733gXKbDZr6dJlmj//bm3c+JIkz32ePftu5ee/qLi4eL/z4+MT%0AJEl2u11ZWRfIarXquefW6NZb79CxY+X6/e83+2ajnKyoaLdeeSVfjz32xBn1MZBrVVZWtNnXk0OF%0AQN4/Eyder8GD0yVJl102Ti+99EJz25730Pe/f4ciIyPbfA9J0pNPPq5x43J1zz3zJUnnnnuerrrq%0AGu3ZU6Qrrzz19Tzb17m4+Ih27HhXL7/8qu9YIK/V8ePH9OtfP6NVq858aUFmZrYuvniMHnhgiY4c%0AOayHHlqkFSse0+LFD7f73Jav5fDhIwN6T5133hAdOLD/jPt5NggVAAAAEPJiY2O1cePrOnToqy5r%0Ac/Dg9DOepeAVExOrOXPytGrVE7rkkn/ze+zIkSOKi4tX374nPvykpQ2Sw+FQeXmZJLX6bXxKyonl%0AAREREerfP9nv742NnqUCH330D61f/6y+/vqQnE6nHA6HcnOvbLfPZWUliouLV1xcnGw2z7ftgwYN%0AbvXcb397tIYNG65p076riy8erUsuGauJEyf5FacMhPcDUctv0SXPN9hXXz3R79jevUUaNuz8Vq8T%0AH5/g+6DcURobG3XffQuUm3ulvv/921VfX6cVKx7TkiWLNWLESLnd7tM+Nz4+Xo8+ukKrV6/UK69s%0A1Lnnnqfrr5/carjz+eef6r77Fmj27HlnXajydNdqq68nC+T9c8455/h+tlqtvmUqnvdQnN+4Od17%0A6PjxY/r880+1atVav+NWa5RfUcOWzvZ1fuWVjbriily/sRfIa7Vq1Updf/1knXvueb5lRoF65pkT%0AMyvS08/V7NnzdP/9C3TffT9TRETEaZ/X2msZyHsqISHRbzlKVyBUAAAAQLcQGxurjIwso7sRsGuv%0AnaTXX39VL7ywXjk5F/uONzU1nvY53g9TrU0XN5nMrZ7b0sGDX2nx4vt0zz0/1pQpNyoy0qpHHlkc%0AUE2FxsYmOZ3+57lcrX8YjYiI0LJlK7Vv3169995f9MorG/XSS7/Vr3/926CCmJa/i9Pp1L/+tf+U%0AmQp79+7R+PGthyMdMS3+ZB9//KGKiw/rrrvuVlhYmGJjY3X77XfpBz+4WRkZmad8Q1xRUSGTyaTE%0AxCRJ0qhRF+rZZ5/3Pb59+59bTGP3+Nvf/qJHHlms+fPv1XXXfTfgvrXmdNdKTExqt69egb5/Tn4v%0AenneQ06/Y6d7D+3Z84VcLpeGDRt20vEijRgxstXnnO3rvH37n32zIlpq67X66KMPtWvX59qwIb/N%0AdgOVmnqOnE6nbLbjSklpvZ+ney0DeU+ZTGcWInUEQgUAAACgkyxY8BPNnTvLb+ZBWtpAVVVV6vjx%0AY74lDocOfaWIiEi/2QfB8Gx9GOFbk+92u7V37x6dd96Qdp/br18/1dTUqKqqSt567l999a9Wz3U4%0AHGpoqNewYedr2LDz9b3v3abvfe8/9dFHH5z2g39rvN86V1Sc+NB76NBBNTY2qF+/Ex+Wdu36XGVl%0ApRo6tPWZCp2x/MHpdMntdvt9QPMGQhdfPEZr1/5KdrtdiYmJkqSiokKlp5+r6OhoNTQ0aNu2/9MV%0AV+T6lhd8+OHflZV1ge9aBQWfaenSh/TII7/Q6NGXnFHfTtbWtUaMGKmSkqOn7WtLZ/P+kU68h6qr%0Aq33h0uneQ96woa6uznePvvxynz777BP98IdzWn3O2bzO+/bt0dGjxafMBmnvtXrnnbd0/PgxTZv2%0AXb9+T5w4QQ899KDGjh1/2r7s3Vukt99+S/Pm/dh37ODBA4qIiPB7f7d0utcykPeUpObX2T8s6mzs%0A/gAAAAB0kmHDhuvaa7/rV9htxIgMpaefqzVrVquurk5lZaV6/vlf66qrrpHFcnbf+aWmnqOGhgbt%0A27dHlZWVevrppxQeHqHy8vJ2v73MzMxSXFy8nnvuOTU2Nuqzzz7V++//rdVzX3rpBS1c6NmBQvJ8%0Aw11ZWam0tIGSPBXxv/nmkK96/yOPPKiXX/7tKdexWCwaNGiw/vWvE2vAvYXnXnklX19/fUg7d76n%0ApUs9xescjqZW+xMfn6CBAwe1+edM72129gWKiorSr3/9jOrr61VRYdeGDb/RhRfmaMSIkRoxIkNr%0A1qxSTU21Dh78Si+//KJuvNFTcDI8PFy/+c2zWr/+13I4HPrww7/rnXfe0vTpNzf/Hg794hdLNWfO%0AvKAChZb3s71rnX/+iDb72tLZvH+kE++h3/3u+XbfQxkZWYqMjNSvfvWkDh78Su+//zfdf/8CTZ36%0An8rKym71OWfzOu/du0cJCQmnFH9s77W6554f66WXXtW6dS9q3boXtXz5k5KkF154SRMmTGjzfiQl%0A9dGWLb/XCy+sV2Njow4dOqhnn12jKVP+3TcbKdDXsr1+eh04sD/gEKijMFMBAAAA6EQ//OEcvfvu%0A/yk8PFySZ6r/o4+u0MqVyzR1qqcOweWXX6E5c/LOuq2srAs0dep03XPPnbJao3TrrXfoRz9aqPvu%0A+7EeeuinmjNn3mmfGxlp1bJlK7RixS+0bt16ZWVdoBkz/kubN5867fumm/5LJSVHdfvt/6X6+nql%0ApAzQnDnzfEsWbrxxqn71q6f00Ucf6rHHnlBJydHTfjP77W+P1ief/EPTp8+U5Nn5YfTof9ORI4d1%0A660zlJ5+rm6//S6tWPGoNm9+WYsXP3LW98lrwgTP7hTe6f1//avn79u2va+EhEStWLFa//u/v9SN%0AN16niIgIXXRRjhYuXCRJWrr0F1q27P9pypSJiomJ1Q03TNXUqf8pyVPk8ZFHHtWyZf+jV17JV3Jy%0AihYvfkTDh3sKaxYWFuirrw7oyScf15NPPu7XpxdffEU33/wfp+2XJL/72d61BgxIbbOvLbX3/nn4%0A4UfbvJ+RkVY9+ujjevzxR7Vx44vKyhp12vdQUlKSHn74Ma1evVK33jpDKSkDNHXqdM2Y8V9tthGs%0AljODWmrvtYqPj/er+eFd3pGcnKKoqCiNHu0JQFp7rfr3T9by5b/UmjWrtWHDbxQREa5rr/2u7rxz%0Aru96Z/JattVPSaqpqdbevXuUl/ffZ32/zoTJ3dULLhCQsrKu2y4plFgsZiUlxchmq2l3axagt2O8%0AAIFhrACBM2K8fPnlPv3wh9/Xxo2vq3//ZC1YcI9GjMjw++AFhJpQ/P+WjRtf1JtvvqHnn38p6Gv0%0A7x93xs9h+QMAAAAAwwwdOkzjxuXqt79dL8kTMgwZMrTtJwHwU1tbq5df/p1mzbqry9smVAAAAABg%0AqIULF2nnzvd8RfHOO49QATgTnu1rx+ryy8d3edssfwhRLH8InWlEQKhivACBYawAgWO8AIHpqWOF%0A5Q8AAAAAAKDLECoAAAAAAICgECoAAAAAAICgWIzuAABI0qufFwf93KkXpHZgTwAAAAAEipkKAAAA%0AAAAgKIQKAAAAAAAgKIQKAAAAAAAgKIQKAAAAAAAgKIQKAAAAAAAgKIQKAAAAAAAgKIQKAAAAAAAg%0AKIQKAAAAAAAgKIQKAAAAAAAgKIQKAAAAAAAgKIQKAAAAAAAgKIQKAAAAAAAgKIQKAAAAAAAgKIQK%0AAAAAAAAgKIQKAAAAAAAgKIaGCocPH9add96pMWPGKDc3V8uXL5fL5Wr13A0bNmjixInKycnRzJkz%0AtWvXLt9jDQ0NevDBBzVu3DiNGTNGeXl5stlsAbezc+dOTZs2TTk5OZo0aZK2bNkScNvHjx/Xvffe%0Aq7Fjx+o73/mOvv/976uwsLCjbhEAAAAAACHL0FBh3rx5SklJ0datW7Vu3Tpt3bpVzz///Cnnbdu2%0ATatWrdKyZcv0/vvvKzc3V7Nnz1Ztba0kaeXKlSosLFR+fr7efvttud1uLVq0KKB2SktLNXfuXM2Y%0AMUM7d+7UAw88oMWLF6ugoCCgtpcsWaJjx47pzTff1HvvvacLL7xQd955p5xOZ2ffPgAAAAAADGVY%0AqFBQUKCioiItXLhQcXFxSk9P12233ab8/PxTzs3Pz9fUqVM1atQoWa1WzZo1S5L07rvvyuFwaPPm%0AzZo7d65SU1OVmJio+fPna/v27SopKWm3nTfeeEPp6emaNm2aIiMjNXbsWE2YMEGbNm1qt21JKiws%0A1FVXXaWkpCRFRETohhtuUHl5ucrKyrriNgIAAAAAYBiLUQ0XFhYqLS1NCQkJvmOZmZk6cOCAqqur%0AFRsb63fu9ddf7/u72WzWyJEjVVBQoJEjR6qqqkqZmZm+x4cMGSKr1arCwkKVlpa22U5hYaEyMjL8%0A+paRkaG33nqr3bYnTZqk8ePH680339RVV12l2NhYvfbaaxo5cqRSUlICvhelpaWnhBAWS7SSk5MD%0AvkZPERZm9vtf9B5hZlPQz7VYeuf7hfECBIaxAgSO8QIEhrFygmGhgt1uV3x8vN8x7wd/m83mFyrY%0A7Xa/UMB7rs1mk91ul6RTrhUfH+97vK127Hb7KQFAYmKiryZDW21L0k9+8hPddddduvzyyyVJaWlp%0AevbZZ2UyBf4BKT8/X6tXr/Y7dvfddysvLy/ga/Q08fFRRncBXSw6OjLo5yYlxXRgT7ofxgsQGMYK%0AEDjGCxAYxoqBoYIkud3uDju3rcfPpJ0zff6SJUskSdu3b1dcXJw2bNigO+64Q2+++aZiYgL7oHPT%0ATTdpwoQJfscslmjZbDXBd7qbCgszKz4+SpWVdXI6Wy/aiZ6ptrYh6Of2xrEiMV6AQDFWgMAxXoDA%0A9NSxEsyXdYaFCn369PHNMvCy2+0ymUzq06eP3/GkpKRWzx02bJjvXLvd7vchvqKiQn379pXT6Wyz%0AndaubbPZfNdtq+3a2lq98sorevHFF5WamipJmjNnjtavX6/33ntP11xzTUD3Ijk5+ZSlDmVlVXI4%0Aes6b80w5na5e/fv3Rk5X8OHfxk8OB/3cqRekBv3cUMF4AQLDWAECx3gBAsNYMbBQY1ZWloqLi3X8%0A+HHfsYKCAg0dOvSUb/izsrL8tml0Op3avXu3Ro0apUGDBikhIcHv8b1796qxsVFZWVnttpOdne23%0ARaQk7dq1S6NGjWq3bZfLJbfb7bc9pdvtVlNT01neHQAAAAAAQp9hoUJGRoays7O1YsUKVVdXa//+%0A/Vq3bp1mzpwpSbr22mv10UcfSZJmzpyp1157TZ9++qnq6ur09NNPKyIiQuPHj1dYWJimT5+uNWvW%0AqLi4WDabTU888YSuvvpq9evXr912Jk+erMOHD2vTpk1qaGjQjh07tGPHDk2fPr3dtmNjYzV69Gg9%0A/fTTKi8vV319vZ555hmFh4frO9/5jjE3FgAAAACALmJoTYWnnnpKixcv1qWXXqrY2FjNmDFDN998%0AsyTpwIEDqq2tlSSNGzdOCxYs0Pz583Xs2DFlZ2dr7dq1slqtkqS8vDzV1NTohhtukMPhUG5urn7+%0A858H1E7fvn31zDPPaOnSpVqyZInS0tK0fPlyjRgxIqC2V65cqccee0w33nijGhoaNHz4cD377LNK%0ASkrqqtsIAAAAAIAhTO6zrWKITlFWVmV0FwxhsZiVlBQjm62m169N6m1e/bzYkHa7c00FxgsQGMYK%0AEDjGCxCYnjpW+vePO+PnsKkm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AAAAAAAICqECAAAA%0AAAAICqECAAAAAAAICqECAAAAAAAICqECAAAAAAAICqECAAAAAAAICqECAAAAAAAICqECAAAAAAAI%0ACqECAAAAAAAICqECAAAAAAAICqECAAAAAAAICqECAAAAAAAICqECAAAAAAAICqECAAAAAAAICqEC%0AAAAAAAAICqECAAAAAAAICqECAAAAAAAICqECAAAAAAAICqECAAAAAAAICqECgG7veG2j6pucRncD%0AAAAA6HUsRncAAM7GgWM1evmTI7JazLpmRH9lDIiTyWQyulsAAABAr8BMBQDd2gcH7ZKkeodLW3aV%0A6PefH1Vto8PgXgEAAAC9A6ECgG7reG2jDhyrlSSFmT2zE/aUVuvZ9w9pT0m1kV0DAAAAegVCBQDd%0A1qffVEiSTCbpjksG66KBCZKk2ianXv28WFsKjqqOWgsAAABApyFUANAtOZwufX6kUpJ0fv8Y9Y2J%0A0LUjk3VTzjmKi/SUiyk8WqXndh7U/vIaI7sKAAAA9FiECgC6paLSatU1uSRJFw1M9B0/r2+MZv3b%0AYGWfEydJqm5wauM/j+iPu0vkcLoM6SsAAADQUxEqAOiWPvnas/QhKTpc6X2i/B6zhofpu5kDNG1U%0AqmIiwiRJnx2u1HsHjnd5PwEAAICejFABQLdTWtWgwxX1kqSL0hJOu4XksORYzfq3byktwSpJ+vxI%0ApVxud5f1EwAAAOjpDA0VDh8+rDvvvFNjxoxRbm6uli9fLper9enJGzZs0MSJE5WTk6OZM2dq165d%0AvscaGhr04IMPaty4cRozZozy8vJks9kCbmfnzp2aNm2acnJyNGnSJG3ZsiXgtrOzs0/5M3z4cH34%0A4YcddZsAnOST5gKNYWaTss+Jb/Pc6IgwjflWkiTPUoiDx+s6vX8AAABAb2FoqDBv3jylpKRo69at%0AWrdunbZu3arnn3/+lPO2bdumVatWadmyZXr//feVm5ur2bNnq7bWs5XcypUrVVhYqPz8fL399tty%0Au91atGhRQO2UlpZq7ty5mjFjhnbu3KkHHnhAixcvVkFBQUBtFxQU+P1Zv3690tLSdMEFF3T27QN6%0ApQaHS4XFngKNI1NiFd28vKEtQ/pHy2rx/HO3q/m5AAAAAM6eYaFCQUGBioqKtHDhQsXFxSk9PV23%0A3Xab8vPzTzk3Pz9fU6dO1ahRo2S1WjVr1ixJ0rvvviuHw6HNmzdr7ty5Sk1NVWJioubPn6/t27er%0ApKSk3XbeeOMNpaena9q0aYqMjNTYsWM1YcIEbdq0qd22T+Z0OvXwww/r3nvvldVq7axbB/RqhcWV%0AanR6ljDkNG8h2R6L2ayRKbGSpD2l1WqkYCMAAADQISxGNVxYWKi0tDQlJJz4UJCZmakDBw6ourpa%0AsbGxfudef/31vr+bzWaNHDlSBQUFGjlypKqqqpSZmel7fMiQIbJarSosLFRpaWmb7RQWFiojI8Ov%0AbxkZGXrrrbfabXvSpEl+z3vttdcUERGh66677ozuRWlpqcrKyvyOWSzRSk5OPqPr9ARhYWa//0Xv%0AEWZuvS5CS263W58e9sw0SImL1KCkqNPWUzjZBWkJ+ufhSjU53dpfVqOs5mUTFkv3fa8xXoDAMFaA%0AwDFegMAwVk4wLFSw2+2Kj/dfC+394G+z2fxCBbvd7hcKeM+12Wyy2+2SdMq14uPjfY+31Y7dbldK%0ASorf44mJib6aDG213ZLL5dLatWt17733tv/LnyQ/P1+rV6/2O3b33XcrLy/vjK/VU8THR7V/EnqU%0A6OjIds85dKxGJVUNkqRLhvSJ+E/NAAAgAElEQVRVTEzgM4LOj4pQUvRR2WqbtLu0WqOH9pckJSXF%0ABNfhEMJ4AQLDWAECx3gBAsNYMTBUkDzfOnbUuW09fibtBPv8HTt2qKmpSVdeeeUZX/+mm27ShAkT%0A/I5ZLNGy2WrO+FrdXViYWfHxUaqsrJOTKeq9Sm1tQ7vnvPelZ0ZPRJhZ5/eNDug5LWUOiNPf/nVc%0A+0qqVWqrUWykpVuPM8YLEBjGChA4xgsQmJ46VoL5ws2wUKFPnz6+WQZedrtdJpNJffr08TuelJTU%0A6rnDhg3znWu32xUTc+IGVFRUqG/fvnI6nW2209q1bTab77pttd3Sn/70J+Xm5gY8Fbul5OTkU5Y6%0AlJVVyeHoOW/OM+V0unr1798bOV1th3e1jU7tPlotScpMjZPFbGr3OSfLaA4V3JIKjlRq9LeSesT7%0AjPECBIaxAgSO8QIEhrFiYKHGrKwsFRcX6/jx475jBQUFGjp0qF844D23sLDQ93en06ndu3dr1KhR%0AGjRokBISEvwe37t3rxobG5WVldVuO9nZ2X5bRErSrl27NGrUqHbb9nK73Xr33Xd16aWXnuVdAXA6%0ABUcqfSFCoAUaT9Y3JkKp8Z5lFoXFVR3WNwAAAKC3MixUyMjIUHZ2tlasWKHq6mrt379f69at08yZ%0AMyVJ1157rT766CNJ0syZM/Xaa6/p008/VV1dnZ5++mlFRERo/PjxCgsL0/Tp07VmzRoVFxfLZrPp%0AiSee0NVXX61+/fq1287kyZN1+PBhbdq0SQ0NDdqxY4d27Nih6dOnt9u21zfffKOKigoNHDiwa28i%0A0Eu43W7985sKSdLARKuS49qvv3A6WameGitHqxpUXn1myycAAAAA+DO0psJTTz2lxYsX69JLL1Vs%0AbKxmzJihm2++WZJ04MAB1dbWSpLGjRunBQsWaP78+Tp27Jiys7O1du1a37aNeXl5qqmp0Q033CCH%0Aw6Hc3Fz9/Oc/D6idvn376plnntHSpUu1ZMkSpaWlafny5RoxYkRAbUtSeXm5JKlfv36dfs+A3uir%0A47Wy1TVJki4KcpaCV8aAWP15b5lcbmkXsxUAAACAs2Jyn20VQ3SKsrLe+WHHYjErKSlGNltNr1+b%0A1Nu8+nnx6R/77Ij2lNYoKtysey4/V5az3Lpn0z+P6MvyGsVbLfq/uf8mcxC1UEIB4wUIDGMFCBzj%0ABQhMTx0r/fvHnfFz2FQTQEirqndob5lnh4YLzkk460BBkrJSPf9YVtY7fMsqAAAAAJw5QgUAIe3T%0AwxXyzqe6cGB8h1xzaP8YRVo8//z9cXdJh1wTAAAA6I0IFQCEtIIjlZKkc/tGq090RIdcMzzMrOHJ%0AsZKkP+8tV32Ts0OuCwAAAPQ2hAoAQlZNo0MV9Q5J0ojmEKCjeJdA1DQ69dd/HW/nbAAAAACtIVQA%0AELLKqhp9P5/NNpKtGZwUpXirZwMclkAAAAAAwSFUABCySqsbfD/3i+2YpQ9eJpNJmQM8sxV2fmWT%0ArbaxnWcAAAAAOBmhAoCQVVbt+aCfGBWuiA7Y9eFk3iUQTpdb/7enrMOvDwAAAPR0hAoAQlZZ80yF%0A5A6epeDVLzbSV6vhj7tLO6UNAAAAoCcjVAAQktxut8qbZyr0j+3YegotXZeRLEkqPFqlr47Xdlo7%0AAAAAQE9EqAAgJNnqmtTkckuS+sd1zkwFSbpmRLLMJs/Pf/qC2QoAAADAmSBUABCSvPUUJCm5E2cq%0A9IuJ0JhvJUmS3vqiVG63u9PaAgAAAHoaQgUAIamsylNPIcxsUlJUeKe2de1IzxKIIxX12ltW06lt%0AAQAAAD2JxegOAEBrvDMV+sVEyOxdn9BJxp7bRyZJbkkfHrRpeHPxxva8+nlxUO1NvSA1qOcBAAAA%0AoYaZCgBCUmnzzg/9O2nnh5YSo8I1IsUTJHxw0Nbp7QEAAAA9BaECgJDT5HTJVtskqXPrKbR0Sbqn%0ArsI/v6lQfZOzS9oEAAAAujtCBQAh51hNo7zlErtipoIkX7HGRqdbnx2u7JI2AQAAgO6OUAFAyClt%0AsfND/y6aqZCdGq+ocM8/iX9nCQQAAAAQEEIFACGnrLmegjXcrNjIsC5pM8JiVs7AREnUVQAAAAAC%0ARagAIOR4d35Ijo2UydS5Oz+0NKa5rsK+shodq2ls52wAAAAAhAoAQk5ZVdft/NDSmG8l+n7+8BCz%0AFQAAAID2ECoACCm1jU5VN3p2X+iqnR+8zu0TreTmIOODrwgVAAAAgPYQKgAIKd56ClLXz1QwmUwa%0A3bwLxAcH7XK73e08AwAAAOjdCBUAhJSyFjs/9OvimQrSia0ly2sa9a9jtV3ePgAAANCdECoACCne%0AmQqJURZFWrr+n6jRLeoqsAsEAAAA0DZCBQAhpbR5pkJ/A2YpSFKf6Aid3z9GEqECAAAA0B5CBQAh%0Aw+12q7zamJ0fWrqkeWvJj7+uUKPDZVg/AAAAgFBHqAAgZFTUO9To9BRHNGqmgiRfscYGh0ufH6k0%0ArB8AAABAqCNUABAyyqpO7PyQbOBMhQvTEnz1HP7OEggAAADgtAgVAIQMbz2FMJNJSdHGhQqRFrMu%0ASkuQJH1IqAAAAACcFqECgJDh3fmhb0y4wswmQ/syprmuQlFJtey1TYb2BQAAAAhVhAoAQkaZd+eH%0AOOPqKXiNad5a0i3pw0PMVgAAAABaQ6gAICQ4XC4dq/WECkbWU/Aa2i9GfaLDJbG1JAAAAHA6hAoA%0AQsKxmia5PRs/GLrzg5fJZNKY5l0gPjhol9vbOQAAAAA+hAoAQoK3noIk9Q+BmQqSdElzXYWSqgYd%0AtNUZ3BsAAAAg9BAqAAgJ3noKVotZcZEWg3vjMXpwou/nD75iCQQAAABwMkIFACGhtMozU6F/bIRM%0AJmN3fvDqFxupof1iJFFXAQAAAGgNoQKAkODb+SEE6im0NLp5F4iPv66Qw+kyuDcAAABAaCFUAGC4%0AyvomVTU4JIVOPQUvb7HG2ianCoqrDO4NAAAAEFoIFQAYbn95re/n5LjQmqmQMzBB4WGe5Rh/ZwkE%0AAAAA4IdQAYDhviyv8f3cLya0ZipYw8M0Ki1BkvQhoQIAAADgh1ABgOH2N4cK8VaLrOFhBvfmVJc0%0AL4HYfbRKlfVNBvcGAAAACB2ECgAM92WZJ1QItXoKXmOaizW63NJHh+wG9wYAAAAIHYQKAAzldrt9%0Ayx+SQ2znB6/zk2OVGBUuSfrgIKECAAAA4EWoAMBQR6saVNPolBS6MxXMJpMuHuTdWpJQAQAAAPAi%0AVABgKO/SB0nqH6IzFSQpZ5CnWONBW53KaxoN7g0AAAAQGggVABjKu/TBbJL6htjODy1dNDDB9/On%0A31QY2BMAAAAgdBAqADCUd+eHvjERCjObDO7N6Z3XN1oJVosk6RNCBQAAAEASoQIAg3lnKoRqPQUv%0As8nkm63wyTfUVQAAAAAkQgUABmpyuvTV8TpJoV1PwSunuVjj/vJa2WubDO4NAAAAYDxCBQCGOXi8%0ATk6XW1Loz1SQpJwWdRX+eZglEAAAAAChAgDDeJc+SFJyN5ipMLRfjOIiqasAAAAAeBEqADDMgeO1%0AkqSYiDDFNxdBDGVhZpMuTIuXJH3yNXUVAAAAAEIFAIYprqiXJJ2TYJXJFLo7P7Tkrauwr6xGdU1O%0Ag3sDAAAAGItQAYBhiiubQ4V4q8E9CZy3roJb0jf2OmM7AwAAABiMUAGAYY40z1RITeg+ocL5ybGK%0AiQiTJB2yESoAAACgdyNUAGCIJqdLZdWNkqTU+NAv0uhlMZt0wTmeugqECgAAAOjtCBUAGKKkqkHu%0A5p+70/IH6cQSiJLKBjU4XAb3BgAAADAOoQIAQ3iXPkjda/mDdKJYI3UVAAAA0NsRKgAwhLdIo9T9%0AZipkpMTKavH88/k1SyAAAADQixEqADDEkcoGSVJsZJjirBaDe3NmLGFm6ioAAAAAIlQAYJBi784P%0A3WyWglfOIE9dheLKejU6qasAAACA3olQAYAhvMsfutvSB6+cgZ66Ci63dNhe387ZAAAAQM9EqADA%0AEN5Cjd2tSKNX5oA4hZlNklgCAQAAgN6LUAFAl2tyulRW3ShJSo2PNLg3wYmwmJXWHIh8bas1uDcA%0AAACAMQgVAHS5kqoGuZt/7q7LHyRpUFKUJOlIRYOaqKsAAACAXohQAUCX8y59kLrv8gdJGtwcKjjd%0Abr/fCQAAAOgtCBUAdDlvkUape89USEuwqrmsAnUVAAAA0CsRKgDockcqGyRJsZFhirNaDO5N8MLD%0AzDrHW1fBTqgAAACA3odQAUCXK67o3ttJtuRdAnHYXi+ny93O2QAAAEDPYmiocPjwYd15550aM2aM%0AcnNztXz5crlcrRc727BhgyZOnKicnBzNnDlTu3bt8j3W0NCgBx98UOPGjdOYMWOUl5cnm80WcDs7%0Ad+7UtGnTlJOTo0mTJmnLli0Bty1Jf/7zn3Xdddfpggsu0OTJk/Xee+91xO0Beizv8odzunE9BS9v%0AsUaHy+23rAMAAADoDQwNFebNm6eUlBRt3bpV69at09atW/X888+fct62bdu0atUqLVu2TO+//75y%0Ac3M1e/Zs1dZ6tnFbuXKlCgsLlZ+fr7fffltut1uLFi0KqJ3S0lLNnTtXM2bM0M6dO/XAAw9o8eLF%0AKigoCKjtL774QosWLdKiRYv0j3/8Q7feeqtWrVqlpqamzr59QLflLWqY2gNmKgxMiJKJugoAAADo%0ApQwLFQoKClRUVKSFCxcqLi5O6enpuu2225Sfn3/Kufn5+Zo6dapGjRolq9WqWbNmSZLeffddORwO%0Abd68WXPnzlVqaqoSExM1f/58bd++XSUlJe2288Ybbyg9PV3Tpk1TZGSkxo4dqwkTJmjTpk3tti15%0AZjFMmTJF48aNU2RkpKZNm6aXX35Z4eHhXXEbgW6n0eFSWXWjpO6984NXhMXsC0cIFQAAANDbGFYh%0ArbCwUGlpaUpISPAdy8zM1IEDB1RdXa3Y2Fi/c6+//nrf381ms0aOHKmCggKNHDlSVVVVyszM9D0+%0AZMgQWa1WFRYWqrS0tM12CgsLlZGR4de3jIwMvfXWW+22PWnSJH388ceaMmWKbrnlFu3evVvDhg3T%0A4sWL/frTntLSUpWVlfkds1iilZycHPA1eoqwMLPf/6LnOVJVL2/lgYFJUbJYml9z7zYKXez1XUeD%0Afq63z99KitKRinp901yssb3fxfs7ny3GCxAYxgoQOMYLEBjGygmGhQp2u13x8fF+x7wf/G02m1+o%0AYLfb/UIB77k2m012u12STrlWfHy87/G22rHb7UpJSfF7PDEx0VeToa22Jeno0aN69dVX9dRTTyk9%0APV2PP/64Zs+erXfeeUdRUVEB3Yv8/HytXr3a79jdd9+tvLy8gJ7fE8XHB3bv0P0Ulp/4Nn/EwCQl%0AJcVIkqKjI43q0lkblhqvnV/Z1OR0y97o0qA+0W2e7/2dOwrjBQgMYwUIHOMFCAxjxcBQQZLc7sAr%0Apbd3bluPn0k7wVz7hhtuUFZWliTp3nvv1aZNm/Txxx/rsssuC+j6N910kyZMmOB3zGKJls1WE3yn%0Au6mwMLPi46NUWVknp7P1op3o3vYcPlFENdbk8r3Pa2sbjOrSWUuOssgkyS1pT3GF+lrD2jy/o8Y2%0A4wUIDGMFCBzjBQhMTx0rwXz5ZVio0KdPH98sAy+73S6TyaQ+ffr4HU9KSmr13GHDhvnOtdvtiok5%0AcQMqKirUt29fOZ3ONttp7do2m8133bbalqT+/fv7zYSIiYlRUlKSysvLA74XycnJpyx1KCurksPR%0Ac96cZ8rpdPXq378nO9xcdyAu0qIoS5jvde7O2zGGh5mVEhepo1UNOni8VmO+ldTm+R393ma8AIFh%0ArACBY7wAgWGsGFioMSsrS8XFxTp+/LjvWEFBgYYOHeoXDnjPLSws9P3d6XRq9+7dGjVqlAYNGqSE%0AhAS/x/fu3avGxkZlZWW12052dvYpW0Tu2rVLo0aNardtyVO/4YsvvvA9XlNTI5vNpnPOOedsbg/Q%0AYx2p9MxISI3vvssdWuPdWvIbe71cZzk7CgAAAOguDAsVMjIylJ2drRUrVqi6ulr79+/XunXrNHPm%0ATEnStddeq48++kiSNHPmTL322mv69NNPVVdXp6effloREREaP368wsLCNH36dK1Zs0bFxcWy2Wx6%0A4okndPXVV6tfv37ttjN58mQdPnxYmzZtUkNDg3bs2KEdO3Zo+vTp7bYtSTNmzNBbb72lv/zlL6qr%0Aq9PKlSs1cOBA5eTkdP1NBbqB4ubtJM/pATs/tDS4OVRocLhUWtV9l3IAAAAAZ8LQmgpPPfWUFi9e%0ArEsvvVSxsbGaMWOGbr75ZknSgQMHVFtbK0kaN26cFixYoPnz5+vYsWPKzs7W2rVrZbV6PpTk5eWp%0ApqZGN9xwgxwOh3Jzc/Xzn/88oHb69u2rZ555RkuXLtWSJUuUlpam5cuXa8SIEQG1feWVV+r+++/X%0Agw8+qGPHjumCCy7Q2rVrZbEYemuBkFVc6QkVvNsw9hQDE0/8Pkcq6jWgh/1+AAAAQGtM7rOtYohO%0AUVZWZXQXDGGxmJWUFCObrabXr03qiRodLl325N/klrQgd4hm5qT5Hnv182LjOtZBnv7bV7LXNSkr%0ANU6Tswac9rypF6R2SHuMFyAwjBUgcIwXIDA9daz07x93xs9hU00AXaakqkHeFPOcHlZTQZLSmmcr%0AHG5e4gEAAAD0dIQKALrMkcoTH7Z72vIHSUprrhNhq21SbaPT4N4AAAAAnY9QAUCXKa7o2aFCy+KT%0AR5itAAAAgF6AUAFAl/EWaYyLtCjO2vOKmSbHRspiNkliCQQAAAB6B0IFAF3mSKVnq8XUHlhPQZLC%0AzCbf73akos7g3gAAAACdj1ABQJfxLn9ouUygp0lLjJIkHalokIvNdQAAANDDESoA6DLe5Q89sZ6C%0AlzcwaXS6dKym0eDeAAAAAJ2r5y1qBmCYVz8vPu1jDpdLpdWeD9llNQ1tntudpbWYhXHYXq/+sT1z%0AqQcAAAAgMVMBQBeprHf4fk6whhvYk84VG2lRQnMRSoo1AgAAoKcjVADQJSrqWoQKUT03VJBOLIFg%0AW0kAAAD0dIQKALpERV2T7+eEHridZEveUKG8plH1TU6DewMAAAB0HkIFAF2iot4TKlgtZlnDwwzu%0ATefy7gAhSUcqma0AAACAnotQAUCXsDcvf+jpSx8kKSUuQmEmkyRPsUYAAACgpyJUANAlvMsfEqJ6%0A9tIHSbKYzRoQ79n1gboKAAAA6MkIFQB0Ce/yh56880NLLYs1ut1ug3sDAAAAdA5CBQCdzuFyqbrB%0AU7CwNyx/kKS05lCh3uHS8dqmds4GAAAAuidCBQCdrrLFdpKJPXznB6+0RKvv58MsgQAAAEAPRagA%0AoNN5lz5IvWemQlykRbGRnl0ujtjrDO4NAAAA0DkIFQB0uooWMxXie8lMBZPJ5FsCwUwFAAAA9FSE%0ACgA6nXemgtViljU8zODedJ20hChJUll1oxocLoN7AwAAAHQ8QgUAnc7ePFOhtyx98PLuAOGWVFzJ%0AbAUAAAD0PIQKADpdRV3zdpJRvWPpg9eA+EiZTZ6fj7AEAgAAAD0QoQKATudd/pBg7V0zFcLDzEqO%0Ai5QkHbYTKgAAAKDnIVQA0KkcLpeqG5ySet/yB0l+xRrdbrfBvQEAAAA6FqECgE5V2WLnh8ResvND%0AS95Qoa7JKXtdUztnAwAAAN0LoQKATuVd+iD1zpkK5zTvACGxtSQAAAB6HkIFAJ2qosVMhfheOFMh%0AMcqi6AjPNpqECgAAAOhpCBUAdCrvTAWrxSxreJjBvel6JpPJtwTiCMUaAQAA0MMQKgDoVPbmmQq9%0AcemD1znNoUJpdYOanC6DewMAAAB0HEIFAJ2qork4YUJU71v64OWdqeByS0crGwzuDQAAANBxCBUA%0AdCrv8ocEa++dqZAab5Wp+WfqKgAAAKAnIVQA0GkcTpeqG5ySevfyhwiLWf1jIyRJhyvqDO4NAAAA%0A0HEIFQB0mor6Ezs/JPbCnR9aSkv0bC152F4vt9ttcG8AAACAjkGoAKDTeJc+SL17poJ0olhjTaNT%0AJVXUVQAAAEDPQKgAoNNU1J2YqRDf22cqNIcKkvT5kUoDewIAAAB0HEIFAJ3Gu/OD1WKWNTzM4N4Y%0Aq090uKwWzz+5u4qrDO4NAAAA0DEIFQB0Gt/OD7186YMkmUwm3xIIQgUAAAD0FIQKADqNd/lDYlTv%0AXvrgNSDeEyrsK6uW00WxRgAAAHR/hAoAOo13+UOClZkKkjQgPlKSVO9w6ZCNrSUBAADQ/REqAOgU%0ADpdL1Y1OSVI8yx8kSQPiIn0/F5WyBAIAAADdH6ECgE5RVX9i54eEXr7zg1e81SJruOef3aKSaoN7%0AAwAAAJw9QgUAnaKyRagQR6ggyVOs0TtbYU8poQIAAAC6P0IFAJ2iZagQT6jg4y3WWFRSLZebYo0A%0AAADo3ggVAHSKqgZPqBBmMik6PMzg3oSOlOaZCjWNTh2pqDe4NwAAAMDZIVQA0Cm8MxXirBaZTCaD%0AexM6/Io1UlcBAAAA3RyhAoBO4S3UyNIHf0nR4YqJ8MzcKKKuAgAAALo5QgUAnaKyvkkSRRpPZjKZ%0AdH5yrCRpDzMVAAAA0M0RKgDoFJXNNRXiIwkVTjaiOVQoKq2Wm2KNAAAA6MYIFQB0uCanS/VNLkks%0Af2jNiBRPqGCva1JJVYPBvQEAAACCR6gAoMO13E6S5Q+nGt48U0GS9lBXAQAAAN0YoQKADtcyVIi3%0AhhvYk9D0rT7RirR4/vllBwgAAAB0Z4QKADpcVXORRkmKo6bCKSxmk87vHyOJHSAAAADQvREqAOhw%0A3iKNFrNJUeH8M9Ma7xIIlj8AAACgO+O/9gF0uKrm5Q/xVotMJpPBvQlN3mKNZdWNKq9pNLg3AAAA%0AQHAIFQB0uMoWoQJaNyI5zvczsxUAAADQXREqAOhw3lCBnR9O77x+0bKYPbM49lCsEQAAAN0UoQKA%0ADlfVXFMhPpKdH04nPMysof0o1ggAAIDujVABQIdqcDjV4HBJYvlDe4Y311XYU1JlcE8AAACA4BAq%0AAOhQ3qUPEssf2jOieQeII5UNqqhraudsAAAAIPQQKgDoUFUtQgVmKrTNuwOERLFGAAAAdE+ECgA6%0AlN9MhUhChbYM7RejsOYdNwkVAAAA0B0RKgDoUJXNRRojwsyyhocZ3JvQZg0PU3rfaElSETtAAAAA%0AoBsiVADQobzLH1j6EBhvXQV2gAAAAEB3RKgAoENV1nsKDlKkMTDDU+IkSYdsdapucLRzNgAAABBa%0ACBUAdKhKZiqcEe9MBUnaV1ZjYE8AAACAM0eoAKDDuN1u3/IHijQG5vzkGN/PLIEAAABAd0OoAKDD%0A1DtcanK5JTFTIVAxERYNToqSJO0pqTK4NwAAAMCZIVQA0GGqWmwnSagQOIo1AgAAoLsiVADQYSr9%0AQoVwA3vSvYxI8YQKB47Vqr7JaXBvAAAAgMAZGiocPnxYd955p8aMGaPc3FwtX75cLper1XM3bNig%0AiRMnKicnRzNnztSuXbt8jzU0NOjBBx/UuHHjNGbMGOXl5clmswXczs6dOzVt2jTl5ORo0qRJ2rJl%0AS8Bt33LLLcrMzFR2drbvz5QpUzrqFgHdinfnB4ndH05WX1utowf36VjxIZWXl6uhod732PDmmQou%0At/RlOcUaAQAA0H0Y+l/98+bNU2ZmprZu3apjx47prrvuUr9+/fSDH/zA77xt27Zp1apVeu655zR8%0A+HBt2LBBs2fP1jvvvKPo6GitXLlShYWFys/PV1RUlBYvXqxFixZpzZo17bZTWlqquXPn6oEHHtDk%0AyZP18ccfa86cOTr33HOVnZ3dbtuS9Mgjj2jq1Kldfv+AUFPVvCWi1WJWRFjvnghV9s0BHSj8WGXf%0A7FfJof2qPFbie+yF5v+NiIjQiBEjNWbseJnq4uSOSlRRSbWyUuON6TQAAABwhgz7r/6CggIVFRVp%0A4cKFiouLU3p6um677Tbl5+efcm5+fr6mTp2qUaNGyWq1atasWZKkd999Vw6HQ5s3b9bcuXOVmpqq%0AxMREzZ8/X9u3b1dJSUm77bzxxhtKT0/XtGnTFBkZqbFjx2rChAnatGlTu20D8Nfbt5N0u906+MU/%0A9eqqB/W7x+br/Tde0L5/vu8XKLTU2Niozz//TM+ueVLWd5YqcseTeuePv1dTU1Or5wMAAAChxrD/%0A8i8sLFRaWpoSEhJ8xzIzM3XgwAFVV1crNjbW79zrr7/e93ez2ayRI0eqoKBAI0eOVFVVlTIzM32P%0ADxkyRFarVYWFhSotLW2zncLCQmVkZPj1LSMjQ2+99Va7bU+aNEmS9Mc//lHPPfeciouLNWrUKD38%0A8MMaPHhwwPeitLRUZWVlfscslmglJycHfI2eIqz52+2wXv4td3dV5QsVwhVmNhncm67jdru15+O/%0A6sN3XlHZNwd8x83mMPU9Z7BSBg1RyuCh6ps6WE5Hky5MiVBVVaXKy8v1/vt/U1HRF57z7V+r6E/P%0A6we7t2v+/P/WJZeMbbNdxgsQGMYKEDjGCxAYxsoJhoUKdrtd8fH+U3y9H/xtNptfqGC32/1CAe+5%0ANptNdrtdkk65Vnx8vO/xttqx2+1KSUnxezwxMdFXk6GttiVPgBEVFaXHH39cLpdLS5cu1axZs/SH%0AP/xBERERAd2L/Px8rV692u/Y3Xffrby8vICe3xPFx0cZ3QUEobrRU2SwT2ykoqMjDe5N16itqtAf%0AfrNS/5+9O4+Pur72P/6amewrCSEJSyAsCQSIkbCJIEsAoVjEuhbbqr211eqttXbxqre9ba9bi9bW%0A5arU/myt91bEBUVBlC0o4IKBEMISlqgYIQGy78nM/P6YzCSREJLJzHwnyfv5ePAgmfnO93OY5Jsw%0AZz7nnILdO123hUcNYOqCZUzO+iZhEWeXMlw9vW3S8S6Kior4zVP/ywebN2Cu+Iovvvicu+66g3nz%0A5nH33XczYsSITmPQ9ZeDOUUAACAASURBVCLSNbpWRLpO14tI1+haMbingt1u99ixnd3fnXW6+/jf%0A/va37T7//e9/z/Tp0/n000+ZMWNGl85/3XXXkZWV1e62gIAwysr6X8M2i8VMVFQolZV1WK0dN+0U%0A/2S326moc2zbDwswUVvbYHBE3vfZgd2888JfqKkoBSA6LpFpl17J+OlZBAQ6koodPQ9fv7bDwgZw%0AxZXfZpM1DcvxHAZ99i4VZaVs2bKFDz74gF/+8j/45jeXnXUeXS8iXaNrRaTrdL2IdE1fvVZiYsK7%0A/RjDkgqxsbGuXQZO5eXlmEwmYmNj290eExPT4bEpKSmuY8vLywkPb30CKioqGDhwIFartdN1Ojp3%0AWVmZ67ydrd2RiIgIoqOjKS7uuIa6I/Hx8WeVOpw6VUVzc9/55uwuq9XWr//9vVFZbSPNNkcCLiI4%0AAKutZ8k8f2ZtbmL7my+Ss3mN67YLLvkGl3zr+wQGOXZodPbv7+h7OyUuHExmrMOn8L3vLOPMp+tY%0AvfpfNDU18eCD/82xY4XccsvtWCyWs+PR9SLSJbpWRLpO14tI1+haMbBR48SJEzlx4gSlpaWu2/Ly%0A8hgzZky75IDz2Pz8fNfnVquV/fv3k5GRQVJSEtHR0e3uLygooLGxkYkTJ553nfT09HYjIgH27dtH%0ARkbGedeurq7mt7/9bbsEQmlpKaWlpSQlJfXwGRLpXYqrWt+R78uNGpubGnnrrw+7EgqhEVEs/dG9%0AZF13qyuh4I6B4UEMinDsbiistPHjH/+Ev/71HyQmDgbgpZde5L77fkVtbf/bwSQiIiIi/suwpML4%0A8eNJT0/n0Ucfpbq6mqNHj/L888+zfPlyABYvXsyuXbsAWL58OWvWrGHPnj3U1dXx9NNPExQUxNy5%0Ac7FYLFx77bU888wznDhxgrKyMv70pz+xcOFC4uLizrvO0qVLKSoqYvXq1TQ0NJCdnU12djbXXnvt%0AedeOiIggNzeX+++/n/LycioqKvjd737H2LFjmTRpkjFPrIhB2iYVIvtoUqGpoZ43n7mfwnzHz6ak%0A1Av47j1/YfQF0z1y/rHxjl4yh0qqARg9OoVnn32e9HRHknPHjve57bYfUlx80iPriYiIiIj0lKGt%0AKh9//HFKSkqYOXMmN9xwA1dccQXXX389AIWFhdTW1gIwe/Zs7rrrLu68806mTZvGjh07WLlyJSEh%0AIQDccccdZGRksGzZMubPn094eDgPPPBAl9YZOHAgzz77LC+++CKTJ0/mwQcfZMWKFYwbN65Laz/1%0A1FPY7XYWLVrE3LlzaWpqYuXKlZjN6gIq/Uu7nQrBfS+p0FBXy5r/+R1fHMoFYMyFM7jitt8QHh17%0Ankd23biWpELBqRpXKUlMTCyPPfYUixY5ptAcO3aEO++8ndLSMx5bV0RERETEXSZ7T7sYilecOlVl%0AdAiGCAgwExMTTllZTb+vTeptnth2jBc++ZKwQAs/nTvK6HA8qr62mtef+i3Fnx8GYOyU2Sz63p2Y%0AO+hv0BVXXjC4w9uzj5zmF2/sB+BfN05mTFxrKZjdbuef/3ye5557BoCUlFSeemolSUkJul5EzkO/%0AW0S6TteLSNf01Wtl0KDIbj9Gb6eLiEc4dyr0tdKH5qYm3njmv10JhQkzFrDoBvcTCp1xlj8AFLSU%0AQDiZTCZuuOHf+N73vg/A4cMF/PKXP6O+vt7jcYiIiIiIdJWSCiLiESUtSYW+1KTRbrez6V9PceLY%0AQcAx4WHB8tsxmz2fUABIiAwmuuX5KyjpuCHjzTffyuWXfwuA3Nzd/OxnP6O5udkr8YiIiIiInI+S%0ACiLiEX1xp8Knm17nwMdbABg1cSpzr/khJi/2SzGZTKS4+ipUn/OYn/3sV8ybNx+ArVu38oc/PIAq%0A2URERETECEoqiEiP2ex2Sqobgb7TpPFY3id88MYLAAwcPILFN93ltR0KbaUOcvRROHyq5pyJAovF%0Awn33/Y6pUx1TJ95+ey1vvfWG12MTEREREfk6JRVEpMdKaxpd0wr6QvnD6a8+Z/3fHwG7ndCIKC6/%0A5T6CQsJ8snbqIMdOhfK6Jk61JGo6EhQUxIMP/pHk5GQA/vKXRzh8uMAXIYqIiIiIuCipICI91m6c%0AZEiggZH0XGN9LWtXPkhTQz1mSwCX3fwfRMcl+Gz91PjWiQ/nKoFwCg8P589//jNBQcE0Njbym9/c%0AQ01N548REREREfEkJRVEpMfaJhV6e0+F7Ff/RsXpkwBkXXcLw8ZM8On6ybFhBFpMwLmbNbY1duxY%0Afv7zXwJQVHScP/5R/RVERERExHeUVBCRHitus00/shf3VDi69yPyd24EIDVzFhNmLPR5DIEWM6MG%0AOnYrnG+ngtM3v7mMRYuWALBlyyZee2211+ITEREREWlLSQUR6bHiSsdOhfAgCxazyeBo3FNTWc7G%0A/3sKgPDoWLKuuxWTyZh/S0qbZo1dYTKZuOuuu0lOHgnAU0/9mWPHjnotPhERERERp977lqKI+A1n%0A+UNvbdJot9vZ9H9PUlddAcCl3/0pIeGRXlvvtb0nOr2/vtkKwBdldfwrp4jggNb875UXDO7wMaGh%0Aofz+9w9z88030NjYwB//+ABPPfVXLBbvT6wQERERkf5LOxVEpMd6e1Ihf+d7HNv3CQAXzrmMEWkX%0AGhpPQkSw6+NT1Q2dHNlecvJIfvCDHwGwf/8+Xn31ZY/HJiIiIiLSlpIKItJjxVX1AET2wskPlaUl%0AZL/yNwBiEoYxc9mNBkcE8ZGtSYW2TTC74pprljN27DgAnnvuab76qsijsYmIiIiItKWkgoj0SLPN%0AzukaR6PGqF7YpHHrK8/R1FiPyWxm8Q13EhgUfP4HeVlIoIXoll0fJd1MKgQEBPCrX/0nFouF+vp6%0AHnnkIU2DEBERERGvUVJBRHrkdHUDtpbXrL2t/KFw3y6O7f0IgElzl5IwIsXgiFo5dyt0d6cCQEpK%0AKtdf/z0Adu36mPXr3/JobCIiIiIiTm4lFbKysnjyySc5caLzZmMi0veVtB0n2YuSCs1NjWx95a8A%0AhEfFMP0b3zY4ovYSWpIKp6obsdm6v9Pghht+wPDhIwB48sk/c+bMaY/GJyIiIiICbiYVrrrqKtat%0AW8eCBQu4+eabeffdd2lubvZ0bCLSC7R9J7037VTY9d5rVJw+CcDsK/+N4NAwgyNqz5lUaLbZKa1t%0A6vbjg4OD+eUv7wWgurqKv/71aY/GJyIiIiICbiYVbr/9dtatW8fLL79MSkoKDz74IHPmzGHFihUU%0AFhZ6OkYR8WPOpILZBBFBvSOpUHH6JJ+8+woAw1LTSZ18icERna0nzRqdMjImsWTJUgDWr3+LQ4cO%0AeiQ2ERERERGnHvVUmDBhAnfffTdbtmzh3nvv5eWXX2bJkiX84Ac/YO/evZ6KUUT8mPMFb1x4EGaz%0AyeBoumbrK89hbW7CbLaQde0tmEz+F3d0SADBAY4f0SXdGCv5dTff/GNCQ0Ox2+08+eRjatooIiIi%0AIh7Vo6RCU1MT69at44c//CF33303CQkJ3HPPPaSlpXHTTTexdu1aT8UpIn7KmVRIiAwxOJKuOZb3%0ACYX7PgFgUtYyYhOTDI6oYyaTifgI95s1OsXFxfGd7zjGZObm7mbbtq2eCE9EREREBAC39iofPXqU%0AV155hTVr1lBTU8OiRYv4xz/+weTJk13HTJ06ld/+9rcsXbrUY8GKiP9pTSoYP4rxfGw2Kx+88Q8A%0AIgYMZPo3rjU4os4lRAZzvLyu22Mlv+66665n7do1FBef5OmnH2fGjJkEBQV5KEoRERER6c/c2qlw%0A2WWXsXXrVm655Ra2bdvGihUr2iUUAObMmUNpaalHghQR/9WbkgoHPtpC6cnjAMy47HqCgkMNjqhz%0ACZGOF/41jVaqG9xvhhscHMKtt/47AF99VcSrr77skfhERERERNxKKrzwwgusX7+em266iQEDBpzz%0AuNzcXLcDExH/12S1UVrjGCkZH+nf73w3Nzaw8+3/AyA2MYm06fMMjuj8PNGs0SkrayETJqQD8MIL%0Af6O8vKxH5xMRERERATeTCmPHjuXWW29l48aNrtv+/ve/88Mf/pDy8nKPBSci/u1UdSPOtn+Jfr5T%0AIXfbOqrLzwAw8/LvYTZbDI7o/OIignD2vuxpCYTJZOInP/kZADU1NTz//HM9DU9ERERExL2kwkMP%0APURVVRVjxoxx3TZ37lxsNhsPP/ywx4ITEf/W9t1zfy5/qK+t5uOWEZKDR41jVPo0gyPqmgCzmYHh%0Ajh0gPd2pADB+/EQWLLgUgLfecvRYEBERERHpCbeSCh988AFPPvkkycnJrtuSk5N55JFHeP/99z0V%0Am4j4ud6SVPh04+s01FYDMGvZjX45QvJcnM+rJ5IKAN///o+wWCw0NTXxwgvPe+ScIiIiItJ/uZVU%0AqK+vJzj47BcQZrOZurq6HgclIr2D84VugNlEbLh/9lSoLj/D7i1vAjBy4lSGjh5vcETd40wqlNY2%0A0Wi19fh8SUnDufTSbwCwbt2bfPVVUY/PKSIiIiL9l1tJhalTp/Lwww9TUVHhuq24uJjf/e53Z02B%0AEJG+y5lUiI8Iwuyn7/5/9M7LNDc1gsnEzKXfNTqcbmvbrPFUdaNHznnjjT/AYrFgtVp54YX/55Fz%0AioiIiEj/5FZS4d5772Xnzp3MmDGDadOmMWXKFObOncu+ffu4//77PR2jiPgpfx8nWVV2mvydjoay%0AaVPnEDc02diA3BAf0frc9rRZo9OQIUNZsmQpABs2rOP48S88cl4RERER6X8C3HlQUlISb7/9Ntu2%0AbeOLL77AbDYzcuRIZs2ahcXi/x3VRcQznC9y4/00qfDpptexWZsxmcxMW3St0eG4JSzIQmRwAFUN%0AzR7rqwDwve99n/Xr36K5uZkXXvgb9933O4+dW0RERET6D7eSCgBBQUEsWLDAk7GISC/jzzsVairL%0Aydv+LgCpmbOISRhqcETuS4gM9nhSITFxMN/85hWsWfMK7723ge9+9/uMGJHssfOLiIiISP/gVlLh%0A+PHjPProoxw+fJj6+vqz7t+0aVOPAxMR/9bQbKOsrgnwz6RCzuY1WJscPQimLrra4Gh6Jj4ymCOn%0AazhV3YDVZsdi9kz/iu9+90bWrXuTxsZG/v735/iv/1L5moiIiIh0j1tJhXvvvZeSkhJmzZpFWFiY%0Ap2MSkV6gxI/HSdZVV7J323oARmdcRNyQEQZH1DMJkY7JGk1WO1+W1zEi1jM/d+PjE1i69Fu8+uoq%0AtmzZyL/9249IShrukXOLiIiISP/gVlJh3759bNq0idjYWE/HIyK9RLEfJxX2bF1LU6NjF9W0RdcY%0AHE3PtX1+C07VeCypALB8+Xd5441XaW5u5qWX/pdf/vIej51bRERERPo+t6Y/DBw4UDsURPo5f00q%0ANNTVsDv7bQCSJ0wmYfgYgyPquQGhgQRZHD+uC0qqPXru+PgEFi5cDMCGDW9z5sxpj55fRERERPo2%0At5IKt9xyC08++SR2u93T8YhIL+FMKgQHmBkQGmhwNK1ys9+msa4GoNdOfPg6k8lEfEsJRMEpzyYV%0AAJYv/x4AjY2NvPLKKo+fX0RERET6LrfKH7Zt20ZOTg6vvfYaw4YNw2xun5t46aWXPBKciPivkmpH%0AUmFQRBAmk2caB/ZUU2MDOVveBCAp9QKGjBpncESeEx8ZzJfl9Rw+VePxcycnj2TmzNls376NN954%0Ale9+90bCwyM8vo6IiIiI9D1uJRUiIiKYPXu2p2MRkV7kZKUjqZAYFWJwJK0OfLSZ+poqAKZeepXB%0A0XhWQoSjxORUdSOltY3EhgV59PzXX38D27dvo7q6mjfffN21e0FEREREpDNuJRUeeughT8chIr3M%0AySpHI8REP+mnYLfZ2N2ySyFu6EiSxmYYHJFnte1bcbikhunJnk0qpKdfwAUXZLB3by4vv/wvrrrq%0AOoKCPLuGiIiIiPQ9bvVUADh27BhPPPEE99zT2il89+7dHglKRPyfa6eCnyQVCvN3UVbyFQCT5y/z%0Am5IMT4mLCML5T/JGXwVw7FYAOHPmNO++u84ra4iIiIhI3+JWUmHnzp1cfvnlvPvuu7z11lsAHD9+%0AnBtuuIFNmzZ5NEAR8T/VDc3UNFoBSIzyj6TCp5veACA8OpbUzFkGR+N5gRYzA1tKHg55eAKE00UX%0AzWTkyFEA/OtfL2K1Wr2yjoiIiIj0HW4lFR577DF++ctfsnbtWte7gUlJSTz88MM89dRTHg1QRPyP%0Ac5cC+Mc4yeIvjlB0ZB8AF865DEuA/0yj8KT4lue6wAvNGgHMZrOrl8Lx41/w4Yc7vLKOiIiIiPQd%0AbiUVCgoKWL58OUC7LcaLFy/m6NGjnolMRPyWs58CQGKk8Y0aczY7dikEBAWTPnORwdF4jzOB80Vp%0ALfVN3tlFMH/+pQwcGAfAq69qvKSIiIiIdM6tpEJkZCT19fVn3V5SUqLGXiL9QLudCgaXP1SVneJw%0AznYAJlw0n5DwSEPj8aaESMfPV6sdjp2p9coagYGBXHGFY3LGrl0fU1ioRLGIiIiInJtbSYXMzEwe%0AfPBBqqtb63oLCwu5++67mTFjhseCExH/dLLKkVSIDgkgNNBiaCx7st/GZrOCycSkeZcbGou3xbcp%0ANSnwUl8FgMsv/xaBgY4Skldffdlr64iIiIhI7+dWUuGee+5h9+7dTJ8+nYaGBjIzM1myZAnl5eX8%0Ax3/8h6djFBE/c7KyZZxklLGlD431teRtfxeA0enTGDBosKHxeFt4UABx4Y7dCt7qqwAQExPL/PmX%0AArBhwzoqKyu8tpaIiIiI9G4B7jwoMTGRt956i+zsbAoLCwkJCWHkyJHMnDmzz41xE5GzlVT5xzjJ%0AAx9vpbHO8eI6M2uZobH4Smp8OKcLG702AcLpqquu45133qahoYG3337T1cBRRERERKQtt5IK4Ki7%0AXbBggSdjEZFewln+YOQ4SbvdTu62dQAMGjaSIaPHGxaLL42Lj2BHYRkFJdVYbXavrTN27DguuCCD%0AvXtzee211VxzzXICAtz+lSEiIiIifZRb/0PMysrqdEfCpk2b3A5IRPyb1WZ37VQwcpxk0ZF8Sk8e%0AByBj9pJ+s0sqLcHRiLK+2cZnZ2qJGxjhtbWuvvrb7N2bS3HxSbZvf585c+Z5bS0RERER6Z3cSios%0AWdL+P/BWq5XCwkLy8vK48cYbPRaciPif0zWNWFveIDeyp4Jzl0JQaDhjp8wxLA5fS0tsnW6Rf7KK%0AKanxXltr1qw5xMcnUFJSzCuvvKSkgoiIiIicxa2kwi9+8YsOb9+wYQMfffRRjwISEf/mbNIIxvVU%0AqC4/w9HcDwGYcFEWgUHG9nbwpfiIIGLDAimtbWL/ySqvrhUQEMC3vnU1zz77FLm5uzl8uICUlFSv%0ArikiIiIivYtb0x/OZcGCBbz99tuePKWI+JniltIHMK6nQt72dx1jJIELLlliSAxGMZlMrhKIA15O%0AKgAsXXoFQS1JmzVrXvX6eiIiIiLSu3g0qbB//37sdu81DhMR452sdCQVAswmBraMN/Qlq7WZfds3%0AADB83IXExA/xeQxGS0tw9FE4VFJNs9Xm1bWioqKZP38hABs3vkNNjXenToiIiIhI7+JW+cO3v/3t%0As26rq6vj6NGjXHrppT0OSkT8l3PyQ3xEEGYDmiMezf2ImsoywNGgsT9y9lVoaLZxuKSaxBCLV9db%0AtuxK1q9/i7q6OjZu3MCyZVd5dT0RERER6T3cSiokJyef1Wk9ODiYq6++mmuuucYjgYmIf3L2VEgw%0AqEmjs0FjZMwgRk6cYkgMRnPuVADI+7KCxDGx3l0vbQJjxqRw5Mhh3njjNS6//Mp+M21DRERERDrn%0AVlLh4Ycf9nQcItJLOHcqGNGk8fRXn1N0ZB8A6bMWYzZ79x16fzUoIpi48CBO1zSyt6ichV5OKphM%0AJpYtu5JHH/0DR44cZv/+fUyYkO7VNUVERESkd3ArqbBmzZouH3vFFVe4s4SI+Clno0YjmjTmfeDo%0ApWAJCGDixQt8vr4/SUuI4P1jpeQVVfpkvYULF/M///MEdXW1vPnm60oqiIiIiAjgZlLhvvvuw2az%0AndWU0WQytbvNZDIpqSDSh9Q0NlNZ3wz4fqdCc2MDBz/ZCsCYjIsJixzg0/X9TVpiJO8fK+XAiUqa%0ArDa8XYwQFhbOggWLWLv2dTZteo9///c7iYyM8vKqIiIiIuLv3Jr+8NxzzzFr1iz+93//l127dvHJ%0AJ5/w4osvMnv2bP7617+yd+9e9u7dS25urqfjFREDtR0n6eueCof37KChrgaAiTMX+nRtfzS+Zaxk%0AY7ONo6drfLLmsmVXOtZsbOCdd9b5ZE0RERER8W9uJRUefvhh7r//fiZPnkxERASRkZFMmTKF3//+%0A9/zhD38gKCjI9UdE+o62SQVf71TYt+M9AKLjEhk2ZqJP1/ZH49o0a9x/osona6amjiUtbQIAb775%0AukYIi4iIiIh7SYXPPvuM6Ojos26PioqiqKiox0GJiH86Wdlmp4IPkwqlxV9SdCQfgIkXL8RkdutH%0AV58yMDzIldjZf9I3SQWAyy//FgCff15Ibu5un60rIiIiIv7Jrf+ZDx06lIcffpiysjLXbZWVlTz6%0A6KMMHz7cY8GJiH9xTn6IDA4gItitlixuyW/ZpWA2Wxh/0Xyfrevv0hIdJRD7i32XVMjKWkhEhGOX%0AxJtvvu6zdUVERETEP7n1quDee+/l5z//OatWrSI8PByz2Ux1dTUhISE89dRTno5RRPxEcWU94NvJ%0AD9bmJvZ/tAWAkelTCY+K8dna/m58YiRbDp/mcEkNjc02ggK8v4MjNDSUhQu/weuvr2bbti1UVVWq%0AYaOIiIhIP+ZWUmHWrFls3bqV7OxsTp48id1uJyEhgUsuuYTIyEhPxygifsK5U8GXpQ9H935MXXUF%0AABMvvtRn6/YG41t2KjTb7Bw5XeP63NuWLFnK66+vprGxkU2b3uWKK672yboiIiIi4n/c3r8cGhrK%0A/PnzOXnyJElJSZ6MSUT8lLOngi+TCvt2vAtAZMwgRqRd6LN1e4O0xNZmjQeKq3yWVBg7dhwpKakc%0APlzAunVrlVQQERER6cfc2itbX1/P3XffzaRJk/jGN74BOHoq3HzzzVRWVno0QBHxDza73TX9wVeT%0AHypOF/PFwT0ATJixALPZ4pN1e4uYsCCGxYQCcOBktU/XXrJkKQAHDx7g6NHDPl1bRERERPyHW0mF%0AFStWcODAAR555BHMbbqwW61WHnnkEY8FJyL+o7SmkWabY4RgYlSIT9bM/3Cj4wOTiQkz1KCxI+lD%0AHZN4DviwWSPAggWLCAwMBODtt9f6dG0RERER8R9uJRU2bNjA448/zuLFizGZTIBjnORDDz3Eu+++%0A69EARcQ/OPspgG92KthsVvZ/uAmA5LRMImMGeX3N3ih9mCOpcPRMLfVNVp+tGx09gEsumQvAe++t%0Ap7Gx0Wdri4iIiIj/cCupUFNTQ3Jy8lm3x8bGUltb29OYRMQPOfspgG+mPxw/lEd1+RkA7VLoxAVD%0ABwBgbWnW6EvOEoiKigq2b9/m07VFRERExD+4lVQYPnw4H330EQB2u911+zvvvMOQIUM8E5mI+BXn%0ATgWzCeIivJ9U2P+RY5dCcFgEIydO8/p6vZWz/AFgv4/7KkyePJX4+AQA1q1TCYSIiIhIf+RWUuH6%0A66/nJz/5CX/4wx+w2Ww8//zz/PznP+fee+/lxhtv7PJ5ioqK+NGPfsT06dOZN28eK1aswGazdXjs%0ACy+8wKJFi8jMzGT58uXs27fPdV9DQwO/+c1vmD17NtOnT+eOO+6grKysy+vs3LmTq6++mszMTC67%0A7DLefPPNLq/d1saNGxk7dqwr4SLSl5ysrAdgUEQwAWaTV9dqqKvhSO6HAIybMpuAltp9OVt0WCBJ%0AAxw9LnzdV8Fisbh2K3z88YcUFxf7dH0RERERMZ5bSYXrrruOu+++mw8//BCLxcIzzzxDUVERjzzy%0ACMuXL+/yeX7yk5+QkJDAxo0bef7559m4cSP/+Mc/zjpu8+bNPPHEE/zxj39kx44dzJs3j1tvvdVV%0AavHYY4+Rn5/PqlWr2LBhA3a7nXvuuadL65SUlHDbbbfx7W9/m507d3Lffffx61//mry8vC6t7VRb%0AW8tDDz1EWFhYt59Pkd7Al5MfCnK2Y21y1OiPn57l9fV6u7SWUZIHi327UwFg8eLLAMeutXfeecvn%0A64uIiIiIsdxKKpSWlnLVVVfx+uuvk5uby0cffcRLL73E4sWLu3yOvLw8Dh48yC9+8QsiIyNJTk7m%0ApptuYtWqVWcdu2rVKq688koyMjIICQnh5ptvBmDLli00NzfzyiuvcNtttzF48GAGDBjAnXfeydat%0AWykuLj7vOmvXriU5OZmrr76a4OBgLr74YrKysli9evV5127riSeeYMaMGcTExLjzlIr4PVdSwQf9%0AFJylDwMHDyd++Bivr9fbjW9JKhw7U+PTZo0AQ4YMJTNzCgDr17/VriRORERERPq+AHceNH/+fHJy%0AclyTH9yRn5/P0KFDiY5urQeeMGEChYWFVFdXExER0e7YJUuWuD43m82kpaWRl5dHWloaVVVVTJgw%0AwXX/6NGjCQkJIT8/n5KSkk7Xyc/PZ/z48e1iGz9+POvXrz/v2pdd5niH7tChQ7z55pusXbuWHTt2%0AdPu5KCkp4dSpU+1uCwgIIz4+vtvn6u0sFnO7v8V/OHsqDI4OISCg46+PxQNlEaXFRZw4dhCAiTPm%0AE6DvhXbaPvfO62TiEMfPN5sdjpyp5cJh0R0+1luWLl1GTs4uvvqqiP3788jIuNCn64ucj363iHSd%0ArheRrtG10sqtpML06dNZv359uxfb3VVeXk5UVFS725wv/MvKytolFcrLy9slBZzHlpWVUV5eDnDW%0AuaKiolz3d7ZOeXk5CQkJ7e4fMGCAqydDZ2uDY8vvf/3Xf/HTn/6U2NjYrj8BbaxatYonn3yy3W23%0A3347d9xxh1vnBbPp4QAAIABJREFU6wuiokKNDkHaqG+yUlbbBMDoxChiYsI7PC4srOe7GD78NBsA%0Ak9lM5uxLPXLOvqSj535aauu4zc8qG5h3jq+Pt1x++RJWrHiI2tpaNm/ewNy5M326vkhX6XeLSNfp%0AehHpGl0rbiYVBg8ezAMPPMDKlSsZPnw4gV9rovboo4926Tzd2SZ7vmM7u7+n23E7e/zq1aux2+1c%0Ac801bp//uuuuIyurfd14QEAYZWW+HQ/nDywWM1FRoVRW1mG1dty0U3zv89LWHiJRAaZzfm/W1jZ0%0AeHtX2WxWcj94D4CR4ydjDgrv8Tn7mrbPvfN6obGZEbGhfF5ax65jZ7hivO93Oc2dO59169ayfv16%0AbrvtpwQHh/g8BpFz0e8Wka7T9SLSNX31WjnXm4edcSupcOTIEUaNGgXQbspCd8TGxrp2GTiVl5dj%0AMpnOesc/Jiamw2NTUlJcx5aXlxMe3voEVFRUMHDgQKxWa6frdHTusrIy13k7W7u0tJS//OUvPPfc%0Acz0qBYmPjz+r1OHUqSqam/vON2d3Wa22fv3v9zdfltW5Po4LCzrn18Zq61kC7/MDuVSXnwEgbXpW%0Aj8/XF3X03FutNsbFR/B5aR37Txrzs+PSS7/BunVrqa6uJjs7m6yshT6PQeR89LtFpOt0vYh0ja6V%0AbjZq/NnPfgbAP//5T9efiy66qN3n//znP7t0rokTJ3LixAlKS0tdt+Xl5TFmzJh2yQHnsfn5+a7P%0ArVYr+/fvJyMjg6SkJKKjo9vdX1BQQGNjIxMnTjzvOunp6WeNiNy3bx8ZGRnnXTs7O5vy8nJuuukm%0Apk+fzvTp0zlx4gS33XYb//3f/92l50GkNyiubN0t4M1Gjfs/3AxASFgkIydO9do6fVFagqNZ42dn%0Aaqlt9G2zRoALL8wkISERgHfeWefz9UVERETEGN1KKmzevPms21auXOnWwuPHjyc9PZ1HH32U6upq%0Ajh49yvPPP+8aSbl48WJ27doFwPLly1mzZg179uyhrq6Op59+mqCgIObOnYvFYuHaa6/lmWee4cSJ%0AE5SVlfGnP/2JhQsXEhcXd951li5dSlFREatXr6ahoYHs7Gyys7O59tprz7v24sWL2bRpE2+88Ybr%0AT3x8PPfff3+/7ocgfc/JqnoAwgItRAa7tcHpvBrqajiy90MAxk6ZTcDXyqqkc2mJjj40duBQie9H%0AS5rNZi699BsAfPLJh5w5c9rnMYiIiIiI73UrqdBRb4Ge9Ct4/PHHKSkpYebMmdxwww1cccUVXH/9%0A9QAUFhZSW+uo4549ezZ33XUXd955J9OmTWPHjh2sXLmSkBBHze4dd9xBRkYGy5YtY/78+YSHh/PA%0AAw90aZ2BAwfy7LPP8uKLLzJ58mQefPBBVqxYwbhx4867dmhoKImJie3+WCwWYmNjz2ruKNKbnWzZ%0AqZAQFdyjUp/OHNmzE2tTIwBp0+d5ZY2+bGx8BM6vzIHiKkNiWLTI0bzXarWyadO7hsQgIiIiIr5l%0AsncjK5CRkUFubu55b5OeO3XKmBcFRgsIMBMTE05ZWU2/r03yJ7et3ssnX5QzIzmGx69KP+dxr+09%0A4fYarzz+n3xZkEdMwlBu+M+nvJa86O2uvGCw6+OvXy/XPr+LwtJaFo0bxP2XpRkS3623/hv79+8j%0AJSWVv/3tRUNiEPk6/W4R6TpdLyJd01evlUGDIrv9GA3VFJHzKq5y7FTwVj+FqrJTfHnY0dtk3NS5%0ASii4yVkCcbDY9+UPTs7dCocPF3D06GHD4hARERER31BSQUQ6ZbfbOVnp6KmQGOmdMYEHd22Dlk1T%0A46bM8coa/cG4lmaNn5fVUd3QbEgMWVkLCAhw9N1Qw0YRERGRvq9bHdeampr4+c9/ft7bHn300Z5H%0AJiJ+oayuiUar4wW/N3Yq2O12Dn68FYAho8cTHZfg8TX6i/EJEa6PD5VUMzlpgM9jiI4ewMUXX8K2%0AbVt47713uOWW211JBhERERHpe7q1U2Hy5MmUlJS0+9PRbSLSd5xsM04yIdLzSYVTRYWcOfEFAOOm%0AapdCT6TGR2BuqRzZf9K4vizOEojS0jPk5OwyLA4RERER8b5uvX30z3/+01txiIifcvZTAO/sVDj4%0AcTYAloAAUjNnefz8/UlooIWRA8M4erqWAwb2VbjooouJjIyiqqqSjRs3MG3aRYbFIiIiIiLepZ4K%0AItKpky1JBRMQH+HZpILNZuXQLkdSIXnCFELCIs7zCDmftJa+CgcNGisJEBgYyNy5WQBs27aVhoZ6%0Aw2IREREREe9SUkFEOuVs0hgXEUSgxbM/Mo4fyqOmsgyAtKlzPXru/sqZVDheXk9lfZNhccyffykA%0AtbU17Ny5w7A4RERERMS7lFQQkU45yx+80U/h4CdbAAgODSd5whSPn78/SmvTrNHIEoiMjEnExQ0C%0AYOPGDYbFISIiIiLepaSCiHTK2agx0cNJhaaGeo7s+RCAlMxZBAQGevT8/VVqfASBFke3xtyiCsPi%0AsFgsZGUtBODDD7dTXW1cgkNEREREvEdJBRHp1EnXToUQj573aN7HNDU6SivSNPXBY4IDzExIdJRA%0A5HxpXFIBYMECRwlEY2Mj77+/1dBYRERERMQ7lFQQkXNqbLZxpqYR8Pzkh0O7tgEQGTOIIaPSPHru%0A/i5zWDQA+05U0dhsMyyOsWPTGDYsCYD33lMJhIiIiEhfpKSCiJxTSXWbcZIeLH+oq67k8/05AIyd%0Acgkms34UeVLmsAEANDTbyD9p3BQIk8nEggWLAMjJ+YQzZ04bFouIiIiIeIf+Jy8i5+TspwCe3alw%0AZM9ObDYrAGOnqPTB0y4YGoXF7OirkPNluaGxOJMKNpuNrVs3GRqLiIiIiHiekgoick4nq+pdHyd6%0AsKfCwZbSh9jEJOKGjPDYecUhNNDC+JYpEDnHje2rMHz4CFJTxwGaAiEiIiLSFympICLn5NypEBxg%0AJjo0wCPnrCo7TdHRfADGTZmNyWTyyHmlvUktJRB7v6qk2WpcXwVo3a2Qn7+Pr74qMjQWEREREfEs%0AJRVE5Jyckx8SI4M99uK/IOcDsNsBGDtltkfOKWfLTHI0a6xvtrG/2NhxjllZC1zfP5s2vWtoLCIi%0AIiLiWUoqiMg5FbfsVPBkPwXn1IfE5FSi4xI9dl5pL2NIFC1tFcg5bmxfhfj4BC68MBOA9957B3tL%0AUklEREREej8lFUTknIpdOxU800+htPhLSo4fBbRLwdsiggMYG9/SV+FLY/sqAMyffykAn31WyLFj%0ARwyORkREREQ8RUkFEemQ3W53NWpM8NBOhUO73gfAZDKTmjnLI+eUc3OOlswtqqTZZuzugDlz5hEQ%0A4OjLsXGjSiBERERE+golFUSkQ5X1zdQ1ORr8JUT2PKlgt9sp+NRR+pCUmk54VEyPzymdc/ZVqG2y%0AcqjE2L4K0dEDmDZtBuDoq2CzGds8UkREREQ8Q0kFEemQs0kjOBo19lTJ8aOUlXwFqPTBVyYNjcbZ%0AXtPovgoACxc6pkCcPHmC/Pw8g6MREREREU9QUkFEOuQcJwmQGNXzngoFnzpKHywBAYzOuKjH55Pz%0AiwwJIGVQOOAffRUuvvgSQkIc30vvvbfB4GhERERExBOUVBCRDhW39FMAiI8I6tG57HY7BTnbARgx%0AfjIhYRE9Op90XWaSo6/CnqIKrAb3VQgNDWXWrDkAbN26iebmZkPjEREREZGeU1JBRDrk3KkQGxZI%0ASKClZ+f6vICqslMApE6a2ePYpOsyhzn6KlQ3WDlyusbgaFpLIMrLy/j0008MjkZEREREekpJBRHp%0AkLOngieaNB7O2QGAJSCQUelTe3w+6bpJQ6NdH/tDCcTUqRcRHe2IaePGdwyORkRERER6SkkFEemQ%0Ac6dCT/sp2O12Du/+AIDk8ZkEhYT1ODbpugFhgYyOczzn/tCsMSAggDlzsgDYti2bhob68zxCRERE%0ARPyZkgoi0iFnT4WeTn44+VkBVWWnAUjJnNXjuKT7Moc5+irs/rICm93YvgoACxY4SiDq6mrZseMD%0Ag6MRERERkZ5QUkFEztJstXGquhGAxKieJRUO73Y0aLQEBjFq4pQexybd5+yrUFHfzLEztQZHAxdc%0AcCGDBsUDsHHjuwZHIyIiIiI9oaSCiJyluLoB5/vZPempYLfZXEmFkeMnq/TBIJOGtemrcNz4vgpm%0As5msrIUAfPTRDmprjW8gKSIiIiLuUVJBRM7yVUVrnfvQaPd7KpxoW/ow6eIexyXuGRgexIiYUAB2%0Af2l8XwWAefMWANDY2Mj27e8bHI2IiIiIuEtJBRE5S1F5a1JhSA+SCs4GjZbAIEZq6oOhMpMcuxVy%0AvqzA7gd9FdLSxpOYOBiALVs2GhyNiIiIiLhLSQUROctXlY6kQmRwAFEhgW6dw1H64BglOXLCZIKC%0AQz0Wn3Sfs1ljaW0Tn5fWGRwNmEwm5s2bD8BHH+2kurra4IhERERExB1KKojIWZw7FXqyS+HEZ4eo%0ALj8DQMqkmR6JS9yX2bavgp+UQDj7KjQ1NbF9+zaDoxERERERdyipICJnce5U6Ek/hYIcR4PGgMAg%0ARmrqg+HiI4MZNsDx9cz50vhmjQCpqeMYMmQooBIIERERkd5KSQUROUtPdyrYbTaO7GkpfZg4RaUP%0AfsK5W8Ff+io4SiAcDRs//vhDqqqqDI5IRERERLpLSQURaae20UpZXRPg/k6FE4UqffBHzr4Kp6ob%0A+bJNM04jOZMKzc3NfPBBtsHRiIiIiEh3KakgIu20HSfp7k6FgpapDwGBQYycoNIHf+GcAAH+01ch%0AJSWVoUOTANi8WSUQIiIiIr2Nkgoi0k5Rm6SCOzsV2k19mDiVwGD3+zKIZw2OCmFwVDDgP30VTCYT%0AWVmOKRC7dn1EZaV/xCUiIiIiXaOkgoi0U1ThGDdowvEitLu+KjxITUUpAKmZKn3wN66+Csf958W7%0AcwqE1Wrl/fdVAiEiIiLSmyipICLtOMsfBkUEERTQ/R8Rh3NaSh+CgklW6YPfcfZVOFnV0K7UxUij%0ARo1h+PARgKZAiIiIiPQ2SiqISDvO8oeelz5MITAo2KOxSc/5Y1+FtlMgPv30Eyoq/CMuERERETk/%0AJRVEpB3nu9dDBnR/DORXxw5QU1kGQOqkWR6NSzxjaHQI8RFBgH+VQDiTClarlW3bthobjIiIiIh0%0AmZIKIuJit9tdSQV3dioU5GwHnKUPkz0am3iGyWRiUktfhV3Hy7Hb7QZH5DBy5ChGjBgJqARCRERE%0ApDdRUkFEXEprm6hvtgHdTypYrVYO73GUPoyaOFWlD35sRnIsACcqGzhyusbgaBwcUyAcuxVycnZR%0AXl5mcEQiIiIi0hVKKoiIS0/GSebl5VLrLH3IVOmDP5s5KhaLyfHx1iNnjA2mjXnzHKMlbTYb2dlb%0ADI5GRERERLpCSQURcWk7DWBIN5MKW7ZsAiAwKITk8ZkejUs8a0BooKsEItuPkgrJyaMYOXI0oBII%0AERERkd5CSQURcSmqqAMgOMDMwPCgLj/OarWSne1IKoxMn0qASh/83uwxcQAcKqnmRKV/jJYEXCUQ%0Ae/bkUFrqPwkPEREREemYkgoi4uLcqTA4KhizydTlx+3du4fS0lIAUjNneiU28aw5owe6Pt7mR7sV%0A5s5VCYSIiIhIb6Kkgoi4FLkmP3RvnKSr9CE4hOQ0lT70BkOiQ0gdFA7A1qP+k1QYMSKZ0aPHACqB%0AEBEREekNlFQQEZeickdSoTv9FBylD5sBGDVxmkofepG5LSUQu4+XU1HXZHA0rbKyFgKQm7ub06dP%0AGxyNiIiIiHRGSQURAaDJaqOkugHo3uSH3NzdlJU5Sh9SVPrQq8wZ4yiBsNphe2GpwdG0cpZA2O12%0AV8JKRERERPyTkgoiAsDJygZsdsfH3dmp4NyiHhoapqkPvUzKoHAGRzl2lvjTaMmkpOGkpIwFVAIh%0AIiIi4u8CjA5ARPxD23GSXd2p0NzczLZtWwGYNWs2AYFdnxgh7nlt7wnXxxazibCwYGprG7A6M0Kd%0AuPKCwe0+N5lMzBkTx0s5RXz4WSn1TVZCAi0ej9kd8+Yt4PDhQ+Tl5XLqVAmDBsUbHZKIiIiIdEA7%0AFUQEaB0nCV3fqdC29MG5ZV16l7ktJRB1TTY++aLc4GhaOUdLOkogNAVCRERExF8pqSAiABRVOPop%0ARIcEEBHctU1Mzq3pYWHhTJt2kddiE+/JGBpNdIjj653tRyUQQ4YMJTV1HABbt6oEQkRERMRfKakg%0AIgB81bJToau7FL5e+hAcrKkPvVGA2cSs0Y7dCtuOnulSGYWvOHe/7N3rKIEQEREREf+jpIKIAFDU%0A0lNhaHRol47Pzc2hvLwMUOlDbze3JalQVtdE3leVBkfTat681u8rlUCIiIiI+CclFUQEaG3UOHRA%0A13YqbN68CYDw8HCmTp3utbjE+6YnxxAc4Ph1kH3Uf0oghg4dphIIERERET+npIKIUN3QTEV9M9C1%0A8gdH6YPjnWOVPvR+oYEWpo+IAWDrkdPY7f5XApGXt1clECIiIiJ+SCMlRcRV+gBdGye5Z08OFRWO%0ASQHz5i3wWlziO3PGDGTb0TN8WV7PsTO1jI4Lb3d/21GW3fX1UZbdMW/efFaufMo1BeLqq69z+1wi%0AIiIi4nnaqSAirtIH6FpSwTn1ITw8nClTVPrQF1wyKhazyfGxP02BUAmEiIiIiH9TUkFEXDsVzCZI%0AjOy8lKF96cMcgoKCvB6feF9MWBAZQ6MBRwmEP1EJhIiIiIj/UlJBRFw7FRIigwmwdP5jYffuT6mo%0AqAAgK0ulD33JnJYpEAeKqymuajA4mlbOKRDOEggRERER8R/qqSDSB3W3/v3T447+CEHnSShAa+lD%0ARESESh/6mDljBvLn7GMAbDt6hmsuHGJwRA5Dhw4jJWUshw8fYuvWjeqrICIiIuJHtFNBRKiobwIg%0AOjSw0+O+XvoQGNj58dK7DBsQypiWBo3ZflYC4WwImpe3l9OnTxkcjYiIiIg4Kakg0s/Z7XbK6xzj%0AJAecJ6mQk/MJlZWVgKY+9FVzxjhKIHYdr6CqZcyoP2hfArHZ4GhERERExElJBZF+rrrBitVmB2BA%0AaOcVUVu2bAIgIiKSKVOmeT028b25LUkFq83O9sJSg6Np5SyBgNYSHBERERExnnoqiPRz5XVNro8H%0AhAaesx+D1drMxi2Od4iHT5jK2gP+tT1ePGNsfAQJkcEUVzWQfeQMi9PijQ7JZd68BRw+fMhVAhEX%0AN8jokERERET6Pe1UEOnnvp5UOJfjh/bSUFsNQErmLK/HJcYwmUyuKRA7CktpbLYZHFErlUCIiIiI%0A+B9DkwpFRUX86Ec/Yvr06cybN48VK1Zgs3X8H9gXXniBRYsWkZmZyfLly9m3b5/rvoaGBn7zm98w%0Ae/Zspk+fzh133EFZWVmX19m5cydXX301mZmZXHbZZbz55ptdXru8vJxf/epXXHTRRUyZMoXvfOc7%0A7N2711NPkYjXOZMKgWYTYUGWcx53ePd2AILDIhg+9gKfxCbGcPZVqG2y8skX5QZH06p9CcQmg6MR%0AERERETC4/OEnP/kJEyZMYOPGjZw5c4ZbbrmFuLg4vv/977c7bvPmzTzxxBM899xzjB07lhdeeIFb%0Ab72Vd999l7CwMB577DHy8/NZtWoVoaGh/PrXv+aee+7hmWeeOe86JSUl3Hbbbdx3330sXbqUTz/9%0AlB//+MeMHDmS9PT086597733YrfbWb9+PWFhYfzpT3/illtuYdu2beqML72CM6kQHRqIyWTq8Bhr%0AcxNHcj8EYPQF07EE6Hu7N+rqqFGrzU5IoJn6Jhsrd35OcXWDlyPrunnz5reUQOSqBEJERETEDxi2%0AUyEvL4+DBw/yi1/8gsjISJKTk7nppptYtWrVWceuWrWKK6+8koyMDEJCQrj55psB2LJlC83Nzbzy%0AyivcdtttDB48mAEDBnDnnXeydetWiouLz7vO2rVrSU5O5uqrryY4OJiLL76YrKwsVq9efd61ARYv%0AXsyvf/1rYmJiCA4O5lvf+halpaWUlvpPgzORzlS0JBU6K334ok3pQ6pKH/o8i9nE+MRIAApKqqlv%0AshocUau5c1UCISIiIuJPDNupkJ+fz9ChQ4mOjnbdNmHCBAoLC6muriYiIqLdsUuWLHF9bjabSUtL%0AIy8vj7S0NKqqqpgwYYLr/tGjRxMSEkJ+fj4lJSWdrpOfn8/48ePbxTZ+/HjWr19/3rUvu+wyLr/8%0Actd9paWl/P3vf2fKlCnEx3e9uVlJSQmnTrWfux4QENatc/QVFou53d/iHou54x0HHXGOk4wJCzzn%0A4460lD6EhEWQnJbRrfOL95hbvg5mL3w9LhwaTc7xCpptdgpO1TBpWPT5H3QOAQGeu56Tk0eQmjqW%0AgoJDbN26meuuW+6xc0vfpd8tIl2n60Wka3SttDIsqVBeXk5UVFS725wv/MvKytolFcrLy9slBZzH%0AlpWVUV7uqPf9+rmioqJc93e2Tnl5OQkJCe3uHzBggKsnQ2drt7Vo0SI+++wzpk6dyp///OdzbiPv%0AyKpVq3jyySfb3Xb77bdzxx13dPkcfU1UVKjRIfRqYWHBXTquyWqjusGRVIiPDu3wcdbmJo7u/QiA%0AcZNnEhkZ7rlAxSNCQoI8fs7RoUHERwZTUtXAvpNVzEx1P8kZE+PZ75nLLltCQcEh9u7dQ1NTTb9M%0AwIp79LtFpOt0vYh0ja4Vg3sq2O12jx3b2f3dWcfdx2/YsIHS0lKefvppvvOd7/DGG28QGtq1b7Dr%0ArruOrKysdrcFBIRRVlbjVry9mcViJioqlMrKOqxW/+k639vU1natBv5MTSPO7+7wAFOHjzu2bxf1%0ALaUPozNmdPnc4n1ms4mQkCDq6xux2Xr2c64jEwdHsrmqgc/P1PLlqSpiw91LXnj6Z9mMGbN57LHH%0AsNvtrFmzlmuu+bZHzy99j363iHSdrheRrumr14o7bwYZllSIjY117TJwKi8vx2QyERsb2+72mJiY%0ADo9NSUlxHVteXk54eOsTUFFRwcCBA7FarZ2u09G5y8rKXOftbO2O/k133303r7zyCtnZ2SxevLgr%0ATwXx8fFnvdN26lQVzX40ys3XrFZbv/7395S1iy8wz9Q0uj6OCgno8HEHP/0AgJCwSIakpHf53OI7%0ANpvdK1+X8QmRbCk4jR3ILapkdstUiO7y9LWcmDiUlJSxHD58iE2bNvKtb13r0fNL36XfLSJdp+tF%0ApGt0rRjYqHHixImcOHGiXUPDvLw8xowZ0y454Dw2Pz/f9bnVamX//v1kZGSQlJREdHR0u/sLCgpo%0AbGxk4sSJ510nPT293YhIgH379pGRkXHetaurq8nKymL//v2u+81mM3a7nYAAQzeBiHSJc/IDOKY/%0AfF3b0ocxF16ExaLv6/4kMiSAkQPDANh3orLHu748ad48R8NG5xQIERERETGGYUmF8ePHk56ezqOP%0APkp1dTVHjx7l+eefZ/lyR9OtxYsXs2vXLgCWL1/OmjVr2LNnD3V1dTz99NMEBQUxd+5cLBYL1157%0ALc888wwnTpygrKyMP/3pTyxcuJC4uLjzrrN06VKKiopYvXo1DQ0NZGdnk52dzbXXXnvetSMiIhg1%0AahR//OMfKSkpoaGhgccff5ygoCAyMzONeWJFusE5+SEsyEJQB01mvjiYS2OdY+t6yqSZPo1N/EP6%0AEEdPmor6Zr4oqzM4mlaaAiEiIiLiHwxtVfn4449TUlLCzJkzueGGG7jiiiu4/vrrASgsLKS2thaA%0A2bNnc9ddd3HnnXcybdo0duzYwcqVKwkJCQHgjjvuICMjg2XLljF//nzCw8N54IEHurTOwIEDefbZ%0AZ3nxxReZPHkyDz74ICtWrGDcuHFdWnvFihXEx8ezZMkSLr74Yj755BNWrlx5VgmHiD8qP884yYKc%0AltKH8EiGpab7LC7xHymDwglumd6Q91WlwdG0GjYsiZSUVAC2bNlkcDQiIiIi/ZfJ7k/7WcXl1Kkq%0Ao0MwRECAmZiYcMrKavp9bVJPvLb3RJeO+38ffkFxVQPjEyNYlj643X3NTU2svOcGGutrmXjxpSy4%0A/nZvhCo9YDGbCAsLpra2wau9LtbvL2ZPUSWBFhN3zB5FUDdHRF55weDzH+SGF1/8OytX/g8mk4lX%0AX32buLg4r6wjvZ9+t4h0na4Xka7pq9fKoEGR3X6MhmqK9GOd7VT44uAeGusdu4VU+tC/OUsgmqx2%0ADpVUGxxNK5VAiIiIiBhPSQWRfqquyUpDS1a1o6TC4d2tpQ9JKn3o14ZGhxAT5vge8d8SiI0GRyMi%0AIiLSPympINJPtZ388PWkQnNTE0f3fgzAmAsvxmyx+DQ28S8mk4n0wY7dCp+X1bkafPqDefMWAM4p%0AEKcNjkZERESk/1FSQaSfquhknOQXB3e7Sh9SM1X6IDBxcGt93b4T/tPzRSUQIiIiIsZSUkGkn3Lu%0AVDCbICo4oN19BTnbAQiNiGLYmIk+j038T3RoICNiQwFHCYS/9PhtWwKxdaumQIiIiIj4mpIKIv1U%0AeV0zAFEhgZjNJtftzU2NHMv7CIAxGTNU+iAuzhKIsromiirqDY6mlXO3wt69e1QCISIiIuJjSiqI%0A9FOtkx/a71L4/MBuGuvrAEjNnOXzuMR/jU2IIMjiSED5U8NGlUCIiIiIGEdJBZF+6lzjJA/vdpY+%0ARDN0zASfxyX+K8hiZmxCBAAHiqtpsvrHTOakpOEqgRARERExiJIKIv2QzW53NWpsm1Robmzg6N6W%0A0ocLVfogZ3OWQDQ02ygoqTE4mlYqgRARERExhpIKIv1QdUMztpY+e22TCp8d2E1Tg6NWXlMfpCPD%0AY0KJDnGUzOSdUAmEiIiISH+npIJIP1Re2/E4SWfpQ1ikSh+kYyaTiYlDHLsVPjtTS1V9s8EROagE%0AQkRERMQYSiqI9EPlbV4IOncqNDc2cCzvYwDGXHgxZrNKH6Rj6YMjAbAD+/xwt4JKIERERER8R0kF%0AkX7IuVNUK0MXAAAgAElEQVQhyGImNNDxY+CzAzmu0oeUSSp9kHOLCQsiaUAI4CiBsNvtBkfkoBII%0AEREREd9TUkGkH2o7TtJkcowILMhxlj4MYOiY8YbFJr1DeksJxJmaJr4srzc4GgeVQIiIiIj4npIK%0AIv3QmdpGAGLDggBH6UNh3idAy9QHlT7IeaQlRhIc4PgVsvvLCoOjaaUSCBERERHfUlJBpJ+x2+2U%0A1jh2KsSGO/opfLY/h6ZG59SHWYbFJr1HkMXMhERHb4WDJdXUNloNjsihbQnEtm1bDI5GREREpO9T%0AUkGkn6lptNJotQGtOxUKcj4AICwqhiGj0wyLTXqXScOiAbDa7H7TsDEpaThjxqQAsGXLRoOjERER%0AEen7lFQQ6WfO1DS6Ph4YHkRTYwOF+3YBkKLSB+mG+MhghkQ7Gjbu/rLCbxo2zpu3AFAJhIiIiIgv%0AKKkg0s+Utkx+AIgNC6Rw3y5X6UOKSh+km5y7FUprm/iirM7gaBxUAiEiIiLiO0oqiPQzzp0KYUEW%0AQgItFHz6PgARAwYydJRKH6R70hIi/K5hY9sSCE2BEBEREfEuJRVE+pnSlskPA8MCaayvpXD/pwCk%0ATLoYk1k/EqR7Ai1m0gc7xkseKqmmtrHZ4IgcnLsVcnN3qwRCRERExIv0CkKknznjmvwQxLG8j7E2%0AOZIMqZmXGBmW9GKThjmSCjY77P2qyuBoHObNUwmEiIiIiC8oqSDSjzTbbFTUOZIKA8OCKPjUMfUh%0AMjaexORUI0OTXiwuIphhAxwNG/f4ScPGpKQRKoEQERER8QElFUT6kfLaZpwv9yLNjXx2YDcAqZmz%0AMJlMxgUmvZ6zYWNZXROfl/pXw0aVQIiIiIh4j5IKIv2Is58CQNWxPdisjvr3sZM19UF6Zlx8BCGB%0ALQ0bi/yjYaNztKTdbic7W7sVRERERLxBSQWRfsQ5+cFsgqJ9OwEYMGgwg4aNMjIs6QMC2jRsLCip%0ApqbB+IaNSUnDSU0dB8CmTe8ZHI2IiIhI36Skgkg/Ulrr6KcQbW7geEEuAKmTL1Hpg3iEswTC0bCx%0A0uBoHObPvxSAffv2cvLkCYOjEREREel7lFQQ6UecOxVCivOx22yAo5+CiCcMDA9ieEwoAHuKKv2i%0AYWNW1gLXx1u2bDQwEhEREZG+SUkFkX7E2VOh6fMcAGITk4gbMsLIkKSPuXCoY7dCeV0ThaW1BkcD%0ACQmJpKdnACqBEBGR/8/efYdHWWf9H39PSTLpDRIICS2AEAiBgKL0Il3URRZhbej6uP50ZW1bfCzr%0Arqu7imLdtTy6lsWCiCIISBUQQQTpAQQiUpJAAsmkkDrl98eQICtCgJm5J8nndV17bcjM3OcYuAlz%0Acr7niIgvqKgg0kSUVzupqHFBZQnHc74D4KJeAwzOShqbixLDCQ2yALDpUGAMbBw6dDgAu3fv4uDB%0A/QZnIyIiItK4qKgg0kTUdilYcrfCibZ0HX0Qb7OazXRPigRgT8FxSiuNH9g4ePBQzGbPt7vly3UE%0AQkRERMSbVFQQaSIKT8xTsORsBqB5cjtiE1sZmZI0UrVHINwBMrAxPr4ZPXv2AmDp0sUBMetBRERE%0ApLFQUUGkiThWXoOpwo6l8AdAXQriO3HhwbSJqx3YWIzTZfyb+GHDPEcg9u/fx/ff7zU4GxEREZHG%0AQ0UFkSai8Hg1lpwtdb/ulKl5CuI7PU90K5RUOvj6hyKDs4GBA4dgsXhmPWhgo4iIiIj3qKgg0kQc%0AK6+pO/qQ2KYj0c0SDc5IGrNOCRGEBXvexH+0JdfgbCAqKppLLrkUgGXLdARCRERExFtUVBBpAlwu%0AN0UFeZjtBwG4SF0K4mMWs4keraIA+Or7Qg7ZKwzOCIYNGwFAXl4uO3fuMDgbERERkcZBRQWRJsBe%0AWYP50MmjDx0z+xqYjTQVPZOjMZnADczekmd0OvTrN4Dg4BAAli9fbHA2IiIiIo2DigoiTUDh8Ros%0AuSe2PrTtTGRsc4MzkqYgyhZEp+YRAMzdfpjKGqeh+YSHR3DZZf0Az2pJl8tlaD4iIiIijYGKCiJN%0AQM6h/ZiLPefau/TS0Qfxn14pJwc2LtqVb3A2J7dAHD1awNatmw3ORkRERKThU1FBpAk4sHWt5wOT%0AiYt69TM2GWlSWseG0i4+DIAPN+UaPiDxssv6ERrqyWf5cm2BEBEREblQKiqINAH2Pd8AENyiI+FR%0AsQZnI02JyWRiYo8kAHYXHGdrbomh+YSE2BgwYBAAX3yxDIfDYWg+IiIiIg2digoijdzR3P047YcB%0AiO/cx+BspCkanZZA+In1krM2G79esvYIRHGxnY0bNxicjYiIiEjDpqKCSCO3Y/1KANwmM227qagg%0A/hcebOWKrokALNt9lKPHqw3Np3fvPkRGetZd6giEiIiIyIVRUUGkEXO73Xy3YRUAruadSGweb3BG%0A0lRNyPAcgXC43MzZaux6yaCgIAYNGgLAqlVfUF1tbJFDREREpCFTUUGkEcv7fhfHiwoAcCZnEh8W%0AbHBG0lS1jQ/jktYxAHy8NQ+H09h1jrVHIMrKyvjmm68NzUVERESkIVNRQaQR27XhxNEHSxCW5G5E%0AhFgMzkiasok9Pd0KBWXVrMw+ZmguPXr0Ii4uDoDlyxcbmouIiIhIQ6aigkgj5XQ62L1xtefjlt2I%0Ai4rEZDIZnJU0Zf3bx9MiMgTwrJc0ksViYfDgYQCsXr2KiooKQ/MRERERaahUVBBppPbv2ETl8VLA%0Ac/QhLjzI4IykqbOYTVyT0RKAjYeK2Vtw3NB8hg0bAUBlZSVr1642NBcRERGRhkpFBZFGqu7oQ3A4%0AruadiNM8BQkAV6W3INji6Zj5aIux3Qpdu6aTkODZSrF06SJDcxERERFpqFRUEGmEqivL+X7rOgCc%0ArXqA2UJ8uIoKYrzYsGCGd04AYH7WEUorHYblYjab67oVvv56DcXFdsNyEREREWmoVFQQaYSyt67D%0AUeNZk+dIzgQgLkzHHyQw/LKHZ2BjpcPFZzuOGJrLiBGjAXA4HKxYsczQXEREREQaIhUVRBqhXes9%0ARx9sMQm4Y1sDEKdOBQkQXVtE0rVFJAAfbc7F5XYblktqagc6dOgIwOLFnxuWh4iIiEhDpaKCSCNT%0AWHiMA7u2ABDR8RIwmYgMsRJs0e0ugaN2veSBogq+2V9kaC7Dh3u6FbZt20Jubo6huYiIiIg0NHqX%0AIdLILF++FLfbBYA7pRcA8dr8IAFmWKfmxIR6/lwavV7y8stH1K1bXbJE3QoiIiIi50JFBZFGZvHi%0AhQAkpKRSEhQLoM0PEnBCrGauTm8BwOrvCzlYVGFYLs2bJ5CZ2Rvw3D9uA49jiIiIiDQ0KiqINCIH%0ADx5g164dAHTsNZCSE5P1NU9BAtGEHklYzCbcwPsbjT12UDuw8eDBA+zcucPQXEREREQaEhUVRBqR%0A2tZtk8lM8y6X1n0+XpsfJAAlRoYw/KLmAMzbfhh7RY1huQwcOJiQkBAAlixZaFgeIiIiIg2Nigoi%0AjYTb7WbJkkUApHRKp8ISXveYOhUkUF3fKxnwrJf8eEueYXmEh0fQv/8gAJYtW4LD4TAsFxEREZGG%0AREUFkUZi584d5OQcBOCiiwdxrLwaAIvZRJTNamRqIj/rosQIereOAeDDzblUO1yG5TJixCgA7PYi%0A1q9fZ1geIiIiIg2JigoijUTt0Yfg4BA6ZFxG4XFPK3lcWBDmE5PtRQJRbbfCsePVfL4r37A8Lr74%0AUmJiPMNNaweeioiIiMiZqagg0gg4HA6WL18CQL9+/QkJDavrVNDmBwl0l7WLpV1cGADvfXvIsO0L%0AVquVYcOGA/Dllys5frzMkDxEREREGhIVFUQagY0b11NUVAjA5ZePwu1213UqxIdrSKMENrPJxK96%0AtQIg+2g5X+8vMiyX4cM9WyCqq6tYtWqFYXmIiIiINBQqKog0ArVHH6Kiorj00r4cr3ZS7fScTVen%0AgjQEo9MSiTuxpWTG+kOG5dGlSxrJySmAjkCIiIiI1IeKCiINXGVlJatWrQRg8OBhBAUFcex4dd3j%0A2vwgDUGI1cwveyQB8M0BO7vzjTl6YDKZGDHC062wceMGCgqMm/EgIiIi0hCoqCDSwH311SoqKsoB%0AGD7cM72+sLym7vH4MB1/kIZhQkYSIVbPt6X3vjWuW6G2qOB2u1m6dLFheYiIiIg0BCoqiDRwtUcf%0AEhNbkJ6eAVDXqRAWbMEWZDEsN5FzERMWxBVdEwFYtKuAgrIqQ/JISmpFt27dAVi8eIEhOYiIiIg0%0AFCoqiDRgdnsR69atBeDyy0diNntu6cITmx/UpSANzeTMVpgAh8vNzE25huUxYoSn6yc7ey/Z2XsM%0Ay0NEREQk0KmoINKALVmyCKfTCcDIkaPrPn/sxOYHzVOQhqZNXBgDU+MB+HhLHuXVTkPyGDLkcqxW%0AKwCLF39uSA4iIiIiDYGKCiIN2Oefzwegc+c02rZtD0C1w0VxxYl1ktr8IA3Qdb2TASitcjB3+2FD%0AcoiOjuHSS/sCsHTpIlwulyF5iIiIiAQ6Q4sKOTk53HbbbfTp04chQ4Ywbdq0n/2H2zvvvMPIkSPJ%0AzMxk8uTJbN++ve6xqqoqHnnkEQYOHEifPn2YOnUqRUUn95yfLc7atWuZMGECmZmZjB07lrlz59Y7%0AdmVlJY8//jgDBw6kd+/e3HzzzezevdtbXyKRn5WdvZc9e74DYNSosXWfP1RcgfvEx3HhOv4gDU+P%0AVlGktYgE4P2NOThd7rO8wjdqBzYWFOSzadO3huQgIiIiEugMLSrcddddJCYmsnTpUt58802WLl3K%0A22+//ZPnLV++nBdffJGnnnqKNWvWMGTIEG6//XbKyz0T75999lmysrKYOXMmixYtwu1288ADD9Qr%0ATn5+PnfccQeTJk1i7dq1PPjggzz88MNs27atXrGnTZvGt99+ywcffMCqVatISkrit7/9ra+/dCJ1%0AXQpWq5Vhw4bXfX5vwfG6j5uFh/g9L5ELZTKZuK5XKwByiytZsfeoIXlcdll/wsPDgZMDUUVERETk%0AVIYVFbZt28auXbu4//77iYyMpG3btkyZMoWZM2f+5LkzZ85k/PjxZGRkYLPZuPXWWwH44osvcDgc%0AfPTRR9xxxx20bNmSmJgY7r77blasWMGRI0fOGmfevHm0bduWCRMmEBISQt++fRk6dCizZs06a2yA%0AiIgI/vCHP5CUlERYWBg33XQT+/fv58iRI/74MkoT5XA4WLJkIQB9+w4gOjqm7rE9J4oKwRYzMaFW%0AQ/ITuVBDOzWnZZSnKDZjwyHcbv93K4SEhDB48DAAVqxYTmVlpd9zEBEREQl0hr3jyMrKolWrVkRH%0AR9d9rmvXruzbt4+ysjIiIiJOee6YMWPqfm02m+nSpQvbtm2jS5culJaW0rVr17rHU1NTsdlsZGVl%0AkZ+ff8Y4WVlZpKWlnZJbWloaCxcuPGvssWPHcs8995zy2ry8PEJCQoiJiaG+8vPzKSgoOOVzVmsY%0ACQkJ9b5GY2GxmE/5fzm9deu+obCwEICxY6/Aaj359dp71FNUSIgMxqqvY6NmNptO+f9A9eM/n/V+%0ADZ7ZCk8vz2Z7XilZR8rokRx91td525gxY5k/fy7l5cdZs2ZV3VYIaVj0vUWk/nS/iNSP7pWTDCsq%0A2O12oqKiTvlc7Rv/oqKiU4oKdrv9lKJA7XOLioqw2+0AP7lWVFRU3eNnimO320lMTDzl8ZiYmLqZ%0ADGeK/d+Ki4t5/PHHueWWWwgJqX/b+cyZM3nppZdO+dydd97J1KlT632NxiYqKtToFALasmWeVuy4%0AuDhGjx5OUNDJ2QnZxzxHc1rFhhEWpuMPTYHNFtgDOWNjw8/rdVMGdeDVNfsprXQw49schqQneTmz%0Asxs8uD/JyckcOnSIRYvmc+211/g9B/EefW8RqT/dLyL1o3vFwKICcE7trGd77pkev9C22fq8Pj8/%0An1tvvZUuXbpw1113ndP1r732WoYOHXrK56zWMIqKjv/MKxovi8VMVFQoJSUVOJ2atn46JSUlLFu2%0ADIDLLx9JWVk1UA1AcUUNecWeFu24UCvl5VVGpSl+YDabsNmCqaysxmXQMMP6uJC/yyb2TOKNtQdY%0Atiufr3cd5qLESC9mVj8jR47hjTde4+uvv2bnzmxatGjh9xzkwuh7i0j96X4RqZ/Geq+czw+DDCsq%0AxMXF1XUZ1LLb7ZhMJuLi4k75fGxs7Gmf27Fjx7rn2u32uoFa4OkaiI+Px+l0njHO6a5dVFRUd90z%0Axa514MABpkyZwqBBg3jooYewWCzn8qUgISHhJ0cdCgpKcTgazx/Oc+V0upr0f/+ZLFmyiJoaz8rI%0AESPGnPJ12nW4tO7jZuHBhk3NF/9yudwB/Xt9IffytT2SeHf9ISodLl77aj9PXpl29hd52YgRnqKC%0A2+1m/vx53HTTr/2eg3iHvreI1J/uF5H60b1i4KDGbt26kZeXV3cuHDzDGzt06HBKcaD2uVlZWXW/%0Adjqd7Nixg4yMDFJSUoiOjj7l8d27d1NdXU23bt3OGic9Pf2UFZEA27dvJyMj46yxAQoLC7nlllsY%0AP348f/7zn8+5oCByrmq3PrRv34GOHTud8tjuH21+SIjQ0Qdp+GLDgrkmw3PsYfmeo2Qf9X8HV8uW%0ASWRm9gY8958RQyNFREREApVhRYW0tDTS09N55plnKCsrIzs7mzfffJPJkycDMGrUKDZs2ADA5MmT%0AmTNnDps3b6aiooKXX36Z4OBgBg8ejMViYeLEibzyyivk5eVRVFTE9OnTGT58OM2aNTtrnHHjxpGT%0Ak8OsWbOoqqpi5cqVrFy5kokTJ541NsD06dPJyMjQGknxiwMH9pOV5SmCjRo1FpPp1AF9e/LLAIgJ%0ADSL4PIbjiQSi63u3Itji+bP+5roDhuQwevQVAOTkHGLr1s2G5CAiIiISiAx91/HCCy+Qn59Pv379%0AuPHGG7n66qv51a9+BcC+ffsoL/cMnBs4cCD33nsvd999N5dccglr1qzhtddew2azATB16lQyMjK4%0A6qqrGDZsGOHh4Tz++OP1ihMfH8+rr77KjBkz6NWrF0888QTTpk2jc+fO9Yo9e/ZsFi1aRHp6+in/%0AmzNnjt++jtJ0LFgwDwCLxcLw4SN/8njt5ofEyMAe3CdyLppFhHB1eksAlnxXwIGiCr/nMGjQUMLC%0APF10Cxd+5vf4IiIiIoHK5FYfZ0AqKCg9+5MaIavVTGxsOEVFx5v82aT/5nA4mDBhHIWFx+jffyBP%0APPH0qY+73Ax6YTXVTjcD2sfRPzXeoEzFXyxmE2FhIZSXVwX0TIXx3Vte8DUOl1TyizfW43C5Gdc1%0AkUdGXeSFzM7NU089zmeffUpoaCiffLKQsLAwv+cg50ffW0TqT/eLSP001nulefNzH4qt/miRBmLd%0AurUUFh4DYMyYK3/y+MGiCqqdnjeWCZGapyCNS4soG1d09az/XbAzn9wTW078qfYIREVFBStXLvd7%0AfBEREZFApKKCSAOxYMFcwLM55dJL+/7k8T0FZXUfq6ggjdFNl6RgMYHT5ead9Qf9Hr9bt+6kpLQG%0AdARCREREpJaKCiINQGHhMdasWQ3AyJFjsVp/ug22dvNDeLCFaJth22JFfCY5JpRRaZ5uhbnbD5Nf%0AWuXX+CaTqa5bYfPmjeTm5vg1voiIiEggUlFBpAFYtGghTqcTgDFjxp32OXtPFBU6NAv/yVYIkcZi%0AyiUpmIAapzHdCiNGjMZs9nzrrB2cKiIiItKU6ceZIgHO7XbXvXlJT8+gTZu2p31e7fGHjs3D/ZWa%0AiM99vDXvJ5/rnBjBziNlzN6SR2JkCOEhp/9W5o0Bkf8tISGRiy++lHXr1rBw4WdMmXLraTuHRERE%0ARJoKdSqIBLisrG3s378P+PkuBXtFDfll1YCKCtL49W0XB3g2nqzbb/d7/HHjrgKgoCCf9eu/9nt8%0AERERkUCiooJIgKvtUggNDWXIkGGnfU7t0QeAjs0j/JKXiFESIkPolOApnm08ZKe82unX+H37DiA2%0A1lPY+OyzT/0aW0RERCTQqKggEsDKy8tZtmwJAEOGXE5Y2Om7EHafOPpgAlKbqVNBGr9+J7oVapxu%0A1h/wb7eC1Wpl1KixAKxZs5qjR4/6Nb6IiIhIIFFRQSSArVixjIqKcgDGjr3yZ59X26mQHGMjLNji%0Al9xEjNQiykZqszAAvj1op7LGv90KV1zhOQLhdDr5/PP5fo0tIiIiEkhUVBAJYPPmzQGgdes2dOvW%0A/Weft+dEUUFHH6QpqZ2tUOVwseGgf7sVUlJa06NHJgDz53+K2+32a3wRERGRQKGigkiAys7eS1bW%0ANgDGjbv6Z9dEOlxuvj92Yp2khjRKE5IcE0rbuFAA1h+wU+UwplshJ+cQmzZ969fYIiIiIoFCe7BE%0AAtS8eZ8AEBQUVHd++3QOFJVT7fT8lLSTigoSgE63FtJb+rWP54fCQ1TWuFh/wE7/9vE+i/XfBg0a%0AwnPPPU1ZWSmfffYpmZm9/RZbREREJFCoU0EkAFVWVrJ48UIABg0aSnR0zM8+d0/+yc0P6lSQpqZ1%0AbChtTnQrfLPfToUfZyuEhNgYMWIUAKtWfUFJSbHfYouIiIgEChUVRALQF18spazMs9Hhyit/ccbn%0A7jnqKSqEB1tIirL5PDeRQDMw1dOdUOVw8c1+/85WqD0CUV1dzeLFn/s1toiIiEggUFFBJADNnes5%0A+tC6dRsyMnqe8bl7TqyT7Ng8/GfnLog0ZskxobSP92yC2HCgiPJq/3UrdOjQic6d0wCYO/djDWwU%0AERGRJkdFBZEAU98BjbVq10l2aKajD9J01XYrVDvdrNtf5NfYtd1EP/ywj61bN/s1toiIiIjRVFQQ%0ACTCffeZZIxkUFMTIkT8/oBHAXlFDflk1AB0TtE5Smq6W0TY6npgpsuGAnbIqh99iDxs2gogIz/33%0A6acf+y2uiIiISCBQUUEkgFRWVrJoUe2AxiHExPz8gEY4efQBoKM6FaSJq+1WcLjcrP3Bf90KoaGh%0AjBw5BoCVK5djt/u3U0JERETESCoqiAQQz4DGUgCuvHL8WZ+/58TRBxPa/CCSEBlCl0RPx8CmQ8Uc%0AKa3yW+zaIxA1NTUsWDDPb3FFREREjKaigkgAmTvX0zqdktL6rAMa4WRRISU2lNAgi09zE2kI+reP%0AxwQ4XW7eXHfAb3HbtUutu2fnzv0El8vlt9giIiIiRlJRQSRAfPfdLrKytgNw1VXj67XJQUMaRU7V%0ALCKYtJaRAHy67TB5JZV+i33VVZ7uotzcHDZsWOe3uCIiIiJGUlFBJEB88sksAEJCQhg9+oqzPt/h%0AcvP9MU9RoaOOPojU6d8+DpPJc4+8sdZ/3QoDBw4hJiYWgDlzZvstroiIiIiRVFQQCQClpSUsXboY%0AgMsvH0lkZNRZX7O/sJxqpxtQUUHkx+LCgune0nMPfZZ1mINFFX6JGxwczJgx4wBYs2Y1+flH/BJX%0ARERExEgqKogEgAUL5lFd7Rkq94tf/LJer6k9+gDQsbnWSYr8WL/2cVjNJpxu+L+1+/0W98orf4HJ%0AZMLlcvHZZ5/6La6IiIiIUVRUEDGYy+Wqa5Xu2jWdTp0uqtfrdp8oKoQHW2gZFeKz/EQaoujQIK5K%0AbwHA5zvz2Xes3C9xk5JacckllwIwb94campq/BJXRERExCgqKogYbP36deTkHALq36UAsPdoGeA5%0A+lCfoY4iTc0tfVoTbDHhBl5b479uhauvngDAsWNHWbXqC7/FFRERETGCigoiBqsd0BgTE8vgwUPr%0A/bradZI6+iByegmRIYzPSAJg6e4C9hSU+SXupZf2pWVLT9zZsz/0S0wRERERo6ioIGKgvLxc1q79%0ACoArrriK4ODger3OXl5DQVk1AB00pFHkZ910SQo2q+db3curf/BLTIvFUtd1tH37Vr77bpdf4oqI%0AiIgYQUUFEQN9+unHuN1uzGZz3Y77+thz9ORPXDupqCDys5qFBzOxZysAvvy+kM2Hiv0Sd+zYcdhs%0ANgA+/ljdCiIiItJ4qaggYpCqqkrmz/dMh+/btz+JiS3q/draow8mILWZigoiZ3LTJclEhlgBeOnL%0Afbjdbp/HjIyMYsSI0QAsW7YYu73I5zFFREREjGA1OgGRpmrJks8pLvb81HT8+Inn9NraokJKbCih%0AQRav5ybSGHy8Na/u496tY/hiz1G25Jbw1PK9Z51FMr57ywuOP378RObO/YTq6mrmzZvDDTfcfMHX%0AFBEREQk06lQQMYDb7WbWrJkAtGvXnl69Lj6n158c0qguBZH66JUSXdetsGLPMVx+6FZo3z6Vnj17%0AATBnzmwcDofPY4qIiIj4m4oKIgbYuHE9+/ZlA/DLX046p5WQDqeL7495igoddPRBpF6CLGYGpMYB%0AcPR4NdvzSv0S95prPF1IBQX5rF690i8xRURERPxJRQURA8ya9QEA0dHRDB8+6pxeu7+oghqn56es%0AWicpUn/pLaOIDw8C4MvsYzicLp/H7Nt3AC1aeI5SfPTRTJ/HExEREfE3FRVE/OzgwQOsWbMagCuv%0AHE9IiO2cXl979AGgU4I6FUTqy2w2MbhDMwBKKh1s9MMmCKvVytVXXwPA1q2btV5SREREGh0VFUT8%0AbPZsz08rPbvsJ5zz62uLChEhFlpEhng1N5HGrmPzcFpFewp5X+0rpLLG6fOYV1xxVd16yVmz3vd5%0APBERERF/UlFBxI9KS0tZuPAzAIYOHU6zZs3P+Rq788sAzzyFc5nFICJgMpkY3NHTrVBZ42Ldft+v%0AeoyKimb06HGAZ71kfv4Rn8cUERER8RcVFUT8aMGCuVRUVACeAY3nyulysy2vBIC0FpFezU2kqWgd%0AG0pqszAAvtlvp6zK91sZageyOp1OZs/+0OfxRERERPxFRQURP/nxm4lu3brTuXPaOV9j37Fyjld7%0A2rUzWkV7NT+RpqR2toLD5Wb194U+j5ecnEL//gMBmDfvE8rLy30eU0RERMQfVFQQ8ZNVq77g8OE8%0AANvbZUwAACAASURBVCZMuPa8rrEl9+Rgue5JUV7JS6QpSogMoVtLT7fP5pxiCo9X+zzmtddeB0BZ%0AWRkLFszzeTwRERERf1BRQcQP3G4377//HwBatGjJwIFDzus6W3I8Rx9aRdtoFh7stfxEmqIBqfFY%0ATCbcbliVfczn8dLTM+o6lGbNeh+n0/dDIkVERER8TUUFET/YvHkju3btBDw/rbRared1na25nqJC%0ARit1KYhcqJjQIDJTPMeIdh4pI6+40qfxTCZTXbdCXl4uX3650qfxRERERPxBRQURP3jvPU+XQlRU%0AFGPGjDuvaxw9Xk3OiTc9GTr6IOIVfdvFEWzxfCtcsfeoz+MNGjSExMQWAMyc+a7P44mIiIj4mooK%0AIj6Wnb2XdevWADB+/ERCQ0PP6zpbc340T0FDGkW8IizYQp+2MQD8UFjBnoIyn8azWq11M1Wysrax%0AfftWn8YTERER8TUVFUR87IMPZgAQHBzC+PG/PO/rbDlx9CEixEL7+DCv5CYicEnrWCJDPEeSluwq%0AoMbp8mm8K664ivDwcADeffcdn8YSERER8TUVFUR86MiRIyxdugiAMWOuICYm9ryvVTtPIb1lFGaT%0AySv5iQgEW80Mu8izYrK40sGafUU+jRceHsHVV08A4KuvVrFvX7ZP44mIiIj4kooKIj700Ucf4HQ6%0AMZvNTJz4q/O+TmWNk11HPG3ZGtIo4n2dEyJoG+fpAFr3QxEHiip8Gu+Xv5xEcLBng8t776lbQURE%0ARBouFRVEfKS0tJS5cz8BPMPZkpNTzvtaO46U4nC5AeiuIY0iXmcymRjRuTkWkwmn2820ZXtxu90+%0AixcXF183tHXp0sXk5eX6LJaIiIiIL6moIOIjc+Z8REVFOQCTJt1wQdfamuM5+mAxQbeWKiqI+EJ8%0AeDB92nqOKH29v4hlu327DWLSpOuxWCw4nU4++ECbIERERKRhUlFBxAcqKir48MP3AOjZsxdduqRd%0A0PVqhzR2SoggNMhywfmJyOn1bRdLtM0ztPHZFdkcr3b4LFZSUiuGDh0OwPz5cyksPOazWCIiIiK+%0AoqKCiA/MnfsxxcWeFZA33fTrC7qWy+1m24migo4+iPhWkMXM8M7NAcgvq+b1tQd8Gu9Xv7oRgOrq%0AKmbPnunTWCIiIiK+oKKCiJdVVVXx/vueNZLdunWnZ89eF3S9A4UVFFd6flqqooKI73VsHsGA9nEA%0AvL8xh+yjx30WKzW1A3379gfgk08+4vjxMp/FEhEREfEFq9EJiDQ2P25jvvHGWzBd4PrHLbnFdR9n%0AtIq+oGuJSP3cNzSVbw7YqXK4eHLZXl6d2P2C7+Wfc911U1izZjVlZWX87eU3uXjEhPO6zvjuLb2c%0AmYiIiMjZqVNBxItqamrq1sN16tSZPn0uu+BrbjkxpLFFZAiJkSEXfD0RObtW0aHc3MezsWXToWIW%0A7sz3Waz09O5kZPQEYOPyT6mu8u06SxERERFvUlFBxIsWLVpAfv4RAG688Wav/GRzq+YpiBjiht4p%0AtI4NBeD5ld9TWum7oY1TptwKQEVZCVtXLfRZHBERERFvU1FBxEscDgczZrwFQLt2qfTvP+iCr2kv%0Ar2F/keenlhmtVFQQ8adgq5nfD00FoLC8hle++sFnsTIze9O9ew8Avl32CTVVlT6LJSIiIuJNKiqI%0AeMny5UvIzc0BPF0KZvOF3161qyQBMpI0T0HE3y5tG8ewTs0A+GhLLruOlPokjslk4uabT3YrbPly%0AgU/iiIiIiHibigoiXuBwOHj77TcASE5OYfDgYV657tYTQxpDg8ykNg/3yjVF5NzcMziV0CAzLjc8%0A+vl3lFc7fRInM/NiklLTAPh2qboVREREpGFQUUHEC5Ys+ZyDBz377G+66ddYLBavXLd2nkK3llFY%0Azb6ZPC8iZ5YYGcId/dsBkH20nMcW7cbtdns9jslk4tIxkwB1K4iIiEjDoaKCyAWqqanhzTf/D4A2%0Abdpx+eUjvXLdaoeLHYc9rdYZGtIoYqhreyYx4qLmACzdXcCMDYd8EielU/cfdSvMUbeCiIiIBDwV%0AFUQu0IIF8zh8OA+AW275H691KezKL6Pa6flpqIY0ihjLZDLx0MhOdDxxDOmlL/exbn+RT+Kc7FYo%0AZuuX2gQhIiIigU1FBZELUFVVxTvv/BuADh06MmjQUK9du/bogwnP8QcRMVZokIWnrkwjymbF5YYH%0AP9tJbrH3Owl+3K2wYenHVFeWez2GiIiIiLeoqCByAebO/YSCgnwAbrnlN17Z+FBrS45nSGOH5uFE%0AhFi9dl0ROX/JMaE8NqYzJqC40sHvP82issa7gxtNJhOXjZ0MeGYrbFw+16vXFxEREfEmFRVEzlNF%0ARQXvvvsWAJ07p9Gv3wCvXdvtdtd1KnTXPAWRgNK3XRz/r39bAHYXHOeJJXu8PrgxpVN3WnfuAcC3%0Ayz6hvLTYq9cXERER8RYVFUTO0yefzKKwsBCAW2+9HZPJe9sZcoorKSyvAVRUEAlEUy5JYWjHZgAs%0A3JnPzE25Xo/Rb9z1ANRUVbJ+8SyvX19ERETEG1RUEDkPpaWlvPfeOwB0757BxRf38er1t+SU1H2s%0AIY0igcdkMvHIqE60iw8D4LkV2Xx70O7VGIltOtKxZz8Atn65kJLCAq9eX0RERMQbVFQQOQ8zZrxF%0ASYnnjf+tt/4/r3YpAGzJ9bQ6NwsPJinK5tVri4h3hAdbmXZlGuHBFpxueGDeTg6XeHdw42VX/AqT%0A2YzT4eDrBe979doiIiIi3qCigsg5OnLkMLNnzwSgX7+B9OiR6fUYtfMUMlpFeb1gISLe0yYujMfG%0AdAagqKKGP87bSVmVw2vXj0tMpuulwwDYue4LjuUd8Nq1RURERLxBRQWRc/T6669QXV2N2WzmN7+5%0A0+vXL6108P1Rzwo5zVMQCXwDUuO57bI2AOw4XMqtH2wmz4sdC31GT8JiDcLtdrHms3e9dl0RERER%0AbzC0qJCTk8Ntt91Gnz59GDJkCNOmTcPlcp32ue+88w4jR44kMzOTyZMns3379rrHqqqqeOSRRxg4%0AcCB9+vRh6tSpFBUV1TvO2rVrmTBhApmZmYwdO5a5c+fWOzbA/v37GT9+PP369fPGl0UC2J49u1m8%0AeCEAY8deRdu27bweY2teCbVz5DNUVBBpEH59WWuu7JYIQPbRcqa8u4nteSVneVX9RMY2o8egsZ5r%0Ab/ma3OydXrmuiIiIiDcYWlS46667SExMZOnSpbz55pssXbqUt99++yfPW758OS+++CJPPfUUa9as%0AYciQIdx+++2Ul3t+mvvss8+SlZXFzJkzWbRoEW63mwceeKBecfLz87njjjuYNGkSa9eu5cEHH+Th%0Ahx9m27Zt9Yq9du1arr/+epKTk3395ZIA8MorL+J2u7HZbNx88//4JMbWHM88hRCrmYsSInwSQ0S8%0Ay2wy8dCITtx5YtVkYXkNv5m5hcW78r1y/d7DryEkNByAlR+/gftnCvAiIiIi/mZYUWHbtm3s2rWL%0A+++/n8jISNq2bcuUKVOYOXPmT547c+ZMxo8fT0ZGBjabjVtvvRWAL774AofDwUcffcQdd9xBy5Yt%0AiYmJ4e6772bFihUcOXLkrHHmzZtH27ZtmTBhAiEhIfTt25ehQ4cya9ass8YGsNvtvPXWWwwePNgP%0AXzUx0jfffM369esAmDTpepo1a+aTOLXzFNJaRGK16ISSSENhMpmY0qc1T47rQojVTLXTzYPzd/H6%0A2v243e6zX+AMQiOi6DP6WgCO7N/Dd9+u8kbKIiIiIhfMalTgrKwsWrVqRXR0dN3nunbtyr59+ygr%0AKyMiIuKU544ZM6bu12azmS5durBt2za6dOlCaWkpXbt2rXs8NTUVm81GVlYW+fn5Z4yTlZVFWlra%0AKbmlpaWxcOHCs8YeO3Yso0ePBmDLli3n/bXIz8+noODUVWFWaxgJCQnnfc2GynLiTbQlwN5Mu1wu%0AXn31JQBiY+O47robsFq9n2ON08X2w6UA9EyOPu8YFrOGOzYF5hO/z2b9fnvdhdzfI9ISaRUbyt0f%0Ab+doWTWvrtnPQXsFj4y+iBCr5YyvPdO9mzl4LFu/XIi9II/Vn/6HTj37EhQc4pWcG7tA/d4iEoh0%0Av4jUj+6VkwwrKtjtdqKiTj0vXvvGv6io6JSigt1uP6UoUPvcoqIi7HbPXvD/vlZUVFTd42eKY7fb%0ASUxMPOXxmJiYupkMZ4rtLTNnzuSll1465XN33nknU6dO9VqMhiYqKtToFE7x0UcfsWfPbgDuuuu3%0AJCf7puCz5aCdyhpPW3P/zgnExoaf13XCwkLO/iRpNGy2YKNTaHTO996r1T82nHmtYvj1WxvYkVfC%0Agh355B+v4dUbehEf8fP355nv3RCGT7qNWS/+hTL7Ubau+owBV/7Kazk3BYH2vUUkkOl+Eakf3SsG%0AFhWAc2oHPdtzz/T4hbadXujrz+baa69l6NChp3zOag2jqOi4T+MGIovFTFRUKCUlFTidgXFmuLS0%0AlGeemQ5Au3btufzyMT77vZm/6RAAVrOJDtEh5x2nvLzKm2lJgDKbTdhswVRWVuNy+fbvqabGG/e4%0ADfi/Sd15YN5OVu09xob9RVz54mqevaYbHZuffl7K2e7dlM6ZpHRM5+CebXw1fyYXXTyEiOg4r+Xc%0AWAXi9xaRQKX7RaR+Guu9cj4/pDCsqBAXF1fXZVDLbrdjMpmIi4s75fOxsbGnfW7Hjh3rnmu32wkP%0AP/kFKC4uJj4+HqfTecY4p7t2UVFR3XXPFNtbEhISfnLUoaCgFIej8fzhPFdOpytg/vvfeOM17HZP%0AZ8pdd90LmH2W2xd7jgKQmRxNqNVy3nGceoPZpLhcbv2ee5m37vFgs5mnxqXx4qp9vPvtIXKKK7nu%0A7W+5uU9rplySQtB/tUzW5/dxwPhbeO+pe6mpqmT13BkMv+4ur+bcmAXS9xaRQKf7RaR+dK8YOKix%0AW7du5OXlUVhYWPe5bdu20aFDh1OKA7XPzcrKqvu10+lkx44dZGRkkJKSQnR09CmP7969m+rqarp1%0A63bWOOnp6T9ZEbl9+3YyMjLOGlsavx9++J7Zsz8EYMCAwfTufYnPYuUUV7CnwPOTxkEd4n0WR0T8%0Ay2I2cffg9vzv8I4EW0zUON28tmY/N8zYSNZ5rJ1MSGlPWh9Pd1vW18vIP/i9t1MWERERqTfDigpp%0AaWmkp6fzzDPPUFZWRnZ2Nm+++SaTJ08GYNSoUWzYsAGAyZMnM2fOHDZv3kxFRQUvv/wywcHBDB48%0AGIvFwsSJE3nllVfIy8ujqKiI6dOnM3z4cJo1a3bWOOPGjSMnJ4dZs2ZRVVXFypUrWblyJRMnTjxr%0AbGnc3G43L7zwLE6nk+DgYO6883c+jbdy77G6jwemqqgg0tj8ontL3r2xFz1beeb8ZB8t55b3N/Ps%0AimwqapzndK1+464nKNgGbjfLZ76iFZMiIiJiGENHVb7wwgvk5+fTr18/brzxRq6++mp+9SvP0Kl9%0A+/ZRXl4OwMCBA7n33nu5++67ueSSS1izZg2vvfYaNpsNgKlTp5KRkcFVV13FsGHDCA8P5/HHH69X%0AnPj4eF599VVmzJhBr169eOKJJ5g2bRqdO3euV+xbbrmF9PR0Hn74YY4ePUp6ejrp6emsX7/eb19H%0A8Y3Vq1exYcPJFZJJSa18Gm9Vtqeo0DkhghZRNp/GEhFjtI0L45VrM/jT5R0ID7bgcsN73+Yw6e1v%0A+WZ//QcAh0fH0WeMZ8Xk4R++Y8e65b5KWUREROSMTG5fTyGU81JQUGp0CoawWs3ExoZTVHTc0LNJ%0AVVVV3HjjteTl5dK8eQIzZswiNNR3k13tFTWMfHktLjf8pm8bbr2szQVd7+OteV7KTAKZxWwiLCyE%0A8vIqzVTwsvHdW/o8xuGSSp5ctpfV3588ntc9KYqhnZoRGnTm1ZMATqeDd/9+N4WHDxIaEcWsD2YT%0AFRV91tc1RYHyvUWkIdD9IlI/jfVead488pxfo6WaIqfx/vv/IS8vF4A77vidTwsKAF99X0jte8LB%0AHZr5NJaIBIYWUTamX92Vv43pTExoEABbc0t4fc1+9h07+yYHi8XKkIm/AaCirITXXvuXT/MVERER%0AOR0VFUT+y8GD+/nPf94EoEePTIYOvdznMVfs9Wx9SIq2kdoszOfxRCQwmEwmRnZJYNaU3ozq4tkC%0AVFbt5IONuXyx5+hZO1BSOqVzUe+BAMybN4edO3f4PGcRERGRH1NRQeRH3G43Tz/9D2pqaggKCuK+%0A+/6EyWTyaczKGidf/+A5Sz24Q7zP44lI4IkJC+KxMZ2Z0KMloUGeb81f/1DEf9YfpKi85oyvHfiL%0Amwm2heF2u5k+/R84nec29FFERETkQqioIPIjixYtYNOmbwG47rqbaNOmrc9jfnPATuWJc1ja+iDS%0AtHVsHsGvL21D61jPkau8kireXHeAHYd/fs5OeHQcl431DB/+7rtdzJ37iV9yFREREQEVFUTq2O12%0A/vnP5wBISWnNddfd5Je4K08cfYi2WclopSFrIk1dpM3K5F6tGJgaj8kEVQ4Xn247zPysI1Q7Tz8I%0AKmPgGFJTOwDw6qv/5MiRI/5MWURERJowFRVETnj55RcoLi4G4L77/kRISIjPYzpdbr7M9kx+758a%0Aj9Wsow8iAmaTiX7t47i+dzLRNivgGeL45tcHOFJa9dPnWyz8/vcPYjabKS8/zvTp/0DLnURERMQf%0ArEYnIBIINm36loULPwNg1KixZGb29kvcbbklFFV4zksP1tEHkYBxIWtZvbmOMjkmlFsubc3CHfns%0Ayi+jsLyGt9cdZETn5vRIPrWzKS2tK7/85WRmznyXtWu/YunSRQwfPspruYiIiIicjjoVpMmrqKjg%0AqaceByA6Opo77vid32Kv2HsMgBCrmT5tY/0WV0QaDluQhau7t2B0lwSsZhNOt5uFO/NZs6/wJ90I%0Av/71b0hKagXACy88g91eZETKIiIi0oSoqCBN3quvvkROziEA7rrrXmJiYvwS1+12szLbM0+hT5tY%0AQoMsfokrIg2PyWSiR3I0U/qk1B2HWLn3GF/sOXZKYcFms/GHPzwIQHFxMS+88Iwh+YqIiEjToeMP%0A0qRt3LiBjz+eBcCAAYP82ir8/bFyDtkrARjUQUcfRBqLCzk6cTbNI0K4/uJkPtiYw7HjNazbX0SV%0Aw8nILgl1z8nM7M24cVczb94cli5dzLBhI+nXb4DPchIREZGmTZ0K0mSVlx/nH/94DPAce7jvvj9h%0AMvlvUOKqbM/RB7MJBrSP81tcEWnYomxBXN87mRaRnmGym3NKmLvtMDU/2gxx++130axZcwCefvrv%0AFBfbDclVREREGj8VFaTJ+te/XuDwYc9PFO+++w/Exfm3W6B2nkJGUhSxYcF+jS0iDVtYsGftZEqM%0ADYCdR8r4/ac7qKxxAhAZGcn99/8JgGPHjvLMM9oGISIiIr6hooI0Sd988zVz534CwJAhwxg2bLhf%0A4+eXVrHjcCkAAzs082tsEWkcbEEWrs1sRfv4MAC+2lfI1I+3U1blAKBv3wGMG3c1ACtWLGfx4oWG%0A5SoiIiKNl4oK0uQUF9t58sm/ARATE8s99/zB7znUHn0AGKRVkiJynoIsZib0SKJLYgQAmw4Vc8es%0ArdjLPatq77zzblq1Sgbgueem1XVniYiIiHiLigrSpLjdbp566nEKCvIBuP/+PxET4/9VjitPHH1o%0AHx9GSmyo3+OLSONhMZu4Mr0FV6W3ADxHIW6buYWCsirCwsJ48MFHMZvNHD9+nMcffxSn02lwxiIi%0AItKYqKggTcqnn87myy9XAnDllb9g4MAhfs+hrMrBhoOeoWmDtfVBRLzAbDLx4PCOXN/b05Wwr7Cc%0AO2dto6i8mm7dunPDDTcDsGXLJmbOfNfIVEVERKSRUVFBmozs7L289NJzALRt247f/vYeQ/JYs68Q%0Ah8szMG2Q5imIiJeYTCamDmzHrZe2BjyFhd9+tI2SyhpuuunXdO6cBsDrr7/Czp07jExVREREGhEV%0AFaRJqKys5K9/fYjq6mqCg4P5858fx2azGZJL7daHhIjgunPQIiLeYDKZuK1vG2682NOxsLvgOFNn%0Ab6fSCQ8//BdCQ0NxOBz8+c8PUFpaYnC2IiIi0hioqCBNwj//+Rz79n0PeAaXpaZ2MCSPaoeLNfsK%0AARiYGo/JZDIkDxFpvEwmE78d0I6JPZIAyDpcyr2fbKd5i2Tuu+8BAA4fzuPvf/+r1kyKiIjIBVNR%0AQRq9JUs+59NPPwagf/+BXH31NYbl8u0hO8erPUPSBmmegoj4iMlk4r6hqVzZLRGATTkl3P9pFoOG%0AjmDcuF8AsHr1Kj788D0j0xQREZFGQEUFadSys/fw1FOPA5CQkMgf//iQod0BtVsfwoMt9EqJMSwP%0AEWn8zCYT/zu8EyM7Nwdg3X47D8zbwR13/o4OHToC8MorL7F9+1Yj0xQREZEGTkUFabRKS0t56KE/%0AUlVVRVBQEI899iTR0ca9kS+vdrLkuwIA+rePI8ii209EfMtiNvHoqIvqNs18+X0hf1v2A488+gRh%0AYeE4nU7+/Of/xW4vMjhTERERaaj0rkYaJZfLxd/+9gg5OYcAuOeeP9ClS5qhOc3dfpiSSgcA4zNa%0AGpqLiDQdVouZx8d2oW+7WACW7j7KW1kV/P73/wtAQUE+jzzyAA6Hw8g0RUREpIFSUUEapbfffoO1%0Aa78CYNy4q7niiqsMzcfhcvP+t54CR1qLSHq2ijY0HxFpWoKtZp4cl0bvFM/fPfN35PO1sw0TJkwC%0AYPPmjbzwwjNGpigiIiINlNXoBES8bfXqVbz11usAdOnSld/97n6DM4Iv9hwlt6QKgOt7J9drrsPH%0AW/N8nZaINCL1+TtjUIdm5JVUkVNcyZxth+ncfAApF+3k4HdbmDNnNqmpHbjqKuOG2YqIiEjDo04F%0AaVS++24Xf/3rQ7jdbqKjY/jrX/9BcHCwoTm53W5mbPB0KSRFhTCkYzND8xGRpivYamZizySSY2wA%0A7CqooKr39SS1SgbgueeeZvPmjUamKCIiIg2MigrSaOTnH+GBB+6jsrKSoKAgnnhiGomJiUanxaac%0AYnYcLgVgcq9krGbjtk+IiNiCLEzKbEVqszAA9peZsPa/ldCwMJxOJw8//Edyc3MMzlJEREQaChUV%0ApFEoLy/ngQfu4+hRz3aFBx54hPT0DIOz8pix3tOlEBli5cpuLQzORkQEgixmrslIomvLSAC+q4zA%0A1u8mTCYTxcXF/OEP91BcbDc4SxEREWkIVFSQBs/pdPLXvz7Enj27Afj1r3/D5ZePNDgrjx+OlfPl%0A94UAXJPRkrBgi8EZiYh4WMwmxnVNpHeKZ9Vublgqtp6eobYHDvzAAw/cT1VVpZEpioiISAOgooI0%0AaG63m+eff5o1a1YDMHLkGG688RaDszrp3RMbH6xmE9f2TDI4GxGRU5lMJi6/qBm/6dsGgMLkflg6%0ADQRg+/at/PWvD+N0Oo1MUURERAKcigrSoL3++ivMmTMbgIyMnvz+9/9br80K/nDseDULdhwBYHSX%0ABJpFhBickYjIT5lMJm69rA1/GNYBk8lEWecrINlzfOzLL1fy/PPP4Ha7Dc5SREREApWKCtJgffDB%0Au/znP28C0KFDR5544mnDNz382KzNuVQ7Pf8Qv653ssHZiIic2S97JPG3sZ2xWCxU9JiEu1l7AObM%0A+Yh33vm3wdmJiIhIoLIanYDI+Zg/fy7/+tfzALRqlcLTT79AZGSkwVmdVFnj5KPNuQC0jw9jS24J%0AW3JLDM5KROTMRnROICLEyh/n7qDy4imErP4n5tIjvPHGq9hsNq699jqvxvt4a955v3Z895ZezERE%0ARETOlzoVpMFZsWI506Y9AUDz5glMn/4icXHxBmd1qnlZRyiudADQp22swdmIiNRf33ZxvD6pB51a%0ANafqsv/BFRYHwD//+TwfzPrA4OxEREQk0KioIA3KihXL+MtfHsTlchEdHc0zz7xAy5aBNQDR6XLz%0A3okBjYmRIbSJDTU4IxGRc3NRYgRvX5/J3aMyMQ28A1eoZ0PEv16czrP/nmFwdiIiIhJIVFSQBmPZ%0AsiX85S8P4XQ6iYiI4Kmnnqdt2/ZGp/UTK7OPccjuWcPWp01MwAyOFBE5F1aziet6J/Phb0fQfdKf%0AcNuiAPjkrRe45e+vcrSsyuAMRUREJBCoqCANwuLFC3nsMc9qs8jIKKZPf4kuXdKMTuu0Zqw/2aXQ%0AOTFw5jyIiJyPllE2/jllCHc9NA2TzfN32p6F/+aah57n318f4Idj5QZnKCIiIkbSoEYJeAsWzOPJ%0AJ/+G2+0+ceThJTp1usjotE5rS04x2/I8AxknZ7bCYlaXgog0fCaTiYkDe9LtpVeY+rv/R/XxEtwb%0AP+L/Ksp5udNQWseGMjA1noGp8XRPitLffSIiIk2IOhUkoH3wwbv84x+PnSgoxPDcc/8K2IICwIwN%0Ani6F8GALV6W3MDgbERHvSuvUkTdfe4PY+OYABO1cgDVrPgcKy5mx4RC3zdzCqFe+5tHPv+OLPUep%0AqHEanLGIiIj4mjoVJCC5XC5eeulZPvzwfQDi4uJ49tl/0q5dqsGZ/bx9x8pZufcY4Fl1FhGi20tE%0AGp+UlDa89sob3Hvvbzl48ABBe78gKczNkQ5XUOUEe0UN87OOMD/rCBazicTIEFpEhtAyKoTEKFvd%0Axy0ibdQ4XQRZ9PMNERGRhkzveiTgVFdX8+c/P8iyZUsASElpzbRpz5OU1MrgzH6ew+XmsUXf4cYz%0A3OzazMDNVUTkQiUmtuCll17j/vunsmfPbgq2rqBfhJNh19/NupxyvswupKiiBqfLTW5xJbnFlT97%0ArdAgC9E2K1GhVqJsQUTbrETbgoiyWYkOtRIaZNHAWxERkQCmooIElNLSUu6550+sW7cOgK5du/H3%0Av08nJibG4MzO7D/rD7ItrxSA2/q2ITEyxOCMRER8KzY2jueee5kHHriPrVs3s3bNlxwtOMLf1Zfm%0AwAAAIABJREFU//4M/zu8E9vzSticU8LhkkoOl1ZxuKSKw6WVlFWdeiSiosZJRY2Tw6Wn3yYRZDGR%0AFG0jJSaU1rGhJEXb1N0gIiISQFRUkIDxww/7ePDB33Pw4AEA+vYdwKOPPo7NZjM4szP77kgZr67Z%0AD0B6y0huuDjF4IxERPwjMjKS6dNf4skn/8aSJZ+zZ89ubr/9Fv7+92fIuKgzGa2if/KasipHXYFh%0A4c58SiodlFTWUFzhoKTSQVmVA/ePnl/jdLO/sIL9hRUAWEwmWkaHcKSkkszkGNKToggLtvjpv1hE%0ARET+m4oKEhC++upLHnvsEcrLjwPwi19cw1133YfVGth/RKscLh5ZuAuny43NaubR0Z2xauq5iDQh%0An+06RtqVt1MaHMvX89/n6NEC/t+d/8PIG35Hx579zvjaXik/7UJzutyUVjkoqaihuNJBYXk1B4oq%0AyCuuwul243S7OWSv5N/rDvLvdQexmE10T4pibFoCwzo11zwbERERP9N3XjGU2+1mxoy3eP31V3C7%0A3VgsFh566CFGjhyHw+EyOr2zeuWrH/j+xI723w1qT+vYUIMzEhHxP5PJxKWjJxHTrCVL3n0BR3UV%0A8994isyhV9PvqhuwWOr/zw2L2URMaBAxoUGnfL7G6SK3uJIDRRUcLKrgcGkVVQ4XTpebTYeK2XSo%0AmGnLsxnSsRlXdE2kd0qMVluKiIj4gYoKYpjiYjtPPvk3Vq9eBUBMTCyPP/4kQ4cOoKjouMHZnd3G%0AQ3bePbFC8tK2sVyT0dLgjEREjNX54kFExScy/40nOV5cyMblcziyfzdjbvk94dFxF3TtIIuZNnFh%0AtIkLA+CKtER2HC5lw0E7i3cVsK+wnCqHi8935vP5znwSI0MYk5bA2LREUhMivPGfJyIiIqdhefTR%0ARx81Ogn5qfLyaqNT8KktWzZx7713sWvXDgA6dryI55//F506dSI0NJjKyhpcLvdZrmKcsioHU2dv%0Ao7TKSZTNygvj00/bcrvzSJkB2UlTYTaZCAqyUlPjxB24t4s0AF0SI8/7tf/991xkbDO6XDKYIwez%0AKTmWT2lRAbvWryShdSrR8YkXmmqdbi2jaBFlIzMlhgk9WtKvfTxWs4lDxZVUOVwcr3ayOaeEDzfn%0AsnZfIVaLmaTIYMzaJCFyRmazqUH8W0zEaI31XgkPP/eB8ya3W/8UDUQFBaVGp+ATTqeTGTPe4s3/%0A396dh0dRpW0Dv3vvbJ0NSEhkhwSys0gQkEUcZAyLBhVxwQ1FP0BRVBDEEXVU9NVR4XMZxYVBR+HT%0AFxVFUBB0FBUYlhDWsCfp7OlsvVed749OGhpCEkOH7jT376KvTtepqlPp1ENVPXXqnA/ehSy7Hm+Y%0AOPF6zJ79MHQ6PdRqJSIjQ1BZWefXjz88t/4QvtxbBAD4e1ZfjO3bqdH5vthjvJibRZcYlVKB4GAd%0AzGYbpAA6mNHFl53W+pZW5/t/TpYkbP3mE2zb8P9cExQKDLxqEq4YfxvUGk2jy3iDU5aRV1qHPYXV%0AOFpu9ki4BWmUSI8PxxNX90FcuH93AkzkK+3lXIzI1wI1Vjp2/PM3Gvj4A100+fmnsGTJc9i9eycA%0AIDQ0FI89tgCjR1/t4y37c346Uu5OKPwlseN5EwpERJcypUqFYRNvR2z3BHy/cims5hrs2LgGJ/bv%0AxLg7HkGH+O5tUq9aqUTfmDD0jQlDrc2JXGMNdhdWobzOAYtDxm/HK3Hde3/gyl7RuDGjMwZ3i2Tr%0ABSIiogvAlgp+KpBaKsiyjM8/X4V//vP/wmZzjUOelJSCp556FnFx8R7z+nvGr9Jsx80f7UCF2YEO%0AIVp8esdAhAed/44bWypQW2JLBfKWtmipcKZaUzk2rHwDJw/sAgCo1GpcMf5WDBg9CUpV2w8HqVQA%0AxjonfjlcgkMldR5DVnaNDMINGXGYkBzDkSOI4P/nYkT+IlBjpTUtFZhU8FOBklQ4deoEXnzxOeTk%0A7AYAqFQq3H77XZg27e5Gh4v05+AUQmDe1/vx4+EyAMDr2SkY2qPpjseYVKC2xKQCtSdCCOz+6Vv8%0AvOZDSA5Xv0GduvTCmKn/BzFde7dp3WfGSkWdHWa7hDU5RTBZHO55dGolrurTARNSYjCwSwRbL9Al%0Ay5/PxYj8SaDGCpMKAaS9JxWsVis+/vgj/Pvf/4Ld7jp57NMnEU88sQi9eyecdzl/Ds5vcovx9HcH%0AAQCT0ztj/tV9ml2GSQVqS0wqUHtUUZSP9f96DcUnDgMAFAol0kdmYej4W6DVB7dJnWfHSnZaZ9ic%0AMjYeKsWqnYXILfI85nY26JCVFIOs5BhcFsGhgunS4s/nYkT+JFBjhUmFANJekwpCCPz882YsW/Ya%0AiopcF9RqtRp33HEPbr31jkZbJ5zJX4Nz0+EyLFy7H05Z4LIIPT6+fSCCtc032WVSgdoSkwrUXsmy%0AhD0/rcMvX/8LDpsVABAaEY3hk+5A4qARUHi5lUBjSYUz7SuqwVd7i7DhQClqbE6PsgGXhWNCSgyu%0A6tOxRf/vE7V3/nouRuRvAjVWmFQIIO0xqXDkSB7efPN1bNv2u3vaoEGD8dBDj6Jbt+4tWoc/Bue3%0A+4rxzHcHIQkgWKPCmzemIrmzoUXLMqlAbYlJBWrvairLsHn1P3Fkz+njRmz3BIzIvhtxPft5rZ7m%0AkgoNbE4ZW/LK8HVuMX4/XunR90KQRonhPaMxvGcUhvaIQkQT/ekQtWf+eC5G5I8CNVaYVAgg7Smp%0AYDQW4v3338GGDd+hYXfq1CkGs2Y9jJEjR/+pO07+Fpxf7C7ECz/kAQD0aiWmDIjnMGTkN5hUoEBx%0AZM/v+OmL91FVVuSeljBgOIZOuA0RHVvfiWSD1sRKtdWBvcYa7CmsRqXZ4VGmVABpcQYM7xmNK3tF%0AoUdUsNdbVxD5ir+dixH5q0CNFSYVAkh7SCpYLBa8++5bWLPm/8HpdDUX1el0uOmmW3DbbXciKOjP%0AP4fqT8G5cns+Xt9yFAAQrFVh6oB4dArT+XSbiM7EpAIFEsnpwO4t3+K37z6D3VIHAFAoleg3eDQy%0Ax92E8A6xrV73hcSKEAIFVVbkGmuQV1aHaqvznHniwvW4smcUhvWMQlqcASFajiJB7Zc/nYsR+bNA%0AjRUmFQJIe0gqvP32MnzyyQoArlEdsrIm4s47p6NDh46tXqc/BKcQAu9uPYF3t54EAITp1Jg6MB7R%0AIVqfbA/R+TCpQIHIUluN3779FDm/rIcsuS7glUoV+mWOxuBrbmxVcsFbsSKEQFqcAf85WoGfj5Rj%0Ar7EGZ69NpQASOoUiIz4cGZeFIyPegKhgHj+o/fCHczGi9iBQY4VJhQDSHpIKmzdvwquvLkH//gMx%0AffoMdOnS7YLX6evgFELgtS1H8cmOAgDAZRF6TEiJ5bOz5JeYVKBAVl1Rgj++W419v22ELEsAXCNF%0A9ErPxMAx16Nzj8QWr8ubsXJmfwwVZjt+PVaBn49U4LfjlTA7pEaX6RoZhP7x4ci4zIC0uHB0idDz%0AcQnyW74+FyNqLwI1VphUCCDtIanQFnwZnLIQWPJDnrtzxR7RwXjzhlT8dLTiom4HUUsxqUCXgqqy%0AYvyxfhX2/b4JQj59XOjcsy8GjJ6InmmZUKmaftzgYsSKJAsYq604VWnBKZMFBSYrrOc5junVSnQO%0A16OzQY+4cB3iDHqE6Jr+Hc7XuSSRtwXqhRKRtwVqrDCpEECYVLi4wWl3ynhuwyGs218CAOjbKRRL%0AJ6ciIljDERzIbzGpQJeS6opS7Nq8Fnt/XQ+71eKeHhwWgeQrrkbK0LEI7xDT6LK+iBUhBEpr7Thl%0AsrgTDbW2xlsyAIBBr0acQY/O4TrEhukRY9AhSHN6CEsmFehiCdQLJSJvC9RYYVIhgDCpcPGCc/tJ%0AE1744TBOVrpOUtPjDHgtOwWh9XeNmFQgf8WkAl2KbJY67P31e+zavBY1laWnCxQKdE1MR7/Bo9Ar%0ALRNafbC7yB9iRQiBKqsTxiorCqutMFZZUVRtg6OJ7YkI0iDWoENsmA43pMehb0wowvk4HrWxQL1Q%0AIvK2QI0VJhUCCJMKbR+clWY7Xt9yFN/sK3FPG9ojEi9OSPK4O8SkAvkrf7hQIvIVWZZwYt9O5Pzn%0AOxzL3QEhTh8z1BoteqYORt/LR6Jr3/7Q6bR+GSuyLFBWZ0dhlRXGaisKq6worbOjqTOzOIMOCZ1C%0A0adjCHp3DEVCxxDEheuhZB8N5CWBeqFE5G2BGitMKgQQJhXaLjiFEPh6bzHe+OkoquqHBgvXqzFn%0AVE9kJcWc03kWkwrkr5hUIHKpqSxF7taN2P/Hj6gqK/Io0+j06JE8CMmDr0R8nzSodcHnWYt/cEgy%0ASmpsKKqxoajahqLq5hMNwRoVenUIqU80hKBPhxB0jw52dzLc2uMYH7m4NAXqhRKRtwVqrDCpEECY%0AVGib4DxWbsYLPxzGzvwq97SJKTGYPaLneUd4YFKB/BWTCkSehBAoOn4IB7ZtwaH//geW2iqPcqVK%0AjfheSejWrz+69euPDvHd28UoDA5JRnJsGPYX1+JAcQ0Ol9bhaLkZtmaOk5FBGnSPDoYQAtEhWkSH%0AaNEhRAuDXt2i35tJhUtToF4oEXlboMYKkwoBhEkF7wan1SHhgz9OYcUfp+Csv/jqHhWEJ/7SBwMu%0Ai2hyWSYVyF8xqUB0frIkIT9vL47s/h1H9vyOWlPZOfMEh0WgS2IaLuudgvjeyYiMiffbJMPZF/hO%0AWSC/0oLDZXU4XFqLw6V1yCutQ1GNrdl1aZQKRAZrEBWsRWSwxvUK0iAyWItQncr9HTCpcGkK1Asl%0AIm8L1FhhUiGAMKngneA8Xm7GmpwifLOvGCaLAwCgVSlw95CuuH1QF2jVymbXwaQC+SsmFYhaRqkA%0AqkpOIvePn3Fs304Un8xDY88TBIWGI65XP8R2T0Bstz6I6drbo8NHX2rpBX611YGjZWYcqzDjeP1r%0AX1ENTBZni5bXKBWIqE80DO4aifhwPeIj9IgPD0Jngw4aVfPHzUvRhZwr+FvyJlAvlOjiCKRYaE6g%0AxkprkgpND4pM1A5ZHRI2HirDmhwjdhVUe5RldovAvDF90CUyyEdbR0REF5tCoUBcjwRExHTDkKxb%0AYamtxsmDu3HywC7kH97r7ofBUluFI7t/w5HdvzUsiKiYy9Axvgei47oiunNXdIjrDkNURyiU/nlx%0AbdBrkHFZODIuC3dP+2KPEQ5JRoXZgfI6O8rq7Kg021FpdqDS7ID1jJNhh+waCrO01o5DJXUe61YA%0AiAnT1ScZ9IgL16OzQV8/FKYeHUK0UCn9s6UHERG1HSYVKGAcLK7FmhwjvjtQ4jEWuEqpwIhe0bgu%0ANRZXdI/026atRER0cQSFGpA48EokDrwSAFBrKkdBXi7y83JRdPwgygpPQMgyIAQqik6hougUsOP0%0A8hqdHtGdXUmG6LhuiIq5DIboTjBEdYJao/XRb9U0jUqJmDAdYsJ055SZ7RIqLY7TiQZLfbLBIaHC%0A7HDPJwBXB5I1Nuw4VXXOetRKBWINujMSDa76OoXq0Km+7jNHVyIiosDApAK1W6W1NuQUVmN3YTW2%0AnzThUKnnHZWukUGYlBKLrOQYRIf450keERH5XmhENBIHjUDioBEAAIfNipL8oyg+fhjFp/JQXngC%0AFcUFkCWnu7zo+CEUHT/kuSKFAqHhUTBExyA8Oub0e4cYhIZHIdgQAa3O/1rKBWtVCNaqEB+u95ie%0AndYZZruEwiorCqosKKiy1v9sRb7JAmO1zaOzSKcskG+yIt9kPW9dYTo1OoVp3cmGDiGufh0ighr6%0AdtAiov6z+iK2enBIMmpsTtTapPr3068am4RamxMWhwSbU4bFIcHqkGF1Nry7RuxoyWNoKqUCaqUC%0AapUCaqUSGpUC20+aoFUroVcroVMrEaxRuf8mQRrVOZ+DNCroNUro1Sro1Eq2DiEin/NpnwoFBQVY%0AvHgxdu/ejeDgYFx77bWYO3culI00KVyxYgU+/vhjlJaWIjExEQsXLkRKSgoAwGaz4e9//zs2b94M%0Am82GzMxMLF68GJGRkS2qZ+vWrXjllVdw9OhRdO7cGTNmzMDEiRO9UndrsU8Fz2eTnJKMg6V1yCms%0ARk5hNfYUVjfaGZVWpcCYhI6YlBqLAZeFe6VVAvtUIH/FPhWIWsYbsSJJTphKClFWeALlhSdQZjyJ%0A8sIT5wxh2RyNTo8QQxRCwiMRYohEsCESIeGRCA4Nhz4kzPUKDnW/q9SNj0zkD4QQMNslmKxOVFkc%0ArlfDz1YHqixOd+fIrWHQqxERpHFdRKuV7otpnVoJff00vUYFtVIBIQRkAchnvQshIMkCFqcMs12C%0AxS6hzi7B7HC6f7Y4JNil9vt/qEqhgEbVkKxwJSqUCgWUCtS/K6BUwmMaAHQ26CGEQMNvLuq/N4UC%0AUKlVsNmdkOT671MWkIWAVP9zpcWBhkuIhnMtjzMuhetzwzapG5IpZ33WqFx/T9ffVAmdWuVOrjS8%0AzjyXa2/P3AcquT726+wS6uxO1Nkk1Na//3y0HDanDLtThnRGHJ4dlw3/NaiUCmjqE21pcQbo1Cpo%0AVaeTbCE6FcJ0aoTp1a53nfqc/cJX2KfCaT5NKmRnZyM5ORmPP/44ysvLMWPGDNx888246667PObb%0AtGkT5s2bh/feew+JiYlYsWIFVqxYgQ0bNiA4OBgvvvgitm3bhmXLliEoKAiLFi2Cw+HA22+/3Ww9%0AJSUluOaaa7Bw4UJMmDABO3bswAMPPICVK1ciNTX1guturUstqWB1SCiptaPMbEetBBwrroaxyori%0AGhtKamw4UWk579BZoToVUmINGN4zCn9N6gSD3rsnYEwqkL9iUoGoZdoyVhw2K6rKilBVXozq8hJU%0AlRehuqwYVeWul9Pe/GgMTdHo9NAHh0EXHAqtPgganR5aXcO7Hhqd5zSNR5keKrXG46XWuN6VqpYN%0AK3khhBCwOFwtAGqsTtTYnKi2OlFjc6DG6vq5zi41OzSmrykUgE6thLb+gl2jVEKtcl0Qa+ovjDUq%0ABZRKBZr6RgUASRZwygJOScApy3BKAga9GlanDJtThtUhweKQYbY70Y7zHF6lr0846NUqdI0MgkGv%0AgUGvdr/CdGqE6NQI1akQonW9h2rVCNG5Wnn4w8WnP3JKMmrrkwGuFjmuljq1Nidq7RJqrA5UW52o%0AsjpRXf9zdX3SsMbmhC9POzQqhTvBYNCfTjiE6zUI89g3XPtKqM7V0idEo0awVtWijtpbgkmF03yW%0AVMjJycGUKVOwdetWhIe7OhP697//jY8++gjfffedx7wzZsxA9+7d8cQTTwAAZFnGiBEj8MQTT+Ca%0Aa67BkCFDsGTJEowZMwYAcOTIEWRlZWHLli0oKSlpsp7ly5dj7dq1+N///V93fQ8//DDCwsLwzDPP%0AXFDdMTExrf5+2kNSweqQ8NORcpgsTkj1dwLOfDnrp9mdMswOCVaH5LpL4JBgdsiw1P9cZ3c1NWyp%0A7lFBSO1sQFqcAalxBvSIDnZn3dsCkwrkr5hUIGoZX8WKEAKW2ipUV5SirqoCddWVqKuqhLm60vVz%0AdcPPJvejFReNQnE60eCReFBDoVRBqVRCqVJBqVS5PquUUCrrP6vqy5UqKFWq0/M3fFYoAIUSCgWg%0AUNTfUVQo6i/uXO8NLyiUEACcsquTSKfs6gzS6hSwSgJWhwynEKfLJcApAIck4JBlOGUBSXaN8OFa%0Ap+sOuaL+Dj3gujOvUSmgrU8MaFUqaNUKaNUqaM+YXlRjcz+SoFHV3/VXuh4vcK1KcdZX2My5xxnl%0A56Qbzvg4qEtEo+uSZAGbJOCQXHd9bZLrnMohyXDIMhxOgbyyOsjClaiQBSDJMiS5/k4w4G6JIM66%0ASwy4WoJAcXrL6v86UCgBlUoJIcuuz4r679f9swIVdfb63080/ANw+h04vQ1yw7mhcJ1HN7R2kM7Y%0A3raiUKD+79uQBHIlhLTuv69rulrpSgqpzmjdoVI2vLtag9TvvlCiYT+rf2/Y59zf4jlvZ+867i9K%0AnPUZcH1ngOtvJgQgIFx/v/ovuuGOvyQDspDr30+3JJFkGQ7JtU84nK44cUiuaa59R8DmdCW02pK6%0AvsWMKx5Px6VCASjrpwnA3RKmYXOcktzmCQulEtDVt5LRqpXQqVz7hao+/lWKhkeUGl5KV2sfKKBQ%0AKqAEXPuLEtDrtHA6nO6/YcM+AXjuFwoFMGJQBq5I69u2v5wXtKvRH3JzcxEfH+++0AeA5ORkHDt2%0ADLW1tQgNDfWY99prr3V/ViqV6NevH3JyctCvXz/U1NQgOTnZXd6rVy/o9Xrk5uaipKSkyXpyc3OR%0AlJTksW1JSUlYt27dBdfd0qRCSUkJSktLPaap1cHo1KlTi5b3lQ9/PY7lW0+2ybq1KiViwrTujp3i%0AI4KQGudKJIQHXdymoHxWkfyVsn7fVHIfJWqS72JFgbDwSISFN/1IpBACdqsZ1roaWOpqYK2rhdXs%0AerfUVcNqroXNXAu7zQq71QKHzQKHzQq7zQqHzQK71QKnw/7nNk0ISA47JIcdf3LJNre/Fcu053uE%0AG3xUrz/cvlLVv9qSAGCrf5GLEsDF6m1MwDPZ1JyLdXEqATDXvy6WtR+psOqLtegS0/Ei1npx+Cyp%0AYDKZYDAYPKY1XPhXVlZ6JBVMJpNHUqBh3srKSphMJgA4Z10Gg8Fd3lQ9JpPpnIv/iIgIVFZWXnDd%0ALfXZZ59h2bJlHtNmzZqF2bNnt3gdvrBoUioWTUr16jpLSkrw2WefYcqUKX6TVJk+uo+vN4GoUf4Y%0AL0T+iLFC1HKMF6KWYayc5tNBlv/MkxfNzdtU+YU+4XEhdbfElClT8MUXX3i8pkyZckHrbK9KS0ux%0AbNmyc1puENG5GC9ELcNYIWo5xgtRyzBWTvNZS4WoqCj3nf4GJpMJCoUCUVFRHtMjIyMbnbdPnz7u%0AeU0mE0JCQtzlVVVViI6OhiRJTdbT2LorKyvd672QuluqU6dOl3x2i4iIiIiIiNofn7VUSElJgdFo%0AREVFhXtaTk4Oevfu7XGB3jBvbm6u+7MkSdi3bx/S09PRpUsXhIeHe5QfOnQIdrsdKSkpzdaTmpqK%0AvXv3etS3d+9epKenX3DdRERERERERIHMZ0mFpKQkpKam4pVXXkFtbS2OHDmCDz74AFOnTgUAjBs3%0ADtu3bwcATJ06FWvWrMGuXbtgsVjw1ltvQavVYtSoUVCpVLjpppvw9ttvw2g0orKyEq+++ir+8pe/%0AoEOHDs3WM2HCBBQUFGD16tWw2WzYsmULtmzZgptuuumC6yYiIiIiIiIKZD57/AEA3njjDSxatAjD%0Ahg1DaGgobr75Ztxyyy0AgGPHjsFsdvXHOWLECDzyyCOYM2cOysvLkZqain/+85/Q6/UAgAcffBB1%0AdXWYNGkSnE4nRo8ejaeffrpF9URHR+Odd97Bc889h8WLFyM+Ph4vv/wy+vbt65W66c/p2LEjZs2a%0AhY4dA69XVCJvY7wQtQxjhajlGC9ELcNYOU0hLrSXQSIiIiIiIiK6JPl09AciIiIiIiIiar+YVCAi%0AIiIiIiKiVmFSgYiIiIiIiIhahUkFIiIiIiIiImoVJhWIiIiIiIiIqFWYVCAiIiIiIiKiVmFSgYiI%0AiIiIiIhahUkFIiIiIiIiImoVJhWIiIiIiIiIqFWYVCC/UVBQgPvuuw+ZmZkYPXo0Xn75Zciy7OvN%0AIvKKgoICzJw5E5mZmRg6dCjmz5+P6upqAMD+/ftx2223YeDAgRg7dizef/99j2W//fZbTJgwAf37%0A90d2djb+85//uMtkWcY//vEPjBkzBpdffjnuuecenDp1yl1uMpkwZ84cDB06FMOHD8fChQthtVrd%0A5c3VTeRrzz//PBITE92ft27dihtuuAEDBgxAVlYWvvrqK4/5V6xYgWuuuQYDBgzA1KlTsXfvXneZ%0AzWbDU089hREjRiAzMxMPPvggKisr3eXNHYeaq5vIF9566y0MHz4cGRkZuPPOO5Gfnw+AsUJ0tn37%0A9mHatGkYNGgQhg0bhkcffRQVFRUAGC8XTBD5ieuvv148+eSTorq6Whw7dkyMHTtWvP/++77eLCKv%0AGD9+vJg/f76ora0VRqNRZGdniwULFgiLxSKuvPJKsXTpUlFXVyf27t0rBg8eLNavXy+EEGLfvn0i%0AJSVFbN68WVitVvHll1+K9PR0YTQahRBCrFixQowePVrk5eWJmpoa8cwzz4gJEyYIWZaFEELMmjVL%0A3HfffaK8vFwUFRWJKVOmiGeffVYIIZqtm8jX9u3bJwYPHiwSEhKEEEIUFxeLjIwMsXr1amG1WsUv%0Av/wi0tLSxJ49e4QQQmzcuFEMGjRI7Nq1S1gsFvHOO++IYcOGibq6OiGEEC+88ILIzs4WhYWForKy%0AUsyaNUvMmDHDXV9Tx6Hm6ibyhZUrV4px48aJI0eOiJqaGvHss8+KZ599lrFCdBaHwyGGDRsmXnnl%0AFWGz2URFRYW46667xOzZsxkvXsCkAvmFPXv2iH79+gmTyeSe9sknn4hrrrnGh1tF5B1VVVVi/vz5%0AorS01D3tX//6lxg7dqxYt26dGDJkiHA6ne6yl19+Wdx9991CCCEWL14sZs6c6bG+G2+8UbzzzjtC%0ACCGysrLERx995C6rqakRSUlJYufOnaK0tFT07dtX7N+/312+ZcsWkZGRIex2e7N1E/mSJEnixhtv%0AFG+++aY7qfDee++J6667zmO+OXPmiEWLFgkhhLjvvvvE888/77GOYcOGibVr1wqHwyEGDhwofvjh%0AB3d5Xl6eSExMFEVFRc0eh5qrm8gXrrrqqkYTwYwVIk+FhYUiISFB5OXluad98skn4uqrr2a8eAEf%0AfyC/kJubi/j4eISHh7unJScn49ixY6itrfXhlhFdOIPBgBdeeAEdOnRwTzMajejUqRNyc3ORmJgI%0AlUrlLktKSnI3q8vNzUVSUpLH+pKSkpCTkwOr1Yq8vDyP8tDQUHTr1g05OTnYv38/VCoXyhrXAAAM%0AU0lEQVSVR9Px5ORkmM1mHD16tNm6iXzp008/hU6nw4QJE9zTzhcP54sXpVKJfv36IScnBydPnkRN%0ATQ2Sk5Pd5b169YJer0dubm6zx6Hm6ia62IqLi5Gfn4+qqipce+217mbXFRUVjBWis8TExKBfv374%0A7LPPUFdXh/LycmzYsAGjRo1ivHgBkwrkF0wmEwwGg8e0huA785kkokCQk5ODlStX4oEHHmh034+I%0AiIDJZIIsyzCZTB4HIsAVG5WVlaiqqoIQ4rzlJpMJoaGhUCgUHmUA3OVN1U3kK2VlZVi6dCn+9re/%0AeUw/3z7bcJxoKl5MJhMAnLO8wWA4bzy0JF54jCJfKSoqAgB89913+OCDD/Dll1+iqKgITz75JGOF%0A6CxKpRJLly7Fxo0bMWDAAAwdOhROpxNz585lvHgBkwrkN4QQvt4Eoja3Y8cO3HPPPZg7dy6GDh16%0A3vnOTAQ0FxtNlbcmrs6sm8gXXnjhBWRnZ6N3795/etmLHS9EvtKwv06fPh0xMTGIjY3F7NmzsWnT%0Apj+1fGvKGSvU3tjtdtx///0YN24ctm/fjp9++glhYWF49NFHW7Q846VpTCqQX4iKinJn+hqYTCYo%0AFApERUX5aKuIvGvTpk247777sGDBAkybNg2Aa98/OxttMpkQEREBpVKJyMjIRmMjKirKPU9j5dHR%0A0YiKikJtbS0kSfIoA+Aub6puIl/YunUrdu7ciZkzZ55T1lg8VFZWuo8TTcVLwzxnl1dVVbnjoanj%0AUHN1E11sDY/UnXmXMz4+HkIIOBwOxgrRGbZu3Yr8/Hw88sgjCAsLQ0xMDB588EF8//33jZ5LMV7+%0AHJ41kl9ISUmB0Wh0D+sCuJqI9+7dGyEhIT7cMiLv+O9//4t58+bh9ddfx3XXXeeenpKSgoMHD8Lp%0AdLqn5eTkID093V1+9nN1DeU6nQ59+vRBbm6uu6y6uhonT55EWloa+vXrByEEDhw44LGswWBAjx49%0Amq2byBe++uorlJeXY/To0cjMzER2djYAIDMzEwkJCefEw969ez3i5cx4kCQJ+/btQ3p6Orp06YLw%0A8HCP8kOHDsFutyMlJaXZ41BqamqTdRNdbLGxsQgNDcX+/fvd0woKCqDRaDBy5EjGCtEZJEmCLMse%0ArQbsdjsAYOjQoYyXC3Wxe4YkOp8bb7xRLFiwQNTU1Ii8vDxx1VVXiZUrV/p6s4gumMPhEH/961/F%0Ap59+ek6ZzWYTo0ePFm+88YYwm81i165dYtCgQeLHH38UQghx8OBBkZqaKn788UdhtVrF6tWrRf/+%0A/UVJSYkQwtWD8KhRo9xDSi5atEhMnjzZvf45c+aI6dOni/LycmE0GsXkyZPFiy++2KK6iXzBZDIJ%0Ao9Hofu3cuVMkJCQIo9EoCgoKRP/+/cWqVauE1WoVmzdvFmlpae4RTrZs2SIGDhwodu7cKcxms1i6%0AdKkYOXKksFgsQgjX6CbXX3+9KCwsFBUVFWLGjBli9uzZ7rqbOg6VlZU1WTeRLzz//PNizJgx4vjx%0A46KsrExMmTJFzJ8/v9n9lbFCl5qKigoxePBg8eqrrwqz2SwqKirE/fffL2699VbGixcwqUB+w2g0%0AiunTp4u0tDQxdOhQ8cYbbwhZln29WUQXbNu2bSIhIUGkpKSc88rPzxcHDx4UN998s0hJSRGjRo0S%0AH3/8scfy69evF2PHjhXJycli0qRJ4o8//nCXybIsXn/9dXHFFVeItLQ0ce+99wqj0egur66uFg8/%0A/LDIyMgQl19+uVi8eLGw2Wzu8ubqJvK1U6dOuYeUFEKIP/74Q0ycOFEkJyeLsWPHnjOc3scffyxG%0AjhwpUlJSxNSpU8XBgwfdZTabTTz99NPi8ssvF/379xePPPKIqK6udpc3dxxqrm6ii+3MfTojI0PM%0AmzdP1NbWCiEYK0Rny8nJEbfddpsYNGiQGDp0qJgzZ44oKioSQjBeLpRCiEug5wgiIiIiIiIi8jr2%0AqUBERERERERErcKkAhERERERERG1CpMKRERERERERNQqTCoQERERERERUaswqUBERERERERErcKk%0AAhERERERERG1CpMKRERERERERNQqTCoQERERERERUaswqUBERER+6YsvvkBiYiJsNlub17Vt2zak%0Apqbi2LFjbV4XERFRIFH7egOIiIgo8MiyjA8//BBr167FqVOnYLFYEB0djVGjRuGhhx5CVFSU1+v8%0A/fffMW3aNGg0GigUCgCAEAJdu3bFrbfeiqlTp0KpbPx+yuWXX46cnByvbxMREVGgY1KBiIiIvO6l%0Al17C2rVr8T//8z/o378/1Go1Dh8+jAULFuDee+/F559/3mZ1f/nll+jVqxcAwGaz4eeff8bcuXNR%0AU1OD+++/v83qJSIiuhTx8QciIiLyui1btuCqq67CkCFDoNPpoFKp0LdvX7zyyiu49957YbfbUVZW%0Ahrlz52Lw4MHIyMhAVlYWvvrqq/Ous6qqCgsXLsSoUaOQnp6OCRMm4JtvvmlyO3Q6Ha6++mpkZWVh%0A48aNAFyPVQwaNAirVq3C4MGD8f777+P3339HYmIijhw5AgAwm8145plnMGzYMAwcOBB33nknDhw4%0A4F7voUOHcO+99+KKK65ARkYGpk2bhtzcXC98c0RERO0LkwpERETkdQkJCfj++++xceNGOJ1O9/Qe%0APXpg3Lhx0Gq1ePLJJ5Gfn48NGzZgx44duO222zBv3jzk5eU1us6ZM2fCaDTi008/xfbt2/HAAw/g%0A8ccfx6+//trs9kiSBLX6dANNu92OHTt2YNOmTbjrrrvOmf+pp57Crl27sHr1amzduhW9e/fG3Xff%0ADbPZjIqKCtx+++3o06cPfvjhB/zyyy9ISkrCXXfdhYqKilZ8W0RERO0XkwpERETkdX/729/Qv39/%0AzJw5E4MHD8Y999yDZcuWedztf+2117B8+XJERERApVJh8uTJkGUZe/bsOWd9Bw4cwLZt2zBv3jzE%0AxsZCo9Hg2muvxfDhw7FmzZrzbofFYsH69euxbt06TJ482T3dZrPhjjvuQGhoqLv/hQaVlZX49ttv%0Acf/99yMuLg5arRYPPfQQFi5cCLvdjq+//hoKhQKPPfYYQkJCEBISgsceewyyLGPTpk1e+PaIiIja%0AD/apQERERF4XFRWFN998E8XFxdi+fTt27tyJb7/9FkuXLsXEiRPx0ksv4ejRo/jHP/6BPXv2oK6u%0Azn1x39hoD0ePHgUA3HDDDR7ThRDIyMjwmDZp0iT3urRaLbp3747Fixfj+uuv95iva9eujW57fn4+%0AJElCly5d3NPCwsKQlZXl3haTyYS0tDSP5WRZRkFBQbPfDRERUSBhUoGIiIjaTExMDLKystwX5J9/%0A/jkWLFiAcePGYcGCBcjMzMSXX36J2NhYSJKEpKSkRtej0+kAuPpqaG7kiDM7amyKRqNpdLpKpQLg%0AShI0Rq/Xo1evXs3250BERHQp4OMPRERE5FUFBQV4+umnYTQazykbPXo0AFdHhyaTCdOnT0dsbCwA%0AYNeuXeddZ48ePQAAe/fuPacuSZK8tekAgC5dukCtVrs7bQQAq9WK5cuXw2g0okePHjh16hSqqqo8%0Aljt58qRXt4OIiKg9YFKBiIiIvKpjx4747bffMGfOHOzatQt2ux2yLOPEiRN47rnnEBUVhezsbKjV%0Aamzbtg1OpxM7d+7Eu+++C4PB0GgyomfPnhg5ciReeuklHDlyBJIk4ZdffsHEiROxbt06r25/WFgY%0Axo8fj7fffhvHjx+H3W7HW2+9heXLl7vLwsLC8PTTT6OiogJ2ux0ffvghxo8fj1OnTnl1W4iIiPwd%0AH38gIiIir9Jqtfjkk0/wzjvvYP78+SguLobT6USHDh0wZMgQrFq1CjExMXjqqaewbNkyLFu2DOnp%0A6Xj22WexatUqfPjhh1AoFOjWrZvHepcsWYIlS5bglltuQV1dHeLj4/H4449j/PjxXv8dnnnmGSxZ%0AsgRTpkyBw+FASkoKli9fjtDQUADAe++9h5dffhljxoyBJElITk7G8uXLPfphICIiuhQohBDC1xtB%0ARERERERERO0PH38gIiIiIiIiolZhUoGIiIiIiIiIWoVJBSIiIiIiIiJqFSYViIiIiIiIiKhVmFQg%0AIiIiIiIiolZhUoGIiIiIiIiIWoVJBSIiIiIiIiJqFSYViIiIiIiIiKhVmFQgIiIiIiIiolZhUoGI%0AiIiIiIiIWoVJBSIiIiIiIiJqlf8PBltiSVgmWh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81000"/>
            <a:ext cx="7905750" cy="112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AutoShape 7" descr="data:image/png;base64,iVBORw0KGgoAAAANSUhEUgAAA+8AAAL8CAYAAACRT4SkAAAABHNCSVQICAgIfAhkiAAAAAlwSFlz%0AAAAPYQAAD2EBqD+naQAAADl0RVh0U29mdHdhcmUAbWF0cGxvdGxpYiB2ZXJzaW9uIDMuMC4zLCBo%0AdHRwOi8vbWF0cGxvdGxpYi5vcmcvnQurowAAIABJREFUeJzs3Xd8lfXd//H3GTknew/CXmFv2aIg%0AS8RRxIHUOlu1DrRardb7vrW9tXfrrd611p+2xb1RxNHWrcgQREFGGIEQRoAEMsjeZ/z+ODmRSEhO%0AkrNyeD0fDx6GK9f5Xp9zfRPDO9d3GJxOp1MAAAAAACBoGQNdAAAAAAAAaB3hHQAAAACAIEd4BwAA%0AAAAgyBHeAQAAAAAIcoR3AAAAAACCHOEdAAAAAIAgR3gHAAAAACDIEd4BAAAAAAhyhHcAAAAAAIIc%0A4R0AAAAAgCBHeAcAAAAAIMgR3gEAAAAACHLmQBcQaE6nU8ePV8nhcAa6FHSS0WhQYmIU/Rki6M/Q%0AQ5+GFvoz9NCnoYX+DC30Z+hJSYlp92tO+yfvBoNBRqMh0GXAC4xGA/0ZQujP0EOfhhb6M/TQp6GF%0A/gwt9CckwjsAAAAAAEGP8A4AAAAAQJAjvAMAAAAAEOQI7wAAAAAABDnCOwAAAAAAQY7wDgAAAABA%0AkCO8AwAAAAAQ5AjvAAAAAAAEOcI7AAAAAABBjvAOAAAAAECQI7wDAAAAABDkCO8AAAAAAAQ5wjsA%0AAAAAAEGO8A4AAACg0/Lz8zRt2ngdPHjAo/Pfe2+5Lr30QknS0aP5mjlzqnJzD3q9roqKCl1++U/0%0A3XcbvN42mvdjqPvTnx7S//7vHwJ2/YCH9zVr1mjq1Km68847Wz3P4XDoqaee0syZMzV27FgtWrRI%0AGzdu9FOVAAAAQGBdeumFuvji+aqpqWl2/PvvN3b58NStW7q+/HKdevfu0+a5q1Z9qcOHD3nc9mOP%0A/VGTJk3VhAmTOlNih2zYsF4XXjhXDz7425M+d/Rovn7727s1f/4sXXjhXP3hD79TRUVFi+3k5+fp%0Axhtv1Ny55+iSSy7Q008/KYfD0aG2QtHRo/m65547NH/+rBbvT2uefPJxTZs23qP2br/9Ln3zzTqt%0AWfOVD95F2wIa3pcuXaqHH35Yffq0/U364osv6p133tHf//53bdiwQdOmTdOtt96qyspKP1QKAAAA%0ABF5DQ71efPHZQJcRUM8++zePw3tOzl6tXr1SV111rW+LasFrr72kJ554VD179mrx8/fee6diYmK0%0AfPk/9dxzr2j//n36f//viRbPve++u5WWlqYVKz7QE088rdWrv9Jbb73eobZC0f3336Pk5FS99db7%0ALd6fU8nO3q2PP/7Q4/YiI6N0+eWL9eyzf/fF22hTQMO71WrV8uXLPQrvRqNRv/nNb5SRkSGLxaLr%0Ar79epaWl2rNnjx8qBQAAQCirrKzUzp3b/fanow+grr/+Jq1Y8Varw8sLCo7pnnvu1KRJkzRr1tl6%0A8MHfqry8TJI0bdp4LVv2mn7yk3P1yisvNh37/PNP9POfX6WZM8/UPffcoYKCY7rrriWaM+csXX/9%0Az5SfnydJysraqVtu+YXmzZuhCy+cq8ce+6NsNptHte/YsV3XXLNYs2dP069+dYtKSkqaPvfjIfev%0AvvqiLrnkAs2adaYWL16oTz5xBaxrrlms/fv36b777tL//M/v27zmu+8u18SJk5WamtZ0bOvWLZo+%0AfZLq6upOuv7Ro/kevRdPWCxWLV36covhvaKiQoMHD9Uvf3mbIiMjlZqapvPOO19btmw+6dysrJ3a%0Auzdbd999t6KjY9SrV29dccVP9cEH77a7LXd7rfXhtGnjtWrVl7r55p9r9uxpuvrqRdqzJ6vp8631%0AY0u2b8/UHXfcrPnzZ2natPHN/lRVdf5BbFbWTuXkZOvmm5coOjr6pPtzKg6HQ48++kctWvTTdrV3%0AwQULdODAPmVmbu107e1l9vsVT3D11Vd7fO61117b7O9Hjx6VJKWmpnrcRkFBgQoLC5sdS0lJUXh4%0AjMdtIHiZTMZm/0XXRn+GHvo0tNCfoed07tPKykotWvQTvw4zjomJ0Tvv/FPR0dHtet2AAQP0k58s%0A1JNPPqYnnvh/kn7oM7PZ9d/7779b/fsP0BdffKHCwlLdd9/devzxP+kPf3hEkrR27Sq9/PKbSkxM%0AlMFgkCS9//4KPf74E6qurtHPfna57rnnDj3wwH+rZ8+e+uUvf6Fly17T3XffqwcfvF/z5p2nZ55Z%0AqsLCAt1ww3Xq33+ALr/8ihO+hgxNtbjZ7Xb913/dqzlzztWNN76s7Ow9+u1v75HJZJLZbGz22p07%0AM7V8+Zt69tmXlJbWTd9++43uu+9uTZkyVa+9tkyTJ4/To4/+WVOmnNnm/fr++++0cOGlzerZt2+P%0A+vbtp6ioiKZjOTl7FBsbq549e5zUxosvPqeXXnq+1eu88cZydeuW3uzY4sWuUGgwGGQwNL8nCQlx%0AeuCB5r98KCwsUGpq6kn3Ljs7S+np3RUXF6fycteUiaFDhyk396Dq6mra1ZakVvvQ7fXXX9YDD/y3%0A0tLSdN99d2vp0mf05z//tc1+/LHs7D26/fabdOmli3T33ffq2LGjeuCB/9CgQYO1YMFCxcXFNju/%0AI/fadX/SlZgY33TsxPsTFRXVYjvvvPOOrFarzjvvfC1d+kxT/W21Fx8fq0GDBmvz5k0aO3Zsq7V6%0AW0DDe0fV19frP/7jP3TRRRepZ8+eHr9u2bJleuqpp5odu+2227RkyRJvl4gAio2NaPskdBn0Z+ih%0AT0ML/Rl6Tsc+NZsdTSHWXwwGg+LjIxUT03KwaInJZFRMTLjuuecuzZs3Txs3rtOcOXMUExMuk8mo%0AhIQo7dq1S1lZu/Tss0sVHR2t6Oho3XLLzbr11lsVFRUmSbrwwgs0cGDvZm0vWHCRMjL6SpL69++v%0A4cOHa/LkMyRJU6ZM1r59+5SQEKUPPnhfFotFFotFycmxmjRpovbt26OEhChVVbm+dmJjI5SQ0Px9%0Abd26VUVFhbrzztsVExOjbt0m69xz52rlypUnvba8vFgmk0lpaYlKTIzWvHmzNXfu9zIafwiH0dHh%0AJ13jxxoaGpSbe1Bjxoxsdm5u7n6NHDmi2bFDh/ZryJAhLbZ53XVXa+HCn7R6rR49eshsbjlaWa1m%0ASfZW683MzNTy5cv0zDPPnHRefX2N4uPjJP3w/dmrVzdJktNZp4SEVI/bktRqH7pdcslCjRkzXJI0%0Ad+4cPffcc0pIiGqzH3/syScf19y5c/Xgg//ZeGSkvvtuvXbs2KHLLrv4pPM7cq9d9ye+2fVbuz+S%0AVFRUpOee+7teeeUVhYeHS1LT6z1pb+jQITp8+ECbX4Pe1uXCe2VlpW699VaZTCb9/vdtD5U50aJF%0AizRz5sxmx1JSUlReXiO73bMFDRC8TCZj4//w6c9QQH+GHvo0tNCfoef07lOjli//wONV0r2hT5++%0AstmMKimp8vg1drtDFRW1amgw6JZblujhh/+gESPGqaKiVna7QyUlVcrK2qvY2FhZra4n+uXlNYqP%0AT1FDQ4Oysw9IkmJjE0+6bkxMQtMxk8msuLgfznE6jaqqqlFJSZVWrfpKzz23VIcOHZTdbpfNZtPM%0AmbNVUlKlsrKapmv+uP29ew8qJia22XtOTe3eVPeJrx0yZJQGDhykc845RxMmTNKUKWfqvPPOV0TE%0AD79YqqysbfPeFRcXS5IMBkuzc7dv36G5c+c1O7Z1a6b69x94ijbDFBub3Oq1KirqJNW1+Lm6Opvq%0A622nrHfr1i26555f6eabl2jo0NEnnVdTU9/0Pen+/iwrq276e/P30XpbklrtQ7f4+OSmvzscRtXU%0AuO53W/14ouLiYm3atElPP7202ecMBnOL57u0/17X1NTLZrM3a+9U98ft979/WPPnX6ikpHTl5bmm%0AhLjP86S9iIgo5eYeatf37491JPh3qfB+/PhxXX/99erZs6cee+yxpt+SeCo1NbXFYfYlJVWy2U63%0AH1Khy2530J8hhP4MPfRpaKE/Q8/p2qfh4ZEaPHiYX6/Zkfvs7p85c+ZrxYp39OKLz2vcuPFN7dXW%0A1snpVFPYO7E/7XZnYyvGk67tcPxQj9Pp+uP+u8PhlNPpVE7OPt1//29022136qKLFshqDddDD/2X%0AbDabbDbHCdd0ntR+bW2d7HZbs+M2m72p7hNfazSa9cgjf1Z29h59/fVqvf32m3rttZf13HOvNk0z%0AaOkaLd0rd/0/3AO7cnJyNGDAoGav3707S9Onz2yxzZdffl6vvPJCq9d65ZW31a1btxY/53S67l9L%0Aba9du1oPPfRf+tWv7tF5513Q4jmxsfEqLS1tek82m0PHj5fKYDAoOjqu6TWetHXw4IFW+9DtxK8H%0Ah8P1deP++mqtH0+0c+cOORwO9e8/sNnndu3apcGDh3rtXsfGxqusrKxZey3dH7eNG79VZuZWvfzy%0AsmZfe+7zPGnP6Wz+deUvXSa819XV6aabbtLw4cP10EMPNRs2AwAAAJxu7rrrN7rlll80m//bo0dP%0AVVSUq7i4uOnJXm7uAVksVqWkeL5WVEv27MmSxWLRZZe55kY7nU7t2bNb/fsPaPO1ycnJqqqqUmVl%0AZVMAP3BgX4vn2mw21dXVKiNjkDIyBulnP7tWP/vZZdq4cYNmzJjlcb2xsa6h5mVlZU3HcnMPqr6+%0ATsnJKU3Htm/fpsLCAg0cOKjFdhYsuEQzZ85p8/21V2bmVj388IN66KFHNHHi5FOeN2TIUB07dlTH%0Ajx+XwWCVJGVl7VDfvv0UGRnZrrY604dS+/rRHfpramoUGen6Wty7N1tbt36vG264ucXXdOReu+9P%0AaWmp4uNd89R/fH9O9OmnH+n48WJdeukFzeo8//xZuvPO33jUnutzCa3W6QtBm4CPHTumefPm6dAh%0A1zYQzz//vMLCwgjuAAAAgKSMjMGaN+8CLV36TNOxIUOGqW/ffnr66SdVXV2tgoICvfTSc5o9e+4p%0A52R7Kj29u+rq6pSdvVvl5eV65pknFRZmUVFRkZxOZ6uvHT58hGJiYvXaay+pvr5eW7du0bp1a1s8%0A9403XtHdd7tWvJdcT4vLy8vVo4drrSuLxarDh3ObVip/6KEH9Oabr57UjtlsVq9evbVvX07Tsexs%0A105V77yzTIcO5Wr9+q/18MMPSpJstoYW64mNjVPPnr1a/dPee2uz2fTIIw/r5puXtBi2T3xPgwYN%0A0dChw/T444+rqqpSBw8e0Jtvvq4FCy71qK0TdaYPpfb147BhI2S1WvX003/RwYMHtG7dWt13311a%0AuPAyjRgxssXXdOReDxo0REOGDNPf/vbXFu/Pj+/nbbfdqTfeWKEXXnhdL7zwuh599C+SpBdeeF3T%0Apk33qL39+3M8/oWHNwU0BY8cOVIjR47U+++/r48//rjp75JrgYn9+/ervr5ekms1wK1bt2r06NFN%0A540cOVJPP/10IN8CAAAAEDA33HCz7PYftvkyGAz64x8fV1FRoWbMmKFf/OIaDRs2QnfddW+nrzVi%0AxCgtXHi5brvtRl111eXq1q277rjjbuXk7NWDD97f6mut1nD98Y+Pae3aVTrvvHP0/PP/0BVXXNni%0AuYsWXakBAwbq+uuv1OzZ0/TAA/fp5puXKCNjsCRpwYKFevrpJ/XQQw9Iko4dO3rK7crOOGOivv/+%0Au6a/7927WxMnTlFe3hFdc80VWrr0aV1//U2KiorS8uVvduS2nNLMmVM1c+ZUffLJh1q58oumv0vS%0Ajh2ZOnBgv/7yl8eajrv/HD2af9J7+uMfH1VBQYHmz5+rJUtu0rx587Vw4WUetXWizvSh1L5+TEhI%0A0H//95+0c+cOXXPNFfrLXx5rvPadHb2lp/Tww4+oqKhQF1107kn3R2r+NRIbG6vU1LSmP0lJSZKk%0A1NS0pmnZrbVXVVWpPXt264wzJnj9fbTF4PTkVywhjjnvocFsdq2ySn+GBvoz9NCnoYX+DD30aWih%0AP1327s3WDTdcrbfeel8pKam6667bNGTIMN144y2BLq1d6M/g8dZbr+vf//6nXnrpjU61k5LS/u3K%0AGX8OAAAAICQNHJihs88+R6+++qIkV5gfMGBgYItCl1VdXa0333xNv/jFTQG5PuEdAAAAQMi6++7f%0Aav36r5sWKuvfn/COjvnrX/9PkydP1VlnzQjI9bvMavMAAAAA0F4xMTF66633JUlz554X4GrQld17%0A738G9Po8eQcAAAAAIMgR3gEAAAAACHKEdwAAAAAAghxz3gEAgE+t2Jbf9kntsHBUulfbAwCgK+DJ%0AOwAAAAAAQY7wDgAAAABAkCO8AwAAAAAQ5AjvAAAAAAAEOcI7AAAAAABBjvAOAAAAAECQI7wDAAAA%0AABDkCO8AAAAAAAQ5wjsAAAAAAEGO8A4AAAAAQJAjvAMAAAAAEOQI7wAAAAAABDnCOwAAAAAAQY7w%0ADgAAAABAkCO8AwAAAAAQ5AjvAAAAAAAEOXOgCwAA4HSxYlu+19tcOCrd620CAIDgw5N3AAAAAACC%0AHOEdAAAAAIAgR3gHAAAAACDIEd4BAAAAAAhyhHcAAAAAAIIc4R0AAAAAgCBHeAcAAAAAIMgR3gEA%0AAAAACHKEdwAAAAAAghzhHQAAAACAIEd4BwAAAAAgyBHeAQAAAAAIcoR3AAAAAACCHOEdAAAAAIAg%0AR3gHAAAAACDIEd4BAAAAAAhyhHcAAAAAAIKcOdAFAACAjluxLd+r7S0cle7V9gAAgHfw5B0AAAAA%0AgCBHeAcAAAAAIMgR3gEAAAAACHKEdwAAAAAAghzhHQAAAACAIEd4BwAAAAAgyBHeAQAAAAAIcoR3%0AAAAAAACCHOEdAAAAAIAgR3gHAAAAACDIEd4BAAAAAAhyhHcAAAAAAIIc4R0AAAAAgCBHeAcAAAAA%0AIMgR3gEAAAAACHKEdwAAurAGu0NOpzPQZQAAAB8zB7oAAADQfk6nU2tyjmvd/uNKi7FqRkay+iVF%0ABrosAADgI4R3AAC6GIfTqU92FWjLkXJJ0tGKOr35/RH1S4rUjIFJ6hYbHuAKAQCAtxHeAQDoQmx2%0Ahz7YflS7C6okSUlRFtU02FVdb9f+4mrtL67WsG4xmj4wSfERYQGuFgAAeAvhHQCALqLOZtc7W/J1%0AsKRGktQ7IUKXjE6XwWDQtwdLtOFgiRrsTu08WqGsYxUa1yteZ/ZLVKTFFODKAQBAZxHeAQDoAqrq%0AbFq2OU/HKuokSYNSovSTkd1kNrnWnj1rQJLG9YzT2v3HteVwmRxOaWNuqbYdKdeUfgma3DdBRoMh%0AkG8BAAB0AqvNAwAQ5EprGvTKd4ebgvvo7rG6eFR6U3B3i7Kade6QVN0wpY+GpkVLkurtDq3aW6wv%0A9hT5vW4AAOA9hHcAAIJYQUWdXvn2kEpqGiRJU/om6LxhqTIaT/0UPTHKogWj0nXNxF7qFmOV5HoK%0Av/lwmV9qBgAA3kd4BwAgSB0qqdFrGw+rst4uSZo1KFkzMpJl8HD4e/e4cC0a16Np4bpPswp04Hi1%0Az+oFAAC+Q3gHACAIVdfb9faWPNXaHDIYpAuGp2lin4R2txNpMemyMd1lNRvlcErvbs3X8ap6H1QM%0AAAB8ifAOAEAQyjpWoTqbQ5K0cFS6RnaP7XBbydEWLRjZTQZJtTaH3t6Sp5oGu5cqBQAA/kB4BwAg%0ACO04WiFJSo22aFBqdKfb658cpdmDUyRJx6sb9N62fNkdzk63CwAA/IPwDgBAkCmradDh0lpJ0vD0%0AGK+1e0avOI3tGSdJOnC8Rp/vKfRa2wAAwLcI7wAABBn3U3dJGtbNe+HdYDBozuAU9UmMkCR9f6hM%0Amw6Veq19AADgO4R3AACCzM7G8N4rPkKx4WFebdtkNOjiUelKiHS1+9nuQu0vrvLqNQAAgPcR3gEA%0ACCIFFXUqrHStBu/NIfMnighzrUAfbjbK6ZTe3XZUxaxADwBAUCO8AwAQRNxD5o0GaUha5xeqO5Wk%0AKIsWjEqXwSDV2Rx6a3OequttPrseAADoHMI7AABBwul0Ng2ZH5AcpYgwk0+v1y8pUnMbV6AvrWnQ%0A21vyVcsWcgAABCXCOwAAQeJwaa3Ka11Pv725UF1rxvWK18Q+8ZKkvLJaPfDRbraQAwAgCBHeAQAI%0AEjvyyyVJFpNBGSlRfrvuzIxkDWncS35ldpGeXL3Pb9cGAACeIbwDABAE7A6ndhVUSpIGpUYrzOS/%0AH9EGg0EXjkhTj7hwSdLrm47oze+P+O36AACgbYR3AACCwL7iKtU2OCRJw/00ZP5EZpNRl47prt4J%0Arj3g/29ljr7KLvJ7HQAAoGWEdwAAgsCOfNdCdZEWk/omRgakhkiLSX9ZOEIJEWFySvrPD7OUmVce%0AkFoAAEBzhHcAAAKszuZQdmGVJGloWrSMRkPAaukZH6HHFwyX1WxUnc2hu97bocOlNQGrBwAAuBDe%0AAQAIsOzCStkaV3gPxJD5HxvZPVYPzR8ig1xbyN2xYrtKqxsCXRYAAKc1wjsAAAHmHjIfHxGm7o2L%0AxgXaORnJuvOcAZKk3JIa/fr9HewBDwBAABHeAQAIoKp6m/Yfr5bk2tvdYAjckPkfWzyuhxaP6yFJ%0A2pZXrlve3qaS6voAVwUAwOmJ8A4AQADtOlopp2vEfFAMmf+xO6b319zBKZKkzPwKXff6Fh1o/GUD%0AAADwH8I7AAABtOOoa8h8WoxVydGWAFdzMpPRoIfOH6Kfje8pSTpSVqufv7FFG3NLA1wZAACnF8I7%0AAAABUlLdoLyyWknB+dTdzWgw6I7p/XXf7IEyGqTyWptuXrZV724+HOjSAAA4bRDeAQAIkJ2NT90l%0A13z3YHfJ6O76v4tHKDLMJJvDqTuXbdXfvz4gp3vcPwAA8BnCOwAAAeB0OrXjaLkkqU9ChGLCzQGu%0AyDNn9kvU0itGK7VxiP/f1h7Q7z/Zowa7I8CVAQAQ2gjvAAAEwLGKOhVXufZO7wpP3U80KDVaL181%0ATkPTYyVJ/95xTLe/k6mKWluAKwMAIHQR3gEACICdRyslSSaDQYPTogNcTfulxYbr7V9O0Zn9EyVJ%0AGw+V6edvbtGxiroAVwYAQGgivAMAEAAHS1zbrfVNilBEmCnA1XRMtNWsJy4ZoUtGp0uS9hdX6+dv%0AbNGBYraSAwDA2wjvAAD4WYPdoYLGJ9Q94iICXE3nmI1G3TtroG6Z1leSazrAL97coh355YEtDACA%0AEEN4BwDAz45V1MnRuEB797jwwBbjBQaDQddN6q3752TIaJDKam26+e1t2nCgJNClAQAQMgjvAAD4%0AmXtvd0lKj7UGsBLvunhUuv544TCFmQyqaXDoV+9u16dZBYEuCwCAkEB4BwDAz9zhPTnKovAuOt/9%0AVGZmJOvJhSMVZXHtBf+f/87SpkOlgS4LAIAuj/AOAICfucN7KAyZb8n43vH6++WjlRgZJqekT7MK%0AtTqnWE6nM9ClAQDQZRHeAQDwo6o6m8oa90MP1fAuSYPTovXsFWOa3uPX+47rk6xCOQjwAAB0COEd%0AAAA/OnG+eyiHd0nqlRCh564YrdRoiyRp8+Eyrd13PMBVAQDQNRHeAQDwo7xyV3gPMxqUEmUJcDW+%0Alxxt1ZXjezb9omL9/uMqrKwLcFUAAHQ9hHcAAPzI/eS9W2y4jEZDgKvxj/Awky4ckSaz0SCHU/po%0AZwHz3wEAaKeAh/c1a9Zo6tSpuvPOO1s9z+Fw6M9//rNmzZqlCRMm6Oc//7kOHTrkpyoBAOg8h9Op%0AvDLXU+dQHzL/Y4mRFk3rnyhJOlJWq82HywJcEQAAXUtAw/vSpUv18MMPq0+fPm2e+9prr+mf//yn%0A/vGPf2jlypXq27evbr31Vn5zDwDoMoqr6lVvd0iSuseFzv7unprYJ6Fp/vtXe4tV0bhwHwAAaFtA%0Aw7vVatXy5cs9Cu/Lli3TtddeqwEDBig6Olp33nmncnJytHXrVj9UCgBA5524WF2PuIgAVhIYJqNB%0A5w1LkyTV2Rz6dHdBgCsCAKDrMAfy4ldffbVH59XW1mrv3r0aNmxY07Ho6Gj16dNHmZmZGjNmjEft%0AFBQUqLCwsNmxlJQUhYfHeF40gpbJZGz2X3Rt9GfooU+l/HLXkPkYq1nxkWEBrqZlZrNn/fPj/qyq%0AqlReXp6OHs2X1WpVr159lJaWJqPRKNMJc/t7JURoQu94fZdbqj0FVcourNSQtPb9HPa0RrQP36Oh%0Ahf4MLfQnpACHd0+VlZXJ6XQqLi6u2fG4uDiVlJR43M6yZcv01FNPNTt22223acmSJV6pE8EhNvb0%0Ae5oVyujP0HM69+nRCld4750UqcjI4Bw2n5AQ5dF5JSUleuGFN/Xxxx/r4MGDKis7eQ671WpV7969%0AFZ7cW2Onz1PvwSNlMBg0f1R37SmsUllNgz7NKtSwngkKDzN5vUZ0zOn8PRqK6M/QQn+e3rpEeHfr%0A7Pz2RYsWaebMmc2OpaSkqLy8RvbGOYjoukwmo2JjI+jPEEF/hp7TvU9r6u062jhsPi3aourq4Nwu%0AraSk6pSfczqd2rJls95/f4VWrvxCDQ0NrbZVV1en7OxsKTtbmeu/UHL3Pho743wNnTBD5w5J0Vub%0A81Rea9O/tx5pGk7f2RrRcaf792iooT9DC/0Zejryi+guEd7j4+NlNBpVWlra7HhpaamSkpI8bic1%0ANVWpqaknHS8pqZLNxjdBqLDbHfRnCKE/Q8/p2qfbjpTJ/Svo9Nhw2R3BueDqqfomL++IHnnkYW3e%0AvKnZ8eHDR2rMmHFKT++ubt3SlZ6ertraOh06dFCHDuUqN/egVq9do7qaKhXlHdRnrz+t1e++pKkX%0AXaXBqaO1u6BKmw6VaVi3GPWM9+yJ0un49eNPp+v3aKiiP0ML/Xl66xLh3Wq1KiMjQzt27NDEiRMl%0ASeXl5crNzdWoUaMCXB0AAG3bkV8hSTIYpG6xwTlkviVOp1MffLBCTz/9pGpqaiRJUVFRmjdvvq66%0A6kqlpvZs8R+SGRmDmj5e9t1+ZW1cra2r/qWivIOqq6nSymV/U88hY2Xt/xPVhUXro50Fun5y72bz%0A4wEAwA+CdsWDY8eOad68eU17uS9evFgvv/yycnJyVFlZqccee0xDhw7VyJEjA1wpAABt237UFd5T%0AoiyydJEFh44dO6pf/3qJHn+XVXHgAAAgAElEQVT8EdXU1MhkMumaa36uFSs+1K9/fa8GDx7sUTth%0A1nCNPHOurvztX3TpHX9QUnpvSdLhrM2yfPmojHlbVVRVr28OeL6ODQAAp5uAPnl3B2+bzbXP6+ef%0Afy5JyszMVENDg/bv36/6+npJ0hVXXKHCwkJdddVVqqqq0qRJk05afA4AgGC1I79cktQ9LjzAlXgm%0AK2un7rnnjqaF6Pr166/7739QgwcP7XCbBoNBPTNGaPFvHte6f76q71d+IFttlazfvSJb3736Wgs1%0AJC1aSVEWb70NAABCRkDDe2Zm5ik/17NnT+3evbvp7waDQbfffrtuv/12f5QGAIDXHKuoU0Gl65fR%0AXSG8b9nyve6779eqrq6S0WjU4sVX6brrbpDF4p1QbQ6z6OyF16vfiPH69JW/qKKkSOYD62Wz1emj%0AuGt15YTeMhgYPg8AwIm6xrg9AAC6MPdTd0nqEeThff36r3X33XeourpKZrNZv/vd/+imm271WnA/%0AUa9Bo3Tlb/+i7gOGSZLMh7/Xsc+W6vBxVpMHAODHCO8AAPjY9sbF6qxmY1APCd+9aY3uv/9u1dfX%0AyWq16k9/elwzZsxs+4WdEB4ZrYtveVA9MlxT6Uz5mfrk+T/J1lDv0+sCANDVEN4BAPAx92J16bHW%0AoB0Ovi/zW3384v/JbrcrKipKjz/+V02cOMUv1w6zhuvim/9LEb1HSJIqD2bq/b89LLut9X3kAQA4%0AnRDeAQDwIZvDqV2N4T1Y57sXHTmgj158XE6nQ3FxcXriiWc0atQYv9Zgtlg1+5p7ZU93PYE/tHur%0Avlr+rF9rAAAgmBHeAQDwoZyiKtU27oMejOG9uqJU7//9D2qoq5XRZNYf/vCoBg8eEpBa+qXGyDrt%0AWtlTXHvEZ679WFvXfBSQWgAACDaEdwAAfOjExeqCLbzbGhr0r2cfUcXxAknSrCtu9vsT9xMZDQaN%0A7BGv+vE/kyMqWZK06u2lOpy9PWA1AQAQLAjvAAD4kHuxuu6xVkVZArpDazNOp1NfLntGeTk7JUnj%0AZi7Q8CmzA1yVNCI9VrJEqn7SdTJZIuRw2PWvZ/+ksqJjgS4NAICAIrwDAOBD7sXqhqfHBriS5rat%0A/lA7v/lCktRv+HhNW3B1gCtySYqyqEdcuJwxaQqberVkMKi2qkL//IdraD8AAKcrwjsAAD5SWWfT%0AgeJqSdKI9JgAV/OD40cPa/V7L0qSErv10rxrfy2j0RTYok4wqrvrFx0lcRkaNXexJKko76DWNNYM%0AAMDpiPAOAICP7DhaIWfjxyOC5Mm7w27XJ688IXtDvUxms8677m5ZIyIDXVYzQ9KiZTa6ttRrGDhD%0AA0ZNkiRtW/ORcndvDWRpAAAEDOEdAAAf2dE4391sNGhwanSAq3H57rN3dOxgtiRp8vk/VUqPvoEt%0AqAXhYSYNSo2SJO08Vqnpi36piGjXLz8+e/WvqqqqDGR5AAAEBOEdAAAf2d640nxGSpSs5sD/yC04%0AlKMNH74pSUrvP0RnzFoQ4IpObWTj0PnaBofyay2aueiXkqSKkkI99dQTgSwNAICACPy/JAAACEFO%0Ap7NppfmRQTBk3tZQr09efkIOh11mi1XnXvWroJrn/mN9EyMVY3Wtzr8tr1wZY8/U4DPOliT9+98f%0AaP36tYEsDwAAvyO8AwDgA3nltSqpaZAkDQ+CxerW//sNFefnSpLOvvg6xaekB7ii1hkNhqZF/nKK%0Aq1RVZ9M5l9+oyNgESdL//u//qLy8LJAlAgDgV4R3AAB8wD3fXQr8YnXF+bna/OX7kqQ+Q8dq5LR5%0AAa3HU+6h806na/G/8KgYzV58qySpuLhIzzzz10CWBwCAXxHeAQDwAfeQ+bhws3rFhwesDqfTqVXL%0An5XDYZcpzKKZV9wsg8EQsHraIynKou5xrnu3La9cTqdT/UdO0LnnnidJ+vDDf2r37l2BLBEAAL8h%0AvAMA4APuxeqGdYsJaFjO2fZN0/Zq42dfrLiktIDV0hHuPd8LK+t1rKJOknTTTUsUEREpp9OpJ5/8%0APzmdztaaAAAgJBDeAQDwsga7Q7sLXNuZBXKxOlt9nVaveF6SFJOQovFzLglYLR01NC1apsY93zPz%0AXKMZkpOTdc0117uOZW7V559/ErD6AADwF8I7AABetreoSvV219PgQC5Wt/GLd1VeXCBJOnvhdQqz%0AWANWS0eFh5k0KMW15/uOoxWyO1z39dJLr1CPHr0kSX/721OqqakJWI0AAPgD4R0AAC/LKapq+nhQ%0AanRAaig/XqDvPn1HktRz0EgNHDM1IHV4g3vhupoGe9O9tVgsuu22X0mSCgsL9OqrLwaqPAAA/ILw%0ADgCAl+UUVUtyLVaXFBkWkBrWvPui7A31MhiNmnHpDV1mkbqW9EuKVLTFtSf9trzypuNTp07TxImT%0AJUnLlr2mvLwjAakPAAB/MAe6AAAAgtWKbfkdet26/cclSbHhYXo386g3S/JI/oHdyt78tSRp9Nnz%0Aldy9j99r8CajwaAR3WP1zYES5RRVqaS6XgmRFhkMBt1225267rqfqr6+Xs8881c99NCfAl0uAAA+%0AwZN3AAC8rKiqXpKUHG0JyPXX/+t1SZIlPFKTz7siIDV428jGtQMcTumjXQVNx/v27aeLL75MkrRq%0A1ZfavTsrIPUBAOBrhHcAALyozmZXea1NkpQSgPB+OHu7crO2SJLOmLVA4VGBWzDPm5KjreoW41pw%0Ab01OcbPPXX31dYqIiJAkPf/83/1eGwAA/kB4BwDAiwor65s+Tonyb3h3Op1a96/XJEnhkTEaM+NC%0Av17f1/onu1ad35pXrtoGe9Px+PgEXXLJIknS+vVfa+fO7QGpDwAAXyK8AwDgRUUnhPfkaP9uzXZw%0A12bl5eyUJI2fs1DWiEi/Xt/X+iW53k+D3anvD5c1+9wVV1ypqChXuH/uOZ6+AwBCD+EdAAAvKmyc%0A7x5lMSmycYV0f3A6nVrf+NQ9MiZeo8+e77dr+0uPuHCFmVyr5m84WNLsc7GxcbrsssWSpO++26Bt%0A27b4vT4AAHyJ8A4AgBcVVdZJ8v98932Z3+pY7l5J0oRzL1WYNdyv1/cHk9Gg3gmuue3fHiw96fOX%0AX/5TxcS49oTn6TsAINQQ3gEA8CL3nPfkKP8NmXc6HE1P3aPjkzTyzHP9dm1/cw+d31tU1bSqv1t0%0AdLSuuOJKSdLmzZu0adN3fq8PAABfIbwDAOAl1fV2VdW7FlLz55P3vVu/UVHeQUnSpHmLZA4LzBZ1%0A/tAv8Yd5/N/+aOi8JF1yySLFxcVLcj19dzqdfqsNAABfIrwDAOAlJz4J9tce706nUxs/XyFJiklI%0A0bAps/xy3UBJirIotfHethTeIyMj9dOfXi1J2r59m7Zu3ezX+gAA8BXCOwAAXuKe7y5JyX7aJu5w%0A9nYdO5gtSRo36ycymcx+uW6gGAwGTeyTIEnacLC0xSfrCxZcothY19z3119/xa/1AQDgK4R3AAC8%0AxL3SfIzVrPAw/6w0737qHh4ZoxFT5vjlmoE2qTG8F1XVa19x9Umfj4iI0IIFl0qSvvnma+3bl+PX%0A+gAA8AXCOwAAXuLe491f890LjxzQwZ3fS5JGT58fkivMt2Rin/imj3+8ZZzbJZdcLovF1Q9vvvmq%0AX+oCAMCXCO8AAHiB0+lUYeOweX/Nd9/0+buSJFOYRaPPPt8v1wwGiZEWZaRESWp5yzhJSkhI1Lx5%0Arnvy2Wcfq6DgmN/qAwDAFwjvAAB4QXW9XTUNDklSih/mu5cfL9DuTaslScMnz1JkTJzPrxlM3EPn%0Avz9cqga7o8VzFi26UgaDQXa7XcuXL/NneQAAeB3hHQAALyhsttK87/d4//7LD+R0OGQwGHXGrAU+%0Av16wmdQ4dL6mwaFteeUtntOrV2+dddYMSdIHH7yryspKf5UHAIDXEd4BAPCCwsoTwruPn7zXVJZr%0A+7pPJUkZY6cqLrmbT68XjMb0iJPFZJB06nnvkvTTn14lSaqurtIHH6zwS20AAPgC4R0AAC9wbxMX%0AH2GWxezbH6+Zaz+Wrd51vfFzFvr0WsEqPMyk0T1cUwU2nGLeuyQNGzZCo0ePlSS9/fabqq+vP+W5%0AAAAEM8I7AABe4H7ynhzl2yHzdrtN29Z+LEnqNWiUUnsN8On1gpl73vuuoxUqq2k45XmLF/9MklRc%0AXKQvvvjUL7UBAOBthHcAADrJ6XSqqMo/28Tt27ZBlaXFkqQxMy7w6bWCnXveu1PSxkOnfvo+efKZ%0A6tWrtyTp3XeX+6M0AAC8jvAOAEAnVdTZVGdzrXju623itqz6UJIUk5CifiPG+/RawW5QarTiI8Ik%0AtT7v3Wg0asGCSyVJWVk7tWvXTr/UBwCANxHeAQDopKITFqtL8eFK80VHDujI3u2SpFFnzZPRaPLZ%0AtboCo8GgCb1dT99bm/cuSfPmna/w8HBJ0rvvvu3z2gAA8DbCOwAAneSe726QlBQZ5rPrbF3teupu%0AModp+JQ5PrtOV+IeOp9XVqvDpTWnPC8mJkZz554nSfryy89UWtp62AcAINgQ3gEA6CT3fPeEyDCZ%0ATb750VpbXald330lSRp0xlmKjInzyXW6GveidVLrQ+cl6eKLL5Mk1dfX68MPP/BpXQAAeBvhHQCA%0ATips3CbOl/Pdd274sml7uDFnz/fZdbqabrHh6p0QIantofMDBgzUqFFjJEnvvfeO7Ha7z+sDAMBb%0ACO8AAHRCs5XmfbRNnNPh0LbVH0mSuvUdpLQ+GT65Tlflfvq+MbdUdoez1XPdT9+PHs3Xhg3rfF4b%0AAADeQngHAKATymptarC7AqOvnrwfzNqi0sI8SdLos8/3yTW6Mve894o6m3Ydq2j13LPPnqHExCRJ%0AbBsHAOhaCO8AAHSCe8i85Ls93t0L1UVExylj7Jk+uUZXdkaveJkMro/bmvceFhamiy662HXuhvU6%0AdCjX1+UBAOAVhHcAADrBvU2c0SAlRno/vFeWFuvAjk2SpBFT58gc5rvV7LuqaKtZw9NjJbU9712S%0ALrroYplMrm323n9/hU9rAwDAWwjvAAB0QmHjfPfESItMRoPX29/5zRdyOh2SXOEdLZvcOO89M69c%0A1fWtL0SXnJyiadOmS5I++eRDNTQ0+Lw+AAA6yxzoAgAA6MrcT959MWTe6XBo+/rPJUm9Bo1SXHI3%0Ar1/jx1Zsy/foPJPRoMhIq6qr69pcJM4fJvaJ1z/WH5TN4dT3h0s1rX9Sq+eff/5FWrXqS5WVlerr%0Ar9doxoyZfqoUAICO4ck7AAAd5HA6Vdz45D05yvvh/VB2psqLj0mShvPUvVXD02MVZXENhf/mQOvz%0A3iVpwoRJSklJlST9+9/s+Q4ACH6EdwAAOqi0ukG2xqfOKdHe3yZuxzrXU3drZLQGjp7s9fZDidlo%0A0PherlXnv/Vg3rvJZNJ5510gSfruu29UUHDMp/UBANBZhHcAADrIPd9d8v42cbVVFdq7db0kaeiE%0A6TKH+WYl+1AysXHe+/7j1SqoqGvjbGn+/AslSQ6HQx999C+f1gYAQGcR3gEA6CD3fHeT0aCECO+u%0AAp/13SrZba6F1IZPYci8Jyb0jm/6eMuRsjbP7969h8aNGy9J+vDDf8rhcPisNgAAOovwDgBAB7n3%0AeE+KDJPRiyvNO51ObV/3qSQprfdApfTs57W2Q1nfxAjFhbvW4t1ypNyj15x//kWSpPz8PG3evMln%0AtQEA0FmEdwAAOqioyr3SvHfnux/L3auivIOSWKiuPQwGg8b0iJPk2ZN3STr77BmKjo6RxMJ1AIDg%0ARngHAKAD7I4TVpr38nz3Hes+kySZwywafMZZXm071I3p6QrvewurVFFra/N8qzVcc+bMkyStXr1S%0AFRWePbEHAMDfCO8AAHRASXW93Nube3OP94b6Ou3etFqSlDFumqwRUV5r+3QwtkesJMkpaVte+4bO%0A19fX67PPPvFVaQAAdArhHQCADmi20nyU94bN52zboPraGknS8Cmzvdbu6WJwarTCza5/3mz2cOj8%0AoEGDlZExWJJr4ToAAIIR4R0AgA4obFxpPsxoUHyE2WvtZn37lSQpJjFVPfoP9Vq7pwuzyagR3V1P%0A37cc9iy8S9L8+a493/fsydKBA/t8UhsAAJ1BeAcAoAPc28QlRVtkMHhnpfmq8lIdzNosybW3u8HI%0Aj+mOcA+d33msQnU2z7Z/mzVrrkwmkyTpk08+8lltAAB0FP8qAACgA9zbxKVEeW++++5Nq+Vs3Gt8%0AyMQZXmv3dONecb7B7tTOoxUevSY+PkGTJk2RJH322cfs+Q4ACDqEdwAA2slmd6ikpkGSd7eJcw+Z%0AT+uTocS0nl5r93QzIj1WpsbBEJ5uGSdJc+acJ0kqKDimrVs3+6I0AAA6jPAOAEA7FVc3yNm40ry3%0Atokrzs9VwaEcSdLQCTO80ubpKtJi0uA0197tm9sx733atLMUFeVa3f/TTxk6DwAILoR3AADaqahx%0AyLzkvW3idn27UpJkNJo0iL3dO21M47z3bXnlsrv39GuD1Rqu6dNnSpK++uoL1dXV+qw+AADai/AO%0AAEA7uVeat5qNirF2fqV5p8OhrO9WSZL6DhunyJi4Trd5unPPe6+qt2tvUZXHr5s71zV0vqqqSl9/%0AvcYntQEA0BGEdwAA2qmocY/35CjvrDR/OHu7KkuLJUlDJp7T6fbww5N3qX1bxo0ZM06pqWmSpE8/%0A/djrdQEA0FGEdwAA2skd3pO8tNK8e8i8JSJK/UdO8Eqbp7uESIv6JkZIkrYcKff4dUajUXPmzJMk%0AbdiwTqWlJT6pDwCA9iK8AwDQDnaHU6WNK80neyG8N9TXKXvLOknSoLFTZQ7z3tZzp7vRjUPntxwp%0Ak9Pp2bx3SZo71xXe7Xa7vvjiM5/UBgBAexHeAQBoh5ITVppPjArrdHv7Mr9VQ+PCaAyZ966xjeG9%0AqKpeR8o8X3yuX78BysgYLMm15zsAAMGA8A4AQDsUV9c3fZwU2fmn5Hs2uRZFi0lIVo/+QzvdHn4w%0ApucJ897bsd+7JJ17rmvhup07t+vw4UNerQsAgI4gvAMA0A7HG+e7Gw1SfETnnrzX1VTpwM7vJUkZ%0AY6fJYOTHsjd1jw1XauNWflsOez7vXZJmzpzTtBjhypWfe702AADai38lAADQDsWN4T0h0iKjsXMr%0Azeds2yC7zTV/fvAZ0zpdG5ozGAxN8943t/PJe3JyikaPHitJzHsHAAQFwjsAAO1QXO0K20lemO++%0AZ9NaSVJccjel9h7Y6fZwMvd+77klNTp+wpQHT8ycOVuStG/fXh04sN/rtQEA0B6EdwAAPOR0OpuG%0AzXd2vntNZblys7ZIkgafcZZX9ovHycY2m/fevqHz06fPlMlkkiR9+SVP3wEAgWUOdAEAAHQV1fV2%0A1dockqTETm4Tt3frN3I47JKkQeMYMt8eK7ble3yuw+mU1WxUnc2h5Vvymrb5+7GFo9JPOpaQkKix%0AY8dr48YN+vLLz3TddTfwSxYAQMDw5B0AAA+557tLUlInw7t7lfnEbr2U1L1Pp9rCqRkNBvWMD5ck%0AHSqtaffr3UPnc3MPKicn26u1AQDQHoR3AAA85J7vLklJkR2f815VXqLD2dslMWTeH3rFR0iSjlXU%0Aqb5x5ISnzj57hsxm10DFL79k1XkAQOAQ3gEA8JD7yXuUxaTwMFOH28nevE5OpytEMmTe93o2hnen%0AUzpS1r6n77GxcZowYZIk6YsvPpXT6fR6fQAAeILwDgCAh9zh3VtD5lN69ldCWo9O14XWpcdZZWrc%0A1u9QSW27Xz9r1lxJUn5+nrKydnm1NgAAPEV4BwDAQ+6txjozZL78eKHy9rkC4OAzzvJKXWid2WhU%0A91irJOlwB+a9n3nmWbJYXL+w+eKLT71aGwAAniK8AwDgAZvdodIam6TOrTSf/f3apo8zxp3Z6brg%0AmV4JrqHzR8pqZXe0b+h7VFS0Jk2aKklaufJzORztmzcPAIA3EN4BAPDA8RMXq+tMeN+yTpLUre8g%0AxSWldboueMY9793mcOpoeUeGzs+RJBUWFmjHjkyv1gYAgCcI7wAAeKC4uvPbxFWUFOrogT2SpIwx%0AU71SFzzTIy686ePDpe0P71OmTJPV6hp6/9VXX3itLgAAPEV4BwDAA8erXE/ezUaDYsPNHWpj75Zv%0Amj4eSHj3q/Awk9JiXOG7I/u9R0REaPJk1zSH1au/YtV5AIDfEd4BAPCAe6X5hMgwGTu4L/vexiHz%0Aqb0GKC6ZIfP+1jPe9fT9UGlNh8L39OnnSJKOHTvKqvMAAL8jvAMA4IHObhNXVV6iI42rzPPUPTB6%0ANc57r21wNPVne0yZcqbCwlw7DTB0HgDgb4R3AADa4HQ6T9gmrmPhfe/Wb6TGp70ZY6Z4rTZ4zr1o%0AnSQd6sC896ioaE2YMEmStHr1SobOAwD8ivAOAEAbKuvsqre7glpiVMf2eN+72TVkPrl7HyWk9fBa%0AbfBcTLhZ8RGu/jtU0v5575I0ffpMSdKRI4eVk5PttdoAAGgL4R0AgDacOMS6I8PmqyvKdHjvdkkM%0AmQ+0Xgmdm/d+5plnyWQySZJWrVrp1doAAGgN4R0AgDY02yauA8Pm92VukNPhkCRljCW8B1LvxqHz%0A5bU2ldXa2v362Ng4jR07XpK0atWXXq0NAIDWEN4BAGiD+8l7jNUsi7n9Pzqzt6yXJCWk9VBit15e%0ArQ3t0yshsunj3A4OnZ8xwzV0/sCB/TpwYL9X6gIAoC2EdwAA2lDcuMd7Ugfmu9dWV+pQ1lZJ0sDR%0AU2To4DZz8I74CLNirGZJHZ/3ftZZ02U0uv4JxdN3AIC/EN4BAGiDe6X5xA7Md9+X+a0cDrskKWPs%0AmV6tC+1nMBjUK8E1dL6jT94TEhI1atQYSa5V5wEA8AfCOwAArai3O1TeODe6I/Pd9zYOmY9NSlNK%0Az35erQ0d07sxvJfWNKi8tqFDbUyffo4kKTt7j/LyjnitNgAAToXwDgBAK443W2m+fcPm6+tqdHDX%0AZkmuvd0ZMh8c3OFd6vjQ+bPPPqfpY4bOAwD8gfAOAEAr3PPdpfZvE5e7a4vsNtfrB4ye7NW60HGJ%0AkWGKsri2e+vo0PmUlFQNHz5CkrRmzSqv1QYAwKkQ3gEAaIV7vnuYydC00JmncrZ9I0mKjIlXt76D%0AvF4bOsYb894ladq06ZKkHTsyVVxc5JXaAAA4FcI7AACtcG8Tlxhpadewd7vdpn3bN0qS+o+cKKPR%0A5JP60DHuofPHqxtUVdf+/d4l6ayzZkiSnE6n1q1b663SAABoEeEdAIBWuMN7e+e75+3dqbrqSknS%0AgNGTvF4XOufEee+5pR17+t67dx/17t1XEkPnAQC+F9DwfuTIEd14442aNGmSzjnnHD366KNyOBwn%0AnedwOPTkk09q5syZGjt2rC688EJ9+OGHAagYAHA6cTqdOl7duMd7O1eadw+ZD7OGq9egUV6vDZ2T%0AHGVReJjrn0GdGzp/tiRp06ZvVV1d5ZXaAABoSUDD+5IlS5SWlqbPP/9cL7zwgj7//HO99NJLJ533%0Axhtv6O2339azzz6rjRs36q677tI999yjrKysAFQNADhdlNfaZHM4JbVvj3en06mcbRskSX2HnSFz%0AWPu3mINvGQwG9Y53PX3v6IrzknTWWa557w0NDfr222+8UhsAAC1p38o7XpSZmamsrCy98MILiomJ%0AUUxMjK699lq99NJLuu6665qdu2PHDp1xxhnq37+/JOmcc85RfHy8du/erSFDhnh8zYKCAhUWFjY7%0AlpKSovDwmM6/IQScyWRs9l90bfRn6OmKfVpS88NK86nRVpmMns15P5a7TxUlrgXMMsZM9vh1XYmx%0A8T0Zu/B765MYqT2FVSqsrFdlg13xEe2bGiFJI0eOVFJSkoqLi7V27WrNnj3HB5X6R1f8HsWp0Z+h%0Ahf6EFMDwvmPHDvXo0UNxcXFNx4YPH679+/ersrJS0dHRTcdnzJih3/3ud9q1a5cGDBigNWvWqKam%0ARhMnTmzXNZctW6annnqq2bHbbrtNS5Ys6dybQVCJjY1o+yR0GfRn6OlKfVpe75rKZZDUIzlaFrNn%0A/2g6uPM7SZLRZNLw8VMVHmn1VYkBFx7edUcVDOoep892u36pv6ekVud2j+9QO7Nnz9ayZcu0fv1a%0ARUdbFBbW/l8CBJOu9D2KttGfoYX+PL0FLLyXlpYqNja22TF3kC8pKWkW3ufOnatdu3ZpwYIFkqSI%0AiAg98sgjSk9Pb9c1Fy1apJkzZzY7lpKSovLyGtntJ8+1R9diMhkVGxtBf4YI+jP0dMU+PVpaLUmK%0ADTfLVt8gW71nr9u18WtJUq+MkXIYwlRdXeerEgPGaDQoPNyi2tp6ORqnFnQ1cWEGWc1G1dkcWr3r%0AmCZ279hIvEmTztSyZctUUVGhlSvXaMKErrlAYVf8HsWp0Z+hhf4MPQkJUe1+TcDCu+SaE+iJ9957%0AT++9957efvttDR48WOvXr9evf/1rpaena9QozxcBSk1NVWpq6knHS0qqZLPxTRAq7HYH/RlC6M/Q%0A05X6tKiycZu4KIvsHgbU0sJ8FeUdlCT1HzXJ49d1VQ6Hs0u/x57x4copqtam3NIOf12OGjVOkZFR%0Aqq6u0qpVX2ns2AlertK/utL3KNpGf4YW+vP0FrBJE4mJiSotLW12rLS0VAaDQYmJic2Ov/rqq1q0%0AaJFGjRolq9WqGTNmaPLkyfrggw/8WTIA4DTzwzZxng8N37ft26aP+49s3/Qu+J97y7g9hZWq7OB+%0A7xaLRZMmTZHk2jLO04cTAAC0R8DC+4gRI5Sfn6/jx483HcvMzNTAgQMVFdV8CIHD4ZDdbm92rL7e%0Aw7GLAAB0QGWdTZX1rp89SZGez2F2bxGX1idDMQnJPqkN3tMrIVKS5HBKW46Udbgd96rzhYUF2rOH%0A3XAAAN4XsPA+bNgwjRw5Uo8//rgqKyuVk5OjF154QYsXL5ak/8/encfGdV93///cmeG+U9wkUSQl%0AUSspWRtJbV4iK63rPiE1ElwAACAASURBVEndx+3PsdsndRqnDpoYSJEUjh20SPo0iYHYCODYRWr3%0AqZvmnyQN3KRx4j22rI2bFpOSSEqiSEqiSFES92VIzvL743KGpLnPSnLeL0Dw+M6dywNdSTNnvud7%0Ajh544AFVV1dLkg4dOqRf/vKXqq+vl8Ph0LFjx3Ty5Endf//94QofALDMtUwYHzbflffBvh7duGIm%0Abuu3L819z5EmJylGUVazY/6Z674n73v3HpDNZu5GPHr0SEBiAwBgorDOGnjxxRfV0dGhAwcO6POf%0A/7weeughPfbYY5KkpqYmDQ6ajYKefPJJ/cmf/Im+8pWvqKSkRM8995z++Z//Wfv27Qtn+ACAZayl%0Ac9D7eL7Je/P5U3K7zb2IlMwvDVaLodUpZun8aT+S98TERO3cuVuSdOzYRwGJDQCAicLasC4nJ0ev%0AvvrqtM81NDR4H0dFRelrX/uavva1r4UqNABAhGseS95jbBYlRFvn9Zor58z97skrsrRiZV7QYkNg%0A5aXFqblzUHXtfRoccSp+nvf7kw4cuEdVVRW6cuWy2tvblJOzsKk4AADMJqwr7wAALFYtnWbZfHp8%0AlAzDmPN8x+ioWurOSDJX3efzGiwOnqZ1TrdUe6PX5+vs33/Q+/j48aN+xwUAwEQk7wAATMOz8j7f%0AkvnWy+c0OmyXJK0rXtqjwiLNypQYxdjMj0Snr3fPcfbMcnJWav36QknSiRMk7wCAwCJ5BwDgE5wu%0At651myvv803er9SaJfPRsfFaXVgUtNgQeDaLRcUrkyT5t+9dkvbvv1uSdPbsaQ0ODvgdGwAAHiTv%0AAAB8QluvXaNOc1Z3+jzGxLndbl2prZIk5W/ZKatt/qPlsDjsyk2RJJ1v75N91DnH2TPzlM6Pjo6q%0AsrIiILEBACCRvAMAMEXzAjvN377Ror6uW5KkddsomV+KduWmSpJGnW6db+/z+TpbthQpLS1dEqXz%0AAIDAInkHAOATmsea1RmS0uax8t40VjJvGBYVbN0dzNAQJMUrk2SzmE0GT1/zvXTeYrFo374DkqST%0AJ4/L6fR9FR8AgIlI3gEA+ATPjPeUuCjZLHO/VV45Z5bMr1q3WXGJyUGNDcERG2VVUY5n37vvTeuk%0A8dL5np5uXbhw3u/YAACQSN4BAJiixdtpfu5V94HebrW3XJIkraVkfknbtcbc917b1qdRp8vn6+zZ%0AU6aoKPPPDqXzAIBAIXkHAOATPGXz89nv3ny+WnKbze3WFZcGNS4E186xpnXDDpcu+LHvPT4+Xrt2%0A7ZFE8g4ACBySdwAAJugZGlXX0KgkaUX83Ml749h+99TMlUrLXh3U2BBc21cly2puew/YyLimpiu6%0AcaPV39AAACB5BwBgopauIe/juVbeHaMjulp/VpK0blupDMMIamwIroRomzZnB2re+0Hv4xMnjvl1%0ALQAAJJJ3AAAmmTgmLn2OPe/XLtbKMTIsSVpbzH735cBTOl/T2iuHy+3zdbKzc1RYuEESpfMAgMAg%0AeQcAYIKWsf3uybE2xUdZZz23+fwpSVJ0XIJWrd8S9NgQfLvGkvfBUafq/Nj3Lo2Xzp89e1oDA/1+%0AxwYAiGwk7wAATODpNJ+fFj9rGbzb7VbzBTN5z9+8Q1arLSTxIbh25qbIOjbvvbyly69reUrnHQ6H%0ATp2q8js2AEBkI3kHAGCClq6x5D09btbzujpa1XO7XZJUULQ76HEhNBJjbLprVbIk6WRTp1/X2rRp%0Ai1JSUiVJ5eUn/I4NABDZSN4BABjjcLp0rdsuSSpIj5/13OZzp7yPC7buCmpcCK19BWmSpPPtfeoe%0AmzzgC6vVqrKyfZLM5N3t9n0PPQAAJO8AAIy53mOXc6xJWX7a7CvvTReqJUlZa9YrITkt6LEhdPat%0ATZckudxSpZ+l83v37pck3b59S42Nl/yODQAQuUjeAQAY42lWJ82+8j5iH1Tr5QuSpLWUzC87GzMT%0AvGMCTzT7l7yXlJTJYjE/blE6DwDwB8k7AABjPM3qrBZDuamxM553taFGLqdDklRQvCcksSF0DMPw%0Als6fbOqUy49y95SUVG3dWixJKi8/HpD4AACRieQdAIAxnmZ1q1NiZbPO/BbpGREXl5is7LzCkMSG%0A0PIk752Do7p0a8Cva3lK58+dq1VfX6/fsQEAIhPJOwAAY5rHyuZnK5mfNCJuyy5ZLLPPgsfSVJaf%0AprGJcTrhZ9f5vXsPSJJcLpcqKyv8DQ0AEKFI3gEAGDM+433mZnW3b7Sov/uOJEbELWcpcVEqyhkb%0AGefnvvcNGzZqxYoMSZTOAwB8R/IOAICk7sFR9djH9rHPsvLefN7sMm8YFuVv3hGS2BAe+9aapfM1%0AN3rVP+zw+TqGYXhHxlVUnJTL5QpIfACAyELyDgCAxve7S1J++swr75797jlrNyouMTnocSF89o/t%0Ae3e63Kq82u3XtTyl893dXWpoqPc7NgBA5CF5BwBAUnPnxOR9+pV3+2C/bjSZidfarZTML3dbcpKU%0AGhclyew67489e0pltZr9ESidBwD4guQdAACNN6tLibV5E7ZPaqk7I/dYyXNBESPiljuLYagsP1WS%0Aue/d7cfIuMTERG3fbm6zYN47AMAXJO8AAGi8Wd3s+93NkvmE5DRl5q4NSVwIr/1r0yVJN/uGdeXO%0A4Bxnz84zMq6+/oK6u/1rggcAiDwk7wAASGrpMlfeZ9rv7na51HzhtCSzy7xhGCGLDeGzd2zfu+R/%0A13lP8u52u1VZWe7XtQAAkYfkHQAQ8UadLrV2zz7j/ea1Rg3195jnsN89YqTHR2tLdqIk//e9FxSs%0AU3Z2jiT2vQMAFo7kHQAQ8a532+Uc2848U7M6T8m8xWJV3ua7QhUaFoF9Y6vvZ1p7NDji9Pk6hmF4%0AV98rKsrldPp+LQBA5CF5BwBEvJaJnebTpi+bbxqb775q/RbFxCWEJC4sDp5976NOt05dC8zIuL6+%0AXl24cN7v2AAAkYPkHQAQ8Txj4mwWQ6tTYqc8P9jXrZtXL0sy97sjshStTFZijDnmzd9977t27VFU%0AlDnNgNJ5AMBCkLwDACKep1ldbmqsbNapb40tdWeksTFhaxkRF3FsFkNl+Wbp/Mlm//a9x8XFaceO%0AXZIYGQcAWBiSdwBAxJtrTFzTObNkPik9S+k5a0IWFxaP/QVm6fz1bruujn3Z4ytP6fylSw26ffuW%0A37EBACIDyTsAIKK53W41d5rJWF7a1OTd5XSaK++S1jIiLmJNGhnnZ9d5T9M6SaqoOOnXtQAAkYPk%0AHQAQ0bqGRtU37JAkFUwz472tuUHDQwPm84yIi1hZSTEqzDAbFfq7733NmjytXm1WcFA6DwCYL5J3%0AAEBEa57YaX6asnnPiDirLUprNm4LWVxYfDwj46qvdWvY4fLrWp7V96qqCjkcDr9jAwAsfyTvAICI%0A1tI5vn95ujFxTWPJe+6GYkXFTO1Ej8jhGRk37HDpzHX/Rsbt22cm74ODA6qt/djv2AAAyx/JOwAg%0AonlW3tPjo5QSFzXpuf7uO7rd2iSJEXGQ7lqdrLgo86OTv6Xzd921SzExMZIYGQcAmB+SdwBARPN0%0ADp9u1b35winvY0bEIcpqUUmeWTp/ws+mdTExMdq9u0QS+94BAPND8g4AiGielffp9rt7SuZTM1cp%0ANXNlSOPC4rR/rZm8N3cO6UaP3a9refa9NzVdUXt7m9+xAQCWN5J3AEDEGnG4vAnYJ5N3h8Ohaw3m%0AXuSCol0hjw2L08SRceXN/q2+l5VNHBnH6jsAYHYk7wCAiHWte0gut/n4k2Pizp+v1Yh9rKR+y85Q%0Ah4ZFanVKnHeLxfEm//a9r1y5Svn5ayUx7x0AMDdbuAMAACBcWiaOiUubvPJeVVUhSbLabMotLA5p%0AXFjcDq5boZZT11Xe3KmBEYcSoqd+nHq9Zn5l8OnrtqmlpUkVVZX6r9NXZbVFzXju/97O1g0AiGSs%0AvAMAIlbLWLO6KKuhlSmTx8BVVpZLklat28qIOExyeFOGJGnE6daxRv9K5z1VHaPDdrU1NfgdGwBg%0A+SJ5BwBELE+zutzUONkshvd4d3e3GhrqJFEyj6mKcpKUk2SOeXvv4i2/rpVbWCRrVLQkqaXujN+x%0AAQCWL5J3AEDEauk0V94LPtGs7tSpKrnd5mZ4knd8kmEYun9jpiRzZFz/sMPna9miY5RbWCRJar5w%0AOiDxAQCWJ5J3AEBEcrvd42PiPjHjvarKLJmPT0pVxqr8kMeGxe/TE0rnj16549e1PF8Q3bp+RQO9%0A3X7HBgBYnkjeAQAR6c7gqAZGnJImr7y73W7vfvf8LTtkWHirxFRbc5K0MnmsdL7htl/XKtg6Porw%0Aaj2l8wCA6fGJBAAQkSZ2mp84Jq65+Ypu3zb3MVMyj5kYhqHDY6XzJ5v9K51Py85VUpq5ks++dwDA%0ATEjeAQARadKYuAkr755Vd0nK27wjpDFhabl/k5m8jzrd+qjR99J5wzC8XxS11J2V2+UKSHwAgOWF%0A5B0AEJGax5rVrUiIVmLM+Jxuz3z3DRs2KT4pNSyxYWnYmp2oVd7Sef+6zudvMUvnh/p71HH9it+x%0AAQCWH5J3AEBEmq5Z3fCwXWfPmmXLpaV7wxIXlg7DMHR4bPW9vKVLfXbfS+fXbNru7a9A6TwAYDok%0A7wCAiNTSNXVM3Mcfn9XIyLAkqaSkLCxxYWk5HKDS+dj4RK0s2CSJ5B0AMD2SdwBAxLGPOtXWY5ck%0A5U9oVucpmY+Li1Nx8fawxIalZXNWolanxEqS3rvob+m8ue+97Uq9hocG5zgbABBpSN4BABHnerdd%0A7rHH0zWr27Fjl6Kjo8MQGZYawzB0/1jX+fJm/0rnPcm7y+XUtYs1AYkPALB8kLwDACJO88RO82N7%0A3m/d6lBTU6Mk9rtjYT69yRzz5nC5daTR95nvWXnrFZuQJInSeQDAVCTvAICI09JlJu/RVkMrk82S%0A5+rqSu/zJO9YiE1ZicpNHSudb/A9ebdYrN7xhC11p+V2u+d4BQAgkpC8AwAijmdMXF5avKwWQ9J4%0AyXxOzkrl5uaFLTYsPYZh6PBY6XxFS5d67aM+X8tTOt97p0PdHTcCEh8AYHkgeQcARJwWz5i4sWZ1%0ATqdT1dVms7qSkr0yDCNssWFp8nSdd7jcOnLZ967zBWPJuyQ11532Oy4AwPJB8g4AiChut1stYyvv%0AnmZ1ly41qKenRxIl8/DNxswErUn1v+t8Qkq6MlYXSGLfOwBgMlu4AwAAIFBer2mb85w+u0ODo05J%0A0q3+Yb1e06bKt96VJBkWi1pjcud1HWAiwzB0eFOmXqu4poqWbpXmpykuyurTtfK37NTt1mZdv3RO%0AjtER2aKYfAAA8HHl/dChQ3rppZfU1saHGwDA0nJncMT7eEW8mRS11J+VJOUUbFRsfGJY4sLS59n3%0A7nS5dbGj3+frFGzZJUlyjAzrRuOFgMQGAFj6fEreH374Yf3ud7/T4cOH9cQTT+idd96Rw+H7XFMA%0AAELlzsB48p6eEKXhoUG1XamXNN4sDPDFhswE5Y2NHqy76XvyvnLdFtmiYyRROg8AGOdT8v6Vr3xF%0Av/vd7/SLX/xCGzZs0Pe+9z3de++9+sEPfqCmpqZAxwgAQMB0DpidwBNjrIqxWXX9Uq1cLrOMPn8z%0AyTt85ymdl8ymiIMjTp+uY4uK0poN28zrkLwDAMb41bCuqKhITz/9tD744AM9++yz+sUvfqEHH3xQ%0AX/ziF1VTUxOoGAEACBhP2by3ZH4sOYqJS1B2fmHY4sLycHhjhiTJ5ZYu3fJ99T1/q1k6f/tGi/q7%0Afe9eDwBYPvxK3kdHR/W73/1OX/rSl/T0008rOztbzzzzjLZs2aLHH39cv/nNbwIVJwAAAeEpm09P%0AmJy8522+SxaLbw3GAI/CjATlB6B0fuIWDlbfAQCSj93mGxsb9ctf/lK/+tWvNDAwoD/8wz/UT37y%0AE+3evdt7TklJib797W/rM5/5TMCCBQDAHyMOl3rtZo+WjIRodd9qU8/tdknsd0dgeErn/1/5VTWP%0Alc7HRy/8S6HUzJVKychRz+12tdSdUdG+w0GIFgCwlPiUvP/xH/+x1q5dqyeffFIPPfSQUlNTp5xz%0A7733qrOz0+8AAQAIlInN6jISotVy4aT3//PY744A8STvbrdUf7NPu9ZM/Zw0F8MwlL9lp2qOvqmW%0A+rPevgwAgMjlU9n8f/7nf+rNN9/U448/Pm3i7vHxxx/7HBgAAIF2e0LyviIh2luOnJadq+T0zHCF%0AhWWmMCNBWYnmtozatj6fr+OpBhke7NfNq5cDEhsAYOnyKXnftGmTvvzlL+u9997zHvuP//gPfelL%0AX1J3d3fAggMAIJA8K+8xNovibG5dv2g2V6VkHoG2bVWyJOlGj31SxcdCrNm4zduHoeUC+94BINL5%0AlLx///vfV19fnwoLx7vy3nfffXK5XHruuecCFhwAAIHkWXlfkRCtm80XNWIfkkTyjsArykmSYZiP%0Aa2/0+nSN6Nh4rVy3RZLUUnc6UKEBAJYon5L3Y8eO6aWXXlJBQYH3WEFBgZ5//nkdPXo0ULEBABBQ%0AnhXQjAkl81abTbmFReEMC8tQQoxN61ckSJJq23rlcrt9uo7ni6X25kvq6/PtSwAAwPLgU/Jut9sV%0AExMz9WIWi4aGhvwOCgCAQHO4XOoaHJU0lrzXn5UkrVq/VVExseEMDcvUtlVJkqT+YaeaOwd9ukbB%0AVjN5d7tdOnWqOmCxAQCWHp+S95KSEj333HPq6enxHrt586a+853vTBoXBwDAYtE1OCrP2meSYfc2%0AAMunyzyCpDAzQbFR5ket2hu+Na7LXL1WcYkpkqSqqvKAxQYAWHp8GhX37LPP6q//+q+1b98+JSYm%0AyuVyaWBgQGvWrNFPf/rTQMcIAIDfbvePNw2z36iXxsqY2e+OYLFZLNqak6TT13p0saNf9lGnYqMW%0ANvPdsFiUt/kuNVR/pKqqCrndbhmezfQAgIjiU/K+Zs0a/fa3v9VHH32kq1evymKxaO3atTp48KCs%0A1oW9KQEAEAqeZnU2i6HbjbWSpPikVGWsLghjVFjutq9M1ulrPXK43Kq/2a8duSkLvkb+lp1qqP5I%0A7e1tunbtqvLy8oMQKQBgsfMpeZek6OhoHT58OJCxAAAQNJ5mdenxUd5mdflbdrCKiaDKSY5RRkK0%0Abg+MqLat17fkffMO7+OqqnKSdwCIUD4l79euXdMLL7ygS5cuyW63T3n+/fff9zswAAACybPynjxy%0AW609nZIomce412vagnJdwzC0bVWSPrh0R9e77eocHFF6fPSCrpGQkq6MVfm6faNFlZXlevjhR4IS%0AKwBgcfN5z3tHR4cOHjyo+Pj4QMcEAEBAuVxudY51mrd0XPQez5uwogkES1FOsj68dEduSedu9Ome%0AwhULvkb+lp26faNFZ86c0sjIiKKjF/YFAABg6fMpeT937pzef/99paenBzoeAAACrntoVE6X2aBu%0A6Np5SVJm7jrFJ6WGMyxEiKRYm9auiNeVO4OqbevV3evTF7xdI2/zTp16/1ey2+06f75WO3cy3QcA%0AIo1Po+JWrFjBijsAYMnw7HeXc1RdV+slUTKP0Nq2KlmS1Gt36GrX0IJfv7pwq6KjYyRJlZWMjAOA%0ASORT8v7kk0/qpZdektvtnvtkAADCzLPf3dp5RU6HWT5P8o5Q2piZoBib+bGr5kbvgl9vi4rWjh3m%0An9mqqoqAxgYAWBp8Kpv/6KOPdPr0ab3++uvKzc2VxTL5O4Cf/exnAQkOAIBA8CTv8Z2X5ZAUFR2r%0AVes2hzcoRBSb1aKt2Yk609qrho5+/aHDpWjbwtZQSkrKVFlZrosX69XV1am0NLYvAkAk8WnlPTEx%0AUffcc4/uvfderV+/XmvXrp30CwCAxcRTNm/cbJAk5W7cJqstKpwhIQIVj5XOjzrdqu/oX/DrS0v3%0Aeh9XV1cGLC4AwNLg08r797///UDHAQBAULjdbjN5H+rRaNcNSZPnZgOhsjolVmnxUeoaHFXtjV5t%0AH0vm56ugYJ0yM7N061aHqqoq9OlPPxCkSAEAi5FPK++SdOXKFf3oRz/SM8884z125syZgAQFAECg%0A9A07NOJ0y9rR4D3GfneEg2EY3oT9ateQuodGF/z6kpIySea+d3oPAUBk8Sl5P3nypD772c/qnXfe%0A0RtvvCFJunbtmj7/+c/r/fffD2iAAAD4w7Pf3XLLnO+evCJLqVmrwhkSIljxyiTv43M+NK7zJO93%0A7tzWlSuNAYsLALD4+ZS8//CHP9Tf//3f6ze/+Y13TumaNWv03HPP6eWXXw5ogAAA+ON2/4jkdsk6%0Alrznbd654BnbQKAkx0apID1OklTb1rfg1fPdu0u9f34ZGQcAkcWn5P3ixYt69NFHJWnSB6AHHnhA%0AjY18CwwAWDzuDIzI6L4uY2RQklRAyTzCzDPzvXtoVNe77Qt6bWpqqjZtMiclMDIOACKLT8l7UlKS%0A7PapbzYdHR2Kjo72OygAAALl9sCIrB3mqrthsSh347YwR4RItzErUdFWc/Gj1o/S+ZqaM9N+HgMA%0ALE8+Je+7du3S9773PfX3j485aWpq0tNPP619+/YFLDgAAPx1Z2BElltms7qcgo2KjU8Mc0SIdNFW%0AizZnm3vf6272a9TpWtDrS0rMkXEjIyOqqaFZMABECp+S92eeeUZnzpxRWVmZhoeHtWvXLj344IPq%0A7u7WN7/5zUDHCACATwZHHBoaHJSls0USXeaxeHi6zo84XWpY4Mz3oqJtiouLlyRVVlI6DwCRwqc5%0A7zk5OXrjjTd05MgRNTU1KTY2VmvXrtWBAwdoAgQAWDRu94/IcvuyDLe5sknyjsUiNzVWqXFR6h4y%0AZ74Xr5z/zPeoqCjt2rVHx49/pKoqmtYBQKTwKXmXzDeOw4cPBzIWAAACytzvbpbMx8QnKjuvMMwR%0AASbDMLRtVZKONnaquXNIPUOjSomLmvfrS0rKdPz4R2pquqJbtzqUmZkVxGgBAIuBT8n7oUOHZl1h%0AZ9Y7AGAxuDMw6p3vnrfpLlks1jBHBIzbtjJZRxs7JUnn2vp0YF36vF/raVonmV3nH3zwMwGPDwCw%0AuPiUvD/44IOTknen06mmpibV1tbqr/7qrwIWHAAA/mhvuy7LwB1JUv6WHWGOBpgsJS5K+elxaukc%0AUu2NXu1fmzbv7Ye5uWu0cuUqtbXdIHkHgAjhU/L+jW98Y9rjb7/9tioqaJwCAFgcuprOeR+z3x2L%0A0baVyWrpHFLX0Khae+zKTY2b1+sMw1BJSZn+53/+W9XVFXK5XLJYfOpDDABYIgL6r/zhw4f129/+%0ANpCXBADAJ/ZRp0Zv1EmS4lesUlJaZpgjAqbalD0+871mgTPfS0vNkXE9PT26eLE+4LEBABaXgCbv%0AFy5ckNvtDuQlAQDwya2+IVluX5YkrdywPczRANObNPO9fWEz33fu3COr1ezjUFVF5SMALHc+lc1/%0A7nOfm3JsaGhIjY2N+oM/+AO/gwIAwF9XLl6Q4RiWJG3YtjvM0QAz274qWTU3er0z3+c7Ni4pKUlb%0AthTp3LkaVVaW6//8ny8EOVIAQDj5lLwXFBRMaagSExOjP/uzP9Of//mfz/s6ra2t+s53vqOPP/5Y%0A8fHxevDBB/X1r3992j1bjY2N+va3v62amhqlpqbqC1/4gh5//HFfwgcARIDWhrOSJLfFqnWbWXnH%0A4uXPzPfS0r06d65G587VaHBwQPHxCUGMFAAQTj4l788991xAfvhTTz2loqIivffee7pz546efPJJ%0AZWRk6AtfmPzNsd1u1xNPPKG/+Iu/0CuvvKJLly7p2Wef1d13363169cHJBYAwPLiaVYXnV2o6JjY%0AMEcDzMyfme8lJWX6939/RU6nU6dPn9LBg/cEOVoAQLj4lLz/6le/mve5Dz300LTHa2trVV9fr9de%0Ae01JSUlKSkrS448/rp/85CdTkvc333xTiYmJeuKJJyRJ27dv1xtvvOFL6ACACDDU36vR21clSakF%0AxWGOBphbsY8z3zdv3qrExCT19/epqqqC5B0AljGfkvdvfetbcrlcU5rTGYYx6ZhhGDMm7+fPn9fq%0A1auVkpLiPVZUVKSmpib19/crMTHRe/zUqVPauHGjnnnmGb377rvKyMjQ3/7t3+qzn/3sguLu6OjQ%0ArVu3Jh3LzMxUbGzSgq6DxclqtUz6L5Y27ufyE4p7arWYW7pa6s9KMt+PVm/a4T2OwLGM/Z5a+L0N%0AiBUJ0eMz39t6dff69ClbFG22qX93bDaLSkpK9cEH76u6umLac+aLf3eXF+7n8sL9hORj8v5v//Zv%0A+vd//3d9+ctf1qZNm+R2u9XQ0KBXX31Vf/mXf6mysrI5r9Hd3a3k5Ml7ujyJfFdX16Tkvb29XdXV%0A1fq///f/6h//8R/11ltv6emnn1ZhYaG2bt0677h//vOf66WXXpp07Ktf/aqeeuqpeV8Di19y8vxm%0A5GJp4H4uP8G8p/HxMZKkxgtnJEnumCRt3LzZexyBFxsbHe4Qlo2StSvU0nldXYOjum13Kn/F5P3r%0AaWnT72e/77579MEH7+vatasaGOhSbm6uX3Hw7+7ywv1cXrifkc3nPe+vvPKKsrOzvcf27NmjNWvW%0A6Itf/OK8S9rnO1bO7XarqKhIn/nMZyRJf/qnf6qf/exneuuttxaUvD/yyCM6dOjQpGOZmZnq7R2S%0AcwGjWbA4Wa0WJSfHcT+XCe7n8hOKezo4OCy3262rdWby7szaqOQoiwYHh4Py8yKZxWIoNjZadvuI%0AXC7GxAbCutRYRVsNjTjdqmi8rcy4yR/TuroGpn1dcfEu7+N33/29HnroYZ9+Pv/uLi/cz+WF+7n8%0AzPSF7Gx8St6bm5snlbt7JCcnq7W1dV7XSE9PV3d396Rj3d3dMgxD6emT93llZmZOOXf16tVTSuDn%0AkpWVpaysrCnHu7oG5HDwl2C5cDpd3M9lhPu5/ATznjpdbt2+0aLhvi5JkiV7kxKirXKSXAaNy+Xm%0A9zdArBZDm7OTglv6HwAAIABJREFUVHOjVxfa+3V4k1NRE0pkZ/p7k5mZrby8fF292qKTJ0/qf/2v%0AP/UrDv7dXV64n8sL9zOy+bRpYvXq1XruuefU1dXlPdbb26sXXnhBeXl587pGcXGx2tra1NnZ6T1W%0AW1urwsJCJSRM/hZi/fr1unjx4qSV+tbWVq1evdqX8AEAy1jL2Kq7JKUUFE/ZNwwsZttWmVsKPTPf%0A56ukZK8k6fTpKjkcjqDEBgAIL5+S92effVZvvvmm9u/frz179qi0tFR79+7V66+/rm9+85vzusbW%0ArVu1bds2vfDCC+rv71djY6Nee+01Pfroo5KkBx54QNXV1ZKkz372s+rq6tKPf/xj2e12vfHGGzp/%0A/vyCG9YBAJY/T/LuSlmtrIwVYY4GWJg1YzPfJan2Rt+8X1daavYbGhgYUF3dhaDEBgAIL5/K5g8e%0APKgPP/xQR44cUXt7u9xut7Kzs3X33XcrKWn+ndtffPFF/cM//IMOHDigxMREfe5zn9Njjz0mSWpq%0AatLg4KAkKTs7W//6r/+q7373u/qXf/kXrVq1Si+//PK8V/kBAJHBMTKs1kYzcXFmbVJGAs3UsLQY%0AhqFtK5N09EqnmjsH1WsfVXLs3DPfd+zYLZvNJofDoaqqcm3btj0E0QIAQsmn5F2S4uLidP/996u9%0AvV1r1qzx6Ro5OTl69dVXp32uoaFh0v+Xlpbq17/+tU8/BwAQGa5fPi/n6IgkyZW1UStI3rEEFa9K%0A1tEr4zPf96+de+Z7XFyctm27S2fOnFJVVbn++q//JthhAgBCzKeyebvdrqefflo7d+7UH/3RH0ky%0A97w/8cQT6u3tDWiAAADM19X6s5IktzVarvQCVt6xJKXGRSk/zRwHVXOjd97TeTz73uvqLqivj89j%0AALDc+JS8/+AHP1BdXZ2ef/55WSzjl3A6nXr++ecDFhwAAAvh3e+esV5Wa5R37zCw1Hga13UNjqq1%0Axz6v15SWmsm7y+XSqVNVQYsNABAePiXvb7/9tl588UU98MAD3i6+ycnJ+v73v6933nknoAECADAf%0At2516E7bVUnmfvf0hChZLHSax9K0KTtRUVbzz++5tvk1riss3KDU1DRJUmVledBiAwCEh0/J+8DA%0AgAoKCqYcT09P9zaZAwAglKqqKryPXTSrwxIXbbVoY1aiJKnuZp+crrlL5y0Wi0pKzK7zVVUV8y63%0ABwAsDT4l73l5eaqoMD8kTXxjeOutt7Rq1arARAYAwAJ4Vhrd8elyJ2TQrA5LXnGOOcHHPurSldsD%0A83qNJ3m/ebNd165dDVpsAIDQ86nb/GOPPaannnpKDz/8sFwul1577TWdO3dOb7/9tr71rW8FOkYA%0AAGbldDpVXW1+qezM2igZBivvWPIK0uMVH23V4IhT59vnVzq/Z0+Z93FlZbny8vKDFR4AIMR8Wnl/%0A5JFH9PTTT6u8vFxWq1U//vGP1draqueff16PPvpooGMEAGBWFy82eKedODM3SRIr71jyLBZDW7PN%0A1fdLtwbUP+yY8zUZGRlav75QklRVxb53AFhOfFp57+zs1MMPP6yHH3440PEAALBglZUnzQeGRa7M%0AQhmGlJ5Ap3ksfUUrk1R9rVsOl1sfXLqtzxTnzPmakpK9amy8rDNnTmlkZETR0XyRBQDLgU8r7/ff%0Afz9NUAAAi4anWV1s9lopKk7p8dGyWXx6iwMWlZXJMUqLN7+IequuY16v8YyMs9vtOneuJmixAQBC%0Ay6dPNmVlZXrzzTcDHQsAAAs2MNCv8+drJUnuLLNkPiuRlUYsD4ZhqGiscV31tW7d7h+e8zXbtt2l%0A6OgYSZOnMAAAljafyuZXrlyp7373u3rllVeUl5enqKjJpYkvvPBCQIIDAGAup09Xy+l0SpL608y9%0AvpmJMeEMCQioopVJOnalUy639E7DLT22O3fW82NiYrRjx05VVparsrJcTz75lRBFCgAIJp9W3i9f%0Avqx169YpKSlJXV1d6ujomPQLAIBQ8awsJiQmyZFiJjWZrLxjGUmPj9bKZPMLqTcvLKx0/tKlBnV1%0AdQYtNgBA6Cxo5f3v/u7v9MMf/lA//elPvcdefvllfeUrfKMLAAgPz3z3vE136bZhfifNyjuWm+KV%0AyWrrvaX6jn413xlUwYr4Wc/3zHuXpKqqSv3BHzwQ7BABAEG2oJX33//+91OOvfLKKwELBgCAhWht%0Ava4bN1olSUn5xZKkKKuh1DifdoUBi9aWnERZDfPxm/Vzr74XFKxTZmaWJEbGAcBysaDkfboO83Sd%0ABwCEi2fVXZKGV5j73TMSomUYRrhCAoIiIdqm0vw0SWbX+bk+fxmG4V19r6qq4PMaACwDC0rep/sw%0AxAckAEC4eJL3/Py1uj4SK0nKomQey9QDW8yV9Bs9dtXc6J3zfE/y3tl5R1euXA5qbACA4GMILgBg%0ASXI4HDp9ulqStGtPqVq77ZKkzCSa1WF5uq8wQ7E286PbfGa+795d6l1kqaxkZBwALHUk7wCAJenc%0AuRoNDQ1KklZtuEueomCa1WG5io+26t7CFZKkdxtuyeF0zXp+amqqNm3aLIl97wCwHCyoo8/o6Ki+%0A/vWvz3mMOe8AgGDzJCPR0dGyZhdKdVclSVmMicMy9kdbsvV2/S312B062dylu9evmPX8kpK9qq+v%0AU03NWdntdsXGxoYoUgBAoC1o5X337t1TZrpPdwwAgGDzzHffvn2HWnqdkqSEaKvio+k0j+WrLD9V%0AaXFRkuZXOu/Z9z4yMqKPPz4T1NgAAMG1oE84E+e7AwAQLt3d3WpoqJdkJicf3R6QJGWy6o5lzma1%0A6NObMvWLszd0pPGOBkYcSpjlC6vi4u2Ki4vX0NCgqqrKVVa2L4TRAgACiT3vAIAlp7p6fPRVaele%0ANd7yJO/sd8fy5+k6P+xw6cNLd2Y912azadeuPZLGq1UAAEsTyTsAYMnxjIhbsSJDKdl56hoalcR+%0Ad0SG4pVJyk01964vpHS+qemKOjpuBjU2AEDwkLwDAJYUt9vtTd5LS/eq8c6g97kMVt4RAQzD0AOb%0AzdX3yqtduj0wMuv5paV7vY+rqyuDGhsAIHhI3gEAS0pj4yV1dpqlwqWle9U4tt/dEHveETk8pfMu%0At/RO/eyr76tX52rlylWSxqtWAABLD8k7AGBJ8SQfhmFoz55SXR7b756bGqsoK29riAz56fHakp0o%0Aae7SecMwvKvv1dUVcjqdQY8PABB4fMoBACwpFRUnJUmbN29VSkqqLo+tvK/PSAhnWEDIeVbf6272%0A61rX0Kzneva99/b26uLFhqDHBgAIPJJ3AMCSMTg4qNrajyWZJfMut1tXxva8F5K8I8Ic3pgpY+zx%0AexdvzXrurl0lslqtkqSqKkrnAWApInkHACwZZ86cksPhkCSVlu5Ta7ddww6XJKkwk+QdkSUrKUY7%0AclMkSe82zJ68JyYmauvWYkmMjAOApYrkHQCwZHj2uycmJmrLlq3eknmJsnlEpk9vypQkXbo1oOYJ%0Akxem4ymdP3euRgMD/UGPDQAQWCTvAIAlo7LS3O++Z0+pbDabN3mPsVm0JjUunKEBYXFoQ4YsY7Xz%0Ac62+e5rWOZ1OnTlzOtihAQACjOQdALAktLZeV2vrdUnjSYhnTNza9HhZPRkMEEFWJERr95pUSWby%0A7na7Zzx306YtSkxMksTIOABYikjeAQBLwsRko6RknyR5x8StZ787IpindL6pc1CNt2cunbdardqz%0Ap0QS+94BYCkieQcALAmeEXEFBWuVnZ0t+6hT17rN8VjrV8SHMzQgrD61IcNbefJuw+wz3z1VK62t%0A13TjRmvQYwMABA7JOwBg0RsdHdWZM9WSzC7zktTcOSjXWIUwneYRyVLjolSaN7/S+ZKSvd7HjIwD%0AgKWF5B0AsOjV1n6soSFzld2zcjix0zwz3hHpPKXz17rtqu+YuZN8dnaO8vIKJEmVlZTOA8BSQvIO%0AAFj0PPvdo6NjdNddOyRJl2+Ze3tTYm3KSIgOW2zAYnBfYYairGOl8/Wzd533jIw7fbpKDocj6LEB%0AAAKD5B0AsOh5ynt37tylmJhYSeOd5tdnJMgw6DSPyJYUa9Pe/DRJ0nsXZy+dLy01k/eBgQFduHAu%0AJPEBAPxH8g4AWNTu3LmtS5cuSpq8X9dTNk/JPGD69GazdL6td1jn2vpmPG/Hjt2KioqSxMg4AFhK%0ASN4BAIvaxJFWZWVms7ruoVHdHhiRxJg4wOOe9SsUYzM/2r3bMHPpfFxcnO66a6ckqaLiREhiAwD4%0Aj+QdALCoVVaaI+LMRlv5ksZL5iVW3gGPhGib9q9NlyS9f/GWXLOWzptfhDU01KurqzMk8QEA/EPy%0ADgBYtJxOp3flvbR0n3dv+8TkfX0GM94BD0/X+Y7+EX3c2jvjeXv37vM+pnQeAJYGkncAwKJ18WKD%0Aenp6JI2PiJPG97uvSo5RQrQtLLEBi9HBdemKi5q7dD4/f62ysrIlUToPAEsFyTsAYNHylMxbrVbt%0A3l3iPe4ZE7eOknlgkrgoq+5et0KSWTrvdE1fOm8YhsrK9ksy+0o4nc6QxQgA8A3JOwBg0fKMiCsq%0AKlZiYqIkye1268odOs0DM/GUzncOjur09e4ZzysrM6tZenp61NBQF5LYAAC+I3kHACxK/f39On/e%0AnEHtaa4lmWOwBkbMVUKSd2CqfWvTlRBtlTR76fzu3SWyWs3zKipOhiQ2AIDvSN4BAIvSqVNV3lLe%0A6fa7S4yJA6YTY7Po3kKzdP73F2/L4XRNe15CQqK2b98hieQdAJYCkncAwKLk2e+ekpKqjRs3e497%0AOs3bLIYK0uLCEhuw2HlK53vsDlVdm7l03vPFWF3defX0zHweACD8SN4BAIuO2+32jq8qKSmTxTL+%0AdnX5lpm8F6THy2blbQyYTll+mpJjzUkM79bPXDq/d6/ZtM7tdquigpFxALCY8akHALDoXL3aops3%0A2yVNLpmXxsvmme8OzCzKatF9Y6XzH16+o9EZSufXrStURoa5Sk/pPAAsbiTvAIBFZ2ISUVJS5n08%0A6nSppWtIEs3qgLl4Suf7hh0qb+6a9hzDMLxfkJWXn5TLNX2SDwAIP5J3AMCi4xkRt2HDRq1YkeE9%0A3tI55J1bXUizOmBWe/LSlBoXJUl67+LMpfNlZeY0h66uTtXVMTIOABYrkncAwKJit9t15swpSZNH%0AxEmTO82z8g7MzmYx9KkNZun8kct3NOKYflV9z54y78i4o0ePhiw+AMDCkLwDABaVM2dOaWRkRNJ4%0AMy0PT/KeEG1VdlJMyGMDlprDG83S+YERp8pbpi+dT0pK0tatxZKkY8eOhSw2AMDCkLwDABaV8vIT%0AkqTExEQVFW2b9Fyjt1ldggzDCHlswFKza03qeOl8w9yl82fPnlVfX19IYgMALAzJOwBg0XC73Tp5%0A0lz5Kykpk81mm/S8Z0wcJfPA/Ewsnf+o8Y6GZyid9yTvTqdTVVUVIYsPADB/JO8AgEXj6tUWtbe3%0ASZL27j0w6bnuwVG19w1LkjZmkbwD8zWpdH6GrvMbNmxSWlq6pPHqFwDA4kLyDgBYNCoqxpOGT853%0Ar+sYL+XdnJ0UspiApW5i6fz7M3Sdt1gsKisbHxnndrtDFh8AYH5I3gEAi4ZnxW/Tps2TRsRJUv3N%0AfkmS1WJQNg8sgM1i6NAG8+/TbKXzngaRt2/f0pUrl0MWHwBgfkjeAQCLwuDgoM6ePS1JKivbP+X5%0AurHkff2KeMXYePsCFuL+jWbyPlvpfGnpXm8jSErnAWDx4dMPAGBROHWqSg6HQ9LUEXGSVH/TLJvf%0AkkPJPLBQu9akKs3TdX6G0vnU1FRt22ZOeKisLA9ZbACA+SF5BwAsCp797snJydqypWjSc91Do2rr%0ANZvVbclODHlswFJndp03V9+PzlI6f88990iSamrOamCgP2TxAQDmRvIOAAg7t9vtLdMtLd0rq9U6%0A6XnPqrtEszrAV4c3TSyd75z2nIMHD0oyR8adPl0dstgAAHMjeQcAhF1T0xV1dNyUNHVEnDS+351m%0AdYDvduZOLJ2/Pe05xcXFSklJkWR2nQcALB4k7wCAsPOUzBuGMWVEnESzOiAQbBZDhzbOXjpvtVq9%0AfwcrKxkZBwCLCZ+AAABh5ymZ37KlSKmpaVOe9zaro2Qe8MvkrvPTl857GkbevNmulpamkMUGAJgd%0AyTsAIKz6+/tVU3NWklRWtm/K8xOb1W2mWR3gl525qUqPN0vn322Yvut8Wdl49UtFBaXzALBY2MId%0AAAAgslVXV8rpdEqafr/7xGZ1dJpHJHu9pi0g18lPj1fnYI+ONnbKPupUbNTkBpHp6Su0adNmNTTU%0Aq7z8hB555C8C8nMBAP5h5R0AEFae/e6pqWnatGnzlOcnNavLJHkH/OX5Emxw1Kny5q5pzykrM0vn%0AP/74jAYHB0IWGwBgZiTvAICwmTgirqxsryyWqW9L9WPJ+zqa1QEBsSYtTvHR5mr7exenL53ft8+s%0AgnE4HKqurgxZbACAmfEpCAAQNpcvX9KdO+bIqulK5qXxsvmtNKsDAsJiGNqUZa6+e0rnP2nz5q3e%0A5pEnThwLaXwAgOmRvAMAwqa8/LgkyWKxqKSkbMrz3UOjukGzOiDg5iqdt1qt3gaS5eUn5HJNHSsH%0AAAgtkncAQNh49rsXFW1TcnLKlOcbxkrmJZrVAYG0Ji3O23V+rtL5zs47unixPmSxAQCmR/IOAAiL%0Avr5enTtXK2n6EXGSdGGsZJ5mdUBgWQxDn9pgznyfqXS+pGSvrFZzb/zJk8dDGh8AYCqSdwBAWFRW%0AVnhLcWfe706zOiBYPr0pU9LMpfNJSUnavn2HJJJ3AFgM+CQEAAgLz373FSsytGHDxmnP8TSro2Qe%0ACLwdq1PmUTp/UJJUX3/B21wSABAeJO8AgJBzuVyqrCyXZJbMG4Yx5ZzJzeroNA8EmtUyd+m8Z9+7%0AJFVUnAxZbACAqUjeAQAhd/Fivbq6OiVJe/fun/YcmtUBwTexdP7Ylc4pz+fl5WvVqtWSGBkHAOFG%0A8g4ACLnycrPLvNVq1Z49U0fESVKdp1mdIRVmJIQsNiCS7FidooyEaEnSO3UdU543DMNbOl9dXanR%0A0dGQxgcAGEfyDgAIOU/yvm3bXUpMnH5Vvb5jrFldRoJio6whiw2IJFaLofs3ekrn72hg2DHlHE/p%0A/ODggGpqzoQ0PgDAOFu4AwAARJbu7m7V1Z2XNPOIOEmqGyubp2QeCI7Xa9okSdFjkxzsDpf+6Y0L%0A2pAeJ6fL7T3PYV2lqOhYjY7Y9Z//87ZaotZMe73/vX1l8IMGgAjGyjsAIKROnjwut9tMDGba794z%0ANKobPXZJNKsDgm11SqySY831nJrrPVOet0VFKW/zXZKkpnOnQhobAGAcyTsAIKSOHz8qScrOztG6%0AdYXTnlNPszogZAzD0Oaxv2cXb/ZN23V+bfEeSVL3rRvqutka0vgAACaSdwBAyIyMjKi83Bw3tX//%0A3dOOiJNoVgeE2taxCheny62LHQNTni/Yutv7uOl8dcjiAgCMI3kHAIRMdXW1BgfNxODAgYMznkez%0AOiC0cpJjlBoXJUm60N435fnE1BXKWrNeEsk7AIQLyTsAIGQ+/PBDSVJcXLx27Ng943meZnWbsyiZ%0AB0LBMAxtzTFX36/cGdDQLKXzrZfOa3hoMKTxAQBI3gEAIeJ2u/XBBx9IkkpKyhQdHT3teTSrA8Kj%0AaCx5d7mlhgl9JzzWFpnJu8vl1NX6syGNDQBA8g4ACJGmpiu6fv26JOnAgbtnPM9TMi/RrA4Ipayk%0AaGUkxkga7zsxUXZeoeKTUiRJTeeqQhobAIDkHQAQIseOmV3mDcPQvn0HZjzP02neakgbMmlWB4SK%0AYRjanmsm5y2dQxoYcUx+3mLxNq5rvnBKbpcr5DECQCQjeQcAhMSxYx9JkoqLtyk1NW3G8+rHVvzW%0ArqBZHRBq21ebybtbM5TOj+17H+zr0c1rjaEMDQAiHsk7ACDouro6df58rSTpwIF7Zj3X06yOknkg%0A9LKSY5WVaPajqJsmec/bvFMWi/mlGqXzABBaJO8AgKArLz8ht9stSTp4cOb97r32UbXSrA4IK0/X%0A+atdQ+qzTy6dj4mL1+rCIklS0zlGxgFAKJG8AwCC7vhxc797bm6u1q5dN+N5E1f6WHkHwsOTvEtS%0AfcfUxnWervMd1xo10NMZsrgAINKRvAMAgmpkZERVVRWSpE996lMyDGPGc2lWB4RfekK0cpLGus63%0Az7zvXZKazp8KWVwAEOlI3gEAQXX27CkNDQ1Kku67775Zz6VZHbA4bBlbfW/tsatnaHTSc2nZq5Wa%0AuVKS1HSe0nkACBWSdwBAUB0/fkySlJCQoD179sx6rqdsfjMl80BYTdy2Uj9L1/mrdWflGB2d8jwA%0AIPBI3gEAQeN2u3XihLnfvaxsn6Kjo2c8d2KzOva7A+GVEhelVSmxkqQLN2fe9z46Ylfr5XMhjQ0A%0AIhXJOwAgaBobL+nmzXZJ0sGDs4+Im7i6R6d5IPy25phforX3DqtzcGTSc6sLixQdGydJulLLyDgA%0ACAWSdwBA0Hi6zFssFu3bt3/Wc8+3m6t7VkPaSLM6IOw2Z03oOv+J0nmrLUr5W3dJkq7UVnhHQQIA%0AgofkHQAQNCdOmPvdi4u3KyUlddZzz1zvkSRtzEqkWR2wCCTF2rQm1Vxdr2ufWjq/flupJKmv67Zu%0AtTaFNDYAiEQk7wCAoLhz57bq6s5Lkg4cuHvWcx0ut2pu9EqSduXOnuQDCJ0tY6XzHf0jujMwuXS+%0AYOtuGRbzo+SV2sqQxwYAkSasyXtra6v+5m/+RmVlZfrUpz6lH/zgB3K5XLO+5ubNm9q5c6d+9KMf%0AhShKAIAvTp487n28f//syfvFjn4NjDglSTtzU4IaF4D525yVKGPs8flPrL7HJiRpdWGRJOlKDck7%0AAARbWJP3p556StnZ2Xrvvff02muv6b333tNPfvKTWV/zz//8z7JaKacEgMXO02V+9eo1ysvLn/Vc%0AT8m8IWlnbnKwQwMwTwkxNuWnx0uSzrf1Tdnbvm6sdL7jWqM6Om6GPD4AiCRhS95ra2tVX1+vb3zj%0AG0pKSlJBQYEef/xx/fznP5/xNUeOHNHly5d13333hS5QAMCCDQ8Pq7raXIk7cOCgDMOY9fzTY8l7%0AYWaCkmOjgh4fgPkrXmk2ruseGh/n6LGuuMT72POFHQAgOGzh+sHnz5/X6tWrlZIyXh5ZVFSkpqYm%0A9ff3KzFx8oxfu92uf/qnf9J3v/td/epXv/LpZ3Z0dOjWrVuTjmVmZio2lpFEy4HVapn0Xyxt3M+l%0ArbLylOx280P+3XffK5vNMuM9dbndOttqJu+781Jls/l+z62W2b8kQOBYxn6vLfyeLxsz3dOtOUl6%0Au75Do063LrT3eVfiJWlF9iqtWJmnO21Xdfz4Uf3Zn/1/IY0ZM+N9dHnhfkIKY/Le3d2t5OTJpZGe%0ARL6rq2tK8v7yyy9rx44d2rt3r8/J+89//nO99NJLk4599atf1VNPPeXT9bA4JSfHhTsEBBD3c2mq%0AqjopSUpKStK99+5XVNT4avon72ldW6967Q5J0r2bs5WW5vuYuPj4GJ9fC9/ExkaHOwQE2Cfvabyk%0AolUpOnutWxfa+/Unu3Jls4wnEJt379fxN67q9OlqRUW5p3yGQ3jxPrq8cD8jW9iSd0nzngl6+fJl%0A/dd//Zd+85vf+PXzHnnkER06dGjSsczMTPX2DsnpnL1RHhY/q9Wi5OQ47ucywf1cutxut37/+w8k%0ASXv37ld//4ikkRnv6Qfn27yPN6bFqqtrwOefPTg47PNrsTAWi6HY2GjZ7SNyuZjxvRzMdk+3ZCXo%0A7LVuDY06VXu1S5uyxhP0/C27dfyNn2l0dFRvv/2+Dh06HOrQMQ3eR5cX7ufy48tiRdiS9/T0dHV3%0Ad0861t3dLcMwlJ6e7j3mdrv17W9/W0899ZQyMzP9+plZWVnKysqacryra0AOB38Jlgun08X9XEa4%0An0tPQ0O9bt3qkCTt23dwyv375D09ddV8L1ibHq/kGJtf99tJEhlyLpeb3/dlZrp7mpcap4RoqwZG%0AnKpp7VVhxviHzsw1hYpPStVgX7c++uiI7rnn0CcviTDifXR54X5GtrAl78XFxWpra1NnZ6c3Wa+t%0ArVVhYaESEsbfEG7cuKGqqipdunRJL774oiRpcHBQFotFv//97/Xf//3fYYkfADA9T9Mqq9WqsrJ9%0As57rdru9neZ3rWFEHLBYWSyGtuYkqepqty7fGtDQqFNxUeb0H8Ni0bptJTp34l2dPHlcDodDNltY%0AizsBYFkKW8eDrVu3atu2bXrhhRfU39+vxsZGvfbaa3r00UclSQ888ICqq6uVk5OjI0eO6Ne//rX3%0A16FDh/S5z31Or7zySrjCBwDMwJO8b9++Q0lJs499a+kcUufgqCRp52qSd2Ax83Sdd7rdqr/ZP+m5%0AddvKJEl9fb06d64m5LEBQCQIa7vCF198UR0dHTpw4IA+//nP66GHHtJjjz0mSWpqatLg4KCsVqty%0AcnIm/YqLi1NiYqLfZfQAgMC6ebNdDQ31kqQDB+6e8/zT18e3T+3MJXkHFrPspBhlJJjN7M639U56%0ALm/TdsXEmA0jjx79MNShAUBECGtNU05Ojl599dVpn2toaJjxdc8991ywQgIA+OHYsSPex3fffd+c%0A53vmu+emxioriU7xwGJmGIaKVybpw8t3dK3bru6hUaXGmZMkbNExKi3dq6NHj+jo0SP66lf/TobB%0AGEEACCQGBQIAAuajjz6UJG3YsFErV66a9dxJ+91ZdQeWhKKx0nlJOt/WN+k5zxd27e1tamy8FMqw%0AACAikLwDAAKip6dbNTVnJUkHD9475/mtPXZ19I9IomQeWCqSY6OUn2bOmT7X1jtp7O/+/QdltZpN%0A7Dxf5AEAAofkHQAQECdOHJPT6ZQk3XPPfXOe7ymZl6RduanBCgtAgHka13UOjqqtd9h7PDk5RXfd%0AtVMS+96P4pxUAAAgAElEQVQBIBhI3gEAAeHZ775y5SqtW1c45/mekvmcpBitSokNamwAAmdTdqJs%0AFnM/+7lPNK7zlM43Nl7WjRutoQ4NAJY1kncAgN/sdrsqK8slmR/e59OoyrPyTsk8sLTE2KzakJkg%0ASapr75fTNV46P3HLDKvvABBYJO8AAL9VVZVreNgsn7377rn3u7f32nWjxy6JZnXAUlS8MlmSNDjq%0A1JU7A97j2dnZ2rx5iyTp6NEj074WAOAbkncAgN88zalSU9NUXLx9zvPPtI7vd2flHVh61q6IV3yU%0A2Zxupq7ztbUfq6urM9ShAcCyRfIOAPCLw+HQiRPHJEkHDtzt7TY9m9PXzOR9RUK08sY6VwNYOqwW%0AQ1tzzMZ1l24NyD7q9D7nSd7dbreOH/8oHOEBwLJE8g4A8MvHH59RX5/ZtGo+XeYlTZrvPp/98QAW%0AH0/XeYfLrYaOfu/x/PwCrVmTJ4nSeQAIJJJ3AIBfPF3m4+LitWtXyZzn3+4fVkvXkCRK5oGlLCc5%0ARunxUZKkcxNK5w3D8K6+V1dXanBwYLqXAwAWiOQdAOAzt9vtXVnbu3efYmJi5nzNmUnz3UnegaXK%0AMAxv47qrXUNq77V7n/NU4YyOjqqi4mQ4wgOAZYfkHQDgs/r6OnV03JQ0eUTUbE5d65YkpcTatHZF%0AfNBiAxB8RWOl85L0Vl2H9/HmzVu1YkWGJEbGAUCgkLwDAHx25MjvJUlRUVHav//gvF7jaVa3MzdF%0AFva7A0taalyU1qSaTSd/V9cht9uc+W6xWLxjI0+cOK6RkZGwxQgAywXJOwDAJ263W0eOfCBJ2rOn%0AVAkJiXO+pmtgRJdumftf2e8OLA+exnVNdwZ1oX187/u9935KkjQ4OKDq6oqwxAYAywnJOwDAJ1eu%0AXFZr6zVJ0r33HprXa6qax2c+785NDUpcAEJrS06ioqxmFc3rNW3e43fdtUspKeaXdJ4v+gAAviN5%0ABwD45MMPzZJ5q9WqAwfuntdrKprM5D0xxqrCzISgxQYgdGJsVu/M93fqb6l/2CFJstls3l4Yx459%0AJIfDEbYYAWA5IHkHAPjEs999587dSkmZ3yp6RdMdSdKO1SmyWtjvDiwXO1ebK+x2h0tvTmhc56nK%0A6evr1enT1WGJDQCWC5J3AMCCtbQ0q7m5SdL4vta59A07dOFGryRGxAHLTU5yjDZlmX0v/rumzdu4%0AbvfuEiUmmscpnQcA//z/7N13eJX1/f/x533OyTnZkySEEPaGsMLeG0UrYlWwjta2ttrWVlurrcWv%0Avw5t6yx2TxUVN24sG2TvvQkESMjeO2fcvz9OiKYQCEhykpPX47p6Vc/53MnL63Pl5H7n87nfHxXv%0AIiJy2c6tuhuG0egj4nanF+Px3s+rWZ2InzEMg5sGtgfgWG45B2ob1wUEBNQ9VrNu3RrcbrfPMoqI%0AtHYq3kVE5LKdW0FLTh5Ud5bzpeysPd89KMBCn7hLd6YXkdZlRp84ggK8t5aL93zeuG7CBO/W+aKi%0AQvbu3e2TbCIi/sDm6wAiItK6nD2bwbFjR4DGd5kH2FF7vvvgxAhsVku9rtQi0vqFOmzM7BPH+/uy%0AWHYklx9P7k6ow8aIESMJCgqmsrKCtWtXMWRIiq+jioi0Slp5FxGRy/LF51YnTGjc8+7FlU4O1W6j%0AHZqkI+JE/NWcgQkAVLs8LDnobVzncAQyevRYwPv54fF4fJZPRKQ1U/EuIiKX5bPPvM+79+s3gPj4%0A+MZdk5qPq/aB9wk9Yposm4j4Vr/2YXWPxXyxcd25xpb5+XkcOLDfZ/lERFozFe8iItJoubk5dTfe%0Aje0yD7DqWB4AXWKC6anz3UX82pzaxnXH88rZn+ndcTNy5BgcDgfwecNLERG5PCreRUSk0a5ky3xZ%0AtYstpwoBuDY5AcPQ+e4i/mxm388b171X29siODiYESNGA97i/dyKvIiINJ6KdxERabRVq5YD0Lt3%0AHxITOzbqmnUn8nG6vTfqswYkNFk2EWkZQuzexnUAy47kUlrlAmDSJG+Dy+zsLA4dOuizfCIirZWK%0AdxERaZTs7Gz2798LwOTJ0xp93aqj3i3zHSICGZAY3iTZRKRluWnQ543rPj3kbVw3dux47HY7AKtX%0Ar/BZNhGR1krFu4iINMratSvr/nnSpKmNuqaixs2mNO+W+am92mnLvEgb0Tf+/MZ1wcEhjBw5BvAW%0A7+o6LyJyeVS8i4hIo5xbKevTpx8dOiQ26poNJwuodnlv0Kf2jm2ybCLS8sypXX3/YuO6KVO8u3Zy%0AcrI5eFBd50VELoeKdxERuaSsrMy6LvNXsmU+LtROcgdtmRdpS2b2iSU4wArA4trGdaNHj6vrOq+t%0A8yIil0fFu4iIXNKaNZ8f7TR5cuO2zFc53Ww4me+9pmc7LNoyL9KmhNhtzOzr3XGzvLZxXXBwMKNH%0AjwW8nyvaOi8i0ngq3kVE5JLOrZD17z+A9u0b1zF+U1ohlU7vjfmUXu2aLJuItFxzBn6xcV028Pnu%0AndzcnLommCIicmkq3kVE5KLOns3g0KEDwGVumT/m3TIfHRzAoA4RTZJNRFq2vvFh9I33Nq5bXNu4%0AbtSosQQGBgLaOi8icjlUvIuIyEWtWfN5l/mJExu3Zb7G5WFd6udb5q0WbZkXaaturF19T82rYF9m%0AKUFBQYwZMx6A1atX4na7fRlPRKTVUPEuIiIXdW5lbMCAgcTHxzfqmq2nCymv8d6QT+mpLfMibdkX%0AG9e9s/ss8PkunoKCfPbt2+OzbCIirYmKdxERaVBGRjpHjhwGLm/L/MraLvMRgTaGJkU2STYRaR1C%0A7DZm9YsDYNmRXHJKqxk1ajRBQcEArFq13JfxRERaDRXvIiLSoC8+jzpp0pRGXeNye/isdsv8pB7t%0AsGnLvEibN29oIgbg9pi8tfssDkcgY8d6t86vXbsal8vl24AiIq2AincREWnQihXLABg4cBCxsXGN%0Aumb7mSJKqrw34uoyLyIAnaODGd89BoDFezKpqHHX7eYpLCxgz56dvownItIqqHgXEZELOnEilRMn%0AjgMwbdrMRl93bst8qMPK8E7aMi8iXrcPSwSgtNrFxweyGDFiFCEhIcDnfygUEZGGqXgXEZELWrly%0AKQBWq5VJkxr3vLvLY7LmuHfL/MTuMQRY9WtGRLyGJEbUHRu3aEcGtgA7Eyd6H8dZu3YVNTU1vown%0AItLi6a5KRETOY5pm3UrYsGEjiYxs3Ar67vRiiiqdAEzuGdtk+USk9TEMg9tTOgKQUVzFZ6n5dbt6%0AysrK2LJloy/jiYi0eCreRUTkPAcP7icz03uk0/Tpl7NlPheA4AAro7pENUk2EWm9pvZqR1yoHYBF%0AO9IZMiSF6OhoAFasWOrLaCIiLZ6KdxEROc+5VXe73cG4cRMadY3HNFldu2V+fPdoHDb9ihGR+mxW%0AC/OGep99351RwuGcciZPng7Ahg3rqago92U8EZEWTXdWIiJSj8vlYvVq77nLY8eOJzg4pFHX7c0o%0AIb/c+8zqlJ7qMi8iF3ZjcgLBAVYAXtuRUbe7p6ammnXr1voymohIi6biXURE6tm9eycFBQUATJs2%0Ao9HXrTzm7TIfaLMwpmt0k2QTkdYvLNDGDcntAVh1NJfIxO506OBdjdfWeRGRhql4FxGRes7dPIeG%0AhjJy5JhGXeMxTVbVPu8+pms0gbWraiIiFzJvaAcsBrhNeHPX2brGddu3b6WoqNDH6UREWiabrwOI%0AiEjLUVNTw2efrQZgwoTJ2O32Rl13MKuUnDLvlvmpvbRlXkQuLjEiiMk927HyaB4f7MviLzOnsnDh%0Af3C73axevZI5c24GYPHezKv6fW8amHBVv56ISHPSyruIiNTZsmUjZWVlwOV1mf/4QDYAdqvB2G7a%0AMi8il3bu2LjyGje7SoLo0aMnoK3zIiINUfEuIiJ1zt00R0fHMHhwSqOuKaioqSvep/aKJcSuTV0i%0AcmnJHcJJTggH4I2dGUyZ6v2D4b59e8jKuror7iIi/kDFu4iIAFBaWsqGDesAmDJlOlZr455bf2vX%0AWapdHgDuGp7UZPlExP/cPszbqC6rtBpHl6F1r587rlJERD6n4l1ERABYu3YlNTXe59Znzry2UddU%0A1Lh5e/dZAMZ2jaZHbOOOlRMRAZjUox0dIgIB+DjNycCBgwFYtmwJpmn6MpqISIuj4l1ERABYuvRT%0AADp37kqvXn0adc0H+7MoqXIBcOfwjk2WTUT8k9ViMG+od/X9YFYp/UZMBiAt7SRHjx72ZTQRkRZH%0AxbuIiJCZeZY9e3YBMHPmLAzDuOQ1LreHRdvTARiQEMbQjhFNmlFE/NMNA+IJdXgf0znm6FF3ysW5%0APyiKiIiXincREWHZMu9NsmEYTJ9+TeOuOZJLVmk1AHcOT2pUwS8i8r9C7DbmJHuPcNuQXsmQ4WMB%0AbwNNt9vly2giIi2KincRkTbONM264n3w4KHEx8c36ppXtnlX3TtFBTGxe0yTZhQR/zZ3aCI2i4EJ%0AVHUYAkBRUSGnD+32bTARkRZExbuISBt36NBBzpw5DXi3zDfGprRCjueVA3DHsI5YLVp1F5ErFx/m%0A4Pr+3j8cbquOJzwiEoCDW1f5MpaISIui4l1EpI1bunQJAA6Hg4kTJzfqmoXbzgAQHRzArH6XXqkX%0AEbmUr49IwmqA27AS3XskACf2bqWqoszHyUREWgYV7yIibZjT6WTVKu95yuPHTyQkJPSS1xzILGHH%0AmWIA5g1NxGHTrxIR+fI6RgZxTd84AI6H9AXA7XJyfPdGX8YSEWkxdMclItKGbdmyieJibyE+Y0bj%0Atsy/UtthPjjAys2DOjRZNhFpe74xohMG4AxLJDTWe4TcoS2rfRtKRKSFUPEuItKGLVvm3TIfHR3N%0AsGEjLjn+dGElq47mATBnYAJhgbYmzScibUuXmGCm9ooFw6AkfjAAGakHKc7L9nEyERHf012XiIgf%0AWrw385JjqspLWbf+MwA6DxrHhwdzLzr+poEJvLY9HROwWQxuS0m8GlFFROr55qgkVhzNpabDEAL3%0ALwFMDm9bw8hr5/o6moiIT2nlXUSkjTqy/TPcLu8Zyv1GTrnk+LzyGj4+kAXANX3jiA9zNGk+EWmb%0AesaGMrF7DGZQJGZsdwAOblmFaZo+TiYi4lsq3kVE2qgDm1cCENuxG7Edu15y/Fu7Mqhxe2+e7xze%0AsUmziUjbdveoTgA4k4YDUJyXRUbqQV9GEhHxORXvIiJtUG76SXLOpALQf/S0S46vdnl4Z7d3K/74%0AbtF0iwlp0nwi0rb1bx/GqC5RuBOSMW3eXT4HN63wcSoREd9S8S4i0gadW3W32mz0GTbhkuP3ZBRT%0AWu3dYn/X8KQmzSYiAvDtUZ3AZsedOASAo7s2UFNV4eNUIiK+o+JdRKSNcbucHN62BoBuA0cSGBJ2%0A0fFOt4etp4oAGNghnMEdI5o6oogIgxIj6BQVhKuTd+u8q6aaozs3+DiViIjvqHgXEWljTuzbRlV5%0AKQD9R116y/zGkwVadRcRnxjbNRozqhOesHgADmzW1nkRabtUvIuItDEHa7fMh0bG0KnPoIuOzS+v%0AYXNaIQAjO0cyoXt0k+cTETmnc3QQiZFBuGtX3zNPHKYgK93HqUREfEPnvIuItCFlRfmkHdwJQN8R%0Ak7FYrA2ONU2TpYdy8JhgtRgMTozgvX1ZV/y9rRaD4GAHFRXVuD068klELs0wDMZ0jebt7BRsB5dg%0AmB4ObF7J+Bu/7utoIiLNTivvIiJtyKFtazBND3DpLvMHsko5VVgJwOguUUSH2Js8n4jI/+reLpj4%0A2HZ44vsBcGjrajxut49TiYg0PxXvIiJthGmadUctJXbvR2RsQoNjq5xuVh7NAyAqKIDRXaKaJaOI%0AyP8yDIOxXaPrGtdVlBTW7SASEWlLVLyLiLQRmScOU5hzFoB+l1h1X5uaT0WNd2VrRt9YbFb9uhAR%0A3+kVF0JUt4GYDu/pGPt15ruItEG6GxMRaSP2bVgKgD0wiJ5DxjQ4LrO4ip1nigHoGx9Kt5iQZskn%0AItIQwzAY3yMWV1IKACf3b6O8pNDHqUREmpeKdxGRNqCqooyju7znI/ceNhG7I+iC4zymyX8P5QBg%0At1qY2iu22TKKiFxMn/hQIvqOBcD0uLX6LiJtjop3EZE24NDW1bidNQAkj53Z4Lhd6cVklVYDMKFH%0ANGGBOpRERFoGwzCYOKQf7phuAOxatxTT4/FxKhGR5qPiXUTEz5mmyf4NywCI79SDuKRuFxxXVu1i%0A7fF877gwBykdI5sto4hIY/SKDSG0z3gAqopyOXFot48TiYg0HxXvIiJ+LvPkYfIzTwOQPK7hVfeV%0AR/OodnlXsWb2icViMZoln4hIYxmGwaRJUzDtwQBsWPmJjxOJiDQfFe8iIn5uX+2qe4AjkF4p4y84%0AJi2/goNZpQAMTgwnMfLCz8SLiPhar/YRBPYYBUDBsZ0UFeb7OJGISPNQ8S4i4seqKso4unM9AH0a%0AaFTn8nhYetjbpC44wMqknu2aNaOIyOUwDIOxU6/z/ovpYeVSrb6LSNug4l1ExI8d3rrm80Z14665%0A4JjNaYUUVDgBmNyrHUEB1mbLJyJyJZJ7dcfWvicAZ3aupqrG5eNEIiJNT8W7iIifMk2zbst8Q43q%0A8spq2HjCe1ZyUmQQyQlhzZpRRORKGIbBkPG1f5CsKGDV+g2+DSQi0gxUvIuI+KnMk0fIzzwFwIAL%0AHA9nmiZLDmbjNk2sFoNr+8VhGGpSJyKtw8gxEzEcoQAc2bycKqfbx4lERJqWincRET+1b/2ngLdR%0AXe+Ucee9vzO9mIziKgDGdYsmJsTerPlERL4MW0AAPYdP8v5L5gE2HDzp0zwiIk1NxbuIiB+qKC2q%0Aa1TXd8Rk7IHB9d4vrnSy5lgeAHGhdkZ2jmr2jCIiX9boybMAMEwPezYso1Kr7yLix1S8i4j4of0b%0AV+B2eRs4DZowq957pmmy9HAONW4TA5jVLx6rznQXkVYoKj6R+B4DATBSN7E5NdfHiUREmo6KdxER%0AP+Nyueq2zHfsOYCYhE713j+YVUpqXgUAIzpHkhAR2OwZRUSulhFTrgfAqC5h59b1VKjzvIj4KRXv%0AIiJ+ZtOm9ZQWerfED5pwXb33KmrcLD/ifS8yKIDx3WOaPZ+IyNXUdcAwgiNjvf+Sup7NaYW+DSQi%0A0kRUvIuI+JnFi98GIDQyhu4DR9Z7b8WR3LpnQq/tF0eAVb8GRKR1s1isDJ3ofTzImn+SHfsPUVat%0A1XcR8T+6axMR8SNpaSfZsWMbAMnjrsFitda9l5pXzoGsUgAGdQinS3TwBb+GiEhr03/0NKy2AACM%0A1PWsT833cSIRkatPxbuIiB95//13ALBYbQwYM6Pu9WqXh/8eygEgxG5lcq92PsknItIUgkLD6T1s%0AAgDW9J3sTssiv7zGx6lERK4uFe8iIn6ioqKc//53CQA9h4whJDyy7r21x/MoqfJuI53ZJ46gAOsF%0Av4aISGs1eKK3x4fhdmI5vZ21x/N8nEhE5OpS8S4i4ieWLv2UiopyoP7xcOlFlew4UwxA77gQeseH%0A+iSfiEhTikvqTkLX3gDYTm7gSHYp6UWVPk4lInL1qHgXEfEDHo+nrlFdz569SejaBwC3x2TJQe92%0AeYfNwow+cT7LKCLS1M6dsGEpz8eSc4TVx/IwTdPHqURErg4V7yIifmDr1s2cOnUSgK9+9VYMwwBg%0AZ3pR3XOfU3q2I9Rh81lGEZGm1nPIGILDvI8M2VLXkV5UxfG8ch+nEhG5OnQXJyLiB95663UAoqOj%0AmTZtJh8fzqfS6Wb9iQIAEsIdDEoM92VEEfFzi/dm+joCVlsAAydcy+ZPXseaexSjJJM1x+x0jwnB%0AYjF8HU9E5EvRyruISCt34kQq27dvAeDGG2/GbrcDsOlkAVVODwBTesXWrcaLiPizgeOuqTs2zpa6%0AjrzyGvZllvg4lYjIl6fiXUSklXvrrUUA2O12brzxqwAUVTrZftrbpK5XbAidooJ8lk9EpDkFh0XS%0Ad8QkAGzpO6GqlHWpBTjdHt8GExH5klS8i4i0YoWFBaxYsRSAGTOuJTIyCoA1x/JwmyYWAyb11Jnu%0AItK2DJl8g/cfPC5saRsprXax/XSRb0OJiHxJKt5FRFqx999/l5oab0O6W26ZB8C+syUcyi4DYEjH%0ACGJC7D7LJyLiCzEJnejcbygA9lObwO1kU1ohRZVOHycTEblyKt5FRFqp6upq3nvvHQBGjBhF167d%0AMU2TBWtPAN6j4cZ1i/FlRBERnxk6eTYAZlUZ1vSdVLs8vLjltI9TiYhcORXvIiKt1IoVSykqKgTg%0A1ltvA2D1sTz2nPU2ZhrTNZpgu9Vn+UREfKlTn0HEJHQGICRtPZgmb+8+y9niKh8nExG5Mj4t3jMy%0AMvjOd77DyJEjmTx5Mk8//TQez4Wbibz++uvMnDmTIUOGMHv2bFasWNHMaUVEWg7TNOuOh+vSpSvD%0Ah4/C6fbwx3Xes94jAm0MS4rwZUQREZ8yDIOhU7zPvjuLMrHmHsXpNvnbhjTfBhMRuUI+Ld7vv/9+%0A4uPjWbFiBS+++CIrVqzg5ZdfPm/c0qVLefbZZ3nyySfZunUrd9xxBw888ABnzpzxQWoREd/bvHkj%0AJ0+mAnDLLbdhGAbv7Mkkvci7ojSpZztsVm2uEpG2rfewCQSHef+QGXlmPQD/PZTDkZwyX8YSEbki%0APruz27dvH4cPH+ahhx4iLCyMLl268I1vfIM333zzvLFVVVX8+Mc/JiUlhYCAAG655RZCQkLYvXu3%0AD5KLiPjeokULAYiJacfMmbMoqXLy702nAOjfPoy+8aG+jCci0iLYAuwMmnAdABXphwgqy8AEFqw9%0AgWmavg0nInKZbL76xgcOHCAxMZGIiM+3dfbv35+TJ09SVlZGaOjnN56zZ8+ud21JSQnl5eXEx8df%0A1vfMyckhNze33muxsbEEBoZdwX+BtDTW2lVGq1Yb/YLms2H79u1hz55dAMydexvBwYH8bdVxiqtc%0AAPxkandO5FX4MuIFWSxGvf+X1k3z6X/8dU6HTLqO7SsW46yuonPOJg6H3sy200WsSc1nep84X8dr%0AMvo96l80nwI+LN6LiooIDw+v99q5Qr6wsLBe8f5Fpmkyf/58Bg0axIgRIy7re7755pv86U9/qvfa%0AD37wA+6///7L+jrSsoWHB/k6glxFms/zvfnmawCEhYVx9913UVBt8ObOswBc0789U5ITyWrBHZUD%0AA3V0nT/RfPoff5vT4GAHKZNmsXnpYk7v30JCjxlkesJ5bvUJrhuaRIjDZ7fDzUK/R/2L5rNt8+mn%0A1eVuV3I6nfzsZz/j+PHjLFy48LK/39y5c5kyZUq912JjYykpqcTtvnCjPGk9rFYL4eFBmk8/ofm8%0AsBMnUlm1ahUAc+bcjNNp8JuP9lPj9mCzGNw7phOFheVUVFT7OOn5LBaDwEA7VVU1eDzartraaT79%0Ajz/P6cAJ17N1xYd43C56FGwhM3I6WSVVPPXJQR6Y3N3X8ZqEfo/6F82n/4mKCrnsa3xWvEdHR1NU%0AVFTvtaKiIgzDIDo6+rzxVVVVfO9736OyspLXXnuNqKioy/6ecXFxxMWdvz2qsLAcl0s/BP7C7fZo%0APv2I5rO+V17xNvW02+3cdNOt7DxdxLLD3seBbh7cgcTwQFwuD+4WfOPt8ZgtOp9cHs2n//HHOQ2O%0AiKHviEkc2LSC3RtWMvLuGWzJMXl1ezqz+sXRLebyb6JbC/0e9S+az7bNZ8X7gAEDyMzMpKCgoK5Y%0A37dvHz169CAkpP4HqGmaPPjgg9hsNl566SUcDocvIouINJnFezMvOaakIIfly5cC0GfkVNak17Bo%0AxwkAHDYL8WGORn0dEZG2KGXaHA5uXonL5SIpdyu7bSOpdnl4auVx/nrLQAzDv571FxH/47OOB/36%0A9SM5OZlnn32WsrIyUlNTefHFF7ntttsAuOaaa9i+fTsAH330EcePH2fBggUq3EWkzdq56gM8HjeG%0AYSFl6o1kFFdxqqASgJGdowi2W32cUESk5YqO78jEiZMBWLX0Q+YNiARgx5niuh1MIiItmU/bFb7w%0Awgvk5OQwduxY7rrrLm688Ua+9rWvAXDy5EkqKrzdkt99910yMjIYMWIEycnJdf+bP3++L+OLiDSb%0AyrIS9m9YBkCvoeOIaNeeTScLAO+qe0pSxMUuFxER4Pbbvw5AZWUlQac30zEyEIA/rD1BWbXLl9FE%0ARC7Jpw3r2rdvzz//+c8LvnfkyJG6f3755ZebK5KISIu0c9UHuJw1AKRMn0NuWTXHcssBGNoxgsAA%0ArbqLiFxK7959GTZsJNu3b+H9xW/y4FPX8siSVPLKa/jnplM8OMk/m9eJiH/QQYEiIi1cZVkJu9d+%0ADEC3AcOJ69iNTWmFANgsBsM7RfoynohIq3LHHd7V9+LiYrJ2rWRSjxgA3tyZwfHaP4qKiLREKt5F%0ARFq4Xas/xFldBcDIWfMoqnRyMKsUgIGJ4X5/RrGIyNU0ZEgKAwcOBuD111/le6M74LBZcJvw1Mpj%0Al32UsYhIc1HxLiLSglWVl9atunftP4z4Tj3YnFaIaYJheBvViYhI4xmGwd133wNAcXERm1d+zLdG%0AdQJgV0YJnx7K8WU8EZEGqXgXEWnBdq3+kJqq2o7ys+ZRVu1i79kSAPq3DyMyKMCX8UREWqWhQ4cx%0AcOAgwLv6flO/GDpFBQGwYO0JSqvUvE5EWh4V7yIiLVRVRRm71nhX3bv0S6F9555sO12E2+Pd0jm6%0Ai1bdRUSuxBdX34uKClny8Xs8PKUHAAUVTv6+Mc2H6URELkzFu4hIC7Vr9UfUVHmPzBw5ay6VTjc7%0AzxQD0CsuhHahDl/GExFp1YYOHf6F1fdXGBgfyLRe7QB4e/dZDtT2FhERaSlUvIuItEDeVfePAOjc%0AdwgJXXqz80wxNW4PAKO7RPsynohIq2cYBt/4xuer7++//y4PTOpOcIAVjwmPLzlMldPt45QiIp9T%0A8QI2QU4AACAASURBVC4i0gLtWv0RNZXeI4tGXjuPGreHbaeLAOgSHUSHiEBfxhMR8QspKcNJTvau%0Avr/xxquE2zz8eHI3AE4VVrJg7QlfxhMRqUfFu4hIC1NRWszOVe8D0KnPYDp068OejGIqa1eARnfV%0AqruIyNXwxWffCwsLePfdt7hhQPu6s9/f2ZPJhpMFvowoIlJHxbuISAuzbdk7dee6j73hTtweky1p%0A3lX3hHAHnWs7IouIyJeXkjKcQYOGALBo0ULKykp5dHpPooO9p3n8eulRiiqcvowoIgKoeBcRaVFK%0AC3PZu+5TAHoOGUN8px7szyyhtNp7bNGYrtEYhuHLiCIifsUwDL7zne8DUFZWyqJFrxAVbOexmb0A%0AyC+v4YnlRzFN05cxRURUvIuItCSbl7yB2+XEMCyMvu52PKbJ5rRCANqF2OkZG+LjhCIi/ic5eSBj%0AxowH4J133iAvL49x3WL46qAEANYcz+ej/dm+jCgiouJdRKSlKMhK5+DmVQD0GzWF6PYdOZJTRkHt%0Ads1RXaK06i4i0kTuuec+DMOgurqahQv/DcADE7vRqfZRpWdXp5JeVOnLiCLSxql4FxFpITZ98hqm%0A6cFqC2DUrHmYpsmmk95V94hAG/3ah/k4oYiI/+revQczZlwDwEcfvU96+hkCA6z8alYfrBaDCqeb%0Axz89gsuj7fMi4hsq3kVEWoDs08c5tmsjAAPHX0tYVCxpBRVkl1YDMLJLFFaLVt1FRJrS3Xd/B5vN%0Ahtvt5j//+TsA/duH8e1RnQDYe7aEhVvP+DKiiLRhKt5FRHzMNE02fLAQgABHIMNn3AzAllPeDvNB%0AAVYGdgj3WT4RkbaiQ4dEbrhhDgArVizj2LGjAHxjZCeSE7y7n/6x6RQHs0p9llFE2i4V7yIiPrZ5%0A80ZOH9kDQMrUOQSHRZBbVs3J/Arva0kRBFj1cS0i0hzuuuubBAYGAvDXv76AaZrYLAa/mtWHoAAL%0Abo/J/y05TJXT7eOkItLW2HwdQESkLXO5XPz5zwsACImIJmXqjQBsrV11t1oMhiZF+CyfiEhbEx0d%0Aw7x5d/DSS/9i+/atbNq0njFjxtMxMoifTO7Ob5Yd41RhJc+vOcHPp/dk8d7Mq/r9bxqYcFW/noj4%0ADy3liIj40Ecfvc/p02kAjP3KnQQ4AimrdnEg07slMzkhjBC7/s4qItKcbrvtTtq1iwXgL395AZfL%0ABcANA9ozqUcMAIv3ZvLh/iyfZRSRtkfFu4iIj5SWlvKf//wDgLik7vQdMQmAHWeKcJvebsYjOkf5%0AKp6ISJsVFBTEPffcB8Dp06f44IN3ATAMg/kzetEhwrut/ncrjnG2uMpnOUWkbVHxLiLiI6+88iLF%0Axd7t8ePn3I1hsVDj9rAzvRiA7u2CiQmx+zKiiEibNXPmLHr37gPAiy/+k9LSEgAiggJ4ZnY/Am0W%0AnG6TxXsyKat2+TKqiLQRKt5FRHwgIyOdd999E4Dx4yeS1CsZgH1nS6hyegAYqVV3ERGfsVgs/OAH%0ADwJQUlLCyy//u+69nrGh/N81vQEorXbx3t5M3Dr/XUSamIp3EREf+Pvf/4TT6cRqtXLvvfcD4DFN%0AttU2qosPc9ApKsiXEUVE2rxBg4YwceIUABYvfpszZ07XvTe9dyx3DU8CIL2oiuVHcn2SUUTaDhXv%0AIiLNbMeObaxZswqAm266haSkTgAczy2nsNIJwIjOkRiG4bOMIiLide+9PyAgIKDe6SDnfG9cF7rG%0ABAOwK72Y3bWPPYmINAUV7yIizcjpdPKHPzwDQEREJN/4xrfr3ttyqhCAMIeNvvFhPsknIiL1JSZ2%0A5Oab5wKwceM6Nm5cV/ee1WIwO7k9kUEBACw7nEtGUaVPcoqI/1PxLiLSjN555w1OnToJwH333U9Y%0AWDgAZ4urSC/ydiwe1ikSq0Wr7iIiLcXXv/6tuqPjFix4lurqzzvMBwVY+eqgBAKsBm5TDexEpOmo%0AeBcRaSY5Odm89NK/AOjfP5lrrrmu7r2ttavudqvB4MRwn+QTEZELCw4O4fvffwCAzMyzvPbawnrv%0Ax4U5uL5/PABlNW4W78nE5fE0e04R8W8q3kVEmsmf/7yAyspKLBYLDz74MBaL9yP4bHEVh7PLABiU%0AGEFggNWXMUVE5AKmTJlGSspwABYtWkh6+pl67/eJD2N0F+8pIRnFVSw/rAZ2InJ1qXgXEWkGO3Zs%0AZfXqFQDMnv1VevXqXffeGzszMAED75Z5ERFpeQzD4IEHforNZqOmpoYFC57BNOsfDzehRwzdahvY%0A7c4oYfvpIl9EFRE/peJdRKSJOZ1Onn/e26QuMjKKb3/7u3XvlVa5+GBfFgB94kPrmh6JiEjL07lz%0AF+bOvR2ALVs2sW7dmnrvWwxvA7uoYO9n+YojuRzPLW/umCLip1S8i4g0sUWLFnL6dBpQv0kdwPv7%0AMqlwugEY0TnKF/FEROQy3HXXN4mL8z7f/sILz1FTVVHv/cAAK7cO7kBggAUT7+d8dmm1D5KKiL9R%0A8S4i0oTS0k6ycOF/ABg4cDAzZ86qe8/l9vDGzgwAOkYG0iEi0CcZRUSk8YKCgvjhD38MeBuRbvjw%0A1fPGRIfYuXlQB6yGgdNt8tauDEqqnM0dVUT8jIp3EZEm4vF4eOqpJ3A6ndjtdh555Bd1TeoAlh/N%0AJaesBoCRWnUXEWk1xo+fxPjxkwDYs24JZ1MPnTcmKSqIWf3jACirdvPO7kyqXepALyJXTsW7iEgT%0Aee+9d9i/fy8A3/jGt0lK6lz3nsc0eWVbOgBJkYH0iA3xSUYREbl8hmHw4IMPExoaCqbJ8kV/wuWs%0AOW/cgIRwxneLBiC7tJoP9mXi8ZjnjRMRaQwV7yIiTSA7O4t//OMvAPTs2Yt58+6o9/5nx/M5VtvE%0A6I7hSVgMo9kziojIlWvXrl3d2e+F2els/e9bFxw3tls0AxLCAEjNq2D50dzzutSLiDSGincRkavM%0ANE2eeeZ3VFZWYLFYePjhX2Cz2eq9/+/NpwGID3Nwfb94X0UVEZEvYdasr5DUeyAA25cvJjf95Hlj%0ADMPg2n5xdIoKAmDnmWK2n9ERciJy+VS8i4hcZcuWfcqWLRsBmDv3a/Tu3bfe+xtOFnA4pwyAr49I%0Awm7TR7GISGtkGAbTbvs+NrsDj8fN8tf+iMftPm+czWLhpkEJRNcdIZfH0drfAyIijaU7RhGRqyg7%0AO5sFC7xnuicmduTuu79T733TNPnXJu+qe2yonRsGtG/2jCIicvVEtGvPmK94H43KOZPKtuXvXnBc%0AUICVW4d0ICjACsCH+7LILKlqtpwi0vqpeBcRuUo8Hg+//e0vKSsrw2Kx8OijjxMYWP/4t82nCjmQ%0AVQrAncOTcGjVXUSk1Rs88ToSuvUBYMuSN8g+deyC46KC7dw8OAGrxcDpMXl711mKK3WEnIg0ju3S%0AQ0REpDHeffctdu7cDsDXvnYXycmD6r3/xVX36OAA5iRr1V1EpDkt3pvZJF/XYrFyzV0P8upvf4Sz%0Auor/Lnyerz3yPAF2x3ljO0YGcX3/eD7Yl0V5jZu3dp3lzuEdCaxdkRcRaYiWfEREroK0tJP8/e9/%0ABrzd5e+++57zxmw/U8TesyWAd9VdN2oiIv4jol17Jn712wAUZmew/v2XGxzbr30Yk3rEAJBXXsPi%0APZm4dYSciFyCincRkS/J5XLxxBOPU1NTTUBAAL/4xS8JCAg4b9y5VffIoAC+OiihuWOKiEgT6z96%0AGt2SRwCw57NPSDu4s8Gxo7pEMaRjBACnCitZcjBbR8iJyEWpeBcR+ZJeeulfHDlyGIB77vke3bp1%0AP2/MjjNF7EwvBuCOYR3rGhaJiIj/MAyDaV/7PkGh3qJ8+asvUFlW0uDYGb1j6d4uGID9maWsSy1o%0Atqwi0vqoeBcR+RJ27NjKK6+8CMDgwUO59dbbLjju3LnuEYE2bh6sVXcREX8VHBbJtK99H4DykkKW%0AL/pTgyvqFovBjckJtA/zPhu/4WQBH+7LarasItK6qHgXEblC+fl5/PrX/4dpmoSHh/OLX/wSi+X8%0Aj9U9GcVsO10EwG0piYTY1StURMSfdR84kuSxMwE4sXcLu9Z81OBYu83CLUM6EB7o/d3w5PKjbErT%0ACryInE/Fu4jIFXC73fzmN49TUOC9wXr00ceJj4+/4Nhzq+6hDitzhyQ2W0YREfGdiV/9Fu0SuwCw%0A/v2XyUo72uDYUIeNW4d0wGGz4DbhZx8e4mhOWTMlFZHWQsW7iMgVePXVl9ixYxsAc+fezpgx4y84%0A7kBmCZvSCgG4bWgioQ6tuouItAU2u4NZ3/wpAY5APG4Xn/znaaoqGi7IY0MdfHVQAjaLQYXTzYPv%0A7Se7tLoZE4tIS6fiXUTkMu3evZMXX/wnAP36DeC73/1+g2P/VbvqHmK3Mm+oVt1FRNqS6PiOTL3N%0A+zuitCCHZa++cNGO8p2jg3lsZi8AcspqeGDxfsqqXc2SVURaPhXvIiKXIS8vl1/+cj4ej4fQ0DAe%0Af/w32GwXXk0/kl3G+hPebfVzh3QgPPD84+NERMS/9Rk2gQFffP591YcXHT+rXzz3je0CwPG8ch7+%0A8CBOt6epY4pIK6DiXUSkkWpqanjssUfIz88D4Oc/f4yEhA4Njv/X5lMABAVYuG1ox2bJKCIiLc+k%0ALzz/vu6Dlzh9ZM9Fx989MonZye0B2Ha6iF8vPaoz4EVExbuISGOYpsnzzz/FgQP7AbjzzrsZP35S%0Ag+MPZZey5ng+ALcM7kBksFbdRUTaKpvdwXXfegRHUAimx8OSfz9NcV52g+MNw+Bn03oytms0AJ8e%0AyuHP69OaKa2ItFQq3kVEGuGDD97lk0+8Wx1Hjx7LN7/5nQbHuj0mv11+DPCuut8+TKvuIiJtXVRc%0AB669+yEMw0JVRSkf/fNJaqorGxxvsxg8eX1f+saHAvDy1jO8vftsc8UVkRZIxbuIyCXs2bOLBQue%0ABSApqRPz5/8Kq9Xa4Pi3d5/lULa3o/C9Y7sQHWxvlpwiItKydek3lLE33AlAXkYayy/RwC7YbuUP%0ANw0gMSIQgKdXHmfNsbxmySoiLY+KdxGRi8jKyuT//u/nuN1ugoNDeOKJpwkLC2twfHZpNX+t3drY%0AJy6UW3Wuu4iIfEHKtDn0TpkAwLFdG9m69O2Ljo8OtvPCV5OJDArABOYvOcyejOJmSCoiLY2KdxGR%0ABpSWlvLwww9QWOjtGD9//i/p0qXrRa95ZtVxKpxuLAY8OqMnNovRHFFFRKSVMAyDabf/gNiO3QDY%0A9PFrHNmx7qLXdIoK4vk5/XHYLFS7PPzk/QOkFVQ0R1wRaUFUvIuIXEBNTQ3z5z9MWtpJAO699weM%0AGzfhotesOZZX16Ru7pBE+sY3vEIvIiJtV4DdwVe+8yjB4VEALHvlD6QfP3DRawYkhPPk9X2xGFBc%0A5eJH7+4jr7ymOeKKSAuh4l1E5H+YpslTTz3Brl07AJg9+yZuu+3Oi15TXuPi6VXHAYgLtfPdsZ2b%0APKeIiLRe4dGx3HjfYwTYA3G7XHz09ycoyDpz0WsmdI/hkak9ADhbUs2Di/dTXuNqjrgi0gKoeBcR%0A+R///vffWbbsU8DbWf5HP3oIw7j49ve/bThFTpl3BeThqT0IsduaPKeIiLRucUndmfWthzEsFqor%0Ay3nvL78iP//iDeluGtSBb45MAuBwThk/+/AQTrenOeKKiI+peBcR+YIPPljMwoX/AaBXrz48/vgT%0A2GwXL8QPZpXy1q4MACb1iGFij3ZNnlNERPxD1/4pTJl7HwClBTn87Gc/pqKi/KLX3Du2C9f1jwdg%0A86lCHltyGJen4a71IuIfVLyLiNRatuy/PPfc7wGIj2/P7373HMHBwRe9xlV7prvHhOAAKw9N6dEc%0AUUVExI8kj53BiJm3AHDkyGF+9rOfUFVV1eB4wzCYP70n47pFA7DyaB5PLDuK5yLHzolI66fiXUQE%0AWLduLb/97S8xTZOoqGiee+6PtGt36RX0t3ZlcDjHe6b7feO6EB/maOqoIiLih0Zffzv9Rk0FYPfu%0AnTz22M9wOp0NjrdZLfz2+r4MS4oA4OMD2Ty3OvWi58aLSOumhzJFpM3bvn0r/+//PYrb7SY0NIxn%0An32BpKRLN5zLKqnibxvSAOgbH8otgzs0cVIREfFXhmEw7Wvfx1lTxbGdG9iyZSPf/clDzLr7p1is%0A1gavm9CjHRnFVWSWVPPmrrOkF1UxoUcMVotBcLCDiopqZg9o34z/JSLSVLTyLiJt2r59e3j00Ydw%0AOp0EBQXx9NN/oEePXpe8zjRNnlp5nEqnB4sBv5jeC6vOdBcRkS/BYrFyzV0P0nXAcACO797E8tde%0AwPQ03JDOYbMwd2gisaF2ADacLGBLWmGz5BWR5qXiXUTarN27d/LQQz+iqqoKu93Ok08+Q//+yY26%0AdvXxfNadKABg3tBEeseHNmVUERFpI6y2AK771sMk9RoIwKGta1i+6E94PO4GrwkKsDJvaCJRQQEA%0ArDqWx84zRc2SV0Saj4p3EWmTduzYyk9/+iMqKysICAjgV7/6LSkpwxt17dGcMn699AgA8WEOvjum%0ASxMmFRGRtsYWYOcr332UhG59ADi4eSVLF/4Bj7vhAj7UYeO2lETCA71PxS45mMMeFfAifkXFu4i0%0AOVu2bOKRR35CdXU1druDJ598hjFjxjfq2jOFldz/7j7Kqt1YDXhsRi+C7Q0/iygiInIl7I4g5nzv%0AcRK79wPgyPbPWPKfp3G7Gm5iFxEUwLyhiQQHeH8vvb3jDEdrm6qKSOun4l1E2pT16z/j0Ucfoqam%0AmsDAQH7/+2cZOXJ0o67NKa3mB+/spaDCe+P0+LW9GdklqinjiohIG2YPDObG7z1Op96DADi+ZxMf%0A//N3uJw1DV4TE2JnXkoigTYLHhPe3ZPJprSC5oosIk1IxbuItBkff/wBjz32SG1zumCefnoBKSkj%0AGnVtUaWTH7y7j7Ml1QD8dEp3ru0b35RxRURECHAEcsO98+nSPwWAkwe28/5ffklVRcMr6vFhDual%0AJGK3WnB7TH783gFWHc1trsgi0kRUvIuI3zNNk5de+hdPPfVE3XFwzz33RwYNGtKo68trXDyweD8n%0A8ysA+O6Yztw6JLEpI4uIiNSxBdj5yj0/p8cg706x9GP7efv5RyktzGvwmo6RQdw1pjN2q4HLY/Lz%0Ajw/x4f6s5oosIk1AxbuI+DWXy8Uzz/yO//znHwDExcXzl7/8s9Fd5atdHh764CAHskoBuG1oIt8a%0A1anJ8oqIiFyI1RbArG/+lAFjZwKQn3mKN599mLyzpxq8plu7UO4YnkREoA2PCb9eepRFO9KbK7KI%0AXGUq3kXEb1VUVDB//iN89NF7AHTr1oO//vXfdOnSrVHXuzwm8z85xPbT3m691/WP54FJ3TAMnecu%0AIiLNz2K1MnXefYy5/nYAyoryeev5n3Pm6N4Gr+kQEcg/5g2qOwf++TUn+PuGNEzTbJbMInL1qHgX%0AEb909mwG9933LTZuXAfAkCEp/OlP/yA2Nq5R13tMkyeWHWXN8XwAJnaPYf6MXlhUuIuIiA8ZhsGI%0Aa25lxh0/wmKxUlNZznt/+n/sWfdpgwV5t5gQ/jlvEIkRgQD8a/Npnl2dikcFvEirouJdRPzOjh3b%0A+M53vs7Jk6kATJ9+DU8/vYDQ0NBGXW+aJgvWnuDjA9kADEuK4Inr+2KzqHAXEZGWod+oKcy+7zHs%0AgUF4PG5Wv/k3Vr7+lwaPkkuMCOJf8wbRvV0wAG/uOsuvlh7F5VEBL9JaqHgXEb9hmibvvvsWDz30%0AQ0pKSjAMg/vuu5/583+J3W5v1NdIL/Ke475oRwYA/dqH8cyN/XHY9HEpIiItS+e+Q5j30NNExnYA%0AYP/GZbzzwnzKSwovOL5dqIO/3zqIAQlhAHxyIJuff3SQGpen2TKLyJXT3aiI+IWKinJ+85vHWbDg%0AmdqO8qE89dQfuO22Oxv1jLrT7eHFLaeZ9/IOtpzyPuPeo10IC+YMIMRua+r4IiIiVyS6fRLzfvo0%0AnfsNBSDzxGEW/f7HpB8/cMHxEUEB/PnmgQzrFAnAmuP5/GjxPooqLrxiLyIth4p3EWn1jh07yj33%0AfJ3ly/8LQKdOnfnb315k5MjRjbp+T0Yxd766k7+sT6Pa5cFmMfjmqE68dPsQIoMDmjK6iIjIlxYY%0AHMrse+czbPpNAJQXF/DW879g3YeL8Hjc540Ptlv5w5wBTOweA8D2M8Xc8epO9meWNGtuEbk8Kt5F%0ApNUyTZP333+H++77JmfOnAZg2rQZ/OMfL9GpU+dLXl9a5eJ3K45xzxt7SM3znuE+qEM4r945lPvG%0AdtFWeRERaTUsFivjZn+d6771MPbAYEzTw5rFL/PuHx8nL+/88+AdNgu/u6Efc4d4t9xnl1Zzzxt7%0AeGtXhjrRi7RQhqmfTgoLy3HpWZ9Wz2azEBUVovn0E5eaz4KCfJ555resX/8ZAHa7gwce+AnXXTf7%0AktvkTdNk5dE8nlmdSn55DQBhDhv3T+jK7OT2Pukov3hvZrN/z+ZmtRgEBzuoqKjGrQZJrZ7m0/9o%0ATv1HcV42n770DFlpRwGIjIzi4Yd/wbhxEy44ftnhHH6z7CiVTu/v2xm9Y/nFjF4E263NllkuTve5%0A/ic2Nuyyr1Hxjop3f6EPNf9ysflcvXoFzz33e4qLiwHo1KkLv/zlk3Tv3uOiXzOrpIqVR/NYdiSX%0Ag1mlda/P6B3Lg5O70y6kcU3tmoKKd2ltNJ/+R3PqZzwutix5nU3/fafupZkzr+WHP/wJYWHh5w0/%0AmV/BIx8e5GSBdyda1+hgfn9DP7rGBDdbZGmY7nP9j4r3K6QfAv+gDzX/cK6IvdBNZGVZCavf+jtH%0Ad66vGz9owizGzf46AY7AC3690ioXdpuFFUdy2Xu2/rN8HcIdPDytJ2O7Rl9RRrk8Kgz8i+bT/2hO%0A/cu5+TywbSNLX/0j5cUFAIRERDPttu/TdcCw866pcXn49FA2B7PKAAiwGszqF0+/9vWLjJsGJjT9%0Af4DUo/tc/3MlxbtaKItIi2eaJoe2rmbdey9RWeZdbQ+LimX6HffTqfeg88aXVrk4klPGoexS0ouq%0Aznu/f/swZvSJZc7ABIICtCVQRET8V9f+Kdz5iz+y9p1/cWjrasqLC/jgb7+mz/BJjJ9zNyHhkXVj%0A7TYLNwxoT8fIYlYcycXpNvlgXxbpRZVM6dUOm0W9YER8ScW7iLRo+ZlnWP76X8k4vr/utQFjpjN+%0AzjdxBAVT6XSTVVJNVkkVmbX/X1zlOu/r9I0PZXrvWKb2iqVDxIVX6UVERPxRYHAoM+96gJ5DxrDi%0A9b9QUVLI4W1rOLF/G2O/cgfJ42ZisXj/mG0YBilJkbQPD+T9vZmUVLnYcaaYE/kVTOsVS4/YEB//%0A14i0Xdo2j7bN+wttJ/IP57aku2sq2bnqPTZ9+i4et7cYj4jtwIBZd+OJ7UlmbbFeVNnwubTxYQ76%0Axofyo4nd6BgZdNUzyuXRllz/ovn0P5pT/9LQfFaVl7L+g5fZv3F53WtxSd2ZMvde2nfpVe9rVNS4%0A+XB/FifzK+pe6xbjfRa+S7SehW9Ous/1P3rm/Qrph8A/6EPNP7yzK519G5ez6ZNFVNVukcdqw9Jn%0AOuVdJ4L1whuGDANiQ+wkhAfSPtxB5+hgYnzYgE7Op8LAv2g+/Y/m1L9caj7PnjjMqjf/Rl7GybrX%0AeqdMYMwNdxARE1/3mmmaHMgqZfWxPMqq3XVfe96QRL49uhOhDm3kbQ66z/U/Kt6vkH4I/IM+1Fqv%0AnNJq9mQUs3ztZ2z9eCGe4qy699xxfXAm34gZ2q7uNQOICbGTEO6gfXggCeEO4sIcBFj1LF5LpsLA%0Av2g+/Y/m1L80Zj49bjd7PlvCpk9eo6aq0nudzcbgidczfOYtBAaH1o2tcXnYlFbAlrQi3LXlQ3Rw%0AAN8f15XrB8T75JjVtkT3uf5HxfsV0g+Bf9CHWuvg8pik5paz52wxe8+WsCejmJzU/diOLMNakFY3%0AzhOegLP/V7Al9CY21Fucx4c5iAu1ExvmwK5CvdVRYeBfNJ/+R3PqXy5nPitKi9jy6ZvsXf9fTI/3%0AHsoRFMLQqTcyeOJ1OII+f869sKKGQ1llrE3Nr3utb3woD0zqxpDECAwV8U1C97n+R8X7FdIPgX/Q%0Ah1rLlV5UycaTBaw/UcCejBIqnG4wTSx5x7EdXoa14PMte5agCJLG3UT/UVPoEh9BoGGie0j/oMLA%0Av2g+/Y/m1L9cyXwWZKez4YOFpO7dUveaIyiEoVNmM3jS9XVF/E0DE9icVsBzq0/UnQsP0DM2hBuT%0AE7i2bxxhgdpOfzXpPtf/qHi/Qvoh8A/6UPONCzVvc3tM0osqOZ5XTmpeOfnlX2gqZ3qwZO4n4Pha%0ALIWn6l52hIQzfPpNDBp/LQGOQN1E+iHNqX/RfPofzal/+TLzeTb1EJuXvM7pI3vqXnMEhZA87hoG%0AT7yOuyYMAMDl9vDW7rP8c9OpuufhARw2C9N7e49kTU4I02r8VaD7XP+j4v0K6YfAP+hDzTfOFe+V%0ATjfHcso4nlfByfwKatz/MweuaiKyd8HRtdSU5Na9HBQaTsq0OQwaP4sAx+dHuOkm0v9oTv2L5tP/%0AaE79y9WYz4zUg2xZ8ka9It5itTFj+kzmzv0a3bv3BKCs2sWywzks3pvFkZyyel+jR7sQ5gxsz7V9%0A47Ua/yXoPtf/qHi/Qvoh8A/6UGt+ZdUunl2dyqHsUk7mV5y3vT3AYtDBKMJ2ajN5BzZQU/X51rqw%0AqFiGTP4KA8bOwO44/xg33UT6H82pf9F8+h/NqX+5mvN5NvUQ25e/y4n92+q9PnjwUGbPvonx4ydh%0At3tPeDmYVcp7ezNZejiHSufn92MOm4WhHSNISYokJSmCPvFh2CxakW8s3ef6HxXvV0g/BP5BH2rN%0Ao8rpZt2JApYfyWXDiXxq3PU/QiKDAugaYSUo9xDZe1ZzNvVgvffjkrqTMvVGeg4Zi8VqbfD7aSHI%0ArwAAIABJREFU6CbS/2hO/Yvm0/9oTv1LU8xnQXY6u1Z9yJFta6ipqa57PTIyimuvvZ7rr59NUlIn%0AAMprXCw9nMt7ezI5/D+r8QDBAVYGdwwnpaO3mO+tYv6idJ/rf1S8XyH9EPgHfag1Hafbw6a0QpYd%0AzuGz1Px6f0kHb8HeNz6YmPIzZO7fwPHdG+uOnAHvFrueg8eQPP4aErv3a9Szb7qJ9D+aU/+i+fQ/%0AmlP/0pTzOaVTIB999D4fffQ+WVn1e9/07z+A6dOvZcqU6URGRgJwKLuU5Ydz2ZFezOHs0gs2og0O%0AsNI/IYyu0cF0iQn2/n90EDEh9v/f3p1HN1WmfwD/3uxbmzYtbVlKKVulLZuDrA6beGAA8aj8RJxx%0AwWVAGEWPKyKyjoKCOoobijqcEQcUjzgIiMDoiCiHRaSiCJalpZRCmyZt9uTe+/sjaSS0lBbTNg3f%0Azzn35ObeNzdv8jTN++S+73s5Zh5s58YjJu+XiB+C1qGuidHO1dgvqRt7tY1W1eKSLMs4cKoKm34+%0Ag62/nIXdE4jYn2bS4JpuKag6VYjKI3vw6/6dqK4sjyhjTs1AzyGjkTtwJAwJSY16fjYi4w9jGl8Y%0Az/jDmMaXpoxnTRtKkiTs3r0L69evw86dOyBJv7WnlUolBgwYhGHDRuLqq4ciISERQHDI3Q8lVdhT%0AbMPeYht+OeOo96oyWpUCKUYNUoxqpBo1SNKrYdarkaRXQ6dSNFti39LtRibv8edSknfOGkFEEY5V%0AuLD55zJs/vkMTlV5I/Yl69UY3tmMznIZTv+yA/9b/l+Ul5+NKKPRGdD9yiHo0X8E2nXuAUHB67ET%0AERHFI4VCgQEDBmHAgEEoLy/Htm2fY8uWTThy5DBEUcTOnTuwc+cOKJVKXHllPwwbNhKDBg3BkM5p%0AGNLZAiCYzO8vsePf+0pQVu1FhdOPau9vJwy8AQmn7B6csntqPb9WpYBZpwon9MGkXoVkvQZJehVU%0ASrZBKL4weScinK7yYNvhcmz++UytcWk6lQKD0hVo5z6GsiP78dX63djsdkWUUao16JR7JbpfeTW6%0A9OwPlUbbnNUnIiKiFpaamopJk/6MSZP+jKNHC7FlyyZ8+eU2nDpVAlEUsXv3LuzeHbx+fNeu3TBw%0A4BAMHDgYubn5uLpzCs44fOFjeQMiKpx+VDh94aXc6UOl249z+wx7AxLOOHwRjz1Xok6FZL0ayYbg%0AmfpkgxrJBg2SDWpomNhTK8Ru82C3+daC3eaj64TVhf8eKcd/f63AT6erI/YpfQ50F04j2XECZwp/%0ARElJca3H6/V6DBw4BPrsK9Ep78o6Z4z/Pdh9M/4wpvGF8Yw/jGl8aY5u8xcjyzKOHDmMr77ajq++%0A+i+Kio7XKmMwGNG7dx+oM3LQIacn2rTrdMFee5Iko8obgM3th93th80dCN0G7zt8Yp2Pq0uiThXq%0Ajq9BiiHYJT/FqIFBo6yzK35LtxvZbT7+cMz7JeKHoHVoSPKu1WlQYXfB4Q1AkoNfGrIMyAgtoT93%0AWQYEAdCrldCrldCpFFBEYYbTlv7HXh9ZlnH4rBOv7ziOX844UO4M/UotSxAc5VBYj8PkKIbSehxu%0Aa93vdVKbdsjO/wM65fZD+655UKnVTVZfNiLjD2MaXxjP+MOYxpdYSN7PV1xchF27vsV3332D/fv3%0AweerfcZcozMgPasrMrK6o212DjI6dW/wvDl+UYLdHUCl24dKVzCpr3T5URlK7hvyNujCY+yD4+wt%0AhuD6lP6ZUe+Gf7G27bkaEs9YbodSbRzzTnFLkmVUeUL/gF1+VHkDcPnE3xZ/8L7HL+FSv550KgV0%0AaiX06ppbJRK0Kpj1wbFUSXo1EnUqqFtRN6sKpw8/lNix76QdXx+14lSlE0J1GRT2EqjtJRBsJVBW%0AnQICwbHt53+F6owJyOzeC5k5vdAxpzeS2vBLgYiIiC5NZmZHZGZ2xMSJk+B2u7F//z7s27cH+/bt%0AwZFfDwOyDJ/HheJfDqD4lwPhxyWmpCGjUzCRz8jqhpS2WdDqDbWOr1YqkGrSINWkqbWv5qx9pctX%0Aq0v+uWfsPQEJJXYPSs4bY7/yuyJkJunQyWJAlsWADmYd2pp1aJuoQ0aCFhpV62kfUuvF5J1ihiTL%0AOF3lxXGrCydtbpy0eVBsc6PE5kGJ3V3reuLR5glI8AQk2Nz1lzNqlOEJUcy6yHFUkixD0UKXM5Fl%0AGUWVbvxQUoXviyvx/ZHjKC0phuA4C0X1aSjsJdBVnYYgBS54DFNSCtp17hFcuubW23WNiIiI6FLp%0A9XoMGjQEgwYNAQC8v/MXlBQeROmxX3D6+GGUFf2KQOha8lUVZ1BVcQaH934dfnxCciosbTsitW1H%0AWNp2RErbjkjJyIRaq6vz+RQKIXwyJjslcp/HL6LCFZnQVzh9sJ1ztl6UZBy3unHc6gZQUev4bUwa%0AZCTo0M6sRdtEHdITtOHnqzkRZNapmeTT78Ju82C3+eYWECWctHlw1OrC8QoXjoVuj1td8DQwDlqV%0AAgaNEga1EkaNEgaNEkatCklGLdSQoVUroFIoICDYPR5AaF2AELojSjI8fgluvwhPQITbJ8EdEOH2%0AifAEJLh9Iqo8Abj8DR8/pVEKaGfWoUOSHu1Dt+kJWlgM6nAXLL1a2di3LILLJ+J0tQcnK10oLD6F%0A4ydP4UTRCRQVnYDXVgbBcRaCsxyCVH+9DQlmtMnsgrQOnZGW2RnpWd2RaGnzu+oWTey+GX8Y0/jC%0AeMYfxjS+xGK3+fqc34VcEkWUl57A6eOHQ8svsJ4+edHjJKakIzmtHcypGUhMSYM5JSO8rjOYGlUn%0AUZJhcweT+raJOhy3unDC6sKJSjeqPBc+GVIfg1oZTuadPhFqpQC1QgGVUoBaIUClVAS3KRVQKYTg%0AolRAoxRg1Gsg+kUIAsLb1UoBWpUCWqUC/9enXbNdOo9+P455v0RM3qNPlmVYXX6cqHShyOpGUaUb%0AJyrdKKp0odjmadCXSBuTBh2S9Ohg1iEzWY8Suyc4S6heDV0dCXBTfUn5AhLsnprJUIITo9g9/tCY%0AKj+8jfzbMaiVsJwzhsqsU4XP1suhTv9SwA+Powo+px0ehw2V5WdgLT8Dp60cfocVgtsGwW2H0IBB%0AAoIgID09A9265aB79xyUq9PQpkM2jGZLTP+DZyMy/jCm8YXxjD+MaXyJx3h63U6cPXkMFaVFEYvH%0AWX3xBwPQGkwwp6Qj0ZIGU5IFRnNoSbSE72v1xgZNWFftCaC0yhNavCitCl7Ormb9UpP730OlEGDU%0ABE9sGbUqGDVKmLQqmPXB9nOyXo2kUFs6OPO+Gsl6DfRqRUy3CeNVq0veS0pKMH/+fPzwww8wGAwY%0AO3YsHn74YSjq6Ka7atUqvP/++zh79ixycnIwe/Zs5OfnR6UeTN4vjcMbwOlqL8qqvDhd7UFZtRen%0A7B4UVQaTdWcDZvxUKwV0TNYj22JAdooBnUK3mUn6Wgl6tGebjxa3XwxPitIuURfq8u/GSbsHZ6s9%0AQMAHwe8G/O7zbj0Q/C4IXicEbzXgc0DwOCB4qyEEal/L9GLUOiPS2nZAl+xOyOnSOTSuLAsdOnSA%0A9pwuZI2ZHKUlxWOj43LHmMYXxjP+MKbx5XKJpyzLcFXbzknmi2EvLw12tbeegSw1ro2vVGtgTEyG%0AIcEMvTEROlMi9MYE9OvaHomJZpjNSTCbzUhMNMNoNMJgMMJgMECpjGy3evxi8MSP55wZ8c9bLyx3%0Awi/KCEgSAqIMvyTBL8rBbaIEfzPFTatShGfbTw0tKefdWozBIQCtae6nWNfqJqy7//77kZeXh61b%0At6KiogJTp05FamoqpkyZElFu+/bteOWVV/D2228jJycHq1atwrRp07BlyxYYDLUnq6BLE5wULvKf%0ASsSlODx+lDt8OF3twekqb4OS8xpJejU6JuvRMVmPrGQ9slMMyE4xop1ZB1UUZnm/FLIsQxIDEAN+%0AiIFAcF0MhNcDfh8CPi/8Pm/o1nPO+m/bAj4v/F4v/H4vzioDcDgccDiqITgcMDodkBr5pXEhakMC%0ATEltYEltg/T0DGS2a4cuHdsjs11btG/fAWZzEn81JSIiosuKIAgwJibDmJiMjjm9I/ZJoojqynJU%0AVZTBXnEa9vIy2CvKUFVxBs6qSriqrBADkWfIRb8PVRVlqKooi9i+b3v99dDr9eFEviapP/9Wr9cj%0AUatFG60WGo0WBtEFlVoDlVoLlUYTWv/tvlKpgqBUQxIUgKCARqdBtdMLb0BCQAol+KIMnyjBG5DQ%0AvY0RTp8YXLwBOH0iqkOX1rO5/bC6/HX+kOO9wCR9dUnUqZCsV8NiUCPZoEGyIbiepFfDpFUhIbSY%0AtCqYtEok6FQwqOu+/B41XoudeS8oKMCkSZPw7bffwmw2AwA++OAD/POf/8TmzZsjyk6dOhWdOnXC%0ArFmzAACSJGHo0KGYNWsWxo0b97vrEstn3iVJwodbd+DI8WLIsgRZRugSaFL40meyLEOSg2VFSYYo%0Ay5Ck4K94UsR9Gb6ACL8onbNe88EPfvjlc7phC3LNBdZCIv5U5HNugus6lQJGrRJJOhXMOhWS9MEu%0A4Yk6JXRqZbiusixDkkSIogRZliCKEiRJgiSJwdcQ2h5cF0P7JBRZncHXLQUX6Zz14HElCIKMgF8M%0AHiuUiIsB/2/rYgBSza3Y/N2ZzmcwGJGUlITkZAssFguSkoK3v91PRkpKCtLS0iPOnv8ePPNOLYUx%0AjS+MZ/xhTOML43lxsizD46yG026Fw26F026Fs6oSTrsVLocdHkc13M5qeJxV8Lmq67y0XXNSKFVQ%0AKJVQKlXhdYVSBWXo1mLSQaVSQalUQaWqWdRQKhUQBAUUCgUkGfDLQEAKLj4J8EsyvCLgFWV4AzI8%0AogxPQIIkC4CgAAQBMoTgRFKCAgivhxYofptkCudMNhVaFwRAo1L+No5fqYBaoYCyZmz/OfcVggCl%0AQgGFACgUCigFAQqFEL5VCELoaYNlBEERuh/cl53ZHreMHlarJ0QsalVn3g8ePIj27duHE3cAyMvL%0Aw7Fjx+BwOGAymSLKjh07NnxfoVCgR48eKCgoaFTyfubMGZw9ezZiW5s2baDTNf6Nay7/XL8Vby55%0Aslme6/desVsEUBVa4pogQK3RQa3RQKXRhta1UGm0yEpLRkJCAkymhNCtKXy/ZlvNfaPR2CL/WJQt%0A1NOhsRSheipaSX3p4hjT+MJ4xh/GNL4wng0hwJRohinRjPTM7HpL3ti7LTweD+x2O+x2G+x2G1wu%0AF1wuF5xOB5xOJ5xOZ+i+Ey5X5DaHwwGPxw2v14tLPXcqhU4+BeCtc7/1ko5aN0VoiRYJgDe0NDW3%0AZy6m3XxdMzxT82ux5N1msyExMTFiW00iX1lZGZG822y2iCS/pmxlZWWjnnPNmjVYvnx5xLarrroK%0AL7zwAtLS0hp1rOby4J034ME7b2jparQKZ86cwZo1azBp0qSYjWcsuGdEt5auQoMwnvGHMY0vjGf8%0AYUzjC+PZFExo1y61RZ6Z8SQguj+oNFpjfnWKRu/+SZMm4eOPPw4vzz//PHbv3l3rbDy1TmfPnsXy%0A5csZzzjBeMYfxjS+MJ7xhzGNL4xnfGE8CWjBM+8WiwU2my1im81mgyAIsFgsEduTk5PrLNutW+PO%0AIKalpfGXKiIiIiIiImp1WuzMe35+PkpLS2G1/jY6o6CgAF27doXRaKxV9uDBg+H7oijip59+Qu/e%0AkTNKEhEREREREcWjFkvec3Nz0bNnTyxbtgwOhwOFhYV49913MXnyZADAmDFjsGfPHgDA5MmT8ckn%0An2D//v1wu914/fXXodFoMHz48JaqPhEREREREVGzUc6bN29eSz35H//4R2zYsAELFy7EZ599hokT%0AJ+Luu++GIAhYuHAh/vSnPyErKwtZWVkwmUz4+9//jpdffhk+nw/Lli1Denr6766D0WhE//79a53t%0Ap9aJ8YwvjGf8YUzjC+MZfxjT+MJ4xhfGk1rsOu9ERERERERE1DAtOts8EREREREREV0ck3ciIiIi%0AIiKiGMfknYiIiIiIiCjGMXknIiIiIiIiinFM3omIiIiIiIhiHJN3IiIiIiIiohjH5J2IiIiIiIgo%0AxjF5JyIiIiIiIopxTN6JiIiIiIiIYlzcJe9ff/01Bg8ejIceeqjWvo0bN+K6665D3759ceONN2LH%0Ajh0XPI7NZsODDz6IwYMH4+qrr8bs2bPh8Xiasup0AdGK6ciRI5Gfn4+ePXuGl2nTpjVl1akO9cXT%0A7/djyZIluOKKK/C///2v3uOUlJTgr3/9KwYMGIARI0bg+eefhyRJTVVtuoBoxTMnJ6fW53PhwoVN%0AVW2qR30x3bJlCyZMmIC+ffti9OjRWLt27QWP4/V68fTTT2Po0KEYMGAAHnjgAVRWVjZl1akO0Yrn%0Abbfdhry8vIjP6IQJE5qy6lSH+uL5/vvvY/To0ejTpw+uvfZarFy58oLHYTs3dkQrpmznXh5ULV2B%0AaHrrrbfw0UcfISsrq9a+n3/+GY8//jiWL1+OgQMH4vPPP8ff/vY3bN68GRkZGbXKz5kzBz6fDxs2%0AbIDf78fMmTOxdOlSPPXUU83xUigkmjEFgJUrV2LAgAFNXW26gPri6XK5cMcdd6Br166QZfmix7r/%0A/vuRl5eHrVu3oqKiAlOnTkVqaiqmTJnSFFWnOkQzngCwefNmdOjQIdrVpEaoL6YHDhzAI488ghde%0AeAHDhw/HN998gxkzZqBz587o169frfIvvvgiDh48iDVr1kCv12POnDmYNWsW3njjjeZ4KYToxhMA%0AFi5ciBtvvLGpq00XUF88t27dipdffhlvvfUW8vPzsW/fPtx1113IysrCqFGjapVnOzc2RDOmANu5%0Al4O4OvOu1Wov+AH48MMPMWzYMAwbNgxarRYTJkxA9+7d8emnn9YqW15ejq1bt+Khhx6CxWJBeno6%0Apk+fjnXr1sHv9zfHS6GQaMWUYkN98XS5XLjpppvw7LPPXvQ4BQUFOHToEB555BEkJCSgU6dOuPPO%0AO7FmzZqmqDZdQLTiSbGjvpjabDZMnToVo0aNgkqlwrBhw9C9e3fs2bOnVtlAIICPPvoI06dPR9u2%0AbZGUlIQHH3wQX375JcrKyprjpRCiF0+KDfXFMy0tDS+++CJ69eoFhUKBfv36oUuXLjhy5Eitsmzn%0Axo5oxZQuH3GVvN9+++1ISEioc9/BgweRm5sbsS03NxcFBQW1yv78889QKpXIyckJb8vLy4PL5cLR%0Ao0ejW2mqV7RiWmPVqlUYNWoU+vbtiwceeAAVFRVRrS/Vr754pqam4pZbbmnQcQ4ePIj27dvDbDaH%0At+Xl5eHYsWNwOBxRqStdXLTiWWPZsmUYPnw4+vXrhzlz5sDpdEajmtQI9cV06NChmDFjRvh+IBDA%0A2bNnkZ6eXqtsUVERqqurkZeXF97WpUsX6HQ6HDx4MPoVpzpFK541Nm7ciLFjx6Jv37648847UVRU%0AFPU604XVF89evXph8ODBAIJDljZt2oTi4mKMGDGiVlm2c2NHtGJag+3c+BdXyXt9bDZbREMfAMxm%0Ac53j72w2G0wmEwRBiCgLgOP1YkhjYgoAPXr0QK9evbB+/Xps3LgRNpsNM2fObI6qUpTZbDYkJiZG%0AbONntHXr06cPBg8ejC1btmDNmjXYv38/5s+f39LVonosXboUBoMBY8eOrbXPZrMBQK3PaWJiIj+j%0AMaq+eALBH1+6deuG1atXY9u2bbBYLLjnnnvg8/mauaZUn9deew29evXCggULsHjxYlxxxRW1yrCd%0A27o0JKYA27mXi7ga834xDR132diy1HIaE6dXX301vG40GjF37lyMHTsWRUVF6NixY1NUj5oQP6Px%0A5dwhD126dMEjjzyC++67D4sWLYJGo2nBmtH5ZFnG0qVLsWHDBqxatQparbbeshTbGhrPefPmRdxf%0AsGABBgwYgL1792LQoEHNUFNqiOnTp+Oee+7Bjh07MGvWLKjVagwbNqxWOX42W4+GxpTt3MvDZXPm%0APTk5OXwmoIbNZoPFYqlV1mKxwOFwQBTFiLIAkJKS0rQVpQZrTEzr0r59ewDAmTNnol43aloWi6XO%0A2AuC0OD4U2zr0KEDRFFkl78YI0kSnnjiCWzfvh0ffPABOnfuXGe5ms/h+Z9Tu93O79EY0tB41sVk%0AMsFsNnMOgxik0WgwcuRIjB49GqtXr661n+3c1udiMa0L27nx6bJJ3vPz8/Hjjz9GbCsoKEDv3r1r%0Ale3RowdkWcahQ4ciyiYmJiI7O7vJ60oN05iYlpSUYO7cuRHd+woLCwEAmZmZTVtRirr8/HyUlpbC%0AarWGtxUUFKBr164wGo0tWDO6FD/99BMWL14csa2wsBAajQZpaWktVCuqyzPPPIMjR47ggw8+qPd/%0AZ2ZmJsxmc8T49sOHD8Pn8yE/P785qkoN0NB4OhwOzJs3LyJRt1qtsFqt/A6NEfPmzcPSpUsjtgmC%0AAJWqdidbtnNbh8bElO3cy8dlk7zffPPN2LlzJ7788kt4vV589NFHOH78ePgapV988QVuvfVWAMFf%0AJEePHo2XXnoJVqsVp0+fxquvvoqJEyfW+YGhltGYmKakpGD79u1YvHgxXC4XysrK8Oyzz2LEiBH1%0ATs5DseNf//pX+Bqoubm56NmzJ5YtWwaHw4HCwkK8++67mDx5cgvXkhrq3HimpKRgzZo1WLFiBXw+%0AH44dO4Z//OMfmDRpEpRKZQvXlGrs3bsXn376KVasWIGkpKRa+w8cOIAxY8bA5/NBqVTi5ptvxhtv%0AvIHS0lJUVlbihRdewLXXXovU1NQWqD2drzHxNJlM+OGHH7Bo0SLYbDbY7XbMnz8fOTk56Nu3bwvU%0Ans7Xv39/rF69Grt27YIoiti3bx8+++yz8ORmbOe2Po2JKdu5l4+4+oT27NkTQHDGVCB4fUQg+Gti%0A9+7dsXTpUjz77LMoKSlB165d8eabb6JNmzYAgOrqapw4cSJ8rAULFmDu3Lm45pproFarMX78+HBD%0Ak5pPtGKq0+nw9ttvY/HixRg6dCgA4Nprr8WsWbOa+yVd1uqL5yeffII5c+aEy06fPh2CIOD666/H%0AokWLUFlZiZKSkvD+l19+GXPmzMGQIUNgMplwyy23hL/EqHlEK57p6elYsWIFli1bhtdffx0ajQY3%0A3HAD/+e2gPpium7dOlRXV9ea6fiqq67CO++8A7fbjWPHjoXH0j7wwANwOp24/vrrEQgEMGLEiFrj%0ApqlpRTOer776Kp555hmMHj0aPp8PgwYNwooVK6BQXDbngVpcffEcO3Ys7HY7Zs2ahfLycmRkZGDa%0AtGmYOHEiALZzY1W0Ysp27uVDkDljBREREREREVFM48+lRERERERERDGOyTsRERERERFRjGPyTkRE%0ARERERBTjmLwTERERERERxTgm70REREREREQxjsk7ERERERERUYxj8k5EREREREQU45i8ExERERER%0AEcU4Ju9ERESXuY8//hg5OTnwer1N/ly7d+9Gz549cezYsSZ/LiIioniiaukKEBER0aWTJAnvvfce%0ANmzYgOLiYrjdbqSkpGD48OGYOXMmLBZL1J9z165duP3226FWqyEIAgBAlmV07NgRf/7znzF58mQo%0AFHWfH7jqqqtQUFAQ9ToRERHFOybvRERErdhzzz2HDRs2YOnSpejbty9UKhWOHDmCJ598Evfeey/W%0ArVvXZM+9fv16dOnSBQDg9Xrx9ddf4+GHH0Z1dTWmTZvWZM9LRER0OWK3eSIiolbsq6++wsiRIzFw%0A4EBotVoolUpcccUVWLZsGe699174fD6Ul5fj4YcfRv/+/dGnTx+MGzcOn3766QWPabfbMXv2bAwf%0APhy9e/fGddddh88++6zeemi1WowaNQrjxo3Dtm3bAAS74/fr1w9r165F//798c4772DXrl3IyclB%0AYWEhAMDlcmHBggUYMmQI/vCHP+DOO+/EoUOHwsc9fPgw7r33XgwaNAh9+vTB7bffjoMHD0bhnSMi%0AImpdmLwTERG1Yt27d8cXX3yBbdu2IRAIhLdnZ2djzJgx0Gg0eOqpp3Dy5Els2bIFe/fuxV/+8hc8%0A/vjj+PXXX+s85owZM1BaWop///vf2LNnD+677z489thj2Llz50XrI4oiVKrfOvb5fD7s3bsX27dv%0Ax5QpU2qVf/rpp7F//358+OGH+Pbbb9G1a1fcddddcLlcsFqtuO2229CtWzds3boV33zzDXJzczFl%0AyhRYrdZLeLeIiIhaLybvRERErdjcuXPRt29fzJgxA/3798fdd9+N5cuXR5y9fumll7By5UokJSVB%0AqVTipptugiRJOHDgQK3jHTp0CLt378bjjz+OjIwMqNVqjB07FldffTU++eSTC9bD7Xbj888/x6ZN%0Am3DTTTeFt3u9Xtxxxx0wmUzh8fE1KisrsXHjRkybNg3t2rWDRqPBzJkzMXv2bPh8PvznP/+BIAh4%0A9NFHYTQaYTQa8eijj0KSJGzfvj0K7x4REVHrwTHvRERErZjFYsFrr72GsrIy7NmzB99//z02btyI%0AV155BRMmTMBzzz2Ho0eP4sUXX8SBAwfgdDrDSXRds8sfPXoUADBx4sSI7bIso0+fPhHbrr/++vCx%0ANBoNOnXqhPnz5+OGG26IKNexY8c6637y5EmIoojMzMzwtoSEBIwbNy5cF5vNhl69ekU8TpIklJSU%0AXPS9ISIiiidM3omIiOJAeno6xo0bF058161bhyeffBJjxozBk08+iQEDBmD9+vXIyMiAKIrIzc2t%0A8zharRZAcCz9xWaqP3fCuvqo1eo6tyuVSgDBZLwuOp0OXbp0ueh4eyIiossBu80TERG1UiUlJZg3%0Abx5KS0tr7RsxYgSA4IRvNpsN99xzDzIyMgAA+/fvv+Axs7OzAQA//vhjrecSRTFaVQcAZGZmQqVS%0AhSevAwCPx4OVK1eitLQU2dnZKC4uht1uj3hcUVFRVOtBRETUGjB5JyIiaqXatGmD777c9l7vAAAB%0Av0lEQVT7Dg8++CD2798Pn88HSZJw4sQJLFq0CBaLBTfeeCNUKhV2796NQCCA77//Hm+99RYSExPr%0ATPo7d+6MYcOG4bnnnkNhYSFEUcQ333yDCRMmYNOmTVGtf0JCAsaPH4833ngDx48fh8/nw+uvv46V%0AK1eG9yUkJGDevHmwWq3w+Xx47733MH78eBQXF0e1LkRERLGO3eaJiIhaKY1Gg9WrV+PNN9/EE088%0AgbKyMgQCAaSmpmLgwIFYu3Yt0tPT8fTTT2P58uVYvnw5evfujYULF2Lt2rV47733IAgCsrKyIo67%0AZMkSLFmyBLfeeiucTifat2+Pxx57DOPHj4/6a1iwYAGWLFmCSZMmwe/3Iz8/HytXroTJZAIAvP32%0A23j++edxzTXXQBRF5OXlYeXKlRHj5ImIiC4HgizLcktXgoiIiIiIiIgujN3miYiIiIiIiGIck3ci%0AIiIiIiKiGMfknYiIiIiIiCjGMXknIiIiIiIiinFM3omIiIiIiIhiHJN3IiIiIiIiohjH5J2IiIiI%0AiIgoxjF5JyIiIiIiIopxTN6JiIiIiIiIYhyTdyIiIiIiIqIYx+SdiIiIiIiIKMb9P3cHdpp2Xv4y%0A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628775"/>
            <a:ext cx="6486525" cy="507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7086600" y="1828800"/>
            <a:ext cx="18288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the graph we can say that </a:t>
            </a:r>
            <a:r>
              <a:rPr lang="en-US" dirty="0" err="1" smtClean="0">
                <a:solidFill>
                  <a:schemeClr val="tx1"/>
                </a:solidFill>
              </a:rPr>
              <a:t>SalePrice</a:t>
            </a:r>
            <a:r>
              <a:rPr lang="en-US" dirty="0" smtClean="0">
                <a:solidFill>
                  <a:schemeClr val="tx1"/>
                </a:solidFill>
              </a:rPr>
              <a:t> is Normally distributed.</a:t>
            </a:r>
            <a:endParaRPr lang="en-US" dirty="0">
              <a:solidFill>
                <a:schemeClr val="tx1"/>
              </a:solidFill>
            </a:endParaRPr>
          </a:p>
        </p:txBody>
      </p:sp>
    </p:spTree>
    <p:extLst>
      <p:ext uri="{BB962C8B-B14F-4D97-AF65-F5344CB8AC3E}">
        <p14:creationId xmlns:p14="http://schemas.microsoft.com/office/powerpoint/2010/main" xmlns="" val="3442082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01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err="1">
                <a:solidFill>
                  <a:schemeClr val="tx1"/>
                </a:solidFill>
              </a:rPr>
              <a:t>TotalSqFt</a:t>
            </a:r>
            <a:r>
              <a:rPr lang="en-US" dirty="0">
                <a:solidFill>
                  <a:schemeClr val="tx1"/>
                </a:solidFill>
              </a:rPr>
              <a:t> column will represent the complete built-up area of an house. As we have </a:t>
            </a:r>
            <a:r>
              <a:rPr lang="en-US" dirty="0" smtClean="0">
                <a:solidFill>
                  <a:schemeClr val="tx1"/>
                </a:solidFill>
              </a:rPr>
              <a:t>separate </a:t>
            </a:r>
            <a:r>
              <a:rPr lang="en-US" dirty="0">
                <a:solidFill>
                  <a:schemeClr val="tx1"/>
                </a:solidFill>
              </a:rPr>
              <a:t>columns for each level of the house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1963" y="1743074"/>
            <a:ext cx="8220075" cy="389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59649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52400"/>
            <a:ext cx="4495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Drop Columns having more null values</a:t>
            </a:r>
            <a:endParaRPr lang="en-US" sz="2400" dirty="0">
              <a:solidFill>
                <a:schemeClr val="tx1"/>
              </a:solidFill>
            </a:endParaRPr>
          </a:p>
        </p:txBody>
      </p:sp>
      <p:sp>
        <p:nvSpPr>
          <p:cNvPr id="3" name="Rectangle 2"/>
          <p:cNvSpPr/>
          <p:nvPr/>
        </p:nvSpPr>
        <p:spPr>
          <a:xfrm>
            <a:off x="533400" y="1295400"/>
            <a:ext cx="7924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These columns are having more than 80% null values. Hence drop these columns</a:t>
            </a:r>
            <a:r>
              <a:rPr lang="en-US" dirty="0" smtClean="0">
                <a:solidFill>
                  <a:schemeClr val="tx1"/>
                </a:solidFill>
              </a:rPr>
              <a:t>.</a:t>
            </a:r>
            <a:endParaRPr lang="en-US" dirty="0">
              <a:solidFill>
                <a:schemeClr val="tx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4374" y="2133601"/>
            <a:ext cx="8048625"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267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81001"/>
            <a:ext cx="7772400" cy="761999"/>
          </a:xfrm>
        </p:spPr>
        <p:txBody>
          <a:bodyPr>
            <a:normAutofit/>
          </a:bodyPr>
          <a:lstStyle/>
          <a:p>
            <a:r>
              <a:rPr lang="en-US" sz="2800" dirty="0" smtClean="0"/>
              <a:t>Introduction</a:t>
            </a:r>
            <a:endParaRPr lang="en-US" sz="2800" dirty="0"/>
          </a:p>
        </p:txBody>
      </p:sp>
      <p:sp>
        <p:nvSpPr>
          <p:cNvPr id="7" name="Subtitle 6"/>
          <p:cNvSpPr>
            <a:spLocks noGrp="1"/>
          </p:cNvSpPr>
          <p:nvPr>
            <p:ph type="subTitle" idx="1"/>
          </p:nvPr>
        </p:nvSpPr>
        <p:spPr>
          <a:xfrm>
            <a:off x="457200" y="1295400"/>
            <a:ext cx="8458200" cy="4800600"/>
          </a:xfrm>
        </p:spPr>
        <p:txBody>
          <a:bodyPr>
            <a:normAutofit/>
          </a:bodyPr>
          <a:lstStyle/>
          <a:p>
            <a:pPr algn="l"/>
            <a:r>
              <a:rPr lang="en-US" sz="1600" b="1" dirty="0">
                <a:solidFill>
                  <a:schemeClr val="tx1"/>
                </a:solidFill>
              </a:rPr>
              <a:t>This notebook is going to be focused on solving the problem of predicting house prices for house buyers and house </a:t>
            </a:r>
            <a:r>
              <a:rPr lang="en-US" sz="1600" b="1" dirty="0" smtClean="0">
                <a:solidFill>
                  <a:schemeClr val="tx1"/>
                </a:solidFill>
              </a:rPr>
              <a:t>sellers.</a:t>
            </a:r>
          </a:p>
          <a:p>
            <a:pPr algn="l"/>
            <a:endParaRPr lang="en-US" sz="1600" b="1" dirty="0" smtClean="0">
              <a:solidFill>
                <a:schemeClr val="tx1"/>
              </a:solidFill>
            </a:endParaRPr>
          </a:p>
          <a:p>
            <a:pPr algn="l"/>
            <a:r>
              <a:rPr lang="en-US" sz="1600" b="1" dirty="0">
                <a:solidFill>
                  <a:schemeClr val="tx1"/>
                </a:solidFill>
              </a:rPr>
              <a:t>A house value is simply more than location and square footage. It is a dream for every person. House buyer check for the features before buying an house. In the dataset available have all the features and we will use this data to analyze and predict house </a:t>
            </a:r>
            <a:r>
              <a:rPr lang="en-US" sz="1600" b="1" dirty="0" smtClean="0">
                <a:solidFill>
                  <a:schemeClr val="tx1"/>
                </a:solidFill>
              </a:rPr>
              <a:t>prices.</a:t>
            </a:r>
          </a:p>
          <a:p>
            <a:pPr algn="l"/>
            <a:endParaRPr lang="en-US" sz="1600" b="1" dirty="0">
              <a:solidFill>
                <a:schemeClr val="tx1"/>
              </a:solidFill>
            </a:endParaRPr>
          </a:p>
          <a:p>
            <a:pPr algn="l"/>
            <a:r>
              <a:rPr lang="en-US" sz="1600" b="1" dirty="0" smtClean="0">
                <a:solidFill>
                  <a:schemeClr val="tx1"/>
                </a:solidFill>
              </a:rPr>
              <a:t>We </a:t>
            </a:r>
            <a:r>
              <a:rPr lang="en-US" sz="1600" b="1" dirty="0">
                <a:solidFill>
                  <a:schemeClr val="tx1"/>
                </a:solidFill>
              </a:rPr>
              <a:t>will follow the steps that allow us to ensure the cleanest, most realistic data for our model to make accurate predictions </a:t>
            </a:r>
            <a:r>
              <a:rPr lang="en-US" sz="1600" b="1" dirty="0" smtClean="0">
                <a:solidFill>
                  <a:schemeClr val="tx1"/>
                </a:solidFill>
              </a:rPr>
              <a:t>from</a:t>
            </a:r>
          </a:p>
          <a:p>
            <a:pPr algn="l"/>
            <a:endParaRPr lang="en-US" sz="1600" b="1" dirty="0" smtClean="0">
              <a:solidFill>
                <a:schemeClr val="tx1"/>
              </a:solidFill>
            </a:endParaRPr>
          </a:p>
          <a:p>
            <a:pPr marL="228600" indent="-228600" algn="l">
              <a:buAutoNum type="arabicPeriod"/>
            </a:pPr>
            <a:r>
              <a:rPr lang="en-US" sz="1600" b="1" dirty="0" smtClean="0">
                <a:solidFill>
                  <a:schemeClr val="tx1"/>
                </a:solidFill>
              </a:rPr>
              <a:t>Load Data and Packages. </a:t>
            </a:r>
          </a:p>
          <a:p>
            <a:pPr marL="228600" indent="-228600" algn="l">
              <a:buAutoNum type="arabicPeriod"/>
            </a:pPr>
            <a:r>
              <a:rPr lang="en-US" sz="1600" b="1" dirty="0" smtClean="0">
                <a:solidFill>
                  <a:schemeClr val="tx1"/>
                </a:solidFill>
              </a:rPr>
              <a:t>Analyzing the test variable "</a:t>
            </a:r>
            <a:r>
              <a:rPr lang="en-US" sz="1600" b="1" dirty="0" err="1" smtClean="0">
                <a:solidFill>
                  <a:schemeClr val="tx1"/>
                </a:solidFill>
              </a:rPr>
              <a:t>SalePrice</a:t>
            </a:r>
            <a:r>
              <a:rPr lang="en-US" sz="1600" b="1" dirty="0" smtClean="0">
                <a:solidFill>
                  <a:schemeClr val="tx1"/>
                </a:solidFill>
              </a:rPr>
              <a:t>" </a:t>
            </a:r>
          </a:p>
          <a:p>
            <a:pPr marL="228600" indent="-228600" algn="l">
              <a:buAutoNum type="arabicPeriod"/>
            </a:pPr>
            <a:r>
              <a:rPr lang="en-US" sz="1600" b="1" dirty="0" smtClean="0">
                <a:solidFill>
                  <a:schemeClr val="tx1"/>
                </a:solidFill>
              </a:rPr>
              <a:t>Missing data and Clean Data </a:t>
            </a:r>
          </a:p>
          <a:p>
            <a:pPr marL="228600" indent="-228600" algn="l">
              <a:buAutoNum type="arabicPeriod"/>
            </a:pPr>
            <a:r>
              <a:rPr lang="en-US" sz="1600" b="1" dirty="0" smtClean="0">
                <a:solidFill>
                  <a:schemeClr val="tx1"/>
                </a:solidFill>
              </a:rPr>
              <a:t>Feature Engineering </a:t>
            </a:r>
          </a:p>
          <a:p>
            <a:pPr marL="228600" indent="-228600" algn="l">
              <a:buAutoNum type="arabicPeriod"/>
            </a:pPr>
            <a:r>
              <a:rPr lang="en-US" sz="1600" b="1" dirty="0" err="1" smtClean="0">
                <a:solidFill>
                  <a:schemeClr val="tx1"/>
                </a:solidFill>
              </a:rPr>
              <a:t>Modelling</a:t>
            </a:r>
            <a:r>
              <a:rPr lang="en-US" sz="1600" b="1" dirty="0" smtClean="0">
                <a:solidFill>
                  <a:schemeClr val="tx1"/>
                </a:solidFill>
              </a:rPr>
              <a:t> and predictions.</a:t>
            </a:r>
          </a:p>
        </p:txBody>
      </p:sp>
    </p:spTree>
    <p:extLst>
      <p:ext uri="{BB962C8B-B14F-4D97-AF65-F5344CB8AC3E}">
        <p14:creationId xmlns:p14="http://schemas.microsoft.com/office/powerpoint/2010/main" xmlns="" val="1649474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5638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Fill Missing Values</a:t>
            </a:r>
            <a:endParaRPr lang="en-US" sz="2800" dirty="0">
              <a:solidFill>
                <a:schemeClr val="tx1"/>
              </a:solidFill>
            </a:endParaRPr>
          </a:p>
        </p:txBody>
      </p:sp>
      <p:sp>
        <p:nvSpPr>
          <p:cNvPr id="3" name="Rectangle 2"/>
          <p:cNvSpPr/>
          <p:nvPr/>
        </p:nvSpPr>
        <p:spPr>
          <a:xfrm>
            <a:off x="609600" y="1066800"/>
            <a:ext cx="7924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For missing data, Replacing int and float types with 0 and object type with "None". To ensure all the data to be consistent across all the columns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175" y="2014538"/>
            <a:ext cx="8629650" cy="4233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0813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52400"/>
            <a:ext cx="533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 VISUALIZATION</a:t>
            </a:r>
            <a:endParaRPr lang="en-US" sz="2800" dirty="0">
              <a:solidFill>
                <a:schemeClr val="tx1"/>
              </a:solidFill>
            </a:endParaRPr>
          </a:p>
        </p:txBody>
      </p:sp>
      <p:sp>
        <p:nvSpPr>
          <p:cNvPr id="3" name="Rectangle 2"/>
          <p:cNvSpPr/>
          <p:nvPr/>
        </p:nvSpPr>
        <p:spPr>
          <a:xfrm>
            <a:off x="2209800" y="990600"/>
            <a:ext cx="5181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Construction of houses for years</a:t>
            </a:r>
            <a:endParaRPr lang="en-US" sz="2400" dirty="0">
              <a:solidFill>
                <a:schemeClr val="tx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2819400"/>
            <a:ext cx="69342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AutoShape 4" descr="data:image/png;base64,iVBORw0KGgoAAAANSUhEUgAABlcAAAMNCAYAAAAFgCIjAAAABHNCSVQICAgIfAhkiAAAAAlwSFlz%0AAAAPYQAAD2EBqD+naQAAADl0RVh0U29mdHdhcmUAbWF0cGxvdGxpYiB2ZXJzaW9uIDMuMC4zLCBo%0AdHRwOi8vbWF0cGxvdGxpYi5vcmcvnQurowAAIABJREFUeJzs3X1slvX96PFPWZUFRGnRomJ2irLJ%0AaUQ8PMyl22Q2v804AptbbfE8ZP6MHg8wO5/mQ5CJicFtnWZG3MTMh/hwpOuMA1xQc2bSHZcuccRk%0AFMFjxsakxrWydhOnSKHnDyOuw9/Sz92Wq4XX6y/u7/29rusT/2ib++113WX9/f39AQAAAAAAwKCM%0AK3oAAAAAAACAsURcAQAAAAAASBBXAAAAAAAAEsQVAAAAAACABHEFAAAAAAAgQVwBAAAAAABIEFcA%0AAAAAAAASxBUAAAAAAIAEcQUAAAAAACBBXAEAAAAAAEgQVwAAAAAAABLKi7rwiy++GJdddtmAtf7+%0A/ti3b1+88sor0d7eHnfeeWfs2LEjTjnllLjyyitj8eLFBU0LAAAAAADwvsLiyvz582PLli0D1u67%0A777Yvn17dHV1xbJly2LFihWxaNGi2Lx5cyxdujSmT58es2bNGtJ1u7vfGtLxAAAAAADAkeOkkyal%0Ajxk1jwV7/fXX46GHHoobbrghNm7cGNXV1VFfXx/jx4+P2traqKuri9bW1qLHBAAAAAAAjnKF3bny%0Az+6+++74+te/Hqeeemps3bo1ampqBrxfU1MTmzZtSp2zq6sruru7B6yVl0+IqqqqIc8LAAAAAAAc%0AnUZFXNm1a1c899xz8dxzz0VERG9vb0ydOnXAnsmTJ0dPT0/qvC0tLbFmzZoBa8uXL4+mpqahDQwA%0AAAAAABy1RkVcefzxx+NLX/pSnHTSScN63sbGxqirqxuwVl4+IXp63h7W6wAAAAAAAGNTRcXE9DGj%0AIq48++yzceONNx58XVFREb29vQP29PT0RGVlZeq8VVVVhzwCrLv7rejrO1D6sAAAAAAAwFGt8C+0%0A37ZtW3R2dsZnP/vZg2uzZs2Kjo6OAfs6Ojpi9uzZh3s8AAAAAACAAQqPKy+//HJMnjw5jjvuuINr%0AixYtis7OzmhtbY29e/dGW1tbtLW1RUNDQ4GTAgAAAAAAjIK48uabbx7yXStTpkyJtWvXxmOPPRZz%0A586N1atXR3Nzc8ycObOgKQEAAAAAAN5X1t/f31/0EIdTd/dbRY8AAAAAAACMEiedNCl9TOF3rgAA%0AAAAAAIwl4goAAAAAAECCuAIAAAAAAJAgrgAAAAAAACSIKwAAAAAAAAniCgAAAAAAQIK4AgAAAAAA%0AkCCuAAAAAAAAJIgrAAAAAAAACeIKAAAAAABAgrgCAAAAAACQIK4AAAAAAAAkiCsAAAAAAAAJ4goA%0AAAAAAECCuAIAAAAAAJAgrgAAAAAAACSIKwAAAAAAAAniCgAAAAAAQIK4AgAAAAAAkCCuAAAAAAAA%0AJIgrAAAAAAAACeIKAAAAAABAgrgCAAAAAACQUF70AAAAAAAAwOHT3/LrQe8ta/zsCE4ydrlzBQAA%0AAAAAIEFcAQAAAAAASBBXAAAAAAAAEsQVAAAAAACABHEFAAAAAAAgQVwBAAAAAABIEFcAAAAAAAAS%0AxBUAAAAAAIAEcQUAAAAAACBBXAEAAAAAAEgQVwAAAAAAABLEFQAAAAAAgARxBQAAAAAAIEFcAQAA%0AAAAASBBXAAAAAAAAEsQVAAAAAACABHEFAAAAAAAgQVwBAAAAAABIEFcAAAAAAAASxBUAAAAAAIAE%0AcQUAAAAAACBBXAEAAAAAAEgQVwAAAAAAABLEFQAAAAAAgARxBQAAAAAAIEFcAQAAAAAASBBXAAAA%0AAAAAEsQVAAAAAACAhPKiBwAAAAAAAPL61/1m0HvLlnxmBCc5+rhzBQAAAAAAIEFcAQAAAAAASBBX%0AAAAAAAAAEsQVAAAAAACABHEFAAAAAAAgQVwBAAAAAABIEFcAAAAAAAASxBUAAAAAAIAEcQUAAAAA%0AACBBXAEAAAAAAEgQVwAAAAAAABLEFQAAAAAAgARxBQAAAAAAIEFcAQAAAAAASBBXAAAAAAAAEsQV%0AAAAAAACABHEFAAAAAAAgQVwBAAAAAABIEFcAAAAAAAASxBUAAAAAAIAEcQUAAAAAACBBXAEAAAAA%0AAEgQVwAAAAAAABLEFQAAAAAAgARxBQAAAAAAIEFcAQAAAAAASBBXAAAAAAAAEsQVAAAAAACABHEF%0AAAAAAAAgQVwBAAAAAABIEFcAAAAAAAASxBUAAAAAAIAEcQUAAAAAACBBXAEAAAAAAEgQVwAAAAAA%0AABIKjys//vGP43Of+1ycc845cemll8auXbsiIqK9vT3q6+tjzpw5sXDhwtiwYUPBkwIAAAAAABQc%0AVx5//PHYsGFDPPLII/HCCy/EjBkz4uGHH46urq5YtmxZLFmyJNrb22PFihWxcuXK2LJlS5HjAgAA%0AAAAARHmRF3/wwQfjxhtvjNNPPz0iIm655ZaIiHjggQeiuro66uvrIyKitrY26urqorW1NWbNmlXY%0AvAAAAAAAAIXFlT//+c+xa9eu+Otf/xpf/vKXY/fu3XHuuefGqlWrYuvWrVFTUzNgf01NTWzatCl1%0Aja6uruju7h6wVl4+IaqqqoY8PwAAAAAAFGlfYm95+YcPsir1OD5UWFx54403IiLimWeeiYceeij6%0A+/ujqakpbrnllnj33Xdj6tSpA/ZPnjw5enp6UtdoaWmJNWvWDFhbvnx5NDU1DW14AAAAAAAoWFdi%0Ab0XFxCEfx4cKiyv9/f0REXH55ZcfDClXXXVVXHHFFVFbWzss12hsbIy6uroBa+XlE6Kn5+1hOT8A%0AAAAAAIwFpX4ufjR8nl5KQCosrpx44okREXH88ccfXJs2bVr09/fHvn37ore3d8D+np6eqKysTF2j%0AqqrqkEeAdXe/FX19B0qcGgAAAAAAxp5SPxf3efpHK+xhaSeffHIcd9xxsW3btoNrnZ2dccwxx8SC%0ABQuio6NjwP6Ojo6YPXv24R4TAAAAAABggMLiSnl5edTX18d9990XO3fujN27d8e9994bixYtiosu%0Auig6OzujtbU19u7dG21tbdHW1hYNDQ1FjQsAAAAAABARBT4WLCLiuuuui/feey8uvvji2LdvX1xw%0AwQVxyy23xMSJE2Pt2rVx++23x2233RbTpk2L5ubmmDlzZpHjAgAAAAAARFn/B98sf5To7n6r6BEA%0AAAAAAGDI+tf9ZtB7y5Z85sPjWn49+OMaP5uaaSw66aRJ6WMKeywYAAAAAADAWCSuAAAAAAAAJIgr%0AAAAAAAAACeIKAAAAAABAgrgCAAAAAACQIK4AAAAAAAAkiCsAAAAAAAAJ4goAAAAAAECCuAIAAAAA%0AAJAgrgAAAAAAACSIKwAAAAAAAAniCgAAAAAAQIK4AgAAAAAAkCCuAAAAAAAAJIgrAAAAAAAACeIK%0AAAAAAABAgrgCAAAAAACQIK4AAAAAAAAkiCsAAAAAAAAJ4goAAAAAAECCuAIAAAAAAJAgrgAAAAAA%0AACSIKwAAAAAAAAniCgAAAAAAQIK4AgAAAAAAkCCuAAAAAAAAJIgrAAAAAAAACeIKAAAAAABAgrgC%0AAAAAAACQIK4AAAAAAAAkiCsAAAAAAAAJ4goAAAAAAECCuAIAAAAAAJAgrgAAAAAAACSIKwAAAAAA%0AAAniCgAAAAAAQIK4AgAAAAAAkCCuAAAAAAAAJIgrAAAAAAAACeIKAAAAAABAgrgCAAAAAACQIK4A%0AAAAAAAAkiCsAAAAAAAAJ4goAAAAAAECCuAIAAAAAAJAgrgAAAAAAACSIKwAAAAAAAAniCgAAAAAA%0AQIK4AgAAAAAAkCCuAAAAAAAAJIgrAAAAAAAACeIKAAAAAABAQnnRAwAAAAAAwNGsf91vB723bMm8%0AEZyEwXLnCgAAAAAAQIK4AgAAAAAAkCCuAAAAAAAAJIgrAAAAAAAACeIKAAAAAABAgrgCAAAAAACQ%0AIK4AAAAAAAAkiCsAAAAAAAAJ4goAAAAAAECCuAIAAAAAAJAgrgAAAAAAACSIKwAAAAAAAAniCgAA%0AAAAAQIK4AgAAAAAAkCCuAAAAAAAAJIgrAAAAAAAACeIKAAAAAABAgrgCAAAAAACQIK4AAAAAAAAk%0AiCsAAAAAAAAJ4goAAAAAAECCuAIAAAAAAJAgrgAAAAAAACSIKwAAAAAAAAniCgAAAAAAQIK4AgAA%0AAAAAkCCuAAAAAAAAJIgrAAAAAAAACeIKAAAAAABAgrgCAAAAAACQIK4AAAAAAAAkiCsAAAAAAAAJ%0A4goAAAAAAECCuAIAAAAAAJBQXuTFzzzzzDjmmGOirKzs4FpDQ0OsXLky2tvb484774wdO3bEKaec%0AEldeeWUsXry4wGkBAAAAAAAKjisREc8880ycdtppA9a6urpi2bJlsWLFili0aFFs3rw5li5dGtOn%0AT49Zs2YVNCkAAAAAAMAofSzYxo0bo7q6Ourr62P8+PFRW1sbdXV10draWvRoAAAAAADAUa7wO1fu%0AvPPOeOmll2LPnj1x4YUXxk033RRbt26NmpqaAftqampi06ZNqXN3dXVFd3f3gLXy8glRVVU15LkB%0AAAAAAGA47EvsLS//8J6Jw30cHyo0rpxzzjlRW1sb3/ve9+K1116Lq6++Om677bbo7e2NqVOnDtg7%0AefLk6OnpSZ2/paUl1qxZM2Bt+fLl0dTUNOTZAQAAAABgOHQl9lZUTCzsOD5UaFxpaWk5+O8zzjgj%0Arr/++li6dGnMnTt3WM7f2NgYdXV1A9bKyydET8/bw3J+AAAAAAA4nEr9fPtwHzeWlBKQCn8s2D86%0A7bTTYv/+/TFu3Ljo7e0d8F5PT09UVlamzldVVXXII8C6u9+Kvr4DQ54VAAAAAAAOt1I/3z7cxx3p%0ACntY2ssvvxzf/e53B6z9/ve/j2OPPTYWLFgQHR0dA97r6OiI2bNnH84RAQAAAAAADlFYXJkyZUq0%0AtLTE/fffH++991784Q9/iLvvvjsaGxvjK1/5SnR2dkZra2vs3bs32traoq2tLRoaGooaFwAAAAAA%0AICIKjCtTp06N+++/P55//vk499xzY8mSJfH5z38+vv3tb8eUKVNi7dq18dhjj8XcuXNj9erV0dzc%0AHDNnzixqXAAAAAAAgIgo+DtX5s+fH+vWrfsP31u/fv1hnggAAAAAAOBfK+zOFQAAAAAAgLFIXAEA%0AAAAAAEgQVwAAAAAAABIK/c4VAAAAAABgbOhvaRv03rLGBSM4SfHcuQIAAAAAAJAgrgAAAAAAACSI%0AKwAAAAAAAAniCgAAAAAAQIK4AgAAAAAAkCCuAAAAAAAAJIgrAAAAAAAACeIKAAAAAABAgrgCAAAA%0AAACQIK4AAAAAAAAkiCsAAAAAAAAJ4goAAAAAAECCuAIAAAAAAJAgrgAAAAAAACSIKwAAAAAAAAni%0ACgAAAAAAQIK4AgAAAAAAkCCuAAAAAAAAJIgrAAAAAAAACeIKAAAAAABAgrgCAAAAAACQIK4AAAAA%0AAAAkiCsAAAAAAAAJ4goAAAAAAECCuAIAAAAAAJAgrgAAAAAAACSIKwAAAAAAAAniCgAAAAAAQIK4%0AAgAAAAAAkCCuAAAAAAAAJIgrAAAAAAAACeIKAAAAAABAgrgCAAAAAACQIK4AAAAAAAAkiCsAAAAA%0AAAAJ4goAAAAAAECCuAIAAAAAAJAgrgAAAAAAACSUFz0AAAAAAAAcCQ488VJq/7hL/ssITcJIc+cK%0AAAAAAABAgrgCAAAAAACQIK4AAAAAAAAkiCsAAAAAAAAJ4goAAAAAAECCuAIAAAAAAJAgrgAAAAAA%0AACSIKwAAAAAAAAniCgAAAAAAQIK4AgAAAAAAkCCuAAAAAAAAJIgrAAAAAAAACeIKAAAAAABAgrgC%0AAAAAAACQIK4AAAAAAAAkiCsAAAAAAAAJ4goAAAAAAECCuAIAAAAAAJAgrgAAAAAAACSIKwAAAAAA%0AAAniCgAAAAAAQIK4AgAAAAAAkCCuAAAAAAAAJIgrAAAAAAAACeIKAAAAAABAgrgCAAAAAACQIK4A%0AAAAAAAAkiCsAAAAAAAAJ4goAAAAAAECCuAIAAAAAAJAgrgAAAAAAACSIKwAAAAAAAAniCgAAAAAA%0AQIK4AgAAAAAAkCCuAAAAAAAAJIgrAAAAAAAACeIKAAAAAABAgrgCAAAAAACQIK4AAAAAAAAkiCsA%0AAAAAAAAJ4goAAAAAAECCuAIAAAAAAJAgrgAAAAAAACSIKwAAAAAAAAniCgAAAAAAQMKoiSurV6+O%0AM8888+Dr9vb2qK+vjzlz5sTChQtjw4YNBU4HAAAAAADwvvKiB4iI2LZtW6xfv/7g666urli2bFms%0AWLEiFi1aFJs3b46lS5fG9OnTY9asWQVOCgAAAAAAHO0Kv3PlwIEDceutt8all156cG3jxo1RXV0d%0A9fX1MX78+KitrY26urpobW0tblAAAAAAAIAYBXeurFu3LsaPHx+LFi2KH/7whxERsXXr1qipqRmw%0Ar6amJjZt2pQ6d1dXV3R3dw9YKy+fEFVVVUMbGgAAAAAA/sl7yf3l5e/f/7CvhGPG0nFHokLjyptv%0Avhn33HNPPProowPWe3t7Y+rUqQPWJk+eHD09Panzt7S0xJo1awasLV++PJqamkobGAAAAAAA/gN/%0ATu6vqJgYERFdJRwzlo47EhUaV+6444742te+FjNmzIhdu3YN+/kbGxujrq5uwFp5+YTo6Xl72K8F%0AAAAAAAAZpXxWXern22PluCKUEoIKiyvt7e3x0ksvxdNPP33IexUVFdHb2ztgraenJyorK1PXqKqq%0AOuQRYN3db0Vf34H8wAAAAAAAMIxK+ay61M+3x8pxY0VhcWXDhg2xe/fuOP/88yMior+/PyIizj33%0A3LjssssOiS4dHR0xe/bswz4nAAAAAADAPyosrtx0003xrW996+DrN954IxobG2P9+vVx4MCBWLt2%0AbbS2tsbixYvjN7/5TbS1tUVLS0tR4wIAAAAAAEREgXHlhBNOiBNOOOHg676+voiIOPnkkyMiYu3a%0AtXH77bfHbbfdFtOmTYvm5uaYOXNmIbMCAAAAAAB8oNAvtP9Hp512WrzyyisHX8+fPz/Wr19f4EQA%0AAAAAAACHGlf0AAAAAAAAAGOJuAIAAAAAAJAgrgAAAAAAACSIKwAAAAAAAAniCgAAAAAAQIK4AgAA%0AAAAAkCCuAAAAAAAAJIgrAAAAAAAACeIKAAAAAABAgrgCAAAAAACQIK4AAAAAAAAkiCsAAAAAAAAJ%0A4goAAAAAAECCuAIAAAAAAJAgrgAAAAAAACSIKwAAAAAAAAniCgAAAAAAQIK4AgAAAAAAkCCuAAAA%0AAAAAJIgrAAAAAAAACeIKAAAAAABAgrgCAAAAAACQIK4AAAAAAAAkiCsAAAAAAAAJJcWVffv2feR6%0AX19fdHZ2DmkgAAAAAACA0aykuDJv3ryPXH/33XfjoosuGtJAAAAAAAAAo1l5ZnN7e3u0t7dHX19f%0A3HXXXYe8/6c//Sn6+vqGbTgAAAAAAIDRJhVXjj322PjjH/8Y+/fvj6effvqQ9ydMmBDXX3/9sA0H%0AAAAAAAAw2qTiyty5c2Pu3LnR0NAQP/3pT0dqJgAAAAAAgFGrpO9cEVYAAAAAAICjVerOlQ9s3bo1%0AVq1aFa+++mrs3bv3kPe3bds25MEAAAAAAABGo5LiysqVK+PjH/94NDU1xYQJE4Z7JgAAAAAAgFGr%0ApLiyY8eO+PWvfx0TJ04c7nkAAAAAAABGtZK+c2XatGnR398/3LMAAAAAAACMeiXFlWuvvTbuuOOO%0A2LNnz3DPAwAAAAAAMKqV9Fiwe++9N3bt2hVPPfVUVFRURFlZ2YD3X3jhhWEZDgAAAAAAYLQpKa7U%0A1dUN9xwAAAAAAABjQklx5Zvf/OZwzwEAAAAAADAmlBRX1qxZ8y/fF18AAAAAAIAjVUlxZd26dQNe%0A79+/P3p6emLSpElx6qmniisAAAAAAMARq6S48lFfWN/T0xPNzc2+jwUAAAAAADiijRuuE1VUVMTN%0AN98cP/jBD4brlAAAAAAAAKPOsMWViIiysrJ44403hvOUAAAAAAAAo0pJjwVraWk5ZO2dd96JX/7y%0Al1FdXT3UmQAAAAAAAEatkuLKrbfeesja+PHj44wzzohVq1YNdSYAAAAAAIBRq6S4sn379uGeAwAA%0AAAAAYEwoKa5ERPT398fmzZvjtddei7Kysjj99NPj7LPPHs7ZAAAAAAAARp2S4sprr70Wl19+eezc%0AuXPAek1NTTzwwANRUVExLMMBAAAAAACMNuNKOeiOO+6IT3ziE/Hzn/88Ojo64ne/+1387Gc/i+OP%0APz6am5uHe0YAAAAAAIBRo6Q7V1588cV49tlno7Ky8uDaWWedFd///vejoaFh2IYDAAAAAAAYbUq6%0Ac6WsrCwmTpx4yPrkyZPj7bffHvJQAAAAAAAAo1VJcWXGjBnxyCOPHLL+8MMPxxlnnDHkoQAAAAAA%0AAEarkh4Ldu2118all14aTz75ZHzqU5+KiIhXXnklOjs740c/+tGwDggAAAAAADCalHTnyrx58+IX%0Av/hFnH/++bF///74+9//HnPmzIknn3wyzjvvvOGeEQAAAAAAYNQoKa68/vrrcdVVV8Xs2bPj3nvv%0AjZ/85CfxyU9+Mq677rro7Owc7hkBAAAAAABGjZLiyurVq2P69OkxZ86cg2uLFy+Os846K1avXj1s%0AwwEAAAAAAIw2JX3nym9/+9t4/vnnY8KECQfXTjzxxFi5cmXU1dUN23AAAAAAAACjTUl3rvT398e+%0AffsOWX/77bdj//79Qx4KAAAAAABgtCoprpx33nlx4403xvbt22PPnj3xt7/9LV566aW47rrr4gtf%0A+MIwjwgAAAAAADB6lPRYsJtvvjmWL18eX/3qV6OsrOzg+rx58+LWW28dtuEAAAAAAABGm5LiSmVl%0AZTzxxBOxffv22LlzZ3zsYx+L6urqmDFjxnDPBwAAAAAAMKqUFFc+MHPmzJg5c+ZwzQIAAAAAADDq%0ADSmuAAAAADA0D76wZ9B7L/vccSM4CQAwWCV9oT0AAAAAAMDRSlwBAAAAAABIEFcAAAAAAAASxBUA%0AAAAAAIAEcQUAAAAAACBBXAEAAAAAAEgQVwAAAAAAABLEFQAAAAAAgITyogcAAAAAIO+JF/4+6L2X%0AfG7CCE4CAEcfd64AAAAAAAAkiCsAAAAAAAAJ4goAAAAAAECCuAIAAAAAAJAgrgAAAAAAACSIKwAA%0AAAAAAAniCgAAAAAAQIK4AgAAAAAAkCCuAAAAAAAAJIgrAAAAAAAACeIKAAAAAABAgrgCAAAAAACQ%0AIK4AAAAAAAAkiCsAAAAAAAAJ4goAAAAAAEBCoXFl+/bt8Y1vfCPmzp0btbW1cfXVV0d3d3dERLS3%0At0d9fX3MmTMnFi5cGBs2bChyVAAAAAAAgIgoMK689957cdlll8WnP/3paG9vj6effjp2794dq1at%0Aiq6urli2bFksWbIk2tvbY8WKFbFy5crYsmVLUeMCAAAAAABERIFx5Z133olrrrkmrrzyyjj22GOj%0AsrIyvvjFL8arr74aGzdujOrq6qivr4/x48dHbW1t1NXVRWtra1HjAgAAAAAAREREeVEXPuGEE+Li%0Aiy8++HrHjh3x1FNPxYUXXhhbt26NmpqaAftrampi06ZNqWt0dXUdfMzYB8rLJ0RVVVXpgwMAAAAU%0ApLy8tP9PttTjAMh5L7n/g5/P+0o4ZiwddyQqLK58oLOzMy644ILo6+uLhoaGaGpqiiuuuCKmTp06%0AYN/kyZOjp6cnde6WlpZYs2bNgLXly5dHU1PTkOcGOBo88fAFg957yaXPjuAkAABwJPvboHdWVEz8%0Ah1d7SjwOgJHy5+T+D34+d5VwzFg67khUeFyZNm1abNmyJXbu3Bnf+c534oYbbhi2czc2NkZdXd2A%0AtfLyCdHT8/awXQOA9/nZCgAAI6/Uv7v9vQ4wOpXy8/lw/y44Gn73lBKCCo8rERFlZWVRXV0d11xz%0ATSxZsiQWLFgQvb29A/b09PREZWVl6rxVVVWHPAKsu/ut6Os7MOSZARjIz1YAABh5pf7d7e91gNGp%0AlJ/Ph/t3gd89H62wh561t7fHBRdcEAcOfPgfeNy498c5++yzo6OjY8D+jo6OmD179mGdEQAAAAAA%0A4J8VFlfOOuus2LNnTzQ3N8c777wTf/nLX+Kee+6JefPmxSWXXBKdnZ3R2toae/fujba2tmhra4uG%0AhoaixgUAAAAAAIiIAuPKpEmT4sEHH4yOjo74zGc+EwsXLoxJkybFXXfdFVOmTIm1a9fGY489FnPn%0Azo3Vq1dHc3NzzJw5s6hxAQAAAAAAIqLg71w588wz49FHH/3I9+bPnx/r168/zBMBAAAAAAD8a4Xd%0AuQIAAAAAADAWiSsAAAAAAAAJ4goAAAAAAECCuAIAAAAAAJAgrgAAAAAAACSIKwAAAAAAAAniCgAA%0AAAAAQIK4AgAAAAAAkCCuAAAAAAAAJIgrAAAAAAAACeIKAAAAAABAgrgCAAAAAACQIK4AAAAAAAAk%0AiCsAAAAAAAAJ4goAAAAAAECCuAIAAAAAAJAgrgAAAAAAACSIKwAAAAAAAAniCgAAAAAAQIK4AgAA%0AAAAAkCCuAAAAAAAAJIgrAAAAAAAACeIKAAAAAABAgrgCAAAAAACQIK4AAAAAAAAkiCsAAAAAAAAJ%0A4goAAAAAAECCuAIAAAAAAJAgrgAAAAAAACSIKwAAAAAAAAniCgAAAAAAQIK4AgAAAAAAkFBe9AAA%0AAACMjMva/s+g9z644N9GcBIAADiyuHMFAAAAAAAgQVwBAAAAAABIEFcAAAAAAAASxBUAAAAAAIAE%0AcQUAAAAAACBBXAEAAAAAAEgQVwAAAAAAABLEFQAAAAAAgARxBQAAAAAAIKG86AEAAAAAABh79j+6%0Ac9B7P/Y//tPBfx947PeDPm7cfz8jNRMcLu5cAQAAAAAASBBXAAAAAAAAEsQVAAAAAACABHEFAAAA%0AAAAgQVwBAAAAAABIEFcAAAAAAAASxBUAAAAAAIAEcQUAAAAAACBBXAEAAAAAAEgoL3oAAACAofr3%0Atp8Peu9DC746gpOMjH9ve3ZzAzZfAAAgAElEQVTQex9acMEITnL0+p+/2jzovfefN3cEJxk9lv3q%0Aj4Pe+6PzqkdsDgCOHgce/3+D3jvuv31qBCcBd64AAAAAAACkiCsAAAAAAAAJ4goAAAAAAECCuAIA%0AAAAAAJAgrgAAAAAAACSIKwAAAAAAAAniCgAAAAAAQIK4AgAAAAAAkCCuAAAAAAAAJJQXPQAAAADA%0Av/LN/9s16L1rPl81gpMAcDQ58L9/N+i94/7r2SM4ydjX/9PnB723rKFuBCcZPu5cAQAAAAAASBBX%0AAAAAAAAAEsQVAAAAAACABHEFAAAAAAAgQVwBAAAAAABIEFcAAAAAAAASxBUAAAAAAIAEcQUAAAAA%0AACBBXAEAAAAAAEgoL3oAAAAAYOj+16+2DXrvfef95xGc5F9b/qvOQe+997xpIzgJAEDp3LkCAAAA%0AAACQIK4AAAAAAAAkiCsAAAAAAAAJ4goAAAAAAECCuAIAAAAAAJAgrgAAAAAAACSIKwAAAAAAAAni%0ACgAAAAAAQIK4AgAAAAAAkCCuAAAAAAAAJIgrAAAAAAAACeIKAAAAAABAgrgCAAAAAACQIK4AAAD/%0An737jo6qzv8//gYCSG8uuoKy6+6aXsEkEDp+AyICoVoiVaWDNAFFlhURVgFXUIpKEbFgQJrYUARB%0A0QUWIRRRIhpqElKoYQLJ+/cHJ/PLOJMwd2BmcifPxzk5h8x8Xrnvufczd4b7njsXAAAAAGAAzRUA%0AAAAAAAAAAAADvNpcOXHihAwbNkxiYmKkWbNmMnHiRDl37pyIiBw6dEgSExOlcePGEh8fL0uWLPFm%0AqQAAAAAAAAAAACLi5ebK4MGDpWbNmrJ582b56KOP5JdffpF///vfcvnyZRk0aJDExsbKtm3b5JVX%0AXpFFixbJF1984c1yAQAAAAAAAAAAvNdcOXfunISEhMjYsWOlWrVqcvvtt0tCQoLs2rVLtmzZIleu%0AXJEhQ4ZI1apVJTg4WHr27CkrV670VrkAAAAAAAAAAAAiIuLnrQXXrFlTZsyYYXPbqVOnpH79+nLg%0AwAHx9/eXChUqWO8LCgqSpKQkQ8tIT0+XjIwMm9v8/KpK/fr1XS8cAOCQnx+X8QIAmIOvv2a5+vh8%0Afb14khnWpadr9OS8NMP6vxE8xwGUJvkGxhbdD+V5OOcqV5ZnJFM0d8WFTFnIlWZea678UXJysqxY%0AsUIWLFggn376qdSsWdPm/tq1a0tOTo4UFBRI+fLOrdyVK1fKa6+9ZnPbsGHDZOTIkTetbgDANXXq%0AVPN2CQCA63hg9SKnx27sPsiNlXiXN1+zOq360OmxH/fo5dIyXH18vJbfPGZYl56u0ZPz0gzr3945%0Ap0faPr4LLuYA4OY4bWBs0f1Qmqdzr/7gdO62UTE3tDwjmaK5dBcyZSFXmpWK5sru3btlyJAhMnbs%0AWGnWrJl8+umnDseVK1fO0N/t3bu3tG3b1uY2P7+qkp190eVaAQCOsW8FAN/iy/t1szw2V+v0dA72%0AzLAuPV2jJ+elGdb/jeA5DsCszPLexgw5M9TojdyNcKWh4/XmyubNm2X8+PHy3HPPSdeuXUVEpG7d%0AuvLbb7/ZjMvJyZHatWs7fdaKiEj9+vXtvgIsI+O8XL1acMN1AwBssW8FAN/iy/t1szw2V+v0dA72%0AzLAuPV2jJ+elGdb/jeA5DsCszPLexgw5M9TojZynefXLy/73v//JhAkT5NVXX7U2VkREQkJC5PDh%0Aw3L16lXrbcnJyRIeHu6NMgEAAAAAAAAAAKy81ly5evWqTJ48WcaNGyfNmze3ua9Vq1ZSvXp1WbBg%0AgeTm5srevXtl1apV8vDDD3upWgAAAAAAAAAAgGu81lz58ccfJSUlRV544QUJDQ21+cnIyJCFCxfK%0Ad999J9HR0fLUU0/J6NGjpXXr1t4qFwAAAAAAAAAAQES8eM2VJk2ayOHDh0sc8/7773uoGgAAAAAA%0AAAAAAOd49ZorAAAAAAAAAAAAZkNzBQAAAAAAAAAAwACvfS0YAAAAAACPb93u9Ni3WjV3YyUAALjH%0A1SUXnB7rN6C6GysBcDNx5goAAAAAAAAAAIABNFcAAAAAAAAAAAAMoLkCAAAAAAAAAABgAM0VAAAA%0AAAAAAAAAA2iuAAAAAAAAAAAAGEBzBQAAAAAAAAAAwACaKwAAAAAAAAAAAAbQXAEAAAAAAAAAADCA%0A5goAAAAAAAAAAIABft4uAAAAAObS99sZTo99O26SGysBgNLtyW9+dHrsGy0j3FgJAMCM8pdlOT22%0AQr+67isE8BJN+sLQ+HI9491UiWOcuQIAAAAAAAAAAGAAzRUAAAAAAAAAAAADaK4AAAAAAAAAAAAY%0AQHMFAAAAAAAAAADAAJorAAAAAAAAAAAABtBcAQAAAAAAAAAAMIDmCgAAAAAAAAAAgAE0VwAAAAAA%0AAAAAAAyguQIAAAAAAAAAAGCAn7cLAOAdv330iNNj/9LtPTdWAgAAgNJk4NbNTo9d3KqtGysBAKB0%0Aubz8otNjb+lTzY2VACgNOHMFAAAAAAAAAADAAJorAAAAAAAAAAAABtBcAQAAAAAAAAAAMIDmCgAA%0AAAAAAAAAgAE0VwAAAAAAAAAAAAyguQIAAAAAAAAAAGAAzRUAAAAAAAAAAAADaK4AAAAAAAAAAAAY%0AQHMFAAAAAAAAAADAAD9vFwAAgJl8+HkPQ+N7tV/lpkoAADdD/63rnR67tFVnN1YCox7f+p3TY99q%0A1cyNldx8g75JdnrsopahbqwEvmjNtlxD4xNaVHFTJQAAmBtnrgAAAAAAAAAAABhAcwUAAAAAAAAA%0AAMAAmisAAAAAAAAAAAAG0FwBAAAAAAAAAAAwgOYKAAAAAAAAAACAATRXAAAAAAAAAAAADKC5AgAA%0AAAAAAAAAYADNFQAAAAAAAAAAAANorgAAAAAAAAAAABjg5+0CAAAAUDb03T7b6bFvNx/rxkoAlGVP%0AbP3B6bFvtopxYyUAALhH/tvpTo+t0Le+GysBfBtnrgAAAAAAAAAAABhAcwUAAAAAAAAAAMAAmisA%0AAAAAAAAAAAAG0FwBAAAAAAAAAAAwgOYKAAAAAAAAAACAATRXAAAAAAAAAAAADKC5AgAAAAAAAAAA%0AYADNFQAAAAAAAAAAAANorgAAAAAAAAAAABjg5+0CAAAAgLKq37ZlTo9d1qKf2+qAcf23fuz02KWt%0AOrmxktJj4NatTo9d3KqVGyuBUUO++cXpsQta/sONlQAAvCV/+Qmnx1bo08CNlQDmwZkrAAAAAAAA%0AAAAABtBcAQAAAAAAAAAAMIDmCgAAAAAAAAAAgAE0VwAAAAAAAAAAAAyguQIAAAAAAAAAAGAAzRUA%0AAAAAAAAAAAADaK4AAAAAAAAAAAAYQHMFAAAAAAAAAADAAJorAAAAAAAAAAAABvh5uwAAAAAAAAAA%0A8JTz7110emyNR6q5sRIAZsaZKwAAAAAAAAAAAAbQXAEAAAAAAAAAADCA5goAAAAAAAAAAIABNFcA%0AAAAAAAAAAAAMoLkCAAAAAAAAAABgAM0VAAAAAAAAAAAAA2iuAAAAAAAAAAAAGEBzBQAAAAAAAAAA%0AwAA/bxcAAAAAwJh+295xeuyyFo+5sZKbr/83Hxkav7RlNzdVAgAAPCl99SWnx9bvXtWNlQCAczhz%0ABQAAAAAAAAAAwACaKwAAAAAAAAAAAAbQXAEAAAAAAAAAADCA5goAAAAAAAAAAIABNFcAAAAAAAAA%0AAAAMoLkCAAAAAAAAAABgAM0VAAAAAAAAAAAAA2iuAAAAAAAAAAAAGEBzBQAAAAAAAAAAwAA/bxcA%0AAAAAAADgDhO3ZTs9dmaLOm6sBDCf1A25To+968EqbqwEAEonzlwBAAAAAAAAAAAwgOYKAAAAAAAA%0AAACAATRXAAAAAAAAAAAADKC5AgAAAAAAAAAAYADNFQAAAAAAAAAAAAO83lzZtm2bNGvWTEaPHm13%0A3yeffCIPPvigREZGSrdu3WT79u1eqBAAAAAAAAAAAOD/8/Pmwt98801ZtWqVNGrUyO6+Q4cOyYQJ%0AE+S1116T2NhY+fzzz2X48OHy2Wefye233+6FagEAAAAAAAAAALx85krlypWLba4kJSVJq1atpFWr%0AVlK5cmXp3Lmz3HPPPbJ+/XovVAoAAAAAAAAAAHCNV89c6dOnT7H3HThwQFq1amVzW1BQkCQnJzv9%0A99PT0yUjI8PmNj+/qlK/fn1jhQJlnJ+f179BECbAPHGM9YKyztXnAM8de55el2bZBq7UaZZ1aYac%0AGWo0S84MNZolx36vdORQtnh6nnhyeTfjuXPVxVy+B3OeXJaISJ4P54xkiuauuJDx9ZyRzB+X5wle%0Aba6UJCcnR2rVqmVzW61ateTIkSNO/42VK1fKa6+9ZnPbsGHDZOTIkTelRpjHsXmPOj32zhHvurES%0Ac6pTp5q3S/CIzxZ3dHpsh4GfuLEScyor88Qo1gvKOlefAzx37Hl6XZplG7hSp1nWpRlyZqjRLDkz%0A1GiWnG0m06Xc2DXHnc7NTmjo9NjinXN6pO3ju+BC7qLTGfvlGffB6jNOj32o+603tCzcbM7PlZvx%0AvuGkS/PZNdly3qVlXXAxd8rF5/hpcf75Y5tzXmHOlcyN5NJ8OGckUzSX7kLG13NGMn9cnieU2uaK%0AiIiq3lC+d+/e0rZtW5vb/PyqSna2sTcSKFuYH/ZYJ/ZYJ/ZYJ46xXlDWufoc4Lljz9Pr0izbwJU6%0AzbIuzZAzQ41myZmhRrPkzFDjjfDlx2eW1x7YM8vzwJPL8uWcGWr09ZwZajRTTsS1xkypba7UqVNH%0AcnJybG7LycmRunXrOv036tevb/cVYBkZ5+Xq1YKbUiN8E/PDHuvEHuvEHuvEMdYLyjpXnwM8d+x5%0Ael2aZRu4UqdZ1qUZcmao0Sw5M9RolpwZarwRvvz4zPLaA3tmeR54clm+nDNDjb6eM0ONZsq5qtR+%0AcWZISIjs37/f5rbk5GQJDw/3UkUAAAAAAAAAAACluLnSq1cv+e6772TLli1isVhk1apV8ttvv0nn%0Azp29XRoAAAAAAAAAACjDvPq1YKGhoSIicvXqVRER+fLLL0Xk2hkq99xzj8yaNUtmzJghJ06ckL//%0A/e+yaNEi+dOf/uS1egEAAAAAAAAAALzaXElOTi7x/vj4eImPj/dQNQAAAAAAAAAAANdXar8WDAAA%0AAAAAAAAAoDSiuQIAAAAAAAAAAGAAzRUAAAAAAAAAAAADvHrNFQAAyor3vujh9NhH4le5sRL3mPd1%0AT6fHjmiT5MZKSo8+OxKdHru86Qo3VgIAAHDjPtl22emxHVvc4sZKSo8fv3R+nYiIRNxXNtYLAJQV%0AnLkCAAAAAAAAAABgAM0VAAAAAAAAAAAAA2iuAAAAAAAAAAAAGEBzBQAAAAAAAAAAwACaKwAAAAAA%0AAAAAAAbQXAEAAAAAAAAAADCA5goAAAAAAAAAAIABNFcAAAAAAAAAAAAMoLkCAAAAAAAAAABggJ+3%0ACwAAs/vvhl5Oj41+8EM3VmJ+H3/S3emxnTqudmMlQNnQ99upTo99O875sQAAlFWvbT/v9NjhzWu4%0AsRIAAOBunLkCAAAAAAAAAABgAM0VAAAAAAAAAAAAA2iuAAAAAAAAAAAAGEBzBQAAAAAAAAAAwACa%0AKwAAAAAAAAAAAAbQXAEAAAAAAAAAADCA5goAAAAAAAAAAIABNFcAAAAAAAAAAAAMoLkCAAAAAAAA%0AAABggJ+3CwCAm23vut5Ojw3vstKNlbjHto97Oj22RackN1ZSeqz7tIfTY7vcv8r6748+cz7XrcOq%0A6w8qRZZ85fxjG9DOXI8NcLd+295weuyyFk+6sRIAAAAAQGnFmSsAAAAAAAAAAAAG0FwBAAAAAAAA%0AAAAwgOYKAAAAAAAAAACAATRXAAAAAAAAAAAADKC5AgAAAAAAAAAAYADNFQAAAAAAAAAAAANorgAA%0AAAAAAAAAABhAcwUAAAAAAAAAAMAAmisAAAAAAAAAAAAG+Hm7AACA7/lsYw+nx3Z4YJUbK0FpN2tr%0AT6fHjmuV5MZKijf8W+drfC3OOzXCsb7b5zs99u3mQ91Yifn1+2al02OXteztxkoAACjZji0Wp8c2%0AbV3ZjZUAAHwdZ64AAAAAAAAAAAAYQHMFAAAAAAAAAADAAJorAAAAAAAAAAAABtBcAQAAAAAAAAAA%0AMIDmCgAAAAAAAAAAgAE0VwAAAAAAAAAAAAyguQIAAAAAAAAAAGAAzRUAAAAAAAAAAAAD/LxdAAAA%0AAP6/Pt8Nd3rs8mavubESGNFv22JD45e1GOimSkqX/t8kOT12acuebqwEAGA227ZanB7bolVlN1Zy%0A8x344rLTY4Pjb7H++/Cnzuf877/l+oN8QPaHl5weW6dXVTdWAqAs4swVAAAAAAAAAAAAA2iuAAAA%0AAAAAAAAAGEBzBQAAAAAAAAAAwACaKwAAAAAAAAAAAAbQXAEAAAAAAAAAADCA5goAAAAAAAAAAIAB%0ANFcAAAAAAAAAAAAMoLkCAAAAAAAAAABgAM0VAAAAAAAAAAAAA/y8XUCZsHql82O793ZfHQAAXMei%0AzT2cHjuo7So3VlK8F77p6fTYyS2T3FhJ6dLnu4lOj13ebKYbKwEAADCfXZstTo9t0rayGysBAJgF%0AZ64AAAAAAAAAAAAYQHMFAAAAAAAAAADAAJorAAAAAAAAAAAABtBcAQAAAAAAAAAAMIDmCgAAAAAA%0AAAAAgAE0VwAAAAAAAAAAAAyguQIAAAAAAAAAAGAAzRUAAAAAAAAAAAADaK4AAAAAAAAAAAAY4Oft%0AAgCUDT+tfdjpsQFd33djJWXT1x/3NDS+TackN1UCo5Z/2cPpsX3uW+XGSszvme3OPw9ebM5zAAAA%0AAL4hZWOu02P/9kCVG17eybXOL++Orje+PADwFs5cAQAAAAAAAAAAMIDmCgAAAAAAAAAAgAE0VwAA%0AAAAAAAAAAAyguQIAAAAAAAAAAGAAzRUAAAAAAAAAAAADaK4AAAAAAAAAAAAYQHMFAAAAAAAAAADA%0AAJorAAAAAAAAAAAABtBcAQAAAAAAAAAAMMDP2wXg5tPVi50eW677QBERKVg13+lM+R5Drf/OXzXH%0A6VyFHmOcHgvnnVj9iNNjG3R/z42VAADgHn23z3V67NvNR7qxEgAAAAAAruHMFQAAAAAAAAAAAANo%0ArgAAAAAAAAAAABhAcwUAAAAAAAAAAMAAmisAAAAAAAAAAAAG0FwBAAAAAAAAAAAwgOYKAAAAAAAA%0AAACAATRXAAAAAAAAAAAADKC5AgAAAAAAAAAAYADNFQAAAAAAAAAAAAP8vF2AV6xa5/zYHl2K5FYb%0AyHV3fmxxVr/j/Njuj9348jzoatILTo/16znZ+u+8Dyc6navUa6ahmhw5/4Hz67XGQ9e2V9aHiU5n%0A6vZaYf13WtKjTudu6/mu02NvtiNrHnZ67N8T3r+hZR1Y+5DTY4O7fnBDy/KG7zb0cnpsswc/dGMl%0AAAAAAAAAgG/QpI1Ojy3X8wGXl8OZKwAAAAAAAAAAAAbQXAEAAAAAAAAAADCA5goAAAAAAAAAAIAB%0ANFcAAAAAAAAAAAAMoLkCAAAAAAAAAABgQKlurpw4cUKefPJJiYmJkTZt2sjLL78sBQUF3i4LAAAA%0AAAAAAACUYX7eLqAkI0aMkODgYPnyyy8lMzNTBg0aJLfeeqv079/f26UBAAAAAAAAAIAyqtSeuZKc%0AnCw//fSTjBs3TmrUqCF/+ctfpF+/frJy5UpvlwYAAAAAAAAAAMqwUnvmyoEDB6RBgwZSq1Yt623B%0AwcFy9OhRuXDhglSvXv26fyM9PV0yMjJsbvPzqyp1DdTh5/f/+09XTZK74kIuz8Vl5buYc/WxuVqn%0AEZ7MmaFGs+TMUKOv58xQo1lyZqjRLDkz1GiWnBlq9PWcGWo0S84MNZolZ4YazZIzQ41myZmhRl/P%0AmaFGs+TMUKNZct6s0dXjYK4ed3Ml58llibh+jM8MOSOZojlXjun6es5IxtWcq89xERHRUmrBggXa%0ArVs3m9t+++03veeeezQ1NdWpvzF37ly95557bH7mzp3rcGxaWprOnTtX09LSDNXpSs6Ty/L1nBlq%0ANEvODDWaJWeGGn09Z4YazZIzQ41myZmhRrPkzFCjWXJmqNHXc2ao0Sw5M9RolpwZajRLzgw1+nrO%0ADDWaJWeGGs2SM0ONZsmZoUaz5MxQozdyJSnVzZWEhASb24w2V9LS0nT//v02P8WtvP379+s999yj%0A+/fvN1SnKzlPLsvXc2ao0Sw5M9RolpwZavT1nBlqNEvODDWaJWeGGs2SM0ONZsmZoUZfz5mhRrPk%0AzFCjWXJmqNEsOTPU6Os5M9RolpwZajRLzgw1miVnhhrNkjNDjd7IlaTUfi1Y3bp1JScnx+a2nJwc%0AKVeunNSt69wXe9WvX1/q16/vjvIAAAAAAAAAAEAZVWovaB8SEiKnTp2SrKws623Jycny97//XapV%0Aq+bFygAAAAAAAAAAQFlWapsrQUFBEhoaKrNnz5YLFy5ISkqKLF26VB5++GFvlwYAAAAAAAAAAMqw%0AClOnTp3q7SKK06JFC/n4449l2rRpsnHjRunRo4cMHDhQypUr55blVatWTaKjow2fGeNKzpPL8vWc%0AGWo0S84MNZolZ4YafT1nhhrNkjNDjWbJmaFGs+TMUKNZcmao0ddzZqjRLDkz1GiWnBlqNEvODDX6%0Aes4MNZolZ4YazZIzQ41myZmhRrPkzFCjN3LFKaeqelP+EgAAAAAAAAAAQBlQar8WDAAAAAAAAAAA%0AoDSiuQIAAAAAAAAAAGAAzRUAAAAAAAAAAAADaK4AAAAAAAAAAAAYQHMFAAAAAAAAAADAAJorAAAA%0AAAAAAAAABtBcAQAAAAAAAAAAMIDmCgAAAAAAAAAAgAE0VwAAAAAAAAAAAAyguQIAAAAAAAAAAGBA%0AhalTp071dhGl0a5du+SOO+647rhjx47JkSNHxM/PT6pVq1bsuPz8fElJSZGUlBQ5ceKEXL58WWrX%0Ari3lypUrNTUWunTpkqSnp8v58+elYsWKUrFiRZdrFBE5deqU1KhRw6mx2dnZkp+fL5UqVXL67587%0Ad04sFotUrlz5umNv1mP75JNP5K677hI/Pz+nxl+5ckXOnDkj1apVM7TN8/LyJCMjQ6pWrWp4rhhZ%0AL2XJnj175NZbb5UKFSp4uxRTccc+zMi+oShn930HDhyQ7OxsqV27tpQvb+yzBIsXLxZ/f3+n90VG%0A97OFfv/9dzly5IiUK1eu2HXh6noqzqFDh+TMmTNSp06dEteLxWKRrKwssVgscssttzi9rW/2a4ir%0AjK43T+zXb2Sf7ipPvBaUhm3u7Pb2xuuxq9y97UrDdhNx//vEQmZ47+aKsvIcF3F+rjBPHGOfYs9T%0Ac4V5Yqs0zJXSOE9EzDNXONZwc3GMwjX79u2TL7/8Ur755hv573//K0eOHJHy5ctL/fr1Xf6b69ev%0AF39/f7vbL168KAcPHpSCggKH+46FCxdKkyZN7G7PzMyUw4cPS7169aRChQqSkZEhH374oezfv19q%0A1qwpderUMVTfsGHDpFmzZlKlSpUSx509e1Y2btwoW7dulbS0tBL3Q+fOnbM+lzMyMuSTTz6RrVu3%0AyokTJ6Rhw4YO931r166V+vXrX7cOR7KysuTQoUNSp04d8fPzk9OnT8uqVavkxx9/lNq1a0vt2rWL%0AzWZkZMj//vc/SU5OlpSUFDl//rz175QkIyNDdu7cKXv27JGffvpJ0tPTpWbNmi7V75CWQadOndL+%0A/ftrWFiYtmvXTlevXm03JiwszO62IUOGWP+dmZmpiYmJ6u/vr/7+/hoQEKBDhw7V8+fP22QsFou+%0A8MILGhUVZR1b+BMdHa0vv/yyXrlyxas1Flq6dKnef//9GhAQYP0JDAzUTp066Xvvvecwc/78eZ08%0AebK2b99e+/Tpozt27HCqzoyMDB0+fLjGx8frq6++qgUFBTpmzBhrnYmJiZqWlmaTyczM1FGjRml8%0AfLzOmDFDLRaLDh8+3Jp57LHHND09/aY9tpLExsba1Vdo2rRp1n9fvHhRJ0yYoMHBwRoQEKBhYWE6%0Affp0tVgsdrnjx4/rCy+8YH2sw4YN08DAQA0ICNCQkBB99tln9dKlS3Y5V9fLpk2b9PHHH9eYmBjr%0A+mjatKkOGjRIt27danidFOrQoYPdbVeuXNEFCxbogAEDdNKkSXrkyBG7MY7mycWLF3XGjBk6YMAA%0AXbVqlaqqzpkzR6OiojQ6OlonTpxY7HwuTknbbsmSJdZ/X716VefOnautW7fW4OBgjY+P12XLltll%0Azp49q2+++aaqql66dElffPFFbdGihQYHB2u7du10/vz5evXqVbtcu3btdPbs2Xrx4kVD9V++fFlf%0Aeukl7d+/vy5fvlxVVWfMmKGNGzfWJk2alLhO9u7dq1OmTNFevXppfHy8duzYUfv3769z584tdp24%0Aug9zhqNt7sq+7+jRo9q1a1cNCQnRp59+WnNzc/Xhhx+21hkfH6+//vqr3d85ceJEsT/R0dG6d+9e%0APXHihF3O1f3swYMHdcSIEaqqmpqaqgkJCTa5fv36aWZmpl3O399fe/furcnJyQ7WYvFSU1O1e/fu%0AGhwcrMOHD9fMzEzt1q2bzXo5evSoXW7x4sXavn176/6ncN+VmJiomzdvLnZ5N3s/W8jRPHH1tack%0AN3u/7uo+PSAgQMeMGaOnT582VP+NvEZ+9tlnOnDgQI2Li9Pg4GANDw/X+Ph4nTBhgh46dKjYZXpq%0Am7u6vT39emyWbWeG56or7xOvp7S8dzPLPFEt/XPFl+eJqufniq/OE1XPzhVfnyeqpX+umGGeqJpj%0ArnhjnpTF4xQ3+xiFqm8fp0hNTdXOnTtrcHCwduzYUR9++GF9+OGH9f7779fg4GDt1auX4X1iIUfb%0Ae+fOnRodHW2d9xMmTNDc3Nzr5rZu3aphYWHq7++vHTp00F9//VWbNm2q7du31/vvv19DQ0P1m2++%0AscutWbOm2J+oqChdtqAdVxQAACAASURBVGyZrlmzxiZz7733Wv+9f/9+jY6O1ubNm2vPnj01JiZG%0Amzdv7vCYyIYNG7RTp06qqvrtt99qRESEtmjRQnv37q0tWrTQ6Oho3b9/v10uICBA4+LidMmSJYaO%0AB3333XcaERGh/v7+2rJlS929e7c2adJEu3btqh07dtTQ0FDdtm2bXS4rK0uffPJJDQoK0vDwcA0P%0AD9cHHnhAo6KiNCIiQmfOnOmwjuzsbB08eLAGBARoRESEtmzZUlu2bKnh4eEaFBSkTz31lOFjio6U%0AU1W9OW0a8xgxYoRcuXJFHnroITl58qTMnTtXunXrJk8//bR1TFhYmOzbt88mFx4eLnv37hURkZEj%0AR8rZs2dlypQp0rBhQzly5IjMnDlT7rrrLpk+fbo1M3nyZElJSZGhQ4dKcHCw1KpVS0REcnJyZN++%0AfTJ//nwJDw+XyZMne61GEZFZs2bJpk2bpH///hIUFGTtFBbWuWzZMklISJBhw4bZ5CZNmiS//PKL%0AJCQkyMmTJ+Xdd9+V8ePHy6OPPlpinaNHj5YzZ85IfHy8rFmzRsLCwuTo0aMyevRoKVeunLz22mtS%0As2ZNmT17tjUzfvx4ycrKkv/7v/+TL774QvLz86V69eoyYsQIycvLk4ULF0qVKlVsMjfy2AICAor9%0A1Efh06ZcuXJy6NChYrfBlClT5Mcff5Rx48ZJgwYNJCUlRebOnSstW7a02ZYiIgMGDJC//e1v8uyz%0Az8rIkSMlLS1NRowYIQ0aNJDjx4/L/Pnz5a9//au8+OKLNjlX1svSpUtl0aJF0rNnT5t1kp2dLcnJ%0AybJ69WoZO3as9O7d2+HjL4mj7f3iiy/KV199JfHx8XL69GnZsmWLvPzyy3LfffeVmJsyZYrs3r1b%0AWrRoIV988YV0795dPvvsMxk8eLCUK1dOFi9eLKGhofLHE/Datm1b7LY7deqU3HbbbVK+fHn56quv%0AbO4ruu3mzJkj69evl0GDBlm33ZIlS6RPnz7yxBNPWDOjRo0SPz8/mT17tjz33HPy3//+VwYMGGDd%0AbsuWLZN27drJ+PHjbZYVEhIi3bp1k61bt8qQIUOkW7duTn0a6vnnn5fdu3dLy5YtZevWrfKPf/xD%0ATpw4IU888YRYLBZZvny5BAYGyj//+U+b3Lp16+TFF1+UHj16SK1atWTdunXSrVs3KV++vGzfvl32%0A7t0rb7zxhkRFRdnkXN2HOcPRNndl3/fkk09K9erVpVOnTvLee+9J1apVxc/PTyZNmiTlypWT2bNn%0AS1ZWlixatMhmWUWf48W9FF7vOW5kP/vQQw9JmzZtZNCgQTJw4ECpXLmyjB8/3jpXXnnlFSkoKJDX%0AX3/dbj29+OKL8vLLL0tUVJQMHjzY4adp/mjo0KFSs2ZNeeCBB+Tjjz+Ww4cPS0REhIwbN04sFovM%0AnTtXTp8+bbNeXnrpJfn+++9l1KhRUrNmTVm6dKl06NBBGjVqJNu3b5clS5bI2LFjpVevXjbLcnU/%0A6wxH88TV1x5P7tdd3aeHhobK8OHDZenSpdKzZ0/p16+f1KtX77rrydXXyCVLlsi7774rAwcOlJo1%0Aa8r7778vXbt2lVq1asn27dtlw4YNMmvWLGnXrp1NzpPb3NXt7enXYzNsO7M8V115nyhijvduZpgn%0AIuaYK748T0Q8O1d8eZ6IeHau+PI8ETHHXDHDPBExx1zx9Dzx5eMUnjxGIeLbxymeeOIJadSokYwe%0APdruWyPOnTsns2bNkvT0dFm4cKHNfXl5edd9HE2aNLHb3g899JA0b95cBgwYIKdOnZLJkyeLn5+f%0ALF682LpuHM2THj16SKdOnaRHjx6yaNEi2bZtmzzwwAPWbbVy5UpJSkqSVatW2eSCg4OlWrVqEhAQ%0AYHecYs+ePRISEiKVKlWS5cuXW28vuvxevXpJ48aNZfz48VK+fHm5cuWKvPzyy3L48GF5++23bf5e%0A+/btZfLkydKiRQtJSEiQ9u3by6BBg6xz9a233pJPPvlEPvroI5tcWFiYbNy4UaZPny6HDx+WAQMG%0ASM+ePeWWW24pcf327t1bunbtKt27d5ekpCR57bXXZPz48dKtWzcRuXZGzLvvvitJSUk2uZEjR0r1%0A6tXl2WeflVtuuUXmzp0rt956qzz22GOyZ88emTFjhoSHh8uzzz5rkxs1apSoqjz11FNy991329z3%0A888/y5w5c6RGjRry8ssvl1j3dd1we8aEYmJi9OzZs9bfjx07pq1bt9Y33njDepujrmNoaKj135GR%0AkXad0NOnT9t0C1VVmzdvXmwnX/Xap7Sjo6O9WqOqaps2bfT3338vts4jR45oXFyc3e1xcXE2y9i3%0Ab59GR0frunXrSqwzLi5Os7KyVFU1JSVFAwMDbZafmZmpzZo1s8vk5OSoquqZM2c0ICDAZt1mZWU5%0ArNHVxzZ9+nSNjo7WhQsX6vHjx60/x44d0+joaP3xxx/1+PHjdrmi2+Dee+/VlJQUm/t//fVXjY2N%0AtctFRETohQsXVFU1OjrabtudOXNGo6Ki7HKurJf4+Hg9cOCA3d8q9OOPP2qbNm3sbp89e/Z1f4KD%0Ag+1yrVq1sumSf/nllxoVFaXfffed9TZH86Rly5bWMweSk5M1JCREf/rpJ+v9x48f1xYtWtjlhg4d%0Aqk2aNNEFCxboDz/8YP35/vvvtXHjxvrpp5/qDz/8YJcruu2aNm2q+/bts7l/3759dstr3LixZmdn%0Aq6pqs2bN7LZ3amqqw+d44ePdu3evJiYmavPmzXXevHklbhfVa+uycG4cO3ZMAwICNDU11Xr/qVOn%0AtFWrVna5++67T3ft2mX9/dChQzpw4EDr72vWrNGEhAS7nKv7sN69e1/3JzAw0C7nyr4vJibG+sma%0AkydPakBAgM3z5/z58xoTE2O3rGXLlmmrVq104cKFmpeXZ/c3i/u0i6v72fDwcOsnXJo0aWJ93hat%0AMyIiwi5X+HjPnz+vr776qkZHR2tiYqIuXbpUf/75Z4efTFO99gmowvvOnj2rAQEBNss8f/683b4o%0ANjZWT506Zf09LS1NO3fubP19//79DvcNru5nx4wZc92foKAgu5yrrz2e3K+7uk8vrPvEiRM6YcIE%0AjYqK0okTJ+oXX3xh/XuOuPoa2bJlS/3ll1+sv//+++/au3dv6+/btm1z+Ek/T25zV7e3p1+PzbDt%0AzPJcdeV9oqo53ruZYZ6ommOu+PI8Kfp4PTFXfHmeFOY8NVd8eZ6ommOumGGeqJpjrnh6nvjycQpP%0AHqNQ9e3jFNHR0SWeWVPc/6sLzzy53s8fRUVF2RwvsFgs2qdPH+u3Uqg6nidRUVGan59vrcnf39/m%0AuXblyhWNjIy0y+3fv1+7d++uAwYMsPumieKOUxRdfmRkpN1z+sKFC8Ueayg8Q65x48Z2Z+RYLBaH%0Aj63obTt27NB+/fppRESEDh48WFesWKFbtmxxeMZL48aNrevEYrFoQECAXr582Xp/Xl6eNm7c2C4X%0AGRlps80vXbpksy84c+aMw2M+sbGxNseX/igrK8vh8owqkxe09/Pzs+n+NWzYUN566y1ZvHixrF27%0AVkQcf4q5aJe5Xr16UrNmTZv7a9asaZcrKCgosctbuXJluXLlildrFLn2/YElfWrhtttukwsXLtjd%0AfuXKFesn2UWufRpi/vz58vzzz8uOHTuKrfPy5ctSvXp1ERG5++67pXz58nLXXXdZ769atapcunTJ%0AJmOxWKxd6cLvxatatar1/ipVqjhcl64+tmeeeUaWLVsmmzdvlkmTJonFYpEGDRpIw4YNpVy5cnL7%0A7bdLgwYN7HJFt0G1atXkzjvvtLm/QYMGYrFY7HLVqlWTM2fOiIg4/L7NixcvOvweQVfWS2Zmpl3X%0Atih/f39rLUWtWLFCvv76a9mzZ0+xPwUFBXa5ixcvSsOGDa2/t2vXTmbMmCFPPfWUHD58uNg6zp8/%0AL7fffruIXPsEharafGL/T3/6k5w9e9Yu9/rrr8tLL70kSUlJsmbNGvn73/8u0dHREhMTI35+fhIZ%0AGSnR0dF2uaLbrnz58hIUFGRzf2BgoJw7d87mtgoVKljXb5UqVeRPf/qTzf1VqlSRq1evFvsYw8LC%0A5J133pH//Oc/8vPPP8sjjzwiTZs2lR49esjgwYMdrpPCZRR+l2jRZdatW9fhfM7MzJSwsDDr73ff%0Afbf8+OOP1t87d+4sv/76q13O1X1YVlaW1KxZU5o3b+7wJy4uzuH1PlzZ96mq9W/9+c9/Fj8/P7nt%0Attts7nf0nOvbt698+OGHcvDgQencubN1n3U9ru5n69WrJ0eOHBERkbvuustu7v72228lXq+levXq%0AMnLkSNm8ebN06NBBvvrqK+nSpYtERUXZnXEkcm3bFa3VUU2OMkW/Q7Zq1apy4sQJ6+//+Mc/JDs7%0A2y7n6n72+++/l9OnT0ulSpWK/XHE1dceT+7XXd2nF7rjjjtk5syZsm7dOqldu7bMmDFDmjRpIk2b%0ANpUHH3zQbvyNvEYWfTz169e3zlMRkaZNm8rp06cd5jy1zV3d3p5+PS5UmredWZ6rrrxPFDHPezeR%0A0j1PCnOlfa6UhXki4pm54svzRMSzc8WX50lhHaV9rphhnoiYY654ep748nEKTx6jEPHt4xQ1atSQ%0AtLS0YmtPT0+3maeF4uLipFOnTvL22287/Fm2bJnD507t2rUlNTXV+nulSpVk/vz5cuzYMZkyZYqI%0AON6nVKlSxTpfq1evLnFxcTb/3z916pTDfVhwcLAkJSVJ27ZtJTExUV599VWnzrop1KhRI8nNzbW5%0A7cKFCw6PNfztb3+Tzz//XEREYmJibNa9yLXrRhXO9eLExsbK0qVLZeXKlRIUFCRJSUkybNgw6dGj%0Ah93YovuvtLQ0UVWbfUFaWpp1P1xUjRo1bI5DZGVl2T1GR/O5UqVKduOKslgsN+daRzfcnjGhp59+%0AWh9//HGbTrrqtc5sbGyszpkzx6Y7XCg4OFh37typ//3vf3XYsGG6aNEi6315eXk6bdo0HTBggE1m%0A1KhROmjQIP35559tbi8oKNCDBw/qk08+qWPGjPFqjaqqTz75pE6ZMsXhd81lZ2fr5MmT9YknnrC7%0Ab9iwYfrMM8/YXSfgq6++0ujoaP3www8ddjn79u2rCxYssHYs/3hdg5deekkTExNtbuvTp4++8sor%0AmpKSojNmzLB+F6Sqan5+vr7yyiv62GOP3bTHVqigoEDfffddbdq0qc6ePVtzc3Ov+6n2kydP6okT%0AJ3T06NHW7+As9MYbb9h8aqPQ/PnztWPHjrpp0yZNSkrSxx9/XH/44Qc9ePCgrl69Wv/v//5Pn3/+%0AebucK+slMTFRX3/9dS0oKLD7e/n5+Tpv3jx9+OGH7e5bs2aN9uzZ0+5T/kU52t79+vXT//znP9bt%0AXeiDDz7Qpk2b6vbt2x3mevXqZfNdkjt37rS5/5133nF4tkWh3NxcfemllzQuLk4/+OADVS35jISi%0ANTz99NP65Zdf2ty/fv167dKli81t06dP10cffVQPHTqka9as0bFjx+rx48f17Nmz+v3332uvXr0c%0APseLux5Ebm6ubtq0SefOnavPPfec3f09e/bUDz74QC0Wiy5ZskRjY2N1xYoV1vvff/997dmzp8Pc%0A+++/bzPuwQcftP7+7rvv6v3332+Xc3Uftm/fPm3dunWJZ704Wgeu7PuGDh2qU6dO1XPnztn9vZyc%0AHB03bpzNdVIc2bJli9533306ZswYTU9P19jY2GLniav72Q8//FBbtGihS5cu1bffflu7deumH330%0AkXV7x8TE6Lx58+xyJV07JDs7W3fs2KEff/yx3X2DBw/WiRMn6jfffKNPPfWUJiQk6Pjx4zUjI0NP%0Anz6tEydOtFsvhZm0tDRNS0vTiRMnat++fVX12hk548aNs9s3q7q+n/3mm2+0Q4cOJX7PqaPH7+pr%0ATyFP7Ndd3aeXVPehQ4d09erVNnOukKuvkX369NE5c+ZY18ucOXOs+5ALFy7orFmzHO5nPbnNXd3e%0Ann49NsO2M8tz1ZX3iUWV5vduZpgnquaYK748T1Q9O1d8eZ6oenau+PI8KcyV9rlihnmiao654ul5%0AUhaOU3jiGIWqbx+nmDNnjrZr105XrFihu3fv1iNHjugvv/yiO3fu1KVLl2qbNm0c/r86IyNDW7du%0ArXv27HH4GFXV4XHWefPmaZs2bfSzzz6zuT0zM1N79uypjz76qMMzo6ZNm6a9e/d2eC2fzZs3a5cu%0AXfTFF18sthZV1fT0dB09erS2a9dOt2zZUuxxiqCgIJ03b57OmzdPH330UX322Wet9/3000/6yCOP%0A6KRJk+xyu3fv1ujoaB0yZIhOnz5dY2JidMKECfrCCy9oYmKiBgcH6xdffGGXu971TfPy8hweC/rX%0Av/6lXbp00VmzZmnHjh11woQJ2rVrV924caOuW7dOExISbK5HVTSXkJCgGzZs0A0bNmjXrl11woQJ%0AqnrtWNEDDzygTz/9tF3uueee0x49eujXX3+tp0+f1tzcXL106ZKePHlSN23apN26dXO4vzSqTDZX%0AsrOzddCgQTp16lS7+44ePar9+/d3eCpYmzZtbH6GDx9uve+f//yntmjRwu4AZE5Ojg4fPlwDAwM1%0AJCREmzZtqrGxsRocHKxBQUE6ZsyYYt9geKpG1WtvHBISEqwXxerRo4d2795d27Vrp0FBQdq7d2+H%0AT+ATJ07ogw8+qM8884zdfbt379aOHTs6rPPQoUParFkzTUpKsruvffv2GhcXZ1fnwYMHtXnz5urv%0A768JCQmampqqHTt21IiICA0LC9PY2FiHpyq6+tj+KCMjQ8eOHatt27bViIiIYjOFpxoWXjS66Bui%0AmTNnamRkpN2Lb6EVK1Zou3bt7C4c3rhxY+sF5P7IlfVy6NAhbdmypTZr1kz79++vo0aN0pEjR2qf%0APn00Ojpa27Zta3dwu9C//vUv64XRHHH0YnTo0CGNi4tzOE8+/fRTjY2NdThPduzYoeHh4bp+/Xq7%0A+xITEzUiIqLYdVnU4cOH9ZFHHtHevXs7/BqnQkVPE/X397d547ZgwQINCQnRTZs22WSuXLmiM2fO%0A1IiICA0JCbFehLDwZ/jw4Q4P+jtaT84ovABYQECAtmzZUvft26dxcXHavn17jY+P17CwMJvTmAtt%0A375dQ0NDNT4+XuPj4zUkJMT6xmz16tUaFRXl8MJhJe3DgoODi92HqV57o/fH/yQU1b59e7vbnNn3%0A+fv729x+/Phx7dKli8NltWrVSjt16qQnT54sto5Cly9f1jlz5mjTpk01NDS02Hni6n5WVfXrr7/W%0Axx57TENDQ63P76CgIO3YsaP1wn9/5OpcOXbsmPWC9kOHDtWcnBzt16+fdZ63b9/e5lRt1Wun7Hfo%0A0ME6f9u3b299M7hx40ZNTEzUY8eO2S3rRvazb775pr7zzjvFPg5Hj9/V154/cvd+3ZV9uqvb29Fr%0AwQMPPHDd18jk5GSNjY3VsLAwDQ8P15iYGN29e7eqXvuPart27Rye0l3SNg8MDLyp29zV7e3p12Mz%0AbDuzPFddeZ/oSGl873Yz54kz74Pd8RwvLXPFl+eJqmfnii/PE1XPzhWzzJMDBw6UmvcNN3uumGGe%0AqJpjrnj6/WVZOk7hzmMUqs4dp3D0/3gzHKcoKCjQ5cuXa6dOnWyeQ4GBgdq5c2ebZs0fHT582GEd%0AhSZPnmx3W0FBgS5evFjffvttu/ssFovOnz9f77vvPof3TZ8+XTdv3mx3X9euXfWf//ynzVdilWT7%0A9u0aHx+vgYGBDufKxIkTbX5ef/11630zZszQYcOGFfv1WOnp6Tpv3jzt37+/3n///dqhQwdNTEzU%0AqVOn6sGDBx1mHB3Lccbly5f13//+t/bt21eXLl2qqqqvv/66Nm3aVKOjo3XixIkOv/LtwoULOmnS%0AJI2NjdXY2FidOHGi9fHs3LlT582b53C/Z7FYdMaMGdqkSRO7r3+Ljo7WWbNmldiUdVaZvKC9M06f%0APn3dU5+KOnnypNSrV08qV67s8P7MzEw5ePCg9dTAunXrSmBgoNSpU6fU1CgikpycLAcPHpScnBxr%0AnSEhIRIYGFji3z5//rzNV8kUys/Plz179kiTJk3s7svLy5PLly/bfaXO999/LyEhIQ5PBcvPz5eM%0AjAy57bbbpFy5cpKXlyc7duyQgoICiYyMtF7w7GY+tj/asWOHrF+/Xp555hmHj7kkhw4dkrp169p8%0AZZEjaWlp1lPkbr31Vrn99ttLPFXNlfVisVjk66+/tlknderUkdDQUGnZsqVTFy1z5OTJk3LHHXfY%0A3X7p0iXJzMy0O91Z5NopioVfcfRHGRkZkp+fbzfX165dK02aNLE5jfd6kpKSZMOGDfLqq686fO4V%0A/fojkWunEBaeyrpjxw6pWbOmBAcHO/zbFotFDhw4YD2l8dZbb5W//e1vxZ7+vm7dOoeP1xlZWVny%0A66+/SlBQkFStWlWys7Pl008/lYKCAmnevLn85S9/cZj7/fffZfv27SIi0qJFC+tp7ufOnZMKFSqU%0A+JVU7tiHuaq4fd+VK1ekYsWKNrcdPXpUGjVq5PAryIqTkpIin376qfTv37/EdeKIM/tZkWtfv5Wd%0AnS2qKnXr1i2xvuKeU65KSUmR/Px8ufvuux2e9pyfny9Hjx4VEZG//vWvhk6TvVn7WWe58trjiLv3%0A60b26bt27XK67j9y9TXy7Nmz1lPAIyMjra/LeXl5UrFixWIvvini2W1+s7a3iHtej8207czwXHXl%0AfWJxStN7NzPNE5HSP1d8dZ6IeH6u+PI8ESkdc8UX5omIeeaKWeeJSOmaK56eJ6XpOMX58+dl8+bN%0Abj1O4c5jFCLmOE7x22+/ybfffisixo9TWCwW6zGK2rVruzw/zCAvL0/27t0rERERdsc9ULL8/HxJ%0ATU21ee258847DR0nKkmZbK6sXbtWWrZsKXXr1vVILisrS3777TcJCgqSW265RU6fPi2fffaZiIi0%0AadNGGjVqVCpyItdeIH766Sc5e/asVKhQQW677Tbr3ymJJ3M3sqwDBw5Yv6evbt26Ehoaet3t6eu5%0A4rj65oucd5flrlxGRobUqlXL4ZuV9evXS+fOnb2eM0ONZsm5ksnPz5fMzEzrd+xaLBbZunWr+Pn5%0ASVRUVLH/8fLlXHGZihUrlvifUTM8tpK88MILMmrUKMMHElzJeXJZvpi7evWq7Nq1S9LT0+Wuu+6S%0AiIgIp/5+0dydd94pkZGR5MS19Vmaa8zPz7cepLNYLLJ7927JyMiQBg0aSFRUVLH/IfVkzgw1miXn%0ASmbXrl0SFhZm+GCWL+fMUKM3ciLXrkmQnp5ubRjk5uZaD6jee++9NtdJudGcJ5fl6zlP1yhy7bUq%0ANTXV5pjP9RpNZsmZoUYz5NLS0mT9+vWSnJxsPQZWr149iYiIkAcffLDY5lFxufDwcOncubPHcu6o%0As6Rlde7cudhjg6VlXbpa5/WWdz1TpkyR559/3qVsoTLZXAkMDJR69erJwIED5bHHHivxYl83mtux%0AY4cMHTpUcnNz5bbbbpNXXnlFBg0aJA0bNpS8vDw5duyYzJ8/X5o3b+7VXHZ2tkycOFG2b99u7YDe%0AeeedcvLkSSkoKJCHHnpIxo4da/eYHeUaNmwop06duuk5V5eVk5MjkyZNki1btsgtt9xi/cTE2bNn%0A5cqVKxIfHy/Tpk2z+xSKr+euJzw8XPbu3WsoQ877y7rZuV9++UWGDx8uqampUrlyZRk4cKAMHz7c%0A5pNG3s6ZoUaz5Fxd1r59+2Tw4MGSnZ0tTZo0kf/85z/yyCOPSHp6uohc+4TVm2++aXOxQl/PmaHG%0AG8nt3LlTijN06FCZPn261KlTR+69994bznlyWb6e69q1q6xdu1ZERI4dOyaPP/64nDhxQmrVqiVZ%0AWVkSGBgoCxcutDbayN38nBlqFBH57rvvZN68efL+++/LwYMHZciQIZKZmSm1a9eWnJwcadiwobz5%0A5pt2n/T9Y27w4MGSlZXllpwnl+XrOVeXFRAQIA0bNpSnn35a4uPjxVm+nDNDjd7IHTx4UJ588knJ%0AzMyUwMBAmT17tgwYMEAuXbpkPfv8rbfektDQUMO5P75PceeyylrO0zXm5eXJzJkzZe3atZKbmysV%0AKlSQihUryuXLl+XPf/6zDBw4UB599FG7+VU0d+nSJfHz85OKFStKbm6u3HHHHaUiV1zGE4/Nm+vS%0A2eWtW7dOLl26ZK2zpOV9++23Mnz4cLnnnnskKCjI2qjLycmR5ORk+f3332XRokXSuHHjMpMzQ43e%0AyDnD1eNnNm74i8VMKDQ0VFNTU3XQoEHaunVrXb58uebm5rol16tXL33vvffUYrHoihUrNDY2Vlev%0AXm29f82aNdqjRw+v50aMGKGTJk3SCxcu6NWrV3XOnDnW7///3//+pz179tQXXnjBqzlXlzVy5Egd%0AMWKEpqSk2N13+PBhHTRokI4bN67M5a7H1e/aJOfdZd3s3IABA/TZZ5/Vn3/+Wbds2aLx8fE6evRo%0Am4sMejtnhhrNknN1WYmJiTpjxgz96aefdOLEiZqYmKjTp0/Xq1evWi926egCoL6cM0ONN5Lz9/fX%0AyMhIbdu2rd11iAIDA7VVq1batm3bm5Lz5LJ8PVf0+duvXz8dM2aMXrhwQVWvXZRz5MiRNteRcpTr%0A378/uRvIebNGI9u8c+fO1v9D9O7dW6dOnWr9DuwLFy7otGnTHO4bPJkzQ41mybm6rNDQUN29e7d2%0A6dJFe/XqpV999ZXdGEd8OWeGGr2R69u3r86ZM0dTUlJ01qxZ2rZtW50/f76qXrtQ+fz58x3OMVdy%0AnlyWr+c8XeMzzzyjjz/+uB45ckTT0tL0ueee040bN2p2drZu2LBB77vvPptrSZgpZ4YazZLr1q2b%0Aw+vdFEpKStKEhAS72305Z4YavZHbtm3bdX9CQkKK/bvOKpPNlbCwMOu/d+zYof369dOIiAgdPHiw%0ArlixQrds2eLwb89/KgAAFeFJREFU4lqu5Bo3bqz5+fmqeu1COgEBATYXLMrLy9PGjRvbLcvTucjI%0ASJuLBl26dEnbtGlj/f3MmTMaExPj1Zyry4qNjS32wk2qqllZWQ7XiS/n4uLirvvj6MJt5OxzZqjx%0ARnL33nuvTRM5JydHO3furNOmTbPeVnTf6I2cGWo0S+5GllV4AbnMzEwNCAjQrKws6/2XL1/WJk2a%0AlKmcGWq8kdymTZu0Xbt2+txzz2l2drbNfTExMcVelNOVnCeX5eu5ogfaIyMj7XI5OTkaGRlJzo05%0AM9Soem1fX7hvaNy4sbUhUyg3N9fh64Enc2ao0Sy5G1mW6rWDpatWrdL27dtru3btdNq0afr111/r%0AL7/8YjfnfD1nhhq9kYuOjrZeNPjixYsaEBBgM88uX76s0dHRNyXnyWX5es7TNd5777028ycnJ0fj%0A4+Otv6empmpcXJwpc2ao0Sy5yMhIhxcvL2SxWBx+INCXc2ao0Ru5wovX+/v7F/vj6DiYUc59H5YP%0Ai42NldjYWPn555/l888/l6SkJDly5Ijk5+fLoUOHbjhXrVo1OXPmjNSvX996obHTp09br3uSlpbm%0A8OuaPJ2rUaOGZGdnS9WqVUXk2nVbcnNzbcZcvXrVqzlXl1WpUiXJzc21uyhdIYvF4vCib76cq1+/%0Avtx5553SunVrhxlVlSlTptjdTs4+Z4YabyRXpUoVOXv2rPWaRrVq1ZI333xTHnroIalXr54MGTJE%0A1MG3S3oyZ4YazZJzdVkVKlSQy5cvS6VKlaRu3brSqFEjmwsynjt3zi7j6zkz1Hgjufvuu0/i4uJk%0A3rx50qlTJ3nqqaekR48eDsfeaM6Ty/L1XNGv+Pvzn//s8BoKjr5Hn9zNy5mhRhGRBg0ayM6dOyUu%0ALk6CgoIkNTXV5oLTu3btcvid2J7MmaFGs+RcXVah8uXLS/fu3aVbt26yZcsW+fzzz2XChAly9uxZ%0AKVeuXLH/r/blnBlq9GTOz89PcnNz/1979x5Tdf34cfzFSK2laKYiTa1vKl7w4G2CWiCigqYpbWpp%0AaaSJDBRNTIW80JwxMXWVl1HeRrrSRG2Fl+XdZSR5AQTsQqaVU0sERRHk8Pn9wTr78T34zYN44PU5%0Ar8fW9uUcnuf9svW1xsdzPmjQoAFu3boFwzBQXFxsu1F1cXFxtTdorknnzLPM3jl7Y8OGDVFRUWH7%0A2mq12u6tAFTe2P727duUHcNGlq5Nmzb4/vvvERAQYPd6QOXtEry8vOweN3PHsLEuuvDwcBQVFeG9%0A996rtgMqPxbsQbn8xZV/eHt7w9vbG9OnT8fdu3dRWFhYK92gQYMQERGBgIAAHDx4EGFhYZg5cyam%0ATJmC8vJybNq0CYMHD7Z73bropk+fjkmTJgEA1q9fjwEDBgCo/Dz2+Ph4DBo0qE67mp41YMAATJs2%0ADdHR0ejSpQuaNm0KwzBQWFiInJwcrF27FiNGjHCpbuXKlZgwYQJmzJiBZ5991u41ASAhIcHuMXX2%0AHcPGB+lCQkIQFRWFuXPnws/PD0DlhZpNmzZh8uTJyM/Pr/aH7c7sGDaydDU9KyAgAHFxcViwYAFa%0At26NvXv32p47d+4ckpKSqv392cwdw8YH6YDKi3Fz5szBqFGjkJCQgO3btyMhIaHKD3Nrq3PmWWbu%0ArFar7f4bTz31FJKTk/H2228DAP766y8sXrzY9v99dQ+nY9gIALGxsZg1axZGjhwJf39/TJ8+HWFh%0AYWjcuDHOnTuHPXv2YN68eXXaMWxk6Wp61n9zc3PDwIEDMXDgQADAH3/8gb///tulO4aNzuj69++P%0At956C0OGDEFaWhr69++P+Ph4xMTEoLy8HGvXrkX//v1rpXPmWWbvnL2xb9++mDNnDqKjowEAq1at%0Ast07Lj8//57/zmLoGDaydJGRkYiOjkZQUBC6du0KDw+PKj8DO378ON5//327s8zcMWysiy42Nhbj%0Ax4/Htm3bMHbsWLvnAVT78w1HueQN7YcOHVrlhwcPsystLcUHH3yA3NxcBAUFITw8HGvWrMHmzZth%0AtVoRHByMBQsW2N6NUVfdrVu3sGTJEhw6dAgAEBQUhLi4OHh4eOCHH35Aeno6IiIi7P5kmzO7mp5V%0AVlaGFStWIDU1FTdv3rT9wMEwDDRt2hRjx45FTEyM3Z+cMHuXnp6OoqIihIaGojqTJ0/G+vXr7R5X%0AZ98xbKxpV1paimXLlqFJkyaYMWNGleeuX7+O5cuXY8eOHcjNza2zjmEjS1fTs4qKihAfH49hw4bZ%0AXcwdNGgQ2rdvj2XLltluPOcKHcPGB+mqs23bNnz44YcoLCzEgQMH4Onp+a9NTTtnnmWmbsKECVW+%0A7tChAxYtWgQAePfdd5GZmYk1a9agdevW6h5Sx7DxH3l5eUhJScGpU6dw+fJlGIaBFi1aoEOHDnjl%0AlVcQHBxs1zi7Y9jI0tWk8fX1RVZWVrUb/hczdwwb66K7fv06EhISbD+nmDNnDhISErBjxw4YhgF/%0Af3+sXLnS7h1SNemceZbZO2dvvHbtGmbNmoUTJ04AAPr06YOkpCS0bt0aR44cwd69ezFv3jy7/y5l%0A6Bg2MnV5eXnYvn07cnJybO90ad68Obp164axY8eiY8eOqI6ZO4aNddGVlJTg9u3bePLJJ6t9/ssv%0Av8SoUaOqfe5+ueTFFXFNVqsVFy9etL27qHnz5mjbtm21H4/gSp2IyMN069Yt20cAqHP+Wc7uCgoK%0AcPToUQwbNgyNGjV6qJ0zz3KFrri4uNqPjlXnvI5ho4hIbSopKYHVanX496KadM48y+zdwz7rn4+B%0A+u8/FPxvGDqGjUydSH3gsh8LduTIEeTl5SEgIAA+Pj44cOAAUlNTAVR+LEpYWFitdc48y+xdTc8q%0AKSnBoUOHkJeXh6KiIri7u8PT0xO9evWq9q2JrtDdq+nZsyf8/f0dPsuVO4aNZu8YNrJ0tX1Wffp9%0Az9kdw8aH0fXs2fN//lC/Jp0zzzJ7V1/+OXHljmEjS8ewkaV7GP8uqC//bePsjmFjfeoY/nl25a4u%0ANh4+fNiUHcNGlm7//v3YunUrsrOzbfd6atasGXx9fTF+/HgEBga6XMewkalzhEu+c2Xz5s1Yvnw5%0AvL298euvv2LmzJlYu3Ythg8fjrKyMuzZsweRkZEIDw9/4M6ZZ5m9q+lZOTk5mDp1Kry8vODh4YGs%0ArCyEhITg2rVrOHXqFNq1a4fVq1fbfXSGmTuGjSwdw0azdwwbWTqGjSwdw0aWjmEjS8ew0ewdw0aW%0AjmEjS8ewkaVj2Gj2jmEjS8ewkaVj2MjSbdy4EcnJyRgzZgy6du2KZs2aAaj8OLrs7GykpqYiNjYW%0AL7/8cpWzzNwxbGTqHGa4oKFDhxqZmZmGYRjGqVOnDB8fH+PkyZO25zMzM43Q0NBa6Zx5ltm7mp41%0AevRoY+vWrbav9+3bZyxcuNAwDMMoKSkxFi5caEydOtWlOoaNLB3DRrN3DBtZOoaNLB3DRpaOYSNL%0Ax7DR7B3DRpaOYSNLx7CRpWPYaPaOYSNLx7CRpWPYyNKFhIQYOTk5dq/1jzNnzhgDBw60e9zMHcNG%0Aps5RLnlxpWfPnrb/XVZWZnTu3NkoLS21PVZeXm706NGjVjpnnmX2rqZn9ejRwygrK6vS+vn52b6+%0Ac+dOldd2hY5hI0vHsNHsHcNGlo5hI0vHsJGlY9jI0jFsNHvHsJGlY9jI0jFsZOkYNpq9Y9jI0jFs%0AZOkYNrJ0vXv3NkpKSuxe6x8lJSWGxWKxe9zMHcNGps5RLnmn65YtWyI7OxsAcPr0abi7u+P06dO2%0A58+cOWP3VrWads48y+xdTc/y9PS0dQCQlZVV5Qa9P/30U7U3zTJzx7CRpWPYaPaOYSNLx7CRpWPY%0AyNIxbGTpGDaavWPYyNIxbGTpGDaydAwbzd4xbGTpGDaydAwbWbouXbpgw4YNMKq5y0VFRQXWrVuH%0Abt262T1n5o5hI1PnKJe8of3EiRMxceJEeHt745dffsGiRYswY8YMhISEoKKiAvv27UNMTEytdM48%0Ay+xdTc8aN24cIiIiMGzYMLi5uWH37t2YNGkSAODgwYOYNWuWy3UMG1k6ho1m7xg2snQMG1k6ho0s%0AHcNGlo5ho9k7ho0sHcNGlo5hI0vHsNHsHcNGlo5hI0vHsJGli4+PR2RkJLZs2YJOnTrBw8MDhmGg%0AsLAQ586dQ+PGjZGcnGx3lpk7ho1MnaNc8ob2AHDkyBHk5OTg+eefh6+vL9LT0/H555+joqICwcHB%0ACAsLq7XOmWeZvavpWbt27cKhQ4cAAAMHDrR932+//YarV6/Cz8/P5TqGjSwdw0azdwwbWTqGjSwd%0Aw0aWjmEjS8ew0ewdw0aWjmEjS8ewkaVj2Gj2jmEjS8ewkaVj2MjSlZaW4vDhw8jJyUFhYSEA4Ikn%0AnoDFYkFgYCCuXbsGLy8vl+oYNjJ1jnDZiysiIiIiIiIiIiIiwqG4uBhLly5FRkYGPD09ERkZiX79%0A+lX5nu7duyMzM9NlOoaNTJ2jXPKeK/eje/fuTuuceZbZO4aNLB3DRpaOYaPZO4aNLB3DRpaOYSNL%0Ax7CRpWPYaPaOYSNLx7CRpWPYyNIxbDR7x7CRpWPYyNIxbKwP3ZIlS5CXl4cJEybAYrEgKioKW7Zs%0AqfI91b2PwMwdw0amzlEuec+V+1HTv7k16Zx5ltk7ho0sHcNGlo5ho9k7ho0sHcNGlo5hI0vHsJGl%0AY9ho9o5hI0vHsJGlY9jI0jFsNHvHsJGlY9jI0jFsrA/dsWPHkJqaCk9PTwBAaGgo3nzzTTRp0gQj%0AR44EALi5udm9jpk7ho1MnaNc8uJKbGzsv36P1Wqtlc6ZZ5m9Y9jI0jFsZOkYNpq9Y9jI0jFsZOkY%0ANrJ0DBtZOoaNZu8YNrJ0DBtZOoaNLB3DRrN3DBtZOoaNLB3DRpbu7t27aNq0qe1ri8WCNWvWYOrU%0AqWjZsiX69etX7YUcM3cMG5k6R7nkx4Klp6fj8uXLaNiw4T3/qq3OmWeZvWPYyNIxbGTpGDaavWPY%0AyNIxbGTpGDaydAwbWTqGjWbvGDaydAwbWTqGjSwdw0azdwwbWTqGjSwdw0aWrk+fPli8eDEKCgps%0Aj/Xu3RtJSUmYOXMmvvjii2rfjWDmjmEjU+cwwwUdPXrUGDp0qHHz5s17fo+vr2+tdM48y+wdw0aW%0AjmEjS8ew0ewdw0aWjmEjS8ewkaVj2MjSMWw0e8ewkaVj2MjSMWxk6Rg2mr1j2MjSMWxk6Rg2snR/%0A/vmn8eKLLxrx8fF233vy5EnjhRdeMDp37mz3nJk7ho1MnaNc8uKKYRjGJ598Ynz66af3fN5isdRa%0A58yzzN4xbGTpGDaydAwbzd4xbGTpGDaydAwbWTqGjSwdw0azdwwbWTqGjSwdw0aWjmGj2TuGjSwd%0Aw0aWjmEjU3fjxo1qHy8vLzcyMjLu+Xpm7hg2MnX3y80wauHDxURERERERERERERERFyES95zRURE%0AREREREREREREpKZ0cUVERERERERERERERMQBurgiIiIiIiIiIiIiIiLiAF1cERERERERERERERER%0AcYAuroiIiIiIiDyg33//HRaLBenp6QCAcePGYfbs2XW8SkREREREHhZdXBERERERkTqzf/9+dO7c%0AGSdOnLB77tKlS+jVqxfWrl370M5fuXIlOnXqBIvFAovFgu7duyMoKAjz5s3DlStX7vt12rZti+zs%0AbPTt27fa51NSUlBYWFhbs0VEREREpI7p4oqIiIiIiNSZwYMHIywsDPHx8bh9+3aV5+bPn4+OHTsi%0AIiLioW7w9PREdnY2srOzcebMGaSkpCA/Px9RUVG18vrXr19HYmIiioqKauX1RERERESk7uniioiI%0AiIiI1Kn58+fDarVi+fLltse2bt2K06dPIykpCe7u7rhz5w4SExMxePBgdO/eHaGhodiyZUuV19m1%0AaxdGjBgBX19f9OvXD7GxsSgoKLA9HxgYiFWrVmHMmDHo169ftVvc3NzQrl07DB48GBcvXrQ9Pnv2%0AbIwbN67K9y5duhRDhgwBAFy4cAGdOnXC8ePHq3xPTk4OAgICUFFRgeHDhyMuLq5mf5NERERERKRe%0A0cUVERERERGpU40bN0ZiYiI+++wznDhxApcuXcLSpUsxZ84cPP300wCAd955BxkZGVi3bh1OnjyJ%0AhQsXYtmyZdi5cycA4MyZM5g7dy6mTZuGzMxM7Nq1C+fOncN7771X5azt27dj9uzZ+Pbbb6vdYrVa%0A8eOPP+Krr77C6NGjH/jX5uPjg48//hgAkJaWhsTExAd+TRERERERqXuP1PUAERERERGRvn374tVX%0AX0VcXBzatGmDXr162d4pUlBQgLS0NCQnJ+OZZ54BADz33HMYOXIkdu7ciZdeegm+vr747rvv0Lx5%0AcwCVH/UVGBiI/fv3VznHYrHA39+/ymNXrlyBxWIBAFRUVKC8vBzBwcGYMmXKQ/5Vi4iIiIgIK11c%0AERERERGRemH27Nk4duwYcnNzkZaWZnv8/PnzMAwD0dHRcHNzsz1uGAZat25t+3rz5s34+uuvceXK%0AFVRUVMBqtaJFixZVzmjbtq3duZ6enjh69Kjt66tXr2LDhg0YMWIEUlNT4eXlVZu/TBERERERMQF9%0ALJiIiIiIiNQLjRo1Qo8ePfCf//wHrVq1sj3+6KOPAgC2bdtmu/F8dnY2zp49a3tnyurVq7Fx40bE%0Ax8cjIyMD2dnZmDx5st0ZDRo0+NcdrVq1wrx58+Du7o5t27bd8/usVqujv0QRERERETEJXVwRERER%0AEZF6rV27dnB3d0dOTk6Vxy9fvoyysjIAwMmTJ+Hv74+goCA0bNgQQOV9WB5USUkJgMoLPHfu3Kny%0A3Pnz5x/49UVEREREhJMuroiIiIiISL3WpEkTjB49GqtWrUJWVhasViuysrIwZswYpKSkAKi8AJOf%0An4+CggIUFBRgxYoVKCsrw40bN1BcXOzQeTdv3sRHH32EGzduYOTIkQCA9u3b4+eff8bZs2dRXl6O%0A3bt3Izc3975e77HHHgMA5OfnO7xFRERERETqJ91zRURERERE6r24uDg0bNgQUVFRKCwsRKtWrTBh%0AwgTbR39FR0fjwoULCA4ORrNmzfDGG28gKSkJ4eHhGDRoEL755pt7vvb/v6E9ADz++OPo1q0bNm7c%0AiK5duwIAxo4di9OnT+P111/HI488ghEjRuC1117Djh07/nW7j48P/Pz8EBMTg8DAQKxZs+YB/26I%0AiIiIiEhdczMMw6jrESIiIiIiIiIiIiIiIiz0sWAiIiIiIiIiIiIiIiIO0MUVERERERERERERERER%0AB+jiioiIiIiIiIiIiIiIiAN0cUVERERERERERERERMQBurgiIiIiIiIiIiIiIiLiAF1cERERERER%0AERERERERcYAuroiIiIiIiIiIiIiIiDhAF1dEREREREREREREREQcoIsrIiIiIiIiIiIiIiIiDtDF%0AFREREREREREREREREQfo4oqIiIiIiIiIiIiIiIgD/g+5/i+6+6UC6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150206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228600"/>
            <a:ext cx="89916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81000" y="5105400"/>
            <a:ext cx="8458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If </a:t>
            </a:r>
            <a:r>
              <a:rPr lang="en-US" dirty="0">
                <a:solidFill>
                  <a:schemeClr val="tx1"/>
                </a:solidFill>
              </a:rPr>
              <a:t>we observe the graph, We can </a:t>
            </a:r>
            <a:r>
              <a:rPr lang="en-US" dirty="0" smtClean="0">
                <a:solidFill>
                  <a:schemeClr val="tx1"/>
                </a:solidFill>
              </a:rPr>
              <a:t>say</a:t>
            </a:r>
          </a:p>
          <a:p>
            <a:endParaRPr lang="en-US" dirty="0">
              <a:solidFill>
                <a:schemeClr val="tx1"/>
              </a:solidFill>
            </a:endParaRPr>
          </a:p>
          <a:p>
            <a:pPr marL="285750" indent="-285750">
              <a:buFont typeface="Arial" pitchFamily="34" charset="0"/>
              <a:buChar char="•"/>
            </a:pPr>
            <a:r>
              <a:rPr lang="en-US" dirty="0">
                <a:solidFill>
                  <a:schemeClr val="tx1"/>
                </a:solidFill>
              </a:rPr>
              <a:t>From year 2002 to 2009, demand for construction of houses are high</a:t>
            </a:r>
          </a:p>
          <a:p>
            <a:pPr marL="285750" indent="-285750">
              <a:buFont typeface="Arial" pitchFamily="34" charset="0"/>
              <a:buChar char="•"/>
            </a:pPr>
            <a:r>
              <a:rPr lang="en-US" dirty="0">
                <a:solidFill>
                  <a:schemeClr val="tx1"/>
                </a:solidFill>
              </a:rPr>
              <a:t>From year 1872 to 1913, demand for house construction is very less.</a:t>
            </a:r>
          </a:p>
          <a:p>
            <a:pPr algn="ctr"/>
            <a:endParaRPr lang="en-US" dirty="0">
              <a:solidFill>
                <a:schemeClr val="tx1"/>
              </a:solidFill>
            </a:endParaRPr>
          </a:p>
        </p:txBody>
      </p:sp>
    </p:spTree>
    <p:extLst>
      <p:ext uri="{BB962C8B-B14F-4D97-AF65-F5344CB8AC3E}">
        <p14:creationId xmlns:p14="http://schemas.microsoft.com/office/powerpoint/2010/main" xmlns="" val="306454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762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Neighborhood </a:t>
            </a:r>
            <a:r>
              <a:rPr lang="en-US" b="1" dirty="0">
                <a:solidFill>
                  <a:schemeClr val="tx1"/>
                </a:solidFill>
              </a:rPr>
              <a:t>and overall condition of </a:t>
            </a:r>
            <a:r>
              <a:rPr lang="en-US" b="1" dirty="0" smtClean="0">
                <a:solidFill>
                  <a:schemeClr val="tx1"/>
                </a:solidFill>
              </a:rPr>
              <a:t>houses</a:t>
            </a:r>
            <a:endParaRPr lang="en-US" b="1" dirty="0">
              <a:solidFill>
                <a:schemeClr val="tx1"/>
              </a:solidFill>
            </a:endParaRPr>
          </a:p>
        </p:txBody>
      </p:sp>
      <p:sp>
        <p:nvSpPr>
          <p:cNvPr id="3" name="Rectangle 2"/>
          <p:cNvSpPr/>
          <p:nvPr/>
        </p:nvSpPr>
        <p:spPr>
          <a:xfrm>
            <a:off x="533400" y="1143000"/>
            <a:ext cx="8229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OverallCond are having values range from 0 to 10. Bid the column with "&lt;5" for range 0 - 5 and "&lt;10" for range 5 - 10 for further analysis.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438400"/>
            <a:ext cx="8991599"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4191000"/>
            <a:ext cx="3962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Plot </a:t>
            </a:r>
            <a:r>
              <a:rPr lang="en-US" dirty="0" err="1">
                <a:solidFill>
                  <a:schemeClr val="tx1"/>
                </a:solidFill>
              </a:rPr>
              <a:t>countplot</a:t>
            </a:r>
            <a:endParaRPr lang="en-US" dirty="0">
              <a:solidFill>
                <a:schemeClr val="tx1"/>
              </a:solidFill>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4724400"/>
            <a:ext cx="7086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485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l4AAAN5CAYAAABpJkY+AAAABHNCSVQICAgIfAhkiAAAAAlwSFlz%0AAAAPYQAAD2EBqD+naQAAADl0RVh0U29mdHdhcmUAbWF0cGxvdGxpYiB2ZXJzaW9uIDMuMC4zLCBo%0AdHRwOi8vbWF0cGxvdGxpYi5vcmcvnQurowAAIABJREFUeJzs3XuYlXW99/HP4MAAgjByMs+psJFQ%0AUiF3pKDkqTwfAvUyYl9aahh5SreVpzQ1RHt61NziqbAk8JinraaieaCezEwgNbPygBIjziiIiDPM%0A84dPs5sHRRl+wzD4ev3Fun9r/e7vWtfANdf15r5XRWNjY2MAAAAAAABYZR3aegAAAAAAAIC1hfAC%0AAAAAAABQiPACAAAAAABQiPACAAAAAABQiPACAAAAAABQiPACAAAAAABQiPACAAAAAABQiPACAAAA%0AAABQiPACAAAAAABQiPACAAAAAABQiPACAAAAAABQiPACAAAAAABQSGVbD7AmqalZ2NYjAAAAAAAA%0Aa4g+fbqv9Gtc8QIAAAAAAFCI8AIAAAAAAFCI8AIAAAAAAFCI8AIAAAAAAFCI8AIAAAAAAFCI8AIA%0AAAAAAFCI8AIAAAAAAFCI8AIAAAAAAFCI8AIAAAAAAFCI8AIAAAAAAFCI8AIAAAAAAFCI8AIAAAAA%0AAFBIZVsPAAAAAAAA7dWMGfdl+vTr8/rrr6eiokO6dOmc/fc/KAcccMhqm+H73z8rXbp0yYknntrs%0Az0ny2ms1ueqq/8of/vD7dOjQIQ0NDfnMZ/49X/3qsenRo2erzXHXXbfnwgvPyyc+sWHT+rJljdlq%0Aq/457rgTssEGGxQ995pEeAEAAAAAgBaYOvVnmT79+pxxxjnZbrsdkiTPPfdszjrrO3nxxRcyYcJJ%0AbTpfXV1djj76P7LzziMzZcovUlXVOQsXLsz/+l8XZvz4r+aaa36eTp06tdr5N954k1x33fSmx/X1%0A9bnkkotzzjmn57LLrmy187Y14QUAAAAAAFbSwoULc/XV/5VzzvlBU3RJkv79/y1nn31+jjzyiCxY%0AsCC9e/fON75xYtP6kUd+Ofvvf1D22Wf/TJlyTe65567U19dnww03yimnfCcbbbRxnnji8VxwwTnZ%0AeeeRmTnz0Vx33fS88MLfcvHFE1NXV5slS5Zk5Mhdc9xxJ6SiouIDZ5w27efp1at3jj/+W03Hunfv%0Anv/8z9Pz2GMPNx2755678vOf/zT19fWpqqrKkUcek512GpFXX30lY8YckLPOOi9Tp07J/Pn/yNCh%0AO+a73z07FRUV+eMf/5ALLzw/7767NAMGDExjY2O6dOnygfNUVlZm5MhRueuu25uOPfTQA7n22quy%0AdOk7WbZsWb7ylSPzhS/skyQ55JB9c8QRX8l9992bV16Zm379+uXccyemV6/eee21mpx55rfzyitz%0As9FGG+ezn/1c7r77zlx33fQsW7bsAz/b1cF3vAAAAAAAwEqaPfupVFRU5LOf/dxya1tt1T+bbLJp%0APvWpbTJjxv1pbGxMkrz88kv529/+mlGjds+0adfnvvvuyRVXXJsbbrgtn/709jnvvLOb9njttZps%0AtdWAXH/9TVlnnXVy/vnnZMcdh+dnP7shkyf/JHfc8cs8+ujDy537Xz3++P/JLruMWu54x44dM3Lk%0AqHTq1Cl//vMzmTTp/Jxzzg9y/fU35aST/jNnnnlaamrmJ0mWLVuWP//5mVx55ZT85Ce/yIMP3p8n%0An3wiy5YtyznnnJFDDhmTadNuzX/8x1GZOfORFc6zePHi3HLLjU2hatGiRTnrrO/k5JNPy/XX35Tj%0Aj/9WLrjgnLz55htNr5kx4/5cdNH/zg033JaGhmX55S9vTpJccskP07t379x8850566zv59Zbb256%0AzYd9tq1NeAEAAAAAgJW0cOGbWX/9Xh+43qtXn7z11qIsXfpO5syZlSS57757stNOI9KtW7fMmHFf%0ADjzwkKy3Xo8kyZgxh+epp57Ma6/VJEmWLl2aUaN2b9rv8suvzmGHHZEkWX/9XvnkJ7fMyy+/+KEz%0A9urVe4XPefjhh7LjjsOz2WabJ0kGD942W2yxZX73u982PWfvvfdLklRXV6dfvw3yj3/My8svv5R5%0A817NXnvtnSTZYoutss02Q5rt/fLLL+Xwww/O4YcfnC99ab/su+/u6d27T84449wkSbdu3XL33Q9m%0A8OBtkiQ77DAsDQ0NefXVV5v2+Pzn90hVVeess8466d9/QP7xj3lJkieeeDx77rl3Kioq0rt3n+y2%0A2x5Nr/mwz7a1udUYAAAAAACspOrq6rz2Wk0aGxvf93ZfCxa8lj59+mTUqN0zY8Z9GTx42zzwwK9y%0AzDHfSPJeFLnuup/kppv+5ztQevTomQULFiRJunTpkqqqqqa1hx9+MNOnT01t7evp0KFD/vGPeRkx%0AYtcVztijR8+mUPFBXn99QXr2rG52bL31eub11xc0Pe7efb2mP6+zzjpZtmxZ3nzzjXTq1CmdO3du%0AWvv/9/nX73iprX09hx12UHbeeWS6deuW5L2raaZOvS4zZtyfd955Jx06vPc5NjYu+5dzd2927qVL%0AlyZ57/Pr0aNn01q/fv2a/ryiz7Z37z4r/DxKEF4AAAAAAGAlfepT22addSrz8MMPZcSIXZqt/fWv%0Az2fu3Jfymc98NptvvkXOPPPb2Xvv/VNbW5vPfObfkyR9+/bLrrvulgMOOHi5vZ944vFmj+fOfTln%0AnHFaJk3639lxx88mSb761bEfOuOwYTvm/vt/lSOOGJcOHf7nBlgNDQ2ZPPnHOfTQI9KrV+/89a9/%0Aafa6urraD71Spnv39bJ06dIsXbo0nTp1SvJexFlvvfXe9/nV1etn7Ngj88MfTsy1116fysrK3H33%0Anbnllhtz+eVXZ8MNN8qSJUuy2247fej7SpJ11103ixcvanpcU/M/V7Os6LNdHdxqDAAAAAAAVlLX%0Arl1z9NHjc9FFFzQLJX//+99y9tnfyRFHjEvfvv0yePC2qayszE9/enV2223PVFa+dz3Errt+Pnfc%0A8cu89dZ78eDpp+fk3HPPbPo+mH+1ePHiVFRUZODArZMkDz54f1599dW8/fbiFc44evThWbx4cS64%0A4JwsXvzecxctWpTzz/9ennji8XTr1i0777xLfvvbmXnxxReSJE8++URefPGFpkD0QTbaaOP07t0n%0Av/rV3UmS55//S9Mt1T7Il750aN59991Mnz61aZZevXplgw0+kYaGhvz85z9Nx44dm2ZdkW23/XTu%0Avfe9c7/2Wk3uv/9XTWsr89m2Ble8AAAAAABACxx88Oj07t0nkyf/uOkWYOuu2y2HHnpEvvCFfZqe%0At/vue+UnP7kqV1/9s6Zj++57YBYsWJCvfW1cKioq0qVLlxxzzDfe97Zl/fsPyD777J+vfOWw9OjR%0AI3vs8YUceeTRueKKS7PJJpt+4Hzrrbderrjimlx55eX5ylcOS8eOlenQYZ3stNOInHTSf6Zjx47p%0A339AvvWt7+T000/Nu+++my5duua88yamV6/eefXVVz5w78rKynz3u2fn4ot/kClTrsmWW/Zv9p00%0A76djx4457rjjc/bZp2f33ffMnnt+Ib/+9YyMHr1/evaszlFHHZNddvl8zj77O/nRj/5rhXuNH398%0Azj77uxk9ev9suulm+eIX98l9992z0p9ta6hoXF2Jpx2oqVnY1iMAAAAAAAAfwb9+v84vfvGzPPLI%0Ar3PppZOLnqNPn+4f/qT/j1uNAQAAAAAA7co110zOqaeekIaGhrzzzpI8+OADGTJku7YeK4krXppx%0AxQsAAAAAAKz5Fi1alAsu+F6effbZdOhQkSFDtsvxx38rXbt2LXqellzxIrz8C+EFAAAAAAD4J7ca%0AAwAAAAAAaEPCCwAAAAAAQCHCCwAAAAAAQCHCCwAAAAAAQCHCCwAAAAAAQCHCCwAAAAAAQCHCCwAA%0AAAAAQCGVbT0AAAAAAACQ7DXxltV6vrtPObDV9n711VfypS/tl06dOjU7ftRRx+bww7/cauddEwgv%0AAAAAAABAi/z2tzOz7rrdMnjwNu+7/sADj63midqeW40BAAAAAAAf2dKlS3Pnnbdl7Ngx+dGPJqWy%0A0jUe/8qnAQAAAAAAfKg33qjLrbfelJtvnp4NN9w4X/3qsdlpp5GpqKj4wNecc84Zefzx36ahoSH7%0A7HNAjjrqmLU+1Kzd766g1r63XmveSw8AAAAAAFbF7373m3z726dk2LAd8/3vX5jBg7dd4fM7duyU%0AbbbZNiNG7JrTTjsjf/7zM/nud09NZWVljjrqmNU0ddtwqzEAAAAAAGCFamvrUlXVKYMHb5NPfnKL%0AD31+7969c/nl12TkyF1TWVmZQYMG58tf/o/cddftq2HatiW8AAAAAAAAK7THHnvle9+7IE8++Ycc%0AfPC+ueyyH2X+/H+s1B4bbPCJLFjwWhobG1tpyjWD8AIAAAAAAHyo7bcfmokTf5jJk6/N4sVvZezY%0AMTn33DMzb9685Z77+OP/Jz/96dXNjr3wwt/yiU9suMLvhFkbCC8AAAAAAMBHtummm+db3/p2pk27%0ANRtvvEmef/655Z7TrVv3XHvtlbnnnrtSX1+fZ575U6ZO/VkOOODgNph49aps6wEAAAAAAID2p0eP%0Anhk37qj3XRs4cOucffb5ufbaKzNx4vfTrVv3HHLImIweffhqnnL1E14AAAAAAGANcPcpB7b1CEWN%0AHLlrRo7cta3HWO3cagwAAAAAAKAQ4QUAAAAAAKAQ4QUAAAAAAKAQ4QUAAAAAAKAQ4QUAAAAAAKAQ%0A4QUAAAAAAKAQ4QUAAAAAAKAQ4QUAAAAAAKAQ4QUAAAAAAKAQ4QUAAAAAAKCQyrYeAAAAAAAASN6+%0AfPhqPV+XYx9r9XPcffedueiiH+Sgg76UY4/9RrO1G274RW6+eXoWLFiQLbfcKt/85skZOHDrVp+p%0AtbniBQAAAAAAaJHf/nZmZs+e9b5rF130g9x007T067fBcmuPPPLrXH31Ffnud7+X22+/J5/73M45%0A9dTj8/bbb7f2yK1OeAEAAAAAAD6ypUuX5s47b8vYsWPyox9NSmXl+99cq1+/frnssqvSs2fP5dZu%0Au+3m7L33vvnUpwanqqpzDj98bJKKPPror1t5+tbnVmMAAAAAAMCHeuONutx66025+ebp2XDDjfPV%0Arx6bnXYamYqKivd9/hFHjPvAvZ599ul8/vN7ND3u0KFD+vcfkKef/lN2223P0qOvVsILAAAAAACw%0AQr/73W/y7W+fkmHDdsz3v39hBg/edpX2e+ONN9K9+3rNjq23Xo+88UbdKu27JnCrMQAAAAAAYIVq%0Aa+tSVdUpgwdvk09+cosiezY2NhbZZ00jvAAAAAAAACu0xx575XvfuyBPPvmHHHzwvrnssh9l/vx/%0AtHi/nj2r8+abbzQ79sYbb6S6ev1VHbXNCS8AAAAAAMCH2n77oZk48YeZPPnaLF78VsaOHZNzzz0z%0A8+bNW+m9Bg7cOs8++3TT44aGhvz5z89k0KBPlRy5TQgvAAAAAADAR7bpppvnW9/6dqZNuzUbb7xJ%0Ann/+uZXe44ADDsndd9+Z2bNnZcmSJZky5Zp07Ngxw4fv1AoTr16VbT0AAAAAAADQ/vTo0TPjxh31%0Avmvz5r2aww8/OEny7rvvZtasP+aGG6amX78NMnXqzfn3fx+eo48+Lmec8Z+pq6vNwIGDMmnSj1JV%0A1Xl1voVWUdG4tn57TQvU1Cz8wLW9Jt7Sque++5QDW3V/AAAAAABg5fTp032lX+NWYwAAAAAAAIUI%0ALwAAAAAAAIUILwAAAAAAAIUILwAAAAAAAIUILwAAAAAAAIUILwAAAAAAAIVUtvUAAADAmuvty4e3%0A+jm6HPtYq58DAABgdXHFCwAAAAAAQCHCCwAAAAAAQCHCCwAAAAAAQCHCCwAAAAAAQCHCCwAAAAAA%0AQCHCCwAAAAAAQCHCCwAAAAAAQCFtHl4efvjhDB8+PCeccMJya/fee2/222+/bLfddtlzzz0zffr0%0AZutTpkzJnnvume233z6HHXZYZs+evbrGBgAAAAAAWE5lW578yiuvzI033pjNNttsubWnnnoqJ598%0Aci6++OLssssuefTRRzN+/PhsscUWGTp0aB544IFccsklueqqq/Jv//ZvmTJlSo455pjce++96dq1%0Aaxu8GwAAAAAA4OOuTa94qaqq+sDwUldXl6OPPjq77bZbKisrM3LkyAwYMCCPP/54kmTatGk56KCD%0AMmTIkHTu3DlHHXVUkmTGjBmr9T0AAAAAAAD8U5te8TJ27NgPXBsxYkRGjBjR9Li+vj41NTXp169f%0AkmTOnDn54he/2LTeoUOHbL311pk1a1b23nvvDz33/PnzU1NT0+xYZWXX9O3bd2XfRhGVlW1+1zcA%0AAGgTfhcGAADWJm0aXlbGpEmT0rVr16bYUldXlx49ejR7To8ePVJbW/uR9ps2bVouvfTSZsfGjx+f%0ACRMmlBl4JVVXr9sm5wUAgBVZuBrO4XdhAABgbbLGh5fGxsZMmjQpd9xxR6ZMmZKqqqpmay01ZsyY%0AjBo1qtmxysquqa19q8V7roq2Oi8AALQ1vwsDAABrqpb8R7E1OrwsW7Ysp512Wp566qlMnTo1m2yy%0ASdNadXV16urqmj2/rq4u/fv3/0h79+3bd7nbitXULEx9/bJVH7wF2uq8AADQ1vwuDAAArE3W6Jsp%0An3feeXnuueeWiy5JMnjw4MyZM6fpcUNDQ/70pz9lyJAhq3tMAAAAAACAJGtwePn973+f2267LZMn%0AT07Pnj2XWz/ssMNy66235sknn8zbb7+dyy+/PJ06dcouu+yy+ocFAAAAAABIG99qbJtttkmS1NfX%0AJ0nuu+++JMmsWbNy0003ZeHChdl1112bvWbYsGG55pprMmLEiJx44ok5/vjjs2DBgmyzzTaZPHly%0AOnfuvHrfBAAAAAAAwP9T0bgq31C/lqmpWfiBa3tNvKVVz333KQe26v4AANASb18+vNXP0eXYx1r9%0AHAAAAC3Rp0/3lX7NGnurMQAAAAAAgPZGeAEAAAAAAChEeAEAAAAAAChEeAEAAAAAAChEeAEAAAAA%0AAChEeAEAAAAAAChEeAEAAAAAAChEeAEAAAAAAChEeAEAAAAAAChEeAEAAAAAAChEeAEAAAAAAChE%0AeAEAAAAAAChEeAEAAAAAAChEeAEAAAAAAChEeAEAAAAAAChEeAEAAAAAAChEeAEAAAAAAChEeAEA%0AAAAAAChEeAEAAAAAAChEeAEAAAAAAChEeAEAAAAAAChEeAEAAAAAAChEeAEAAAAAAChEeAEAAAAA%0AAChEeAEAAAAAAChEeAEAAAAAAChEeAEAAAAAAChEeAEAAAAAAChEeAEAAAAAAChEeAEAAAAAAChE%0AeAEAAAAAAChEeAEAAAAAAChEeAEAAAAAAChEeAEAAAAAAChEeAEAAAAAAChEeAEAAAAAAChEeAEA%0AAAAAAChEeAEAAAAAAChEeAEAAAAAAChEeAEAAAAAAChEeAEAAAAAAChEeAEAAAAAAChEeAEAAAAA%0AAChEeAEAAAAAAChEeAEAAAAAAChEeAEAAAAAAChEeAEAAAAAAChEeAEAAAAAAChEeAEAAAAAAChE%0AeAEAAAAAAChEeAEAAAAAAChEeAEAAAAAAChEeAEAAAAAAChEeAEAAAAAAChEeAEAAAAAAChEeAEA%0AAAAAAChEeAEAAAAAAChEeAEAAAAAAChEeAEAAAAAAChEeAEAAAAAAChEeAEAAAAAAChEeAEAAAAA%0AAChEeAEAAAAAAChEeAEAAAAAAChEeAEAAAAAAChEeAEAAAAAAChEeAEAAAAAAChEeAEAAAAAAChE%0AeAEAAAAAAChEeAEAAAAAAChEeAEAAAAAAChEeAEAAAAAAChEeAEAAAAAAChEeAEAAAAAAChEeAEA%0AAAAAAChEeAEAAAAAAChEeAEAAAAAAChEeAEAAAAAAChEeAEAAAAAAChEeAEAAAAAAChEeAEAAAAA%0AAChEeAEAAAAAAChEeAEAAAAAAChEeAEAAAAAAChEeAEAAAAAAChEeAEAAAAAAChEeAEAAAAAAChE%0AeAEAAAAAAChEeAEAAAAAAChEeAEAAAAAACiksq0HAAAAWm6vibe06v63dG/V7QEAANY6rngBAAAA%0AAAAoRHgBAAAAAAAoRHgBAAAAAAAoRHgBAAAAAAAoRHgBAAAAAAAoRHgBAAAAAAAoRHgBAAAAAAAo%0ARHgBAAAAAAAoRHgBAAAAAAAoRHgBAAAAAAAoRHgBAAAAAAAoRHgBAAAAAAAopM3Dy8MPP5zhw4fn%0AhBNOWG7trrvuyr777pvtttsuBx10UB555JGmtWXLluWHP/xhPv/5z2fYsGE58sgj89JLL63O0QEA%0AAAAAAJpp0/By5ZVX5txzz81mm2223NrTTz+dU089NSeffHJ+85vfZNy4cTnuuOMyb968JMnPf/7z%0A3H777Zk8eXJmzJiRzTffPOPHj09jY+PqfhsAAAAAAABJ2ji8VFVV5cYbb3zf8HLDDTdk5MiRGTly%0AZKqqqrLffvtlwIABue2225Ik06ZNy7hx47LlllumW7duOeGEE/L888/nj3/84+p+GwAAAAAAAEmS%0AyrY8+dixYz9wbc6cORk5cmSzY4MGDcqsWbOyZMmS/OUvf8mgQYOa1rp165bNNtsss2bNyqc//ekP%0APff8+fNTU1PT7FhlZdf07dt3Jd9FGZWVbX7XNwAAaBN+FwYAANYmbRpeVqSuri49evRodqxHjx75%0Ay1/+kjfeeCONjY3vu15bW/uR9p82bVouvfTSZsfGjx+fCRMmrNrgLVRdvW6bnBcAANqa34UBAIC1%0AyRobXpJ86Pe1rMr3uYwZMyajRo1qdqyysmtqa99q8Z6roq3OCwAAbc3vwgAAwJqqJf9RbI0NL9XV%0A1amrq2t2rK6uLuuvv3569uyZDh06vO96r169PtL+ffv2Xe62YjU1C1Nfv2zVBm+htjovAAC0Nb8L%0AAwAAa5M19mbKgwcPzuzZs5sdmzVrVoYMGZKqqqr0798/c+bMaVp788038+KLL2bbbbdd3aMCAAAA%0AAAAkWYPDy+jRo/PYY4/lwQcfzDvvvJMbb7wxf//737PffvslSQ477LBMmTIlzz//fBYtWpRJkyZl%0A6623zjbbbNPGkwMAAAAAAB9XbXqrsX9Gkvr6+iTJfffdl+S9K1sGDBiQSZMm5fzzz8/cuXOz1VZb%0A5YorrkifPn2SJIceemhqamry5S9/OW+99VZ23HHHXHrppW3zRgAAAAAAANLG4WXWrFkrXN9jjz2y%0Axx57vO9aRUVFJkyYkAkTJrTGaAAAAAAAACttjb3VGAAAAAAAQHsjvAAAAAAAABQivAAAAAAAABQi%0AvAAAAAAAABQivAAAAAAAABQivAAAAAAAABQivAAAAAAAABQivAAAAAAAABQivAAAAAAAABQivAAA%0AAAAAABQivAAAAAAAABQivAAAAAAAABQivAAAAAAAABQivAAAAAAAABQivAAAAAAAABQivAAAAAAA%0AABQivAAAAAAAABQivAAAAAAAABQivAAAAAAAABQivAAAAAAAABQivAAAAAAAABQivAAAAAAAABQi%0AvAAAAAAAABQivAAAAAAAABQivAAAAAAAABQivAAAAAAAABQivAAAAAAAABQivAAAAAAAABQivAAA%0AAAAAABQivAAAAAAAABQivAAAAAAAABQivAAAAAAAABQivAAAAAAAABQivAAAAAAAABQivAAAAAAA%0AABQivAAAAAAAABQivAAAAAAAABQivAAAAAAAABQivAAAAAAAABQivAAAAAAAABQivAAAAAAAABQi%0AvAAAAAAAABQivAAAAAAAABQivAAAAAAAABQivAAAAAAAABQivAAAAAAAABQivAAAAAAAABQivAAA%0AAAAAABQivAAAAAAAABQivAAAAAAAABQivAAAAAAAABQivAAAAAAAABQivAAAAAAAABQivAAAAAAA%0AABQivAAAAAAAABQivAAAAAAAABQivAAAAAAAABQivAAAAAAAABQivAAAAAAAABQivAAAAAAAABQi%0AvAAAAAAAABQivAAAAAAAABQivAAAAAAAABQivAAAAAAAABQivAAAAAAAABQivAAAAAAAABQivAAA%0AAAAAABQivAAAAAAAABQivAAAAAAAABQivAAAAAAAABQivAAAAAAAABQivAAAAAAAABQivAAAAAAA%0AABQivAAAAAAAABQivAAAAAAAABQivAAAAAAAABQivAAAAAAAABQivAAAAAAAABQivAAAAAAAABQi%0AvAAAAAAAABQivAAAAAAAABQivAAAAAAAABQivAAAAAAAABQivAAAAAAAABQivAAAAAAAABQivAAA%0AAAAAABQivAAAAAAAABQivAAAAAAAABQivAAAAAAAABQivAAAAAAAABQivAAAAAAAABRS2dYDANA2%0A9pp4S6vuf/cpB7bq/gAAAACwJnLFCwAAAAAAQCHCCwAAAAAAQCHCCwAAAAAAQCHCCwAAAAAAQCGV%0AbT0AAND+vX358FY/R5djH2v1cwAAAACsKle8AAAAAAAAFCK8AAAAAAAAFCK8AAAAAAAAFCK8AAAA%0AAAAAFCK8AAAAAAAAFCK8AAAAAAAAFCK8AAAAAAAAFLJGh5c//elPGTt2bIYOHZrPfe5zOfnkk/P6%0A668nSWbOnJlDDjkk22+/ffbee+/cdtttbTwtAAAAAADwcbfGhpf6+vp87Wtfy6c//ek89thjueOO%0AO/L666/nrLPOyvz58/P1r389hx56aGbOnJnvfOc7Of300zNr1qy2HhsAAAAAAPgYW2PDS01NTWpq%0AarL//vunU6dOqa6uzu67756nn346t99+ezbffPMccsghqaqqyvDhwzNq1KjccMMNbT02AAAAAADw%0AMVbZ1gN8kH79+mXrrbfOtGnT8s1vfjNLlizJvffem1122SVz5szJoEGDmj1/0KBB+e///u+PvP/8%0A+fNTU1PT7FhlZdf07du3yPwrq7JyjW1gAC3i3zVK8zMFay9/vwEAgLXJGhteOnTokEsuuSTjxo3L%0AT3/60yTJZz7zmZx00kn5+te/nn79+jV7fs+ePVNbW/uR9582bVouvfTSZsfGjx+fCRMmrPrwLVBd%0AvW6bnBegtfh37eNl4Wo4h59fwJztAAAgAElEQVQpWHv5+w0AAKxN1tjwsnTp0hxzzDHZa6+9cswx%0Ax2Tx4sU5++yzc/LJJxfZf8yYMRk1alSzY5WVXVNb+1aR/VdWW50XoLX4d43S/EzB2svfbwAAYE3V%0Akv8otsaGl5kzZ+bll1/OiSeemHXWWSfdu3fPhAkTsv/++2fnnXdOXV1ds+fX1tZm/fXX/8j79+3b%0Ad7nbitXULEx9/bIi86+stjovQGvx7xql+ZmCtZe/3wAAwNpkjb2ZckNDQ5YtW5bGxsamY0uXLk2S%0ADB8+PLNnz272/NmzZ2fIkCGrdUYAAAAAAIB/tcaGl+222y5du3bNJZdckrfffju1tbW5/PLLM2zY%0AsOy///6ZO3dubrjhhrzzzjt56KGH8tBDD2X06NFtPTYAAAAAAPAxtsaGl+rq6lx99dV54oknMmLE%0AiOyzzz7p3LlzLrroovTq1StXXHFFfvazn2WHHXbIeeedlwsvvDADBw5s67EBAAAAAICPsTX2O16S%0AZPDgwbnuuuved23YsGH55S9/uZonAgAAAAAA+GBr7BUvAAAAAAAA7Y3wAgAAAAAAUIjwAgAAAAAA%0AUIjwAgAAAAAAUIjwAgAAAAAAUIjwAgAAAAAAUIjwAgAAAAAAUIjwAgAAAAAAUIjwAgAAAAAAUIjw%0AAgAAAAAAUEhlWw8AAAAl7DXxllbd/+5TDmzV/QEAAFg7uOIFAAAAAACgEOEFAAAAAACgEOEFAAAA%0AAACgEOEFAAAAAACgEOEFAAAAAACgEOEFAAAAAACgEOEFAAAAAACgEOEFAAAAAACgEOEFAAAAAACg%0AEOEFAAAAAACgEOEFAAAAAACgEOEFAAAAAACgEOEFAAAAAACgEOEFAAAAAACgEOEFAAAAAACgEOEF%0AAAAAAACgEOEFAAAAAACgEOEFAAAAAACgEOEFAAAAAACgEOEFAAAAAACgEOEFAAAAAACgEOEFAAAA%0AAACgkMq2HgAAAADg426vibe06v53n3Jgq+4PAPwPV7wAAAAAAAAUIrwAAAAAAAAUIrwAAAAAAAAU%0AIrwAAAAAAAAUIrwAAAAAAAAUIrwAAAAAAAAUIrwAAAAAAAAUIrwAAAAAAAAUIrwAAAAAAAAUIrwA%0AAAAAAAAUIrwAAAAAAAAUIrwAAAAAAAAUIrwAAAAAAAAUIrwAAAAAAAAUIrwAAAAAAAAU0qLw8u67%0A777v8fr6+sydO3eVBgIAAAAAAGivWhRehg4d+r7HlyxZkgMPPHCVBgIAAAAAAGivKlfmyTNnzszM%0AmTNTX1+fiy++eLn1F198MfX19cWGAwAAAAAAaE9WKrx06tQpf//739PQ0JA77rhjufWuXbvm5JNP%0ALjYcAAAAAABAe7JS4WWHHXbIDjvskNGjR2f69OmtNRMAAAAAAEC71KLveBFdAAAAAAAAlrdSV7z8%0A05w5c3LWWWflueeeyzvvvLPc+tNPP73KgwEAAAAAALQ3LQovp59+ejp37pwJEyaka9eupWcCAAAA%0AAABol1oUXv7617/m0Ucfzbrrrlt6HgAAAAAAgHarRd/xstFGG6WxsbH0LAAAAAAAAO1ai8LLiSee%0AmPPPPz+LFi0qPQ8AAAAAAEC71aJbjV122WV5+eWXc8stt6S6ujoVFRXN1h955JEiwwEAAAAAALQn%0ALQovo0aNKj0HAAAAAABAu9ei8HLccceVngMAAAAAAKDda1F4ufTSS1e4LswAAAAAAAAfRy0KL7/4%0AxS+aPW5oaEhtbW26d++eDTfcUHgBAAAAAAA+lloUXh555JHljtXW1ubCCy/0/S8AAAAAAMDHVodS%0AG1VXV+e0007LpEmTSm0JAAAAAADQrhQLL0lSUVGRefPmldwSAAAAAACg3WjRrcamTZu23LG33347%0A999/fzbffPNVnQkAAAAAAKBdalF4OfPMM5c7VlVVlS233DJnnXXWqs4EAAAAAADQLrUovDzzzDOl%0A5wAAAAAAAGj3WhRekqSxsTG///3v89JLL6WioiJbbLFFtt1225KzAQAAAAAAtCstCi8vvfRSjjrq%0AqLzwwgvNjg8aNChXX311qquriwwHAAAAAADQnnRoyYvOP//8bLrpprn11lsze/bsPPXUU7nxxhuz%0A3nrr5cILLyw9IwAAAAAAQLvQoitefve73+Wee+7J+uuv33Rs8ODBmThxYkaPHl1sOAAAAAAAgPak%0ARVe8VFRUZN11113ueM+ePfPWW2+t8lAAAAAAAADtUYvCy1ZbbZUpU6Ysd/wnP/lJttxyy1UeCgAA%0AAAAAoD1q0a3GTjzxxIwbNy433XRTBgwYkCR59tlnM3fu3Pz4xz8uOiAAAAAAAEB70aIrXoYOHZo7%0A77wzu+66axoaGrJ48eJsv/32uemmmzJixIjSMwIAAAAAALQLLQovr7zySr7xjW9kyJAhueyyy3LV%0AVVelf//+OemkkzJ37tzSMwIAAAAAALQLLQov5513Xj75yU9m++23bzq23377ZfDgwTnvvPOKDQcA%0AAAAAANCetOg7Xh5//PE88MAD6dq1a9Ox3r175/TTT8+oUaOKDQcAAAAAANCetOiKl8bGxrz77rvL%0AHX/rrbfS0NCwykMBAAAAAAC0Ry0KLyNGjMipp56aZ555JosWLcqbb76ZP/zhDznppJOyyy67FB4R%0AAAAAAACgfWjRrcZOO+20jB8/PgcccEAqKiqajg8dOjRnnnlmseEAAAAAAADakxaFl/XXXz9Tp07N%0AM888kxdeeCHrrLNONt9882y11Val5wMAAAAAAGg3WhRe/mngwIEZOHBgqVkAAAAAAADatRZ9xwsA%0AAAAAAADLE14AAAAAAAAKEV4AAAAA+L/s3XuUFOWdP/7P6CggiMi6o0e8x11dEOUiIBOMgWQVJQSJ%0A4KBmd0UUAwgkwUi8rZclEUGXaAjonmCMxkTCxgGWiLeYGA1DBLxwWXVzFBUQGOQiQkAYmN8ffpmf%0AE9AQfXqq6X69zvEcp7qpej/dPd099a6nCgBIRPECAAAAAACQiOIFAAAAAAAgEcULAAAAAABAIooX%0AAAAAAACARBQvAAAAAAAAiSheAAAAAAAAElG8AAAAAAAAJKJ4AQAAAAAASETxAgAAAAAAkIjiBQAA%0AAAAAIBHFCwAAAAAAQCKKFwAAAAAAgEQULwAAAAAAAInkffEyefLk6NatW7Rr1y4uvfTSWL58eURE%0AVFVVRb9+/aJDhw7Rq1evmDlzZsZJAQAAAACAYpfXxctDDz0UM2fOjAceeCCee+65OPHEE+P++++P%0A6urqGDp0aAwYMCCqqqri+uuvjxtvvDEWLVqUdWQAAAAAAKCIlWYd4JPcd999MXr06DjhhBMiIuKG%0AG26IiIgpU6bEcccdF/369YuIiPLy8ujRo0dMmzYt2rZtm1leAAAAAACguOVt8bJ69epYvnx5vPfe%0Ae3HeeefF2rVro0uXLnHzzTfHkiVLonXr1vXu37p165g9e/Zer7+6ujrWrFlTb1lp6UFRVlaWJP/f%0AqrQ0rycfAfzNvK+RmtcUWfMazB2PLUDuea8FgIaTt8XLqlWrIiLisccei5/85CdRW1sbI0aMiBtu%0AuCG2bt0ahx9+eL37t2jRItavX7/X6586dWpMnDix3rJhw4bFiBEjPnv4T+HQQ5tmsl2AXPG+Vlze%0Ab4BteE2RNa/B3PHYAuSe91oAaDh5W7zU1tZGRMTll19eV7IMHz48rrjiiigvL//M66+oqIgePXrU%0AW1ZaelCsX7/5M6/708hquwC54n2N1LymyJrXYO54bAFyz3stAHw6n+bghbwtXg477LCIiGjevHnd%0AslatWkVtbW1s3749NmzYUO/+69evj5YtW+71+svKynY7rdiaNe9HTc3Oz5D608tquwC54n2N1Lym%0AyJrXYO54bAFyz3stADScvD3B5xFHHBHNmjWLV155pW7ZihUr4oADDoizzjorFi9eXO/+ixcvjtNO%0AO62hYwIAAAAAANTJ2+KltLQ0+vXrF/fcc0+89dZbsXbt2vjRj34UvXv3jr59+8aKFSti2rRp8cEH%0AH8QzzzwTzzzzTFx44YVZxwYAAAAAAIpY3p5qLCJi1KhRsW3btujfv39s3749zjnnnLjhhhuiadOm%0Ace+998aYMWPilltuiVatWsX48ePj5JNPzjoyAAAAAABQxPK6eDnwwAPjpptuiptuumm32zp16hQz%0AZszIIBUAAAAAAMCe5e2pxgAAAAAAAPY1ihcAAAAAAIBEFC8AAAAAAACJKF4AAAAAAAASUbwAAAAA%0AAAAkongBAAAAAABIRPECAAAAAACQiOIFAAAAAAAgEcULAAAAAABAIooXAAAAAACARBQvAAAAAAAA%0AiZRmHQAAAADYXc9xlTld/2PX9M3p+gEAipUZLwAAAAAAAIkoXgAAAAAAABJRvAAAAAAAACSieAEA%0AAAAAAEhE8QIAAAAAAJCI4gUAAAAAACARxQsAAAAAAEAiihcAAAAAAIBEFC8AAAAAAACJKF4AAAAA%0AAAASUbwAAAAAAAAkongBAAAAAABIRPECAAAAAACQiOIFAAAAAAAgEcULAAAAAABAIooXAAAAAACA%0ARBQvAAAAAAAAiSheAAAAAAAAElG8AAAAAAAAJKJ4AQAAAAAASETxAgAAAAAAkIjiBQAAAAAAIBHF%0ACwAAAAAAQCKKFwAAAAAAgEQULwAAAAAAAIkoXgAAAAAAABJRvAAAAAAAACSieAEAAAAAAEhE8QIA%0AAAAAAJCI4gUAAAAAACARxQsAAAAAAEAiihcAAAAAAIBEFC8AAAAAAACJlGYdAAAA4G/Vc1xlTtf/%0A2DV9c7p+AACgcJnxAgAAAAAAkIjiBQAAAAAAIBHFCwAAAAAAQCKKFwAAAAAAgEQULwAAAAAAAIko%0AXgAAAAAAABJRvAAAAAAAACSieAEAAAAAAEhE8QIAAAAAAJCI4gUAAAAAACARxQsAAAAAAEAiihcA%0AAAAAAIBEFC8AAAAAAACJKF4AAAAAAAASUbwAAAAAAAAkongBAAAAAABIpDTrAABQSLZMLs/5NpoM%0AmZPzbQAAAADw6ZjxAgAAAAAAkIjiBQAAAAAAIBHFCwAAAAAAQCKKFwAAAAAAgEQULwAAAAAAAIko%0AXgAAAAAAABJRvAAAAAAAACSieAEAAAAAAEhE8QIAAAAAAJCI4gUAAAAAACARxQsAAAAAAEAiihcA%0AAAAAAIBEFC8AAAAAAACJKF4AAAAAAAASUbwAAAAAAAAkongBAAAAAABIRPECAAAAAACQiOIFAAAA%0AAAAgEcULAAAAAABAIooXAAAAAACARBQvAAAAAAAAiSheAAAAAAAAElG8AAAAAAAAJKJ4AQAAAAAA%0ASETxAgAAAAAAkIjiBQAAAAAAIBHFCwAAAAAAQCKKFwAAAAAAgERKsw4AALCv2jK5POfbaDJkTs63%0AAUBx8jkGAJAbZrwAAAAAAAAkongBAAAAAABIRPECAAAAAACQiOIFAAAAAAAgEcULAAAAAABAIooX%0AAAAAAACARBQvAAAAAAAAiSheAAAAAAAAElG8AAAAAAAAJKJ4AQAAAAAASETxAgAAAAAAkIjiBQAA%0AAAAAIJF9pnj5/ve/HyeddFLdz1VVVdGvX7/o0KFD9OrVK2bOnJlhOgAAAAAAgIjSrAPsjVdeeSVm%0AzJhR93N1dXUMHTo0rr/++ujdu3csWLAghgwZEscff3y0bds2w6QAAAAAAEAxy/sZLzt37oybbrop%0ALr300rpl//M//xPHHXdc9OvXLxo1ahTl5eXRo0ePmDZtWnZBAQAAAACAopf3M14efvjhaNSoUfTu%0A3Tt+8IMfRETEkiVLonXr1vXu17p165g9e/Zer7e6ujrWrFlTb1lp6UFRVlb22UN/CqWled+BAfxN%0AvK/lTrE+tsZN1jwXuZOPj20+ZoJ9kd+l/OG5AICGk9fFy7vvvhs//OEP48EHH6y3fMOGDXH44YfX%0AW9aiRYtYv379Xq976tSpMXHixHrLhg0bFiNGjPj0gT+DQw9tmsl2AXKlWN/X3m+AbeTjY2vcuZOP%0A4y5WnovcycfHNh8zwb7I71L+8FwAQMPJ6+Lltttui6997Wtx4oknxvLly5Ouu6KiInr06FFvWWnp%0AQbF+/eak29lbWW0XIFe8r+VOsT62xk3WPBe5k4+PbT5mgn2R36X84bkAgE/n0xy8kLfFS1VVVbz4%0A4osxa9as3W479NBDY8OGDfWWrV+/Plq2bLnX6y8rK9vttGJr1rwfNTU7P13gzyir7QLkive13CnW%0Ax9a4yZrnInfy8bHNx0ywL/K7lD88FwDQcPK2eJk5c2asXbs2unfvHhERtbW1ERHRpUuXuOyyy3Yr%0AZBYvXhynnXZag+cEAAAAAADYJW+Ll+9+97sxcuTIup9XrVoVFRUVMWPGjNi5c2fce++9MW3atPjq%0AV78ac+fOjWeeeSamTp2aYWIAAAAAAKDY5W3xcsghh8QhhxxS93NNTU1ERBxxxBEREXHvvffGmDFj%0A4pZbbolWrVrF+PHj4+STT84kKwAAAAAAQEQeFy9/6aijjorXXnut7udOnTrFjBkzMkwEn96WyeU5%0A30aTIXNyvg0AAAAAAOrbL+sAAAAAAAAAhULxAgAAAAAAkIjiBQAAAAAAIBHFCwAAAAAAQCKlWQcA%0AACCtnuMqc7r+x67pm9P1AwAAwL7MjBcAAAAAAIBEFC8AAAAAAACJKF4AAAAAAAASUbwAAAAAAAAk%0AongBAAAAAABIRPECAAAAAACQiOIFAAAAAAAgEcULAAAAAABAIooXAAAAAACARBQvAAAAAAAAiShe%0AAAAAAAAAEinNOgBA1nqOq8zp+h+7pm9O1w/Q0LZMLs/5NpoMmZPzbQAAAEAumPECAAAAAACQiOIF%0AAAAAAAAgEcULAAAAAABAIooXAAAAAACARBQvAAAAAAAAiZRmHQDIHz3HVeZ0/Y9d0zen6wcAAAAA%0AyJoZLwAAAAAAAIkoXgAAAAAAABJRvAAAAAAAACSieAEAAAAAAEhE8QIAAAAAAJCI4gUAAAAAACAR%0AxQsAAAAAAEAiihcAAAAAAIBEFC8AAAAAAACJKF4AAAAAAAASUbwAAAAAAAAkongBAAAAAABIRPEC%0AAAAAAACQiOIFAAAAAAAgEcULAAAAAABAIooXAAAAAACAREqzDgAAAACwS89xlTld/2PX9M3p+gEA%0AzHgBAAAAAABIRPECAAAAAACQiOIFAAAAAAAgEcULAAAAAABAIooXAAAAAACAREqzDgAA5F7PcZU5%0AXX/lwTldPQAAAMA+w4wXAAAAAACARBQvAAAAAAAAiSheAAAAAAAAElG8AAAAAAAAJKJ4AQAAAAAA%0ASETxAgAAAAAAkIjiBQAAAAAAIBHFCwAAAAAAQCKKFwAAAAAAgEQULwAAAAAAAIkoXgAAAAAAABJR%0AvAAAAAAAACSieAEAAAAAAEhE8QIAAAAAAJCI4gUAAAAAACARxQsAAAAAAEAiihcAAAAAAIBEFC8A%0AAAAAAACJKF4AAAAAAAASUbwAAAAAAAAkongBAAAAAABIRPECAAAAAACQiOIFAAAAAAAgEcULAAAA%0AAABAIooXAAAAAACARBQvAAAAAAAAiSheAAAAAAAAElG8AAAAAAAAJKJ4AQAAAAAASETxAgAAAAAA%0AkIjiBQAAAAAAIBHFCwAAAAAAQCKKFwAAAAAAgERKsw4AAA2p57jKnK6/8uCcrh4AAACAPGfGCwAA%0AAAAAQCKKFwAAAAAAgEQULwAAAAAAAIkoXgAAAAAAABJRvAAAAAAAACSieAEAAAAAAEhE8QIAAAAA%0AAJCI4gUAAAAAACARxQsAAAAAAEAiihcAAAAAAIBESrMOAAAAAEBx6jmuMqfrf+yavjldPwDsiRkv%0AAAAAAAAAiSheAAAAAAAAElG8AAAAAAAAJKJ4AQAAAAAASETxAgAAAAAAkEhp1gH40JbJ5TnfRpMh%0Ac3K+DQAAAAAAKGZmvAAAAAAAACSieAEAAAAAAEhE8QIAAAAAAJCI4gUAAAAAACARxQsAAAAAAEAi%0AihcAAAAAAIBE8rp4WbFiRQwbNiy6dOkS5eXl8d3vfjc2btwYERGvvPJKfP3rX4+OHTvG2WefHffd%0Ad1/GaQEAAAAAgGKX18XLN77xjWjevHk8/fTT8cgjj8Sf/vSnuP3222Pr1q1x5ZVXxhlnnBHPPvts%0ATJgwIe6999544oknso4MAAAAAAAUsbwtXjZu3BinnHJKjBo1Kpo2bRpHHHFE9O3bN+bPnx+/+93v%0AYvv27TFkyJA46KCDok2bNtG/f/+YOnVq1rEBAAAAAIAilrfFS/PmzeO2226Lww47rG7ZypUro6ys%0ALJYsWRInnXRS7L///nW3tW7dOhYvXpxFVAAAAAAAgIiIKM06wN5atGhR/OxnP4vJkyfH7Nmzo3nz%0A5vVub9GiRWzYsCF27twZ++331/uk6urqWLNmTb1lpaUHRVlZWdLc+aS0NG97NnIgH5/vfMzUEIyb%0A1Ir1sTXu4pKP487HTIUiHx/bfMwE+6J8/F3Kx0wNwbgBoOHsE8XLggULYsiQITFq1KgoLy+P2bNn%0A7/F+JSUle73OqVOnxsSJE+stGzZsWIwYMeIzZc1nhx7aNOsI/D/vN8A28vH5zsdMDcG4Sa1YH9t8%0AHHexvp83hHwcdz5mKhT5+NjmYybYF+Xj71I+ZmoIxg0ADSfvi5enn346vvOd78SNN94Y559/fkRE%0AtGzZMt58881699uwYUO0aNFir2a7RERUVFREjx496i0rLT0o1q/fnCR3PirksbG7fHy+8zFTQzBu%0AUivWx9a4i0s+jjsfMxWKfHxs8zET7Ivy8XcpHzM1BOMGgE/n05T4eV28vPDCCzF69Oi46667olu3%0AbnXLTznllPjFL34RNTU1UVr64RAWLVoUp5122l6vu6ysbLfTiq1Z837U1OxMEz4PFfLY2F0+Pt/5%0AmKkhGDepFetja9zFJR/HnY+ZCkU+Prb5mAn2Rfn4u5SPmRqCcQNAw8nbE13W1NTEDTfcEFdffXW9%0A0iUi4qyzzopmzZrF5MmTY8uWLfHyyy/Hf//3f8dFF12UUVoAAAAAAIA8Ll5eeumleP3112PMmDHR%0Atm3bev+tWbMm7rnnnpgzZ0507tw5vvnNb8a3vvWt+OIXv5h1bAAAAAAAoIjl7anGTj/99Hjttdc+%0A8T6/+MUvGigNAABA4dsyuTzn22gyZE7OtwEAAFnK2xkvAAAAAAAA+xrFCwAAAAAAQCKKFwAAAAAA%0AgEQULwAAAAAAAIkoXgAAAAAAABIpzToAAAAAe6fnuMqcrr/y4JyuHgAAioIZLwAAAAAAAIkoXgAA%0AAAAAABJRvAAAAAAAACSieAEAAAAAAEhE8QIAAAAAAJBIadYBAAAAAKCY9BxXmdP1P3ZN35yun7+N%0A5xuKjxkvAAAAAAAAiSheAAAAAAAAElG8AAAAAAAAJKJ4AQAAAAAASETxAgAAAAAAkIjiBQAAAAAA%0AIBHFCwAAAAAAQCKKFwAAAAAAgEQULwAAAAAAAIkoXgAAAAAAABIpzToAAECu9BxXmdP1Vx6c09UD%0AAAAA+yAzXgAAAAAAABJRvAAAAAAAACSieAEAAAAAAEhE8QIAAAAAAJCI4gUAAAAAACCR0qwDAAAA%0AAAAAf92WyeU530aTIXNyvo1CZ8YLAAAAAABAIooXAAAAAACARBQvAAAAAAAAiSheAAAAAAAAElG8%0AAAAAAAAAJFKadQCAQrdlcnnOt9FkyJycbwMAAAAA+OvMeAEAAAAAAEhE8QIAAAAAAJCI4gUAAAAA%0AACARxQsAAAAAAEAipVkHgHzUc1xlTtdfeXBOVw8AAAAAQEbMeAEAAAAAAEhE8QIAAAAAAJCI4gUA%0AAAAAACARxQsAAAAAAEAiihcAAAAAAIBESrMOAAAAAACks2Vyec630WTInJxvg31bz3GVOV3/Y9f0%0Azen6P61cj7vy4JyunkTMeAEAAAAAAEhE8QIAAAAAAJCI4gUAAAAAACARxQsAAAAAAEAiihcAAAAA%0AAIBEFC8AAAAAAACJKF4AAAAAAAASUbwAAAAAAAAkongBAAAAAABIRPECAAAAAACQiOIFAAAAAAAg%0AkdKsAwAAAECWtkwuz/k2mgyZk/NtAACQH8x4AQAAAAAASETxAgAAAAAAkIjiBQAAAAAAIBHFCwAA%0AAAAAQCKlWQcAAADINy62nl96jqvM6forD87p6gEAKDJmvAAAAAAAACSieAEAAAAAAEhE8QIAAAAA%0AAJCI4gUAAAAAACARxQsAAAAAAEAipVkHoLhtmVye8200GTIn59sAAAAAAIAIM14AAAAAAACSUbwA%0AAAAAAAAkongBAAAAAABIRPECAAAAAACQiOIFAAAAAAAgkdKsAwDFY8vk8pxvo8mQOTnfBgAAsO8q%0A1r9LinXcAJAFM14AAAAAAAASUbwAAAAAAAAkongBAAAAAABIRPECAAAAAACQSGnWAQAAAAAAPqst%0Ak8tzvo0mQ+bkfBvsHc83+cyMFwAAAAAAgEQULwAAAAAAAIkoXgAAAAAAABJRvAAAAAAAACSieAEA%0AAAAAAEikNOsA5Lee4ypzuv7Kg3O6egAAAADyhP1MQLEw4wUAAAAAACARxQsAAAAAAEAiihcAAAAA%0AAIBEFC8AAAAAAACJKF4AAAAAAAASKc06AACFacvk8pxvo8mQOTnfBgAAAAD8Lcx4AQAAAAAASETx%0AAgAAAAAAkIjiBQAAAAAAIBHFCwAAAAAAQCKKFwAAAAAAgERKsw4AAAAAALmwZXJ5zrfRZMicnG8D%0AoNjta+/nZrwAAAAAAAAkongBAAAAAABIRPECAAAAAACQiOIFAAAAAAAgEcULAAAAAABAIooXAAAA%0AAACARPbp4mXFihUxePDg6NKlS3Tv3j3Gjx8fO3fuzDoWAAAAAABQpEqzDvBZDB8+PNq0aRNPPfVU%0ArF27Nq688so47LDDYuDAgVlHAwAAAAAAitA+O+Nl0aJF8eqrr8bVV18dBx98cBx33HFx6aWXxtSp%0AU7OOBgAAAAAAFKl9dt+lsMsAACAASURBVMbLkiVLolWrVnHIIYfULWvTpk0sXbo0Nm3aFM2aNfvE%0Af19dXR1r1qypt6y09KAoKyvLSd58UFq6z/Zsn4lxFxfjLi7GXVyMu7jk47jzMVOhKNbH1riLi3EX%0AF+MuLsZdXPJx3PmYqVAU62Nr3J9dSW1tbW2ytTWge+65J5588sn41a9+VbfsrbfeirPPPjueeuqp%0AOProoz/x3//whz+MiRMn1lt21VVXxfDhw3OS95NUV1fH1KlTo6KioqCLn79k3MZdDIzbuIuBcRt3%0AMTBu4y4Gxm3cxcC4jbsYGLdxFwPjNu58t09XV5+lM6qoqIhHHnmk3n8VFRUJ0+29NWvWxMSJE3eb%0AgVPojNu4i4FxG3cxMG7jLgbGbdzFwLiNuxgYt3EXA+M27mJg3Mad7/bZU421bNkyNmzYUG/Zhg0b%0AoqSkJFq2bPlX/31ZWdk+044BAAAAAAD7hn12xsspp5wSK1eujHXr1tUtW7RoUZx44onRtGnTDJMB%0AAAAAAADFap8tXlq3bh1t27aNO++8MzZt2hSvv/56/OQnP4mLLroo62gAAAAAAECR2v/mm2++OesQ%0An9aZZ54Zs2bNiv/4j/+IX//619GvX78YNGhQlJSUZB3tb9a0adPo3Llz0c3WMW7jLgbGbdzFwLiN%0AuxgYt3EXA+M27mJg3MZdDIzbuIuBcRt3Piup/SxXqAcAAAAAAKDOPnuqMQAAAAAAgHyjeAEAAAAA%0AAEhE8QIAAAAAAJCI4gUAAAAAACARxQsAAAAAAEAiihcAAAAAAIBEFC8AAAAAAACJKF4AAAAAAAAS%0AUbwAAAAAAAAkongBAAAAKDC1tbV7XL5jx45YtWpVA6dpOGvWrMk6AgAoXrLy8ssvZx2hwX3jG9/I%0AOkJmbrnllqwjQM5df/31e1y+adOmGDZsWAOnAVIqxu8tuxTrTqtiMnXq1Fi5cmXWMYAcKtbPsXbt%0A2u1x+Z///Ofo3bt3A6dpOGeffXbs2LEj6xgNrpCfU4B9UWnWAYrVoEGDYs6cOXHggQdmHaXBvPPO%0AO7F48eI45ZRTso7S4J599tlYtmxZHH300VlHycTWrVvjt7/9baxatSoGDhwYERGrVq2KI444IuNk%0AaS1dunSv73v88cfnMEnDWrZsWbz55psxc+bMOO+883bbSfnWW2/Fc889l1G67Lz33ntxyCGHZB0j%0AZ1atWhVTpkyJN954I7Zu3brb7Q899FAGqRrW2rVrY+XKlUXxuVaM31t2adeu3R532O3aaTVv3rwM%0AUpHShAkT4uabb47jjz8+zjzzzDjzzDOjc+fORfV637JlS5SUlETjxo13u+3VV1+Nk08+OYNUuTNp%0A0qTo169flJWVZR0lM7/5zW/iS1/6UkRELFq0KGbMmBHHHntsXHLJJbHffoV3fGaxfY49/vjj8fjj%0Aj8f27dtj1KhRu93+zjvvxP77759BsoYxYMCA+NGPfhSDBg2Kpk2bZh2nwbRo0SKeeeaZOOuss7KO%0AQgN69913480339zj32TdunXLIBEpTZw4cY/LGzduHCeddFKceeaZDZwoGy+99FLMmDEjVq9eHZMm%0ATYqdO3fGE088ET179sw62icqqf24w/jIqZ/+9Kfx9ttvx8UXXxxHHnnkbl96CvEL4R133BGPPvpo%0AnHrqqXHkkUdGaWn93u/b3/52Rsly75577olf//rX8YUvfGGPY6+oqMgoWe698MILMWTIkGjevHms%0AXLkyFi9eHCtWrIivfOUrMWnSpOjatWvWEZM5+eSTo6Sk5GOPjt51W0lJSbzyyisNnC53nnzyybj7%0A7rvjT3/60x5vb9SoUQwYMCCuvfbaBk7WcJYsWRI33nhjPPLIIxERMXLkyHj88cfj0EMPjUmTJkX7%0A9u0zTpjeRRddFJs2bYrPf/7ze9xR981vfjODVA1j9erVcd1118Uf/vCHKC0tjcWLF0d1dXUMGjQo%0AJk2aVJAlezF+b9m10+qxxx6Lc889d7fb33nnnVi6dGnMnTs3g3S5t2zZshg/fnzcfffdERExbty4%0AmDp1ahx77LExfvz4+NznPpdxwrSWLFkSVVVVUVVVFQsWLIiIiE6dOtUVMYV0wMRHrVu3Lq655pqo%0AqqqK2tra+PKXvxy33357NGnSJLZt2xYTJ06M++67LxYvXpx11KTOPvvsWLFiRXTr1i369+8f3bt3%0AL+id0H/pjjvuiCeeeCKeeOKJWLVqVZx33nlxzjnnxJtvvhnt2rWL0aNHZx0xuWL7HFu2bFk88cQT%0Aceedd0afPn12u71Ro0bxla98JU4//fQM0uVe7969o7q6OjZt2hTNmzff7fku1IPCbrjhhnj66aej%0AVatWe9zvcOedd2aULDf+llKhUJ/zH//4xzFhwoQ9zvAqtP0OH7Vjx46YMmVKTJ8+PdasWRPz5s2L%0AzZs3x5133hmjR4+ORo0aZR0xmY/bX/j+++/H22+/HV27do0JEyZEs2bNGjhZw/nlL38ZY8eOjXPP%0APTdmzpwZixYtitWrV0f//v3j8ssvj3/913/NOuLHUrxkpH379lFTUxM1NTV7vL0Q3xz/5V/+5WNv%0AKykpiQceeKAB0zSsHj16fOxtJSUl8Zvf/KYB0zSs/v37x/nnnx+XXHJJnHrqqbFw4cKIiHj00Udj%0AypQp8atf/SrjhOmsWLFir+/bqlWrHCbJRp8+fWLGjBlZx8jERRddFGeeeWYMHTo0nnrqqbj55pvj%0Al7/8Zbzwwgvx85//PH7+859nHTG59u3bx+9+97uCntXzcYYNGxYHHXRQfPvb345zzjknFi5cGDU1%0ANXHnnXfGG2+8Effee2/WEZMrxu8txb7T6rLLLoujjz46brnllpg7d24MHz48Jk2aFC+99FLMnTs3%0ApkyZknXEnNm2bVssWLAg5s6dG/PmzYslS5ZEWVlZPPnkk1lHS+66666L5cuXx8iRI2Pbtm1x1113%0AxamnnhrnnHNOXH/99bFjx47493//94I8mnLBggUxffr0mD17djRq1Cj69OkTF154YRx33HFZR8u5%0AM888Mx566KE45phjYtKkSTF//vy47777Yu3atXHBBRfE7373u6wjJleMn2MRH87uGjp0aNYxGlxl%0AZeUn3t63b98GStKw/tqBbrfddlsDJWkYjzzySJSUlOzVfQv1Oe/atWt85zvfifPOO2+PB8MVqu99%0A73vx/PPPx2WXXRY33nhjLFy4MDZs2BAjR46M448/Pm6++easIzaIdevWxahRo+LEE0/82FO/F4J/%0A/ud/jrFjx0bHjh3r7Vd85ZVXYuTIkfHEE09knPDjKV4y8vzzz3/i7Z07d26gJJBb7dq1i/nz50dp%0AaWmcdtppdadr2blzZ3Ts2DFefPHFjBPm1sKFC2PVqlVx9tlnR0TEBx98UFBHX/ylj56OZMWKFfHk%0Ak0/GscceG927d884WW517Ngx/vjHP0ZpaWlce+21cfDBB8d1110XtbW10blz54I8FdH5558fU6ZM%0Aib/7u7/LOkqD69ixY/z+97+Ppk2b1ntf27p1a5x11lnxxz/+MeOE6RXz95b77rsvLrvssqxjNLjT%0ATz89nnvuuWjcuHHcdNNNUVtbG7feemts3749unXrVpCv84966623oqqqKp5//vlYsGBBbN26tSDH%0A/MUvfjEeeuihugNC3nrrrbprBFx66aUxbNiwgv7eEvHhd7Mnn3wyKisrY+7cudGuXbvo169fnHvu%0AuQW7E6t9+/Z138EvueSS6NWrV1x88cUR8eF395deeinLeDlRrJ9j7du3jwULFhTk6eOAiC5dusSc%0AOXOKatZmRER5eXlMmzYtWrVqVe/vsTVr1kTfvn0LdobTnrz++usxdOjQePzxx7OOkjPt27ePF154%0AIUpKSuo939u3b49OnTrl9fcW13jJSPv27eOAAw6ot2zTpk0FPTUs4sNrAsyaNStWr15d18YuXLgw%0ATj311IyT5d66devimWeeqZsVsWtndKE/53//938fK1eu3O3UO4sWLSrosb/++utx1VVXxTvvvBM7%0AduyoO8Va//7948c//nG0bt0664jJ/eQnP4l777035s6dGxs2bIgLL7wwPve5z8Xq1avjT3/6Uwwe%0APDjriDnTqFGj2L59e5SUlMSzzz4b48ePj4gPrwGxc+fOjNPlxujRo+PGG2+Mr3/969GqVavd/qAv%0AxNNt7dKkSZM9nlLwvffeK9gLuX50h9T69evj0EMPzTBNw9hVmLZt2/YTy9NOnTo1VKQGtf/++9f9%0AEf/cc8/FDTfcEBERtbW1sX379iyj5cS6deuiqqoq5syZE1VVVbFhw4bo2LFjdOnSJS677LJo06ZN%0A1hFzYv369fVm4R577LGxc+fOmD59epx44okZJms4u2avfeUrX4nVq1fH7Nmz44EHHojvf//7BXng%0ARMSHn9Fz586Ngw46KBYuXBgTJkyIiA+/nxfqARXF+DkW8eG1Tn74wx/G5ZdfXjTXOnn33Xdj2bJl%0A0aZNmzjwwANj1qxZ8eCDD8bWrVujT58+BXswRVVVVaxfvz7OO++8estvv/326NWrV0Fek7CiomKv%0AZ7w8/PDDOU6Tjb59+8asWbP2ODu7kG3fvn2P1wxu0qRJbN68OYNE2Tn++OOjuro66xg5deyxx8bc%0AuXN3u1TBrFmz4sgjj8wo1d5RvDSw2trauO6666Jp06Z1f8DuUlFREV/60pcK9lonv/nNb+Jb3/pW%0AdOjQIRYsWBDXX399rFy5MgYOHBi33npr9OrVK+uIOVNVVRXDhg2LJk2a1O2M/PnPfx5jxoyJBx98%0AMP7xH/8x44S507t377jiiiti4MCBsXPnznjqqafi1VdfjYceeqjuyLpCdOutt8aXvvSlGDFiRN1p%0AaFq1ahWDBw+O2267LR588MGME6b34IMP1p16prKyMo466qh44IEHYsWKFXHppZcWdPHyhS98IUaM%0AGBGlpaXRrFmzOOOMM2L79u0xYcKE6NChQ9bxcmLgwIEREfH000/X+4OnEK9j9JfOOOOMuO666+Jb%0A3/pWRERs3LgxXn311bjjjjvii1/8YrbhcmTz5s1x++23x8yZM6OmpiYWL14cGzZsiNGjR8dtt90W%0ALVu2zDpicn95itQ9XcOrkF/rnTp1iltuuSUOOOCA2LZtW9151O+///6Cu9D6V7/61VixYkW0a9cu%0AOnToEOPGjYt27drtdm78YrH//vsXTenyUdu2bYt58+ZFVVVVvP766wV5fbZdvv3tb8eQIUNi27Zt%0AMWTIkCgrK4v33nsvrrzyyoI9LVUxfo5FfFicV1dXx3/9138VxbVOfvvb38bw4cOjpqYmTjjhhLj2%0A2mtj7NixMWDAgIj48DOspKSk7ntsoViwYEFcccUVe7zG4oEHHhgDBw6Mhx9+uOCuz9atW7e9Ll4K%0AVU1NTYwdOzZ+9rOfxVFHHbXbwXCFdl2fXdq0aRP33XdfXHHFFXXLtmzZEnfccUdBloyfZOnSpVFW%0AVpZ1jJwaPHhwDB06NHr06BE1NTUxZsyYeO211+LFF1/M+9e4U401sPvvvz9++tOfxt133x1t27at%0Ad9v//d//xeDBg2PUqFF1U/wLSe/evWPkyJHx5S9/ud45+ebOnRtjxoyJWbNmZZwwd772ta9F7969%0A633B27FjR0yePDnmzZsXP/3pTzNMl1u1tbVx//33x69+9at4++23o3HjxnH00UfHgAEDol+/fgX7%0ARal9+/bxxz/+MQ488MB6UyFramrijDPOiPnz52ecML2PnrZi0KBB0a1bt7rX/EdvK0Rbt26N+++/%0AP95///24+OKLo1WrVvHnP/85hg8fHt/73vf2eDTOvu7tt9/+xNuPOeaYBkrS8N57770YPXp03Tnw%0AS0pKoqSkJM4777y48cYbC/K6N6NHj47q6uoYNmxYXHbZZbFw4cLYvHlz/Pu//3vU1tbGf/7nf2Yd%0AMblt27bV/X9tbW106tRpj+/dhXZB5l3Wrl0bd911V2zcuDEuv/zyOOWUU+K9996LAQMGxA9+8IM4%0A6aSTso6YzDe+8Y2YP39+HHbYYXH66afHGWecEV27di3YI/8/6qPfUT5pWSF78cUXo7KyMmbPnh1N%0AmjSJvn37Rr9+/Qp65mbEh99JP/jgg3qzIF566aVo165dhqlypxg/xyKK71onAwYMiJ49e0ZFRUVM%0AmTIlHn744ZgwYULd7NTFixfH1VdfHY899ljGSdO68soro23btnHVVVft8fa77747li5dWje7jcJR%0AbNf12eXVV1+Nyy+/PCI+/M76D//wD7Fs2bJo2bJlTJo0qaC+p36SZcuWxejRo6O8vPxjf/8LxaJF%0Ai6KysrLefsX+/fvHCSeckHW0T6R4aWB9+vSJa665Jj7/+c/v8fZnnnkmJk6cGNOmTWvgZLnXrl27%0AeOGFF2K//far9wfdjh07omPHjnl9Tr7P6qPXOfmoXUeQ/rVzDrPv6d69e0ybNi0OO+yweq/3N954%0AIy6++OKYO3duxgnTO+ecc+JHP/pRNG7cOM4999x49NFH4+ijj46lS5fGv/3bv8Xvf//7rCM2iGI5%0AfcWFF14YXbt2jfLy8mjfvn3B7nz+JOvWrYtly5ZFo0aN4qijjiro0yd26dIlZs+eHS1btqz3nrZx%0A48Y455xzoqqqKuOEuVdsO6OLzY4dO+Lll1+uO9XYyy+/HMcff3xdCdO5c+eC/B1v06ZNDBo0qN6y%0AKVOm7Las0Gbkr169OqZPnx6VlZWxfPnyOOuss6J///7xhS98oWCvhTF9+vS9vu/555+fwyTZ8DlW%0AHDp37hx/+MMf4oADDojNmzfH6aefHosWLar3d3ghHhBWXl4es2bN+tiZW+vWrYs+ffrEs88+28DJ%0Acuu73/1ujB07NiIiRo0a9Yn3zfej4j+t5cuXx1FHHbXb8m3btsX//u//FmyZHvHhwY+//e1vY9my%0AZdG4ceM45phjolu3bgU3Y3nXrPO/tHXr1ti8eXN069YtJk6cWNDX5Js+ffoev5ts2bIlHn744bye%0AxVhYr8Z9wPLlyz/xXOBdu3aNq6++ugETNZwjjzwyXnvttfinf/qnesufe+65gj+isKysLN58883d%0ATtuwbNmygvwj/qMmTpz4sbftt99+cfjhh0fXrl3z/ryMf6vu3bvHiBEjYujQoVFbWxuvvPJKvPrq%0AqzF58uSCPa3elVdeGf3794/a2tro27dvHH300fH+++/HkCFD4oILLsg6Xk4V4+krLrjggpg/f35c%0Ae+21sW7duujQoUN07do1unbtWpDTuz/pPP/btm2rd7qpQrzmR0lJyR4/r3bs2BEffPBBBonItR07%0AdsSUKVNixowZUV1dHfPmzYvNmzfHnXfeGaNHjy64P+7233//6NChQ3To0CGuuuqq+POf/xzz58+P%0AefPmxdixY+Odd96JxYsXZx0zuQ4dOuy2A/IvlxXi7OTu3bvHMcccExdccEH07ds3DjvssKwj5dwd%0Ad9xR7+eNGzfG9u3bo3nz5lFbWxsbN26Mxo0bx+GHH16QxUuxfo7tei+fPn16rFmzpuDfyz/44IO6%0Aa+k2bdo0DjzwwN12whbi9Re3bNnyiX9vtGjRIjZt2tSAiRrGR6+bXIwHgUVE9OrVa48HBm3ZsiUG%0ADhxYcCXjR+064LPQfVypeMABB8QJJ5xQkNcP3mXnzp1RU1MTN910U/Tq1Wu30z6/9dZbMWHCBMUL%0A/789nR/8o7Zt21aQXwQiIi6++OIYNGhQ9OvXL3bs2BH3339/vPbaa/Hoo4/GNddck3W8nOrTp08M%0AHjw4LrnkkrppcG+88UY89NBD0bNnz4zT5dYLL7wQS5Ysia1bt8Zxxx0X++23XyxdurTuejfvvvtu%0A3HLLLXHXXXdF9+7ds46bzOjRo2P8+PExcuTI2LZtW/Tt2zdatGgRFRUVMWzYsKzj5cTXvva1+Pzn%0APx+bNm2qO39ws2bNYvjw4QVbNu1y6623RnV1dfz4xz+uu2DnAQccEM2aNYsxY8YU5OkrKioqoqKi%0AIiIiVq5cGfPnz48FCxbEd77znVi/fn3Bzer6a9f72LVjcv/99y/InbPt27ePcePG1Ts4ZMWKFfG9%0A732v3gWLKRxjx46N559/PgYPHhw33nhjRHx4IdPXX389/j/2zj0sxvz//88hHeTQp1ZtIiKWXdJJ%0A03RcFZEOclgrwirk8HHIcSWiSLRtCDnTrnUoEuVUi5ImKlFRrAodNEOhqEwzze+Pru5vown7+TVz%0A8555XFfXVe/7/uM5zcx9v+/X4fkKDg5GQEAAvQIlSEVFBVJTU8Fms3H79m1UVVVh2LBhdMuSCCTO%0AnPscoqKiYGpqij///BPV1dUykXhpOcsjOjoa9+/fx+LFi6kuXS6Xi/DwcGJn28jqfaz5Wj537lyZ%0Au5bLEtra2njw4EGbAdiMjAxoaWlJWZXkCQwMRGZmJkxNTYm11GqL6OhoxMTEgMfjUTOMWsLlcqGm%0ApkaDMsnRVueHOEiaX0WaJeS/ISoqCiEhIQAAAwMDsed86V1dcqsxKfPLL7/Azc2tzSqiffv24caN%0AG8Q+BF25ckXsrA8LCwu6pUkUoVCIP//8E6dPn0ZpaSl4PB50dXXh6uoKLy+vVkMOSeLo0aMoLCzE%0AypUrqSqzt2/fYtu2bTA0NIS7uzvOnDmDI0eO4Ny5czSrbX+EQiEqKyuhrKxMfHeTi4sLzp8/T7cM%0AWpBl+woOh4OsrCxkZmbizp07eP78OYYMGYKDBw/SLa1daTnv4+rVq7h06RJmz56Nvn37QigU4p9/%0A/sHBgwcxfvx42NnZ0ahUMpSXl2PevHkoLCwEn8+HqqoqamtrYWRkhN9++w3a2tp0S5Q4smY1ZmFh%0AgejoaOjo6Ii89hcvXsDd3Z2oB9p3797h1q1bSEtLw82bN/HkyRNoaWnBysoK1tbWsLCwQNeuXemW%0AKVHq6urAYDCgrKzc6lhBQQEGDRpEgyrJM3XqVOTm5kJNTY3q2mSxWEQGKFtia2uLy5cvt3q/3759%0ACycnJyLtYcvLyzF//nw8fvxYpu5jsnQtB4DBgweLJMrv3bvXKnGek5ODBw8eSFuaRNm9ezeuX7+O%0AvXv3trI8Li8vx/Tp0+Hu7k5kAeD333+PPn36YNKkSRg3bhyRTgPiePPmDdhsNpYtW4Z58+a1Oq6k%0ApAQHBwfo6enRoE4yfGpmVUtIS1ZcuHAB/fv3p2bXsNls/P7776irq4O9vT0WL15MZIcy0GSVaGNj%0Ag0OHDrU6pqysjMGDB4t0v31pyBMvUiY1NRWLFi3CihUrMGnSJKrttb6+HlFRUdixYwciIyP/VSb3%0Aa+Hdu3ciwxtb8vTpU/Tp00fKiiTLhQsX4OTkBAA4d+4cXF1daVZED5aWlvj7779bPdi9f/8eo0eP%0AxrVr19DY2AgTExPi2mDz8/NRXFwsErBthkQLB09PT3h7e8PW1pZuKVLH3NwcKSkpUFRUFHmoffXq%0AFezt7XHnzh2aFbY/K1asQHZ2NhQUFGBoaAhDQ0MYGRlh4MCBxG76mhk1ahRiYmLQrVs3kfWqqir8%0A9NNPSEpKokmZ5MnJyUFpaSmUlJSgq6uLAQMG0C1JYkyePFnksywueAMAJ06ckKYsqTF8+HCkp6ej%0AY8eOIte1t2/fwtramqh79pAhQyirMWtra1hbWxP92W5JVVUVVqxYgfT0dAiFQjg4OCAkJAQqKirg%0A8XiIiIjAoUOHiOzka4bH4yEnJ4cqIrh37x40NDRgaWmJtWvX0i1PIjCZTJw4caJVQO7p06f46aef%0AcOvWLZqUSZ7c3FxqPhvp9zFAtq7lwMdtrltC2hBqHo8Hb29v5OXlYfTo0dDT00NjYyP++ecfXLly%0ABaampoiMjCTSjquiogKxsbE4e/YsysrKMGLECEycOBE2NjbEP5MAwKVLl4h3Ufm3+Pr6EuU4ER0d%0AjeDgYERERMDCwgJVVVWwt7eHmZkZzM3N8ddff8HDw+OLttv6/6WyshJqampU0XpjYyMKCgqgra39%0Axc/XlVuNSRkrKyv8+uuvCA4OxpYtW6CjowOBQICysjKoqKhg48aNRCZdgCarsf3790NTU1Nk/dix%0AYwgNDSVu0+fn54eBAwdCV1cX/v7+GDNmTJs2cyRugJppaGjAgwcPYGxsLLL+8OFDvH79GgCQl5dH%0AXGVKSEgIDh8+jC5duoitHiUx8dKnTx/8+uuv0NHRQc+ePVv5KZM60BCQTfsKNpuNLl26wNzcHCYm%0AJjAxMSFuVlNbvHr1SqwffGNjI3VdI40pU6bAzc0No0ePbrPNmzSsra1F/iZ1f9YWP/zwAw4dOoTZ%0As2dTa3V1dQgNDSVujlNERASYTCYePXpErKVYW4SGhqKhoQFRUVHg8XjYvn07fv/9dzg6OsLPzw8C%0AgQB79uyhW6ZEUVRUhKmpKQwNDcFkMpGZmYmzZ8/i2LFjxCZenJ2d4enpCRcXF/Tq1QsCgQDPnz9H%0AQkICHB0d6ZYnMXg8Ht6/fw+hUAihUIi6ujoIhUKig7OydC0HyEuofC6Kioo4fPgwzpw5g8TERGRn%0AZ4PBYKBPnz7YuHEj3NzciP2cf/vtt5g3bx7mzZuHO3fu4OzZs1i+fDlUVVXh7u6OCRMmiB0+TwrJ%0AyclITk4We6x5pq6Njc0Xb8f0bxEIBDhx4gTy8vJECl25XC4ePXpEo7L2548//kBoaCjlFJSQkABV%0AVVXs3r0bHTt2hKGhIdatW0d04iU/Px+rV69Gamoq+Hw+pk2bhocPHwIAwsLCvuixBfKOF5qoqanB%0AjRs3UFpaCgaDgb59+8LCwqLNjhAS2Lp1KxISErBv3z5899134HA4+PXXX/Ho0SNs2LAB9vb2dEts%0AVxYtWoQrV65QcwA+ttFpOZSZNHbv3o29e/fC2toaOjo6UFBQQHl5OZKTkzFhwgSsWLECZmZmWLp0%0AKWbMmEG33HbDyMgI4eHhMtX98euvv370OMm+u23ZVxgaGiIsLIxY+4qnT58iIyODGkDd3L1mamoq%0A1muYFHx9ffHoXuvaDAAAIABJREFU0SNMmTIFvXr1Ap/PR0VFBU6ePAk9PT1s376dbontzq5du5CY%0AmIjCwkJYWlrC1dUV9vb2xA3llfN/FBQUwNvbG0BTldmAAQNQUlICdXV17N69m7I6IAlTU1OkpaUR%0AXRDzIT/++COOHTsGHR0dAE3XdRcXFwDAzJkzsWDBAqK/5zdu3EBWVhaysrLw6NEj6OvrUx2cxsbG%0AxBUGNSMQCBATE4OkpCRUVFSAx+NBU1MTNjY2mDlz5hdt2fG/kpmZiQULFqC6uhrdu3eHUChEdXU1%0Avv32W+zYsQNDhw6lW6JEkMVreTN3795FXFwcOBwOdu/ejcbGRly5coXo7oAXL16gR48edMugHR6P%0Ah8TERMTHxyM9PR1GRkZibYpIYO3atUhMTISKigq+//57dOjQAQ8ePMD79+9hZmaGly9fIjs7GwEB%0AAZg4cSLdctuNgIAAXLt2Daamprh06RLGjh2L/Px8KCoqws/Pr1Xh79fMsGHDcOfOHarbw8fHBz16%0A9EBgYCCApnu6iYkJ7t69S6dMiTJu3DhMnz4d48ePR1xcHHbu3Inz588jLy8PwcHBOHPmDN0S20Se%0AeJEjVWJjY7F161b8/PPPOHbsGFgsFgICAr741rD/lfz8fNTU1GDWrFkfvdGTWhHfTGJiIlJSUvDi%0AxQs0NjZCQ0MDTCaTqrxpHohHEtbW1rh69SqRD65y2kaWbJg+5M2bN7h48SKOHj2KJ0+eEJ1Qrqur%0Aw549e8QGrJYvX070PKeSkhIkJiYiMTERjx8/hoODA1xcXIie1fYx25LmSkIWi0Vkx1d9fT2uXbuG%0AkpISKCsrQ1dXF1ZWVq06Gknh6NGjePbsGTw8PNCzZ89WM/hITMiIm100ZMgQnD17Fvr6+jSpkh6D%0ABg1Cv3798NNPP2HSpElEF8G1pC3rRJJxcXGBlZUV5s2bR1mFvnnzBvv27UNqairi4uJoVig5ZO1a%0ADgCnTp3Cli1bMGbMGJw7dw65ubngcDiYNGkSvL29MX36dLolSgQjIyNkZWWhQ4cOdEuhHQ6Hg/j4%0AeJw7dw5lZWXIzMykW5JECA0NhbKyMubPn0+9742NjdizZw86deqEOXPmIDU1FUFBQbh06RLNatsP%0AKysrxMTE4Ntvv4WBgQFycnIgFAoRGhqKXr16YcqUKXRLbDeGDx+OtLQ0dOrUCUKhEObm5lizZg3c%0A3NwANLnMMJlMIu3NmzEyMsKdO3fAYDCwdOlS6OrqYunSpQAAY2PjL/q1yxMvNGFnZ9dmB0TzQ7yt%0ArS2RFUfZ2dlYuHAhbGxsiK6Ab0lUVBSsrKzQr18/uqXIkRInTpxAdXU15syZQ7cUqSKLlWUtqays%0AFGtBRWJAtqioCNnZ2dRPWVkZDAwMwGQywWQyiUumyhGFx+MhJiYGYWFhePv2LXR0dDB79mwiO51m%0AzZqF+/fvo76+Hn379kWHDh1QXFwMFRUV9O7dGy9fvsTLly+xffv2L7rNXc6nMTIyAp/PB5/PF3uc%0AxISyuMSLuDVSYbPZVNfmw4cPoa+vD1NTU5iYmMDY2JjYRLosdncZGRnh1q1brV5zQ0MDzMzMiLO9%0A/pDnz5+Dw+FASUkJWlpaxHZzNTNy5Ehs2bIFJiYmVFAWaLqOL168GFeuXKFZoWQICQmBsrIyvL29%0AZSaR3BIej4crV64gNjYW6enpGDZsGCZMmAAnJyeoqKjQLU8imJmZITU1tdW1jcfjYcSIEbh58yaE%0AQiGMjY2Jus4NHz4cGRkZAESv72/evIGLiwtSUlJoVth+TJo0CUuXLoWFhQWSkpKwePFipKSkQEND%0AAwCQlZWFdevWISEhgWalksPKygoJCQlQUlKCjY0N9u3bB0NDQ7x69QqOjo64ffs23RLbhNwShy8c%0ALy8v7NmzB0wmE0OHDkWHDh2Qk5ODjIwM/PLLL6ipqcGJEydQWVmJ1atX0y33f2bZsmVi13V1dXH+%0A/HnU1dVR1YQkz3+4fPkyQkNDoaamBhaLRf1oaWnRLU0ieHp6fraHbFRUlITVSI8PBzEXFxcjKioK%0AOjo6rf4fJA5jbllZduPGDQBN7e6bN28Gl8sltrIMaOrmCw4ORk1Njch6s80gicE6V1dXDBkyBObm%0A5li7di1MTEyIDuDExMRQ7fknT5786LmTJ0+WhiRaSE9Px/nz53HlyhWoqqri559/xrhx4/Dy5UsE%0ABwejsLAQfn5+dMtsV2xtbdGrVy+sXLmSCsK+ffsW27Ztg6GhIdzd3XHmzBn8/vvvRCVeUlNTsXXr%0AVjx9+lTEO7sZEq9re/fupVuCHCnTvCcHmgLwubm5yMjIQHBwMEpKSpCXl0ezQsnw3//+FyEhITLV%0A3WViYoL79+/DyMhIZP2ff/4hbvZBSwoLC7F48WIUFhZS80YZDAYMDQ0REhICXV1dmhVKhpcvX1JW%0AQy2fw/T19cHlcumSJXFSU1PB5XKxb98+dOvWrdV3OzU1lSZlkiU7OxuxsbG4ePEiOnXqBDc3N6xZ%0Aswb9+/enW5rE6dSpE1JSUuDg4CCyzmazqf3b9evXibO+HjhwICIiIjB37lzo6ekhOjoaU6dOxfPn%0Az1FbW0u3vHZl2rRpWLRoEUxMTJCZmQk3Nzcq6ZKTkwN/f384OTnRrFKyODs7Y8aMGejYsSP09PRg%0AaGiI+vp6rF+/HpaWlnTL+yjyjheamD9/PiZPntxq/kNKSgrOnz+Pbdu24enTp5gxYwauX79Oj8h2%0A4FMzH1pCevcLj8dDTk4OsrKykJmZiXv37kFDQwOWlpbEDe5smUSrq6tDXFwcTExMoKenh8bGRjx+%0A/Bg5OTnw8PCg2gNJ4GN2NB9C4uBHWa0sAwBLS0tMmzYNI0aMEBusILHbrba2Fp07dwaHw6Hmlenq%0A6uKbb76hW5pEGD16NNWeb2dn1+Z5DAYDf//9t7RkSY2QkBAkJCSgpqYGI0eOxLhx48BisUSCGVwu%0AF2PHjqWqz0jB0tISf//9N5SVlUXW379/j9GjR+PatWvUfCOSKglHjBgBa2tr2NjYiJ3xYW1tTYMq%0A6fHq1StirXBb8sMPP8DLy0tk7eDBg63WfH19pSlLqtTX1yMnJ0eki1NNTQ1MJhMbN26kW55EkJXu%0ArpaFElVVVTh58iR+/PFH6Ovrg8FgoLi4GFevXoWnpyexQ4l/+ukn9O7dG7Nnz4auri6EQiGePXuG%0AAwcOoKysjMhiMKBpHsCqVavAYrFEuvhiY2Oxf/9+XLhwgWaFkiE2Nvajx93d3aWkRHo4OjqitLQU%0AFhYWmDhxIuzt7Ym20fuQ6OhorFu3DoMGDRKZqZuXl4clS5Zg5syZMDY2RkhICMaOHUu33HYjNzcX%0Avr6+iIuLQ1paGpYsWQJFRUW8f/8eU6dOxZo1a+iW2K5cunQJbDYbenp68PDwoGIOYWFh4HK5CAoK%0AIvpzLxQKER8fj5qaGowdOxbdu3cHj8dDUFAQVqxYga5du9ItsU3kiReaaKvVmcfjgcViISsrC3w+%0AH0wmE1lZWTSplCMJ+Hw+8vLykJmZibNnz6KwsJCYhxtx+Pr6Yty4cbCxsRFZT0pKQnx8PMLDw2lS%0AJn0EAkGrqiOSaOm72fIBp6GhAcOHDyd62JuFhQVSUlKI3ux8SEVFBZYuXYq7d++KVFBaWloiLCyM%0A8k+XQwYzZ87EuHHjMGrUKHTu3LnN8/bt20ecxaKZmRkiIyNbDenMycnBjBkzkJ2djZycHCxdupSo%0ApNvw4cPBZrNl6rr27t07hISE4Ny5c9R+7fXr11i1ahWCg4OJtObx9PT85DkMBoOoDuWWjB8/Ho8e%0APYKmpiaYTCbMzc1hbm5ObFd6M5+y5CBl/uTHCiVaQmrRBNC0P09LS2tls1RfXw8Wi0VUwUBLLly4%0AAD8/P9jZ2eHSpUuYMmUKHj58iOzsbPz2229wdHSkW6LU+e2339p0JPma2bVrFyZMmIBvv/22zXMa%0AGhqIs/Bvyf3793Hjxg2Rmbrm5uaU9XNpaSl69epFs0rJUlRUhPz8fOjo6BDdxSjrVFZW4vnz5xgy%0AZAjdUj4b2XmS+sLQ0tJCeHg45s2bR2XmamtrqZZQoVCI7du347vvvqNZaftRU1ODU6dOobCwUOwM%0ABJKtxm7cuIGsrCxkZWXh0aNH0NfXh6GhIZYsWdIqkEMa169fx9atW1ut29raYsWKFTQokg5lZWVY%0AsWIFZsyYQW3so6KicPnyZYSFhRE586NPnz5IT0+nLDuaiY+PJ/L1tmTmzJnYv38/Zs+eLTNByoCA%0AAHzzzTc4e/Ys+vTpA6DJzmL79u0IDg4mtouxrKwMioqK6NGjB4CmLo+oqCjU1dXB3t6e2CHzBQUF%0ASE5OBo/Hg4WFRZsPb6QlXYCm7/cvv/wCa2trkUrC5ORkTJw4ETweD9OnTyeqgxNoqhaOj4/HuHHj%0A6JYiNTZu3Agul4sDBw5g1qxZAJosPLp06YKgoCCEhYXRrLD9+eOPP+iWQCseHh5gMpno3bs33VKk%0AyscSK76+vsQkXq5evUq3BNr57rvvUF5e3spyicvlQl9fnyZVksfJyQm9e/dGbGwsWCwWKioqMGTI%0AEGzYsIHITvSWXL9+HXl5eSI2oRwOB4mJiUQmXhYsWACgyW0lKCioVaFjQUEBVqxYgfPnz9MhTyr8%0A8MMP+OGHH9o8TmLSRSgUIi8vD6WlpejYsSP69etHVEePHFE4HA7WrFmDmzdvQkFBAXl5eeByufDy%0A8sLu3bu/6H2cvOOFJnJycjBv3jy8evUKXbp0gYKCAt68eQMVFRWEh4fDwsICo0ePRnh4OL7//nu6%0A5bYL3t7eePjwIUxMTMQONiM1SAcAgwYNQr9+/fDTTz9h0qRJMjXobvTo0fD09MTUqVNF1k+ePImD%0ABw8Saz/l7e0NbW1tLF26lKqQraqqwq5du/Ds2TPs37+fZoXtjyxXlmVnZ8PX1xevXr2Curp6q5k+%0AJFZRGhsbIyUlpdXg4devX8PZ2ZlID+nMzEx4e3sjKCgIzs7O4PF4cHZ2RkNDA7777jvcunULYWFh%0ARM35aIbNZotYZaqrq8PCwgIsFgvm5uZEdgK0JDExESkpKSKVhEwmE25ubmAwGMjMzKSqCkmhuLgY%0As2bNQqdOnaClpdXqukZiBwSTycTFixehrq4u0rlZXV0NR0dHsNlsmhW2P15eXjh48CDdMmhDKBTi%0AxIkTuHDhAsrKyijbTHd3d7i6utItT2IIBAKcOHGiVXCWy+Xi0aNHuHXrFo3qJMeDBw/w5MkTsXOr%0ASEoyt9yDPX36FCdOnICbmxv69++PDh06oLi4GGfPnoWnpycmTJhAo1I57c3OnTtx6NAhfPfdd8jJ%0AyYGRkREKCwuhpaUFHx8fjBkzhm6JEsPDwwPKysrYsWMHunTpAqFQiD179iAyMhIeHh5f9ezkj1FQ%0AUIDff/8dhYWFqK+vb3WcxGeyW7duwc/PD6WlpejWrRv4fD5qa2sxaNAgBAUFfVXdEJ+DlZXVZ51H%0A4nvdzIIFC9C5c2f4+vrC0dEROTk54PP5+O2331BUVPRFz2mUJ15ohMfjITc3Fy9fvqQe4ocMGfJR%0AC4+vGSMjI1y6dIn41n1xsNlsZGZmIiMjAw8fPoS+vj5MTU1hYmICY2PjVoFLkrh69Sp8fX2hqqoK%0AbW1tCAQCcDgc1NTUICwsDCNHjqRbokQwNTUFm81u1dLcXC2emZlJkzLJkpubi9jYWDx79gzKysro%0A3bs3Jk2aRHxl2ciRI6GnpwdLS0uxsxB+/vlnGlRJFisrKyQkJKB79+4i69XV1Rg9ejTS0tJoUiY5%0AZsyYARaLBR8fHwBAQkIC1q5di6SkJGhoaCA+Ph4nTpzAn3/+SbNSycLn8/HgwQNkZGQgNjYWRUVF%0AePDgAd2y5LQzLi4u6NixI8zMzMRe10ismjU3N0dKSgoUFRVFEi+vXr2Cvb097ty5Q7PC9qfl65RF%0AwsPDERMTAzc3N6p7s6ioCLGxsVi6dCmR92+gqWv12rVrMDU1xaVLlzB27Fjk5+dDUVERfn5+RHbk%0ABwQE4MSJE+jatavYaxpJAatBgwZ91nkMBoNYy+vy8nIcOHCgTbcNUmfb2Nra4sCBAxgwYAA1c/P9%0A+/fYsGEDRowYQeyzN9BkJ7Zu3Trk5eVhzZo1+P3331FVVYXg4GAMHz6cbnkSw8XFBVpaWrCzsxNb%0A4EzaXJ/CwkJMmDABnp6emDlzJjVk/unTp9i5cyeuXr2K6OjoVl1+XzOfmt3UDGnvdUtMTEyQkpIC%0AVVVVkb1rfX09bG1tv+iCEdnwQ/lCEFdZM3ToULHniRvO/LXz7bffylSnR0tYLBZlv9TQ0IDc3Fxk%0AZGQgODgYJSUlyMvLo1mh5LCzs0NKSgpSU1PB4XDA4/GgqakJCwsLopNw3bp1Q3FxMQYOHCiyXlBQ%0AIHZDRApDhw4Ve10jncrKSiQkJBB57W4Lc3NzLF++HL6+vlRiraioCOHh4cRV/jeTm5uLPXv2UH8n%0AJyfD2tqa2vA7ODhg/fr1dMmTOO/fv8e9e/eozpe8vDxoa2sTGZj09PRs1eHRFiR2fgBNfuA3b94k%0AtiBIHEZGRti6dSuWL19OrZWVlWHTpk3EWC/JEeXMmTPYv38/Bg8eLLLu5OSEVatWEXl9A5pmLcbE%0AxODbb79FYmIitm7dCqFQiNDQUDx8+JDIxMv58+fxxx9/EB2AbaagoIBuCbTj6+uLuro6WFlZEf3s%0A9SE1NTUYMGAAAKBjx44QCARQUlKCr68vpkyZQnTipVOnTggODsbBgwfh7e0NGxsbHDlyhPh9TGlp%0AKWJiYsQmlEnkwIEDmDJlSqsCoD59+iA0NBTBwcHYtWsXUfawhoaG0NPTo1sGraioqEBc38ibN28g%0AEAhoUPT5yBMvUsTAwOCTD/FCoZDYypM1a9Zg06ZN8Pb2Rq9evVr9L0gPWNbX1yMnJwfZ2dnUj5qa%0AGsaPH0+3NInTrVs3ODk50S1DqkybNg2//PILxo4di169eqGxsRHFxcW4cOEClixZQrc8iVBeXo5D%0Ahw7h6dOnYivLSA1OAoCzszPYbDZsbW3pliI1/P39sXr1ari7u4tcz1ksFjZv3kyjMskhFApFHt4z%0AMzOpORAAoKSkhMbGRjqkSZzJkyeDy+Vi4MCBGDZsGLy9vWFgYEBsQUXLoZx1dXWIi4uDiYkJ9PT0%0A0NjYiMePHyMnJwceHh40qpQsVlZWKCoqIs6u4WP4+/tj3rx5MDU1BZ/Ph4mJCWpra2FkZETsLEKB%0AQIBTp06JfZhtyeTJk6WkSLq8ffuWClK25IcffgCXy6VBkXR4//49NYi6Y8eOVOHfnDlz4OLigilT%0AptCssP355ptvZOZ6Vlxc/FnnMRgM9O3bV7JiaOLhw4dITk5Gt27d6JYiVfr27YszZ87A3d0dPXv2%0ARFJSEhwdHcHn81FZWUm3vHbn5MmTrda6dOkCW1tb3L17F3FxcejQoQMAcu9jgwcPRkVFBdW1STq3%0Abt3CgQMH2jw+a9YsoqwjAWDMmDHo1asXrKysYGNjA3Nzc+ITih9ibm6ONWvWUDM1q6urUVBQgNDQ%0AUPz444/0ivsE8sSLFDl69OhnV0+SyNKlS1FXV4ezZ8+KPU5isqmZ8ePH49GjR9DU1ASTycSYMWOw%0AYcMGYjs+7O3tqZkWn/KjJKmtvyWzZs2Crq4uzpw5AzabDQaDgd69eyMkJAR2dnZ0y5MICxcuRGNj%0AY5u2NCSjoKCA1atXo0+fPtDW1qY2+M2QGLDr3r079uzZg6qqKpSVlYHH40FXV5caOk8iWlpaKCws%0AhL6+PgoKCvD8+XOqmxEAnjx5gv/85z80KpQcHTt2RENDAxoaGqjk0ofDS0miZRWdr68vfvvtN9jY%0A2Iick5SUhPj4eGlLkxrff/89Fi1aBCMjI7HXNV9fX5qUSY6ePXsiLi4OOTk5KC0thZKSEnR1dcUG%0A5kmBz+cjMjLyo+cwGAxiA1YDBgxATExMq86WM2fOEB3EGjhwICIiIjB37lzo6ekhOjoaU6dOxfPn%0Az1FbW0u3PIng5+eH9evX4+eff4ampmara1rPnj1pUtb+jBkzBgwG45MJVVILPoGmBIQ4xxHS8fX1%0AxaJFizBq1CjMmDGD6kyvqKggcgbhx+Y6KCsrU3NVSb6P/fLLL1i1ahXc3Nygo6PT6tr2ufNBvhYq%0AKys/en/W0tLCu3fvpKhI8pw9exbp6elIS0vDsmXLwOfzYWRkBGtra1hbW3+2veTXjL+/P1atWkXN%0AqWIymWAwGHBycoK/vz/N6j6OfMaLHKlx+/btjx4n2cIhJiYGTCYTvXv3bnXsr7/+Iq5iNi4uDm5u%0AbgCaHlw/lnAk1Yfy9u3bYj/T79+/x9WrV4kcbGhkZITU1FRiK+A/xq+//vrR48HBwVJSInlkeRDz%0Ajh07cP36dYwdOxaxsbHo2rUrjh8/DgB49+4dVq5cCQ0NDWzcuJFmpZKBx+Ph3r17yMjIoKzG+vbt%0ACxMTE6xatYpueRLD2NgYt2/fhoKCaL1SQ0MDzMzMkJ2dTZMyyeLp6dnmMQaDQWQX45QpU+Dm5obR%0Ao0dDTU2NbjlSQdZnvGRmZsLb2xs6OjqUH3xRURFKSkqwc+fOVglXUsjNzYWvry/i4uKQlpaGJUuW%0AQFFREe/fv8fUqVOxZs0auiW2O8ePH8e2bdtQV1cnsk6i40RZWdlnn6ujoyNBJfSRlpaGqKgoeHh4%0AiA1Gk2zbU1dXR3Vos9ls5ObmQkdHB46Ojq32MnK+fj4WdCft2gZ83r6F5L0Nn89HdnY22Gw22Gw2%0A8vLyoKamBmtra2JdJ1pSVVWFkpISKCkpoVevXl/FvGx54kWK/JtMM6ldAM28evWK2Krgtnj06BHu%0A378vUnnD4XBw+PBhYoM2n6L5QYdE2rrZc7lcjBw5ksiNgLe3N5YvXy4TFRf/hsLCQqKG+5G8kf0U%0AfD4fwcHBSEtLg56eHvz9/aGtrQ0A2LBhA9LS0vDHH39AU1OTZqWSpbGxEffv30dGRgaio6Px5MkT%0A4h7qWjJ69Gh4enpi6tSpIusnT57EwYMHceXKFZqU0Ud1dTWR9i27du1CYmIiCgsLYWlpCVdXV9jb%0A2xPdxSnL1/RmXr58ifj4eJHuzTFjxhDVAfEpCgsLUVBQAB0dHRGrRZJgMpmYOXMmRowYIdbiunle%0AHQk0NDSgU6dOAMTPmW0JqXbf4p5HmruASAxGf0hlZSWeP38uM/Z6paWluHHjBhQUFGBjY0Oss4gc%0AYMiQIVi3bt1HO/oCAwOJnqPcTGFhIW7cuIG//voLJSUlRF/XysvLP3r8S96zyRMvUiQ2NvazzyWx%0AC+Ddu3cICQnBuXPnwOfzkZeXh9evX2PVqlUIDg6Guro63RIlxvHjxxEYGAgNDQ28fPkSWlpa4HK5%0A0NHRwdSpUzFz5ky6JUqECxcuIDExEQDg6uoq0t78+PFj+Pn5ifVl/Zo5cuQIDhw4gMrKSmrgdkve%0Avn0LHR0dJCQk0KBOsnA4HMyePRsGBgbQ0tJqlVRbuHAhTcqkT21tLRISEnD69Gncu3ePqE2QPEgn%0AHg6HA3V1dSrQQRrXr19HdnY27ty5g7y8PPTo0QNMJpP6Idli7urVq/D19YWqqiq0tbUhEAjA4XBQ%0AU1ODsLAwogfVfgibzUZMTAySkpKIvg6UlJQgMTERiYmJePz4MRwcHODi4gILCwu6pbU7BgYGyMnJ%0AoVuGHCljbm4OFotF/YjryicNKysrXLt2jdj7dEta7tUGDRokttCN9ATEp7p+SO304XA4WLNmDW7e%0AvAkFBQXk5eWBy+XCy8sLu3fvJvK7npGRgTlz5kBTUxMCgQCvXr3CkSNHMHToULqlSZXKykqxc1a/%0A5ID0/8Ln2rZfvXpVwkqkz4sXL5CWlkZ1u7x9+xampqZgMplgsVgYPHgw3RIlRlv3sma+5HuZPPFC%0AMw0NDeByuWAwGNDS0iLaL33VqlXgcrlYsGABZs2ahZycHLx7947KVoeFhdEtUWI4ODggKCgI5ubm%0A1APuixcvsGnTJkybNg2mpqZ0S2x3jh8/jq1bt2Ls2LFoaGjA5cuXERQUhNGjR2PPnj3Yt28fRo0a%0ARdzsi+ZK8ClTpiAwMLDVcSUlJbBYLCI7vnx8fJCWloZ+/fq1qg5mMBg4ceIETcqkR2ZmJk6fPo1L%0Aly5BVVUVrq6umDBhAlEdL59TZQSQO8ASaCqkEFcgUVtbi+DgYLHf/a+dH3/8EUwmE+bm5mAymcQ9%0AxH2K6upqpKamgsPhgMfjQVNTExYWFjJRUVleXo4zZ84gNjYWL168wIgRIzBhwgRiLZhawuPxEBMT%0Ag7CwMKpwYvbs2a3mgXzNlJeXy9z32c7O7rM7rptnFpIGm81GVlYWMjMzce/ePairq8PCwgIsFgvm%0A5uZEFsSdOnUKXC4Xc+bMIbbLo5nMzEzq+VKW7b6BpgRMWVkZGAwGdHV1ib9vL1iwAJ07d4avry8c%0AHR2Rk5MDPp+P3377DUVFRR+difK1Mm3aNNjb2+OXX34BABw8eBA3btzAkSNH6BUmJWJjYxEcHIya%0AmhqRddKTq7LEpk2bwGazUVZWBgMDAyrRYmBgQHQMuSVFRUUifzc2NuLp06c4efIkZs6c+UUXR8kT%0ALzRRXV2N9evXIykpCXw+H0BTQNbZ2Rn+/v5EWhowmUxcvHgR6urqIlU41dXVcHR0BJvNplmh5DAy%0AMqLsxAwNDZGdnQ0Gg4GysjL4+Pjg/PnzNCtsf1xcXLBy5UpYW1sDaKo4CAkJgaKiIurr67F+/Xri%0ABr21JCcnBwYGBnTLkCrDhg3D+fPnoaurS7cUqfLixQvExsbi9OnT4HK5cHBwwOXLlxEfH0/k/2LQ%0AoEGfDNIxGAxig1UAYGlpiSlTpoh0cWVmZmLVqlXQ0NDAqVOnaFQnXWprazFq1CjiLVJlDR6Ph6Sk%0AJERHR+P27dsYNmwYcnNzER0dLRN2kunp6Th//jyuXLkCVVVVODs7Y9y4cXj58iWCg4NhZmYGPz8/%0AumW2G40+486XAAAgAElEQVSNjYiJicHly5fx7NkzMBgM9OvXD05OTnB1daVbXrvTshCksrISp06d%0AwsiRI9G3b180Njbi8ePHuH79OmbNmkVsV3pL+Hw+Hjx4gIyMDMTGxqKoqAgPHjygW1a74+rqirKy%0AMrx//x7du3dvlXwj8T6Wm5uLTp06UddtR0dHKvZgaGhIXAFcS8rKyrBkyRLk5uZSawwGA+bm5ggP%0AD0f37t1pVCc5TExMkJKSAlVVVZGYS319PWxtbXHr1i2aFbY/w4cPR2pqKhVDq62txYgRI4h8reKw%0AtLTEtGnTZMJGsSU+Pj6IjIykW4ZUGD58OAQCAcaMGUMVwpFubf25vHjxAt7e3oiLi6NbSpvIJ2vR%0AREBAAF68eIGIiAj06dMHQJM/X2RkJEJDQ4l6mGuGwWCIHXwkEAjEtkSSRM+ePZGeng5zc3P06NED%0AmZmZGD58OLp27YrS0lK65UmE0tJSWFpaUn9bWVlh4cKFmD17NubPn09kcnH16tXYsmULAODo0aMf%0APZfEBx19fX2oqqrSLUOq+Pj4gM1mw9TUFPPmzcOoUaPQuXNnJCUlETu/SElJicjW7X/DqVOnMG/e%0APJSWlsLf3x8RERE4duwYfHx8MHfuXLrlSQQOh4NNmzYhLy9PxC/+3bt3RG787e3tqeThp4oESAvW%0ABQYGIj4+HmpqanBxccHGjRvRu3dvGBkZEX+NDwkJQUJCAmpqajBy5Ehs374dLBaLup7r6+tj//79%0AGDt2LDF7dR6Ph9mzZyMvLw8uLi6wsbGBUChEcXExNm7ciAsXLmDXrl1EVVS27Fjy8vLCzp07WxXL%0AZGZmYvfu3UQnXt6/f4979+5RnS95eXnQ1tYmqqOrJc3V8LJCfn4+PD094evrSyVeysvLsXHjRggE%0AAvz++++4cOECnJycaFYqGQIDA9GzZ09s2bKFKoQqLCxEeHg4Nm/ejJCQEJoVSgYVFRWxXelv3ryB%0AQCCgQZHk4fF4IrGFzp07o76+nkZF0kUoFGL27NlQUJCt8G55eTny8vJkYo7RrVu3kJeXh7S0NMTE%0AxGDt2rXo1asXZRfKZDLRtWtXumXSgpKSEp49e0a3jI8iW9/ML4gbN27g8uXLIm3cffv2xZAhQ/Dz%0Azz8T8zDXEiMjI2zduhXLly+n1srKyrBp0ybiW5znzp0LLy8vpKenY8KECZg3bx5MTU1RVFQEExMT%0AuuVJhMbGRnTo0IH6W1FREZ06dcLSpUtpVCVZWnpGk25hIA4vLy8sXboULi4u0NLSEnn/gU8HL79G%0AkpOT4ejoiMmTJ4PFYtEtR46U0NHRwYkTJ7Bs2TJYWVlBV1cXp06dIroTwN/fH0DT/SwwMBABAQG4%0Af/8+8vPzsWvXLprVtT+LFi2ifl+2bBmNSqTPsWPHMHbsWCxevJjIrr2PkZ+fD19fXyqJLg5NTU3M%0Anj1bysokx6FDh1BfX4+kpKRWNqjLli3DtGnTcOTIEXh5edGkULLcuXNH7LXbwMCA6lYnkcmTJ4PL%0A5WLgwIEYNmwYvL29YWBgQHRylcQZqh9jz549GD9+PKZPn06tdejQgfo/CIVCxMbGEpt4uX37Nm7c%0AuCHymR40aBBCQkIwduxYGpVJFnNzc6xZs4Z65q6urkZBQQFCQ0Px448/0itOjkSYOXMm9u/fL3PJ%0AFxsbGyxatAgGBgbo2bNnq9fu6+tLk7L2p0OHDjAwMICBgQF8fHxQV1eHrKwspKenY//+/VixYgX6%0A9++PmJgYuqVKDHGjKerq6pCenv7Fz7aRnW/lF0bHjh2hoqLSar1bt26ora2lQZHk8ff3x/z582Fq%0Aago+nw8TExPU1tbCyMiIyOr/lri6usLY2Bhdu3aFj48PNDQ0kJubC2NjY0yZMoVueXLaicDAQJw9%0AexZAk7WerNG8uRHnJU2qv+zFixcRHR2NFStWoGPHjnBxcYGrqyux3S4APjnbhVSKi4tbrS1fvhzh%0A4eHgcDjo1KkTdY6enp605Umcu3fvIjk5GSoqKti8eTMmTpyIiRMnIj4+Hjt37kRAQADdEtsVNzc3%0A6veXL18SFWj/FAcOHEBMTAxcXFwwePBguLm5YcyYMXTLkgoFBQVITk4Gj8eDhYUFevXqJfa8OXPm%0ASFmZ5IiPj0dISIjY2XPdunVDUFAQ/Pz8iE286OrqYufOnZg7dy7Vmf/27VscOHCgzfefBDp27IiG%0AhgY0NDSgsbGRWiONlt3on0qik/Y8evfu3VbzFVvu4UaNGoXff/9d2rKkRufOndHQ0CD2WPNnnkT8%0A/f2xatUq6r7NZDLBYDDg5OREFdGQhkAgwKlTp0Q+3+LWSJ0/OXz4cPj6+mLv3r1QV1dv9RxKqv3z%0AvXv3oKOjg8rKSlRWVoocI/lZHGjqbOvTpw/Kysrw/PlzVFRU4J9//qFblkQRVwyjpKQEJpP5xe9R%0A5TNeaGL+/Pno3r07VqxYQXW9VFVVITQ0FFwuFwcOHKBZoeTIzc1FSUkJlJSUoKuriwEDBtAtSeI0%0AVyDIEgYGBjh37pzIZsfNza3VGmkBykGDBkFDQ4Mapi7uEstgMBAVFSVtaXIkiEAgwNWrV3H69Gnc%0AuHEDjY2NWLBgATw8PIgbUCuLg5iBpu82g8EQ+U63/Lv5d1KTjBYWFrh27RqUlJRgZmaGK1euQE1N%0ADTweD5aWlsjIyKBbosSwsrLCuXPniPsuf4pXr14hLi4Op0+fRnFxMRobG7Fhwwa4u7sTW1EpiwPH%0AW84hFIdQKISxsTGx3R/37t3D4sWL8eLFC3Tr1g0CgQBv375Ft27dEBERQQ0oJxEej4d79+4hIyOD%0Ashrr27cvTExMsGrVKrrltQv+/v5YsGABvv32W/z6668fPTc4OFhKqqSDoaEh7t69K7KWmZkp8pkW%0Adw4prFy5EpWVlViyZAk146KoqAjbt29H586dsWPHDpoVSpaqqioq5tKrVy+xlu+kYGdn98lzSJ4/%0AOXLkSOjp6cHS0lKsnTup9pEtef36NS5evIj379/D3t4evXv3pltSu1NdXY309HTcvHkTaWlpKC0t%0ARe/evWFtbQ1ra2swmUyxxf1y6EeeeKEJDoeDefPmIT8/H926dQPQ5LvZv39/7Nmzh2hrh5ycHFRU%0AVGDUqFEAmvyFSZz30RJZDNqIC1I2Q3KA8siRI4iPj8erV68wevRouLi4EG0/9CF8Ph937txBWVkZ%0AGAwGdHV1YWRkRHzVSUs4HA5Onz6N2NhYPH/+HCNGjMDOnTvpltUueHp6fvZ7SVpysays7LPP1dHR%0AkaASeli0aBHq6uqwY8cOLFy4EN988w08PT1x9+5dREZGEjfnpCVHjhzB33//DScnJ/Ts2bNVVTiJ%0ANoofcvfuXURHR+PixYtQVlaGq6srVq9eTbcsiSIrA8fNzMxw/fr1Nq3V3r59ixEjRhCdXG1sbERu%0Abi44HA54PB40NTUxbNgw4p9PmmlsbMT9+/eRkZGB6OhoPHnyhKj9ecsB47KEjY0NYmNjoaGhIfZ4%0AWVkZPDw8kJycLGVl0qG6uhp+fn5ISkqi1oRCIaysrBASEtLm/+VrRFxXdluQVvQoBzA2NkZ6errM%0AWJ1zuVysW7cOxcXFcHFxgYeHB8aNG0fZvr9+/RoHDx6EoaEhzUrbj0mTJuHBgwdQVFQEk8mkki0k%0Ax40B4OTJk5997pfc0SZPvNAAj8cDh8NB7969UVBQgNLSUmqTb2RkRGSbN9A0zG7hwoUoLy+nHnDK%0AysowadIkHDhwAN9//z3dEiWGLAZtPjdISWKAEgCePXuG8+fPIyEhgbKgcnZ2JrpToKCgAHPnzsWL%0AFy+oh5nKykr07t0bR44cgba2Ns0KpQ+bzUZMTAwx9hUtX0ddXR3i4uJgYmICPT09NDY24vHjx8jJ%0AyYGHhwfR85x8fHwQGRlJtwyp8urVK2zbtg0bNmzAkydPMHfuXDx//hwqKioICAiAq6sr3RIlxseS%0A5yQWEHyM2tpaXLhwAadPn8bx48fpliMR2ho4bmxsjHXr1tEtr93x8vKCk5MTJkyYIPb4kSNHcP36%0AdRw5ckS6wmimrq4OI0eOJDapfP36dWRnZ+POnTvIy8tDjx49wGQyqZ8ePXrQLbHdMDAwQE5ODt0y%0ApM6vv/4KTU3NNvdjy5Ytg7KyMjZt2iRlZdLlzZs3KC8vB4/HQ+/evaGurk4VAJJCWwWPza+xZXc2%0AiXsWOzu7T76fDAZDJAlHEuvWrYO9vT1sbW3pliIVli1bhsrKSowcORLnzp2DqqoqTE1NMX/+fADA%0A4cOHkZycTNS+JSQkBP369YOlpSUVT+JyuYiKikJdXR3s7e1hYWFBs8r253O62YAvv6NNnniRMm/e%0AvIGHhweGDRuGzZs3ixwbP348VFVVcfDgQSKz1TNmzMDQoUOxaNEimJqaUhvg5qTEH3/8QbNCySEP%0A2gANDQ3gcrlgMBjQ0tIiNsEojgcPHiA+Ph5XrlyBlpYWXF1dv+iM/P+Kp6cnBg8ejCVLllCVs2/e%0AvEFoaChevnyJPXv20Kyw/bGysqIqTqysrKgORlnA19cX48aNg42Njch6UlIS4uPjER4eTpMyyePq%0A6orNmzdjyJAhdEuRCmVlZVBUVKQCcVwuF0ePHsXr16/h5OQES0tLmhXKaU8+J4ABkOkZ/uHAcSMj%0AI+IHjrPZbCxYsACrVq3CxIkTqf0Zj8fD8ePHERYWhsjISLBYLJqVSgYOh4NNmzYhLy8PPB6PWn/3%0A7h00NTVx+fJlGtVJjh9//BFMJhPm5uZgMplEFwbJasfL06dPMWHCBPz444+YNm0adHV1IRAIUFhY%0AiMOHDyMnJwenT58m9r13dHQU+/2trq6Go6Mj2Gw2DaokQ3PBY319PRQVFdGhQweR4xwOBxoaGlBQ%0AUCCy6FHcfNFmSkpKEB4eDj6fT9R73pKNGzfi4sWL6NOnD7S1tVu9/6QUADZjZWWF2NhY9OjRAyUl%0AJRg1ahQyMjIoOz0ejwcrK6uPfi6+NjIzM+Ht7Y2goCA4OzuDx+PB2dkZDQ0N+O6773Dr1i2EhYVh%0AxIgRdEuVCl+btZw88SJlNm3ahIKCAuzdu7dVS39dXR1mz54NFouFBQsW0KRQchgZGeHWrVtQVFQU%0A2QDz+XyYm5sjMzOTZoWSoWWHU0vu3LkDAwMDYn3Sm3nz5g0CAgKQlJQEPp8PoGkIlrOzM/z9/WXG%0AxuHZs2e4dOkSTp48iU6dOuHSpUt0S2p3Wn7HW1JbWws7Ozukp6fTpExyREVFgc1mIyMjA3V1dRg6%0AdCisrKxgY2MDAwMDuuVJFGNjY9y+fbvVNayhoQFmZmbEzgMAgNDQUFy4cAEGBgbo2bNnq/+Br68v%0ATcraH3EbfRcXFzQ0NGDgwIFEb/RltYLycwIYAoEAaWlpUlQlHTw8PPDs2TMMHDgQxsbGMDExgZGR%0AEZSVlemWJlHOnDmDTZs2obGxETo6OuDz+SgvL4eKigrWrFkDNzc3uiVKjDlz5gAAHBwcsHHjRgQE%0ABOD+/fvIz8/Hrl27iLIjKi8v/+xzSQrGDx48GMOGDfvkeR8OoieB/Px8BAYG4s6dOyL3MwsLC6xd%0Au5ZI2yk2m420tDQcPnwYs2bNanW8tLQUycnJyMrKokGd5JDlAl9x8Hg8REZG4vDhwxg/fjwWL15M%0AbIGcrM+vGjp0KHJzc0XOIS3hPmPGDLBYLPj4+AAAEhISsHbtWiQlJUFDQwPx8fE4ceIE/vzzT5qV%0Atj8vXryAv79/K2s5RUVFCIXCr8JajuyI7xfItWvXEBERIdZHWUVFBX5+fvD19SUy8aKmpobq6mp8%0A8803IuvPnj0jNvnwsQ1QUFCQTGyANmzYgBcvXiAiIgJ9+vQB0GQ7FxkZidDQUPj5+dGsUHJUVVXh%0AwoULiIuLQ2lpKcaMGYOwsLDPevj7GlFTU0NlZWUrS7GamhpiP+PTp0/H9OnTIRAIcO/ePbDZbLDZ%0AbERGRqJLly6wtLSEtbU1xo0bR7fUdkdTUxMnT57E1KlTRdbPnDlDlEWJOO7duwcdHR1UVlaisrJS%0A5BhJ1hUAsHPnTvj4+MDZ2RkAkJiYCC6XK7LRP3jwIJGJly1btrR5rGUFJWmYmZm1WhMXwCCRv/76%0AS2Tg+P79+4kcOP4h48ePx6hRo5CamoqSkhIAoAb1kj6o9e7du0hOToaKigo2bdqEiRMnYuLEiYiP%0Aj8fOnTsREBBAt8R243O72QAQ1Y3foUMHIm2dP4fBgwfjr7/+ogatMxgM9O3bl9gANAB0794dtbW1%0AEAgEYouAlJWVERQURIMyyRIREQF1dXWxz9bHjh3D7NmzsX//fiLjTB+SlJSEzZs3Q1tbG8ePHyd+%0A3ippiZVP8WHvwIcdPiSSm5sr4h6SnJwMa2trqjjEwcEB69evp0ueRNmyZQvq6+sxffp0nDt3Dnfu%0A3MHPP/8sYi0XHh7+RVvLyTtepIyRkVGripOWCIVCGBsbE1kpvHHjRhQUFGD+/PmYP38+Tp48iYKC%0AAuzZswfW1tbw9/enW2K709zhFBkZ2cqmgvQOp2aGDx+Oy5cvQ11dXWSdw+Hg559/xrVr12hSJhnq%0A6uqQlJSEc+fOITMzE9bW1nB1dYWtrS018I1UgoKCkJWVhblz56Jfv34AgKKiIuzbtw+DBw8m3kO6%0AJXV1dThz5gyOHj2KkpISogIYzVy9ehW+vr5QVVWFtrY2BAIBOBwOampqEBYWhpEjR9ItUSp8ba3O%0A/xZjY2OkpqZSBSMrV65EfX09duzYAaDJ1sLS0pK4ytG2kKUKymZaBjD8/f2JD2A0Q/rAcXFUVVWh%0AtLQUHTt2RJ8+fSjbDpKxsLDAtWvXoKSkBDMzM1y5cgVqamrg8XiwtLRERkYG3RLbjaKiIur3Zpsp%0AT09P9O3bl5rT9tdff2HmzJkYNWoUjUrbF9Iqn+V8mtLSUuzduxeBgYEAmp47o6KiUF9fDzs7OyIt%0AUh0cHBAREdHmPTo/Px++vr64ePGilJVJj6dPnyIwMBAPHz7E8uXLie7W/Nyh4wwGAz/99JOE1UiX%0AIUOGYN26dVQCJjAwUOTv5rW8vDy6JLY7H8aR7ezsMGvWLEybNg0A2XFkEqzlyGwz+ILp3LkzXr16%0A1SoI3QyXyyWusqy+vh7KyspYtWoVtm3bhsWLF4PH48Hd3R1qamqYPHkysYmH5g4ncd7gpHc4NdOx%0AY0exn+lu3bqhtraWBkWSxcLCAqqqqrCxscG2bdvQvXt3ABBphwWaElKksXLlSoSFhcHf3x81NTVg%0AMBhQVVWFs7MzsVXCLamoqEBaWhrS0tKQnp6O+vp6mJqawsPDg25pEsHOzg4pKSlITU0Fh8MBj8eD%0ApqYmLCwsoKWlRbc8icDlcrFu3bpWrc7NSdWdO3d+8a3O/xahUChyDc/MzBSx7lBSUkJjYyMd0qSO%0ArFVQylIAo5m2Bo4vWLAATCaTbnkSo7CwEAEBAZTtr1AohIKCAmxtbbFmzRoiZwI0Y2pqioULF2LH%0Ajh0YOnQotmzZgmnTpuHu3bvE2eE2F8UAwOLFi3Hw4EFoampSa4MGDYKRkRHmzp1LVOJFXmcqW7S0%0ASAWagnLTp0+nLFIXLlxIpEVqZWUlvvvuuzaPDxo0CBUVFVJUJD3q6+uxa9cuHDt2DJMnT0Z4eDjx%0AhQN79+79rPNITLxoamoiMjKyzb+b10hCS0sLhYWF0NfXR0FBAZ4/fy4ye+/Jkyf4z3/+Q6NCyfH2%0A7VvKTaN3795QUFAQ+X4rKiri/fv3dMn7LOSJFynDYrFw5MiRNv3ft27dCnNzcymrkiyWlpZwdnbG%0ApEmTsHbtWvj5+aGyshLKysrE3xBleQPUjLGxMTZu3IgVK1ZQCceqqiqEhoZi6NChNKtrf5pveOnp%0A6W3ONGEwGMQNJW4evr169WqsXr0aHA4Hu3btQseOHeHg4EBcQrmZpKQkKtlSUVEBQ0NDsFgseHp6%0AYsiQIdSQYlLp1q0bnJyc6JYhNUJCQr76Vud/iyxv9JuRtQSELAYwmgkICACTycT48eMREhJC1JyL%0AtqioqICHhwcsLS1x8uRJ9OvXD3w+Hw8ePEBERAQmT56M06dPE5tQ37BhA7Zt2wYFBQWsXr0ac+fO%0AxdmzZ9G5c2ds2LCBbnkSo6ysTKz1dffu3alB3aRAYrGTnLaRVYtUWSzwbcbR0RENDQ1YsWIF9PX1%0A2+xOJelacPXqVbHrpHfiA22/dpJxcnLCypUrMXbsWMTGxsLQ0BD9+/cHALx79w6hoaHEWmqSYC0n%0AtxqTMsXFxZg4cSJsbGwwdepU6OnpQSAQ4PHjxzh06BDu3buHU6dOETXoLi4uDnFxcUhPT8eAAQMw%0AadIkuLi4UJ0AJGNpaYnz58+3uQHicDhwd3cnckBtMxwOB/PmzcODBw+o9/zNmzfo378/du/eTc19%0AkfP1IsvDtwcNGgRVVVW4u7tj+vTp0NXVpVuSRPk3G7rU1FQJKqEHElqd/y07duzA9evXqY1+165d%0Acfz4cQBNG/2VK1dCQ0MDGzdupFlp+/NhAmLBggUykYCwtbVFQ0MD/vvf/0JfX7/N80gKYHyK2tpa%0AagYKaQQGBuLdu3dtzjRatmwZOnfuTFn2kI5QKMTLly+hrq5OdPGEt7c3eDwevLy8oKOjAz6fj4qK%0ACkRFRUEoFOLw4cN0S5Qj539CVi1Sly9fjp49e7ZZ4Lts2TIIhUKEhYVJWZnksbOz++Q5JBY+kjB0%0AXM7nwefzERwcjLS0NOjp6cHf35+aq7thwwakpaXhjz/+IK7TByDDWk6eeKGB/Px8BAYGinj0CYVC%0AmJmZwc/P76MdEl8zFRUVOHv2LM6ePYvnz5/DwcEBEydOFKmcJQ1Z3gB9SEFBAUpLS8Hj8aCrq4sh%0AQ4bQLUlOOzFjxgywWCz4+PgAABISErB27VqRyrITJ07gzz//pFlp+/PgwQPcvHkTbDYb2dnZ0NTU%0ABIvFAovFApPJhJqaGt0S25XY2NhWa83biA9nl7m7u0tFkzQxNDQUsQ0cOnQocnNzRc4hzUteljf6%0AspqAkNUABtBULLJp0ybk5eWBx+NR6+/evYOmpiYuX75MozrJ4OjoiO3bt7dpnffs2TNMmzYNKSkp%0AUlYmPSoqKhAfH4+KigqsXbsWQNMMFAMDA5qVSY6qqips2rQJf//9N+rr6wEACgoKYLFY2Lx5M2Xr%0AIUfO14aszkKQxQJfWWfZsmWorKzEyJEjce7cOaiqqsLU1FSkEz85OZmoTnw5reFwOFBXVyd2nvDn%0APJcAX3YnlDzxQiNVVVUoKSkBg8GArq4ucQG6j5GdnY3Y2FhcvnwZXbt2xcSJE6mgLUnI8gbIzs6u%0AVSD2QxgMBpKSkqSkSI6kkNXKsg/h8XjIysoCm81Geno68vPzMWDAAJibm2PlypV0y2tXamtrsXfv%0AXly6dImyJNHT08OYMWPg5eVFnC9+Mx8mVcQlWUhLvHwM+Uaf3ASErDJnzhwAgL29PQIDAxEQEID7%0A9+8jPz8fu3btgoaGBs0K2x9DQ0Pcvn0bioqKbZ5jYGCAnJwcKaqSHn///TeWLl0KY2NjZGVlITc3%0AF8+fP4ezszM2btyIsWPH0i2xXblw4UIri9DXr1+Dx+NBXV0dCgoK8PPzw6ZNm2hSKEfO/x+jR49G%0AREQEZZHq7u6O+Ph4ypanuLgYXl5eX3SQ7n9FVgt8ZRVZ7MSXI+drRJ54kUMr2dnZCA4ORm5ubpte%0AnF87sroB+tgNvqSkBOHh4RAIBETbrMkKslpZ9jGKioqQkpKCY8eOobS0lKjrW01NDaZMmYLa2lpM%0AmTKFShwXFRUhOjoa3bp1wx9//CHWO/5rh4RWZzly5LSNmZkZkpOToaKiIpJEjY+PR2ZmJgICAugV%0AKAE+J1lMckLZxcUFixcvhoODg0iCKT09HUFBQYiPj6dZYfvy4XvJYrHAZrM/eo4cOV8TsmyR2ows%0AF/jKErLYiS9HzteIAt0C5MgeHA4HZ8+eRWxsLDgcDkaNGkVcNXhLBg8ejL/++kvmNkBmZmat1ng8%0AHiIjI3H48GGMHz8eixcvpkGZnPZGPnwbePXqFdhsNm7evIm0tDRUVFRAX18fDg4OsLGxoVteuxIZ%0AGQkdHR1ERES06nSYNWsWfvnlF+zduxdLly6lSaHk0NTURGRkZJt/N6/JkSPn60RBQYEa2qmkpITX%0Ar19DTU0No0aNwoYNG4hMvAgEAty8ebPV8NKWNDY2SlGRdCkpKaG621p2ag8fPhylpaV0yZIYH77P%0A7969++Q5cuR8TcyfPx9v3rxBTEwMZZHaTGhoKB4/foz169fTqFDyqKurtzljVg45kDB0XI4cWUCe%0AeJEjFXg8Hq5cuYLY2Fikp6dj0KBBmDFjBlxcXGRiUC0g3wAlJSVh8+bN0NbWxvHjx9v0Epfz9eHk%0A5ISVK1dSlWWGhoZUO/+7d+8QGhr6r4ayf02EhoYiLS0N+fn56NKlC1gsFubPnw8bGxtoaWnRLU8i%0AJCYmIjIyUqy9lIKCAgICAjB//nwiEy8k2lLIkSPn/zA1NcXChQuxY8cODB06FMHBwfD09MTdu3eJ%0AtVDk8/nw8vKiWwZt9OzZEw8fPsTgwYNF1lNTU4m0lvvQBlicLfCnrILlyPmSUVBQEEm2tMTHxwdr%0A1qwh1iJVjmwhEAhw6tQpKgHz4d/Na3LkyKEXeeJFjsTx9/fHpUuXwGAw4OLighUrVsiD7jLE06dP%0AERgYiIcPH2L58uVwc3OjW5KcdkaWK8vYbDZsbW2xdu1aGBoaykSl0YsXL9CvX782j/fv3x8cDkeK%0AiuTIkSOnfdiwYQO2bdsGBQUFrF69GnPnzv1/7d19TNXl/8fx10lQFCoVQcGJ4ZjahPRgmoqKWkYq%0AN6Uk5TzRpNSiorVAG7GpKSlNM0iXW94gOTWboqDYxNQSmhNzlRTOcIIY4QzDEo4g8v3DeX6dQCE6%0Ah/MDno+NP87nus7784Kzcfc+13Vp37596t69e4dc7SJJRUVFjo7gUHPmzFFMTIwiIyNVX1+vLVu2%0AqEQjx8IAAAxGSURBVKioSDk5OR16RT7QGXXUN0Whc2IlPtA+cMYL7C46OlqRkZEKCQm558Gd6FjM%0AZrPWrVunbdu2KSoqSrGxsZ1mdRP+T2c4fLu5d4YaDAbl5ua2USL7Gzt2rL788ks98MADTY5fvXpV%0ATz31lE6cONHGyQCg9S5duqSuXbvKw8NDknT58mWlp6frjz/+0PTp0xUUFOTghPaxZs2aZucYDIYO%0AuYrxjkOHDumLL75QaWmpXFxcNGDAAD333HMaN26co6PZ3D/3+29q/3/OBAAAALANVrzA7tLT0x0d%0AAQ4QEhKiuro6xcfHy8/P766Hi48aNaqNk6EtdfR3lq1cufKuYxcvXtTatWs73BLvRx99VLt27brr%0A1jSbN29WYGBgG6cCgNYrKCjQSy+9pOXLlys0NFS1tbUymUyqq6vT4MGD9dprr2nNmjWaPHmyo6Pa%0A3OnTp5ud0xG3nsrMzLR6PG3aNEm398w3GAy6fPmyMjMz9fTTTzsint2wNQ0AAEDbYcULALu4c1Dp%0AvRgMBh0+fLgN0gBtp7a2Vp988ok2b96smTNnKi4u7q6rQ9qjM2fOyGQyyWQyae7cuZYl7BcvXlRG%0ARoY+//xzbdu2TcOGDXNwUgBomejoaI0dO1YLFy6UJO3fv1/vvvuucnNz5e7uruzsbO3YsUOfffaZ%0Ag5PCVoYOHSp3d3fLmXRN/UlsMBi0devWto5mVy35/VziTDMAAABboPECAICN5ObmKjk5WV5eXkpK%0ASuqw51nl5eVpyZIlKisrk4uLi27duqXa2loNHDhQS5Ys0ZgxYxwdEQBaLDAwUMePH1ePHj0kSQkJ%0ACTKbzUpNTZV0e/vUoKAgnTp1ypExYUNbtmxRdna2ZXvMsLCwDvszGwAAAI5B4wUAgP+opKRE7733%0Ans6ePau3335bERERjo5kdw0NDSosLFRpaakkadCgQfzTCkC7ZDQa9d1331m21JoyZYrmzZunuXPn%0ASrr9/S4wMLBF23KhfSktLVVWVpb279+vLl26KCwsTKGhofL29nZ0NAAAALRznPECAEArmc1mrVu3%0ATtu2bVNUVJTWrl0rNzc3R8dqEwaDQf7+/vL393d0FAD4T/r27avi4mL5+fmpqKhI5eXlGjt2rGX8%0AwoUL6tWrlwMTwl58fHwUGxur2NhY/fTTT8rOztYLL7ygvn37Kjw8XFFRUY6OCAAAgHaKFS8AALRS%0AcHCw6urq9Prrr8vPz++u80aNGtWGqQAA/0ZqaqqOHj2qGTNmaM+ePbr//vu1fft2SdL169eVkJAg%0Ad3d3LVu2zMFJYW+lpaU6ePCgdu7cKWdnZx08eNDRkQAAANBO0XgBAKCVWnJIrcFg0OHDh9sgDQCg%0ANW7evKn3339f+fn58vX1VVJSkry8vCRJS5cuVX5+vjIyMuTp6engpLCHyspKHThwQHv37lVZWZmm%0ATZumiIgIDR8+3NHRAAAA0I7ReAEAAACAJlRUVKh3795ydnZ2dBTYUE1NjXJzc7Vv3z4VFBRowoQJ%0ACg8PV3BwMK81AAAAbILGCwAAAACg0zAajXJ1ddXEiRM1ZcoUPfjgg03OY6tQAAAAtBaNFwAAAABA%0Ap8FWoQAAALA3Gi8AAAAAAAAAAAA2cp+jAwAAAAAAAAAAAHQUNF4AAAAAAAAAAABshMYLAAAAAAAA%0AAACAjdB4AQAAAPD/3vr161t0KPodixcvlslkuut4WVmZhgwZoq+//toW8RrVPXHihE3rtsTs2bO1%0AePHiNr8vAAAAAGs0XgAAAADYjclk0tChQ5tsRKSlpd2zOfJ3r776qr766itbxwMAAAAAm6PxAgAA%0AAMCuevXqpaSkJJnNZkdHAQAAAAC7o/ECAAAAwK5mz54tFxcXffTRR3edU1VVpcTERE2aNEnDhw9X%0AWFiY9u/fbxlPS0tTUFCQ5XF+fr6mT5+uRx55RBERETp16pT8/f21e/duq7qZmZmaOnWq/P39NWvW%0ALBUXF1uNV1RUaN68eRoxYoQef/xxpaenW43v3LlTYWFhGjFihMaPH6+lS5eqpqZGknTixAkNGTJE%0Ae/fuVVBQkJYvX255XmVlpWJjY2U0GjV69OhGn/u96krS2bNnFRMTozFjxshoNCo6Olpnzpyxyj1/%0A/nyNHDlSwcHB2rJly12/tgAAAADaFo0XAAAAAHbl5OSkFStWKCMjQz/88EOTc2JjY1VeXq4dO3ao%0AoKBAr7zyihISEpSfn99obnV1teLi4mQ0GvXtt9/qww8/1OrVq1VXV2c1r7i4WOfOnVNmZqaOHDki%0As9mslJQUqzmffvqp3njjDZ08eVJxcXFKTk7WsWPHJEl79uxRcnKy4uPjVVBQoI0bN+rYsWNatmyZ%0AVY2cnBxlZWUpMTHRcm3jxo1auHChTp48qTfffFPr16/Xjz/+2KK6VVVVMplM8vHxUW5urr755ht5%0Ae3srJiZGVVVVkqR33nlHv//+u3JycnTgwAGVlZXp3Llz/+ZlAQAAAGAnNF4AAAAA2F1AQIBMJpMS%0AExMbNUiKiop08uRJLVq0SP369ZOzs7OmT5+u8ePHKzMzs1Gto0eP6tq1a3rrrbfk6uqqQYMGKSYm%0AptG8hoYGyxwPDw9NmjSpUXPizqoTZ2dnhYeHa/DgwTp06JAkKSMjQ2FhYZo4caKcnJw0ZMgQRUdH%0AKzs7W7W1tZYas2bNUu/evWUwGCzXIiIiFBAQICcnJ82cOVOSLPdurm5WVpZu3rypRYsWyc3NTW5u%0Ablq0aJGuXbumI0eOqLKyUnl5eXr55Zfl6ekpV1dXxcfHq0uXLq18dQAAAADYEo0XAAAAAG0iLi5O%0AN27c0IYNG6yunz9/XpIUGRmpgIAAy0deXp5+/fXXRnV+++03ubq6yt3d3XJt5MiRjeb179/fqhnh%0A4uKiGzduWM0ZOnSo1eOHHnpI5eXlkqTS0lINHjzYatzPz0+1tbWqqKiwXBswYECje/v4+FjdV5Ll%0A3s3VLSkp0cCBAy3Pk6SePXuqT58+Ki0tteT7+327detmdU8AAAAAjuPk6AAAAAAAOgcXFxctX75c%0AMTExCgkJsVzv1q2bJOnYsWPq3bt3s3Vu3bolZ2dnq2v33df4PWVNXWtuTkNDg7p27SpJjZo0d+4t%0AyWp1yz+z/HP8n5qr29T4nWz3Gr9TAwAAAIBjseIFAAAAQJsZPXq0nnnmGSUmJloaBb6+vpJkdXi8%0AJF26dEn19fWNanh6eqqqqspy3okknT59ulV5fvnlF6vH58+fl7e3t6Tbq1/Onj1rNX7u3Dl1795d%0A/fr1a9X9WlLX19dXJSUlqqmpsYxXVlbqypUr8vX1lZeXlySprKzMMl5dXa2SkpJWZwIAAABgOzRe%0AAAAAALSphIQEVVRUaPfu3ZKkQYMGKTg4WCkpKSouLlZ9fb3y8vIUHh6unJycRs+fOHGiunXrprS0%0ANJnNZl24cEGbNm1qVZbMzEwVFhaqrq5Ou3fvVnFxsWbMmCFJev7555WVlaXjx4+rvr5ehYWFSk9P%0AV2RkpJycWr95QHN1Q0NDZTAYlJKSourqalVVVWnFihXq06ePJk+eLC8vLw0bNkybNm3SlStX9Ndf%0AfyklJaXVeQAAAADYFluNAQAAAGhTbm5uWrp0qRYsWGA5l2TVqlVatWqV5syZo+vXr6t///5KSEhQ%0AaGhoo+f37NlTK1eu1AcffKBdu3bp4Ycf1uLFixUVFdWi7cX+bv78+Vq1apW+//57eXh4aMmSJQoM%0ADJR0u0FSXV2t5ORklZeXy9PTU88++6wWLFjwnz7/5up6eHho48aNWr16tSZPniwnJycZjUZt375d%0Arq6ukqS0tDQlJSVp6tSpcnNz04svviij0fifcgEAAACwDUNDQ0ODo0MAAAAAwL9RX1+vhoYGy8qT%0AkpISPfnkk9q6dasee+wxB6cDAAAA0Jmx1RgAAACAdqW2tlYTJkxQcnKyzGaz/vzzT6Wmpqpfv34K%0ACAhwdDwAAAAAnRyNFwAAAADtSteuXfXxxx/r559/1rhx4/TEE0/o6tWr2rBhg3r06OHoeAAAAAA6%0AObYaAwAAAAAAAAAAsBFWvAAAAAAAAAAAANgIjRcAAAAAAAAAAAAbofECAAAAAAAAAABgIzReAAAA%0AAAAAAAAAbITGCwAAAAAAAAAAgI3QeAEAAAAAAAAAALARGi8AAAAAAAAAAAA2QuMFAAAAAAAAAADA%0ARmi8AAAAAAAAAAAA2Mj/AAkhykJE7Q3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52400"/>
            <a:ext cx="9144000" cy="4987126"/>
          </a:xfrm>
          <a:prstGeom prst="rect">
            <a:avLst/>
          </a:prstGeom>
        </p:spPr>
      </p:pic>
      <p:sp>
        <p:nvSpPr>
          <p:cNvPr id="4" name="Rectangle 3"/>
          <p:cNvSpPr/>
          <p:nvPr/>
        </p:nvSpPr>
        <p:spPr>
          <a:xfrm>
            <a:off x="155575" y="5257800"/>
            <a:ext cx="8759825"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endParaRPr>
          </a:p>
          <a:p>
            <a:r>
              <a:rPr lang="en-US" sz="1400" dirty="0" smtClean="0">
                <a:solidFill>
                  <a:schemeClr val="tx1"/>
                </a:solidFill>
              </a:rPr>
              <a:t>Observations </a:t>
            </a:r>
            <a:r>
              <a:rPr lang="en-US" sz="1400" dirty="0">
                <a:solidFill>
                  <a:schemeClr val="tx1"/>
                </a:solidFill>
              </a:rPr>
              <a:t>in above graph</a:t>
            </a:r>
            <a:r>
              <a:rPr lang="en-US" sz="1400" dirty="0" smtClean="0">
                <a:solidFill>
                  <a:schemeClr val="tx1"/>
                </a:solidFill>
              </a:rPr>
              <a:t>,</a:t>
            </a:r>
          </a:p>
          <a:p>
            <a:endParaRPr lang="en-US" sz="1400" dirty="0">
              <a:solidFill>
                <a:schemeClr val="tx1"/>
              </a:solidFill>
            </a:endParaRPr>
          </a:p>
          <a:p>
            <a:pPr marL="285750" indent="-285750">
              <a:buFont typeface="Arial" pitchFamily="34" charset="0"/>
              <a:buChar char="•"/>
            </a:pPr>
            <a:r>
              <a:rPr lang="en-US" sz="1400" dirty="0" err="1">
                <a:solidFill>
                  <a:schemeClr val="tx1"/>
                </a:solidFill>
              </a:rPr>
              <a:t>CollgCr</a:t>
            </a:r>
            <a:r>
              <a:rPr lang="en-US" sz="1400" dirty="0">
                <a:solidFill>
                  <a:schemeClr val="tx1"/>
                </a:solidFill>
              </a:rPr>
              <a:t> </a:t>
            </a:r>
            <a:r>
              <a:rPr lang="en-US" sz="1400" dirty="0" smtClean="0">
                <a:solidFill>
                  <a:schemeClr val="tx1"/>
                </a:solidFill>
              </a:rPr>
              <a:t>neighborhood </a:t>
            </a:r>
            <a:r>
              <a:rPr lang="en-US" sz="1400" dirty="0">
                <a:solidFill>
                  <a:schemeClr val="tx1"/>
                </a:solidFill>
              </a:rPr>
              <a:t>houses are having OverallCond in between 0 to 5.</a:t>
            </a:r>
          </a:p>
          <a:p>
            <a:pPr marL="285750" indent="-285750">
              <a:buFont typeface="Arial" pitchFamily="34" charset="0"/>
              <a:buChar char="•"/>
            </a:pPr>
            <a:r>
              <a:rPr lang="en-US" sz="1400" dirty="0" err="1">
                <a:solidFill>
                  <a:schemeClr val="tx1"/>
                </a:solidFill>
              </a:rPr>
              <a:t>NAmes</a:t>
            </a:r>
            <a:r>
              <a:rPr lang="en-US" sz="1400" dirty="0">
                <a:solidFill>
                  <a:schemeClr val="tx1"/>
                </a:solidFill>
              </a:rPr>
              <a:t> </a:t>
            </a:r>
            <a:r>
              <a:rPr lang="en-US" sz="1400" dirty="0" smtClean="0">
                <a:solidFill>
                  <a:schemeClr val="tx1"/>
                </a:solidFill>
              </a:rPr>
              <a:t>neighborhood </a:t>
            </a:r>
            <a:r>
              <a:rPr lang="en-US" sz="1400" dirty="0">
                <a:solidFill>
                  <a:schemeClr val="tx1"/>
                </a:solidFill>
              </a:rPr>
              <a:t>houses are having OverallCond in between 0 - 5 and 5 - 10. But Compared to all the </a:t>
            </a:r>
            <a:r>
              <a:rPr lang="en-US" sz="1400" dirty="0" smtClean="0">
                <a:solidFill>
                  <a:schemeClr val="tx1"/>
                </a:solidFill>
              </a:rPr>
              <a:t>neighborhood </a:t>
            </a:r>
            <a:r>
              <a:rPr lang="en-US" sz="1400" dirty="0">
                <a:solidFill>
                  <a:schemeClr val="tx1"/>
                </a:solidFill>
              </a:rPr>
              <a:t>houses with OverallCond is high in </a:t>
            </a:r>
            <a:r>
              <a:rPr lang="en-US" sz="1400" dirty="0" err="1">
                <a:solidFill>
                  <a:schemeClr val="tx1"/>
                </a:solidFill>
              </a:rPr>
              <a:t>NAmes</a:t>
            </a:r>
            <a:r>
              <a:rPr lang="en-US" sz="1400" dirty="0">
                <a:solidFill>
                  <a:schemeClr val="tx1"/>
                </a:solidFill>
              </a:rPr>
              <a:t>.</a:t>
            </a:r>
          </a:p>
          <a:p>
            <a:pPr marL="285750" indent="-285750">
              <a:buFont typeface="Arial" pitchFamily="34" charset="0"/>
              <a:buChar char="•"/>
            </a:pPr>
            <a:r>
              <a:rPr lang="en-US" sz="1400" dirty="0">
                <a:solidFill>
                  <a:schemeClr val="tx1"/>
                </a:solidFill>
              </a:rPr>
              <a:t>All the houses in </a:t>
            </a:r>
            <a:r>
              <a:rPr lang="en-US" sz="1400" dirty="0" err="1">
                <a:solidFill>
                  <a:schemeClr val="tx1"/>
                </a:solidFill>
              </a:rPr>
              <a:t>Blueste</a:t>
            </a:r>
            <a:r>
              <a:rPr lang="en-US" sz="1400" dirty="0">
                <a:solidFill>
                  <a:schemeClr val="tx1"/>
                </a:solidFill>
              </a:rPr>
              <a:t> are having OverallCond in between 5 - 10.</a:t>
            </a:r>
          </a:p>
          <a:p>
            <a:pPr marL="285750" indent="-285750">
              <a:buFont typeface="Arial" pitchFamily="34" charset="0"/>
              <a:buChar char="•"/>
            </a:pPr>
            <a:r>
              <a:rPr lang="en-US" sz="1400" dirty="0">
                <a:solidFill>
                  <a:schemeClr val="tx1"/>
                </a:solidFill>
              </a:rPr>
              <a:t>All the houses in </a:t>
            </a:r>
            <a:r>
              <a:rPr lang="en-US" sz="1400" dirty="0" err="1">
                <a:solidFill>
                  <a:schemeClr val="tx1"/>
                </a:solidFill>
              </a:rPr>
              <a:t>Blmngtn</a:t>
            </a:r>
            <a:r>
              <a:rPr lang="en-US" sz="1400" dirty="0">
                <a:solidFill>
                  <a:schemeClr val="tx1"/>
                </a:solidFill>
              </a:rPr>
              <a:t> are having OverallCond in between 0 - 5.</a:t>
            </a:r>
          </a:p>
          <a:p>
            <a:endParaRPr lang="en-US" sz="1400" dirty="0">
              <a:solidFill>
                <a:schemeClr val="tx1"/>
              </a:solidFill>
            </a:endParaRPr>
          </a:p>
        </p:txBody>
      </p:sp>
    </p:spTree>
    <p:extLst>
      <p:ext uri="{BB962C8B-B14F-4D97-AF65-F5344CB8AC3E}">
        <p14:creationId xmlns:p14="http://schemas.microsoft.com/office/powerpoint/2010/main" xmlns="" val="1712207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28600"/>
            <a:ext cx="7696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What is the type of road access to the house</a:t>
            </a:r>
            <a:r>
              <a:rPr lang="en-US" sz="2400" b="1" dirty="0" smtClean="0">
                <a:solidFill>
                  <a:schemeClr val="tx1"/>
                </a:solidFill>
              </a:rPr>
              <a:t>?</a:t>
            </a:r>
            <a:endParaRPr lang="en-US"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7737" y="2057400"/>
            <a:ext cx="6868863" cy="4630984"/>
          </a:xfrm>
          <a:prstGeom prst="rect">
            <a:avLst/>
          </a:prstGeom>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143000"/>
            <a:ext cx="441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7315200" y="1143000"/>
            <a:ext cx="1600200" cy="541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Observations </a:t>
            </a:r>
            <a:r>
              <a:rPr lang="en-US" dirty="0" smtClean="0">
                <a:solidFill>
                  <a:schemeClr val="tx1"/>
                </a:solidFill>
              </a:rPr>
              <a:t>from </a:t>
            </a:r>
            <a:r>
              <a:rPr lang="en-US" dirty="0">
                <a:solidFill>
                  <a:schemeClr val="tx1"/>
                </a:solidFill>
              </a:rPr>
              <a:t>above count plot</a:t>
            </a:r>
            <a:r>
              <a:rPr lang="en-US" dirty="0" smtClean="0">
                <a:solidFill>
                  <a:schemeClr val="tx1"/>
                </a:solidFill>
              </a:rPr>
              <a:t>,</a:t>
            </a:r>
          </a:p>
          <a:p>
            <a:endParaRPr lang="en-US" dirty="0">
              <a:solidFill>
                <a:schemeClr val="tx1"/>
              </a:solidFill>
            </a:endParaRPr>
          </a:p>
          <a:p>
            <a:pPr marL="285750" indent="-285750">
              <a:buFont typeface="Arial" pitchFamily="34" charset="0"/>
              <a:buChar char="•"/>
            </a:pPr>
            <a:r>
              <a:rPr lang="en-US" dirty="0">
                <a:solidFill>
                  <a:schemeClr val="tx1"/>
                </a:solidFill>
              </a:rPr>
              <a:t>98 % of the houses are having "Pave" road access to the houses.</a:t>
            </a:r>
          </a:p>
          <a:p>
            <a:endParaRPr lang="en-US" dirty="0">
              <a:solidFill>
                <a:schemeClr val="tx1"/>
              </a:solidFill>
            </a:endParaRPr>
          </a:p>
        </p:txBody>
      </p:sp>
    </p:spTree>
    <p:extLst>
      <p:ext uri="{BB962C8B-B14F-4D97-AF65-F5344CB8AC3E}">
        <p14:creationId xmlns:p14="http://schemas.microsoft.com/office/powerpoint/2010/main" xmlns="" val="3294754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28600"/>
            <a:ext cx="5410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Correlation between </a:t>
            </a:r>
            <a:r>
              <a:rPr lang="en-US" sz="2800" b="1" dirty="0" smtClean="0">
                <a:solidFill>
                  <a:schemeClr val="tx1"/>
                </a:solidFill>
              </a:rPr>
              <a:t>variables</a:t>
            </a:r>
            <a:endParaRPr lang="en-US" sz="2800" b="1" dirty="0">
              <a:solidFill>
                <a:schemeClr val="tx1"/>
              </a:solidFill>
            </a:endParaRPr>
          </a:p>
        </p:txBody>
      </p:sp>
      <p:sp>
        <p:nvSpPr>
          <p:cNvPr id="3" name="Rectangle 2"/>
          <p:cNvSpPr/>
          <p:nvPr/>
        </p:nvSpPr>
        <p:spPr>
          <a:xfrm>
            <a:off x="381000" y="1524000"/>
            <a:ext cx="8229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err="1">
                <a:solidFill>
                  <a:schemeClr val="tx1"/>
                </a:solidFill>
              </a:rPr>
              <a:t>corr</a:t>
            </a:r>
            <a:r>
              <a:rPr lang="en-US" dirty="0">
                <a:solidFill>
                  <a:schemeClr val="tx1"/>
                </a:solidFill>
              </a:rPr>
              <a:t>() function gives correlation between </a:t>
            </a:r>
            <a:r>
              <a:rPr lang="en-US" dirty="0" smtClean="0">
                <a:solidFill>
                  <a:schemeClr val="tx1"/>
                </a:solidFill>
              </a:rPr>
              <a:t>the </a:t>
            </a:r>
            <a:r>
              <a:rPr lang="en-US" dirty="0">
                <a:solidFill>
                  <a:schemeClr val="tx1"/>
                </a:solidFill>
              </a:rPr>
              <a:t>variables. To show visually, we use </a:t>
            </a:r>
            <a:r>
              <a:rPr lang="en-US" dirty="0" err="1">
                <a:solidFill>
                  <a:schemeClr val="tx1"/>
                </a:solidFill>
              </a:rPr>
              <a:t>heatmap</a:t>
            </a:r>
            <a:r>
              <a:rPr lang="en-US" dirty="0">
                <a:solidFill>
                  <a:schemeClr val="tx1"/>
                </a:solidFill>
              </a:rPr>
              <a:t> to display the correlation values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2995613"/>
            <a:ext cx="5943600" cy="1271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9007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CKkAAAUdCAYAAAA5dYKuAAAABHNCSVQICAgIfAhkiAAAAAlwSFlz%0AAAAPYQAAD2EBqD+naQAAADl0RVh0U29mdHdhcmUAbWF0cGxvdGxpYiB2ZXJzaW9uIDMuMC4zLCBo%0AdHRwOi8vbWF0cGxvdGxpYi5vcmcvnQurowAAIABJREFUeJzs3WdYVMf78PEvvVcV7IgNRRBBVFQs%0AwV4Su8beTTQ2sEdj7z1qLGiMNXZNrIkiorFXFLuiKKgUC9KLsM8LlpWyKArqz/9zf66LF+yZPXvf%0AO2d25pydnaOhUCgUCCGEEEIIIYQQQgghhBBCCCGEEEII8QlpfukAhBBCCCGEEEIIIYQQQgghhBBC%0ACCHE/30ySUUIIYQQQgghhBBCCCGEEEIIIYQQQnxyMklFCCGEEEIIIYQQQgghhBBCCCGEEEJ8cjJJ%0ARQghhBBCCCGEEEIIIYQQQgghhBBCfHIySUUIIYQQQgghhBBCCCGEEEIIIYQQQnxyMklFCCGEEEII%0AIYQQQgghhBBCCCGEEEJ8cjJJRQghhBBCCCGEEEIIIYQQQgghhBBCfHIySUUIIYQQQgghhBBCCCGE%0AEEIIIYQQQnxyMklFCCGEEEIIIYQQQgghhBBCCCGEEEJ8cjJJRQghhBBCCCHEV+3kyZP8+OOP1KxZ%0AEwcHB+rXr8+wYcO4ePHilw4NADs7O+bPn5+nfZw7dw47OztOnDiRT1H9b7zW1yAhIYEffviBKlWq%0A0L9//y8djhBCCCGEEEIIIcRXTSapCCGEEEIIIYT4ai1evJgBAwZQokQJVq1axT///MOMGTOIi4uj%0Ae/fubNu27UuH+FF27dpF9+7dVf87Oztz8uRJ3NzcvmBUH+7s2bN4eHh86TDyxNfXFz8/P8aNG8fs%0A2bPzdd9JSUk4ODgQEhKSr/sVQgghhBBCCCGE+F+l/aUDEEIIIYQQQgghPsbx48dZsWIFEydOpGvX%0ArqrHixcvTq1atRg2bBjz58+nadOmmJmZfcFIP9yVK1cy/a+rq0uhQoW+UDQfL2seX6OoqCgAateu%0ATYECBfJ13wEBASQnJ+frPoUQQgghhBBCCCH+l8lKKkIIIYQQQgghvkpr166lVKlSdOnSJds2DQ0N%0Apk6dytGjR1UTVBQKBWvWrKFJkyY4ODhQvXp1hgwZwqNHj1TPW7p0Ka6urvj4+ODu7s7QoUMB8PDw%0AYPr06YwbNw4nJyd8fX0BiIiIYPTo0Xh4eODo6EiLFi3YuXPnO+O+du0affv2xcXFhcqVK9O8eXO2%0Abt2q2t69e3d27NjB+fPnsbOzY/fu3WpvwXPlyhV69uyJs7MzlStXpk2bNhw4cEC1PSQkBDs7Ow4e%0APMjUqVNxc3PD1dWVQYMG8fz58/e+v9HR0Xh5eeHi4oKLiwujRo0iLi5OtT0pKYlff/2VFi1aULly%0AZerVq8f8+fNJSkoCYOzYsSxevJgnT55gZ2fHiBEjsLOzw8/PT7WPoKAg7OzsVO9zum7duuHp6QlA%0ATEwM06ZNo0mTJjg6OtKwYUO8vb1RKBSq8gqFgnXr1tGqVSuqVKlCrVq1mDhxomqCSXo8rVq14ty5%0Ac7Rt2xYnJycaNWrEnj17cnwPxo4dy6RJkwBo0KCBanWb3MQUGxvL9OnTqVOnDpUqVaJu3br8/PPP%0AvHr1CoDdu3erjt2M+/bw8FDlnm737t3Y2dkRGBiYKZctW7ZQvXp15syZk6s6Abh9+zb9+/fHzc1N%0Adfxt3Lgxx/dACCGEEEIIIYQQIj/JSipCCCGEEEIIIb46b9684fLly3Tu3BkNDQ21ZczNzTP9v2TJ%0AElavXs2oUaOoV68ez58/Z+rUqfTs2ZMDBw5gZGQEQEpKChs3bmTFihUUK1ZM9fzjx49Tr1499u3b%0AR8GCBUlKSqJnz54kJiYyefJkSpYsyeHDh5kwYQLa2tq0bt06W0wxMTH07t0bV1dXtm/fjr6+PseO%0AHWPSpElYWVnh4eHB0qVL6dOnD7q6uixduhQTExOuXr2aaT/379+nZ8+e1K5dm02bNqGvr8+WLVvw%0A8vJCT0+Phg0bqsouW7aMdu3asW3bNu7du8fw4cNZsmQJU6dOfed7vHjxYnr37s3QoUPx9/fnl19+%0AwcjIiMmTJwMwZcoU9u3bx4QJE3Bzc+P69etMmTKFFy9eMGvWLMaPH09UVBQ3btxg586dGBoacuXK%0AFS5cuED9+vWBtNsBFSlShIsXL6peNyEhAX9/f1V8gwcP5tatW0yaNAkHBwfOnDnDjBkzSEpKYvDg%0AwQCsWLGCJUuW4OXlRdOmTQkKCmLy5MkEBQWxYcMG1b5fvnzJsmXLmDBhAhYWFsyZM4dffvkFNzc3%0AihQpku09GD9+PGXKlGH+/Pns2LGDkiVL5jqm6dOn4+vry8KFCyldujQhISGMHTuWiRMnsnTpUpo3%0Ab86LFy+y7Tu3Xr16hY+PDxs3bsTa2jpXdQLw448/4uzszMaNGzEwMOD06dNMnTqVAgUK0Lx58w+K%0AQQghhBBCCCGEEOJDySQVIYQQQgghhBBfnVevXpGUlJRpEsm7JCUlsX79etq3b0/Pnj0BKFWqFDNn%0AzqRdu3b4+PjQqlUrAOLi4ujVqxeOjo6Z9hEbG8vPP/+MpmbaoqQHDx4kMDCQ9evX4+bmBsCAAQPw%0A9/dnxYoVaiep6Ovrs2vXLiwsLFQrvHTv3p2VK1fy33//4eHhgbm5Odra2ujo6OR4i58NGzagr6/P%0A4sWL0dPTA2DChAmcO3eOTZs2ZZqkUrZsWfr27QuAjY0NLi4uBAQEvPc9q1Wrlmqlj1KlSnHx4kX2%0A79/PpEmTCA8PZ/fu3QwcOJCOHTsCULJkScLDw5k9ezbDhw/H2toaPT09tLS0VHm4u7tnmpBy9uxZ%0A2rZty++//879+/cpW7Ysly9fJjk5GXd3d65evcqZM2eYOXOmagJFyZIluX//PmvXrmXAgAFoaGjw%0A+++/06pVKwYMGKAq8/PPP/PTTz9x+fJlXFxcAAgPD+f333+nfPnyAPTt25djx45x8+ZNtZNUTExM%0AMDY2BsDS0hJzc/NcxaSrq4unpyeDBg2iRIkSABQpUoRmzZqxefNmFAoF+vr62fb9IcLCwlizZo0q%0Al7CwsPfWiba2Ns+ePWP06NGUK1cOgI4dO+Lg4PBV3k5KCCGEEEIIIYQQXx+53Y8QQgghhBBCiK9O%0A+uopGW+v8i4PHjwgNjYWV1fXTI/b29ujp6fHzZs3Mz3u4OCQbR8VK1ZUTVABuHr1Kjo6OlSvXj1T%0AuZo1axIUFERsbGy2fWhraxMaGsqYMWOoX78+zs7OODs78+LFCyIjI3OVC0BAQACOjo6qCSrpnJ2d%0As+Xi5OSU6X9LS0tev3793teoWrVqpv/t7OyIjo4mIiKC69evk5qaSu3atTOVqVmzJgqFIlsM6WrX%0Ars2NGzeIj49HoVBw/vx5atasiZOTE+fPnwdQ3drIyspKtYKMu7t7tteJjY0lKCiIwMBAYmJissWS%0APnEoYyyGhoaqSR3p7wWQ6bZA75ObmAA0NTXZuHEjTZs2xdXVFWdnZ9atW0dcXFym2+98LD09vUy5%0A5KZOLC0tcXZ2ZvLkySxcuJDz58+TnJyMvb29TFIRQgghhBBCCCHEZyErqQghhBBCCCGE+OpYWFhg%0AYGDAo0ePclU+JiYGSFsZIyNNTU0MDQ2zTSgxNTXNto+sj8XExJCcnJxtMsebN28AiIiIUN1CKF1A%0AQAB9+vTB1dWVWbNmYW1tjZaWFt27d89VHhlfW93tYYyMjLLlYmhomOn/nG6PlFX6Si/pDAwMAIiP%0Aj1e9n3369Mk0cSd90lBERITafdasWZPU1FT8/f2xtLQkJiYGJycnXF1duXDhAl26dOHs2bPUqVNH%0AlSdA06ZNM+0nNTVV9ToZV5KZNGlSttfMGEvW9yJr3LmRm5jKlStH3759efbsGWPHjsXBwQE9PT02%0AbtzIxo0bc/1a75L1WM5NnaSvOrNhwwYOHTrEqlWrMDExoUOHDnh6eqKrq5svsQkhhBBCCCGEEELk%0ARCapCCGEEEIIIYT46mhpaVGtWjV8fX0ZP3482trZT29fv37Nv//+S9u2bVUTTKKjozOVSU1NJTY2%0ANtsX/rlhamqKvr4+f/31l9rt6m4fc+DAATQ1NVm+fLnqVi+pqam5WtkkIxMTE9WkhIxiYmI+Khd1%0Ask52iYuLA9ImwqRPYJk/f36m1TzSpa9QkpWpqSmVK1fmwoULmJmZ4eTkhK6uLtWqVWP79u3ExMRw%0A/fp1hg8fDrydKLN+/fpsk2YAChUqxJMnTwAYNWoUdevWzVYmv96PdLmJ6e7du9y+fZspU6bQtm1b%0A1bbcrqCSddJM+nufm7jeVydGRkYMHDiQgQMHEh4ezr59+/j111/R19dn2LBhuYpPCCGEEEIIIYQQ%0A4mPJ7X6EEEIIIYQQQnyV+vTpQ2hoKMuXL8+2TaFQMHXqVGbNmkVERAS2traYmJhw4cKFTOWuX79O%0AUlISjo6OH/z6VapUISEhgfj4eGxsbFR/+vr6mJqaql2VIjk5GV1dXdUEFYCDBw+SkJCQbWLCu1b3%0AcHJyIiAggMTExEzlL1++/FG5qHPu3LlM/9+8eRMLCwsKFiyIg4MDWlpaPH36NFPuhQoVQlNTM9PE%0AkKx51K5dm4sXL3LmzBlq1KihyicyMpLdu3ejq6urWp0m/VZF4eHhmV7H1NQUAwMDDA0NsbW1xdTU%0AlODg4Exlihcvzps3b3KcMPOxchNTcnIykHmyTkxMDIcPH1b7nmT839TUlJcvX2ba7u/v/964clMn%0AYWFhHDx4UPUcKysr+vbtS+3atbl169YHvhNCCCGEEEIIIYQQH04mqQghhBBCCCGE+CrVrFmTIUOG%0A8NtvvzFmzBguX77MkydPOHfuHAMGDODIkSPMmzePIkWKoKOjQ+/evdm1axebN28mODiYM2fOMHbs%0AWEqXLk3Dhg0/+PW/+eYbypcvz8iRIzl9+jRPnjzh+PHjdOvWjV9++UXtc6pUqUJsbCzr1q0jJCSE%0A3bt3s3nzZqpUqcK9e/cICQkB0iYqBAUFERAQwLNnz7Ltp3v37iQmJjJixAju3LnD/fv3mTRpEg8e%0APKBv374fnIs6p0+fZseOHTx+/Jhdu3axf/9+2rRpA0DBggVp3749y5Yt46+//iI4OJirV68ydOhQ%0AunXrRnx8vCqPiIgILl68SHBwMJA2SSUgIIBLly5RvXp1IO02PPb29qxbt44aNWqoJvg4ODjg7u7O%0AtGnT8PHxISQkhPPnz9OvXz9+/PFHFAoF2tra9OvXjy1btrBhwwaCgoK4desW48aNo0OHDoSFheXL%0A+5EuNzGVLl0aMzMzNm/ezMOHD/H396dfv36q4+zcuXPEx8erVj85fvw4d+7cAaBy5cpcvnwZHx8f%0AHj9+zLp167hx48Z748pNnURFRTFixAgWLFjA/fv3efbsGT4+Ply+fFlVF0IIIYQQQgghhBCfktzu%0ARwghhBBCCCHEV2vw4MFUrVqV9evXM2jQIGJjY7GysqJ69ers3r2bsmXLqsoOGjQIPT091q9fz8yZ%0AMzExMaFOnTqMGjVK7aon76Orq8u6deuYP38+I0aM4PXr1xQsWJAWLVowdOhQtc9p0aIFAQEBrFq1%0AiiVLllCjRg0WL17MpUuXmDBhAr169cLHx4fevXszevRounTpgpeXF/b29pn2U7p0adatW8fChQvp%0A1KkTqampVKxYkZUrV+Lm5vbBuagzZswY9u7dy8yZM9HU1KRVq1aq2/AATJw4ESsrK5YuXUpoaChG%0ARka4u7uzadMmDAwMAOjcuTMnT56kV69edO7cmfHjx+Pk5IS2tjaJiYlUqVJFtb+qVauydu3abJNs%0Ali5dyqJFi5g6dSrPnz/HzMyMhg0b4unpiYaGBgA//PADRkZGbN68mblz56puIbR582asra3z5f34%0AkJgMDQ2ZP38+s2bNolWrVtjY2DB8+HCcnZ25cuUKQ4cOZfny5dSrVw8XFxdmz55N+fLl2b17N0OH%0ADiUsLIwxY8agpaVFkyZN8PT0ZMiQIe+N6311Uq5cOVauXMmKFSvYvHkzKSkpFCtWjD59+tCrV698%0Af5+EEEIIIYQQQgghstJQvGv9YCGEEEIIIYQQQgghhBBCCCGEEEIIIfKB3O5HCCGEEEIIIYQQQggh%0AhBBCCCGEEEJ8cjJJRQghhBBCCCGEEEIIIYQQQgghhBBCfHIySUUIIYQQQgghhBBCCCGEEEIIIYQQ%0AQnxyMklFCCGEEEIIIYQQQgghhBBCCCGEEOIr9d9//1GrVi08PT3fWS41NZVFixbRoEEDqlWrRt++%0AfQkODlZtj4yMZPjw4dSqVQt3d3fGjx9PQkJCvsYqk1SEEEIIIYQQQgghhBBCCCGEEEIIIb5Cq1ev%0AZvr06djY2Ly37ObNm9m3bx/e3t4cO3aMUqVK8dNPP6FQKAD45ZdfiI+PZ//+/ezatYvAwEDmz5+f%0Ar/HKJBUhhBBCCCGEEEIIIYQQQgghhBBCiK+Qnp4eO3fuzNUklW3bttGrVy/KlCmDsbExnp6eBAYG%0AcvXqVZ4/f46Pjw+enp5YWlpibW3NoEGD2LVrF8nJyfkWr3a+7UkIIYQQQgghhBBCCCGEEEIIIYQQ%0AQnyQ8PBwIiIiMj1WqFAhrKys3vvcHj165Oo1EhISuH//Pvb29qrHjI2NsbGxISAggOjoaLS0tLCz%0As1Ntr1SpEnFxcTx48CDT43khk1T+P5P8/MGXDiFPKlRo/6VDyLOaRqW+dAh55qww/NIh5NkTzTdf%0AOoQ8K5r69X+Ea33pAPJBssaXjiDvnmh8/e3h/8LScBGKpC8dQp49SYn+0iHkWYoi9UuHkGfeRnpf%0AOoQ8+TfB8kuHkGf6X/9hxHMtxZcOIc/+D1QDFb7+rgGT1JQvHUKenTT4+kcanTS+/j7aJ8XsS4eQ%0AZ880v/72EPd/4NPV6P/A2UMkX/85XBGF7pcOIc++/iPp/8Z4KV7j689Ch6//4pKR4utuEcnI+c//%0AgtSvvynwmq9/vJfyf6A9ACwL2valQxD56Gv/fju3tm07wLJlyzI9NnjwYIYMGZJvr/H69WsUCgVm%0AZpnPsc3MzHj16hXm5uYYGxujoaGRaRvAq1ev8i2Or/8bTiGEEEIIIYQQQgghhBBCCCGEEEKIr1Sn%0ATp3w8PDI9FihQoU+yWspFDlPSHvXtvwik1SEEEIIIYQQQgghhBBCCCGEEEIIIb4QKyurXN3aJy/M%0Azc3R1NQkMjIy0+ORkZEUKFAAS0tLYmJiSElJQUtLS7UNoECBAvkWx9e9BpsQQgghhBBCCCGEEEII%0AIYQQQgghhHgnPT09ypUrx40bN1SPRUVF8fjxYypXrkzFihVRKBTcvn1btT0gIABTU1NsbW3zLQ6Z%0ApCKEEEIIIYQQQgghhBBCCCGEEEII8X9MWFgYTZs2JTg4GIDOnTuzYcMGAgMDiYmJYf78+VSsWBFH%0AR0csLS1p0qQJixcv5uXLl4SGhvLbb7/Rvn17tLXz7yY9crsfIYQQQgghhBBCCCGEEEIIIYQQQvzv%0ASU350hH8z3N0dATgzZs3APj4+ABpq6AkJyfz8OFDkpKSAPj++++JiIige/fuxMbGUqNGDZYtW6ba%0A19SpU5k0aRINGjRAR0eHli1b4unpma/xyiQVIYQQQgghhBBCCCGEEEIIIYQQQoivUEBAQI7bihcv%0Azp07d1T/a2hoMHToUIYOHaq2vImJCQsXLsz3GDOS2/0IIYQQQgghhBBCCCGEEEIIIYQQQohPTiap%0ACCGEEEIIIYQQQgghhBBCCCGEEEKIT04mqQghhBBCCCGEEEIIIYQQQgghhBBCiE9O+0sH8L9i9+7d%0ALFiwgFOnTuVpP2PHjiUxMZFFixblU2Rfh1PnLjFu2nyqu1Rm/tRxXzoctVq0bswgz74UtylKUOBj%0A5k1bykm/s2rLFitRhF9mjKRaTRcUCgVXL11n2oT5BAU+BkBbW5sxk4fRpmMLtHW0OXnsLOO9pvM6%0AMuqT5lCjZW1aDW5HoRLWhD58yrY5m7j+39Ucy9s6lmHwMi+iX0Yzuc1YtWU0NDSYsncOibEJzPh+%0AYr7FalKsAA2n96aISxmSYxO5ve8M/83eDgpFtrLOvRtTpUcjjKzMeX77Mb6TNxIeEASAvpkR9Sd3%0Aw7a+E5raWjy/Hczx6X8SevUBAIUqlqTexK4UdrTlTWIyIWdv4Tt5I3ERr/Mtlyota9Lwp9ZYlrAi%0A4uEzDszdyt3/rqkta2hmRLsZ/ShboyIKhYKbvlfYM+kPkhOTsSheiF9OLiU5MSnTcw7N347f6v0A%0A1OndjNrdGmFetAChd0PYOX4NIdcffnTspmrq4cQ76sFZWQ8Rtx9zbPJGwpT1oK2nQ52xnSjfvDo6%0AhnqEXnuA35TNPL8bAoBZiUJ8M7k7xVzLoVDA00v3ODZ1E68fhX907OlMihXAI0MOd/ad4WQOOVTp%0A3RinDMeSX4ZjKaPSjVxo9bsXOzrOIOTsLdXjNnUdabLoR0LO3OTg4N/yHHs602IFaDS9N0Wdy5Ck%0ArIfjc9Tn4NKrMS4Z6uHo5I2EXU/LQVtPh7pjOmGXoR58p76th4yq9m5Cg8ndWVl7OFEhz/Mtl6yc%0AW9akcYb2sW/uVu68o310mNGPcjUqkqpsH7uU7cO1TR2+n90/U3kNDU1eh71kah3190X8WFVa1qRR%0Aljb9rpjbZ2nTu5UxA2hqa/HduK64tq2DlrYWd/4LYPs4b+JexwJgamVB+xl9KV/bgaTYBM7t8OPg%0AvG0o1NR9XnxN/YM633xbj65Du1CkRGFCHoSwevZaLp64pLasqbkJgyb9SLV6rmjpaHP17DWWTVxO%0AxLOIbGUHTfqRDv3b8U3xRp80fgCP7+rTfUhXipQsTPCDELxnreFCTjlYmDJ40kCq1XNFW0ebq2eu%0AsmTSb4Q/TcvhxJOjJCUmZfqI2P/nAX79Zdkni1+7qBWFJw/CwKkCqXEJRB04TsSCdWo/pwoM7oJ5%0Au8ZomZuQ/DScF947iPrbV7Vdp2QRii4ai07hAtyv3e2TxWxSrADfTO9NYWX/cHffGU7l0D84KfsH%0AQytzXtx+zPF39A/f/u7Fzo4zeJKhf6g2+DucejVG11ifZ5fv4zN6DdH58NlqXKwA7jN7Y63MIXDv%0AGc7NUp+DQ5/GVOqpzOHWY05P2shzZQ5976/NVl5bX5e97afz7OxtfgjZREpicqbPnttb/Dj1y4YP%0Ajtm0WEGaTe9FUeeyJMcmcmPfGY7N2aY2ZtdeTXDt0RBjKwvCbz/m8OQNhCr7NC09HRpP7E7ZBs5o%0A6+nw6OwtDo37nfjIGACsKpak4S9dKeJYmjeJyTw+e4vDUzYQG/Gakm4V6b5tAm8SMo+p/vZcwe2D%0A53OVh31LN9wHt8K8RCFePgzFd842Hvyn/t69+mZGNJ/RBxu3iigUqdz39eefiet5o+wLrO1taDKp%0AO9b2NsS+iOLy5qOcXX1Q9fwKTV2pO6wtFjbWRIe+5Iz3Qa5sPabaXndYW5w61sPQwpjXT55zavk+%0AAvaczFUe6hgWL4jLrF5YupTlTVwiwX+dIWCm+jrSMtSj6tw+2LRz5586I4m+/yzTfqpM606hGhVQ%0AKBS8vBKI/8SNxDwI/ejYcku/eEHsZ/fBvGo5UmITePbXGe7O2JJjDpXm9aNo+zr8V9uL2PtPVdsM%0AShai4vSemFezA4WCyIt3ufXLRuIfhX2y2B1aulH/p9ZYlCjE84ehHJm7lfs5HFsGZkZ8N6MPtjXs%0AUShSuePrz/5J694eWxVK0HxCd4pWtiUpNoEbh87z76w/SUlOAaBS8xp8M6QNljZWxL2M5tr+M/jM%0A205qSmq+5KJTrBBFpw7E0NmO1LgEXu87QejcDWrrwbJLUwr2bYW2dQGSHj0jbPGfRB85B4CGni5F%0Afu6NaSM3NI0NSQwMJnT+RmJP5TxWyS+f81wivzm1dMPjpzZYlihExMNnHJq7lXvvOJbazuhLaeWx%0AdNv3Cn9lOJYy6rHKi6KVSjHb/e0Y29TKgjYz+lCutgOJsYlc2OHHv/kwZnVpWZMmP7WhQAkrwh8+%0AY+/cLdx+x7i704x+lKthj0Kh4IbvFXZMWqsad5evWYnvxnTGukwxEmLiCThykT0zN5Gs7As0tbVo%0ANboz3/RrwYres7l1/NMcX5Wz1Ms/76mXNlnq5e8c6qW7sl7muOfvuQ+Aa8taNPupLQVLWBH28Bl7%0A5m7mVo71YEzXGf0pr6yHAN/LbJ20VnUdo6J7ZVqN/J4iZYsT/TKKfYu2c27PCSCtDloMaU+NNnUw%0ALWjGQ//7bByzgufBeb8uUKmlG3WV/faLh6EcnbONwHe87y1m9KGUst++5+vPwQz9NkDlNu60mN6L%0ACxuO4DNnW6bn1xvWFmdlvxz55Dknl+/j2kf0y/Yt3aiTIeb3jTVaZBhr3FMz1miaYaxxKctYw9jK%0AnBYz+mDrXomk2ET8tx/Hd97bzzqjgqa0XjiQMvUqM6N8L1LUHIO58TnrwbVrA9z6NsW0sCUvg8I4%0AtmgXd46oP7/6EF+iDesa6jHiyHzun7nBjpEr8xT/5xxn6Bkb0HJKTyo2dkWRquD6gXMcmLJebf45%0AMS1WgCbTe1NMeT3s5r4z+OVwPcxVeT3M2Mqc8NuP8Zm8MdO5Q8OJ3VTnDo/P3uKfcWtV5w7WlWzw%0AmNCFwpVK8SYxmaBTN/CZuon4l9EAVGhendpDW2NuY0X8yxhu7jvD8Xk7UORyzPS52nPL2f2o3KZ2%0Apv1pamtxbfdJ9o7yZpDvPMyLFcy0XUtXm79HenNt13+5yiXd52zP6UysLRjsO48zqw/it3j3B8Wr%0AjkNLN+r+1AoLZQ5H5r47h5Yz+mBbIy2Hu77+HJi0PlN7aDqhm7I9JHLz0DkOz9qiag8Atfs3p8Go%0AThycsoGLm4/mOX74MtdVdQ31+PnIAu6eucGfI1fkOYfPOd5zalKdZsPbU6ikNZGhLzm6eh+nt/qq%0AfS3xf5Aif85zxf+OL7aSioeHB1WqVCE2NjbbtnXr1mFnZ8fu3Wkdlb+/P/369cPNzQ0HBwfq1avH%0A3LlzSUp6e1EyLCyMcePGUbduXRwdHalevTpeXl48ffo02/4/VmpqKps2baJ169Y4OztTvXp1unfv%0AztGj+dMhfa3Wbt7BrEUrsClOvmQdAAAgAElEQVRR9EuHkqOKDuWZt2wK86YtoZpdA35fsYkV6xdQ%0AuIiV2vIrNywkIvwFdao0p55LS2JiYlmyerZq+8gJg3F0sqdF3U58U/U7UlJS6NS9zSfNoaR9KX5Y%0AMIRtczYxyKUXh9bsY7j3GCwLF1BbvlbrugxbNZrQoGdqt6dr2LMZ1jZF8j3eVt7DiQl7yRp3L3Z0%0AmUXZJq5U7ds0W7nSDZ2p5dWOQ54rWekyiECfK7T5YyTaBnoANJnfHz0TQ/74ZjQrXQcTeu0hbf4Y%0Agaa2Flq62rTbNIaQM7dY4TKI9Y3GYljQjIYzeudbHkXtbei8YCAH5mxhYtUBHF9zgN6rvDArbKm2%0AfMfZA9A10GNu41EsbPkz1mWL0XJsl0xlxtj1yPSXPkGlaps6NPPqwLax3ox36svZrb70+2MMuoZ6%0AHx3/d97DiQ57yWp3L7a/px5qe7XjoOdKVrgM4oGyHnSU9VD3584Uq27Hn22msKr6UKJCXtBq9XDV%0A81v+NpjE17F41xzO6lrDSXwdy7fLBn903Bl96z2c2LCXrHX3YpcyB5cccqjp1Y5/PVeySplD6wzH%0AUjptAz3qT+pGUmxCpsddf2xB/Sk9iAzK/y9eWq8aTkzoS1bV8WJ711mUa+KKq5ocyjRwxt2rHQe8%0AVvJb1UHc97lCuwz1UO/nzhSvbsemtlNYUWMoUU9e0MZ7eLb9GFuZU21A83zPI6ti9jZ0XTCQfXO2%0AML7qAI6tOUDfd7SP72cPQM9Aj1mNRzFf2T6+VbaPi3v+Y6Rdj0x/53ce58oB9ZMJP1ZRexu6LBjI%0A/jlb+KXqAPxy2abnNB7FAjVtusWo7ynhWJp5TUczve4wUlJScOvcQLW9j/cIXoVEMKnajyz7firl%0AajlQxs0+X3P62vqHrMrYl2HsotGsnvU7rZ3as2P1LqaumUTBIgXVlh+zaBQWhSzo3aA/3ev0QkdH%0AmzELR6rdb+P2n35yCkDZSmUYt2gMq2at5rvKbdnuvZPpv0+hUA45jFs0GouC5vTy6EsX9x5o6+ow%0AduGoTGW61e1FozLNVH+fcoIKQPFl43kT9oLABn143OtnTBrVwqJX62zlLHq2wqx1A4L7jOdu1Q48%0AX7KJIrM90atYGgBDNydKbp5D8pNP9wVwuhbKscY6dy/2dJlFmSauOKv5bLVt6Iybsn9Yrewfvsuh%0Af6irpn+o3KMhFdrUZmfHGaxxHcLLe09w6d8sX3JovHo4caEv2VLLi/2dZ1GqqSuO/bLnYNPQGVev%0AdhwbvpINzoN45HOFpuve5vB72T6Z/vZ/P4uox+GE+weq9rG13qhMZT5mggpA+1XDiQ59xfI6nmzu%0AOhO7Jq5UV/O+l2vgTF2vduz1WsniqgO553OZThn6tPqjOlLYsRTr2kxiRf0RaGhAy/kDgLQLrZ03%0AjuXx2VssrjqQ1Y3HYFTQlGbT347xIoMjmGPXO9NfbieoWNvb0GrBD/jO2coCl4GcXXOQDt7DMcmh%0AL2g5px86hnqsbDSaNS0mULBsMRqM6wykTSD9fu1Igk7fZHH1wewevJTag76jQlNXAIo6lab1rz/h%0At3AXcx37c3jaJppN60UJ1/IAVO/TFMd27vzZfTZzHfpxfNEuvlvwA4Ur2eSuQtSo9ftw4kNfcdDN%0AkxMdZ1KsmSvlBmSvI31rcxr9Oz3Hi/O1//AiIfw1+12HcrD6cJKj43FbOeSj4/oQzmu9SAx9xYnq%0AQ7nQYQbWzatRakD2dqdnbUGtI7NyzMHJexjJkbEcrzqY465DSI6Mpcqq/P8COF1hexvaLfiRw3O2%0AMqvqj5xec5AuqzwxzeHYaj27PzoGeixpPJrlLcdTqGxRmoxNO7Z0DfXotWEswf73me06kD+6zaJi%0Ao6rU+eFbAIo62NJuwY/8O2cL0yr1ZUOfebi0q0eNHo3zLR+bFT/zJuwFd+r152G3CZg2qUnBPt9l%0AK2fatBaFx/QkZPQSblbpzIv1+ym5dAw6JawBsPbsgmG1StxvO5Kbzp15tfMopbwnoFXALN9izcnn%0AOpfIb0Xsbei4YCCH5mxhStUf+G/NQXq+Y8zafnZ/dA30WNB4FEtajseqbDGaZzkPBajo4UyZmtnH%0Aoj28vXgVEsG0agNZ+f1UytaqROk8jlmL2dvQfcEg/p7zJ2Or9sd3zQH6rxqBeQ45dJn9A3oGesxo%0APJK5LcdhXbYYrcZ2BcDY0oQf1ozm7M7jjKnSlwVtJlC6WgVaeHYAQNdAD6+dUzCyMEFT89Nd6sxY%0AL1OV9dLjHfXSTlkvC99TLxVyqJf8UNy+FL0W/MSeOZsZUbUvPmv2MXDVqBzrofvsH9A10GNyYy9m%0AtBxD4bLFaKusB6tShfnp9zGc2enHCJc+/OG1jI4Te1GqSlkAmg5sTc129Vj5wzxGOPfl/oXbDFo9%0ABg0NjTzlUNjehjYLfsBnzlbmuQzkzJqDdPIenuNn67dz+qFrqMfyRqPxVvbbjZT9NkDzab2o0asx%0Ar5++yPZctz5NcWrnzsbus5nl0A+/Rbto/RH9srW9Da0X/MDROVuZrxxrdHzHWONb5VhjRaPRrG4x%0AgUJZxhqd147k4embLKo+mF2Dl+KeYawB0Mnbk8iQCBa6/sT6TtOwrV2JUjUrAmBlV4J+e6cR9yr6%0Ag3LI6nPWQ8Vm1Wg4phN/j17N7MoDOLf+Xzr8NgSLEoXylMOXasONPDugZ2KQp9jh844zANrMGYCO%0Avh4L6gxnaZMxWBQvSKVm1T8o5rarhhMd+pIVdbzY0nUWdk1cqaamHy6rvB6232slS5TXwzpkvB42%0AqgNFHG3Z0GYyq+qPBA1ooTx30NDSpMMfI3l6OZAlrj+xptFYjAqY0mR6r7T3zaEULRf+wLHZW1lg%0A35/tvedTuX1dqvbI3fWCz9me949dw0y73qq/WfZ9eR74lJsH0ib+LvcYlWn78oajiX0RTeAHTsz8%0AnO05o2ZTeuR6YlBuczgyZytzqg7k9JqDdF6Vcw7fze6HroEeyxqPZmXLtHppnKE99NgwhhD/+8x1%0AHcT6bjOp0Kgq7hnaQ7e1I7GtVYmE19m/z/xYX+q6avN8+kxKz+FzjfdsnMrQ89chHFi4nVGVe7Nr%0A2no6Tu1LaVe7fMlFCPH5fdHb/RgaGuLj45Pt8X379mFpmfYhFhISQu/evXF3d8fHx4dr166xatUq%0Ajh07xvTp0wFQKBT069eP5ORkduzYwbVr19i7dy/Jycn069eP1NT86fjGjh3Lhg0bGDNmDBcvXuTo%0A0aM0a9aM4cOHs2vXrnx5ja+Rrq4uW9b8Ssli/7uTVDp2a4Ofzyn8fE6RlJjE3p2HuHPrPq06ZP8S%0AV0dHmw1rtjJv2lLiYuOJjYlj765DlKtQBgA9fT269u7AtPHzCAuN4NXLSIb1H4f30vWfNIf63zfk%0Aqt9lrh67THJiMqf/OkHI7cfUblNXbXkdPR0mtx5L4JV7Oe7T3MqC1oPbc2T9wRzLfAzryrYUqliS%0AE7O2khQdT2RQGJfWHKJyl2+yla3c1YPr208Q6h/Im8RkLqw8AAoFZRo6A3DnwHl8J24gITKGlMRk%0Abuw4gWFBMwwLmKJtoMupeTs499teUpLeEP8ymnv/XKCgXfF8y8Wtkwe3jvlzy8+fN4nJXP77FKF3%0Agqnaxj1bWeOCZjg0rsbBeVuJfRVNVPgrjizdTbUO9dHU1nrva1VqWBX/A2d5eOE2KUlvOLvlKJFP%0AnlOpYdWPit26si1WuawHpyz1cF5ZD6WV9ZAYHcfx6X8S/fQFyfGJXP79HyxsC2NkbQ6AVSUbbu89%0AQ3JcIslxidz6+wyF7Et+VNxZcyhUsST/Zcjh8ppDOKrJwbGrBzeUOaQkJnNx5QEUGXJIV9OzLY9P%0A3VD9miLdm8Rktnw3kcig/P1itbBjWj34KXN4FRTGxTWHcOqcPYcqXT0I2HGCZ+n1sCpze0iMjsNv%0Axtt6uKisB2Mr80z78ZjcHf98mtH/Lm6dPLh5zJ+byvZx6e9TPLsTTDU17cOkoBmOjauxP0P7+Hfp%0Abmrk0D5KVi6NvYczh5fm/ZcVWWPO2qaf3QnGNYc27di4GgcyxHx46W6qK2PW0dOhdvdG7Jmyjtdh%0Ar4h9Fc3GIUvwXbkXgDI1KlKghBV7Z24iMTaB8MCnLG49gftnbuRrTl9T/6BOiy7NOHvsPOd8z5Oc%0AmIzPHl8e3g6iUdsGastHPHvOimneRL2KIjoymr0b9+NYzSFTGQ0NDbxmD2OH9+cZn7Xs3Jxzvuc4%0A63uepMRkjuw5yoPbD2nctqHa8hHPIlg+bRWvlTn8vXEfjtUcP0us6ug7lEOvQmnC5/1BakwcyY+e%0A8vKPPZh3yn7xMPH2Q556zSXp4RNITSX631OkRsehVzbtM1/L3ITgXuOJPZa7yQIfy0rZP5zK0D9c%0AWXMIhxz6h5vbTxCm7B8u5dA/uHm2JfjUDRKy9A8uA5pzet4OIh88IykmnuOTNnJ80sY851Cwsi0F%0A7EtydmZaDlEPw7jmfYiKXbPnULGbB3e2nyD8SiApCclcXZHWP9g0cs5WVkNTA/cZvTg3YyspCR/3%0AK9mcFHG0xbpiSXxnbSFR2aedX3MI584e2co6d23AtR3Hears086sOoBCAeUaOqOhpUmVjvU4ueQv%0Aop+9JOF1LH7ztlOugTPGVubo6OtyfP52TinHeHEvo7n9z0UK2ZXIlzycv6/Pfb+r3D92lZTEZK7/%0AdZrw2yE4ZvnVIqT98tiusSvH5m4j/lUMMeGR/LdkD04d6qKprUW5Bs5o6Wjx39I9JMcnEno9iCtb%0Aj6neEwNzY0799jd3j1xCkZLK/WNXCbv9mJI1KgAQdusxe4b+xosHz1CkKrh18DyJ0XEULFfso3Kz%0AcLLFzL4k16Zv4U10PDEPw7jrfYjS3bLXkV4BU65N38qNedk/KzV0tLi39l8CZm4lJS6RN7EJPN5z%0AGrN8HGfnxNSpNCaVbLgz7U/eRMcT9zCUoJUHKN49e7+gW8CEO9M2c3/eTvX7cijFs7/OkBKXSEpc%0AIs/2nMbE4eMnAL2Pa6dvuHvMn7vKccbVv08RdieYKjkcWxUbu3Jk3jbiXkUTHR6J39I9uHSoh6a2%0AFsYFzbjrdxXfRTtJSXrD88Cn3Dh0nlLV046d5PhEdgz7jXt+V1EoFITfDeHRpTtYl8+fOjJwLIt+%0ARVuezV5HanQcSUHPeL7mLyw6Z+8bNPV1CZ27gbhLt+BNCq+2HyE1Nh5D57RYDRzKEnP8Em9CX0BK%0AKq92+KBpqI+e7ccd57n1Oc8l8lv1Tt9w+5g/t5XH0hXlmNU5hzFrpcbVOKQ8lqLCX+GzdA/VlMdS%0AOh19XVpN6cVx7wOZnl+6RkUsS1hxYOZmEmMTiAh8yrLWvxCYxzFrrU4e3MhwrnDx75M8vRNMtTZ1%0AspU1KWhG5cbV2Kscd78Of8U/S3fhphx3W5cphp6RPud2+JGakkpk6Etu+l2heCVbAPSM9Dmz3Y9N%0Ao/L+a+B3qd7pG+4c8+eOMid/5fWBd9XLP6o2/oqjS/fgmkO9nMhSL/nFvVMDrh+7wnW/K2nnmH+f%0A5Mmdx9RQc65gUtCMKo2r89e8P1X1cHDpLmp1+AZNbS3s6zjx6tlLjm86zJukNwRevM2pbb7U7pjW%0Axzg1dOXkVh9Cbj0iOTGJ/Yu3Y1zAFFvncnnKweX7+tzzu8q9Y1d5k5hMgLLfzrraAKR9tlZo7MrR%0AuduIexVDdHgkJ5bsoYqy3wZ4/eQ5aztMJe5F9tWQQ289ZleGfvmmsl8u9IH9srMy5qxjjZxitmvs%0Aim+GsUbGmHMaa7goxxo2NSpgXtKKIzP/JCk2gReBz/i91USCTt9U7X/XkGVc3nIs22t/iM9ZDzr6%0AuvjM3UbwxbukvknhyrbjJMUmUNwlb8fSl2jDhSuUpMp3tbi080SeYofPO84wL1aQCo2qsm/SH8RH%0AxhAV+pJ1PWZz9a/cr0JfWHnu4Ddra5Zzh+z9sLPyelj6ucPZVWn9cFnluYNTlnOH4/N2ULZBFYyt%0AzDG2MsfE2oLre06mXR+OjOHOPxcoXKkUAMkJSfw9dDkP/K6BQsHzuyGEXLpLoVyOaz9ne87KrW9T%0AXj95zn0/9ZNQmk7uwZnVB4h9/mGru3/O9pyu3DdOFCpXjLu+Vz4o1pxU7VSfe8eucs8vLYdrf58m%0A7E4ITu9oDz7z3ubgt3QPzsocjAqacc/vKscW7VK2h2fcPHQBG2V7AAi+fJ9NvedlWyE9L77EddWi%0AFUri8l0tzu88ni85fM7xnqG5MYd/20PAkYukpqRy08+fp7cfUbZ6xXzJRQjx+X3RSSr16tVj7969%0AmR579OgRr169omzZtFn4V6+mXXDp1asXxsbGaGpqUqFCBRYtWkTjxmm/EHr+/Dl3796lR48eWFtb%0Ao6GhQeHChZkyZQqDBg0iOTmZkJAQ7OzsCAx8+2vC+fPn071790yvv2vXLurWrUv16tX55ZdfVKu1%0AnD59mr1797J06VJq1qyJlpYWJiYmdOnShYkTJxIXF6c2x3Xr1tGwYUOcnZ1p1qwZhw8fVm27evUq%0AHTt2xNnZmRo1ajB+/HgSEtJ+jePn58e3336Ls7Mz7u7uzJs3L98m2+S3bh1aYWJs9KXDeCcHp4rc%0AuJZ5Gd4b125R2blStrLJyW/Ysflvol6nXXQqUtSabr07cvDvI2n7qlwBbR1tylcow7GLezl/y4eZ%0AiyZgYKj/SXOwdSxD0PUHmR4LuvEAW6eyassf33aUyPBX79xnt4l9OLr5X8Ie5e/KEdaOtrwOeU7i%0A67ftIjwgCMuyRdEx0s9WNly5dCMACgXhNx5R2CntF9m3/zpNtHIWtoGlCVX7NyPk3G1iwl6R+DqO%0AgK1+qhnYFqWLUKl9Xe7sy7+VF4o72ma73U7I9YeUrFwmW9li9jakpqTy7PbjTGX1jQ2wLvN2Elfn%0ABYOYfH4FUy9502L095kHklmWu4yLiqWYfamPil1dPYQFBFEgh3oIU1MPRZT1cGr+ToLPvG1DJkUt%0ASU5IIiEybfb4w2NXcehYDz0zQ/RMDanYuiYPfP0/Ku6MrBxtiVKTQ26PpYgMxxJAAbviVGxbm5Oz%0Asy876f/HYZKi4/Mcc1aqeoh6m0Po9bR60M1FPYTdfFsPJ+fv5LGaeojPMIvftn5lrCqU5IL3p59c%0AUOIj2sfT97SPdK3Gd+PIsj0k5vOvVHOKucRHtOniDrZoaWtT2K4EE078ytSLq+g4K+2XVgC2rnY8%0Au/OY5iO/Z9plbyac+JX6/Vrkaz7wdfUP6pR3LMe9gMwTZu4F3KOCk/pfQiz+eQlBd4JU/1sVLcSL%0A8My/1vm2WwuSEpPw2fN5VrsrX7k8d69nzuHuO3JYOO5XHmbJ4WWWHH74uT87zv/JgZt/M3KO5ycd%0AZ+hXKkvykzBSo2JUjyXcvI9e6RJoGmX+dU3cuWskXLsDpN2+wbxbSxSpqcSeSbtoFv3PSZICgz9Z%0ArOnU9Q85jTWs1PQPz288wjpL/1ChbW1OZekfjKwtMCtphb6ZEd2OzmHA1RU0XzkUA0uTPOdQyNGW%0A6JDnJGXI4fn1ICzU5FDQ0ZbnWXJ4cfMRhTLkkK58+zqkJCXz4EDmiUI1xnWiy7nF9Lqxirpz+qD9%0AESu1FXa0JTIkgoRMfdpDCqrp04o4llItz50ec1qfVgYLG2v0zYwybX8R+IzkhCSKONqSEBWHf4Yx%0AnmXpIjh1qMPN/W/HeLrG+rRfNRzPKysZem4p1fvlfnWbIo62PMsYGxB64yFF1byf1vY2KFJSCb/9%0A9rh+dj0IPWMDCpYpShEHW8JuB6NIfTuGC70epNpX4PFr/LfkL9U2DS1NjK3MiQ5N+xx+dOYmT5Ur%0A3mjr6eDasxGpKak8PPVxXw5bVLYlLjiC5AzH1atrDzEtWxTtLHX0+uZjnv6rftl8RXIKQVuOq/Zj%0AUNSSsr0aEpyP4+ycmFW2JT44gjcZxjdRAQ8xLlcMrSw5RN98TPg/OS/9H3HUn2Lf10PbzAhtU0OK%0AtK1NhE/+XBhXp6iaY+vp9SCKqRlnFLEvRWpKKmEZjq2nymOrUJmivHwczp7R3plu3WNWtABRYWnH%0ATkTgU24dvgikTU4rXasSpapV4MY/+TNJ0MChLEkhYaRGva2H+BuB6Jcpnq1viPzLj5ebD6n+1zQx%0AQtPIgDdhaX1blO8FTBrWQLdkYTR0dbDo2Ijk0BfE3wjkU/qc5xL5rbijLU+yHEtPrgdRonL2z6mi%0AyjFraIYx65PrD9EzNsAqwzi74fB2PDh/m6CLtzM9v5SrHaF3gmk6shOTLnsz5sRi6ubDmLWkY2mC%0As4y7g68/xEZNeyiubA8ZzxWClePuwmWKEnzjIZGhL6nTvQnaejpYFi9EpfrOXPe9DED089ec+jP7%0Aj+DyW7Ec6qV4HuvloZp6yS82jqV5nOVc4fH1h5RSUw8llPXwJEPMj68/UNZD2iSNrLeAiouKoUSG%0AaxYZNysUCuKj4ij+kdc00qnrt5/l0G8XVvbbYTn02wCnVu4nJemN2tcKOnOTJxn65eof2S8XdbTN%0APA7KRcwfMtZ4lmGsUaKaHeF3gvEY1ZGRV1Yy5L9FuPV/+6O8h6duEHIp5x8o5NbnrIdre05xcdPb%0Aczl9U0N0jfSJCn2Zpxy+RBtuO6Mv/87fRnxU3ldf+JzjDBtXO14/fU6VNnUYfe43Rp9dRuMx36Op%0Alfuvkworr4cl5OJ6WOGsbUahIFx5PSz93CHj9bKXynOHwo62RIe+IvRGEFU6f4OOoR6GBUyxa1aN%0A+0fTxnwv7j/l3uG08aKGpgY2tStRopoddw5dyFUen7M9Z6Rnaoj74Nb4zNyiNq5SNe2xtrfh3Np/%0AcpVHRp+zPUPa52nzqb04MGEdqW/y5zsude3h2fWHFFXTnoso23NOObx6HM5fo1dnag+mRQsQFfb2%0AM+f4sr/Ib1/iumrHGf04MH8b8VHqv8/8UJ9zvHfr+FX+yTDpRlNLE1MrC16H5a1vEEJ8OV90koqH%0AhweXLl3i+fO393Pft28fTZo0Uf1va2tLfHw8K1asyDQRpEKFCri7p80otLCwwNzcnNWrVxMe/vY+%0Ap5aWlrRs2RI9vdxdgI2KiuLKlSscPHiQP//8k6NHj7JhQ9oy2IcPH6ZatWrY2WX/sqFDhw7ZJrsA%0AXLhwgQULFrB8+XIuX75M//79GTlyJC9fpn1ojh49mg4dOnDp0iX27dvHnTt32LZtG8nJyXh6ejJu%0A3DguX77Mpk2b+Pfff/H1lXurfSwLSzNeR2b+pdPrV1FYFDDP4Rlpbj45y8lrh4iPT2DCiLSVewoX%0ATVuyuG6DWrRu2I3O3/WnRm1XRvycP7c2yYmxuQmxr2MyPRYTGY2JhelH7c+xbhVsHUuzb3n+rlIA%0AoG9uTGKWpe/SJzNk/VLHwNw42zJ5CZGx2cr1PjaPQf4rMCtRiH2DlmbaZlKsAMPvr6O37xxCrwZy%0AemH+/XLe0Nwk0wQAgLjIGIzUfDllZG5CQnRctrIARpYmvElM5uHFO1w/fIGptQazps8cXFrXofGQ%0AtgDc9L1MlZY1sXW1Q0tHC8cm1bCpUhZDs4+bBGbwjnowVFMP6sqq+xJOz8wQjyk9uLjqoOo+xv+M%0A8MbcxpohAd4Mue5NoYolOTJu7UfFnZF+DscHZD+WcjruMpZrOKsPpxfsJOFV5rb0KRlY5D6HHNuD%0AhZp6MDWk4eQeXPB+Ww/aejo0nNqTIxPXv/PkML8YmZsQlyXe2I9sHxnZVi1PIdsinN3hl78Bk9am%0As8b8sW3arEja7XQq1KvCwm9/ZlmnKZR1s6f5qE4AmBcpgI1LeWJevGZqrcHsnPgHzUd1wqGxK/np%0Aa+of1DG1MCUmS/xRkdGYWb7/FgDWxa3pM6oXm5b8qXrMoqA5vUb0YPHPS/I91pyYWZgSHZk5h+hc%0A5lC4uDV9R/Vmw6+bVY9dv3STi/9dpot7TwZ9N4RKLvZ4zhqW73Gn07IwISUqc/wpynGTVg7HUeHp%0AQyl/dTeWvdvyZNA0Up6/e+JTfntXH5fb/kE/QzmPWX04o6Z/MC6Strpj2RY12NNlFn82GY9xYUsa%0AzOmb5xz0LYxJjMwcV/r/+llzyKFs1nJoaFDlp2/xX7Yv08Nhl+7x5OQNttYZyV+tpmDlUpY6M3t9%0AcMzq+rT4HPs0EzVlYzC0MMbAwhgge5/3Oi7TfkyLFWTsvfX8eHQuT/0fcGJh2moZSTHxRNwO5vza%0Af/i1+k/sG+lNnWFtcepYL3d5qOlv4yNjMVTT3xpaZO8L4pXt3cDSJIf3JCZtX2pub9BgXGeS4xK5%0AsT/zZI8Ws/sx9vZa3Po3Z/uARcRGvM5VLlnpWhiTlCWeJGUd6X7k5Kq2QetoeWkpb+KTuDQq7+O7%0A99GxNOFNluM9Wdk2dQt8WA7Xh63A0LYwDe/+TsN7azGpZMONUWvyLdasDM2Ns507xEfGZBt7p5dN%0AzOHYUle+QkMX7Bq4cNJ7f6bHq7RxZ/LdDXT19uLI/O3cO67+/u8fSsvChJQsuaQo48upb0hXfPZg%0A4q/eIfbcdQBerP2b+Kt3sTu+Goc7u7H27MrjIXNRxCfmS6w5+ZrPJdLOQzO/TnxkDEaW2d97Q3Pj%0AHD+n0se41uWL49quHgdmbs72fLMilti4lCPmRRQzaw3mr4l/0GRURyrlccxqZG6cLYecx93GxOc4%0A7jYlKS4R7wHzaTSwFYvvbGLqyWU8uxeC39pPPzE/I3X1EvcR9WKYoV6q5lAv+cXI3Fjt+Y+xmpiN%0AzE2y1UOsMmZjSxNunLhKgWKFqNutMdq62hSvaEONNvUwNEvr1wN8L1G3SyOK2pVEW1ebet0aY1m0%0AAEbK7R9L/Wfrh/fb6j5bc/Lt7H6Mv72Wmv2bs3XAImI+sF82UBNzQg4xG7wn5veNNUwLW1LcpRyx%0AL6JYXHMoh35Zh8fIDtg1/rhVeXPyJeoh3bez+/HEP5BH5/I2metzt+EaXRqQmprKxR35s2LB5xxn%0AmBaxxLSwJWZFC7D4G5Hxxr8AACAASURBVC/+/HERVTvWp0bP3N9WMK/Xw9KPr/eeOygU7PnhV8o1%0ArsrIW78z7PJyNLW18JuTeVKpQ5vajL63jnbewzk+bwcPcjlm+pztOaPqPRvz6OwtIu49URuX++BW%0AnF19kNTklFzlkdHnbs/1hrUl+PI9gs7c/OBYc6KuXuIjY9WOMwzMTXJsD+rK2zV0wa6BM6c+0Spn%0A6T73ddVaXRqgSE3lXD59JqXF9eXGe63GdiUpLoFL+8/kUzbif15q6v8ff/8f+aKTVExNTXF3d+fg%0AwbcfMgcOHOC7797e49je3p5x48bh7e2Nm5sbXbt2ZenSpdy/f19VRltbm8WLF3P9+nXq1avHd999%0Ax/Tp0zlz5sM+nJKSkhg6dCjGxsaULVuWli1bcvx42gd2cHAwtra2H7S/qlWrcurUKcqXL4+GhgYt%0AW7YkMTGRu3fvAmmTYgwNDdHU1Px/7N11WFXJG8Dx76VbWgkFRVFRUBA71lbs7o411sRcc1071u5e%0AW+x1bexuARMDRRGQEOnm98e9Xi9wDQRE9jef5+HZhXu4vOOcOfPOuXNmMDc3x8PDg549e5KQkEB8%0AfDw6OjpIJBJsbW05efIk9esrXzL+c969e8eDBw/Sff0/+549cB2sqlDdsTFJSUls9liBRCJBIgEN%0ADXUWzlrJh4hInj/1Y/2KrTRp9W37WGZHdvfx/UhdU51e0/vz99T1JCXk7DLwclkI9VuKtanOGFaW%0AH8S7B6/otHcyaloa8teiAsJYXLwXG2uPwahoIdwWD/qOgL8UX1YK8/mXokIiWNZuKj4nbpKanIK/%0A13NOrzxIxfa1Abi17wLn1v1L18VDmHZzDaV+KYf38RukZGevzqycMt9wrK65IR13T+Tdg1dcWfRp%0AMlCzlUMIexrAinIDWe40kLe3n9Jm8+hvq9yvhZVDZSjbuTZIJNzfeS6bEWVdDp1CcrrmhnTePZHg%0AB6+4rFAPVYe1Itjbj1eX7mc9yO+UU+1DUe2+Tbm68zTJuXR9yqmYJRJQ01Dj2ILdxH6I4d3zt5xd%0A9y/lm1aRvx4TFsnZtf+SFJ/I43P38Dlxk/JNq2azBMpiyUf9gzLfEX9hu8Is2beQE3tOcXTXpyeH%0ABk8dyHGPk7x66v+F385531MFRewKs2z/Ik7sOcmRXZ+eQB/cYihHdh4lKTGJV8/8WT1rHfVb1UNd%0AQz0HI84oawUImrQU33JtCFuxE+s1U9EsnflppVyXQ7lGmc61kUgkPFDSP3z8vdur/yUmOILooHCu%0ALdxHsQYuqGpmvz5yqo/7qEjdcqioq/Iyw+oYB1tO4/HOc6QmJhPx7C3XZ+2ieKtqqGioZS1gsnq9%0A+cqxX3k5MiCUOSV6sqrOaIyLFaLF4sGA9AnMbZ1m4n/9MalJKfhd9OHO9tM4tVe+zdn3/O10h36l%0AzMpeT1NyY6He+E6UbVGV3X3/kk8w/ejI+PXMKdWHi0sO0GnjaAqVycaWNDnUJ3y037YX/7oMJTUx%0AmVq7xuX4+yuVQ3+i3NrhxPi+4XTp/pwu1Y+Im75U2DY2d8uQpTzj2451aFSR9ot/Y+/IlbzL8EHF%0AvQOXmFayJ1t6zaPO0NZU7KJ8ufjvktV/JjVVCi8ahWaJIvj/Nlf+Y7MhHdAqXZQn9QZyv3Q7gmZv%0AxHbDZNQtzXIu1s/Iz2OJrFxvv3Zsmxl9ObVkLzFKluGXSCREh0VyXpazPjnnxYMTt3CS5bTZkqUy%0AfP41XSN9Bqwfw/Fl+3Av3YM/ag3D2MqUNpMyPzCW63KwXlrP6IvnZ+olR+VQPYS8CmLtkIX80rUh%0AC25voM3v3bi69yypKdIPSI+vPsTdkzcYvmUisy+vwsjCBN/rD+WvZ0fWLq3Zv8YfHr+emaX6cH7J%0AAbp8Z7+cozF/KdeQSIgNi+TqmiMkxyfy7JwXj0/cwqFZDrThr4fxhWOzXw8qaqq0WTIYc3trPAYv%0Ayfb7AT+sDeuaGNDQvT0HJ+XwBN8flGdIJNJVCk7M3kFibAJv7j3n1u6zOGa1b8jJW0afOUBVQ412%0AG0fx+Mh1Fpbtz7KKQ0iIjKXF0sHpjrt/4DLz7Hvj0XM+1Ye1onwWcqYf1p4/HqIioWKPBtzYdELp%0AW5jZW2PtUjxb23j9qPZsVsIKl061OTkjFyZkZinP+7aDSzdypd3iwewfueqzE4Ry0o+6r6pnYkAT%0A9w54TNqQxQi/Ja4fn++1HN8F1xbVWN1vXq7dPxYEIfdl/a5kDmvVqhWrV6+mR48ePHz4EBUVFUqX%0ATr+HWK9evejQoQNXr17l5s2bHD9+nBUrVjBy5EgGDBgAQNWqVfH09OTu3btcu3aN69evs337dmrW%0ArMnq1au/KZYCBQpgbm4u/75IkSLySSoSiSTL2+2kpKSwYsUKjh8/Ll89BZBvIeTu7s6ECRPYsGED%0ANWrUoGXLltjZ2aGnp8dvv/1Gt27dcHJyonr16rRp0wYLC4ss/f3du3ezfPnydD+7f/nYZ47+b2nV%0AvimzFk2Sf3/f6xGGGZ5mNjQuQFjI15cCCwp8x4xJf3HtwUnKlitFiGw5/o/bAQG88X+LialRDkUv%0AVb31L/Sd82myxcv7L9AzTD8DVc9Qn8iwrD9l2XJIO14+8MP7XO4sdR0XHom2YfonZbSM9EhLTSUu%0Aw8AtNjwSrQyztLWN9Ah98kbJ+0ZxfsYOHDvVpmjdcjw9mn5ZxoiXwVyav4cuB//g7B9bv2uf8Aqt%0Aa9JhTn/59298/NAxSl8WHSN9opTs9RkdHom2vg4SFYl82caPM9CVHQ8Q/iYEA7NP5+bJpfs5ufTT%0A6gV914/h1b1nyn71q2K/UA8Z9wiNDY/MtFpHxnooYGNOhx2/8+LMPc5M3SIvo0kJS2xrOrKq4hDi%0AZE8VXpizm2EP1mFexib9stlZFBceiVaGMmh/5lyKU1IGLSM9wp68QdtYn2qj2nGgx7zvjuV7xYZF%0AomWkvAzK6uFr7cGwiDkdd/zO87P3OK1QD8Z2Fjh1qs3fbhNzqSTg2romnRTax2sfP3QzlE03C+1D%0AV1bWaIXj1bU0cKhTnlMrc2YZTVclbVpZzNFZbNPRoZHypawVl+0NfxOCnom0TUeGfMi0pG/4mxBs%0Ayivfhudb5ef+AaBB2/qMnjtS/r2vz1MMMpz3BkYGvA+N+Ox7lCpfkjlbZuKxZi87VuyS/9ylujNl%0AKjjQp96vOR+4goZt6zNm3ij5974+vhhkeKrcwMiA92GfL0Pp8iWZu3U2u9fsYfty5cv3fhT0Ogg1%0ANVWMTA159zYke8ErkRz+AdUM55CqoQFpqakkh3/+PEpLSOTD/lPoN62FYftGBP+5Ksdj+5xYJf3D%0A53KNOCXXVsX+oeqodhz8TP/wcTULxS3bIt+EIlFRQcfEQL4l4feIC49E0+jbyhCvpAyaRnq8z5Av%0AFWtWGf/TX99uL+p1KCpqqmibGBAT+O1L48aGRcmfZPzoS31axmN1jPR59+S1/FhtI32SYj+tpKBt%0AqKt0H/P3L4M5N9+DXgemceqPLcQqyfE+vAmhdJNKSuN2bF2DZnM+rX4TeP8lOoaZn95U9gFDTFgk%0AmvraGfoCabliQz8QGx6JcdFC6d/LSJ/Y99Gf9jyQSGix4Fesytuxue00Il4rb8fJCUl47blAmeZV%0AKd+xNsen/K30uC9JCIvKdF5pyuooIRsfgsYFhuM1dRvNvVZg5GTLey+/r//Sd0oMi0Q9w5N36sb6%0ApKWmkviZnFoZXXsrTH9x4qzTIJJk54zvjB3Uf7YJg7I2RPq8zHas5VvXoOWcfvLv3yoZO2gb6ROj%0AJO6Y8Ei0MpxbH9tMTOina69r57o0Gt+ZnYMW8+yij9I4UlNSeXXrCde3naJKz0bc3JH9VViTwz+g%0AlqFvUzWS1kOKkr5BoqmBzbpJqGhp8qLDePmKXACmPZvzdvp6El9Ib/S/33sak17NKeBWjdANh7Id%0A6+fkp7GES+satFXIWQN8/DI9zaxjpEd0aOZ/+5jwqEznkmLOWrFDbVTUVbm+Xfk2iFEhEem2YgBp%0AzlokizlrxdY16TLnUw7m7+Mnz/c/0jXSy/JYISr0Ay5Nq5IQHcf5zdKJyaH+wZxa/Q89Fv7G/hlb%0AsxRnVjgrqZeMZfqeeomR1YvqF+rle1VuXYvucwbIv3/l8wI9pWO2zDF/qgcV+QemivUA4HXyJl4n%0AP92Lqd+vGRGyLViSE5LwmLYJj2mb5K9POf6X/PVv5dS6Bi0U+u2391+inY1+W9m19VskJyRxb88F%0AyjavikvH2hz9Qr/s2LoGzTPkGt8ac+wXco0YWa5h8oVcI0ZJG454E4qVc+atFrIir+tBTVOdzutH%0Aoa6twcZ2f8pXPciKvGzDzSZ24/a+CwQ9+f6tUPMyz4gK+UBSfGK6VXoj3oSg1+zbH7qJDcs8Hvjy%0A2CHz/bCQJ28Uxg56SscOttXLYFjYjPPzPEhLTSMhKo6Li/bT9/gstAroplu5JC0llTe3fLmz1RPX%0AXg24pyRnysv2/JFN5dKoaqrz6oby1YMcmlbm5ZWHJH3jqnR52Z6bzujNucX7s7wiVUblMpQh0Odl%0AplxJ20hP6f292C+0B8X2X6FzHRqO78yuQUt4/pm8Ozvy8r5qq4ndubHvAoHZuCZB3ud7EomEbgsG%0AYVOuOAvbTiHsTc7fIxME4cfJ80kqtWrVYuLEibx8+ZLDhw/TvHlzpcfp6OhQr1496tWrx/jx41m1%0AahVLliyha9eu6OlJL+Sqqqq4urri6urKkCFDuH37Nl26dOHixYvY2WVOzFMyzOTPOGsxLS0NDQ3p%0Aag22trbcv5+1J9NXrFjBsWPHWL16NaVKlSItLQ0HBwf56+3bt6d+/fqcOXOG06dP06pVKxYtWkT9%0A+vUZMmQI7du3x9PTE09PT9avX8/ff/+Nk5PTN//9jh07UrduDj5FlY8c3HOEg3s+Lcc2eeZoypZL%0AP/nJybkM/x7IPBu5aHEbtu5bRbPanYl4L01SPk5QSkpK5pmvH6mpqTg4luTqRenA3LqIJYEBwTla%0AhssHznP5wKel17pP7UNRx/TncbFyxbl2+HKW37ta61roFdBj1d3NAKhpqKOuqc6qu5uZ2GQU4YHf%0A/4ELQLC3H/pWpmgb6cknLRQqV4ywpwHpBhMfjy3oaMvDvRcB6Uxx87K2+Ow+h7quFj1PzOKfAUt4%0A9+AVAGmpaUgkkJqUQuFqDtSf2ZtNdcfKE/mPCU5K0vdtdXL7wEVuH7go/77V1J5Yl02/ilIRp2Lc%0APZx5paaABy9BIsGytI30/4EiTnbEfogm5MVbSlQri41zcTxXfEoSC9pZEi5LpsyKWmBuZ8kDT+nT%0Az+qa6hStWJLzG75vCWNl9WDxlXp4oKQeQJq4t982jvse57m6JH2SK1GRLsqlovJpcS61HHra/2MZ%0AtIz05MtqF/xCGcyVnEsPdp+jaN3yaBnp0XbH7/LjNQvo0mL9SB7uu8S5qVtyJF5lgnz8MLDM3B5C%0AlZQhyNuPQo62PNj3qQwFy9jinaEefDzOc2Vp+noo1awKmvo69DoxO93Pex6ZwfWVh7mxJvtLVN46%0AcJFbCu2jzWfaxx0l7eONrH1YlbaR/j+f2se7F28/laOWE4lxCZn2ZM2pmFtnIeaAr8Ss8z6K1NRU%0ALB1seXZVulqZsbUZEbJraPDTN5j82gwNHU0SZXVtbG1GeEBopr+VFfm5fwA4tc+TU/s85d8PmTYY%0Ae0f7dMeUKleSM/8ofyLIqqgVs/+ewarpazmx52S61+q3qYeRmRG7rm8DpG0I4KD3XpZMWs7Zf85l%0AO36Ak/s8OalQhmHTfqOkk5IyHFJeBuuiVszdMouV09dw3CN9LlKiTHEatq3Pij8/TbK2KVGEhPhE%0AQoOy/++vTLzPU9QtzVA1MiDlvfRGgpZTCRKf+ZMWm37/YuvVU4m+eJuI7QrbTaSlkfad/e73evcd%0A/cMjJf2Drax/aJOhf2i+fiSP9l3iwp/bSIiMxcyhCCGySZcG1qakJCYTHZy9LY5CvPzQy1AGs3LF%0AeO8bQHKGMoR4+WHqZIuvQhlMy9ryeNe5dMfZNHDm3Ig16X5mUsaGEm2qc226wrZYJSxJjk8kNotl%0ACPR5kalPsyxXjBAl/+6B3n5YOBbFJ0Ofdm/3OSL83xEXEY2Foy2Rsmuimb01qhrqBHq/wKaaA24z%0AerO6nvIcr1STSugY63Nn26cPBUyLW/He/x3K+By4hM+BS/LvG07tjoWjbbpjLMsV44GSviDowUsk%0AEgkFHWzke9FbOtkR9yGG0BeBvPX2o0K3+khUVUiTrX5nWa4YAfeey9+j0dTumNlbs6nNtEzLe3fc%0AMIrn5725teWU/GdpaWmkfMey3QDvvV6gY2WKhrEeieHSOjIqX4xI3wBSYr99axU9Owt+2f07pxpM%0AIFFW1x8/sPyeJcWz4sO9F2hbmaJurC+fXFKgvB3RWSyDRFUl3X8BVHJgBSRF9w5c4p7CudVkag8s%0AM+QZ1k7F8FZybgU+eAUSCYVK2xAoyzOsFc4tgDJulWgwugMbOs8g6OGrdL9fa3ALzEtYs3fkSvnP%0A0lLTSEnOmfqJ836GuqVpur5Bx6kECU9fk5qhbwAosmwMaUnJ+PWbTlpihqcZVVXS1QOAJFdXB5PK%0AT2OJOwcucUfhXGoxtUemnLWwkx33Dl/J9LvKxqGFnYrJx6Gt/uxFIfvCTLkt7R9U1FTR1NVi6p21%0AbO6/gOCnAfzyq3mmnPV9QNZu+t88cJGbCnl326k9KZKhDDZOdtxWUobX8rzbljcP/OTHfsy7S1Yr%0AKx93fqSmoQZpmd4qR909cIm7CvXSfGoPrJTUi9cX6sWitA1v5W38U720/LMXBe0LM1lWL6pqqmjo%0AajHlzlr+7r+AV7d9vyvm6wcucP3ABfn3Hab2pkjZ9GMFWyc7bioZK/g/8AOJBOvSNryW1YOtkx0x%0AH6IJfvEWHQNdyjeqyBWF7QMcapXjuSzWwmWKomOgy5Or0vunhgWNsShhzfPbT7JUBu8Dl/BW+Hdv%0APLU7lhn6batyxbj/hX67kIMNgbJ+20p2bQ2TXVu/pPOGUTw7783NLPbLGXONRlnINQK/IddwzZBr%0AWCnkGiFPA6g6oCnqOprya5uhtSkf3mRv3JmX9QDQbvlQUpKT2dn1r+9+Sj4v27BLm5rEfojGVbZ6%0Asrq2BhIVCaXruvCny7c9VJGXeca7pwFo6etgVNic96+lObahtRkRWegblN0Ps/jM/bBA2f0wxbFD%0AoTK2eCmMHQo5FiUyQDomNlUYO1iWs5N+riOR8LFjUFVYMbLq4OaY2ltzeMSnhyq+lDPlZXv+yL6B%0ACy+vPJAfk1HJBhW463FO6WvK5FV7LmBlim2V0pjbW1NnZFsANHQ0SUtLo2QDF9Y0nfTF31fkdeAS%0AXgplcJvaHcuyGcrgpLwMgbL2rNgeMpbBwa0S9Ud3YFPnmZnaQ07Jy/uqFWXXpMrtpVvkamhrIlGR%0AUKauMxO/8ZoEeZ/vtZ3SE4sS1ixsOznTVkmCIOQ/ebrdD4CGhgZubm6cOHGCEydO0KxZs3Sv7927%0Al4MHMz9NXbNmTVJSUkhMTOTWrVssXrw40zEuLi7o6ekRGxuLpqYmAPHxn26mvH6dftbghw8f0q14%0A4u/vT8GCBQFo2LAhd+/e5c6dO5n+zu7duxk6dGimn/v4+FCvXj0cHBxQUVHJtN3O+/fvMTIyom3b%0AtqxcuZIBAwawd690n/WIiAgKFixI165d2bRpE40bN+bQoaw9YWRubk6ZMmXSff2/2r31ADV+qUzt%0ABjXQ0NSgXZeW2NoV4eAe6Yf/DZvUYddh6VJnr168Jioymimzx6BvoIeung5jJg3l1YvXPPf1Iywk%0AnFNHzzF60hBMzU2wLmJJn0Fd2bvzn1wtw9mdnpSt6UT5uhVQ11SnVoe6WBS1lH9Q6dqoMpP3zPim%0A95rW+nfGNxjBRLdRTHQbxb6FO/Hzec5Et1G8z+YHLgDvHrwiyOsFNcd3QkNPG2M7Cyr0d8Nrq/SD%0AhN5n5mFVUfphntfW0zi0qYGFsx1qWhpUHtqSlMQk/E7fIykmnvDngdSa2Bldc0NUNdWp5t6W5MRk%0A3t7yJdjHD019bWr93gk1LQ3pE24j2/Dm+mMSo+KyXQ6AaztPU7KmE6XrOKOmqU6l9rUxK2rB7YPS%0AZMyxUUWGePwBQMz7KLyPXafJ6I7oGulToJAxDYe14fqus6SmpBIXGUPD4e2o0KoGKmqqWDsWo/av%0AzbiyTXrzw6CgEd2XDaNIOTvUNNVpMbkHYa+C5R9+Z9Xn6uGeknq4l6Eeqsjq4YXsaeya4zsSePd5%0ApgkqAOHPAwl/EUj10e3Q0NdGXVeLau5teO8XRGg2Z2eHPHhFsNcLasjKYCQrg7esDD3PzMNS4Vwq%0A3aYGhWRlqKRQBt9/r7OxujvbGk+Uf8UEv+fUuPVcXbg3WzF+zcd6+EWhHir2c+Oe7IO1vqfnYeUq%0Aq4dtpymjUA9Vh6Svh1rjOhJ473mmCSoAtzYcZ22tUWx2myj/Atjbaz73tmf/aVplrsrah4OsfVRu%0AXxvzohbckrUPp0YVGabQPryOXaepQvtoNKwNV2Xt4yPrMrbyiVu5FbO9QszK2vTQDDG7ZWjT12Qx%0AR4d+4P7JWzQb1xl9swIYW5tRu29Tbshu2j7wvE3chxhaTOiGhrYmxauWoWzDivLXc0p+6h+U+XfH%0AUVxruVClbiXUNdVx69gI62JWnNovbSM1Gldnyb6F8uOHzxjKkR3HMk1QAVj552q61+pNv0YD6ddo%0AION7SG949Gs0kCsnc2+P2sM7juBaswJV6lVGQ1OdJh0bU7iYNSf3Syey1GxcnWX7P+WqI2cO4/CO%0Ao5kmqAC8D4ugedemdP2tE+oa6lgXs6bvmN4c3v5vllf1+1YJj14Q7/MUs9G9UdHVRqOYNca9W/N+%0ApzRPKnp8DdoVpBOtY28/wOTX9tLtfVRV0KtTCd2q5Yk+eyNXYvucj/1DdYX+waW/Gz6y/qG7Qv/g%0Ak6F/qKiQazz99zqbq7uzo/FE+VdM8Hs8x63n2sK9pKWk8mD3eSoObUkBm4JomxhQeURrHh+4/Nkb%0Aht8q7MErQrxeUGlCJ9T1tDG0s8CpvxsPZWXocG4ehWRleLj1NPZta2DuIi2D8zBpGRRXTdEvbIaW%0AoR6RGVbpiAuLpHTXOpT/rTkqGmoUKFoI19HteLTjrHzix7cKfvCKQK8X1JX9u5vYWVCpXxP5ZJEB%0Ap+djLevTbm/zxLFNDSydi6OmpUH1Ia1ISUzi2em7pKWmcXfHGaoPaYW+hTHahnrUGdeRJ8dvEhMa%0ASZCPH5r6OtSV5Xg6xvrUGtkW/+uPSYiKIzUphfqTulK0piMqaqoUrVGWch1+4c42zy+FL3d351mK%0A1nSkeN3yqGqqU67DL5gUtcDngPQDu5KNXOm5Z7L03+99NI+O3qD26PZoG+mhX8iYmsNbc3fXWdJS%0AUnl29h4JUXHUHNoKNS0NLMvbUb5jbW7LYrF2tcexdXV29Z6faYIKwOubT6g2qDmFytggUVWhRD1n%0AilYvw9PTmced3yLi/ivC773AcUIn1PS00S9ugf2AJjz/W1pHjS7Ox6SS/VfeBaL9gkiKiqX8jB6o%0AG+igpquF44SORPsFEZnLy15H3X/Jh3vPsZ/UGVU9bXSLW2I7sAmvN0tz5hqX/sKwUsmvvk/M07fE%0APA+kxLgOqOlro6qrRfEx7Yl5EUjU4+zlqJ9za+cZitd0xL5OedQ01XFp/wsmRQvhdVB6Q710I1f6%0AeUwBIPZ9FA+O3aD+6A7oGOljUMiYOsPacEuWZ2jqa9NiRh/2jFyp9Ea537VHlG1ahTJulVBRVcG8%0AhBWVutXnief3nTsZxT98QZz3UwqN64mKnjaaxawx7duKsO3SvqGE5yp0XKV9g2HLX+Rb/GSaoAJE%0Aet7AtE9L1K0LIlFXw7BNHTSKWBB59laOxPo5+XkscX3nGUrUdKSULGd1bV8b06KFuCM7l8o0cmWQ%0Ax1RAei75HLtOI9m5VKCQMfWGteGm7Fza9tsSFtQbxeIm41ncZDx7x68lMvg9i5uM543PCx563ib2%0AQwxNJ3RFXVsTu6plKNPQlVt7zn8pxK+6svMMJWs6UUZWhiqyvPuGwlhhhELefe/YdZrL8m7DQsY0%0AHtaWK7vOkJqSyqMLXhhaGFOjWwPUNNQwLGRM3b5N8T518wsR5Lwb31AvAxXq5X6GeqmvUC/bf1vC%0AX/VGsaTJeJYo1MsSWb3klEs7PSld04mydVxQ01SnWvs6mBe14LqsHso3qsRojz8BaT3cOXaNlqM7%0Ayeuh6bD2XJbVQ0pKCh2m9KZ290ZIVFSo0qYWxZztubhDen22Lm1D36XDMbMphJaeNp1n9MPr1E1C%0AXyufRPqt7uw8S7GajpSoK722Osv6bW9Zv12qkSu9Zf127PtoHh69Qd3R7dEx0sOgkDG/DG/NnQzj%0Azs/xv/mEGrJ+WUVVBft6zhSrXgbfLPbLijGraqpTPkPMJRu50ksh13h49AZ1FHKNWkpyjVqyXMMq%0AQ67h63mH+A+xNJjQBXVtTWyrOVCykSv39lz4bHzf40fWg2OrapjbW7Fn0NIc3cbhR7bhWVV+Y3Gj%0AcfLXr2/35NGpOyxpMv674/+ReUaA13MCvF/QZEp3tAx0KORgQ4UOtbmThfPq49ihdob7YR/HDr+e%0AnicfO9zddpqybWpgKeuHqw1pSXJiEs9P3yMtNY17O85SbUhL+dih9rgOPDl+k9jQSAJuPyUxNoGa%0A7m2l94cN9ag2pCX+1x4R/yEG/+uPKd20MiWbVESiqoJpCSucu9Xjmee3rSD7I9vzRxZlbD+7+qKK%0Auipm9lZE+H//vbMf1Z4jA8NYWHkoq90myL+eeN7h1vbTbO81/7vjB7i98yx2Cu3Bub20DF4HpWUo%0A3ciVvh4KZTh2g3oKZag9rDW3FdpD8xm92feZ9pBbfuR91SlVBjOn0VjmNRnPvCbjubzdk/unbjMv%0AG9ck+LH5XrEKiWg+ewAAIABJREFUJanYuiar+swVE1QE4T8iz1dSAemWP+7u7hQsWBBra+tMr0+b%0ANg1VVVXq1q2Ljo4O/v7+LF26FGdnZ4yNjQkLC2PTJulSkt26dcPU1JTw8HA2b96MRCKhUqVKGBoa%0Aoq+vz8mTJylVqhRXr17l3r17FC36aZafhoYGy5cvZ+zYsbx9+5ajR48ybNgwACpVqkSbNm0YNGgQ%0A06dPp06dOsTHx3Po0CH++usvFixYkCluKysrHj9+TFxcHAEBAaxfvx59fX2Cg4MJCgrCzc2NZcuW%0AUa1aNWJiYvD19aVIkSLcvXuXwYMHs2bNGhwdHQkPD8fPzw83N7dcqoHscanTAoBk2ezjj9/fOZu7%0Akzaywvfxc0YOnMSkGaOwtLbg2ZMX9O8yglDZ1j36BnrYFisMSFdN6dt5OFNmj+Gy93ESExPxun2f%0Afl2GkyR7SnjcsD+YvmACntcPkJqSyp7tB1m9eNNn/35OeOPrz8rhi+k6uTemVmYEPHvNgj6z+BAi%0A3UpAW1+HgraftoSaf2YZJlZmqKqpIlGRsPGJdDuEMXWHEpZh1nvMhxiSE5IIz8EntA8PXEqDOX0Y%0AeHs5iVFxeG0/w70t0oTbuLgl6jpaALw8782luR40WzkUHRMDgrz92N9zgXwQenT4KmpP7Uqv03OR%0ASCSEPPLnQM/58hn4e7vOoe6fPRnstYqkmHj8rzzk5Nj1OVaOIN83bBu+jJaTe2BsZUrQszes7zuP%0AKNkShVr6OpgqLNO4Z8I62s3sx8SLS0lNTuHOocscXSD9t39z34+tQ5fQcHhb2s/uT1xkDJf+PsGF%0AjdJtuJ5fe8iJRXvos240mrraPL/+kI2//pWt+P8ZuJSGc/owSEk9mGSoh4tzPWj+mXoo2+EX0lJS%0AKdHYNd37nxy/gYf7L7O/5wJqT+lKvwt/gURC0L3n7O/9V448afvvwKXUn9OHX2Vl8N5+Bi8l59Kr%0A895cnutBU1kZgr39ONhzASmyMkRnWGI4NSWVuLAoEj5Il8Ud6ivdJ1hFXdo1Dm1YAYBl9n2yXYaD%0Ag5bSaE4ffru1nARZPdxVqAcNXWkZ/M57c2GeBy1XSMsQ6O3H3l6f6sFRVg/2T9LXw/HxG3h44DKJ%0A0ZknZ8WEfFD685wQ6PuGrcOX0VqhfazN0D7MFNrH7gnr6DCzH1MuLiUlOYXbhy5zZMGudO+pb2Yo%0A//3coKxNr/tKm24/sx+TZDErtmmAnWNX035GXyacWURqairXd5/Dc6V0UmlSQhJres6m/cx+TL+7%0AjpiwSPZOXM+LzyzX+r3yW/+Q0csnL5k5dA6D/xhEQStzXj31Z0KvybwPkU6K0dXXxbqoFQBmFmZU%0A/KUC5ao40r5/23TvM6breLyv+xD94dMy0KqqqgCEBmbvKcKv8XvykulDZzH0j8EUtDLn5dNXjO85%0AkfCPZTDQk5fB3NKMir+4Uq6KEx36t0v3PqO7jMXrug/jekxgwIT+dB/WlcTEJE7sOcm6ubmwb7CC%0AgKEzKTRjGMWvbCc1OpaIXcfkq6VoFiuMio42AOEb9iNRV8d67TRUDXRJehNM4KQlxF7zAqDwxhlo%0AV5Q+/SJRV8PeRzqp7nXvScTdytqqhF9zdOBS6s3pQz9Z/+Cz/QzeX+gfmqwcirasfzj0hf4hLUP/%0AcGXublQ11Oh0eBoqaqo8O3aT8zm0AtepAUupNbcP3e8uJykqjofbzvDgb2kZjIpboi7rH16f8+bG%0AHA/qr5KWIcTLj2M9FpAS/+mmvY5s+8C4d+m3mYoNes/xnguo9HtHnIe2ICUxGd89F7k5b893xbxv%0A0BKazOnLiFsrSIiK487209yWPW1sqtCnvTjvzdl5u2mzYii6Jga89X7B7l7z5X3a+YV70dDTpv/x%0A2aioqvL0zF2OT5T2xQlRcezoNodG03rgfm81iTHxvLzykCNj1wHge+o2p6ZtpdG0HhhYmRITEsHJ%0AaVt4cvzbPvAO8X3DweEraDi5GwWsTAl9FsCuPgvk2ztp6utgbPupLzgyYQNNZvZh6KXFpCancP/Q%0AFc7O9wAgJTGZXX0W0GRWH6oPak50aCRn5+3m2RnpBKLyHX5BU1+HYZeXpIvh1Y0n7Og+h6trj0jP%0Ar01j0DLQIeJ1CP+OW8/LKw+/q34ArvZfQoX5fWnuvYLkqDiebznNc9kED4PilqjJ6qj0iFaUHt5S%0AvjF4A8/ZkJbGoyWHeLT4IJe6L6D89B40u7OMlIQkwu8+51KPBaTl8koqAHf7LqLsgv7U9VlNcnQc%0Ar//2xH+TdHKiXgkreRmKjWyN3YjW8lVRq5+ZS1paGs8XH+DFogPc7jKHUn92p9a1JSCBD3efc6fb%0AvFwrwzvfN+wZvoImk7tjaGXKu2cBbOu7QL68uZa+Trol3g9NWE/LmX0ZdXExKckpeB+6gueC3QCU%0Arl8BXRMDuq5zz/R3ppXsxes7T/EYuoz6YzrQbvFgYkI+4H34KudW5MyWiQCvBs/BetYQSt/YSkp0%0ALOHbjxG+VTpJRcvOGhXZddaofQM0rAvicG9Hut+POHCWgN+XEzhtLYXG9qDY7tmo6uuS8CKAVwNm%0Ayrf/yU0/aiyR04J937Bz+HKaT+6OkZUpwc8C2NR3frpzSTFn3T9hPW1m9uP3i0tISU7h7qHLHJed%0ASzEZtkiLCY8kNTWVDwpl2tBzDm1m9uWPu2uJDotk/8QN+GUzZw30fc3fw5fRdnIPjKzMCHr2htUK%0Aebe2vg7mRT/lqDsnrKXTzP5Mu7iMlOQUbh26xGFZ3v3OL5A1fefRbHRHWo7rQnx0HA/O3OHgnO1A%0A5qXnB6wbS1paKjf2X2Tn72uzVQ5FH+ulmUK9bP5KvbSe2Y/xsnq5d+gyJ7JQLznhre9rNg5fQofJ%0APTG2MiPw2RtW9J1DpMJYQbEetk1YS9eZ/Zl1cQUpySncOHSJgwukW1MmxMSzbsgi2k/uSduJPQh6%0AHsDyPrOJCJbGfHXvOaxKFmH8wVmoqqrifeY2OyZn//7MO9837B++gsayfjvkWQA7+mS4tir024cn%0AbKDZzD4Ml/XbPoeucEbWbxewMmXoGekHo6oaahSpWJIqfRoTERDK8rpjuCLrl7vK+uX3r0P4Z9x6%0A/LLYL4f4vuGAQq4R8iyAnQq5hpaSXKPpzD4MUxJzSmIyO/ssoKlCrnFm3m6eynKN5IQktveYS9NZ%0AfRh9bzWxYZEcmbARf1kbbjanH06tq8ufTh/nLW0Th8dvSLdaxM9UD84dfsHQ2oxxXulXCPQ6cJnD%0A47//nPqRbThjW46PjkM7PiFbbfxH5hkAOwYspMWsfoy9tpzEmAQurTvCvf0XMx3/JQcGLcVtTh+G%0Aye6H3d1+hjtK7oe9OO/NuXketJKNHQK9/fBQuB92YeFeNPS06Ht8Fiqqqjw7c5cTE6X34uMiotnd%0AfS51J3VhyA1p3up/7RGHZK8H3H7KwaHL+WVMe1osGkRMaCQP/7nKleXf9kDwj2zPH+maFSA6RPn2%0AwTpG+qiqq3329W/xI9tzZIZzPikukYSouGxv//PO9w17ZWUwlJVhu0J70NTXSbct6z8TNtB8Zh9G%0AytqDz6ErnF4gLUMpWXvorKQ9TC/ZG5tKpeixdRwA6poaNP2jB25TuvHq+hO29Jjz3WX4kfdVlV2T%0AEuMTs513/Mh8r0qH2mjr6/Dn5eXpYnh2/REreszKVjmE/CEtLXce3hPyjiQtLS2XF8dUrm7dusye%0APZvKlSsD0KhRI3r27EmXLl0A6N69O61bt6ZNmzYcOnSIHTt24OfnR1xcHCYmJtSpU4dhw4ZhZGQE%0AwL1791i9ejU+Pj5ERkaio6ODq6srw4YNo2RJ6VNWhw8fZv78+URFRVGvXj3s7Oy4cuUKW7duZf/+%0A/axYsYKBAweyZMkSkpKSaNq0KRMmTEBNTfqBZWpqKlu3bmXv3r34+/ujra2No6MjgwYNwsXFBYDx%0A48eTkJDAokWLCAgIYOTIkTx58oQSJUowe/ZsPDw88PDwYOHChSQkJLBs2TLevn2Lnp6efOsjPT09%0AtmzZwubNmwkNDcXQ0BA3NzfGjBkjj+V7JYXm3NMYeaFUqXZfP+gnV1XXNq9DyDbnNJ28DiHbAlR+%0A7LYEucEy9aeYZ5gtqnkdQA5Iknz9mJ9dgCT/t4c8XxouB4SkJeZ1CNkWkBL19YN+cin/gQHPWl3N%0AvA4hW07EG+d1CNmmlf9PI0JV82SYmKP+A9VAqfzfNaCfmvuTWnLbJe38n2l0lOT/PtozpUBeh5Bt%0AgSr5vz3E/geurrr/gdFDBPl/DGeRppHXIWRb/j+T/hv5Upwk/5dCnfx/c0k3LX+3iKTc3kPuB8j/%0ALQFS839T4AP5P99L+Q+0B4DlL3fndQhCDkp8+307DuQ3Gpb/P7ui5NkkFSFviEkqeU9MUvk5iEkq%0APwcxSeXnICap/BzEJJWfg5ikkvfEJJWfg5ik8nMQk1R+DmKSys9BTFL5OYhJKj8HMUnl55D/z6T/%0ARr4kJqn8HMQklbyX/1uCmKTysxCTVISfkZik8t+TvzMHQRAEQRAEQRAEQRAEQRAEQRAEQRAEQRAE%0AIV/I/4/hC4IgCIIgCIIgCIIgCIIgCIIgCIIgCILw35P6X1gvSlAkVlIRBEEQBEEQBEEQBEEQBEEQ%0ABEEQBEEQBEEQcp2YpCIIgiAIgiAIgiAIgiAIgiAIgiAIgiAIgiDkOjFJRRAEQRAEQRAEQRAEQRAE%0AQRAEQRAEQRAEQch1YpKKIAiCIAiCIAiCIAiCIAiCIAiCIAiCIAiCkOvU8joAQRAEQRAEQRAEQRAE%0AQRAEQRAEQRAEQRCETNJS8zoCIYeJlVQEQRAEQRAEQRAEQRAEQRAEQRAEQRAEQRCEXCdWUvk/U6pU%0Au7wOIVseP96b1yFk27OqQ/I6hGx7Hy3J6xCybb+mRl6HkG0WyXkdQfbF/wemSlol5f+KqCJJyesQ%0Asu2uhmZeh5BtVZJU8zqEbKtm/SGvQ8g2TYP836YPPLHI6xCyJfU/0Dc0sQjM6xCyzfNt/j6PAF6r%0ApeV1CNmmn5r/++gnmvn/tkOzxNi8DiHbDqgb5HUI2dZJNzSvQ8i20AjdvA4h23xVtPM6hGwrpxqV%0A1yFkm75efF6HkG2nI83yOoRsM0nJ/7nGU438f4/PPCX/j6UT8n81UDohf4+lb2rl//NIk/x/IqWm%0A5f/r6nCD8LwOIdsMLBPyOgRBEP4P/AduAQuCIAiCIAiCIAiCIAiCIAiCIAiCIAiCIAg/u/z/SJMg%0ACIIgCIIgCIIgCIIgCIIgCIIgCIIgCP89/4GVZoX0xEoqgiAIgiAIgiAIgiAIgiAIgiAIgiAIgiAI%0AQq4Tk1QEQRAEQRAEQRAEQRAEQRAEQRAEQRAEQRCEXCcmqQiCIAiCIAiCIAiCIAiCIAiCIAiCIAiC%0AIAi5TkxSEQRBEARBEARBEARBEARBEARBEARBEARBEHKdWl4HIAiCIAiCIAiCIAiCIAiCIAiCIAiC%0AIAiCkElaal5HIOQwsZKKIAiCIAiCIAiCIAiCIAiCIAiCIAiCIAiCkOvEJBVBEARBEARBEARBEARB%0AEARBEARBEARBEAQh14ntfoRv0rRVQwaP7Iu1jSUvn/szf/oyLp27pvRYq8IWTJ45mopVXUhLS8Pr%0A9n2mT1rAy+f+AKipqTHuj+G07tAUNXU1Lp29xkT3GXyIiPyRRcrk8vXb/D59AZVcnFjw5+95GsvX%0AqFmaYzFtMFrlSpEWG8+HI+cJWbAZ0tIyHWs6pAuG7RqiaqhP0tt3hK7ZQ+ShMz88Zk1rM4rN7o+e%0Aiz2psfGEHrzEq1nblcZcsEdDLPs3Q8PCmHi/IPwX7Ob9iZsASDTUsJ3cA5Pm1VDV1SLueQD+83YR%0AceZursVerlkV6v3WGuPCZoT6BXJ03i58L/ooPVa7gC5tZ/bFrrIDaWmpPDpzlwNTN5OckISRtSkT%0ALy0jKSEx3e8cX+DB+XVHAKjWrQE1+7hRoJARke8iuLrdU/5aTtC1MqHi7N6YutiRHJvAy0NXuTfL%0AQ2k9qOloUmluH4q2rc7hWmOIfBYof03DSI8KU7tiUdsRFTVVgq895vaUrcS+Dc+xWD/SszKh2qze%0AmLnYkRyTwIt/rnJztvKYHfo0pHTPBuiYGxL+yJ9rU7cS5vMSAE0jPar80Q2rWo6oqKsR9uAlN6bv%0AJOy+9HXj0kWoPLUrpk5FSUlIIvDqI65N3UpcyIccL5OWtSkOc/pgWKEEKTHxBB68iu/MnUrLpKqj%0ASZn5/bBsV5OL1d2JefZW/pp2ETNKz+iJYcWSkJZGxC1fHk3eStyr4ByPOSNNa1OKz+mPgUsJUmLj%0ACTl4Gb+ZO5SWwaJHA6x+bYamhTFxfkG8mr+bsBO35K+rmxag5LIhGNcpz0WbLqQlJOVKzPpWJtSZ%0A0ZtCLnYkxSTge/gql+coP5fK9W5IuR7ScynssT/n/9jKO9m5pKhYAxeab3Bnb4eZBFx7JP87taZ2%0Ax6pySdKSU3l5zovz07aRGBmb42XSsTalwuxemLgUJzk2Af+DV/GetfuzbbrCvD7Ytq3B0ZqjicrQ%0Apsv/0ZVCtZ1QUVMl5Npj7kzeQlwutOmMVAuZYzRuOBplHUiLiyP25Fk+rFivtAwG/bqj28INlQIG%0ApAQFE7l5J7HHPOWva9WqiuGQ/qhaFCL5dQARi1eTcON2rpdBxbwg+sNHou4gLUP82TPErF+rtAzy%0A3zE1xXjTVuL27CZmy2b5z1UtrTCYNAUVMzPC2rfJtZj1rEyoMas3BWXt4fk/V7n+mWtr2T4NKSO7%0AtoY98ufK1K2EytpD32cbMx2vpqXBP+1mEHjtsfQaPq07FpVLkpqcyuuzXlz5I2fag76VCXVn9MZC%0AVoYnh69y6TNturysTeuaGxL62J9zCm1as4Autf/ohm3tcqioqRL6+DUXZuwg2OsFVpVK0mbbuPRv%0AJpGgpqnOoiLdsl0GRTnVFqwvHct0vERTg3cDRpJwxztHY85I18qEqrM/9dl+h65y6zPnVek+DSnd%0AqwHa5oa8f+TP9Smf+mwtUwMqTemKRc0yqGqq8+rYLa5N3ExKfO70DwAOzapQc0hLDAubEeYXxJm5%0Au3nxmXxPq4AuTWf2waZKadLSUnl65h7Hp/xNsqz/KuhgQ+Op3SnoYENMWCS3t5/m2rqjADSb0w+n%0A1tXTvZ+Kmire+y/xz5i1OVKW/Jhn/Ig+2rJSSVp/pj0vyeH2DKBhZUbR2b/Kxz9hhy7hP2ub0jKZ%0Ad2+Ixa/N0ShkTPzLIN4s2CUf/yjScSyG45G5vBi9khCPszkW6486/xWp62gy2HMeflce8s/oNQBo%0A6GpRd1xHSjV0RctAh+cXffh3/Hri3kd/d9nULM0xnzIE7XKlSI2NI+roeUIXblJaD8aDu1KgbUNU%0ACxiQFPiO8HUeRP1zGpBeR03de6PXsAYqOtrE3/clZM4aEp+++u7YvlV+HEvrWplQJUN/cPsL/UEp%0Ahf7gRob+oOKUrlh+pj+wqFkWl7HtMLS3Ij4sirt/7ePFvss5Xh4AdSszCs8YiK6LPakx8bw/fJG3%0Ac7YqLZNJt8aY922BeiFjEl4GErRwJx9O3ZCW9+xKNKzM0h0v0VDDf/RSwvfmXLtWRs3SHLPJQ9Aq%0AV5rU2Diij54nbNFGpWUwGtwVgzaNUDU0IOntOyLW7Sbq8Kf2YDKyD3oNayDR0Sbhvi+hc1aT+Czn%0A28OPylkBnIe2oEyvhmjoaxF8+xnnx6wn+k1ojpdJx9oU59m9MJaN4d4cvIrPZ8ZwqjqauMzrg03b%0AGpzIMIZTVLxfI8pP78HRisOJzYWYMzKwMqHRjN5YOduRGJPAw8NXOTdXeb249mqIS48G6Jkb8u6x%0AP55/bCVIdh8GwMimIC2X/4Z+IWOWVRySazHrWZnwy8xP59LTf65y7TO5hmPvhpTtKR07hD3y59If%0AWwlRyDVsG7hQ9feO6Bc244NfEJen7+DNxfvyv1Pjj+5YysY//ue8uJSPxj8AZmVsqDWpC+ZlbUlJ%0ASML/0gPO/7mNuPCobJcho585b3VoVoUasvwo/BvyoyYK+dEzJflRI4X86E6G/OiLf0sioebQVpTr%0AUAsdI31CfN/gOWsnr28+kf++fX0X6v3eiQLWZrz3C+L0jB28vHT/m8qZX9qzgZUpbjN6YelcnKSY%0ABB4cvsrZucqvna69GuHaoz565ka8e+zPyT+2yONU1VSn4ZTuFK/njJqmOq+uPeLY7xuIi/iUb1Yf%0A0hLXng3Q0NMm4M4zjoxbx4eM11aJhD7//EliTDzbOs3MdvnULMwxnTQUTSdpHx1z/Bzhi5X30YYD%0Au6HfWtpHJ78NJmLDbqL/PZ3pOJ06VSm0dBpve48m/lbu3gsA6b0xvSEjUSstvaeRcP4MsRu/cm/M%0AxBTD9VuJ37eb2G2bAZDo66M7cCgarpVBTZUUvxfErFtJ8pPHuV4GQRB+rJ9qJZW6deuyc+fOLP9e%0AREQEe/bskX+/bNkySpUqhaOjY6ava9eUT6zIrqtXr+LjozxJye9Kl7Vn/vJpzJ++lIol67Fh1TZW%0A/f0XhSzMlR6/estCQt6FUbN8E35xaUZ0dAxL182Rvz560hAcyznQtFZH6lRoQUpKCh27t/5RxVFq%0A4/Y9zF60CpvClnkax7eyXjGRpKAwntftw6ueE9BvUA3jXq0yHWfUqyUFWtfDv/dEnri0J2TpNizn%0AjkTTodgPj7nkhjEkBIVzp8pgHnSYhrFbZSx+bZbpOOOmVbCZ0I1n7iu4UaongRuPUXLNKDSLFATA%0AZlJ39JxL4O02luulehCy/yIl149B3cwwV+K2dLCh01+DODp3J39UGMD59UfptcadAoWMlR7ffk5/%0ANLQ1md9wDIubTcS8uBVNx3dJd8zvJXum+/o4CaVMQ1cajWrPjpErmFimD7vHrKbxqA6UaVAhx8pT%0Ac8MIYoPCOVTVndMdZ1O4sSul+jfOdJx2QUPcTswgLUX5Pn9VF/+KllkBjtQdzz81RqOqrkaVRb/m%0AWJyK6q0bQUxQOB7V3DnWeTY2jV0p2y9zzIXrO+Pi3pYLI1azw3kwrz3v0nDzaNS0NQGoNqs32qYF%0A2FdnHDtcfuPdnec03DIaiYoEFQ01Gu8YR+DVR2wvP5j99cajbVaAarN750qZnDe6kxD0nguVhnGz%0A/UwKNqmI7a9umY7TLGhEtVOzP1sP5dYOJykihvMVhnDedShJETGUXzMsV2LOyGHDGBIDw7lReQje%0A7f/ExK0SVr82zXScadPKFJ3YFd+RK7lSshdvNxyj9Fp3tIpI+xCdUkVwPj6H5Fy42ZFR07UjiA4O%0AZ3MNdw50mY1dI1ec+2Y+l4rWd6aKe1tOjFzNOpfBvPC8S4tNn86lj9S0Nak1tRuJMfHpft5i4ygS%0AI2PZVHUEO5tOxsTempoT018Hckr1DSOIC3rPkSojOddhFtZurtj/mrlMWgUNafCFNl1p8QC0zApw%0AvM44jlYfhYq6GpUWDciVmDMynTeNlJBQAlt1I+S3MWjXroFe57aZjtPr3Abdpg0JGTqWgDot+LDm%0Ab4ynjkXdvjgA6vZ2GE8ZS8SiVQTUa0n0zn0UGNATVFVzvQwFpk0nNTSUsG6diRjjjmaNmmi3bf/F%0A39H7bRikpqT7mXp5ZwwXLSElOCg3wwWg4Tppf7Czmjv/dp6NbWNXHJVcW23qO+Pq3pazI1azxXkw%0Arzzv0ljh2rqheJ90X/92mk2k/zve3XsOQOPNo0j8EMv2yiPY32QyRvbWVJmcM+2h+doRxASHs7GG%0AO/u6zKZ4I1dclLTpYvWdqSpr02tkbbqVQptuuKA/mvo6/F1nLGtdhxDs7UerTaNQUVMl4MYTltn3%0ASfd1bfEBnhzO+TFFTrWFNzXc0n29Gzya5IBAEh/k/g2duutHEBsYzt6q7pzoNJsibq6UUZJnFG7g%0AjPOotlwYvppd5Qfz+tRd6v/9qU5+WfEbWib6HGowgX3VR6FjbkjFHDpvlCnoYEOrvwZweu4uFrgM%0A4tr6o3RYOwL9z+R7zef2Q11Hk1UNxrKu6STMiltR7/fOAKhpqtN542j8rjxkUaUh7BuyjBqDW1Cq%0AsSsA/45fz6ySveVfsx36Evr8LQ+PXM+x8uTHPONH9NFvbzxhhX2fdF83Fh/ANxfaM4D9hrEkBoVx%0Ar+ogHnX8A6PGlSnUX8n4p0kVikzoznP3Fdwq3YOgjUcpsXq0fPwjJ5FQbM4AUjLkHdn1I89/RbXd%0A26Gpp53uZ42mdqewqz2b2//Jwoq/ER8ZQ6uFA7NVPsulk0kODsWvQS/e9PkdvfrVMOyR+f6DYY9W%0AGLSsx5u+E3lWqS1hy7ZSaJY7mqXtADAd3RftCmV53cWdF7W7kvz2HZbLpmQrtm+VH8fSdWT9wT6F%0A/sBBSX9g3cCZ8qPacnH4anbL+oN6Cv1BrQz9gba5Ia6y/kC/aEHqb3bn2d5L7HQcxMXhq6k0rRum%0AznY5Xh6AYmvHkxQcxoMaA3jWZQoFGlXBrG/zTMcVcKuK5bju+I9ZirdjV0I2H8F25Vg0ZPXwqM5g%0AvOzby78e1R9Cclgkkefu5ErcigotmUJycBivGvbkbd/x6H6mPRTo3hqDFvV5228CLyq1IXz5Fsxn%0AjUJD1h5MRvdDq0JZ3nQdycs6XUh6G0yhZVNzJeYflbOW6VmfEm2qc7j9TLa6DOX90wCclPSdOaGq%0AbAx3rMpILnaYhaWbKyU+M4ar/4UxnOJx9gMzj8VzU5s1I4gKCmdVTXd2dp1NyUauVFTSbxev50wN%0A97b8676apRUG88zzLu03jUZdVi821Rzo6jEx84e/uaDx2hFEB4Wzrbo7/3SeTbHGrpT7zLlU0b0t%0Ap0esZpPLYF563qWJQq5h4lCEugt/5dKf29lQdgBeG45Tyb0NKmrScWfTTaNIiIxlS5UR7GkyGWN7%0Aa6pNyj/jH4mqCq02jybo7nPWVviNLfXHo2NqQN2ZvXKkDBn9rHlrQQcbWv41gDNzd/GXLD9q/4X8%0AqJksP1ookkMkAAAgAElEQVTdYCzrm07CNEN+1GnjaF5eecjiSkPYP2QZ1RXyo6/9rSr93CjfsTa7%0Aey/gL+eBPD/vTYd1I9GQ5VEFHWxo8dcATv65jUVOA7i58Tg1Fc7Jr8kv7bndmhFEBb1nZc2RbO86%0Ai5KNXKmkJM4S9Zyp5d6Wf9xXs7jCIJ563qGjQpy1x3SgkKMtm1tPZVXtUUgk0GzBp3vaFXo0oGzr%0A6mztOJMlFYcQ+jSAyv2aZPo7rj0bYGRTMNPPv1fBxVNJfheGv1sPAvuPQ6dudQp0z/zgkkG31ui3%0AqE/QgN95WbU171duxWzGaDRKpc9/JNpamIwdSGpsXI7F+DUGU6aTGhbK+56d+TDeHc1qNdFq/eV7%0AY7qDM98b03Mfh0RXl/f9uhPeqQ3Jvk8w+HPOD7m/J/zkUlP/P77+j/xUk1S+17Vr19JNUgFwcnLC%0Ax8cn01eVKlVyJYbNmzdz//63zU7Nbzp0a805z8uc87xMYkIi/+w9xpNHz2jZPnPnrK6uxpb1u5g/%0AfRmxMXHERMfyz75jlJB1kppamnTt3Z7pE+cTHBTC+/AIhvf/nbXL/v7RxUpHQ0ODneuXUMTq55+k%0AolW2BFqlivFu/iZSo2NJevWW8E0HMOyYOSlLeORHgPs8Ev0CIDWVqOOXSY2KRbN4kR8as245O3Qd%0AbHk1YyspUbHE+wXydu1hCnZrkOlYFS0NXs3aTtTNJ6Qlp/Bu52lSYuLQr1ACgA+XfHjmvpLEwHBI%0ASeXdjtOoamuiZZtzSaGiyh3r8PjsPR6fu0dyQhJ3D10m8MlrXFrXyHSsnmkByjasyLH5u4l9H0Xk%0Au/d4LjtAxfa/fNPAIDIonG1DlvLa6zlpaWn43XxC8LMACtkXzpGyGDsVxcihCPdm7iIpKo4ov2Ae%0Arz1G8W51Mh2raWLA3Rk78V6wT+l7xb4N586fO0gIjyYxIoanW09jXtE+R+JUZOpUFGOHItycJY05%0A0i+Y+2uPUbJr5phLdavLU48LhNx9Tkp8Et6rjpCWlkaRBs7S93K05eXxWyRERJOamMyzvRfRMTdE%0Au6ARatoa3Jq3B6/l/5CamEx8eBQvj93EqKR1jpfJoFwx9MvY8GT6DpKj4oj1C+Ll6iNYd6+X6VgN%0AE32eTN/Os/l7lb9XWVsCD14lJTaBlNgEAg9cQb+sTY7HnJFeuWLolbHBb8Y2WZsOImDNv1h0q5/p%0AWBUtDfxm7SBS1qaDdp4hJToO/QrS80XD1IDHAxcRuN0z0+/mJHOnopiVLsLl2btIjIoj4mUwd9cf%0Ao2yXzOeSY9e6PPS4QPC956QkJHF7tfRcKlbfOd1xVUa24fXlB8QrTLDRMNAh2NuPy3N2kRSbQHRQ%0AOA/3XsSqcskcL5NRuaIYOhTBa8ZOkqLiiPYL5snaY9h1q5vpWC0TA7xm7OL+fOVtOi4wHK9pO0iU%0AtelnW05jVinn23RG6qXtUS9hR8SydaTFxJD8OoCoHXvQa535JmuS7wvCJs0k+dUbSE0l7swFUqNj%0AUC8mPef1O7Uh9pgn8VdvQmISMYeP867vMEhJyfReOUnNviRqdnZEr1tNWkwMKQEBxO7xQLtp5g+P%0APtKoVBk1G1sSr11N93MVgwJEjBmV6ec5zdSpKCYORbg2S9oeIv2C8V57jNJKrq2lu9XliccF3smu%0ArV6rjkBaGjYNnDMdK1GRUGNmL67P3EVKfBIaBjqEePlxffYukmMTiAkMx3fvRSxyoD0UlLXpiwpt%0A+s76Yzh+pk0/8LhAkKxN38rQpp8eucHZKVuIj4gmJSGJh3suoGNaAG0Tg0zvpW9pQoX+blycmfWJ%0A9V+Sk20hHRWV/7F33uFNVe8D/6Tp3rt0QmmhrFL2XqIge4MMkSEg+EVBxAUKKBtEBEEQAWVPWSIo%0AsvcepYVSoGWUtnTvneT3R9I2adMymlDq73yeJ8/TJjf3vif3vOcd9z3nYPfFxyT9tApFkZXcdI2D%0AymZfVrPZwasOUl1Lv/JT2ew4Vb+6qepXnh3qY2hugmuLmlz/cQ9ZcSlkJ6Zx8btN+PZrhYGRfpJS%0A9Qe24+7xG9w7dgNZdi5Be84SExJRbMUTAAtHa/w6NuLogm1kJqaRFpPEyaW7qde/DQaGUqq9WR+p%0AkZRTP+0mNzOb6KAHXNt6jAaDio/NAM3e70TykzjuHb+hk7ZURD/jVdnooli5OVB/dGdO61ifASzq%0AKuOfR7ML45+oVftKjH8ez91I2qUQFHkyYlXxj2VDTTvsMuxt8lIzyAgO16ms5dH/nWt4UqdHc67v%0APKnxfvW3GnD+1wMkPY4lJz2Lf2ZswKdNXSydX66IwqR2NUz8qhK3aG1B7Jz4+y5sBxR/+JUdEkb0%0AZ/PJfaAcW9MOnUaemoGxjzJ2lqdlELvgV/KiYlFkZpO4fjfGld2ROml/WKUrKmIsnW8PrswpjDtv%0AlRDD+b3bnntq9iBIiz24oWYPLqnZA/c2/qRHJXJn3WHkOXnEXArl7pYTVBvYVqftATCr64tZTW8i%0A565DnppB9oMoYlbvw3Hw28WONTA1Jmr+BtIvh0CejIRth5GnZ2JRX7v/4zFjFDGr9pAXp/sVPNXJ%0A14f4H9YU6EPSul1Ya8nt5dwJI/rzeQX6kH7oNPI0NX1ITSd+YaE+JOtJH16VzwpQd0wXLi3YQXJY%0AFLlpmZydtoGz0zbotD2gjOFsanlxc9YW8lQx3N1VB/HWEsOZOFgTOGsrt0qI4fKpN/M9wjYUn0Gv%0ALyr5e+NS04vjc7eSnZpJ4oOnXFx9kPqDit+X+kPac3PHSSKv3ycvO5fzvyjttq/KbpvZWrJlyDzu%0AHdHf6sgATnW9cazlxXmVr5H84Ck3fj1ILS2+Ru0h7QnZcZKY68q+dG3lX4CCKqq+VPf9ToTuOsPj%0A44HIsnMJ2XaSXb2/Q54nw9janJjAcM7nxz/RCYTsOIVbBYp/LJxtsXSx4/au08hy8shKSuPe35dw%0Arl2lzG0oyuvst9Yf2I57Wvwj/1L8o2Nq/tGppbsJeIZ/VF/lHz3rWnKZnMOzNxF79wmynDzOrfoL%0AczsrnFU5yyYj3ubm7jPcP6Hsk4HbT7Khj7JPPouKos+uKjmPzt1SRM7iY2f9IW8SuONEgZznfvkL%0AhQKqvVUfidSAegPacnrpHlKjEshKTuf4wu1Ue7N+gb/ZdHQXji/cTkJYFDlpmRyasZ5DM9ZrXMPS%0A2ZaW43txed0hnbTPuFY1jKtXJWHxahRpGeQ9iiR5/R9Y9dNuo2O+ULPR/55CnpaOsY9mf7cbN5TM%0A89eQJerXv8jHsJof0qo+pK9ZiSIjHXnkEzJ3bce0S8m5MaPGTZF6VSHngmYOLOfkcdKXL0GRmgK5%0AOWT9exADWzsMbO303QyBQPCKqTBFKpcvX2bAgAHUr1+fVq1asXjxYuRyOQcPHmTSpEkEBgbi7+/P%0A48ePn3muiIgI/Pz82Lx5M02aNGH//v0AHD58mB49elCvXj3at2/P+vWFxufLL79k5syZzJ07lyZN%0AmtCsWTN+/fVXAMaOHcvx48eZNWsWw4YNA+DmzZsMHjyYRo0a0aJFC6ZPn05ubuHy1Dt27KBFixY0%0AatSIhQsXMnXqVL788suCzzdu3Ejnzp0JCAiga9euHD6s34d3pVEnoCbBgbc13gsOvE3d+rWLHZub%0Am8eOTXtJSVYmA13dXHh3xAAO7P1Xea66NTA0MqR6DR+OXd7HxduHmbP4a8zMTfXfkFJ4t39PrCwt%0AylWG58W0ji+5T54iTylcgi4r+B4mPp4YWGjORMu4EEjWDeXSfxITY+ze7YZCLif9rG6S4M+LZd2q%0AZD2OQZacXvBeemAY5r7uGFho3vu4P07ydP0/Bf9Lrc2RWpiRE63cciLx0GUyQ5V6LrU0w/3jPmTe%0AjyT9pm6Ttfm4+3sTobZsIcCToAd41i2+Go1brcrIZXKiQh6pHRuOqaUZzj6FBVADF41j2sWfmXHl%0AFzp/PrCggOVxYBh3zyiL3QwMpdTt0hQHL2duHdHNjCr7ut6kP44jJ7lwidGEmw+w8XXDsMh9SLr1%0AiIh/Sr7upa9+J/lORMH/5m4OZMYk6UROdRz8vUmL0JQ5LugBtr5uGBWR2dHfmzj1e6VQkHDrIY4B%0Aynv1+Mh1fHo2x8zZFkMzE6r1b0180AMyohLISc4gdMvxghkZNlVdqda/DeH7dD+z1qauN5mPY8lT%0A04eUm+FYVnNHWqRNqbceEfN3yVuVxB65jvvAthjaWGBobY5rn5bEHtZvcgfAqm5Vsoq0Ie1mOOZa%0A2hDzxymi1II2qbU5UstCnU46HUTK5VC9y+zs701KRBzZan0p5uYD7LX0JWd/b2KK9KW44Ie4BBTq%0AvYOfBzX6tOTMvG0a381JyeDwZ7+SEVe4hZ2Vmz1p0Ym6bRD5Oh1LrlqbEgPDsS5BpyP/KbkvXfny%0AtyI6ba8XnS6KcY3q5EVFo0gttGm5IXcxquKFxFzTpmVfuV6wEoTExBjL/j1BLifrknKsMg6ogzw5%0ABacVi3A/thfnNUsx8qum9zYYVq+OLDoaRVphG/LuhmLoVRmJmVnxLxgbY/XRRFKXLkZRpIAm++Rx%0AZI/0v22Ak783qVrGVrvnHFvjbz3EKaC4HazerzWynFzC/lIuZ5+TksGJyb+SqaYPlm72pOtAH7Tp%0A9NMSdNpFi07HBj+kkqoNIXvOkhoZD4CZvRUNRncm4kII6U+Ly9licj+Ct58oOF5X6FIX1LHo2gFF%0ATi6ZR04W+0zXONb1Jq2InxF/U2mzi45JDv7eBVs5AEqbHfwQx3pVNd7LJyc5AyNLM6x0OFNNHTd/%0Ab41lqgGigsNx09LPK9WqjEImJyakMO6MCnqAiaUZjj5uuNbx5mnIYxRyhcbn2s5lYm1Oq/G9ODxH%0Ad0USFdHPeFU2uijN9KTPoCxSyS4a/9wMw8zXo3j8s6uE+CeqUC4jJ1vcPxnAg6m/6lzW8uj/XeeM%0A5OjC7WRr2fpAoab7uZnZyHLzqFTr5R4ymdauVix2zr51D+OqnsXG1syLgWQFFsbOtoO7o5DLyDh/%0AHYD4JevIvFi4TLphJSfkWdnIk/W7GmBFjKUdSrAH2uLOkuyBw3PbA83l43OS07GvpftJOeb+PuRE%0AaN6HzJv3MfX1KJaHSdx9griNfxf8L7W2wMDCjNzo4mONZXN/zGpVJXbtnzqXuSgmtauRG/m8+nCD%0AbDV9sBncA2QyMlX6kLB0HZkXC/NKhq760YdX5bOaV7LDurIzxjYWDDg6n2E3V9Dhl48xtbfSaXsA%0AbOt6k/GcMVzyrUdElRLDAVRqH4BNTU9CV+hum+hnUcnfm+SIOLLUxvDooAc4+LphXKQNlYraGIWC%0AmFsPcc33ww9cJF5tyxZ9kd+X1H2N2BL6kpO/d8E2UfkyxwU/xFkls2vj6mQlpNJz2xTeD15Fn93T%0AcKxTBVDGP8cqePyTFp1ITNAD/Ae/gZG5CWYO1vh2bkyYHgoPXme/1dXfm6gi/lF0Cf6Ry0v4R9Fq%0A/tGzrnVx7d/cPnCx4DMbNwcAUlXxqmdjPzISUhm6dSqf3FzF0F3TcFH1yWdRUfS5kr83SRGxReQM%0Ax1GLnK7+VYrJ+fTWQ1wDfLCr7IKpjYXG5/H3o8jNysHV3xsrFzvsvJwxtbFgzOEFfHJ9JX1WTMC8%0AiD3oMG0o1zYdIfFhjE7aZ1K7OnmR0Ro2Ouf2PYy9i9vorEs3yL5ZmA+wHtQDZHIyzxf2d6NqVbDs%0A/iYJS4pvdacvDKtVR/60SG7sXiiGniXnxiz/N5H0ZYuLTS7LPnYYeazyt5XY2GDWZwC5N28gj9f/%0AqlsCgeDVUiGKVOLi4nj//ffp2bMnFy5cYNWqVezcuZMtW7bQuXNnxo0bV7Byiqfn8684cPHiRY4e%0APUrXrl0JCQlhwoQJfPzxx1y6dInZs2ezaNEiTpw4UXD8/v37qVGjBmfOnOGzzz5j8eLFxMTEsHLl%0AStzd3fn6669Zt065Isgnn3xCs2bNuHDhAjt37uTYsWNs3boVgODgYL755humT5/OmTNnMDMz499/%0A/y24zqFDh1i2bBkLFy7kypUrTJgwgYkTJxIZqX+nXRt29jYkJ2kGmsmJKdg5lD6b6daT85wOPEhm%0AZhZffzoLgEpuykRCmzdb0OutdxnUYzRNWzbi0yn623P0v4bU1gpZsuae3DLV/ZHaFZ/xC1Bp1sf4%0ABe7CfmQfIsbNRBan+4elpWFoZ6WRzAHIU+3zaGSvXeZ8fL4fR+q1u6Scu6Xxfq2t39D07kbs2jcg%0AZPg85Fn6mR1sYWtFZpHfOyMpDQstclvYWpKVmlHsWAALeyvysvMIv3yHoEOXmNXiI9aMXEDDXq3o%0A8JHm8rpvju/NvDvr6fPdCLZ+ukKj6KUsmNhZklPkPmQnKf83KUPyxcLDkbqf9yNoyd4yyacNUzvL%0AAhnzKUlmEztLcrQcm59YujhrM7KcXAZfXcawu2uo2rM5x/63XON4S3cHhof9Tt/j84m9fp+ri0qf%0AsfQyGNlbkVdEztxEZT8xdnix+xA0YQXm3pV4K3QNb91di1XtygR/tlpnspaEoZ0VeUX0Ir8NRlpW%0AHlCn+qKxpF69S3IRndY3ZraWZBfp/1mq+2BWpC+ZlnCsepKy/dyRnFu0k6xEzd+hKM51vQkY3pFL%0Ay3SvH8Z2luQWkTNHBzpt7uGI/xf9ufXjnjLJ9zwY2FijSNX0MeQpyv8NbG20fsdu6iTcT/6F1ZD+%0AxE2ehjxeadOkzk5YdHubpCUriew2iNzQezj+MAuJiYnW8+isDdY2GoUFQEGbJDbF22AxdBi5t4LJ%0Ava7/grKSKG1sLZqML+nYYkl7iYR6/+vO9WUlP2RxrOtN7REduba07PpgamtJVhl1uuhxw44tZOz1%0AFdh4OvHXhz8Vu6a1hyO+nRpx5deDZZa/KLrUhQIkEqyGDSL1d92vEqENE7viv3NJ/aokn8TU3oq8%0AjGyiz4dQb1IfTB2sMbYxp/6nfZDn5mFiq5+icjNbSzK19BFzu+JjqZmdVTF/L3//cnN7K8zsivfN%0AzKQ05bkkEo33mwzryMPzt4m9+0QXzQAqpp9RHjbaSqXP1/Sgz5DvK71c/FN14YekXQsl9Xyhr1T5%0A2xHEbj5M1n3d5wRedf9vMLg9CrmCGzuKF8/dPXKNFmO6YePhiJGZCe0m9QOJBNOX1H2prZVGsh9A%0Allx67Ozy3QR8r+7BbkRfIsd/pzV2NrC2xHnqOBJ/+wNFTq6Ws+iOihhLlxZ3vow9CFCzB/XU7MGT%0AEzexcHfE7703MTA2xK6WFz59W2FiZ6nT9gAY2haPf/JUeRjDZ/jdnvP/R8b1UNIuBBf7rNJH/Yn5%0AdQ+K3DzdCVsCUlvrYkUk8mfog9O3E6l6ZS+2w/sS9dG3JeqD45QPSfptp8714VX5rJauyhVgfLo1%0AZf+guezsOBULV3vaLHhfV00pQFufz4/hjF8whjMwNaLe7GFcm7oOeY7++1A+2sb6kuy2mRafPbME%0AG6NPTLX4qVml9SVt45JKZktXe2oMaMPZWZtZ33QCcbce0eW3SRiaGhe7rlNdb/xHdOTKTxUo/lEo%0A2D92CT4dGzI+ZA1jr/2MgVTK6WcU/74Mr7Pf+iJ917wU/8jsOfyjF7mW1NiQbvNHE7jrdMG2Otau%0A9gQMaMO/szaxvPkEYm49ov8a7X2yWDsriD5r/w1LktOqhN/bEjOVj1CszckZmNlbYaWyBzW7NGXz%0A4Dms7jQF60r2dJk3quDYqm38qeRfhTM/79NN4wCpjRWyEn1W7fkAx+kTqXJxHzbv9SN6wgxkavkA%0Ap28mkLhsHfKkFK3f1QcSaxvkRXJj8vzcmHXxNpgPGUbu7WByb5ScG7NdvQGH7fuQVnIlZfYMncor%0AEAheDypEkcr+/ftxc3NjyJAhGBsbU6tWLXr27MnBg2VLKPXq1QtLS0skEgl//PEHzZs356233sLI%0AyIjmzZvTrl07Dhw4UHC8h4cHvXv3xsjIiC5duiCTyXjw4IHWc+/Zs4exY8cilUpxc3OjcePGBdsB%0AnTx5Ej8/P95++21MTEwYN24cZmrVhDt37qRfv37UqVMHQ0NDOnbsSMOGDQtWfHleYmJiCA4O1ni9%0ALJIiCdXnoZZ7M1r6dyI3N5ffty9HIpEgkYCxsRE/zPmZ5KQU7t8NZ/XyDXTpVXypWkEpvOD9iP56%0AKXfq9iFu+RY8V03HpFbxqm+984JdSGIopdryCZj7eRI6+vtin98aOJML1d4lbvcp6uyeiZGL/pZ7%0Ae5H+X9qxqbFJLO83g6B/LiPPk/H4xn2O/LyHxv3baRx3ZNluvqrxHtu/WMWABR9Qo129lxVdi4C6%0AOxWAta8rHXZ/Tfj2U9zfcuLZX3gZXkTmUo5tMWcEAFsbf8z6GqMJ3XKcTpu/wNC88AF22pN4fq86%0AnJ1tP8OmaiXaLh33kkK/vJwvQsCqCaSHRnCk5miO1BhF0qVQGm78/IXHiJfiBa8hMZRSY/nHmPt5%0Acmv0D3oS6llCvMChpRxbe1A7JBIJwVuOl3oO10bV6L3xC87M28bj0y9vg0tFx/fayteV9nu+4cH2%0AU4TrS6eL8WJtSJz9A0/adCVlzQacFs/GqLqv8iwSCekHD5MbchdFegZJS1chtbfFuF4dfQityXM2%0AQVq5MmZdupG28mf9yvMcvFDXeY5jvdoHYGAk5UEJsz1dGlWj6+YvuDh3G090pA+6bsO6Nz5jZb1x%0AxAQ/ZMDOb4ol9QKGdeDe35fJiNXXcrm60YV8TFs2RWJoSOaJM7oUslR0dU9OTViJLCuHPicX0v2v%0A74g6extZbh7yEvag1wUvIvszfUMtnyuK7CssMZDQ+L0OXPztn2LHlpmK6Ge8Yhutf33mpeIf32UT%0AMfPz5O6YwvjHpk0Alg2qE7FE+/L2uuBV9X9zB2ve+LQfB6b+pvWrh2Zu5GnII0btm8mHRxaQHp9C%0A4qMY5Hll0P0XvA9Ppy3hXoNexP+8CfcV32JS00fjc6mTPZ7rFpB96z7xyza+vFwvQkWMpXVsD3qf%0AXEi3v74jWs0epD54yomxP+E39E0GBq6g0dSB3Nt+8rm2N3gZXjgvZiil8pJJmFb3Inzc/GIfm1b3%0AwryBH/GbdbNVwHPxgm2Inf4jYQ17krBiE64/f4dxUX1wtMf994Vk375PwnL96MMr8VlV37v+834y%0AniaRHpXA5UV/UKVjA6QmRi8k7/PJqRs7WnNiLxJvhBNzshy2n38Ru6E/KV4MHfalO7vOEHvzgXJr%0AqNlbMHOwxrXIdrmVGlWj+6YvOD93GxEVKP6RGhvSc+2nhP51geW1R7Oq8XiyUzPovPTDl5a7rHI+%0AD3rxW3XoH2n7XCM+eI5rGVuYMuj3z5DL5ByYUrhChgS4ues00UEPyEnL5OicLZg7WOP5vNuyVxB9%0AfjE7/Cx/tcSLAHDul/2kxSSRGp3AycU7qd5BaQ+kJka8PXM4h6avR5at28LMF/Uz4r79kQdNepD4%0Ay0YqLZ+JcQ2ljbbq2xkMJKT+oZ9i/FJ53tyYV2VMO3UjfVXpubGkUUOJH9CDvPt3sV30E+h5EppA%0AIHj1GJa3AM9DREQEPj6agVDlypVLLVLJ3/6nKOrb5ri5FW6/UdI1rl4tXDbbw8Oj4O/8opKsrCyt%0A1z9//jzLly/nwYMH5OXlkZeXR6dOnQCIjY3F3d294FipVEqtWrUK/n/06BFnzpwpWJUFlEve+vpq%0AJp6fxbZt21i2bFmRd589A6lX/67MWfx1wf9BN25ja69Z7Whrb0N8bMIzzxUdFcOsrxdxPvgQdQJq%0AEBujXEowRW32RsSjSBwcxX5yz4ssIRmprWaFsNTOGoVcTl5CyUlWRXYOyX/8i3XXNtj2e5un363Q%0At6gF5ManYFikqtrQzgqFXE5ufPGKXgNTY2r8/gUGZiYE9fqavBJmQcrSMnmyfA/OA9vj1Ls1kSvL%0AXsHcoHcr+s8bXfB/xM3wYhXh5naWpGnZLzotIRVTKzMkBpKCJRzzv5sWp71yOTEiFiun4tXEslwZ%0At45cJfDgBVoM7UDI8esv3aZ8suJTis0qM7GzRCGXk63lPjwLh3pVabfxM0JWHiC4lJnzZSErIQXT%0AIjKbqmTOKiJzVkIKJnbFZ+Yl3onA0MyE6u+0YX/vmaRHKceu60v3UmdMZ9zb+vPw4GWN76WEP+XK%0A/B103zeD89M2kJWgu2WLc+JTMCpS5W9kr9SHnBL6iTYsqrvj2LYux+qOI1clX+iszbx17zes61Qm%0ARX15Wh2TG5+CUZHf2kh1X7S1wcDUmNq/f46BmQk3en5Tok7rk4yEFExttfelzCJ9KTMhpWCWlPqx%0A8XciMLO3ovmn/djz3oJSr+f9Vn3e/nEcx6evJ+SP07ppRBGy41MxLqIfxmXQaft6VWmz6XPurDzA%0A7Z90NyOkNORJSRjYaM7cNLBR2jR5YsnbDSmyc0j/8x/MOryBRc/OJC38CVl8gsasDUVmFvKkZKQO%0A9nqTH1RtKDIrRGKtbIMiSdNWWE2YRPr635AnPtuH0ieZCcXtQUn6kKVFH/LHVnWqdmvKoyPabVXl%0At+rzxtJxnPlmPXd1pA+ZWnTarBSdNitBp4ufN5WTszZTZ2A7vNsHcPfApYLPqnVpwslZm3Uif1F0%0AqQv5mL/ZlszTut+2riRK8zOK2ez40vtVemQCR0Yu1vjMyNyUDB1tnebfuxXd5xXOjo4KeoCZbfGZ%0AgulaxtKM+BRMivl7ynanxyWTkZCCg3clzXPZWZGRmKaxZUXlpjWRmhjx8GKITtqUT0X0M161jQal%0APp/Skz4D5MUnF4t/jEqJfySmxvj99iUGZibc6j21wFeSGBtSZfZoHkxdjUJHq12UZ//v+PUQbvxx%0Aipg72rdpzkrJYO+klRrvvfFpf1KjX85uyhKTkdpqjq1SW+XYKkssPXZO2f0vVl3aYdP3bWJmKRPo%0ARp6uePw2j/QTF4mZvQLk+iucy6cixdL5vKg90BbDJansQUZkAkdLsQeP/rnCI7Vig9ofdNaZrVAn%0ATzbM55AAACAASURBVEsexjA/D6NNp02MqbpmCgZmJtzt+1XB6rfq2HZrSdrZQOSZ2TqXVxvKXFIR%0AX8PW6rn0IXX3Iaw6t8W6TyfiZitXIzX0dMV9rVIf4uboRx9elc+aEaNsf47aNhKpj+OQGBhg5mBN%0Amg63hcuOT9VJXsbK1xXvIW9w+K0pOpPtecmITylYjSCffD88o0gbMrT44WZ2lsRq8cP1SWa8Fl/D%0A9vl9DRM7SxLyx6XYZI2+kpeRTVZCGuZOhSuOV36rPm8tGcfpaeu5U8Hin9zMHKw9nTgzfzsKuYKc%0A1EzO/bCLof/MwcTGotgKLWXhdfJb3fq15qtFhfngqKAHmD+nf5Rein+UofKP7EvxjzISUp95LTM7%0AS97d9BVJj2PZ/fFy8tQKJNJikzW2wcnNyCYzMQ0Lp9JXwYeKo88Z8akvKKfmseZ2VsTceVxwrJmd%0AFbkZhfbXzNaCjPgU0mOVsbf6lpRJEUp7YOFgTf1Bb/A0+CH3j99Al8gSk4vlAwp81oTS8wFpew5h%0A2akdVn06kbhiI3bjhxE99tXbBnly8dyYgZUqp5Gs6WdYfjSJjI2/oXiO3JgiOZn0VSsw7dQV48bN%0AyDn9qibUCV5HFAr9x1+CV0uFWEklJ0d7Mqa06sL87X+KvlxcCvcxl0qlL3QNA4Pn+7nu37/PhAkT%0A6N27N+fOnePmzZt069at4HO5XI6hoWZ9kPq5TU1N+fTTTzXkDgoK4ptvvnmu6+fzzjvvsGvXLo3X%0A87Bnx1/U8mhe8Lp5/RZ1AmpqHFO3fm1uXC1eqe/tW5nTNw5gq7YMmVwVqObm5nEvNBy5XE4tf7+C%0Azz283Ih68vSF2vb/mcyguxi5OWksx2rmX43se49QZGgWTXn8Mh27Id00TyBXoMh7dcuAAqTfuI+J%0Au6PGMriW9XzJDI1AnlG80Kv6ik9Q5MoIHvBtsaRa3UMLsevYSOM9hUKBQkezpa7uPs1XfsMKXhE3%0Aw/Co461xjGddHx5dv1fsu0+CH4BEglvNymrHViUjOY3YsEh8W9Tmzf/10viOs487CRGxAPSZOZIu%0AXwzUbJtcgUxHbUsIDMfc3RET+0JH3aFeVZJDn5CX8WKJMStvF9ptmMy17zbrrUAFIO5GOBbujhpJ%0AHMeAqiRpkTnuRjiOdasU/C8xkOBYpwqx1+4hkRogMTBAIlUbxyUSJIZKO+DaohZ9TyzUmGGhUD1I%0Akul46eXk62GYuTtqBOI29XxIC32C7AXuQ35b1NtkoI9ZXlpI1aLTVvV9yShBp2usnIg8T0bggO/K%0ApUAFICYwHCt3R42iJ5eAqsTffaIRmAI8DQzH2b9Kwf8SAwnOdaoQff0eVdrXw9TOkj6bv2LM9RWM%0Aub4CSzcHuq/+hLbfvgeAa8NqdFw8lgPjluqtQAUg4UYY5u6OGKvptH29qqS8hE5bervQeuNnXP92%0A8ysrUAHIuRWKtJKzRjBuXMuPvPCHKDI1+5LjD7Ow7N9T8wQKBahsWm74Q4yrFxYcS8xMMbC1QRat%0AXx8jL/QOBs7OGsuXGvnVQPbwAYqszIL3DJxdMA6oh8WwETju2ovjrr2YvtEe83cGYbfyV73KWJTY%0AG+FYFtEHp4CqJGrpO7EljK1Pr2nawcod6hNx4maxa7k0rMYbP47l8NilOitQAaWe6kKnjSxMGXn6%0AB5xqF9puhVyBRKIsGM3HqZYXNp5OPDqln5mqutSFfExbNyPrQsn7tusabTbbqQSbHR8YjkORe+Lg%0Ar7TZAB5v1sPGt3BCgVsbf9Ii4siI0k2B183dp5njN6LgFRkYhquaPABuAVV5osXfiwp+gEQiwaVW%0AYZ9xq+tDZnI6cWFRRAaG41LTS8M+uwdU5cn1+xrnqd6hAQ/OBqPQ8eowFdHPeJU2GsCxlhfWetRn%0AgLTA4r6SRSnxT7UVk1Dkyrj9zgwNX8myQXVMvSvhs+QjGgb9TsOg37FsXIMqs0ZR/bcvX0q28uz/%0Adfu0ov7AN5h8bSWTr62kxdhu1OnejMnXlIUpXk1q4BZQuOqnRwNfDAwNiA5++FJtzQq6i6GrEwZq%0AD+ZN61Qn537x2Nnt5xnYDO6ueQK5vCB2NrC1xn31bJJ3/UPMzOWvpEAFKlYsnU/8C8RwZbEHxjbm%0A+A5oo3E+tzb+xFy+q9P2AGQE3sPY3RGp2sM58wBfsu4+1nofqiyfjCJXxr3B07QWqADYdGhCysmy%0AT0Z5XrKCQ7Xog59WfXBd/i02gzT1QaHmaxjYWuP+6xxSdh0ibpb+9OFV+azpUQlkp2TgUNur4D0r%0AT0dkOXmkP9Vt0VOilhjOThXDvYid9ujRHCMrczocnUf34JV0D1aOo28dmk31D7s949tlI/pmONZu%0AjhoPgV0DqhKnxW5HBYZTqYiOV6pdhUgtNkafxAYW70vOAVVJuKulLwWG41REZie1vpR49wmOtQr7%0AiqG5Cab2lqQ+UW69UqlhNd5cPJZD45bqrEAFXl38YyA1UD4PUcuPSY31M8/5dfJbI3eeYq7fiILX%0Ai/hH0S/hH7mp+UfPupbUxIhBv31G1M1wdoxdolGgAhB77wmV1K5tZG6CmZ0lyao+WRoVRZ+jboYV%0Ak9MtoCqxJcjp6l+Yy5cYSHCpXYXI6/dJehRDZlKaxu/tVN0DqbERUYFhpEQlkJWSoXEvbT2U9iD1%0AaSJ1erfEu7U/n1xbySfXVtLx2/fwaFSdT66tLNgq6GXI1mKjTepUJ/f+o2L5AJefvsN6YBGfVaGA%0APBnmrZsgtbHG9df5VD65g8ond2BYyYlKS7/F4Ss9rYakIi/0DgZOmrkxQ78ayB49gCK5MaO69TAf%0AOgL77Xux374Xk3btMes/CNtlvyIxM8Nu3VakPtXU2idXjkmyV/tMSyAQ6J8KUaTi5eVFWFiYxnth%0AYWF4enq+lte4ffs2xsbGvPfee5iamqJQKLh9+3bB5w4ODkRGFu4lLZPJuHWrcI9gLy8v7ty5o3HO%0AyMjIggemz4uzszO1a9fWeL0M2zbsplXbprTr0ApjE2P6De5JFR8v9uxQboXUscsbbP1zDQAPwx6T%0AmpLGtLmfYWVtiYWlOZ99/REPwx5zPzSc+NgE/j1wnMlfj8fR2QEPLzdGjhvCzi2v7oFYRSf7VhhZ%0AN+/iPHkEBpZmGFf1wH5kb5I2K+9H1b9/wayhcmWezCvBOHzQX7m9j9QAy/ZNsGhRj7SjF1+pzOlB%0A4aRdv0/lKe8itTTDzNcdtw+6E71Oubx5vVNLsWpSAwDHPq0x8/PkzpjvUWhZNi/t6l28Ph+ESWUX%0AJIZSXN7tgKmXC0k6WGlEGxe2HKV6a39qvlEfQxMjGvdvh5N3Ja7uUQaadd5uxIfbpwOQkZhK4MEL%0AdJo8AHM7K2wq2dPh4z5c3HoMuUxOZkoGHSb0pUGvVhgYSvHwr0rbMd04t1G5wtP9C7do8W4HfJrV%0ARGIgoXKDatTv0YJbh6+WKN+LkBj0kITrYdSbMhBDSzOsfV2pMaYzd9cfAaDbyQU4NXm+pSAbzxnO%0AvU3HCdt+SieylUR88EPiboTReMpAjCzNsPFxpc7oztzeoJS57/EFuKiWr7y94Qi+fVvh1MAHqakx%0AAR/3RJaTy+Mj18lNyyTy7C3qfdwTU0drpKZGBIzvjiJPRvS5EOJuhmNsZUbjqQORmhpjam9F/Ul9%0AiD4fQm5qZmkivjCpQQ9Ivn6f6l8PQmpphoWvG1XGduHx7/8C0Or0Imyb+D3jLJB+N5L0+1FU+2IA%0AhlZmSC1M8f2sP+lhUaSGaJ+dqivSgx6Qev0e3lOHqHTaDfcPuhG5TrlUdaNTP2Kt0mnnPq2w8PPk%0A9uhFWnX6VREb/JCnN8Jo+eVAjC3NsPNxpcHoztxU9aWhRxfgpupLNzccoWafVlSq74OhqTGNP1L2%0ApfAj17m7/wK/t5zE5k5TC17pTxM5/MVqzv+wE4nUgDcXjOLM3K16ffgFkBT0kMTrYQSodNrK1xW/%0AD7pwb52yTZ1PLcTxOXW64dwRhG06xoPtJ/UpcjFyQ++Rc+sONuNHI7Ewx7CyJ1ZD+pH2h7L4rdKO%0A3zAOUG7Xk309CKthA5VbmkgNMG3dHNMmDcg8dQ6AtF1/Yv5WO0ybN0ZiYoLNh++T9ySa7Bv6vQ95%0A9+6SdycEy9FjkJibI/X0wrzfADL/VO47bv/beozq+COPiyXunX4kjBlV8Mo+e5bM/ftI/uoLvcpY%0AlPjgh8TeCKOJamy19XGl7ujO3FLpw4DjC6ik0odbG45QvW8rnBso9aG+amxVn4Fq5emEqa0lKY9j%0ANa4jkRrQduEoLszdSoSOlyHP1+lWajrdcHRnAlVtGKam0zeK6HQTlU6HHblObnoWCfejaDN1EBbO%0AtkhNjGg+qS+ynDwiL4cWXM+pdhUyE1LJSdOtTchHl7oAIHWrhNTGGllklF7k1UaCymY3UrPZtcd0%0AJkTlZ/Q+sQBn1T0JWX8En36FNruuql9FqPpVlW5NaD5nGEaWZlh6OdHg834E/XKgxGuXlatbjlG1%0AtT/V2tdDamJEvQFtcfB2JXC3cqskv7cbMXyHcsJAZmIatw5c5I3J/TGzs8Sqkj1tJvTm2tZjKGRy%0A7h27TnZqJm0+6oWhqTHu9Xyo9047rmw8rHFN19pVSCqiM7qgIvoZr8pG5+OsZ30GyFDFP15ThiK1%0ANMPU1x3XMd15uv5vAAJOFsY/Dr3bYF7dk7sfLCzmK6VdDeVa4w+42eHTglf6jfs8XriFsE91s3Xc%0Aq+z/i5t+xMqOX/JL5yn80nkKVzYd4c7hq/zSWTnb07tFLXp8/wEWjtaYO1jz9rShXNl0hNyXXGki%0A+/Z9soJCcfp0JAYW5hh5e2A7vA9JW/8CoMpfv2LaQJknybwajP2oAcrtfaQGWLRrinnz+qQduwCA%0A06QRZAXeIeFn/a3Ao42KGEsnBD8k/kYYDYvYgzta7MGd9UfwfYY9aKZmD+p/3o9glT2Q58lp8t1Q%0Aagx7C4mBRGlXGlYjdONRnbYHIDM4nIwb93D7chgGlmaY+LjjPLoncRuUOl3z6HIsGisnd9n1aouZ%0AaoufkuIfiZEhZtW9yHn86iZs5dy+T3ZQKA6TRiKxMMfI2xPbYX1I2arcWtxr/2oNfbAd9Y5yex+p%0AAebtmmLerD7px5UrtDl8MpKswDskrtikV5lflc+qkMm5s/UE9T/qiXUVF0wdrGk4sTd3d53ReTFp%0Akiov468Ww1X7oAthqhiu46mFODxHDHd31UH+bj6Jw29NKXgBnH53IWEqXdMXT4MfEnUjjHYqu23v%0A40rjUZ25ulF53TFHFuDRSNmGaxuPUKdPK9xUdrvF+J7k5eRyv4QVGPVFXPBDYm6E0eyrwr4UMLoz%0Awaq+NOhYYV8K2nAEv76tcFHJ3FDlazw8qpQ5eONRfLo1xbNdXQxNjWn2xQBSH8cSdSkUidSAdgtG%0AcX7uVh5X0Pgn8vJdcjOyaT6pL4amxpjaWtL0o55EnL+t01VU4PX2W69tOYZ3a398Vf5RgMo/uqnm%0AHw1T849uH7hIOzX/qLUW/6i1yj9yK+IfPetazUd3QZabx/4v12iszJjP1Y1HqNW1KT5tlX2y3ecD%0ASH4cS4RaPFsSFUWf8+Vsr5LTwceVJqO6FMj5wZGFBXJe2XgY/z6tcKvvi6GpMS3H90KWk8u9I9dQ%0AyBVc23yUluN7YeVqj5mtJW988Q53/r5EelwKCpmcG9uP03J8T+wqu2DuYE2rCX0I2nMahUzO771n%0AsKrDF6zuPIXVnadw8oedRN0MZ3XnKaSVoagxJ0Rpo+0nvl9go23e60vKdmU+wGPfGkzqK2101rUg%0AbN8fqNzeR2qAedtmmDVV2uj0Qyd51Pk9IvqPK3jJYhOInfEDicvXl/EulI7s/l3yQkOwGFmYGzPr%0AM4Cs/crcmO3q9RjWVubGEob0I+nDUQWvnPNnyfprH8nffIEiMxPZ40dYjB6LxN4ejIwxHzoCRW4u%0AucHlsL2dQCDQKxViu5/OnTuzZMkStm3bRt++fbl16xa7d+9myhSlA25iYkJsbCxJSUmYm5u/1DV6%0A9OjBkCFDOHbsGK1bt+bcuXMcP36ctWvXPvvLKhkePXpEamoq7u7uZGVlcfv2bdzc3Pjll18wNjYm%0AJiYGhUJBs2bNWL58OcePH6dFixasWrVKY9ugd955h7Fjx9K5c2datWrF5cuX+fDDD1m7di316tV7%0AqfaVhdCQ+3wy9mu+nvUpbh6u3LsTxujBE4lTbd1jZW1JlarKYh65XM77gyYwbe5nnAn8m5ycHG5c%0ACWLU4AnkqlYj+OLjGcz8fgqHL+xGLpOzY9MeVv6ofU/qV0WDN3oAkKeaQZT//9Vjr2fxTMRHs3Gd%0A+THVzm5CnpZB4paDJG5SJhZMfDwxMFduRxW/ehcSIyM8V32L1NqC3IinRE1dQsZ53S5J9zzcGb0Q%0An4XjaBS4BllqBk/XHyL6d2VCx9zXHamFKQDOA9tj6ulMk1vrNL4f+8cJ7k9eyYNvf8frqyHUPTAP%0AAxMjMu89IWTkAjLvPdGL3NGhEWyasIwe3wzFzt2Rp/eesPb9haSq9q83tTLHUW3Jxj+mrKbv7FFM%0AObUEeZ6Ma3vPcPD7bQA8CQpn40dL6DChL/3mjiIzJYMz6/7h1Frl1mU39p/H3MaSd74fh5WjDUlR%0A8RxZtodLO47rrD0nxyyl6YKR9L2xjNzUTO5uOEro78qgyMbXDUNz5X2oM6EndSb0LJg50eXfOaBQ%0AELRkL2E7TuHa1h/nZjWoOaaTxvmPDppPzAXNIruycuSDpbSaP5LB15aRk5pJyMaj3F6nlNnW1w1D%0AVd95cjyQy/O2037FR5g6WBN3I5xD732PLEuZGDz24TKaThtC73/mIDUxIiHkEf8MXUh2knKG4d+D%0A59F85jDevbmC3PQsos7c4vRnq3Xalnyuvb+YOt+Ppv3NleSlZfJ43WEe/aYs8LCs5l7Qpqqf9MZn%0AYu+CVb1aHp2PQqHg/o+7CVu8myuD51Hju6G0Ob8EJJB87T5X312AIle3syG1cWvUIqp//wHNAn9F%0AlpZJ1PpDRP2mTJabVyvUaZdB7TH1dKLFbc1x/unOk9yd/AvVvv8Al35tQLWiWMs7vwMQOvkXYnbq%0AtmDiwNilvDlvJKOuKPvSzU1HCVyv7Ev2vm4Yqfr/wxOBnJm/nS4/f4SZgzVPA8PZO+z7gv1m04os%0AOa+QycmMTyU7OQO3Jn44VHOn7YyhtJ0xVOO49W98RuoT3S0VDXBm9BIaLXyfnoHLyU3N5P76I9xT%0AJXSs1fSj1sRe1FLT6bcPzwWFgltL9hK+/SSV2vrj1KwGfmM6a5z/xKD5xJ7X7VYURYn/8lvspkzC%0A7e8dKNIzSPvjT9J2KINYoypeBTYtdeN2JEaGOP04G4mVJbLIaBJmLSL7sjIhknXyHEk/rsBuyidI%0A7ezIDg4hbuJXoOPEsjaSv52O1aTJOO7YjTwjnaw/95G5dw8Ahl6VkZiZgVyOPK5IQjw7C0V6esH2%0AP7bzv8eobl0wkCIxNMTpoHJcSPp8Mrk3A3Uq878fLKXN/JEMvaa0B7c2HiVYNbba+bphpOo7j48H%0AcnHedt5aodSH2BvhHFQbWwHMVdvWZcZoLkPr0rAadtXdafHtUFp8q6kP29p+RloZ9WH/2KW8NW8k%0AY1Q6HbjpKDdK0emuP3+EuUqn96jp9N8TVtB2+hDeOzIfiURC7O1H7B62kCy1GegWzjYFS//qC13p%0AAlCwzZUs7tVuLXVszFJazh/JwOvKe3Jnw1FC1Gy2kZrNvjJvO+1WFtrsf4cW9qtL322m9Y8f8M6V%0ApeRmZHNn/RFurz2kN7ljQyPYPWE5Hb95Fxt3R2LvPWHLyO9JV/P37KsU+nt/TVlD19kj+fj0j8jz%0AZNzce5ajC7cDIMvJY8vI7+k6ZyQtx3UnLS6Fowu2cfeoZvLWwsmGND31qYroZ7wKG52P+SvQZ4C7%0AYxbivWAsDW6sRZaaQcyGQzxVxT9mvh4FOu08sD0mns40CtZMHMf+cYLwz1aQE6U5VipycpElp5OX%0A8OJb+2njVfb/otv2ZKdmYmqTU/D+6RV/YlfZhf8dW4RcJiNo71kOz9tapvZFTZiNy3cfU/XUZuRp%0AGSRvO0DyZmXC37iqJwaqvpW49g8kRka4r/wOAysLcp885ek3P5J5QRk7W/fpCDI5lh1aapz/6bQl%0ApO7T7wPhihhLHxuzlBbzR/LOdaWfoW4PbLTYg7YrlToddyOcw0XsQasfP2DAlaXkZWQTomYP8tKz%0AODH2JxrPGEKjbwaTfD+Sw+99r5ftfgDCx87Hc96H+F9Zhyw1g7hNfxO3XlkwY+rrUdCXHN55E2MP%0AZ+oGahZwJOw+zuMvlFvlSO2skBgZkvsKxiJ1oibOwvnbCXif3II8PYOUbX+RvEVdH5TjUtJvO5EY%0AGeK2YmaBPsRMW6ypD3I5Fh00V1WNnfYjqX/qVh9ehc8KcGHeNqTGhvTe/y0GhlLCD1zizDT9PNA7%0AP3oJDRa+T7fA5eSlZhK2/gj3tcRwNSb2oqZaDPeWKoa7vWQvIT/uIU9LsWVWTJLW93XN7nFL6Txv%0AJB9fXkZ2aibXNh3lqspuO/i6YaxqQ9iJQI4v2E6v5R9h4WBNVGA424d/X7ASxMANX+DZxA+J1ACp%0AkSGf3VHm4bcOnc/ji7rNLf3zwVLazR/J8KvKvhS88ShBJfSl8/O301HVl2ICw/lrWGFfevDvVc7M%0A3Ey7eSOVn98IY/+w71HI5Lg28cO+ujutvh1KqyLxz+Z2FSf+2TV0Pm2mDmb0pZ+QZecScf42R6bq%0AJ3f/uvqtsaER7FHzj+LuPWGrmn9kosU/6jJ7JB+p/KOgvWc5puYfbR35PV3U/KNjC7ZxT+UfPeta%0AAQPaYuPmwFchms+pTi3by+mf9hB6+CqHZm2i69z3sXCwJvJGGNuHf//cRXYVRZ//GLeELvPeZ+Ll%0A5WSnZnJ10xGurFeOnY5F5Dy2YBt9VHJGBoaxbfjCAjlP/LATY0szRv89FwOplLtHr/H31MLf9tj8%0AbUiNjRix7zsMDKWEHLzEP9OV9iD/nuSTlZyBLDv3pbemVOfppzNxmj6Ryse2Ik/PIHX7X6RsVdlo%0A70Ibnfz7TiRGRlRaPgsDKwvynkQTO2MxWReV/UmWpVncrZDJkCUkI0/R/8rWqbOmYzlhMvZbdqPI%0ASCfrr31k/anKjXmWkhvLykKRkV6w/U/q/FlYjB2P3a/rQSJBFnaflK+/QJFS8vaEAoGgYiJRvOjy%0AHHqkffv2PH36tNi2OuvWrSM1NZUlS5YQHh6Os7Mz7733HkOGDAGUK56MHDmSpKQk1q5dy5kzZzh1%0A6hTbt2/Xep2IiAjefPNNDhw4gI9P4bLwu3fvZs2aNTx58gQPDw/+97//0amT8gHsl19+SXZ2NosX%0AF+6F6+fnx6+//kqbNm347bff+PHHH6lSpQp79+5l1qxZ7N69GzMzM8aNG4efnx/jxo2jZcuW/Pjj%0Aj6xcuZLVq1djZGTEsGHDCAkJwczMjLlz5wKwceNG1q5dS1xcHB4eHowdO5YePXqU+Tf2cWxQ5nOU%0AJyEhO5990GvOvebjy1uEMpOYZlbeIpSZXSbG5S1CmamfI332Qa85WRViPa/ScdfxdkDlgblE/0Ut%0A+uaasUl5i1BmKuW+Ni7ZS9PCI7q8RSgzJtYVX6d339HdaoPlQcZ/wDb0c3l1K5joi8ORruUtQpl5%0AbFjxx9UmWRXfRt8xqRBzY0qlaV7Gsw96zTlkVPFjuIHmui32LQ/ikizKW4QyE2pQ8ftSgFT7FjwV%0ACSvL4tsMVTSOpDiVtwhlxkFW8X2Nu8aSZx/0mmPzanZg0yvZFf82UDO7YsfSl0wrfp7VkIrfkeRU%0A/HF1kLXuV8x81Vi7vdxKhq8bjv+cKG8RBDok++7Z8hbhlWBSrUV5i/DKeK2KVP4/kZOTg7Fx4UPy%0Ad999l0aNGjFx4kS9XlcUqZQ/okjl9UAUqbweiCKV1wNRpPJ6IIpUXg9EkUr5I4pUXg9EkcrrgShS%0AeT0QRSqvB6JI5fVAFKm8HogildcDUaTyeiCKVF4PRJFK+SOKVF4PRJHK64MoUvlvIYpU/nv8B1LA%0AFY/Hjx9Tv359jh49ilwu5/Tp01y7do02bdqUt2gCgUAgEAgEAoFAIBAIBAKBQCAQCAQCgUAgEAgE%0AeqHiT2mqgHh6ejJv3jwWLlzIpEmTcHFxYfr06TRoULFXOREIBAKBQCAQCAQCgUAgEAgEAoFAIBAI%0ABAKBQCAoCVGkUk50796d7t27l7cYAoFAIBAIBAKBQCAQCAQCgUAgEAgEAoFAIBAIBK8EUaQiEAgE%0AAoFAIBAIBAKBQCAQCAQCgUAgEAgEAoHg9UMhL28JBDrGoLwFEAgEAoFAIBAIBAKBQCAQCAQCgUAg%0AEAgEAoFAIBD89xFFKgKBQCAQCAQCgUAgEAgEAoFAIBAIBAKBQCAQCAQCvSOKVAQCgUAgEAgEAoFA%0AIBAIBAKBQCAQCAQCgUAgEAgEesewvAUQCAQCgUAgEAgEAoFAIBAIBAKBQCAQCAQCgUAgKIZcVt4S%0ACHSMWElFIBAIBAKBQCAQCAQCgUAgEAgEAoFAIBAIBAKBQKB3xEoq/89oblGlvEUoE/eajy9vEcqM%0A77ll5S1CmdkSMK28RSgz1gpFeYtQZh4blbcEAgAjRcU3pVVkFb8K2SGvvCUoO6HG5S1B2akWbVne%0AIpQZs6Tc8hahzORIyluCspEhqfg2OvY/oAv2Mnl5i1Bm0gwq/pyMZANpeYtQZjIr+JgEEI5ZeYtQ%0AZvL+A/fhYYJNeYtQZpxMM8tbhDKTLav4+vAox6K8RSgzJvEV/z54UvGDuCijip8PyPwP+N5Sg4pv%0A5Ewq/m3gcQXXB8v/wD1I+w/oc8XPUEJConl5i1BmcrIrtj7n41jeAggEglKp+Fk7gUAgEAgEAoFA%0AIBAIBAKBQCAQCAQCgUAgEAgEAsFrjyhSEQgEAoFAIBAIBAKBQCAQCAQCgUAgEAgEAoFAIBDoONBq%0AvwAAIABJREFUnf/Gmk0CgUAgEAgEAoFAIBAIBAKBQCAQCAQCgUAgEAj+Wygq/rbUAk3ESioCgUAg%0AEAgEAoFAIBAIBAKBQCAQCAQCgUAgEAgEAr0jilQEAoFAIBAIBAKBQCAQCAQCgUAgEAgEAoFAIBAI%0ABHpHFKkIBAKBQCAQCAQCgUAgEAgEAoFAIBAIBAKBQCAQCPSOYXkLIBAIBAKBQCAQCAQCgUAgEAgE%0AAoFAIBAIBAKBQFAMuby8JRDoGLGSikAgEAgEAoFAIBAIBAKBQCAQCAQCgUAgEAgEAoFA74iVVATP%0ARdNuLek5vi9Oni5Eh0eybf5Ggk7dKPF4b38fxi+bRGpCKjN6f6n1GIlEwrf75pOdnsXsgdP0JXox%0ADN2ccf32Q0wDaqDIyCL5rxPEfv87KBTFjnUcPxjbfh2R2lqRGxlD3C87SNl79JXJ+qKcuXCFr2Z+%0AT5MGdfn+u6/KWxwNLNwdaDp3BE4NfMhNz+bB3nNcnbtd6+9uaG5Cs3kjqdq3JXvafEbK/SiNzx3q%0AetP65/FkJ6ZysPsMnctaq1szWo/via2nE/Hh0Rydv42wUze1HmtqY0HX2SOp3KwmCoWcu0ev8/e0%0AdeRl5wLgUqsynaYPxaVWZdLjU7iy6Qjnfz0AQEC/NvRYOBpZTp7GOX8fMJPIG2EAeDSsRqdvh+FU%0AzZ2UqAROLP6DoL1nn7st1u4OdJw1Avf6PuSkZ3P7z3Mcn6/9d284vCMN3uuApbMtMSGPODxjA0+D%0AHhR8blvZhZ7L/odVJXuWNR5f4jX7/DIRl9qVWdHqk+eW87/ehmehS/14VZh4OOI7bzTWDaohy8gi%0Ads8Zwmdv1iqz63sdcB/TDRNXezLDo3m4cBvx/1wu+NzI0Qa/n8Zj/0Y9TlUejEKlP/rGwt2BJnNH%0A4NjAh9yMbB7uPce1OSX/7k3nj8S7b0v2tfmMlHuav7t9XW9arxhPVkIq/+hpXGqlGpcSnmNc6qI2%0ALt3TMi69rTYuXVUblwBqdGpEmwl9sKvsQmp0AudWHeDa1mMFnzv4uNJl9kjc6/mQkZjGhdUHuLDm%0A75dum7G7E56zx2LRoDqy9CwS950ict4G7Xb53U44j+qBUSV7sh9EEfXDFpIPXSz43KJhDTy/G41p%0AdU9youKJ+mELiXtOvrRsL0NF8TOs3B1oN3sELqpx5+6+c5ydp73/1x3RkbrDOmDhbEvc7UecnLGB%0A2JsPAOi9fSqujaqhkBXOZkgKi2LL21ML/vdq60+HxWOJOHeLf/63/KVltnZ3pPOs4bjV9yU3PZvg%0AP89xbP42rTI3Gv42jd57C0tnO2JCHnFoxnqiVfZAamJEx2lD8X2zPoYmRjw8f5uDX60hMymt2Hne%0A+uZdmo7qzOzKQwreq9m1KS0/6oWdlzMZCakE7T7NiR/+0CrHi/Bf0AUzD0fqzhuBfQNf8jKyeLLn%0AHLdma79HUnMTAha8j2e/VhxpNZm0e5Ean3sNbkf1ib0wcbQh5fYjAr9YS3LQQ53LrCtdUMe7YwO6%0ArZnErv6zeXL+NgCOtSvT6pvBONepQl52Lo9PB3Pq241kJaTqvE3mHo40nDschwa+5GVk82jPOQLn%0AaL8PhuYmNFwwkip9W3Gg9WRS1eybuYcj9WcOxalpDVAoiL92n2vTNpAWFq1zmf+L/p65uyON5g7H%0AUXUfHu49x41S7kPj+cr7sL+N5n0wtrOkwfQhVGpXFwNDKTHnQ7g6bT0ZkQl6kRugTrdmtPlfT+xU%0A8dC/C7ZxvwS/w8zGgm6zR+LdVOl3hB69zl/TC/0OgIDereg2czgXN/zLv/O3FbwvkUhoN7EP9fq2%0AxtzOisRHMZxcvpeg/ed11hZTD0dqzHsfm4bVkKVnEb3nLPdmbylxXKq5cDSu/VpzpuUnZKiNS2ZV%0AXPD77j1sGvuBQkHk1uPcnand99U1Ru5OeMwai0V9P+TpWST+eYqo+eu1XtthSCec3u+BUSUHch5E%0AEbV4Cyn/XgCgxtGfMXZ31jheYmzIo8lLSfxDt/6HpbsDreYUjq33953jQgnxTZ2RHak9rAPmzrbE%0A337E2ekbiFONre/fW1vseENTY/b1m0XU+RDsa3rRYvoQHOt6I8vOJercbc5M30BmbLJO2wO6s3Ed%0ALi3B1MUOhdpM0JgTN7k4bJHOZS6KqYcjteaNxFalD1F7zhFaij7UXjgKt36tOdVyEunq+uDlRM1Z%0Aw7BV6UPS5VBuf7OBzIdPX0kb6qi1IXLPOe6U0oY6C0fh3q81J9TaYOrhSNszPxQ/3tSYow3HkxUR%0Ap1OZLd0daDFHGe/npWcTtu8cl0rQh1ojO1JTpQ8Jtx9xfvoG4lX6YGJnSbMZ7+Lexh8DI0Pigx9w%0AceYW4lU28P2Ijciyc1GonffOluOc/2a9ztryX7IP1u4OdJg1AjeV7xHy5zlOlOB7NFD5HhbOtsSG%0APOKImu9haGJEmy/ewa9LE4zMTYgODOPod5uIC43Qmaz5WLk78MasEVRSja2hf57jTAl+a8CIjgS8%0ApxpbQx5xYsYGYrT4rVU7NKD7mknsHKDmt9b0os20ITj7K8fWiPO3OTFjAxk6GFst3R1oOWcEzqo2%0AhO07x8US9KH2yI7UUtOHc2r2YUQJ9uHPfrOIPh+CQ+3KNJs2GIc6VZBl5/LkdDDnZ+jG97Zyd6D9%0ArBG4qtpw589znC7hPtRT3QcLZ1viQh5xXO0+mNhY0G7Gu1RpF4CBoZS4kMecnLWZp6qcsFPtyrT5%0AWhk/yLJzeXQ6mBPfbSTzJdpgo4ql3ev7kpOeza0/z3GkhFi68fC3aayKpZ+GPOKfIrH029OGUk0t%0Alv6rSCxdtY0/PX8Yx8Nzt9j10TKNcz8r3/Si1O7WjDZqOfwj80sfk7rOHkkVtRz+gWmaY1Ld3q3o%0AOms4l9b/y2G1MUkdKxc7xh9dyLlfD3D8x10vLXtRjN2d8JrzAZaqfEDCvtM8mas9H+D07tu4jM7P%0AB0QTuWgLSRr5AD+8Zo7BrLoHOVHxRC7aSsIryAcYujlTacaHmAXUQJ6RRcpfJ4hd9Lt2n3X8YGz7%0AFubD4ldp5sOMvFxxW/wlRpUcuNfyXb3LLhAIygexkorgmXjVqsIHiz5i2/yNfNhgOAdX/8nEVV9g%0AX8lB6/EterVhwi+fE/2g9Aenbw3rjEtlV32IXCoey6eSGx3P/fYjeThsClYdWmA/vFex4+yG98Sm%0A95s8GjGVOw36E7t0I27zP8GkVtVXLvPzsHbTDuYuXkFlT7fyFkUr7VZPJCMqgV3NJ/HvwLl4dW5E%0AzdGdih1n5mJL179naSRs1PHu3YJ2qyeQGq775DgoH972WvQBR+Zv5fsG4zi/+gADVk3EqpK91uO7%0Azx+FkbkJKzp8zq9dv8bJ1503vxoEKAPVQWsnE372FoubjOeP8T/R6sMe1OjUqOD7Dy+EMMdvhMYr%0Av0DF0tmWQWsnc2HN3yyoO4Z/Zqyn1f96YGpj8dzt6fPLRNKiE1jZehJbh8yl+tuNaPx+8d/d9836%0AtJ7Ul/2TVvJTww+5d/ga/X+bjJGZCQCVW9RiyPapJD8jWePTvh5ezWs+t3z/X9rwLHSlH6+SWms+%0AIycqgYtNxxPY/zscOjfBfUzXYsc5dm2K99QhhH7yM2f9hhO55iA1V03C1EuZIDev4UX9v+eRp4eH%0AdM+izZqJZEQnsKf5JI68MxfPTiX/7l3+mYVcpv13r9K7BW3XTCBFj+NSz0UfcHT+VhapxqX+pYxL%0A3VTj0soOn7O669c4FhmXBq6dzIOzt/g/9s4zPKqiC8BvsumN9JAEAikQWgihSq+CIEgTkSLSEQQU%0AFAWsn9KLCIJUBZQuUlSaQuggNY1Q0oGE9N7rfj92E3azG0jZEMB5n+f+yO7szTl37ilz7tyZ79tO%0A58D0H+io4JccPF0YtPp9znz3O8s8JvH3tzvo++1Y6rZuWPL7kb/MJeS0LytavMdvU76nxfBuWLlW%0APp67bJpLfkwitzpOIWTEl5i/9gq2EweotDPv2x6Hue9w/+M1+DUbRfzWIzj/+Al6TnYy2WwtcN32%0AOXE//Ylfs1FEfrmZ2tPfRGJuUmnZKsOLkmf02yTzrb90nM2hEYtxea01LSaq3v/1e3nRbvZQ/vlw%0AA1taTiP8pA8Dtn6Mjty3Anh/+hPrG4wvORQnqLR873W6/G8MKRqwjzc3fkh6TDI/dp7FzlGLcO/T%0AmrZq4kGDnl50mT2UP2Zv4PtWUwk+eZPhCvGg25y3qO1Rn22Dv2J9t4/Q0oL+KyarnMeuST08hnZS%0A+szGvS4DV0/jzLJ9rGg2kd1jluL5VldavdOryvq9DLbQ9qdZ5EQn80+7D7k0bDH2fdvgOrmvSjsD%0AO3O6/b2wzHhm16sFjT8ZxvUpP3C82XvE/n2ThrMGV4vMmrQFAB1DfTp/OZq8zJySz7Qk2gzY/jGx%0APqFsafk+u3rOxcjajG4Lx1aLTh1/+pDsmGSOvDKLM28tok7f1jScrKqTgZ05r55YoDTJTJFOW2eT%0AE5fKX61n8lfbDylIz6bDhhnVIvPLmO91lvfDn+1n4T18EXVea417GXlGnyf0wyvfT8HAphZHe3zK%0AX50+QltXh3arplSb3LWb1GPwyin8s3QPS1tN5dKWo4zY+CFmZeQdbyyZiJ6hPmt7f8KG/rLxUO+5%0AI0q+f/2bsbR7tzepjxJVftt6VE9aDe/GL2OWsshjIieX72PoqqnYNaqrMX08f/6I3JgkLradwc1h%0AC7Dt1wanyf1U2unbWdDunyVq+0FLoo3Xjk/JT8nkYtsZXHl1LpadmlFvan+NyfkknDfOIz8midud%0AJxMy6gtq9XkFmwlvqLSr1bc9Dp+O4eEnPxDQfCTx249Qf90n6NWVxYe7Pabh7/5myXG31/sUJKaR%0AfvamxmXuvVmWZ+/uMJu/Riym/mut8VDjW+v18qL17KGc/nADv3hN4/5JH17b9ti3/uQ2Xun46+3F%0ApD2II843FG09HV7f9SmPLt/hlxbT+K3nXAxtatF58TiN6wOai3EAl95ezF/1x5Ycz2KCCoDXz7PJ%0AjUnmXNuZXBu2ELt+baivRgd9Ows6/LO4TL/kuekD8lMyOdtqOmdbzyA/JZMWG2dWt/gAtPp5Njkx%0AyZxpO5MrwxZSu18bnMvQoWMZOuREJnCi3hilI2DWRpJvBGt8ggpAz80fkhmTxL4Oszk2YjH1XmtN%0AMzX2ULeXFy1nD+XchxvY5TWNhyd96K1gDx0WjcPQuha/d/+UXS3fJ+5mKL1/+Rgtba2Sc+zvOoft%0AbuNLDk1OUHnZ4sMgee6xsfNs9o1aTIM+rWmtJvdw7elFp9lDOTJ7A+vkucdQhdyj6/wR1Gnrzo4h%0A/2N9u5mkRSUyeNOHGpNTkdc3fUhGbBLbOs3m4MjFuPZpjZcamZ17efHK7KGcmLWBzS2nEXbShzfK%0AyFu7fKWct0r0dBi841MiL99hc8tp7Hh1LkbWtei+UDO+tZfcHvZ0mM3RJ8QHp15etJo9lDMfbmCH%0A1zQenPShj4I9bHUbr3QcfXsx6Q/iiPcNRUuiTZ/tHxN7M5QdXu+zv8dcDK3M6LhorEZ0GLDpQzJj%0Ak/i502x+H7kYtz6taammH1x6edFe3g8b5f0wSKEfeq+YhL6pEdu7f8Km1tOJ9Q9n0NaP0NaRoCXR%0AZtC2j4nxCWVTq/f5pZds/NCjkuOHYfKx9FqFsXS7MsbSXWcP5dDsDXwnH0u/rXC/d5/zFvYe9dk6%0A+CvWdfsItOANhbF0+yn9ee3rMSRFqI7/n1ZvqijFPunk0j0sbzmVy1uOMnxT2T5pwNKJ6Bnp8+Or%0An7BJXit7dd5jn9Tv27G0G6veJynS939jyoyPVcF181zyY5II6PAeQSO+wuK1dtipqwf0a4/jvDFE%0AfPQDvk1HE7f1CC7r55TUA3RtLWiw/XNif/oTn6ajefDlFuynD30m9YA6az+jIDaR0J7jeTBWVg+z%0AUFcPe3cgtQb15OH4zwhqNYyENTuwXzIL/cayepjRK5447VxKflT1T34VCAQ1y39ykkqPHj3YvXt3%0AhX+XkpLCb7/9pvJ5UVERXbt2pV27duTl5WlCxOeKbm/3wu/MTfxO3yQ/N59Lh84RefcBHQd3Udte%0AV1+XrwfNJdQnuMxzmttaMGj6m/yz/WiZbaoDg2YNMGjkQtzyrRRlZJF//xFJWw9iPlw1Kcu9E07U%0A7GXkhUdBURHpxy9SlJ6FvpvTM5W5vOjp6bF7y2qcHJ+/SSpWzZ2xaOLEzUV7yE/PJj08ltubjtFw%0AVHeVtgZWZtxcsBvfFb+rPZdEX5ejA74mwSe0WmT1ersbwWf8CDntR2FuPrcOXSLubiTNB3dUaWts%0AbYZ779Z4L9tLdnIGGXEpnFtzkBbDuqCtI6FBTy8kuhLO/3CQ/OxcYm5F4LPnNC1H9CiXLC1H9ODB%0AtXsEHLxAYW4+IWf82NB7LjmpmeX6fW0PZ2wbO3F68R5y07NJjojl6pZjtBihet1bjOqB/2/niPYN%0ApSA3nysbjyCVSnHr5QWAgbkJe0YtIfSUT5n/T8dAj1e/GcPVzZqz65dBh6ehSft4Vph4umDStB7h%0AC3ZQmJ5FTngMURv/wn606kNabQM9whftIu3aPaQFhcTs9qYwIxvTVrJBqJ61GXffW0X0zpPPVAdL%0A+XX3Wfj4ut/ZdAy30arXXV9+3f3L8ksGuhzv/zWJ1eiXQtT4JY8n+KXTCn7p/JqDeD7FL3nJ/ZKh%0AuQkX1x0m6J8bSAuLCDntR+zdBzi1awTIVnTJTc/i8sYjFOTkEe0fxsbec0ms5Io+Rs3dMGziTNTi%0A7RSlZ5EbEU3c5j+wHtlHpa22gR6Plv5K5vW7UFBI4t6TFGVmY9zSHQDrkb3JuHaHpANnkObmk3bm%0AJnd6zaRQzeoY1cWLkmfYNnfGuokTlxbvIS89m9SIWHw3H6PZSNX7v9moHtz57RyxvqEU5uRzc8MR%0ApEhxftWrXP+rIDeffQO+JLWKb9baezhj19gJ78W7leKBl5qY6jWqJ/6/neWRPB5c3ngEqRQa9PJC%0AS6JNi7e6cmHNIdKjk8hJzeTM8n006OmFia3545NoadF34XiubjmmdG67JvXITskkxNsHaZGUpLBo%0AHly9R+2m9aqk38tgC+aezpg1deL2gt0UpGeTGR5D6Maj1But2kd6VmYEfrubu8v3qz2X69TXCVl/%0AhBSfUAqzcglafZhrE77XuMzVYQvtZg8h8mKg0luaxrbmmNhZcPf3CxTlFZCTkkHosWvYNKuvcZ0s%0APJ0xb+KE34Ld5KdnkxEey71Nx3BV0w8GVmb4LdjDreWq8U1bV0LwzyfwX7SHgqxcCjJzuH/wEmbu%0AdTQu88uY71k2l/WD70LlfnBT0w/6Vmb4LthDQBl5RtajJHy+2UVeUgZ5KZmE/HoKmzaVK+aXh1bD%0AuxF82o/gM34U5Objf/gSsfci8Swj72jcuzUnl+8lKzmD9LgUzvxwEC953gGQ+iiBn976hsykNJXf%0AO3g4c/96EIlh0UiLpAR5+5CVkoFdI83EQjN5zhr87S4K0rPJCo/hwYYj1Hmnp0pbXSszgr/dSehy%0A1ZqPkZsDxg0cCVm8h4L0bHKiEglduhfHUeUb11UFQw83DBs7E714G0XpWeRFRBO/5TBWI9TFB30e%0ALfuVzOt3oKCQpL3/UJSZjZE8PpTG8etJxG0+SEFCikZltm7ujFUTJ/5dJPOtaeGx+G86RmM145vG%0Ao3twb9854nxkvtVv/RGQSqmnJs/Q0tai08KxXFm4h8KcfHQM9bi27Dd81v4h861J6YQfu4ZlNfgp%0ATca4msLM0wXTpvW4p2APEWXYg56VKfe+3UlIGTqYNatP9KHLFGblUpiVS/TBS5g2q1ouVB5qyXW4%0Aq6BD+IYj1C1Dh7vf7iS4HP0gMTbA/YuR3P5sm8Zltm7ujGUTJ67Jx/tp4bHc2nQMdzX20Gh0D4L3%0AnSNebg/+62UxzkluD9Ye9Yk4fp3clAyK8goI2X8eI1tzDO0sNC63Ol6m+FCce5yR54DJEbFc33IM%0AzzJyjwCF3OPqRpmfcpXnHrnpWZxZuIv0R4nkZ+dy/afjWDjXVh5baADb5s7YNHbiolzmlIhYfLao%0Az1s9RvXg9j553pqbz40NsnvJpZeyb31l1hAelspbdQz1uLT8N66t+4PCvAKyk9IJOX4Naw341uL4%0AcFXBHgI2HaNRGfEhSMEe/ErZgyJa2lp0VIgPRrbmGNe2IESee+emZBBx7BpWGsi97eT9cF6hH25u%0AOYZHGf0QuO8cMfJ+uF6qH4KPXOX0l7+Qk5JBYW4+t387h5F1LQytzErGD3cOXKBQPn4IOX4N26YV%0A16F4LH1KPpZOiojl3y3H1NanW47qiZ/CWPrSxiMghYbysbTXW105v+YQafKx9OlSY+mC3Hx+Gvgl%0AyRGq4/+n1ZsqSkt5DT/4tMwnBTylht+od2tOLXvskxRr+ACpUQn8POwbshJVfVIxDbp7YtPAkSDv%0AsscalcGouStGTeoTuWg7helZ5IZHE7vpD6xH9VZpq22gR9SSX8m4fhdpQSEJe05SmJmNSXE9YFRv%0AMq7eIel3eT3g9E0Ce31Q7fUAg2YN0C9vPexuOI8U62EnlOthEnNTHo79jMzTV1V+KxAIXi7+k5NU%0AKsu///6rdpLK+fPnMTQ0xN7enpMnn+1DtmeBs4crEbfClD6LCAzD2dNNbfuze0+REpf8xHOO/nI8%0Ap3aeIPZ+9bx1XhYGzdzIj4qlKO1xUM4JDEHftS7axoZKbbOu+JPjdw8ALX09LEb3R1pUROalsrc5%0AqklGDxuIqUn5V9h4llg2dybjYQJ5qVklnyUGRFDLzQEdYwOltsm3H/Dw77Lf5ArZc5bsWM0W0RRx%0A8HAuWcKwmOjAcBw8Vd9sr92kHtLCIuLuPnzc9lYE+iaGWLs6YN/Mmdi7D5EWSZW+VzyXmYMVo3fM%0AZY7/JmacX6X00NmpTUOSH8Tx1qZZfBKwmclHF+HSqVm5dant4UxqZAK5aY+ve+ytCKzcHNArdd1r%0AezgrLZOOVErc7fvYy2W9d/QqiaWW4S9Npw8H8/DKPSKvBZVbxv+CDk9Dk/bxrDBt7kLOw3gKFCZM%0AZQSEY9TAEUkpmeN+P0/09r9L/paYGSExMSQvRrZEfcqFW6Rdf3bXuxir5s5klrruSWVc95TbD4g8%0AUfZ1D91dvX7J3sOZ6FJ+KaYMv2RXCb8Uo+CXQs/6c37NoZLvtCTamNiakx4ji+t127gTd+8hA5ZP%0AYo7/JqaeWk6zQR0qrZuRhyu5kXEUKtxLWbdCMXCroxKXkw6eJeHXx9sKScyM0TY2JD9G9paLSZsm%0A5N2PwWXLPDwDd9Ho+CpMO3tWWrbK8KLkGTYezqRFJpCrcP/H34rAws0B3VL3v62Hs/J2JlIpCYH3%0AsVO4/xoOeIVRp5Yy5c5mBu2ai1m9x1sJ+G/9m7z07CrLXNvDmZTIeHIU4kHMrXCs1cQDe4/6yrFc%0AKiX29n3sPV2xqGeHQS1jpe8TQ6PJz8nD3sO55LOWo3pQkJvHrUMXlc794ModdA30aNz/FbR1JVg3%0AcMSprTsh3r5V0u9lsIVazZ3JehhPvoIOKQERmDZQ9atptx8Qc+KG+hNpa2HZSraFVNcTC+h3bzPt%0A98zFyMlWffsqoGlbsGpUB/chHbm0RHlp6IyYZOJvRdB0VHd0jfQxtDLDtW8bIk5qtrgJsrwi82E8%0A+Qo6JfuHY1ZGfHtURj8U5RcSvvtsyXkMHSxxG9uLh39qbpn9Yl7GfM9CTT8kBZTdD1Fl2QNwfd5W%0AUu893jLAyMGS7LjqHQ+Vzjuib4Xj0Fw177BvUo+iwiJiy8g7AC5s+Etle9Nigrx9cG7XmNpN6iHR%0AleDeqyW6BvpEXLmjEV3U5axpAeEYq8lZM27fJ/749dKnUEZhqfL81EyMXGqjbainEVnLwsjDlbzI%0AOArTHuuQXUZ8SD54hsQdjydXlo4Pipi098CwiTMJP/+pcZltPJxJj1TOsxPK8K3WHs4klLLpxNv3%0AsVGT5zZ8szOFefmEHZE9sMhLzeLu7jMlbzPXcrGn4bAuhP6heT+lsRgnx3Xia/T6dxWvh/xEmy0f%0AoGdtpnGZS1OruTPZauzBRI09pN9+QNzxsnWIP+WL49td0alljI6ZEfZDOhJfDTGtNGZqdEitpA6K%0AuEzrT8q1IFKr4aUDKw9nMtTYg3k57SHp9n2s5fbw8JQvrgPbY2hrjo6hPg2GdSbxVgRZ0Y+3f2sz%0AbzjDr3zP6MCNdFw6Hh0j5ZUzqsLLFB/s1OQeMWXkHnZqco9Yhdzjwor9PLj8WC5TB0vyc/LILucL%0AZuXFVk3eGhcQgWUZeWtcKZlV8lb3OjQa0pGLpfLW3NQsAvc89q3mLvY0ebMLQRrIAa3LiA/ltYey%0A4kMDeXwIl8eHzJhkEm5F0GhUd3SM9DGwMqN+vzY80ICfUtcPsWX0g52afogPvE9tuQ53D10iXb5q%0Ah6GlKS0n9SXyyl0yY5PJiEkm7lYEHiMfjx/c+rYh7AkTscvCvopj6Rj5WNpSPpaOfsJY+tq2E+SW%0AMf5/Wr2pMnqp+KSn1PCf5JMuPsEngWxl4X7fjOXI59soKtDsSirq6wFhGLrVQbtUHyUdOEt8qXqA%0AxNiQPHm+Z9qmMbkPYnHdMo8Wt3fS5MQqzJ5BPcCgqZp62O0Q9F3KqIf5P66HmRfXwy7L6mHpxy+Q%0AF/oQgUAFadF/4/gPISaplOL69eu89dZbeHl50alTJ1atWkVRURHHjh1j9uzZ+Pv74+HhwcOHj53k%0A/v376dOnD3369OH335Xffjpw4AD9+/dnyZIltGjRgtjYWIqKilizZg29evXC09OToUOHcuPG44HT%0AgwcPmDBhAu3ataNdu3bMnj2btLSyZ3BWNybmpmSmKs+0zEhJx9SicoNojy4tcPZw4c8fNbdnX3mR%0AmJtSWEqXwhTZbHFJGfrUXjATd/8DWI4fQuTUbylMqFzi9F9G38KEvFKDs7wU2d8GlqZhRB5VAAAg%0AAElEQVQ1IVKZGJqbqAwkc1IyMbJQldPQwpSc9Cylz4r34DSyNMXQwkRl1ZPslAzZubS0yEpKIyk8%0AhpOLd/Nd62l4L9vLG8snU79DEwBM7S1pPqQT17b/zaq207l99ApvbZ5V7rcx1P9/2d+Gpa67obn6%0AtoZq9FaHdcM6eLzZhdOLKr5K1ZN4GXR4Gi+SfRSjY2FKQSlfmp8s+1vX6smxoeHK90i/GUzq5dvV%0AJl950FNz3XPl113/ObvuZd3b6vyS0RP8kmE5/FJpes4bQX5WLoHyvb/N7C1x792K8AuBrGo7nYs/%0A/sHA76ZWehUJiUXZcVnnKf3gtPR9Mn2DyPg3EAA9eyssh3YjfttRAlqPI+XIJVy2zEfXTv1Sr9XB%0Ai5JnGFqYkKsm1oGqbzUoo62B/P5LCo4i8V4k+4d+w/YOs8hOSmfgr5+grSvRuMzljwemZdznJhha%0AyJa4Lf19TmpWyXmMrc3oMmsox7/YpiJH2qNEDs1cR//lk5gX8gtTTi4j4OBF7p14yoPNp/Ay2IKe%0AhanSwzt4HBv0rMrvV/UtTZEY6FF3WGeuT13LP6/MojAnjzZbPtCovKBZWwDotmg8V1bsJye51Ftq%0AUilHp6zG5dVWvHfvJyb6/oi2joRLZexzXhX0LExU+iGvivHtzYhtvHHjBwqz87g+5+cqy1ialzHf%0Ae1J+V5U8w7iONc0/GUbg6kNPb1xJ1I2HslMyMVYjt6G5Kbll5B3q2pfmzonrXN91imlHF/FV8C8M%0AW/M+h+ZsJE3hgWtV0LU0IT9FvV/SrYBfygp5RGboI9zmj0BiYoierTn1pg5AS1sb3QpsxVoZJBZm%0AKvGhQH6NdSyfnHfXXTKdLN8gMq8EqnxnN30Y8ZsPI80v+2FMZTGwMCnJq4vJLWN8U1ZblXGQlhYt%0A3h+A71rVSTUmjlZMDNvG8DNLifcN5fpKza86qakYB5AaEEGyTyine8zlVJc56Jqb0Gaz5mNcaXQt%0ATSkowx4qqsOtD9Zj5FybXkE/0Sv4Z0yb1iNwzhaNyVoWepamZdp0RXUoRmJsQL3xfQipJr/6JHso%0AHQ/0LUxKYoVi22J7uLpgF4V5+Yy8uZZ3g3/CZWB7Tr+/rqRt3I1goi4E8lvnj/lz4P+wbelGBw1t%0AbwIvV3xQl3uUlQOqyz1yysg99M2M6PX1GK5tOkphbr5GZFWUo9x5axltFX1rj8XjubxSTd4qx9TR%0Aiukh2xjjvZRYv1D+/a7qvtWgjHscVOODfgXig2fp+CCVcnLyaur1bsW4oJ94x0+We19bUvXc26CM%0A+wHK3w+l2717ejnv+a6nVl0bjkz7oUSHv95bjWvvVky/+xPv+fyItkTChUro8KRc26iULEbmpmrq%0A4k8fS5c+T3koXW+qKEZl+KSK1srKK3vXD4bw8GYwEdVQz9SxMFNZ6aSgpB7w5Hyv3rJpZPo8rgfo%0A2lthNbQrcduO4N9qPMl/XcT1p3noVvOqWxILUwrTKl4Pa+h3AMtxQ4iaJp67CQT/RcQkFQUSEhKY%0AMGECAwcO5MqVK2zatIn9+/eze/du+vbty9SpU2nevDkBAQHUrSvbAzMxMZHTp0/zxhtvMGDAAC5f%0AvsyjR8pvbsXFxaGvr8+1a9ews7Nj+/btHDlyhC1btnDt2jUGDRrE1KlTycqSBcrPP/8cW1tbzp8/%0Az7FjxwgPD+fHH3+ssD5xcXEEBgYqHZVFS82Dq8qgq6/L2G8nsf2rLeRrOFkvNxXUJebzNdxrPoSE%0Adbupu+kr9JuozsYVlAPN3ELPhIrcIk+1DTXfF+9NHezty653lxETeJ/CvAIC//yXu8ev02JYV9lP%0A0SLY25fwi4HkZ+dyYd0f5KRl0bBn+bZYkJ/kmdBn4TgufH/giUsiVpqXQYen8QLZRwkV9KVaOhIa%0ArZuJkXtdbk/6rpqEqiAv0nXXoF9S932xX1Kk59y3afZGe/ZOWKlUYIsOiODW4UsU5OTh//t5HvmF%0A0rhfu/ILqCpQxdrrSKi/ZjYGDZ0If2+p0nlST90g/YIfRdm5xKzdT2FaJmY9W1detsrwouQZFRHz%0ACW3PfraNiwt3k5uSSU5yBt6f/oRpHWsc2lZuyd4nilGha/u0+Fz2V72+GI3fb+dICI5S+c7KzYGB%0A30/lz482srThWDb3mYt7n9a0Hqu67UKFeQlsQSNjBvk5wrf9TWZYDPnJGdz+djfmzZ0xdqld9fOr%0A/D/NtG06ohta2loE7j6j8p22ng79f/6IkCNX2NhkEj+3nk5eehZ91kyrsLjlk1OzAW5//bH80XIG%0ARXkFdN3zqcbPD7yc+Z6Gr5Opmz09D35B+L7zhO0+q9Fzq1Ahu6i8np6DO9FiaBc2vPEF37iPZd/7%0APzBo2WS1b+VXFk10g7SwCL9xKzFwtKKzz4+03DufOPkDleI3zauViuqgI8Fp9WwMGtYlYtpSla8N%0AGjph1LIRibtPaEY+NWgyZAM49fBEW1dChJoVSjKiEtniMpY9XedQy6U23ddMrcA/Lz+aqotdHb+K%0A4B/+oDArl5xHSfjP24p1+8YY1dP8imEqaMgteW76gMygSE41nsSpRhNJuRZEqx2fVE98KIWm/0Wd%0A4V1Jv/uQ9MD7mj2xIhqyhw6LxgGwp81Mfmk0iaDdZ3ht16clq6X8OfB/BO0+Q1FeAakhj7i2aA+u%0AgzqgradTBeHLL59q25cnPpSnqbGtOSP2fkZs4H0urqqmLZorVBco+7umI7qhpaU+by0mPSqRtW5j%0A+aXbHMyda9Pnew35Vg3pUIxTD08kuhLuK8QHbT0d+mz9iPAjV9jWeBI7W00nLy2L7j9oJvfWdIzb%0A3n0OG1pMJS7wPm/t/wIdAz0kejoM/Pkjgo5cYV3TSWxqM53c9Cz6Vnb8UAGhtaowli4vZdWbKopG%0Aa/hPwKaBIy3f7sbfC3ZW+hxPpRJ1VucfZmHY0InQ95YpnSfl1A3SL/hTlJ1L9NrfKUzLpFavNhoW%0AWK1UFWod8/kagjyHkLhuN3U2foV+Y/HcTSD4ryEmqSjw119/4eDgwKhRo9DT06NJkyYMHDiQY8eO%0AlfmbQ4cO4e7ujqurK3Xq1KFly5YcOKC8Qkh6ejqTJk1CV1cXkK28MnbsWOrXr4+enh7vvPMOZmZm%0AnDlzBoBNmzbx9ddfo6enh6WlJZ07d+bWrVsV1mfv3r0MGTJE6SgPHQd35ed7e0qO9KQ0TMyVZ5Sa%0AmJuSlphaYZkGTn+TiMBw/M9U/zKg6ihMSkVSSheJhRnSoiIKksrWR5qbR+rv/5DtH4T5mxp4CPEf%0AIzcxDX35bOti9C1MkBYVkVMTEwIU8Bjcifn3tpYcWUnpGJqrvjWRqUbOrMQ09E0N0dJ+nIAZyfXM%0ATEglKymt5O+Sc1mYkpWcobRUtCIpkfGY2slWSsmIT1FaihGplLRHiZjYlG8llazEtJJZ7o//v+y6%0Aly7MZyWlqbwFYmhhUq4CfvPhXdHWkeCz07tcclWEl0GHp/E820dZ5CemoVvqWuvKZc5LUJVZ20CP%0AZjvmoV/HBr+BX5CfUPH4oWmedN1znwO/NO/e1pIjKykdo3L6pcwn+KUsuV9StalSfklLizdWTqHh%0Aqy3ZNvR/JIZFPz5/fCq5acpvqqQ8jMfEtlaldC1ITEWndFw2l8dlNfppGejhtv0L9BxtCBo6jwKF%0Aeyk/PllpKXykUvKi4tG1eTZ7tMOLk2dkJ6ZhYK58HxiYy+7/7FLXPTspTWmlCJD51tLtisnPzCE3%0AJRNjO83uwZ6VmF7BeKDc1sjClMzEtJK2KvHC3JisxDTqd2xKnVYNuLD6oFo5PId15ZFfGHePXqUg%0AN5+4uw+58cs/tHi7W5X0exlsIS8xDd1S112v2K+qiQ1lkZuYRlFBodI2KVkP4wEwKOdqcuVFU7Zg%0AYGlKu4/f5Mz8rWr/T92OTTFzsuHy0n3kpWeTGZvClZUHcO3bBn1zza7CkJuYjl5Z/VCF+JYdnYTP%0AVzuwaeuORfP6VZRSmZcx38tNTNdonmHZwoVXD31FyPZT+Hyj2eK45+BOfHFva8mRlZSu8gaqoYUJ%0AGWrsOCspDYNSeUdxX2aUI99r925vru86xSP/MApy8wk67UvY5UBaDO5URa1k5CemoVvq7VhdS1Ok%0ARUXkV8AvAWTei+TG0G8502Ac/3b/hMzQaApz8sir5ryxIDFV5e1THQtTeXxQvcZa+nq4bP0SPUdb%0Agt+cR0GC6tZQ5q93JOOS7MFFdZCdpJpnG1io9605anyrvoWJyjjIpX87Hpx68tZ6aeGxXFv6Gw0G%0AddD4ipSainHqKIlxtZ9BnC7DHtSN4crCuKEj1l2bc++bXeQnpZOfnEHQgl3UauGKWbPKra5YXjSl%0AgyK1B7Qj7inbM1UF2T2u3h5K3+c5SWnoq7GH7MQ0dAz1aTi8CzdXHiAzOon8jGx81xxG19gAx64e%0Aav93+sMEtHUkGD5ltdOyeJnjQ1aiar88KfdQlwMqtjN3smX0ga+IvB7EnzPWKm2vqymyktTkrWX4%0AVnV5q4GFCdkJaRhamtL+ozfx/kx93lqalIhYLi3/DfdBHVRWAKko2WrsQf8J8aG0PRioGYc6q4kP%0Ajp2aYupkw7Ul+8hPzyYrNoUbKw/grIHcO1tNPxg+oR9K560GFiZkqbGZ7KR0zi3YhbGtOc49PGXj%0Ah7o2XFQYP1z+7gAN+rZBv4KruD1pLF26rpRZRs1IcSyt4gfMjdXWp9TyhHrT02g+uBOf39tacmRW%0AoIavrlZWrGdmOXzS6wvGceb7A2TEV089syApFZ1S1/VxvvfkesDdIfOV6gEF8Sll1AM0O5YuTYG6%0Aeph5OethB+T1sGHiuZtA8F9DTFJRIDIyEldXV6XP6tWrR1SU6luUxezfv5+BAweW/D1w4EAOHDiA%0AVOEBtJmZGSYmj4P7gwcPWLhwIR4eHiVHdHQ00dGyoHzr1i3Gjh1Ly5Yt8fDwYMuWLeTl5VVYn+HD%0Ah3PgwAGlozxcPHiW8e5vlxzh/iE4eyhfFxdPN0J9gyssU4fBXfDo7Ml6n22s99nGmP9NpEHrRqz3%0A2YalvVWFz1dRsm8Fo+tgo1TkMfRoQG7IA6RZOUpt62z8CotR/ZVPUCRFWqD55XBfdhL9wjF2tFYq%0AVFl5upASFEVBVvUUxspLwMELLHIfV3I88g/D3qO+UhsHTxeifENUfhsdGIGWlhZ2TR4XYhyau5Kd%0AmklCWDSP/MOxa+yEluSxq3X0dCHKV7bPcatRPWnyuvLqA9ZuDiQ/kBWp4kOiqN1Euchj5mBFSlRC%0AuXSLCQjHzMFaaXBh7+lCQnAU+aWue4x/OLUV9NbS1qJ20/o8UqN3aZoO7oiNex1m3vyRmT7rGbJ5%0AFqYOVsz0WY9j6wblkvVl1uFpPM/2URbpfqHoO1orbUFh6uVGVlAkRaV8KUCjDR9SVFCI/1vfUFDG%0AUrLPmkT/cIwcrdG3VLjuLVxIfQ6ue8DBCyx2H1dyVMQvxVTCLzko+CWAPl+9g03DOmwd8j9S5EXz%0AYuKDo7Bt5KT0mXldG1IjEyula5Z/CHqO1kgUBuPGnm7kBD9Uey85r/sYaX4hwSO/LFk2tJic4IcY%0ANnVW+kzP0Ya8qLhKyVYZXpQ8I9Y/HFNHa6UCoZ2nC0lqfGucfzi2pXyrTbP6xPiEoGtiSNeFY5Um%0ApBhYmGBoZUraA81e9+iAMJV44ODpQrwamaP9w0v2xC6W2a5pfR75hpLyII7slAwlm7JpWAeJni7R%0A/mE0G9QRY+taTL+0mlk+G5hwZCEAs3w20GTAK2hJtNGSKL8dJNHTrbJ+L4MtpPiFYeRojZ5CbDD3%0AciU9KIrCivjVIimZYdHUUnjQZVTXBoCsyPLlQOVFU7ZQv0cLDCxMGLR7HhP91jPRbz0mDla8/tMs%0AunwzRnbfaGkpvR0n0dfgW80KJJX0w2OdLFu4kFbB+Gbqas+A62uUJrwUr7olzS/UnMC8nPlekr/6%0AfqhMnmHibEfXX+fg880ubq/9Q6NyAvgdvMC37uNKjqiAMBya1Vdq49i87PEQWlrUblxPoa0s7yjP%0AQwdtibZSTgKgowGfWkyabxgGjtZKD7VrtXAls6J+CbAb1AF9hUkEVt08SfMJhWp4EKlIdkAIeg7K%0A8cHIs0GZ8aH+2jlICwoIHfWFSnwoptar7Ug/X30vDsX7hWNSyrfaeLqQrOb+j/cLx1ph4puWthbW%0AzeoT66N8v9V71YvIswFKnzl0aMLws8uVfGtxLa5Iw9sYaSrGGdaxpvnS8UorW5g2cAQg6371xulU%0A3zAM1dhDRgV1KLZZRdvV1tec3T4JdTqYV0KHYnQtTLBs14iEs/6aFFOJBDXjfesyxvsJZdhDvE+I%0ALJfQLuUztbTQ0pFtsWnVtB5tvxipdD7zBg4U5OSRFVu57RNe5vigLveoXYHcw04h9zC0MGHYjk8J%0A2HeWk19sr5YJKiDLRdXlrYlqZI5Vk7faNqtPjO/jvHXIrnlM9l3PZF9Z3jpgyyy6/m8MdTo0Yczp%0AUr5VrlNhFX2rOnuoSHywktuDIk5q4oOWtrZM/mrIvcsaP1S0H3SNDRh/4TtsFLZOlhZJ0dKCwvxC%0AmQ2U1qGSqyJFB4RRqwpj6drysXTyU8bS5eFJ9aan4X/wAgvcx5Ucj/zDcChVK3N8Sq1Msc5eXp9U%0Ay9Ga+q80pvusoXzis4FPfDbQbMArdHyvP1OOLKiQDmWR6SerB+iUzveC1Od7Lus+QlpQQNCIr1Ty%0Aveyghxg1UVMPiKzY9a4oOQGq9TCD5g3IU1cP2/AV5qXrYVJptWxDKRAInm/EJBUFypoIUtZSYNev%0AXycsLIyVK1fi5eWFl5cXCxYsICoqin//fbyXno6OcgJhYGDAypUrCQgIKDkCAwOZMGECqampTJ48%0AmZYtW3Lu3DkCAgKYPHlypfSxtbWladOmSkdlOL37JM06N6dFj1bo6uvS5a0e2Ds7cPGgbInh1n3a%0A8cVv5QvI/xs8j7mvfshnfT/is74f8ft3uwkPCOWzvh+RXMlBU0XIvR1GTkAwth+PQ9vEED2XOliO%0AH0zKrqMAuBzfiGGrJgBk3wjEasow2bL7Em1MerTFuEMLMryvVrucLxtJgfdJ9Auj5fy30TUxxMzV%0AniaT+xL0yykABp5dhm2bhjUspYybu0/j0tmDBj1aINHXpcVbXbFytsf/4EUA3Pu0ZuxvXwCQnZzB%0A7aNX6f7xMAwtTDCtbUmXDwbjs+c00sIiQk77kpueTZcZg9Ax0MOxhSsthnfjxo6TgGxw0febd7H3%0AcEZbR0LTN9rToHuLku99dp+mTks3mg/tjERfl/ZTXkfXQI97f18vly6xgfeJ9guj29y30TMxxNLV%0AnrYT++KzQ3bdJ51aRp3Wsut+c8cpmg3phIOXKzoGenSYPpCCvHxCn/K2GsChaT+wuccnbO37GVv7%0AfsaxT7eQEZvM1r6fEeMfXrEOeAl1eBovkn0Uk3krgnTfEJw/G4XExBBDNwccp/Tn0fa/AWh9/nvM%0A5Ft92A7phLF7Xe5MWom0prZ5U0Pyrfsk+obhVXzd3exprHDdB5xbhk3b5+O6++w+jXNnD9zkfslT%0A7pcCFPzSuwp+6c7Rq3RT8Eud1filznK/5FDKL9Vp3RCPwR3ZM265yj7DIJtAY2RpSqfpA9HR16Xp%0AG+2xb+ZMwMELldItOzCcLL8QHOe9i7aJIfqujthOGkj8r8cBaHJ6HcZtGgNgMagrBg2dCHtvqdp7%0AKWHX35i0dMfyze5o6etiO2Uw2gZ6pJy4UinZKsOLkmckBN4nzi+MDvNk97+Fqz0tJvUl4FfZ/T/6%0A9DLs5X4n4NdTNBraCTu5b209YyCFeflEePuSn5FNbS83unwzBn1zY/RrGdFt4TgS7jwk+sbTHxhX%0AhOJ40EMeD6xc7Wk7sR835fFgyqnlJfHgxo6TeAzphIOXGzoGenScPojCvHxCTvkgLZLis8ubjtMH%0AYWpviaG5Cd0/Hc6949fITEjj5Lc7WN/tY7b0nc+WvvPZM3Y5AFv6zifon5sEn7yJU9tGNHy1Fdo6%0AEixd7PEa0Z2gE+WLzWXxMthC6q37JPuG0uSzt9ExMcTEzQHXKf2I2C7zLz3Or8CyrXu5zhWx/RTO%0AY1/F3NMZHRNDGs8bTvyFQLI1PElFU7YQ8tcVtneYze4+n5UcmbHJeH+yhSsr9xNzPZj8rFzafTQU%0AHQM9DMxNaD1jIFH/3iE3RdXXVoWUW/dJ9g3Dc76sH0zd7HGf0o+Q7TKd+p5fjnU54ltGeAz56Vm0%0AXDAGXTMjdIwNaD5/OOnhMaSp2QqrKryM+V7yrfsk+YbRQqEfGk3uR4g8z3j9XPn6AaD1onGE7jxN%0A+L5zGpWxLG7sPo1rZw8adm+Bjr4uXsNkeYffIVne0bhPaybsk+UdWckZ3D52lZ4fD8PIwgSz2pZ0%0AmzmYG3tOU1SObXDunrxJq+HdsWtUF22JNq6dPXDp0JQ75RzvPI30WxGk+obS4PORSEwMMXJzwOm9%0A13m4TZazdrjwHebl9Et1xvSiwZej0dbXxdTDmXpT+3N/w18akfNJZAeGkeUXgsPcx/HBZuJAEnfI%0AVvxtdOpHjFsrx4eIqerjA4CWrg4GDZ3IexBbbTInBt4n3i+MtvI829zVnuaT+nJb7lvfOrOM2nLf%0AevvXUzQc2gnbljKb9pop862Kb8Wb1rXBwNyEtFIPsxICwtEzNeSVz96W+VZLU1rNHkL0v3fJS8/W%0AqE6ainG5CanU7t2Spl+PRmKkj4GdOc2+eYfoEzfIianemlixPTT8fAQSE0OM3Ryo/14/Hm77B4BO%0AF1aWyx4ygx+RGRpNg0/fQsfUEImxAW5zhpEZFk363YfVqkParQhSfENp9PkIdOQ6OL/XjwdyHbpc%0AWIlFOW0awLSJbPJ+dU4QSgy8T4JfGG3k9lDL1Z5mk/pyR24PQ88sw05uD3d+PYXb0E7YtHRFYqCH%0Ap9weHp6S5d2PLt2mxcyBGFibITHQxXP6AKQFhcRcvkt2Yhruo7rT/P0BaOvpYOZcm1Yfv8m9Xac1%0ANmniZYoPcYH3ifELo6tC7tFmYl985bnHhFPLcJTnHr47TtF0SCfs5blH++myfgmT+6kunw4n2jeU%0AS2sOaUS2sogPvE+sXxgd5TJbuNrTUiFvfcd7GQ4KeWvjIZ2oLZe5jTxvDT/lS/BfV9jWcTa7Xvus%0A5MiMTebkp1v497v9xMl9a6d5Mt9qaGnKK7OGEHWl6r61dHyo5WqPh4I9DCtlDw3k8UFioEeLmQMp%0AKiM+pJeKD7HXgynIyqXVR0ORGOihb25CixkDidZA7l3cD50U+qHVpL74y3V4V6Ef/Er1Q9sZj++d%0A/MwckkKj6fLZCIxtzWV139lDKcwr4NH1IB7Jxw/tZz8eP7SbMZDIf++Qq6ZW8yRiAu/zyC+Mngpj%0A6Vcm9uOG/H6femo5dRXG0s2HdMJRPpbuJB9LB8vH0jd3edNp+iDM5GPpHp8O5658LP00nlZvqiiK%0ANXwdfV28StXwG/VpzbjfFHzS0av0UPBJXT8YzM1y+KS06ES+azeDDX3nlxz3Tt7k+s5T7JTXC6pK%0AdmA4mX4hOM4fg7aJIQaujtSe9AZx8npA0zNrMZHXAywHd8HQ3YmwKcvU5nvxu/7GuJU7VvJ6gN17%0Ag55JPSD3jqweZvPxOLSN5fWwcYNJ3i2rhzkr1MOybgRiNXmYbHsfiTYm3dti3L4FGafFczfBUygq%0A+m8c/yGq5/WtFxQnJyeuX1dOdsPCwqhbt67a9r///judOnXiyy+/VPp88eLF7N+/n/bt26v9Xd26%0Adbl37x59+jxevioyMpI6deoQFhZGZmYmEyZMKFl95fbt21VRq8pEBj3gxw++Z9QX47B2tCEq5CEr%0Axi8iNV62bKyhqRF29e1L2i/3/gErRxskOhK0tLX4+d4eAOb0mEFilHLSmJmaSUFuPkkxlXsDu1L6%0AzFiI/bczaXBpJ0UZWSTvPkbyTllxSd+1LtpGhgAkbjmAlq4udTf9D4mZMfmRsUR/tpqsf/2emawV%0AoWX3NwAoKChU+vvmac2/bVcZzk5ewytLxzPMdy356dkE/erNPXlBp5abAzrGBgB4fDCQ5jMHlswU%0AH/DPIpBK8V9zmIDVhxl4bjkmjlZoye+vUaE/A3Coyxwyo6p+H8UHRXLwg3X0/mI0tRytiQ+JYvf4%0AFWTKl/MzMDXCsn7tkvZH5v/E6wvHM/PC9xQVFBJw+BLey/cBUJhXwO7xK3h90Xg6Th1ARkIa3sv2%0AEuwtG1Bd3XoCfRND3lw/E1Mbc5Ij49k7aRXRtyIA2SDi9xlr6fnJcPovGk986CN2vrOU3AoMCg9N%0AXcNrS8Yz4/pactOz8d3pzc1fZNfdys0BXfl1Dz/rz9ll+xi4bgbGVmZE+4fz29gVFMiT3eG/fkrd%0Atu5oSbSR6Orw8T3Zdd/7zlIeXr2n9D+zk9KRFhaRHpNU0cv/0urwNDRlH8+S2xNX0nDFFF7x30xh%0ARjbRv/xN9FbZvvZGDRyRyGW2G9EDg7o2dLijvJRs7P5zBH+8kQYrpmD3ZhfQls2b7XhvGwBBH28k%0Abn/1Pow5P3kN7ZaNZ6if7LoH/+pN0DaF624k06HZBwPx+ODxdX9dft0DVh/m1urDvHF+OcYKfmlE%0AmOze+qOz5vzSIQW/lBASxR4Fv6Svxi/1WzieGXK/dOvwJU4r+KU941fQT8EvnV62lxC5X2rxVlf0%0ATY2YeXG1kgz3r95j1ztLyIhLYfe45fT5agydZwwi9VEieyd9R3IVVs0Im7IUp6XTaH5zO4XpWSTs%0AOE7Cdtkg1sCtTsm9ZDW8J/p1bPEMUN7mIOnAGR58uo7swHDC31+Bw9x3cFo8jZyQSEJGf01RepbK%0A/6xOXpQ84+iUNfRYOp4JN9eSl57NrR3eBMj9joWCb31wxp9LS/fRd/0MDK3MiPMP5493V1CYI/Ot%0ARyauosvXo3nn7Aok+rpEXrjFn2NXlGwfNTVYZg/aurJhh0vvVgCsbzC+wjL/PgREvAwAACAASURB%0AVHU1/ZZM4MPr68hNz+bmzlPc+EX2UMLazQE9ucxhZ/05vWwvQ+Tx4JF/GHvHLi+JB2e/24+eiSGT%0Aji9GWyIh2NuH45/J5MxJy1Laak9bR+abiuPBg3/v8MfsDXT56E0Grp5GVlIagX/8y8V1VffBL4Mt%0AXJu4mhYrJtLH/0cKMrKJ+OUU4VtlfWTawAEdY30AGn44iIYfDirxq91OLQaplKDvDxH0/SHCfjqB%0ArqUJ7X6dg46JIfHnb3HjvR+qRWZN2UJBqZxBWlhEdmI6ufJtiw6PXkqnz0cy7toPFOblE/XvnTK3%0AB6oqFyetpvXyCQz0X0d+ejahv5wiRP4Az0whr2jy4SCaKMS3Pidl/XB79WFuf3+Ic++soOW3Yxhw%0A8weKcvNJ9Anl/JgVFGl4JRV4OfO9C5NX03bZBAb7yfoh5NdTBCv0g648z2j6wSCaKvRD339k/RC4%0A+jDhv53DvqsHtq80otHkvkrnPz1iKfFX7mpc7rigSPZ/sI7XvhiNuXw8tHPCipLlzfVNjbB0fpx3%0A/DH/JwYsHM+s899TKB8PnVohyztqOVoz01tWvJfo6uDU2p1Xxr9GamQCa3rO4dy6w2hLtBmxaTbG%0AVmakRMZzeN4Wwi9rrgbiP+E7mqyYTNeAjRRkZBO5/R8it8omqRgr5KzOs4bg/OHgkpeU2nsvQyqV%0AEv79QcJXHeD2rA00/X4q3e5uIS8xndDFe4g/rpmHpU8jYuoS6i55n2bXf6EwPYvEncdJ+OVxfNA2%0AluUWlm/1Qq+OLR5+u5R+n3zwNA/nrgNAYmGKlq4O+fGq2wBpkn+mrKHL0vG84yPLs2/v8CZQjW99%0AeMafq0v20UvuW+P9wjk25rFvBTCykW0rmR2nLHNeejZHRi6h47fvMiZgPQWZOURdvM3ZOVuqRSdN%0AxbjLI5bS7H+j6eOzFoDoY9cJ+PLXapG5ND4TVtFsxSR6BGygICObh9tP8kBuDyYNHEvig8uswbgq%0A2ENH76VIpVJCvz9I2KqD3Bi5hEbfvEOXf1eDFqT6hHJz9DKNr7T1JB16ynV4sP0k9xV0KLZp11mD%0AcftwcEk/dPJeClIpId8fJHSVbFtHfVtzCjJzKrUKS0U4NWUNnZaOZ6SPLNe4u8ObO3J7MFeIy1Fn%0A/Lm+ZB891s/AwMqMBL9w/lawh9PT1tLuy1EMPrEIib4uSXcfcOKd5eSmyFYr/efdFbSeNxzPGW9Q%0AlFdA8G/nubHsN43p8bLFh0NT19BnyXjel+cefju98VHIPfQUco9z8tzDSJ577FfIPTze6oq0sIiG%0A91ornf/43J+4LX9YrimOvreGnkvGM/GG7F4K2OmNv1xmS4Xc4v5Zfy4u3Ue/H2W+NdY/nMPvrqBQ%0ALnPGU/LWg6OW0O2bd5nst578zBweXrrNyU8041uL7WG03B7u7PDmtoI9FMeHyDP+XFuyj54K9nC8%0AVHwwlMeHrFLxITclg2OjltLui5GMui7LvaMv38FbQ7n3X++todeS8UyW94P/Tm/8ntAPr/8ou3di%0A/cM5pNAPxz9YT9evRjHm1FK0tLSIv/OAg+8uJ0e+AvGBd5bS5bORTLr2A4W5+UT+e4dT5dymqTT7%0Ap67m9SUTmC0fS9/YeYrrasbSoWf98V62l6EKY+ndCmPpM/Kx9GSFsfRR+VgaYN49mXzF4/958vH/%0AYvdxT603VZS4oEgOyH1ScQ1/1/jHPsnA1AgrhVrZn/N/ov/C8XygpoZfy9GaGcU+SU8HpzYyn5QS%0AlcDaHnNIK2Uz+dl55KZna3T7n9Apy6i/dBqePtsoSs8ifscJ4rfLJiUbutVBW95H1sN7oV/Hlha3%0Adij9PvHAGe5/8iPZgeGEvb+SOnNHU2/JVHJCIgka9T8Kn0E9IGrGQmovmImbvB6WsucYKcX1MJfH%0A9bCkn2T1sDqK9bDPH9fD6v68AMM2zWQriOnq0DBANgnw4bjPyb5+q9r1EAgEzw4tqeK+NP8RevTo%0AwaRJkxgxYoTS51FRUbz22mt8/vnnDB06lNu3bzNx4kTmz5/PoEGD2LRpE7t37+bgwYNIJBK6dOnC%0A0qVL6d27t9J5zpw5w8yZM7lw4QInT55k5cqVXLz4OCndt28fK1euZOPGjXh4eHDixAnmz5/P0aNH%0AkUgkdOvWjbVr19K+fXv27dvHH3/8QUpKCn///bfKqiwVZXS9IVX6fU3zmZ7q8mYvGm6X19a0CFVm%0At+eXT2/0nBOh8+K7Pj3Ur/IkeLY4vAQrEdYvfD63FaoID7T1a1qEKhOu++L7pdeLno/tnKqCocHz%0As+JPZTmZY1nTIlSJNO0X3xb6vgS28DC/avu1Pw880H3xFw61LXjx7SFc78XPWevlv/j9cEevpiWo%0AOp2zX/zE28ZAsyt81ARXCs2e3ug5p3bBi/+Gor70xdfhxdcAonVf/Pc/778E9TET6Yufa+i/+N2A%0A0Qtu1Bkv/tCBDK0X/0aq/umO1U//Qs2ullkTmBip33XiRaNR0NGaFkGgQXL9T9S0CM8E/eZ9nt7o%0AJeElCL2VY8GCBXh4eCgdsbGxrF27lr1799KmTRvmzJnDBx98wKBBgwDo1asXUqmUbt26sX37dvT1%0A9enevbvKuTt37kytWrX4888/1f7vN998k5EjRzJ9+nRatWrFli1bWLt2LQ4ODtjZ2TF79mzmz59P%0A9+7dSU1NZcWKFeTl5TFy5Ei15xMIBAKBQCAQCAQCgUAgEAgEAoFAIBAIBAKBQCB43vlPrqTyX0as%0ApFLziJVUng/ESioCTSFWUnk+ECupPB+IlVSeD8RKKjWPWEnl+UCspPJ8IFZSeT4QK6k8H4iVVJ4P%0AxEoqzwcvvgZiJZXnBbGSyvOBWEml5hErqTwfiJVUnh/ESiovFzl+/43+NPDsV9MiPDNegtArEAgE%0AAoFAIBAIBAKBQCAQCAQCgUAgEAgEAoFAIHjeEZNUBAKBQCAQCAQCgUAgEAgEAoFAIBAIBAKBQCAQ%0ACATVjpikIhAIBAKBQCAQCAQCgUAgEAgEAoFAIBAIBAKBQCCodsQkFYFAIBAIBAKBQCAQCAQCgUAg%0AEAgEAoFAIBAIBAJBtaNT0wIIBAKBQCAQCAQCgUAgEAgEAoFAIBAIBAKBQCAQqCAtqmkJBBpGrKQi%0AEAgEAoFAIBAIBAKBQCAQCAQCgUAgEAgEAoFAIKh2xCQVgUAgEAgEAoFAIBAIBAKBQCAQCAQCgUAg%0AEAgEAkG1IyapCAQCgUAgEAgEAoFAIBAIBAKBQCAQCAQCgUAgEAiqHZ2aFkDwbPGSGtW0CFUiOUOr%0ApkWoMrs9v6xpEarMCL9valqEKvNB67k1LUKVWTa8oKZFqDr5L74OmT6pNS1ClQm/Z1XTIlSZm3ov%0A/r00WS+tpkWoMo69a1qCqlOYmF3TIlSZnleTa1qEKrGzsFZNi1Bl3McZ1rQIVeb2lhf/fYZISWFN%0Ai1Blxg3LrGkRqkzI7zUtQdXx1zKraRGqTEDRi5+zzmzx4udKBdkvfk2jY+SLvxe880TTmhahykgz%0Ac2tahCpza+eLbw8uRi++X7qc92LXigEaSQ1qWoQqoyutaQmqTv4LbtIJ2i9+fKtb+DKM4V78fmi6%0AvV9Ni1BlpHf9a1oEgUCVohffPwiUefGjlkAgEAgEAoFAIBAIBAKBQCAQCAQCgUAgEAgEAoHguUdM%0AUhEIBAKBQCAQCAQCgUAgEAgEAoFAIBAIBAKBQCAQVDtikopAIBAIBAKBQCAQCAQCgUAgEAgEAoFA%0AIBAIBAKBoNoRk1QEAoFAIBAIBAKBQCAQCAQCgUAgEAgEAoFAIBAIBNWOTk0LIBAIBAKBQCAQCAQC%0AgUAgEAgEAoFAIBAIBAKBQKCCtKimJRBoGLGSikAgEAgEAoFAIBAIBAKBQCAQCAQCgUAgEAgEAoGg%0A2hGTVAQCgUAgEAgEAoFAIBAIBAKBQCAQCAQCgUAgEAgE1Y6YpCIQCAQCgUAgEAgEAoFAIBAIBAKB%0AQCAQCAQCgUAgqHZ0aloAgUAgEAgEAoFAIBAIBAKBQCAQCAQCgUAgEAgEAhWKCmtaAoGGEZNUykFk%0AZCQ9e/bk6NGjuLq64u7uzubNm+nSpcszk2Hu3Lnk5uayatWqav0/po5W9FowDvuWruRn5nL3z8uc%0AX7IPpFKVtl7jetNizKsY25qTcPcB3l//SlxABAAGtYzp9vVonLt5oq0jIeHuQ84u2EWMXxgANo2d%0A6PrlKGp7OFOQm0/kv3fw/vpXsuJTNa6Tfh0bXBZPwqRlQ4qyckg4dIH7i3aq1cluTG8cJvVHz96S%0AnPAYHqzYS/KJawBo6elQ/4sxWA3ogMTYgOzQKB4s20OKt4/GZS6NsaMV7RaPw0beLxGHL3Nzsfp+%0A0THS55Ul43EZ2pFDXeaQFhqt9L1Vc2c6/zid3OR0jg34utplrygXr9xg3rcraNuyOSu+mVfT4gDQ%0Aqn97Xnt/CFZ1bYkLj+bwsl3cOe+vtq1RLWNGLJxEg3ZNkEql3PK+yb6vfiY/Nx+ARp08GPDx29i7%0A1SEjKY2/Vu3j6sHzJb/vPOpVeox/nVq1LYm/H8ORVfvw/+e6xnTRMrdBf9BkJE4NkeblUOB3gbzj%0AO1TuJb1ew9Ht+SYUKgf+rCVTkGakYrxgj+q5dfXI2vA5ReG3NSavWh0sbNAf+h6Seu5Ic3Mo8D1P%0A3pFfVHXoMwLdV99S1eHbiUgzUjCcthBt58ZQVFTyXVF8FNkrPqhW+QG07eww+3AWuo2bIM3OJue0%0ANxmbN6m16ZLfWFtjtf1XsvbtJXP7tpLPJQ6O1PryS7RtbEgYOqTaZS9Gz9EG58WTS3xr4uELPFik%0Aei8B2L7TG/vJA9CrbUlORAyRK/aU+FZFjDxc8DiylLCPfyR+3+lqk71F//b0en8QlnVtiQ+P5siy%0APQQ9waaHLpyIW7vGSKVSbnv7cPCrreTn5mNRx4YvLvxAfm6e0m+OrdjHmc1/AdB5XF86jn4Vcwcr%0AYoIi2f/ZFiJvhWtMFx0HW2p/PQ1Dz0YUZeWQduQs8Su3qe0Hq+kjMR/aG4m5KfmP4kjc9Btph71L%0Avtd1ssdh1Vx0a1sR0nG0xmR8GloWthgMn4bEuRHS3Bzyb5wl7w9VHfT6jULvtbdVbDrzy7FI01OU%0APtPxeAXDKV+StfpTCoMDqlsFtKztMBr/IRK3xpCTTd7l0+Ts2fxEm9aysMZs5XZyj+wj5/ftss9M%0AzTB85310mrcGiS6F94PJ2bGBwojgatdBEV0HG2p/8z6GLdxl99Vf54hbvk2tPtYzRmA+rDc65qbk%0ARcWRuPE3Ug9Vn/0+DY/+r9Dt/UFY1LUhITyGv5ftIeS8+nvAsJYxbywcj0u7JkilRdzz9uXPr7ZR%0AII/Zzu2b0PuT4dg1qENuRjb3vH05unAHeZk51SK7Vi1r9AaMR1KngSxGB1wm/+Ruleuu2/1NdLsO%0AgcICpc+zvpsBmalgXAv910aj7eKBlo4uBXeukvfXz1CQXy1yK2LsaEXbxeOwbulKflYu9w9fxmdR%0A2Tlru6XjcR7akT+6zCEtRDlntWzuTOf108lJSudEDeSszfu/Qo/3B2NZ14b48GiOL9tD8BPupcEL%0AJ5TcS3e9fTiscC8p8s7G2Tg0rc/STjOrTfaXIVfSdbShzoL3MPZypygzh+Q/zxO9VFUHAKtRr2Ez%0A4Q10a1uRFxFN9KrdpP1zBYBG3j+i52ir1F5LT4cHH68h+XdvlXNVJ5oc0z1rOg7oxJvT38Kurh2P%0Awh/x65Jf8Dtf9jjYtbkbH62dQ1pSGnMHzVH6rkP/Tgyb8RZ2TrVJT0rjzIHT7PluF9InxMyqoG1r%0Ah8n0WejI8+7cs95k/fyUvNvKGvMtv5Lz+16ydmwDQMv0/+ydd3hU1dPHP9t303tITwgQauggKEVA%0AutKkCUgvIk1EQEUFEaT9lN4VBAQEpSkivUoXAkkoCSkklPS+2STb3j92SbLZDc0kii/f57nPk733%0A7N2ZzJkzc+bMmWOL9ZjxSBs1BbEIbUw0ynUr0dy+VS50Pw5Cd3fsJk9CWtPAk+rYMXLWPN7vELq4%0A4LJlE7k/7SBnw8aKI9YIiacrnrPHFvoWmb+dInHBDxZpdnynEy7DuiF2d6bg7kOSFv9I9hGDTgut%0AFbh/NBi7N15BaGdNzpmrPPhkOdr0rIpmyWC3uwxD5F3FYLfDzqE+ut0iTwIXT2RdhyP0CkSfm4P6%0A3H405w9UPM0Orsh6jkLkG4S+QIUm5AwFByzEA97oi6Rdb3P7MHcU+hxD3E5UszGyzu8icHJFl/KQ%0Agl83oo28Vu48vMjz0Ef4L8zhHqFx1+Z0eb8XLj5uJMY84JcFW7lxuvR+4FcnkNHLJpGdns3XPT4x%0Ae95+5Fv0/Kg/22Zt4OSPh8qTdOwsxMBPPSYGXt8YA0++FcfxmZtJLBYDf71YDDy5RAy8LGHj5Uyr%0AOUNxN9Icue8c50uhuc7Q9tQebKA59WYcZ2ZuJtlIM4D/Gw1o9nFfbH1cyYxJ4M/ZW7l3OgyAsfFb%0A0OarTWzzjW0nOPP5ppc8PKKtAuedQrGI9lP78uqIzmwauoDIk5bjV88CGy9nWhSTw51957hQihxq%0AG+VgZZTDnzM3k2KUw4jI783ai+VS9vb+iofnDT6Sd6s6tPl2DA/O3eDI+yv+Nu0mtJWQw+GnkENA%0AMTn8VkwO7tV96DxjEJ7BARQo8wg/cJGDX29Fq9bSelx3Wo3vbvI+oVDI3cu3+b7/nDLh5UFqFnO3%0AHyE09iFWMgkdGlZnQrcWCIUCk3Y6nZ7Vv5/l1/M3yFCq8Ha2Z0THpnRoVB2AvAI1S/ee4cjVCHLz%0A1dTyc+ejt1+niqdLmdD5WB6yVHx94hahCZkoJCI6VqvE+OZVEAoEZm1j0pTMOX6T8MRM7OUSBtb3%0AY2B9PwCarjhq1r5Aq2Ndz4Y08nYqdz5e4iVeouLwr01SCQsLY/Xq1Vy+fBmVSoWrqyvt27dnzJgx%0A2NnZ/dPkmSA5OZmVK1dy4sQJUlNTsbGxoVmzZowbN46AgIB/mrxnQre1k0gMjWH9ayuwcrajx8Yp%0A5CZn8dd608lz5Xb1aT65F78MWkDKzTjqD+tAjw1T+K7Fh2hU+XRYNBIEAja8PhW1Kp/Xpvahx4YP%0AWdNkAgKhgF5bphHyw2F2D16I1EbBm6sm0G7OUPaNWlzmPAV99xE516OJeGUsEhd7amz+hIKUTB6u%0A+dWknVOXV/D7ZCA3B80h5+odXHu3JmjNh1xtOZH8uET8ZgzCpn5VrneaSkFSBh7DOxO0/iOuNB2L%0AOjmjlF8vG7ReP4nU6zHsarYCuYsdbTdNQZWSxc21pnJRuDvQfuenpFy5Y/E9AT2a0+DjPmTcvo/U%0AwbpcaX4efP/jTnb9ehA/H89/mpRCeNf0493/vc/a0f/j9rkw6ndsyqg1U5jVZhIZCWlm7QfMG4NY%0AKmZ2+w8RS8SMWPkB3acPZOesDbj6V+K976bxy+xNnN1xDL/gQEavm0pSzENiQ+5Qr2NTuk17h5VD%0A5xF77Q6v9GzJ8OUf8GW7D0iNTyoTfuSDpqK7H4VywXsIrO1RDP0UfU4G6tO/mrXVXDlJ/s7lFt+j%0AnNHP5LPQrzryfhPRxVvue2UJ+ZCP0d2LQjlnFAIbexQjPkefnYH65F6ztprLJ8jfvqTUd+XvWI7m%0AUsUuUAA4fDkbdUQEmQP6I3RwwOHr+ejS08nduaPU79iOn2CWLSypXx/7jz9FfSMcoatreZNtgmrf%0ATUV5PYqQZu8hcbEnaNOnFCRnkLC2xNja+RV8PxnErXfnoLwaiUvv1lRdPYVrrSaQH5dY1FAgoPK8%0A0WjLafH3ETxr+tH/f++xcfQ3RJ4LJ7hjE4aumcy8NpPJtKDTfeaNQiSVsKD9R4gkYgavnETX6e+w%0Ae9YPhW2mBb1r8bca9mhBp8m9WTdsAXHX7tC4VytGbJjG3FYTKcjNLxN+vJd/Sl74HaLaDkPk7IDP%0A2lloUjNI37DbpJ3j4G7Yd29L/LBPKbj7ENs3muG5eDr5EbHk34zG6pW6eCz8ENXVW0gqOZcJbU8L%0AxchP0cbfQfXFMAS2Dli9N8ug08d2m7XVXDxG3pYnJOxKZch6jUSfryonis1h/cGXaGMiUE4cgNDe%0AAeupX6PPTCf/952lfkcxeLzJwi+AYtgHCKysyZ4yFH2eCnmvwVhPm0fW2N6g15XyprKH96oZ5IXd%0A4U7r4YhdHPBZPxNNSjpp3+8xaec0pBsOPdoSN3iGoV+1b4b30mnkR9wl70bZB2WfBI+afvT63xi2%0Ajl5M9LlwanVswoA1H/BtmylkWdDv7vNGIpaKWdJ+KiKJiP4rJ9Jhen/2z9qErasD737/Eb9+vpGQ%0AXaex83Bi8IaptJv8Nr/P3lIu9Mv6T0b3IIbcbycgsLZHPnAaemUGmrO/m7XVXDtNwe5VFt8j7z0e%0AvU6LauU00OuQ9XofaYeBFOzfUC50F0fL7yaRdj2GPUaf9fVNU8hLtuyzvvHzpyT/Zdlv8O/RnPqf%0AGH1W+4r3WT1q+tHnf++xefS3RJ0Lp3bHJry7ZjKL2nxo0Vb0mjcSsVTCN0ZbMXDlRDpPf4d9xWwF%0AQPU29QlsVhNVVm650v9f8JUC1nxMbmgUN1qMQuxsT+UNn6NJySB5vSkP9p2a4TntXaKHzUYZEoFT%0Arzb4r5jKrbZjKYhP5FabsSbtpT7uVN29kOyTVyqSHaDs5nQVDf+aAUz43wfMHz2X0LPXadapOdPX%0AfcK41mNITUg1a9+yeysGThtMfEQc1iX01zfIjw+WfMj8UXO5cvwvKvl78OX2OWQkp3Ngk/lYVxaw%0A+3w2msgI0gf3R+DggP1sg9+dt6t0v9t6rLnfbTN5GggEpI8YhD4vD+uhI7H7ch5p7/QyW8gvbzh+%0A9SXq2xEk93sHoaMDjvPnoUtLJ3dH6X6H3cTxoK04X6IkfFd9iirsDvGtRyB2dsDvuy/QpGSQ+p2p%0Ab2HXsTmVpg7m7vBZ5F6LwLFnG3yWTSey/RjU8Yl4fDYSea1AovtNQ5uWhcfno/Be9AF3h8+qcJ5k%0AfT9A9zCG3CUTDXZ7wFT0ykw050r0ZbEE+cDpaC4eIu/H+QhdvZF1H4P2zjX0KQ8qlGb54GkG+zBv%0AjME+DJuBPicT9al9Zm01V06S/9Myi+8Revoj7zuevK3foo0KQ1y/JdL2/VBFhZX7DtcXdR5aHP+F%0AORyAT01/hv1vHCtHL+TmuTAadnyF99d8xIw2E0i34C817daCnlPf4UHkPaws+HcTvv8YgUBAbqay%0AIsjnLWMM/DdjDLznxikoS4mBvzq5Fz8bY+ANisXA1cYYuEAg4HtjDLzF1D703PAhq5tMQKcpW33o%0AuHYSyaExHH51BQpnO7r8YPAlrq0zpdmvXX0aT+7Fb4MWkHorjuChHei8YQo/GuP2zjV9afPNKA6P%0AX8mDczep2r0ZTSb35MG5m4U0b239Edn3UsqU/v8KDxU575QoZAzf9ilJkfcRCoVlxkMHoxy2GuXQ%0AySiH66XIYb9RDnWGdqDThilsM8phfdVhJu0rNapKmyXvkRQSBUC9MV2o3q81mTEJZUZ74W8Z5bCt%0AmBzeWfMBix8jB5FUzFKjHPoVk4PUSsaQTdP5a8dJNg1bgKOPG4M3TiU3LZsTy/cUXsUxeNN0bh4q%0Au42lH67dSw1fd377cgRp2bmMX7kbZzsrBrVtZNJu5+lr7P4zjHWTeuPj6sCf4TFMXrOPgErOVPN2%0AZfHuU1yLfsAPU/rjYK1gwc5jfLBmL7/OGl5mtJaGKfuvUcPNjl8Hv0qaqoAJ+0JwUkgZ1MDPpF2e%0ARsvYvVfoF+zDsrfqE52WwxeHw3nVz4UAJ2suvN/WpH3Igww+PRRK7Ur25c7DS7zES1Qsys6ylSH+%0A/PNPBg4cSHBwMH/88QchISGsWbOGO3fu0L9/f3Jycv5pEguRnJxM7969ycnJYdOmTVy/fp29e/fi%0A4eFB7969uXWr4nfVPC/cgwNwreHLqa+3U5CtIiM2kb/WHyD4ndfN2gYPaEPYjlMkhEShyVdzafV+%0A0OsJbFcfgNv7L3Ls803kZeSgzVcTvvMUVi72WDnbIVZI+XPhTi6s2Ie2QIMqLZvIPy7hEuRd5jxZ%0A1w3EuqY/d7/ajDY7l7yYhzxY+yvuA98wayuUS7k790eyL91Gr9GStO0oWqUK24ZVAcg8E8qdySsp%0AeJgGWh1JW48iUsiQ+7uXOd3F4RwcgGNNX67M3Y46W0V2TCI31h6g2gBzucid7bjy1TZCFv1i8V0i%0AmYTf35xJytWocqX5eSGVStm2fgm+Xv+eJJXmfdsSfvwq4SeuGvr63jM8uB1Hkx4tzNrauthTt31j%0A9i3chjI9m8ykdA4s+4VmvVsjFIuo0aIu6Q/TOLXlEJoCDVGXb3Pup2M062OQpVQuZe+CrUT/dRud%0ARsvZHcfJV6oIqF+1THgRegUi9PAn/8BmyMtFn/qQgtP7kDQx14dngkCIrPtI8n/fBJqCJ7f/GxB6%0AV0HoGUD+bxsNPKQ8pODkXiSvdCjX3y1LiKsFIQ4MJGfNavRKJdr798nduQNF166lfkfatCliP3/y%0Az50zuS+0syd9yodm98sb1sGGsTVuTtHY+nDtvlLH1vivt5Bz6RZ6jZZk49hq07CaSTv3wR3QZOeS%0AG152VUYs4ZW+bbh5PISbJ0LQ5Ku5svdPEm7H07DHa2ZtbVzsqd2+Mb8v3I4yPZuspHQOL9tFY6NO%0APwm12jUkZP95Yi7dQlug4fy2o2TcT6FWu4Zlwou8dlVk1SuTtHADupxc1HcfkLZhNw59O5q1zb8V%0Aw4PJCyiIuQ86HdkH/0SXnYusii8AIgdb4od8ivL4xTKh7Wkh9K2K0Ksy+Xs2GHQ6+QEFx3YjaW7O%0Aw9NC1nkAmtvX0OdUzI5aUeVqiPwCydu2BlRKdAn3yf99J9I2peu0uF5TRN5+qK+a6q4ooCrqS2cM%0AtGvUFJw+iNDBCYFjxe0Ukdepgrx6AInzDf2qIPYBad/txrGfuUzybsVwArPFeQAAIABJREFU/4OF%0ARf3qD0O/khr7VUWjUd/XiTgeQoRRv68Z9btej1fN2lq72FGzfSMOLfyJ3PRsspMyOL5sNw17t0Io%0AFiEUC9nz8Xqu7DyJTqsj414KESev417Np1xoF3pWRujuR8GhrZCvQp+WgPrsfiQN2z75y8UhlSH0%0Ar4n6xC5DVZXcbAr+2Iy4XksQPXnc+jtwMvqsV+cU+aw31x6gykBzn1Vm9Fmvl+azyiX80XUmqf+Q%0Az9qk7+vcPh7CbWNfCjH2pfql2Ipa7RvzR2FfSufost00MvalR5DIpXSbNYRTa/eXK+3/BV9JUacK%0AihoBPPx6I7rsXApiH5K8fi/O/c15EMplPFiwGeXlm6DRkvbTYXRKFVYNgiy+22vmSJLW7UaTUr6b%0ADEqiLOd0FY03+rXnyvHLXDn+F+p8Naf2nOTurVha9TSnHUAikzKt+xQiQm6bPQuoVZmcjGwuH72E%0ATqfjQfR9blwMJ6BWYLnQLq4ahKhyIMrvVqPPVaJ7cB/Vrh3IO5duoyWNmyLy9afggqmNLjh1AuWK%0AJeizs0BdQN7hAwgdHBE6OJYL7aVBHBSEOLAK2avXGOYS9+6j/GknVm++Wep3pK80RexvPpeoKMjr%0AVEFeI4CE+RuMOv2AlO/24NTPXKcFMimJC38g9y+DTqfvOIxOmYtVfcPuYNu2TUlZvxt1fCI6pYqH%0AX67FpkUDxG4Vu6tW6FkZYSU/Cg5vK7Lb535H0rCNWVtxrWaQr0J99jdQF6B7EI1q5dQKT1ARehvj%0AAb9vKrIPp/Yhafrs8QDJa11RXzmJ9vZV0KjRXDqKasXH5Z6g8iLPQx/hvzCHe4QWfdsSevwqocZ4%0A2YW9p7l3O45XeliuPC6RSZjb4xNiQixXiYy6EsGSoXMpyC/fuBIYYuBuTxkDr1siBn7RGAOvbIyB%0AR+y/yNFiMfCwYjHwsoRrcAAuNX05b6Q5MzaRa+sOUNMCzbUGtOHWzlMkhUShzVNzdfV+QI//Gwaa%0Ag4d3JGLXn8SfuI42X82tn06xq8eXZZ5U81/kASp23im1lvHXjhPs+mhNmdHvGhyAcwk5XF93gBoW%0A5FCzhBxCjHLwM8qhOARCAa99NYTzc7ejzTNUJ9Hkq9n15udk3U00a/93YUkOiY+RQ432jThcTA4n%0Alu2mgVEONi72RJy4xrFvf0ZboCEl6gHhBy7i36S6xd+u1akJNq72XNpqXvHjeRB+N4GI+8lM6tES%0AW4UMPzdHBrVpyC9nzKvm3IxLpH6gJ/7uToiEQlrWCcTeRk7k/WQAbBQyJvdshYeTHQqZhAFtGhKf%0AnEFSRvmuqYYnZhKRksPEV6tiK5Pg52DNwPq+7Aq/Z9b2UGQitlIxgxv6o5CIqOVuz88DmxPgZJ7A%0AqNXp+frETSa9Wg35U8RiX+IlXuLFwr8uSUWn0/HFF18wYMAARo0ahYODAwKBgMDAQJYvX45KpWLp%0A0qXUrl2bixdNnfC33nqLtWvXAnDu3Dn69u1L/fr1adGiBStWFJUSW7ZsGaNHj2bSpEk0aNAAgLS0%0ANCZMmECzZs1o1KgRI0eO5OHDJ5fU/eabb3B1dWXhwoX4+BicB1dXV6ZMmUKrVq2YOXMmYDgyKCgo%0AiKiookDrokWLGDRoUOHnffv20blzZ+rXr0+bNm3YunXr8/0TnxPudQLIvJdCfmbRzr6k0Ficqngi%0AsZabtU0Kiy26odeTFH6XSnUrA3Brz1myHxh2VSmcbGk4shP3LtwiJzGd/MxcQrefQG/cxeNY2YNa%0Ab7fk9q/ny5wnm+DK5MUnoS2Wha+8Ho1VFS+EJXhK+eUUiZsOFn4W2VkhslZQYMy8TT90GVVEvOGZ%0AjQKvCT1RRT1AGVq+E1mn4ABy4lMoKCaX1NBY7Kt4Ii7BQ/qNOOIPlb4r8M72k6gSKzYg+ywY2Lsb%0Atjb/rgovvnUqE1fiaI74sBj8gquYtfWu6Y9Oq+P+rbjCe3FhMchtFFQKNCbelCibmJulxLumPwAX%0A95zm9JbDhc8UdlbIrBVkJppnfz8PhN6B6NOTQFWkD7r70QjdvEEqN2/v4Y9i7FysZ21BMXkxoqp1%0ALb5X3LA1aNRoQ8s/6Cn0scRDFEJ3b5ApzNt7+qMYPx/rudtRTF2OqFo9k+fiei2wmroc67nbkY/5%0AEoFzpXLnQRJUDW1CAvpiCZfqyAjEvn4IFOY8IJViO2ESWYu/NdulmX/yBNq4u+VNshmsgwPJLzm2%0AhkajqOJtPrbuKmVsfVi081bi6oDXB32I/XRdudPuXSfA7Lide2Ex+AabL4541fRDp9XxsJhO3zPq%0AtHtgUTJd//+NZebFVXz511q6TO1nmsBiQee9jDr/dyGvVQX1/UR0WUV9Ke/GHWSVfRBam/al3AvX%0AybtuWCwSyKQ4DOyKXqdDec5Qijn7jzMURMWXCV3PApFPFfRpiaAq4kEbfwdRJR/LOu0VgNXkRdgs%0A/BmrT1chqm4aGBF6+iNu0sZwXFAFQRQQhC45Ab2yGA8xkYi8fEFuQaclUhRDJqD6frGZTmuunEfa%0AvA0CByeQyZG27IAmNhJ9Wtnv/ioN8trm/UoVHoUs0EK/On8d1bWifuU4qCt6rQ7l2fIv9W4JnnUC%0AeFDcPwUehsXiZUG/PYw2O/FWUb9/EBaLzEaBa6AnmQ/TuLbnz6J31w6gVsfGhP5WPrZO6BmAPiMZ%0A8orZt4cxCF29LNtod1/kI77E6pPvUYxbiCgwuESLYmOPSolApkDgWP6J1coSPmtaKT5rxo047h0s%0A3WeN2vbP+qxedQK4X6Iv3Q+LxTu4sllbT6OtSChmK+6HxSCzUeBWzFa0m9SLmIu3iL1cvpsY/gu+%0AklWdQAruJaHNKuJBFRaFvIq32TiUvvsEqVuKdnyK7KwRWitQW6jwYdOsDoqaAaR8b15BsLxRlnO6%0AikZgnSpEhZkmjEWHRVMl2HIi/dGfDpNeyvwl/HwYUrmMV998DbFEjE81X2o2qcVfx8yP3ygLiKtW%0AQ5do6ndr7kQg9ind77Z5fxLK5Rb87uNH0CUbqlsK7O1R9OyDOvQautSKs9FgeS6hiYxA7OdbKk92%0AkyaS9Y05TxUFRe0qFNxLRFdMp/PCLPsWmXtPkPZjkU4Lba0RWltZ1GkAnSofvVqNvEbFVjEWepRi%0At13M7bbQNwhdYhzSbqOxmr4exbhFiOqYL6CVNx4bD5BZ8DUq+aF4/2usZ/+I4sMliKoVxQNE/jXQ%0AK7ORj/4S6y+3oHj/a4Re5jayrPEiz0Mf4b8wh3sEvzqVuRtmWj0xLiwafwvxMoAzO46RmZRe6vv2%0AL6+45ExLMfDE0FicS4mBJ1qIgXsYY+A3S8TAG43sRLwxBl6WcK0TQHYJmpPDYnG0QLNrnYDC41ge%0A0ZwSfhc3I80ejauRl5ZNt58+YXj4Wnru/hyX2v4m73jl474MOr+Y4WFraDVvGGIr2UsejKjIeacy%0AJYtLW8u2qqGLUQ7F/dKUUuTgYkEOqcXkUBzV3m6BtkBN9P6iNbuwDYcoyC6fKreedQJ4WEIOD55T%0ADmlxSeyeuhZdsapz9p7OZFnQY4FQQIfp/Tk8/yf0urI5rvJmXCKezvbYWRX9/6v7uhGbmI4yzzRx%0Ar0XtylyOvMet+CTUGi0nrt8hr0BDw6qGDeDj3nqNxkFFG4cS0rORScTYW5vb+rLEzaRsPO3k2Mkl%0AhfdquNoRm56LssD0qOKQBxlUcbFh5pFwWqw+To/Nf/L7Lctrsb/deoBUJOSNquUbz3iJl3iJfwb/%0AuiSV8PBw4uPjefdd89L5UqmUfv36ceLECV599VWOHDlS+Cw+Pp7bt2/TqVMnEhISGDt2LP379+fy%0A5cusX7+e7du38+uvRcGokJAQmjRpwqVLhmDIwoULUSqVHD16lJMnTwIwd+7cx9Kq0+k4fPiwSaJJ%0Acbz77rtcvXqVxMQnZ4rGx8czbdo0ZsyYwZUrV5gzZw6zZ8+u0Eoscgcb8kuUVMzLMHxWONma3Fc4%0A2JBnoW3JdkOPL2RsyCrsfVz5daxpmVBbL2cm3dnI0GPzSbgWxdlvyn4yIna0NZm8AmiMWaMSp8dn%0AtAcueo/sq5Fknbthcr/m9s9oGrkFxzYNuDVkHrq88s3wlznaUFCChwKjXOQl/t8vUfawdrAxKzWq%0AzMjBxsL/3trBBlW2afn2XGN/s3Gy4+apEJy8XGkx8A3EUjFeNfxo0qMl1vY2Fn97wNejiQ2JJPLC%0AzTLhRWBli15lyoveuDAssDbVB11mKvrUBPJ+Woryq2FoLh5BPuQTBC4lqtwIBEhb96Dg+K4yofFJ%0AEFjZoc81zfx+9NmMh4wU9CkJ5G1bjPKLd9GcP4R8xGcIXL0MzxPj0SXcJXf5dJRzRqLPyUIxaiaI%0AyvckPIGdPfrsEjxkZRue2ZuXLbR5dzDqG+GoQ66WK13PArGjLZrnHFsrLxxLztUIss8Xja1+s4aS%0AvPUIeVHlv5vQysEWVQnaczNysLao07bklaLT1k62aPLVxFy+TdihS3zZfBzrh82nQfcWtB/fE4Ab%0Ax65Qr2szAhoFIZKIqNOhMX71qlgsbfw8EDnaos0y7UvajGzjM8tyqPTVBKpd24XT0J7cHzsbbUrZ%0ABs6eFQJrW3OdVhr1wcaUB316Crrkh6g2/Y+cTwagPnsQxZiZCNy8CtvI+46j4LfN6JUVU0XlEZ2P%0AaC6k1VjFRWhrrtPyXu+ijbyB5kaI2TPVj6vRa9TYr/oFh40HkDZvS+6y2eVDeCkQO9ihzSzRrzIf%0A36885o6netgvOA/vQfx7/1y/snKweWr9tnKwIb+EfquM+m1VrL1/k+p8GbmJ0btmcWXnSS7/dKLs%0ACcdoo/NKsdFWpvTrM1PRpyWSv2sFuQvHoP7rOLIBUxE4e0BBPrq7N5G2fhus7UBujaRNb/RaDQIr%0Ay/5GWUFqwWfNN/qsshfMZzXYClM9MPQlcx2wcrAxsxUl+5J7NW8a9mrF/rk/lhPFRfgv+EoiR/Nx%0A6JGfIX6Cn+Ezbxy5IREoL4SbPXMf15vkdXvRqzUWvlm+eJHndLaOtihLyCMnIxu7J8jCElIeJPPt%0AhEWMWziRnVG7WXpkBSd3H+fCwbLfsAIGv1tXwu/WZWcXPisJqwGDUd8MR32tdL/bYf1mnHfsQ1TJ%0Ag6w5M8uU3qeB0M4Ofbap36EzziWEDhbmEkMGow4Pp+Cqud9RURBb8lmf4Fs8gtfX41Fdu03uxTAA%0Aso9fxGVkTyRebggUMtwmvQMCASKHitUjgZVN6XPrEnZbYOeEqHojtNGh5P5vLOrT+5D1GIuwkn9F%0AkVtIl15V0j4Y9cHKUjwgkbztS1B+OdQQDxj6KQJXQzxA4OCMpHEbCn7biHLOSHQPYpAP/QQk0nLl%0A4UWehz7Cf2EO9wjWDrZPHS/7t0HxmBi4lYUYuKW2JWPgw44v5P1SYuBlAblj6TSX9CUstc3PUCJ3%0ANLSz8XCiep+WnP1qK5uaTiTlRhydN0xGLDfocMJfkdw7Hc6PLaewq/ssKjWoQqs5Q17yYMSLPO+E%0Avy+HvGJyKIRAQP2xb3J1RcUlg1uSgyojx0yHH7V9Gjk8QvV2DQhq24Aza38zexb8VnPyclREnCg7%0A3ypDmYetwjSJyt6YsJKRY5rk07Z+Vd5+LZh+X2+m8YTFTP9+P7MGdaCSBTuYlZvH/B3HeLddI2SS%0A8p3DZeapsZVJTO49SljJUKlN7ifm5HE8KommPk4cGt6SoY0C+OxwGLeSTGN5Or2eDZdjGdaoYpOR%0AX+JfDL3u/8f1/wj/uiSV+Ph4FAoF7u6WM+MqV67MvXv36NixI0ePFpXTOnz4MMHBwfj4+PDbb79R%0AtWpVunfvjkgkIigoiH79+rF3b9H51SKRiP79+yMylr2eNWsWy5Ytw8rKCmtra9q1a0dYWNhjaU1L%0ASyM7Oxt/f3+LzwMCDINnXFycxefF4e3tzfnz52nevDkCgYBmzZrh7OxMeLh5cO1pkZSURHh4uMn1%0ARAie/v2Cp2i74fWPWFnvPZLC79Lv588KHUWA7PupLK4yhO9bf4RjQCU6LX7v6X/8WfAMPAEIxCKq%0ArpiIVZAPESMXmT2/0W82F6oOJGX3aWrvno3EvQLK+z4jDy9Rtniavv40bZPvJvLduG9pOaA98/9a%0AT4+PB3D+5xPoSuxoE4pFDFk8Ho9qPqx//9vnpLo0Ap+umebSEfJ+XIQ+NQHUBajP/IbuQQySBq1M%0A2omCGoBIjPZGBZaXfVoeLhwmb9N89CkPDTyc2ofufjSShq0ByP9lNQW/boTcHFBmk79zBQInN0SV%0Aa5Yb6YV4Sh5Efn4ounQlZ+XK8qXnefAcY2uV5ZNQBPkQOapobLVvWRebBtW4t+TnMibwMbQ8k1KX%0A/ig7OYNlb39B6MFL6DRa4q5FcXTlHhr3bg3A5V9OcWLdbwxYPI5Zl9ZQvVVdrv9xEa22LJ3NZxNE%0AwoylRNTtSeqKbXiv+QJZjfLf8fhEPKU81OcOkvf910adzkd9fA+6e9FIGhvKqkuadwChAPXZg094%0AUzngKXkQevkhfb0Lqi2WdVoxbBIAme/3IWNYF/KP78fm44UWd7eWK55FR4CHnyzjVu1eJC/bhu+6%0Amchr/nP96tn0+8ltYy/e4otqg1nVbQa1OjXhjY/6/g3qygaaK8fJ37HYUIVIXYDm3O/oEmIR1zUc%0ARZj/y0r06gKsJnyDYvRXaGPCQasBXQVMdP9LPusz9KUn9bseXw3nyJKfUaZWUALd/yNfqRBiEb5L%0AJiOv5kPs2Plmj+XVfLFqUJ3Ubf+AjXiEF1k/ntEulAbvKt5MWjyZZR8upm/VXkxqP55XOjSjy9DS%0Aj6r523hav9vXD3nHrijXPt7vzhgxiNQ+b6GJisThf8tAVja7sp8JTykPkZ8fVl27kL1iVTkT9GQ8%0Ak30GEIvw/nYKsqq+xI2bV3j74VfrybsVS+Ceb6l6eBXatCwK4hLQV8DxDmZ4Wp4EAnQPY9CGnjXY%0A7Wun0N2/g6hW0/KlzzIxT9VKc/EIeVsWFsUDTv9aIh4gQPPXSXT3oyFfRf7+TQhs7BEF1Cg/0h/h%0ABZ6HFqPqmVr/K+dwj/BC27aybfv96x+xwhgD718iBl5mKEOab+/6k+TQWNQ5Ks7O2YbC2Q6PJobj%0AsHZ1n8XN7SfQFWhIv/OAc3O3U7V7c4TSMljk/i/wwH9g3lnG/d+3TV2EEhGxB/96bpKeC2UsB4Ca%0AHRrTe/H7/PzBSpIi75s9bz6sE+c3/nNzit8u3ODXC+FsmTqAC0smsmD4m8zcfJCw2ASTdsmZOYz4%0AdgfVfdwY06VZhdCm5ykry+ihhpsdnYI8UEhEvFXDk1ru9hy+Y7rZ/0xsCmqdjtaVXcuB2pd4iZf4%0AN6B80+eeE1qtFr1eb9HYP7rfrl07PvvsM27dukX16tU5fPgwXbp0AQxJIaGhodSpU8fke4+SRgAq%0AVapk8v67d+8yb948rl+/Tl5eHjqdDgcHh8fSqTeW8NdoLO/E0uufvtyXQCBg27Zt/PzzzyQlJaHX%0A6ykoKKCg4PmrdPz0008sX77c5N4oGpfaXpWWhcLBdIel3NEGvU6HqkRANTctyyxjVuFoQ8pt8zPm%0AVGnZnPxqK3X6tSagTV0ifzct5ZsRm8iZhTt5Z89Mjs/cjCot2+wdzwt1ahbiEnSKHW3R63SoLQSJ%0AhXIp1TdOQ6iQEdZ9Bpp0y2f1aXNU3F+xB7d+bXDt0YIHq/eVGc0lkZ+ahczRVC4yo1zyKirQ/f8I%0ATXq0YMC80YWf40KjsS7Rh6wdbclOyTT7bk5aFgpbKwRCQWG5v0fffdT+2qFLXDtUpANtR3QlI6Go%0AHLZEJmHMuqlIFDK+6f05yjI8L1KvzDTf1WVl0IenqTqgS09GYGealCUObo7mZsVNQAw8mGaGF/KQ%0AYy6TktClJSGwL+W88nwV+twcBHble565PiMDYYmdmwJ7OwMPGaY82H0wmZwfNqBLL5sjn8oKmtRM%0As7FV8pixVSCXErRhOkKFjBs9Pi0cWwVSMf5zRhL76Xr05VSVqmGPFvSZN7Lw873QGKxKjKlWjrZk%0Ap5jTbUmnrQp12rLOpN1Lxs61SL6Hlu7i0NKiSkPD13/E3ZA7z89QMWjSMs12jYocDH1Jk1a6Pujz%0AC8jcdRjbLi1x6N2BxC//uYULfY6FccnaqA/ZT6HTqYkI7J0Q2Ngh7ToI1YrPy4vUUqHPzjCr+iKw%0AsUev06HLMj2uxGr4B+T9/AP6TAu7H2VypK07kTNzAvo0w1nC+bu3IOvcG0lwY9SXTpcbD8VhqV+J%0An7Zf/XIE+64tcejdnoRZq8ubVOr1eI3u80YUfn5Qin7nWNBXZVoWcluFiX4rjN9VlrDxer2ehJtx%0AnFy5l+5zR3B44U9lzQp6ZVbpNjr3yTZan56MwNZgo/VZqeRvK5ZorbBBIJWjzypfW/I4nzX/X+6z%0A1u/xGr2K2Yr7oTFm/p+Vow05Fvw/ZVq2WV96ZCuUKVk07tMakUTEhR/L5rzyJ+G/4CtpUjPNdpM/%0AmsNpUs15EMikBKz/FKFCRuTbHxfuSC8Ohy6vknP2OjpVfrnR/Ti8SHO6Vj1fZ+y8cYWfo8LuYFtC%0AH2wdbclMffYjudr0aUfktUjO7jeUtb97K5YDm/bTrt8b7N9Q9jtvdZnmfrfQ1mDTdJmmfclm/GRy%0At2xA/xR+tz4zE+XaVcg7dkHa+BUKzpwsU7ofB11GBgJ7U/0Q2hl5KjGXsP/wA3I2bESX9s/OJTSp%0AWRZ8VoNOay34FgKZFL+1MxAoZMT0nWai07osJfenfGPS3u2DgWgSLR8HVF7QK7MRKEx1WqCwQa83%0At9v6nAwo0VafkYLA5vExx7KGPicLgfXfiAekJRWO//rsDNMKcAV5Bl/Gtnw3cb1I89DS8CLP4V7p%0A0ZLB88YUfr4bGo1NCXnYlDK3/rch9zEx8FwLMXDFM8TATxhj4JXb1CXi97I7zk6VmoW8JM0OluP2%0AKgtxe5mjDWlGmnOTMynIKqoqocnNJy8tBytXy+NS9r0UhGIRVs525Dx8fpvyovLwX5p3AuQ9gxzy%0ALMhBXkwOjxDYpSl3j5Zv1bZ6PV6j2xPkoHC0Rfk35NCofxs6TO/PtvcWc+d0qNl7HL1d8ajlz62j%0AZXs0p6ONggylacWUTGUeAoHhWXFsO3GVXq/Vpba/4RjWlnUq0zjIl/0XbxTei0/OYNSSnbSoHcC0%0APm0QCcu/VoGjQkJmnmnFlMw8NQLjs+JwtpaatfW0k5Oaa2qTD0cm0sLf9dmTnV/iJV7ihcG/rpJK%0AQEAABQUFxMdbPlMzJiYGf39/bG1tee211zhy5AjJyclcv36dTp06ASCXy2nVqhWhoaGFV1hYmMlx%0AP2JxUX6OTqdj9OjRODk5cfDgQUJDQ5k5c+YTaXV2dsba2pqoqCiLz2NiYgDw8/Oz+FxbrHrCzp07%0AWbt2LV999RVXr14lNDSUSpX+3nnfffv2ZdeuXSbX45B4PQZbL5dCAw1QqW5lUiPvo87NN2vrXse/%0A8LNAKMCttj8PQ+4gsZYz4sw3uNUq4luv0yMQgE6txad5TYYeX2iSvfrIOdCWcell5bUoZF4uiIuV%0AbbOpVwVVxD10uXlm7aut+gC9Wkt4n1lmCSrBhxbi2L6RyT29Xl/uO3ZSr8Vg7eViEtR0rluZjIj7%0AaHL/mSDrfxkXd59mYtDAwisuNBrf2qa7VPyCA4m1sMgcHx4LAgHeNfxN2uZm5pAY/QCFnTWvGCss%0APEKNlsFE/xVR+HnY8kloNVqWDpxdpgkqALp7UQgcXKDYIpjIuwq6pHtQYKoPkjZvIwqsbXJP6OaF%0ALtU0o1lcoxHayIorHa2Lv4PA0QWKBddEvlXRJcab89CuD6IqwSb3hO4+6FITQKZA1muM6SKLtS0C%0AazszHssa6tu3Ebq5mZQYlwRVR3s3Fn1e0YRE6O6OtG49bIYMxXXPXlz37EXepg3W/frjtKbizsy2%0AhJzr5mOr9WPG1qqrJqNXa7nZd6bJ2GrToBrygEoELhlPw7CNNAzbiE3j6vh/NYJqG6aXCa1/7T7N%0AtKB3C6/40Gi8a5uWifQNrkycBZ2+b9Rpzxp+xdoadDo5+gFVm9em3fvdTb7jHuhJ2j1DgoFrgAe1%0A2jUsfCaRSQhoHERsMZ3/O8gLjUTi6WqykCcPrkrBnTj0JeTgvfoLHAZ0NX2BXv+PHHlQHNq4SARO%0AriZHUIj8qqJLiDPTaWmHfoiq1TW5J6zkgz41AVGtxgis7VCMn4P1vG1Yz9uGwNEFxajPkfUeQ3lC%0AG30boYsbAttiPAQGobt/F/KLeBC4uCOuURd57yHYrd2D3do9SJq1QfZmP2zmrgGhEIFQCMWDBwIB%0AgnI+VqMkSutX+Rb6lc/az3Ec2MX0BRXgGz1CyO4zzAwaUnjdD43Bs4R+ewdX5p4F/X4YfhcEAjyK%0A6bd3cCCqTCUp0Q+p17MFw7fPMPmOXqc3OaO6LKG7H43A3tRGCz0D0SffhwJTf0/SqgfCgFom94Su%0AnujTDfZLVK2+yfF8oirB6DKSyz1JJfV6DFZeLsicivms9SqT+QL4rFd3n2FG0ODC615oNF4l+pJP%0AcCDxj7EVpn2pcqGtqN/jNdyr+fDZX2v4/MpaBq+dgoOHM59fWYtfw2plzst/wVdShd5B6umCqFhA%0A3KpuVfIi4y36Gf7LP0Kv0RA14DOLCSoA9m80Jfv0P3d04os0pzu56zh9q/UqvKKu3yGwThWTNlXq%0AViXi6rP7M0KhEKHINAwllkpKaf33oYm4jdDV1O8WB1VHGxcLxf1uN3ckwfWwGjQUpx17cdqxF1nr%0ANih698dh+ToECgWOP2xHFFi16OV6nSGmoa1YX0p9+zYiNzeTY0IlNaqjib2LXlViLlGvHjZDh+K2%0Aby9u+4xzif79cF6/tkJpVlnwLRTB1cgvRad9lk5Fr9ESO3CGmU5bNa6FIrho7FTUr45ALEQVbjku%0AV17QPbBgt70s22198n2E7r4m9wQOLugzUiqE1kfQ3btjHg/wKSVJGvAmAAAgAElEQVQe0PZtRIF1%0ATO4J3b0Lx39dYjxCT/+ih1K5wT6kJ5cb/fBizUNLw4s8hzu/+xTvBb1TeMWGRuFXIl7mH1yF6JDI%0Af4S+Z4GlGLjHc8bAR5YSA9eqy3ZOlHw9BhsvF+TFaHarW5m0SHNfIvl6DK4laHat7U/iVYMvmx55%0AH5eaReOS2EqG3MmG7PspuNTyo/ln75i8z7GKJ5q8ApSJf++oqReVh//SvBMgyYIcXOtWJt2CHJIs%0AyMGltj9JV0159XujPvdOmSd1lCVCdp9hVtCQwqs0OViasz2SQ6VS5AAYKthM6cN3/b+ymKACUL19%0AQx7euEtuGW6yBqjl505CWjbpOUWJV+F3E6hcyRmrElWZdDoduhJVUguKxWDSc3J5b9nPdG9em0/6%0AtauQBBWAmm52JGTnka4qSjQJT8ykspM1ViUqGFV2siEyJcdkk/+DrDw8bIuqCOv1ek7FJNPM17n8%0AiX+Jl3iJfwz/uiSV6tWr4+/vz6ZNm8yeaTQaduzYUZiM0rFjR44fP86RI0eoV69e4RFBvr6+RERE%0AmAxyycnJpVYlSUlJ4f79+wwaNAgnJ0MQ7saNGxbbFodQKKRdu3b8+OOPFqumbN26lVatWuHm5obM%0AWAI2L69owlE8ESc0NJRGjRrxyiuvIBKJSE5OJikp6Yk0PA5ubm7UqlXL5HocksLvknAtmhbT+yG1%0AUeAU6EHDkZ24ttmw62/osQV4NTYEA65tPkrNnq/hUT8QsVxK0/Hd0BaoiTkaglqZR1rUQ1p+2h9r%0ANwdEMgnNJ/dCU6DhweUIEkNjkNkqaPlxP8RyKQonW5p/0JN7F25RkK16HInPDGVYDDkhUfh9MhCR%0AjQJFFS88R79Jwg+Gkmz1Ti/Ftkl1AFx6tkAR5MPtUYvQ56vN3pVzJRLfqf2R+bkjEItwH/gGcl93%0AMsrw/EFLSAu/S+q1aBp80g+JjQK7QA9qjupExCaDXLqdXIBb47IPcL+EAWe2HaV6i2Bqv14fsUxC%0As96v4xbgwcU9pwCo26Exk3fMAkCZns3VA+d5c0pfrB1tcajkROcJb/Pn9mPotDp0Wi29Px9Cy0Ed%0AEAgFNO3ZkoD61Ti99TAAjbu9hkdVH9aN/QaNhT74d6F7EIPuXhSyToNApkDg6oWkxZtozv8BgNWH%0ASxH6G/RBYGWLrPsowyKXWIKkxVsInT3QXDlR+D6Bo5th51Xa3xurnomH+9Ho4u8g6zLYwIObF5JW%0A3dCcPWDgYdpKhMYSwwJrW8PiiquXgYdW3RG6eKC5dAzyVQj9gpD1HAVWNqCwRtbrPXQPY9HdvVWu%0APGjuRKK+fQvbUaMQWFkh8vHFqncfcvcZjqRz/mETktp10CUnk9z7bVJHjCi88s+eJffXfWRMn1au%0AND4Jucax1feTQYhsFMireOEx6k0SNxn6Ut1TRWOrc4+WWFXzIXL0QrOxNedKBFcbjyb0jQ8LL+W1%0AKOIXbiP6w/I54uj8tqMEtQimhlGnm/RujWuAB3/tMVSpqNOhMeN2zAQMOn39wAU6G3XavpIT7Sf0%0A5ML24+i0OlRZStpPfJuG3V9DKBbhXacyrUd15ewWg07buTsyaNkEfOsGIpZJeOuzd0m9m8idc89/%0AlF9x5N+MJi80EtcpQxFaK5BW9sZpaA/St/0OQMAfa1A0NBzJkPtXOM6jehtKQ4uE2LzeBOtm9cg5%0AXoFHdVmA7l40uruRSLsNBbkCobs30jY9UJ8x8GA1Y03hsRICa1tkfcYicDPqdJseCF09UF84gubK%0AGZRfDCV33rjCS5+ZRt7WJeT/tqVcedDG3kEbdRt5v1GgsELo6YOsc2/yDxuqrNku+gFRUG30qclk%0Avt+b7OkjCi/1lbPkH/kV5fzpoMpFHX4VeY9BCOwdQSJF1u0d9FoNmpvXypWH4si7EY3qeiRuHw1B%0AaGPoV87DepD+o0EmgYdWF/WryzdwGdPbcLyPSIhNmyZYN69H9rELFUZvcVzadowqLeoQ9Ho9xDIJ%0ADXu3wjmgEiF7zgBQs0MjRu4wVNvJTc8m/MBF2k3pg5WjLXaVnGgzoSeXjfp99+ItvOsG0mxIB0RS%0AMQ5eLrQY1ZVbR8p2x9Qj6BJi0d2PQvpGf4N9c/FE0rwz6kuG8UQx/n8IfYMAEChskXUdhsDZA8QS%0AxM27IHCqhCbE4JuIar2CrOsww3sc3ZC27Yv6z/3lQndxpIfdJTUkmvqPfNYqHtQo5rO+eWoBrk1e%0ADJ/14rZjVG1Rh+pGW9God2tcAipxxdiXanVoxJgdXwCGvhR24AIdjH3JvpIT7Sb05JKxL/34/hL+%0A1/ZDlnSezpLO0/l5+lqyEtNZ0nk690Kjy5z2/4KvpAqPJvfaHTynD0Zoo0AW6IXriG6kbjHwUP3o%0ASqwbGXhw7N4KeTVfYt+bb3EOByCQiJFX86UgrnyTax6HF3lOd3jrQeq2qEfDNo2QyCS07dMOzwAv%0ATu4+DkDTDq8w5+d5T3iLAZeOXKRmk1o0eaMpIrEIz8pevNG/AxcOni8X2rVRkWgibmE9rMjvVvTs%0AQ95vBr/bYf0mxLXqoEtJJm3A22SMHVF4FZw/S97+fWR+Ng29SoU2Pg7rkWMQODmBRIrVoKHo1WrU%0A4Y8/JrqsoYm8g/rWbWxHG3ny9cWqT29UxuOtXTZvQlLHMJdI6tWblOEjCq+8P/8kd+8+0qeW7yJ8%0ASTzyLdynDi70LVyGdydtq8G3qHp4FVaNDL6FfbfWhiN+3p+HvsBcp22a18VrwURELg6InO3x+Gwk%0AaVv/QF/BVZJ0CbHoHkQhbdevyG43K2a3xy0qtNua62cQWNkiadEdxBJEtZsj9KyM5nrFVMkrpPlB%0AjME+dC4WD2j5FppzxnjAR8sQ+hvtg5Utsp6jELga4wEtjfGAvwx6rz5/EHHwq4iC6oNEirTTAPRp%0ASehib5YrDy/yPPQR/gtzuEc4te0INVsEU+f1BohlEl7t3Qb3AA/OG+Nl9Ts0YeqO2f8wlZZRWgw8%0AxEIMPKREDPwVYww8ulgMvFWxGPirxWLgZYmU8LskXYvmlY8NvoRDoAd1R3Yi3Ehz/+MLqGSkOWzz%0AUYJ6vYa7keaGRprvHjPEsMO3HCOwa1N8WgcbeJrWh+z4ZB5eikCVmkXNd16n/tg3EUrF2AdUosmU%0At7mx9XjhJtP/zzzAiz3vBEgNv0vytWialiKHvsXkcGPzUar1eg03oxwalJADgK2PK3IHG7LiyzdR%0AsSQuG+VQzSiHBkY5XDPKoUaHRox4jBxeLyYHma2Ct74axs4PVpJw426pv+lZy5/0+LKPg1f3caeW%0AXyWW7jlNjiqfmIRUNh/9i94tDRu1us/6nqt3DNVrWgUHsvtsKBH3ktFodZy9EcvF23G8XteQVL50%0A7xlq+3swunPFHPFTyIObHbXc7Fn6ZyQ5+Rpi0pRsuRpH7zo+APTY/CdXHxiSxDoHVSIjT813l2PI%0A02g5cPshN5Oy6BzkUfi+B1l5ZOVr8LJXWPy9l/h/Cp3u/8f1/wj/uuN+BAIBM2fOZPTo0cjlcoYN%0AG4ajoyPR0dHMnDkTW1tbhg8fDkDbtm354osv2LdvH127FmWWd+nShW+++YaVK1cyfPhwkpOTGTt2%0ALG+99RYjR440+00nJyesrKwICQkhKCiIQ4cOcfPmTXJyclAqlWbti2PSpEm8/fbbjBo1ihkzZuDn%0A50dKSgqrV6/m9OnT/PDDD4W/YWtry6FDh6hevTrnzp0jJCSk8AgiLy8vzp49S2ZmJjk5OSxYsABP%0AT08SEys2kPbrmKW8MW8YY/5aTkG2ims/HiNk0xEDD1U8kVgZshljT17nzPwddF05HitnOxKux7Br%0A8KLChfXfJ66i9RcDGHJ0PgKBgOSbcewevBCVcefCzwPm0ebLwYy9tgq1Mo+4szc4NHV9ufB0e+RC%0AAhe+R6Pr36HNziVx0yESNhon4VW8EFkbeHLr1wa5jxtNbvxg8v3kX04SNWU1sbM24vvxAIJ/n4dQ%0AJkF15z63hi1Adcf8bMKyxslRS3ll/jB6hyxHna0iYvMxbv9gkIt9FU/ERh7qTOxG8IRuhVVq3jw8%0AF/R6ri/dS+iSvXQ7tRAbL2cEYhECoYABUd8DsKflRyjvV2x5XEto8PpbAGiM2b+PPl85Xn7HKT0J%0ADyPi2ThxKb0+G4yTlysJd+6xavh8spINpQAVtla4BhQ5UFs/WUv/OaOYfXo5Wo2WS3vPsG/RNgDy%0AlXl8N+5b3v5sMD0/HURi1H1WDptHpjGLv1mf13H2dmXRte9NaLiw6zRbP15TJvzkbVmIrOcYrGd8%0Ajz4/F835Q6iNQSmhmzcCqcHxK/jDsKirGDULgZUNusR4VOu+QJ9Z1E8EtoYSmrrsv7eT4pl52DgP%0AWZ/3sZ61CX1eLppzf6D+0xDQEbp7I5AZedhvSHZUvDcbgbUtuoQ4VKtmFPKQ9/0cZN1HYj19NUgk%0AaCOukbf+S3iGo9qeF5lffIHdh1Nw/WU3ulwlqn37UO3ZA4DY1w+BQgE6HboU0wmePi8PvVJZePyP%0Aw4JFSOsGg1CEQCzG7eAhANI/moL6+vVy5SFy1EICFoyhwbXv0WbnkrT5EInGsVVRxRuhlUEObv3a%0AIPNxo1G4afJp8i8nifloFQUPTccefYEabaYSTVr5lAhOiLjHlonL6PbZuzh5uZBw5x7rhy8g26jT%0AclsrXAKKKpnt/GQdb88Zwaenl6LTaLmy909+X7QdgHthMWwev4T2E3vR++uRqLKUnPnhIKe+Nyyi%0ARZ2/wcFvdzJs3RRk1gqiLtzg+1H/K1N+7o+fQ6WvJlDl7I/ocnLJ2H6AjB9/A0BW2adQDmnf7UIg%0AkeC9dhYiO2vU9xJ5OGMJuecNyQ8+33+FonFtBEIhAomYaqGG/hg/dAaqy+W7+KL6bg7y/hOwmfsj%0A+rxc1GcOoD5l4EFUyQeMOp2/byMywGr814U6nbvsE/QZhj6kzyixOPHoaAtV2ValsgTl4i+wGvEh%0A9qt+Qa/KpeDIPgoOG/6HIi9fBHIF6HXo00rsmM3PA5Wy8Pif3GWzUQx8D9uv14FEii4+GuW86ehz%0AKrZk9r1xc/GYM55q57egy1GRvvV30rcYkhxkgT4IrQ0ySV2/C4FUjM/6mYjsrCmIT+TBJ0vJPVe+%0A409pSIq4x46JK+j82SAcvFxIunOfzcMXkWPUb5mtFc7F9HvPJ+vpNmc4U04vRqvRcn3vWQ4vMpRU%0ATr+XzA+D59P5s0F0+Lg/qgwlt45e4Y+vt5Yb/fk/fYv0rZFYfbQafb4KzeUjaC4axnWhqxcCqcHf%0AKziyDSkgHzIDgZUtuqR48n74qrBSSsEfm5H1HIvVlJXoC/LRXDqM5sIf5UZ3cZwetZSmC4bR65rB%0AZ43cfIyIjcV8VuNcovbEbtSZWOSzdjH6rKFL9hK2ZC9vnV6IdTGftX+0wTfa16JifNbEiHtsm7ic%0Arp8NwtHLhcQ799k4fGFhXyppK3Z9sp4ec0Yw/fQStBotIXv/5KCxLylL7LJTpmWh0+nITCi/yjb/%0ABV8p9r15+Mx7n9qXN6HNziX1xz9I2WTgQV7Fu3AccurTDqm3G3Wumepm+u7jxE9fAYDI0RaBRIw6%0A+dmPpylLlNWcrqIRFxHH4gn/Y9jnI3D1ciM+Mo45Q78kw/j/tLK1xsO/qHrT8uOrcPVyQ2TU358i%0AfgFg3OtjCD8fxpIPvqX/lAFMWvohWalZnPn1FD8v31Fu9Gd/9QU2E6fgtG03+lwlefv3kfer0e/2%0AeYLfnassPP4ne/5XWI8Zh+O6TSAQoI2OImvGNPRZTz5Gq6yR8fkX2H/0IW57dqFT5qLat4/c3Uae%0A/HyLeEousViUn48+N/cfOf4n7v2v8Zo7nuoXNqPNUZG+9QBpm4v5Fkb74Nj7DaTe7tS4us3k+xm7%0Aj/Pgk2Ukr9qJ1LcS1Y6uQa/RkrnvJIkLNlY0OwDk71iM9M0RWE1ZVWS3jUkqQpciu63PTifvxwVI%0AO72LpFUP9JmGY/n06RW32eMR8jYvRNbrPaw/32CIB5w7iNqYxCh080YgM/oaB4rFA6xt0SXEo1pb%0AFA/Q3rhE/q8bkPV6D4GNPbr4SFTfza6QoPqLOg8tjv/CHA7gQUQ86ycupe9nQ3D2cuXhnXssHf41%0AWUb7oLC1wr2Yv/TV0SU4e7siFBnsw6rbBtv9aZsJOHu5MnnzZwBIZFL6zxxGv8+HEHHhJt++Wz6J%0ALvvGLKX9vGG8ZyEG7lwiBn56/g7eLCUGvn/iKl7/YgBDjTHwpJtx7CoWAy9LHBy9lNbzhzHkisGX%0ACN9yjDCjL+FYxROJ0ZeIP3Gd8/N30H7VeBTOdiRdj2H/4EVojcdrxB6+wp+zt9J63jDD82vR/DZ4%0AEXqtDmVCOvuHLKLZ9L40HP8W2gINt38+zYUFO1/yYERFzjtLHjU0cN0U9HodIbvOsOfj519LOTR6%0AKa3mD+NdoxxubDlGeClyuDB/B28Y5ZB8PYbfi8kBwMp45LUqydzXHhFpmMcJJYZlyBHtDdWG11cd%0A9ty0P0JSxD12lpDDlmJykJeQw16jHD4sJocjRjnUaNcQa2c7BqybbPY7s4KGFP5t4+pAakzC36bd%0AEhaNfJMvtx6m3fTVWCukvP1aXfq2rAdAbGI6ucYxZ3jHpmh1ej5Ys5e0nFw8nez4/J03aBJkqCy0%0A92wYQqGAJhNMq1p9PqA9XZvWLBfaH2Fh52BmH7vBG9+dxFoq5u3a3vQJ9jbwkJ5LboFhzcfNRs7S%0AN+ux8NRt1l2MoZKtnG+71sPHwarwXSnGqj7OVlLzH3qJl3iJ/wwEekslQP4FCA0NZcWKFVy9ehWV%0ASoW7uzsdO3Zk9OjR2NgUlSIbM2YMp06d4vTp0zg7F5V+On/+PAsWLCAyMhInJye6devGxIkTEYlE%0ALFu2jNOnT7NjR1EgZO/evSxcuBCVSkWXLl0YP348AwcOJCcnh59++om2bdvy+++/ExgYSFBQEOvW%0AraNly5aAoSLKN998w/+xd95RUR5fA37oRVBABQEREUsEwYYoKorYO9iN3VhiorHEnti7xmgSY2KL%0Axl6DxqgxFrBiBykKFlBABVREinT4/tgVl2XpK+Dvm+ccz3HZ2d1737lz58597ztz5coVEhIS0NHR%0AoXXr1kyfPh0LC4vs3zh+/Dhr1qwhPj6e9u3bY21tzdWrV9m1axdxcXFMnTqV27dvY25uzsKFCwkI%0ACGD9+vXMnDkTf39/UlJSWLduXYmu69oaQ0v0+bLGKU25O62UBY9UP/3qz8F3F5e1CCVmskPpPj32%0AMVg9sGyP6VAKZXzUiDJI9Cn9xLSyCQ3+9LdOPKj56S9axmmW/7O7C8K8U1lLUHIyXn/6scbzG7oF%0ANyrH7MmoVHCjcs7c4Z/+kw8eW8vd8wxFxl+zdI6e+pjM65P/QxOfAo+OlLUEJccvvWLBjco5Hmqf%0Afsy6pf6nHyulJ6kU3Kic8ypCr+BG5Ryr4foFNyrnZCXmPt7mUyNgz6c/Hgz0Pv1++CH10147AHyW%0AqV1wo3KObrm8Q/P/i2dqn/4aziKj3B2cUGQi/gf64bttLmUtQonJCiqbh4+Uje7XG8paBIESSb52%0AoKxFKBW0WwwsaxFKjXJbpPKpMnHiRNTV1Vm/fn1Zi6IQUaRS9ogilfKBKFIpJ4gilXKBKFIpH4gi%0AlfKBKFIpe0SRSvlAFKmUD0SRSvlAFKmUD0SRSvlAFKmUD0SRSvlAFKmUD0SRikAZiCKV8oEoUikf%0AiCIVQXlEFKn87/Hpz1rljIEDB3LmzBkuX75MZmYmmf/Pzo8SCAQCgUAgEAgEAoFAIBAIBAKBQCAQ%0ACAQCgUAgUMSn/3hcOcPZ2ZnJkyczY8YM0tLSOHHiBCYmJmUtlkAgEAgEAoFAIBAIBAKBQCAQCAQC%0AgUAgEAgEnxZZYlOI/zVEkcpHYNy4cYwbN66sxRAIBAKBQCAQCAQCgUAgEAgEAoFAIBAIBAKBQCAo%0AN4jjfgQCgUAgEAgEAoFAIBAIBAKBQCAQCAQCgUAgEAgEHx1RpCIQCAQCgUAgEAgEAoFAIBAIBAKB%0AQCAQCAQCgUAg+OiI434EAoFAIBAIBAKBQCAQCAQCgUAgEAgEAoFAIBCUPzIzy1oCgZIRO6kIBAKB%0AQCAQCAQCgUAgEAgEAoFAIBAIBAKBQCAQCD46okhFIBAIBAKBQCAQCAQCgUAgEAgEAoFAIBAIBAKB%0AQPDRUcnKysoqayEEpce0moPKWoQSoYpKWYtQYipmffq1YZEqaWUtQon56dbKshahxNSu51bWIpSY%0AuTr2ZS1CibmmnlTWIpSYqmiWtQglxjRTraxFKDF3VN6VtQglJon0shahxGj/D5yG2ShLt6xF+H9P%0AmOqnHytp/g88z9A49dOfG/arx5a1CCWmjqpeWYtQYoyzPv25IUwltaxFKDHa/wN+Sfd/QAfNrE8/%0AL3M7621Zi1BidFU+fb9kQ4WyFqHEJKt8+ml1i4xP3y8lfPpuCe1P35R4o/ppK1E189M3pJefeB8A%0AVPwfiDMiVT/9I0nCs5LLWgSlsPvpX2UtgkCJJF/ZU9YilArarYaUtQilxqcfhQoEAoFAIBAIBAKB%0AQCAQCAQCgUAgEAgEAoFAIBAIyj2fftm9QCAQCAQCgUAgEAgEAoFAIBAIBAKBQCAQCASC/z0yP/1d%0AigQ5ETupCAQCgUAgEAgEAoFAIBAIBAKBQCAQCAQCgUAgEAg+OqJIRSAQCAQCgUAgEAgEAoFAIBAI%0ABAKBQCAQCAQCgUDw0RFFKgKBQCAQCAQCgUAgEAgEAoFAIBAIBAKBQCAQCASCj456WQsgEAgEAoFA%0AIBAIBAKBQCAQCAQCgUAgEAgEAoFAIE9WVkZZiyBQMmInFYFAIBAIBAKBQCAQCAQCgUAgEAgEAoFA%0AIBAIBALBR0cUqQgEAoFAIBAIBAKBQCAQCAQCgUAgEAgEAoFAIBAIPjqiSEUgEAgEAoFAIBAIBAKB%0AQCAQCAQCgUAgEAgEAoFA8NFRL2sBBOWTRj2c6PC1G0YWxrwMfcGJ1ft5cMlPYVvdShXou2wMtZvX%0AJysri3vnffBYsJ20lDQMq1dl3uVfSEtJzfGZUz8cxGvLPwA4j+pKq6EdMTCrTOSDCA5/t5WIgNAS%0A69CwRwvaf+2OkUVVXoW+4OTq/Ty45K+wrU6lCvRd9gXWzW3Iysrk/nkfPBbsID0lDcPqVfhOgQ7/%0A/nCQC1tOANByaEecR3elUjVD4qJj8d5zNvu9omDTowXOE3tjYFGV16GRnF91gJA8ZNauVIHuy0Zj%0A2aI+WVmZPDzvy7/z/yQ9JQ0AExtLuiwYhomNJYmv47i95xzXtpyUXJt+bei1ZiwZqek5vnPHgCU8%0AvxsCQPWmdeiyaARV65gT9yKGC+uOEHDsapF1atrDiS5f96GyhTHRoS84tnov9/OxpcHLxlKnuQ1Z%0AWVkEnL/DwQV/kCbV6bPWdvScPgjT2tVJiInjn3UHueFxKfvzzkM64jq6O5WqGfHyaSQn1h3E78yt%0AIstcUq5cv82cJT/g2MSeHxbPKfXfLww93DozcdpYLCzNCX30lFVLfuKSl7fCttUtzJi/fCbNnZqS%0AlZWF721/Fn23mtDHTwFo6ezIzHmTqV3XioT4RM6c8mTZgh9JTkpWiqx65pVpvXwUJk2sSUtM4fHf%0A3lxfcRCysnK1bTC6E7YjOqJrbMDr+2FcXbCLV/5PAPji0R+52qtra/J3v6W8uBaU4+9OC4ZgP7Yr%0Am6oPVYoOeeHYoyU9vu5HFQtjokKfc3j1HgIv3c2zfU07a778ZSoJb+JZ6p7Tthy6OdFrUn+MLU2I%0Aj4nnxj+XObJmL5kZmUqVuWGPFrhKfevL0BecWr2fh/n41j7LvqCW1LcGnffhqNS3yjN80zTMbGuy%0AsvU32X+raGyI+7LR1GnVgJTEFG4e8uL0mgNkKej74qBvXhnXpaMwldpW8HFvLq9UbFuNRnWi4fCO%0AVDA24FVQGF4LdxEttS1ZanVsQu9t0zg0YBkR1+4rRc7C0LxHK3pN7EtVCxMiQ59zcNVuAvKxJSs7%0Aa77eMI34mHgWuc9W2EZFRYWFf68iJTGZ5YPmfyzRAWjZozV9Jw7A2MKY56HP2btqJ3cv+ebZ3tqu%0ANlM2zCA+Jo657jOy/9530gD6ThyQo62qmipBt+6xcND3H01+kPRBb5k+OFCIPpgo7YOF+fTBImkf%0ALFNyH1Q0r0wHGfsPOu7NxTzsv/GoTjSW2v/LoDA8F+4iSmr/6loaOM8eSN1ujmjoahHpF4LXoj28%0AehABgIGlCS7zh2DuUIesLAg8eJELK/Yr/J3yKP/YK+vQMzEkK/ODL31yKYCjX/xYIvnzo3EPJzp9%0A7U5laRx+fPU+gvKJnQYsG0Ntaex077wPh2VipzpOtvScNZhq1uYkJyThf+YWR5fvJi05VeH3FZfS%0Airsd+rVhwOrxZKTljGE3DlhM+N3HStGlgnllmq0YRZUm1qS/S+HJMW98lyu2LXVdLRxXjcaqbyuO%0At5lB3KMX2e9pGurRdMEQTF3sUFVXI+paELfn7+Ld8xilyFkYWvd0ZsDEAZhYmPA89Dk7V/6JzyWf%0APNvXtq/NjA0ziYuJY4bb9BzvtenVhn5f98fU0pToiCi2Ltqa73cVF2WtQwFU1dXoOWcIDn2cUVNX%0AI/iSP4fmbObd28Ts97vPHEzbMd3YOmoVQRfy9tmFoaJ5ZTotHYV5Y2tSE1O4f9wbr1WKbafpyE40%0AGd4RPWMDooPCOLtwF1EBT7LfN7A0ofeGr9GvZsSGZhNzfLaGU33azhxIlbrmpCYk8fi8L+eX7iU1%0AUTmxNyh3DVfXyZbesz7P9kN+Z27x1/JdpCWn8vmK8TTv45zj+1TV1LjhcZFdM34rkQ6lmdNoNawT%0AzqO6UsnEkLeRMVzeeZrLf54ukfwADXq0wOVrNwwtqvIqNJIzq/fzKB/f2mvZaKykvjX4vC//yMTd%0AJp9Z0O37YZjZW5GamEzgqRucXrGXjLSc57qrqKjw5bElpHAteKoAACAASURBVL5LZtugpUWWubRy%0AGgB6xgZ0XzYaq9a2pCam4HvwAufXSMZcrx/GY+/eisz0D/qlp6Sx2n5ckXWSp3VPZ/pLfeuz0Ofs%0AWvknvgX41ulS3zpTzrc6S31rNalv3bZoa77fpSxa9GiF+8T+VLUw4UXoc/av2oV/PrF3LTtrJm2Y%0ATnxMHPPdZ2X/vX6LBsw/sJRUubhi49T1XD9Z9PyRLDY9WtBaaksxhbClbjK29EiBLXWWsaU7crbU%0AdFgHmo/ugn41QxKiYyW2tlnyvpqmOh3mfk797o5o6mrzOuQFXmsP89ir6HOGndyY/q8QY7qWzJg+%0ALjOmrZxs6DRzICZ1qpOSkETweV9OLtudPRc0H9qBlqO7UrGaIfHRsdzYc47LxchT5oWeeWWcl33I%0A0zz625vrecTiDUZ1ooFMnubKwg95mjEPFedpjvXPnacpKaW1fgCwG+RCi4m90K1aiZf3wzn73Xai%0AA5+WWAd988q0XTaKak0kscbDv73xzkMH+1GdsBshzWHcD+PSwl28lOrgfvA7qjnUIUsmXxQb8oL9%0Anb8DYGL4bjJS0nLkXu7t8+Li/J0l1gFKd3x/1sWBNpP7YGhpQnxkDN6bT+Kz37NE8ivL/gEsOzah%0AxZyB6FtU5W1oJN5L9hJxKQCAKnY1cfpuMFXsrEh/l4zf1n+5u+lkrt8oLOXFr/b6YTx2CuboNUWY%0Ao/XNK9NuqWQspCWm8OC4N1fy6IOG0nyerrEBr4PCuJBPPq/ntmkcHrCMZwryeW3mD6HxmK78VEO5%0AuWK7Hi1o97WbdC0dyekC8qxucvHe3zJzQy0nGzpL54Zk6dxwQjo3uK8YQ+M+rXN8n6qaGj4elzky%0AY5NSdfrU8mMCgaDsEEUqCoiIiKB9+/acPHkSa2tr6tWrx5YtW2jTpk2ZyTR16lS0tLRYuXLlR/8t%0AMxtLBq+dwI7xP/LQOxD7Lo6M2jSNla7TeBuZO6k6YOU41DQ1WN1pBmoa6ozYOIUesz/HY9Gf2W1m%0A1Ruu8LeaujvTdVp/toxeTdjdRzTr25Yx22exvO1kUt+llEiHQWsn8Of4dTzyDsSuiyMjN01jleu3%0ACnXov3Is6poarOk0A3UNdYZtnEz32Z9zTEaHOfVGKPwt204OdP62P1tHriLCL4SaDnUZt2sur55E%0AEnjmdqFlNrGxxG3teA5+uZ7Qq/eo37UZAzZP4dd2M4hXIHPPVWNQ09Tgt44zUdNQp/9vk2k/ZzCn%0AF+5EXUuDwX9M584+T/aOXENla1OG7ppNbHg0Qf9KijaeXg9i56BlCmXRMzZg8B/T+XfhLu6dvI6V%0Akw0d5g7mkdddkqVJ3cJQ3caS4Wu/ZvP4tQR7B9C4S3PGbZrOItcpxCrQacjKL1HXVGdJp29R11Bn%0AzMapuM0eyqFF26lasxoTts3iyJKdXD14Hkt7a8ZvmUl06Aue+D6iUZfm9J71ORtHreTJ3Ue06NOG%0ALzZMZXGHqbwOjy60zCXljz2H+Ov4aSwtzErtN4uKTYN6rP11KV+OmMrVSzfo2rMDm3eup12LXkQ+%0Aj8rVfvOu9fjc8sOpYSdUVFRYuW4Bv25dTbd2AzGqbMjW3T+zfOGP7Nt5hKomVdi+bwPTZn3F8oXK%0AuYHXacsUXvmHsq/lr2hXqUjXP6fz7mUc/ltO5Whn2aExDtP6cnLYal7fD6PB6M502TGd/a2/JT0p%0AhW21R+dob+JQB9efJxDtm/OmVmWbGtTtlzNo/xhY2NRkzNpJbBi/hnve/jh0acGkTTOZ4zqJNwrG%0AR4vezvSbOYRnD8OpUEkvx3uWDWoxZu0kfp2whoALvpjVqc6MPQuJjXrDme3KS0SZ2lgyYO0Edsn4%0A1hGbprEmD9/aT+pb10p969CNk+k2+3P+lvGtAPVdG2PtZENS3Lscfx++eRphPg9Z0mwCFasZMXDt%0ABB62sOGxd6BS9Om5eQrR/qH80fpXdCtXxG2HxLbubM1pW7U6NMZpWl88hq3m5f0wGo/ujNv26fzh%0ALLGt96jraOGyYKhSbxIVhho2NRm3dhI/f7mae1f9adbViSmbZzGj3STeRL7O1b6lWxv6v7elinoK%0AvlFChxFdMbE0JexeyQtH86OmjRUT105hzZcrCLjqR4uuLZmxeS7ftJtAjAL5nd3a8vnM4UQ8DMsl%0A/5FfDnLkl4M5/vb9zoXc+O/6R9Whhk1Nxq+dxE9yfTCz3SSFOrR0a8OAMu6DXpunEOUfyj9S+++z%0AYzqJL+O4rcD+W03ry+Fhq3l1P4wmozvjvn0625y/JS0phTZzB2PmUIe97otIfpNAu4XD6L1lCtva%0ATkdFTRX37d8S6fuYLa2noaWvS+8tU2g2rhs3N5XMN5WG/O85PHQV4aVUdGZuY8nQtV+xbfxaHngH%0A0qhLc77Y9C3LXKcqjJ0GrRyPuqY6KzpNR01DndEbp9Jr9hCOLNqBnpE+47bO5NiK3Vzdd46KVQ0Y%0Av3023ab259iKPUqTuTTjboDQG0H8NmiJ0uSXx3nbFGL8QjnmJIk7XHZOJ/llHEGbc9qWjokBHQ5/%0Ax6vbjxR+j9P6caiqq3PCdTZZmVm0/OlLWqwbx/mBH389B2BlY8XUtVNZPn45flfv0rJrK+Zu+Y4v%0AXcbzWoFfauvmwohZwwl7EJYrzrB1tGXqumms+moVt87fpIlLE2b9NptJnSby8vlLpcms7HVo9xmD%0AsLCrxQ9dZpKemk6fxaNoMbg953//G00dLSbsm0fUwwhUVZWzwWyfTVOI9A/ld2eJX+q/fTqJr+K4%0AKeeXardvjPO0vhwYLokrmo7qTP/t09nURuKXLFva0GPdlzy78wj9akY5PlvB2ID+26fz37w/Cfjr%0AMhVNjei/YwbO0/pybolyxrUy13B6Rvp8uXUWHit2cUXqh77aPpseUwfgsWI3e+dsYu+cD0lxVTVV%0A5p5cze0TiovnC0tp5jTquzSix5zP+e3zpYTffYxFQ2sm7P2e12HR3PcsfrFBNRtL+q79kn3j1xPi%0AHYhtF0c+3zSV9a7TiVOgg9vKsahpqvNzp5moaagxaONkOs8ezIlFO9HU1WLkztncPniBnaNXY2hh%0AzIgdM3kXE4/XhqM5vqf58I4Y1TQh8l7Rb6aWdk5j4OapRPg84keHr9GvZojbjxOoebk+T67eA+DS%0AL0e5sP6vIuuRH1Y2VkxeO5WVMr51zpbv+Cof3zpM6lv15HyrjaMtU9ZNY42Mb53522y+6TSRV0r0%0ArfJY2lgxYe1k1n25isCrfjh2dWLa5tl82+5rhXFrK7c2DJo5TGHsDfAyPJpvWpe8+EcWExtLeq8d%0AzyEZW+q/eQob87ClHlJb+l1qS/3kbGnQH9Px2efJPqktDZGxpXqdmuLybT/2jVjNc79QLBzqMmT3%0AbGJCo3hw5jbtZw/CrKE123rOJ+FlLI4jO9F/0xR+aT2FxJdvC62TqXRM75UZ00M2TWVdPmNaXVOd%0An6RjerDMmNavasDwP2ZwfP4OfP+6REVTI0Zsn0mHaf04uWQ39Ts50OHb/vw5cjXP/EKo4VCXUbvm%0A8PpJJPeLkKfMj86bp/DSP5S9rX5Fp7IkT5P0Kg4/BXmaZtP6cmLYal4HhWE3qjNdt09nn3QtvbVO%0AzjxNNYc6uP6UO0+jDEpr/VDLtRGtvu3L0THreP3gGU2+6EyLb9z4e/xPJdahq/S675Re957S6+4r%0Ad91rdmiM47S+HB+2mldBYTQc1Zke26ezSyaH4TlrG0GHLin6GQB2u8wgPuJViWWWpzTHt1nDWrj9%0A9DV/TdzAw/M+WLexY8Dmabx69IzwWw+KrYOy7L+yTQ3a/TiOc5M28tz7PrXdnHCY1ofn3vfR0NOm%0A+66Z3N/nxamRa9GvUZWu278lPuIVISdulOvrXpBfBckcfbEEc3R3aT5vh3Q895Lm83zkxrNVh8a0%0AmNaXo9Lx3Gh0Z3ptn84OBfm8Nvnk86rY1OCzvsrPFZvaWNJ/7ZfsGb+ex96BNOjiyNBNU1mbx9zQ%0ARzo3rJfODZ9vnEzX2YM5Lp0bRvwxg7/n78BHOjeM3D6TjtP6cWLJbjzmbMVjztbs71JVU2XSyRX4%0An7imVJ0+xfyY4BMiU7kP4wrKnnJz3E9AQAATJ06kRYsWNGzYkA4dOrB69Wri4uLKWrRcxMXFsWrV%0AKtq3b4+9vT2tW7dm8uTJPHhQ/OCmPNFioCv3PX257+VLekoad45dITI4nKbuuSdivSqVaNCpGSfX%0A7CfxTTxx0W8488tfNOvvgqq6WoG/ZduhKb4nrhF6M4iM1HSu7TtH7LNX2HZoWiIdmg9sR5CnL0FS%0AHXyOXeFFcDhN8tHh1JoDvJPqcPYXD5r1b1soHeIiY9g98WfC7z4mKyuL0JvBRD16RrW6FkWSufEg%0AFx563eWR510yUtIIOHqV6KAI7N1b5WpboUpF6nVy4PzqAyS9SSAhOpaLP3vQqH8bVNXVqNO+MWoa%0Aalz6xYO0pBQiA57gs9+TJoNdCyVLk8GuhN0Mxt/jMhkpaTzyusvvnWYXqUAFoOXA9gR6+hDo5UN6%0ASho3j13meXAYju7OudrqV6lEw07N+HvNPhLfxPM2+g2nfjmCk9SW6js35M2LGC7u/o/01HQe3wrG%0A+8B5nAa0A0BTW5Njq/cScjuYzPQMrh70JCUxCavGdYokc0nR1NRk39afqGFefotUBg3rg9fZS3ie%0AvUxKSipHD58k6P5D3Pt3z9VWQ0OdP7fsY9WSn3iXmERiwjuOHTlFnc9qA2Bdx4oKeroc2neMjIwM%0AIp9H4XXuMrb2nylF1ir2VlS2qcG15ftJjU8iLjQKv82nqD+kXa629Ye6EnzwItE+j8lITuPubycg%0AKwvLjo1ztVVRVaH1spFcX7afjGSZXT1UVHBeORo/uRtRH4O2Azvg53kHP687pKekce3YJSKCw3By%0Ab6uwvYaWJkvd5xDi+zDXe6lJKWyavB5/Lx+ysrJ49iCcR7eDMC+iHyoIxzx8a+M8fKttIXyrhrYm%0AvReN5MLmnDesazWvj5GFMSeW7yElMZmXj5+zwW2e0gpUTOytqFq/BpdWSGwr9kkUd7aewu7z3LZl%0AN8SVwIMXifR9TEZKGrd+P0FWVha1OuS0LaepfQi7EkhSTLxSZCwsLoM6cNfrDnc975CWksbVoxcJ%0ADwqjlbvi4loNLQ0Wuc3msU9uW3pPJWNDek/sx5k/i/+UTmFpP6gTPl638fG8TVpKGpeOXiAs6Clt%0A3F0UttfQ0mSu2wwe+hQcd7Xo1hKDqoac3Vvyp5nzQ1EfRBTQBwsL6AMDY0PcPlIfmNhbYVy/Bhdl%0A7P/21lPYK7D/hkNcCZDaf3pKGjd+l/jW9/afEv+OC0v3Ev/8NWlJKdzZ9i+GVtWoYGKAkbUplWub%0AcWn1IVLjk4h//porPxzGbpDLJyF/WeA00JV7nr7ck/rZW8cu8yI4HIc8Yif7Ts34RyYOP/3LEZpL%0AYydja3O0Kmhz/ZAXmRmZxEbGcM/Lh+q2VkqVuTTj7o+Nkb0VhjY18F22n7T4JOJDowjafIraQ3Pb%0Allblivgs3YffD0cUfte75zHcWbyXlJgEUmMTebjrHMbN6n5sFbLpNKgztzxvcdvzFmkpaVw46sWT%0AoCe065NbFwBNLQ2mu00n2De3b3Xs4EjA9QCunfYmPS2dG2du4HPxDm3z8NPFRZnrUA0tDVoO64jH%0Aoh28jXpD4pt4dk36mfO//y3Rt4I2Nw56sn/G70qRvZqdxC95rthPSnwSb55EcWPrKRoNzn29Gw1x%0Axe/QRV5I/dL1TZK4orbUL2kb6LF/yEoen8td4KCqpsq/c/7A/9BFsjIyeRvxipALflSpV10peoBy%0A13Am1uZoV9DmmowfCvTyxcK2psLfdh3dnZhnr7jnlfeODoWhNHMa1e1qEfkggjDfR2RlZRHm+4jI%0A4HDM89CxsDgMbMcDT18eSHW4e+wKUcHhNMojP1C/kwNnpL41PjoWr188aCL1rXpVKvHA6y7n1x0m%0AIzWdV4+fE3jqBjUdc67Z9Koa4DLRnWs7/iuWzKWZ07Bs/hkGNYw5s1yyi9Drxy/Y1nt+doHKx6Lj%0AoM7clvOtT4Oe4JKHb9XQ0mCm23Qe5OFbA0vBt8rTblAHfL1u4yuNva8cvUh40FNa57MOne82k0f5%0AxK3KpvEgFx4psCW7fGzJU8aWLv3sQcMCbKmx1JbiIt/w19e/SHYVzsoi/GYwrx49w1jqV59cvcc/%0AMzcTHxlDVkYmPgcuoKGtiaGlSZF0UjSmI/MZ0zadHPhPZkx7/uJBU+mYVlVX5eicrdw5dEHiWyNe%0A8eCCHybS9X9cZAz7J/5ChDRP+fRmMC8fPcOkrnLmiqrv8zTSWPztkyj8tpyivoJY3GaIK0GHLhLt%0AK8nT+P5+AsgnT7N0JNeWy+VplEBprh8cxnXj5qaTRN4NIS0phesb/lZKgYqxvRVVbGpwVea6+2w5%0Aha0CHRpIr3uU9LrfkV53KwXXvbQpzfGtY6DHlV+P8eDMbbIyMnnkeZeooDBqNC9+zlKZ9m/3RRce%0A/nWFcC8/MlLSCD5wkaPui8lMz8CkSR00Kmhzc80h0pNTefPgGXc3naT+YJdiyV2e/GpJMZbm867I%0AjGefradokEc+795B6VhISeN2Hvm8FlP7EH4lkGRF+TwVFVyXj8Zni/Jzxc0GtiPY05dg6dzgK50b%0AGivoFz3p3HA6n7nBY85WbsvMDQ9l5gZ5Wo3uSuyzVzwoxs5g+fGp5ccEAkHZUi6KVK5cucLQoUOx%0At7fn33//xdfXl02bNvHo0SMGDx5MQkJCWYuYTUJCAoMHD+bhw4ds3ryZu3fvcujQIYyMjBg4cCDB%0AwcFlLWKJqW5nleu4nYiAUGrYW+dqa25jSWZGJi+CwnK01dbTwcT6w036wWu/YuGN31h8ezPdZw7K%0AmeyR24btXVwi5jY1S6SDuZ0VETLbJQM8C3iChX2tXG3NFOjwTKqDsYwOg9ZOYP6NjSy8vYmuMjqE%0A+4Xw8IpkGz5VdTXsuzWncg1j7p27UySZzeysiJST+UVgKGYNc8tczcaSrIxMooPCP7QNeIKWng5V%0ArM0wbWBFVFA4WZlZOd6X/a6KZpUZuns2M/w2M+nSuhxBaY1mdXkTFs2AzVOZ6b+FcSeXU6t1gyLp%0AA1DDrhZhcrYUHhCKpX3tXG2r29QkMyOTZzL9ECbth2rv+0GBrVSX2sqNo5e4tPtM9ns6FXXRqqDD%0A26jS21IdYGj/3ujrVSjV3ywqdg1tCPDL+UR4oN99GjbO3cdpaekc2ONB3FtJkG5qZsKw0QM5cUxy%0AwzfQ/z6RL6IYPnogWlqaVLcwo10HZ86dvqgUWavaWREf8YrUtx922HgV8ATD2mZoVNDO0baKnRWv%0AZMdQVhav7z2lqoIxVLefMxmpabmePrAZ6kpGShoPPUq2NXFhsLSrxdOAkBx/exoQgpWC8QFw6eA5%0AYqPfKHzvxeNn+Pwn0UVFVZX6Le2o26w+t/5VbjV8dTsrnhXRt0bK+VYtOd/aYUpfQm4E8eRWzq18%0AazrUIzI4nC7TB7LgzmZmXVxPmzG5C6mKi7GdFXERr0iRsa0o/ycYKbAtEzsrouVs62XgU6rJ2Fbl%0AetWp36cVl1ceUJqMhaWmnXUuW3oSGEKthopt6cKBvG3pPUPnj+b8ntNEP41Umpx5UcvOmpCAnE/K%0AhQQ+pnZDxUWG5w+c4U10wb5dVVWVobNHsGf1TjI/cqW9lZ01TxT0gVUJ++DcntNEfYQ+MLGz4q0C%0A+6+ch/1Hydl/dOBTTKX2f+WHw4R7f5hT9M2MSEtOJTk2Mcdn3pP8NhFDKxPUtTU/GfmbjO7MmEtr%0A+ebeFnr9/g26lSsWW/aCsLCrRbiC2ElxHC6JnZ7L+NlwmTg8IjCU2MgYWg/rjLqWBkbVq2Lj0pjA%0A80WLUQuiNONugEqmlRm3ay6L725hzsX1NHFT3hNtRvZWJIbnjDti/J9QqbYZ6nK2FXsvjIjTeV/L%0Am3N28Db4w7bvumaVSYqOVZqsBVHbrjaP5X1rwGPq2Cv2rWcOnCEmn7hZ/qi9hLcJ1LJRbsGTMteh%0A5g2sUFNXx7SeBd9d/IlFtzYxYMVYNHW0JPK/eov33nNKk73ae78ksytcVIDEL2nK2U41RX7p3ge/%0AFHzyBq8fPVf4O/EvYgj0uJL92qRBTep1duD+P8rbMUyZa7j3fqiNjB9q4NIYfwV+SKeiLl0muuOx%0AYneJdSjNnEbwxbuY1DbHuoUNahpqWDapg7G1OcEXS5bwN7Oz4oWcb30e8ARzBTqYSvshSiY/8Fya%0AH6hqbUZMWDQeMzfnOAa0klll4qJyxiLdFwzjxt6zxITl3l2zsDKXVk7Dolk9ooPDcZ0xgOk+vzPp%0A0jpajO2W4zdqtrRl7MllzArcyhfHFmPaoGax9JLFWoFvfRzwmNp5+Naz5cC3ypNX3Forj9jb68BZ%0A3uQTt2rraTNt02w2++zk1+vb6DamV4llNFVg/5F52JJJMWwpUsaWXviFEHpF8iCEqroa9bs5Ymhh%0AzIOzEj/14OwdXj58BoCmng6tv+rF65AXRPoX7UluMzsrnsuPj2KO6bcvYrh79MNcYNbACtsuzfD/%0AR7IL1TO/EB7L5CkbdGuOYQ1j7hcxT5kXVYqap5E9ViMri9eBTzEuQp5GGZTW+kFFVQWzJrXJysxk%0A6D+Lmei/iX67Z1GpRtUS61BVQQ7jZR7XvaqdVc7jTKQ5DNnrXqdnCz4/t4px97fQe+9sKloa5/gO%0ApzkDGXFtPWMDNtFu5Wg0dLVKrAOU7vh+fMGPSz9/2DFMRU0VPWMD4iPzX4vnhzLt37RZXZJj4ul5%0AYC6jAjfj5jGfKvnMVSlvE6lsY1ksucuTX4UPc/TMwK2MPraYakWYoxXl86LzyOcZK8jnvQp8iolc%0APu+zPq24kkc+z26IJFccdFT5uWJzBXPD84AnVM9nboiU6ZdncnODr4K5we+f3DsUalfUpd1EN06t%0A2Ks8ZaR8avkxgUBQtpR5kUpmZiYLFixgyJAhjBs3DgMDA1RUVLC2tmbDhg0kJSXx888/06BBA27c%0AyBmk9urVi82bNwPg7e3NwIEDady4Mc7Ozvz666/Z7X755RfGjx/PlClTaNKkCQAxMTF88803ODk5%0A4eDgwNixY3nx4gUFsWXLFhISEti4cSPW1taoqKhgamrKggULGDx4MK9eSbbBS0lJYenSpbi4uNCw%0AYUOGDBnC/fsfAth69erx33//MXjwYBo1akTPnj25d+/DEx8HDx7E1dWVpk2bsmjRoo9+c0UWXQN9%0AkuR2zHgXm0AFI/1cbSsY6JMc/y5XW4AKRvqkp6QReiuYgP9usrjlRLaOXkUTN2c6TeoDwL3zd2jU%0Awwkrh3qoaahh17kZlo1qo1upZDf5Kxjok/Q2Z3GTRIfcNxUqGOgVoEN6tg5LW05i2+jVNHVrTcdJ%0A7jk+036iOyuDd9Jn8Sj2f/tbjiRXYdAx0Mt13ZNjE9E1zH3ddQxzX/ckqcy6RvroGOrl2vUkKTZB%0A8l0qKryLiSMmNJKzK/bxo8NXnF99gF5rxlGzpQ0A+qZG2Pdpzc0//2Od40TunbzOgC1T0TMu2lPF%0AFQz0ss98f09ibAJ6Cm1Jj6Q8+kHPqCL3L/piZF4V56EdUddUx7y+JY7ubXJtR/6eISvG88T3IQ+v%0Al872/J8SBoaVeBubc5eq2DdvMTTKv38fPL/FNf8zJCclMWeaZJv9d4lJjB02hQmTR/Pg+S2u+P7L%0Ag6DH/LGp5MllAG1DPVJic9rQ+9facnaUV1v5dqio0OjrnvhuOJ7jzzpVKuLwbR8uzd2uFNkLQs9A%0An8RCjo/C4uTeli0P9jNp8yyO/LCPgAslewpVHl0FvjUpD9+qq8C3Jsn4VgCTutVx6NuWE8tzb09f%0AydQIyyZ1SHgdx/KWEzk6fzudZwzAtpODUnTRNsjtJ9/flNaRty0DPVIUtJVt12HFaK6uPUzym9Iv%0ArJXYUs7fTYyNR9+weDfS7do0wsquFsc3Knd79LzQVyB/Qgnkf0+r3m1ISkjCx1M5W1rnh6I+KIkO%0AH7sPdPKwaZDEEYVpKz9OALQq6eK6aDi3Np0kIyWNmMcviAl5gfOsAWjq6VDB2IBm47qhoqqKdgli%0AvdKSHyA68Ckv7j7mz85z2d5+FtqVKtDzt0nFlr0gKhjoKYxh84qd8oph9Ywqkvouha3jfqDjhN78%0AGLybhZc3EPkwAq8/lPv0UWnG3Ymv43kV+oJ/Vu5lUbMJnFpzgIFrxlPbyVYpumgZ6pH6VnHcoVWC%0A+blC9SrYz+xHwE/HSiRfUdA31CdBrl/iY+OpqKBfCuLmuZvYO9nTvGNz1DXUsXW0pVkHR/QMin9N%0AFKHMdaiBaWUAPmvbiHU95/LrwEVYt7Ch24yBSpX5PYrXX4rjCh0FMUhSbCI6CtZ9eWHhWI8Zj3Yw%0A3GMhfocu4rffq3iCK0CZa7iUdylsGreGThPc+Dl4D0sv/8rzhxF4KvBDbYd34eH1+7x4GJHrvaJS%0AmjmNsLuP+XvpLr7cNZc1D/cw8cACTq09QLhfSK7fKpoOufMDSbEJuea5921T8skPyPNZhybUa9+E%0Ay5v/yf5b7Tb2mDWw4uLGv4stc2nmNCpWM6J6kzokvo5jvdM3nJq3A9fp/anXSbIr75uwKGKeRLJv%0A5BrWNZ9E2M1ghu6Zg45B3tvIFwZ9Q8UxX3F9q52TPY5S32rjaIvjR/Ct8ugb5J4fEmLjqVgEH/Se%0ApIR3hAeFceqP40xwHM3v03+h7+SBuAxoXyIZ8/KTimxJNx9b0imELb2n9SQ35jzYQdclIzn27aYc%0AN2cBPt81m1mBW6ndriEHxqwlPaVoO30oGtN5+aXCjumajp+x+OFOxv+1iDuHLnDrgFeOz7hMdGNR%0A8J/0XDySI9/+nqPopSRoG+YdiyvM0yhoqy3flyoqNP6qJz6/5szTKIvSWj/oGOmjrq2JTd/WnJi0%0Aka3O35KenEqv3yaXWAdF1zLf/JiCtu9jjZiHz3gddAuLkQAAIABJREFUHMGRvovZ2XIqSTHx9No1%0AE1UNSQFm5O2HRFwKZFeb6Rx2W4RJk9q0XTayxDpA2Yzv97SfM5i0dykE/lP8B7qUaf8VTI2oN6AN%0A3kv3srv5ZF7fC6Pr9mmoa2sSefsB6UkpNJvRH3VtTSpaGmM7vANaBsVbR5cnvyo7R68vxhyd33gu%0AbD5Ptq9cV4zGO498nm6VirSY1gfP7z9OrjivuSGveK+gPCtI5oalD3cy4a9F3FYwNwA4De9EyPX7%0AREuLMJXJp5YfEwgEZUuZF6kEBgYSHh7O8OG5z/fV1NRk0KBBeHl50apVK86ePZv9Xnh4OMHBwXTt%0A2pXIyEi++uorBg8ezK1bt9i6dSv79+/n+PEPga2vry+Ojo7cvHkTgDVr1pCYmMi5c+e4cOECAMuX%0ALy9Q3jNnztC/f380NXM//Tlz5kxatZLsRrFu3Tpu3rzJ7t27uX79OjY2NowfP57U1NTs9lu3bmXZ%0AsmV4e3tjbGzMunXrAAgJCWH+/PnMnTsXb29vbG1ts2UsCtHR0QQGBub4V1hUFARyeTfO+634l7H8%0A0m8B/qdvkpmeQdjdx5zbeJRm/V0AuHXkIl5b/mHI+oksurmJz9o2xO/fG2RklLwopyg65Nc2/mUs%0Av/ZbSMDpW2SmZxAup8N7zm3wYM5nwzk4azMDVo/nM5dGxZC5KG0LaKzg/SxpsdPD877sHbGayMCn%0AZKSmE3j8GkH/3qJRf8n2riqo8PC8L6FXAklLSuHyr3+THPeOuu2Lvi1k0XTK+72XT6PYNnEdbYZ0%0AYtXtrbjPGcK1w15kZmTkaKeqrsbI9ZMwrWvB1q/XFVne/y8UaYxLqWvmQHO7jqSmprHr0G+oqKhg%0AaGTAtt0/8/PazXxm0Rznpt2obmHKvCXTlShrURoX3KSGa0NUNdR4cjrnjWunBUMIPniR2IeKn1z9%0AGBSnH/LD2+MC4+oNYt3IpfSa1A+Xzzsq9ftBeb4VoM/SLzjz02ESX+c+2k9FRYWE13Fc2PwPacmp%0ABHvdJfD0Ley7tyiyzHnLV5TGeb/VYLALqKgQsM+rhBKVACXZkoaWBiOWjGXngq2kFTHxWiKUPBYA%0AeozuycntHyfJqQhljWcNLQ1GLhnLnx+7D5TsWysYGzDwwHdEBz7l6jrJ8SdZGZkcG7cefVMjxl/7%0AiX67ZvLgpCQWl5+/i0wpyA9wbNx6bvx6nLR3KcS/iOHsvD+xaFGfSnJPGioVJcXhFQz1Gbt1Bv/+%0AcoTp9YezuM03GJlXwf37YSWXUV6MUoq773v6sHXkKp4HPiEjNR3f4974n75Js/6KjygoFkp2RxVr%0Am9LR43tCD17i8b6ir+lKgrL8UsD1AH6f9xujvhvNbp899BjZA88j58lML+E4VoCy1qGogLqmOid/%0AOMC7t4lEP36O15Z/aKjEOKJI8iiZ8BvBrKkzij97zadeN0fazBig1O9X1hqugqE+X26dyalfjjCl%0A/jDmt5lEZfMq9P0+Z/5HRVWFtiO64LldeUV0pZXTqO1kQ7eZg9g8YiUz6w1j4+AldJjoTgNlFFYr%0AqyNksOncjP7rv+bw1I3ZNybUtTTouXgk/yz8s8g33osphrRt8XMaqKjw7nUc3ptOkJ6cyiOvuwSd%0AvoVND8kYv/TzUY7P3EJCdCypCUmcXb6X9JQ06nUu2dHSeclVHAKvB7Bp3m+M/G40O3320F3qWzM+%0Agm+VR1nzw5OAEJYM+p771wPJSEvH/5IvZ/ecpm3/khWpAEXyqQXpo+j9LLmHAS//cpQV9UZyfOYW%0Aeq4ZS+12DXO8v3fYSlbZjiHg2FVGHJxX5Ie4CiOnXOMCmzy5EcSCuiP4rff32HZ1pKNcIabXhqMs%0A/GwEHrO20Gf1OOoWI0+Zt3zKbZtXnkaplMb6Qdpvvn+e4U1oJMmxCVxYvh8Tu5oYWlUruszyYinJ%0AhC58t4Ory/aREptI8psEPGdtQ796Fcykx8AddlvEvf1eZKam8+bRc64u309dt5aoaqqXUIP3whWh%0AqRLGN0D72YNo0MuJA1+szX4godgo0ZYe/HWFV/5PSEtIwnvZPrQrV6SaY11S377j3y/WYd7KhuF3%0AfsX1pwk8OHKZrJLcMyknfvXSz0f5R2aOPlecOVpJY8F2sAsqKioE5pHPc543hHuHLhLzEXPFysyz%0AgmRumFd3BL/2/p4GXR3pJDc3qKiq4DSiE1e3/1tkWQvLJ5cfE3w6ZGX+//j3/wglRRbFJzw8HB0d%0AHUxMFJ/lWatWLSIiIpgwYQIbNmxg7ty5gKRYxN7eHgsLC7Zu3UqdOnVwc3MDJLuUDBo0iGPHjtGz%0AZ08A1NTUGDx4cLaDXLRoEenp6ejq6gLQoUMHfv+94POow8PDsbIqeOvNw4cPs3jxYqpXl5y1N2XK%0AFHbv3s2dO3do0UKyaO7duze1akm2FnN1dWXbtm0AnD17FhsbGzp06ABAv379+PPPPwv8TXkOHDjA%0Ahg0bcvytO7mLDJq6OzNg5djs1xH+oega5qxc1TXUJ/5V7puICTFx6OjroqKqkr3F2/sKXEXtAWIi%0AXlKxaqXs1//9/Bf//fyhEvKLrTN46vuoIPVy0MS9Nf1z6ZCz4lTXUI+EV28V6BCPtr6OQh0S8tDh%0ATcRL9GV0eE9GWgb3zt3B79R1Wg7rSFA+Z2nbubem58ovsl+/CHiCjkHu6n1FN2/fvY5DK5fMkj5L%0AfPWWdzFxVJZb/OgY6vPuTUKuI3PeExvxEjN7iW0nvIwlWWararKyiHv+Gr2q+S/CHd2dGbJyfPbr%0AMP8QKsj1QwVDfeIV9kNuW6qQbUuS9nf/u8nd/25mf6b9mB7ERn7YOldDS4Mvt8xEQ0eLH/vPJzG2%0A/BwVVpa4D+jBynULsl8H3L2HgWHOvjQwMuD1q4KPz4h8HsWS79dw8955GjSsT6MmdiQkJLJjs2R7%0AwLAnEfz28x+s+205S+b9UGLZk2Li0JLzR9qGemRlZpIkNzaSY+JyPY2jZajHm+CcT2PW6tGcsHM5%0Ax6Z5K1tMmtbhUPs5JZY5L5zc2zJq5ZfZr5/4h6Anp1te46MoZGZk8vBWEOd3/0v7Ed3w2num4A/l%0AQRP31vSV8a3PiuBbEwvwrc0GuKCqocb1PYq32o+X90NI5o8ajRRvD1lUkmLi0JZ7SkMnD9tKionL%0A9XSztqEer4Mj0DHSp+W3/fAYvlopchWGVu5tGb1yQvbrJwEh6MvNH3oG+sS9Lrot9ZrYj6eBofh5%0A+ZRYzrxo4+7ClysnZr8OCXicS359g4rFkv89xhYm1LStxe1zNwtuXAxaubflC7k+kH/qtbh90Hti%0AP5585D54FxOX6yml9771nZz9v1Ng/zqGeryS8a2VLI0ZsHcOIed9Ob9gZ45tf18/eMbBwSuyX5vY%0A1SQ9OZUkRWc9l0P55YkLfwmAnokhb59GF1uH9zRzd2bQynHZr8P9QxXETnqFjsNlY6fG3Z1ISUji%0A4g5J8ulVWBRnf/+bYT9+jcfSXcWWubzE3bLvV7fLvU11cUh+nTvu0JLaVoqCmLwgKjeqhcvuGQT9%0AfpLADR+3aK5dn3ZMXPlhl59HAY/Ql+sXfcOKxBbTt/6751/+3fMhkTlu0XheR74unrBSPuY69P2S%0AJznuw5OJMREv0aucty2VhHev49AxVBxXFMcvFYqsLKLvh+H96990WTGai2sOFkv2j7mGa9rdieSE%0AJLx2nAIkfui/348x4seJHFm6M/t76jS3QUNTnUc3ircLZlnmNFoO6Yj/vzd5eFVytEborWB8/r6K%0AY38XAv67VWgdGrm3pvfKMdmvnyvQQcdQn0QFMiXGxOXyrToy+YH3OAx2pfPsweybsJ5Hl/yz/972%0AazdeBD7loVfRjigqy5xGooK1QmzEK8wb594eHyArU5LT0DcxLJKOLn3a8bWMb32ch299W0zfenrP%0Av5yW8a1jF40npoS+VZ7W7i6MXflV9utQBbG3noF+sXWQ52VENM27tSzSZ+zcW9NDzpZ0C2lLifnY%0A0jupLRkVMj+WmZbBw3M+3D95g6bDOvLIM+eYSE1I4urv/9BoQFsauLXk2ua8C+saubfGrYAxrWuo%0ArzD+KeyYBsmRUZH3w7iw8Rhuy8dwZk3O4yoy0jIIOneHgFM3aD6sAw/yyVMWluTXudfS2gaFz9No%0AG+oRIzfnWXdvztNzyt0JVpbSWj8kvY4jMz0jx/F/cRGS9UOFqpV4E1r8oyqS8rnuyQpyGIqu++s8%0AYo20xGRSYhOpYKI47xsf8QpVdTV0K1ck4UXRjlUv8/GtokKvH8Zh3siaHX0XEStdzxUXZdp/0su3%0ApMrYSvq7FJJjEtCV5t8jbz7Ao9fC7PetujYjsZBHFZX5dZdSkF+Fos/R7xTk8/LKFec3FnSM9HH6%0Ath9H88jnWbSyxbRpHXZ3VF6uuLF7a9xl5oZnecwNhY333n9Wfu39fm7w2ngM9+Vj+E9mbrBqXh91%0ATQ2e3Mh57Hpx+dTzYwKBoGwp8yIVgIyMDLKyshRXYEr/3qFDB+bNm0dQUBCfffYZZ86coXv37gCE%0AhYXh7++PnZ1djs/JFpNUq1Ytx/c/ffqUlStX4ufnR3JyMpmZmRgYFFwFr6KiQkYBT36+ffuW+Pj4%0A7AIUgAoVKlC5cmWePfuwhdb7AhYAHR0dUlJSAIiKisrxHkDNmjULlE2egQMH4urqmuNv27ovydXu%0Atsclbntcyn7ttmAE1RvkLMSpYV8Ln+O5z697FvgEVFQwq28p+T9Qw96ad28TeBnynDotG2DZuDZn%0Af/1w/qOJtRkx0gC9qpUpxtZmBJ6VVMpraGlg1aweF7YV7QmqOx6XueNxOft17wXDc+lgYW+N7/Hc%0AZwcq0sHCvla2DrVb2mLZuA7nZHQwtjbP1qHPktEkJ7zj5Kr92e9nZWYV+PSLv8dl/GVk7rxgGKZ2%0ANXO0MWtYi0AF1/1F4BNUVFQwsbHMPvPZzN6apLeJvAp5wXO/UByGdkBFTTW7wtq8YS2e+UrOTm46%0ApD1JsQncO/Hh7PIqtc14EybR6eWjZ1STO+OyolllYp+9ylenGx6XuCFjS/0XjKRGg5w3DSztrbmt%0AoB/Cpf1QvX5NwgNDs9u+e5tAVMhzdCpWoGHnZlw75JX9mfpt7Am5/SD79egNU8hIz+C3oUtK/ATY%0A/xIeB//B4+CHrZwXLJ+FXUObHG0aNrbl+F+5K6hr1a7Jnr8207Vtf2LfSILJ98ePpaelo6amiqpq%0Azk25NDU1c52tXVxe3g1Fz7wK2oZ62dsuVm1YizcPnpH+LiVX2yr2NXlwWGKDKqoqVGlQkyC57c8t%0AOzbGa8qmHH+r06cVOlUr8fn19dmfBRju9xtXvv+Tx38XfyvQ93h7XMDb48MT1J8vGI1lg5xJVCt7%0Aa24cvyL/0QLp/pU75nUs2Dz15+y/SfxQevEFJrdv7aVE3+q2eCTV6low/7akL1TV1dCqoM2CO5vZ%0AMfYHoh4+o+04YzR1tUiV9rVR9aq8eVayhMJ7ovxC0ZezLZOGtXj98BlpcrYV5ReKsV1N7snYlnGD%0AmgQe8MLKtRHahnr03fth0apVqQK9tk7l3pHLeC3YibK54nGBKzK2NHTBaGraydlSw9pcL4YttZIe%0Ao7bRZwcA6poaaGhpsNFnB993+5aYFyVPml/08OKih1f261ELxlBLTv7aDWtz5fglikuzjs15ci+U%0AuJii31QuDPJ9MGzBaKzkdKjVsDbXitEHLd3boFdJj9/k+uA3nx18p6Q+eG//OoZ6JEnt3zQf+zex%0Aq0mgnP37S7eM1THUo//uWQQcvID3T0eRp17PFjy7EUxClCSZZtnGjhd3Q/ItBCkv8lc0r4zjVz3x%0AXLSbjFSJPzWqYw6glAIVgJsel7gpEzv1WTACi1xxuDV3FPjZCKmfNa9fkwhp7PQ+Do8OeU7dlg1Q%0AkZuj1TXV86pXLjRlGXc7DenAu9gE7p64luP912HK6Y8Yv1B0zaugZaRHSozEtio3qsVbBXFHQehb%0AmeCyazo+i/cScrD4/qyweP7liedfntmvxy4cR227nIWddRrW4dLfF4v83ZWrVcbW0ZaLMp9t7NyI%0AI7+XbMvlj7kOTXwTT2ZmJmY2NXnkLdlR1Kh6VWKV4EMVEekfSkWz3H7plQK/FOkXSjW7mgQc+eCX%0AqtnWxE/BVtzyNOjTGvsBbdk7aFn237IyM0v0VO3HXMPVU+iHNEDOD9l3dCD4aiCZxdSjLHMaqmqq%0AqKrl9rVFxdfjMr4yvrXbguGYyelQ3b4WfgrzA09BRYVq9S15IdWhukx+AJDssjB9ANsGLyXy3tMc%0An2/k3gqdSnrMubMpW351LQ3m3NnExu5zeJvHDcmyzGm8fPgMp/Hd0dDVyh5jBtWr8DZCkrPoNG8I%0AvocuZh8toKqhhqGlCW+KOF94/eWJl4xvHaNk32rjaJvjs42cG/FXCX2rPJc9vLgsE3sPX/BFrrjV%0AumEdrhYj9m7erSX6RhU5u/tDLsG8dnWiw4p2I17eljoVwZYiC2FLTeVsyUzGlrouHUlKfBLnV324%0AgZeVmUVmmiT2G3tyGRd+PMKDs3c+vJ+VRWZa/jk/+THdvRhj2rS+Jc8VjOlGfZxpOqAt2wYtzSmz%0AVL9eS0aRnJDEf3J5SmXtgBbtl0ee5mHueCnaL5SqdoXL03hOzZmnUSaltX7IysziTWgkxjaWPPxX%0AUqhYsXpVAOIKyKkWhKLrbtywFjEKdHh/3YNkdKjaoCb39nuhoadDyzkDufXzURKjYgHJTXudyvq8%0ADYumiq0l9fq04sqSvdnfZ1jbjPTkVBKjClcgIUtZjm+QzE1V61Zne59FuY6oKQ7KtP83D59R2aZG%0Adnt1XS20jfSIf/YKNS0NrHu2IPTUTdISkwGwaGNH5K0HFIby7Fc7zhvC3RLM0dHFyOfdV5DPqynN%0A5/WRy+f13DqV+0cuo1lBG92qlRjtnTNXPM73N7zm/cmD40XPFft4XMZHpl96FGFueF7A3NC4jzMO%0AA9qyRWZuyJSZG95j07Epj0sQd8vzqefHBAJB2VLmx/1YWVmRmppKeLjiczFDQ0OpWbMm+vr6tG7d%0AmrNnz/Ly5Uv8/Pzo2rUrANra2rRt2xZ/f//sfwEBATmO+1FX/5AkyMzMZPz48RgZGXH69Gn8/f1Z%0AuHBhoeS1tLTk0aP8d/mQPdJHHtlCmby2vUpNTSVd7sZipoJt6grC2NgYW1vbHP8Kw7V956jnbE/9%0Ado1R19LAsb8LVa1MuX1UMpnbdW7GxIMLAUh8E4/fqet0mz6QCob6VKpmRKdv+nB9vyeZGZkkxSXS%0AaXI/mrq1RlVdjep2tXAZ14OruyVP9lc0MWTYL99Qo6E16loa9Jo3nNdPo7ITicXl+r7z1HW2y9ah%0AWX8XqlpV485RSRDQoLMDXx2U7CzxTqpDl+kD0JXq0PGbPtzI1uEdHSf3pYmMDm3H9cB7t+T4qcfX%0A79FyaEesW9RHRVUFyyZ1aNyrJfdkFrCF4c4+T2o521HHtRFqWho0GtCWylam+HlIJvB6nR0YeWge%0AAElvErh38gbtpvdHx1AP/WpGtJnsjs9+T7IyMnnk6UtKfBJtJrmhrq2JeSNrGg104bZUZjVNdbou%0AHoGpnRWq6mrY9nKiTrtG2e/77POkepPa2Pd1Rk1LQ5L80dYkuAhPggFc3neOz5ztaSDtB6f+7TC2%0AMuXGUUkSpmHnZkw7uAiQ2JLPqWv0lNqSQTUjun3Tjyv7z5OZkUlmRgb954+kzbDOqKiq0LxPG6wa%0A1+WSdJeIZr1bY1rHgi1f/SgKVApg384jOLu0wLWjM1pamgz43A0ra0s8DkkKWTp3d+XQPzsAeBIS%0ARnxcAotWzKZiRX0q6Okya95knoSE8ehBCBfOX6WamQlDRw1AU1ODamYmjJkwjP9OeuYjQeF5HfiU%0Al3dDcJw7CA09HQysTbEf25V7uyS7bwzwWk21ZnUBuLfrHHX7tsa4iTXq2po0/qY3GalpOXZN0beo%0AiraBXvaT8O+5ung3B9rM4Ejn7zjS+TtODV8DwJHO3/H0v6KN5cJyYd8ZbJ3tsW/XBHUtDZz7u1LN%0Ayoyr0vHRpLMjcw7mLixURPC1ezTr3hKHri1QVVPFrI4F7YZ2xvescrfKvb7vPHWc7fhMOqYd+rtQ%0ARca32nZ2YIKMb/U/dZ3OMr61/Td9uCn1rbu//okf2n/L+m6zWd9tNodnbyYu6g3ru80mwj+Ee2dv%0A8+5tIt3nDkFDRwtrJ1tsOzlw65Byjkp4GfiUqLshtJ49CE09HQytTWk6tit+UtsacX41ZlLburvr%0AHPX7tKZaY4ltOU6S2FbIOV8e/HOdP1pNY3eX77L/JUa94cysrXj/eFgpshaE176zNHC2p6FrUzS0%0ANGgzwBVTK7PsRWLTzs35/tDSAr5FwiL3OczuOIXvun7Ld12/5a8f9xHq/5jvun7Lm2IkpArD2X3/%0AYe/ciCauDmhoaeA6oAOmVubZhSyOnVuw5NCK/L9EDivbWkSHR30EaRXjKe2DRnn0gUPn5swrZh8c%0A+Qh9EB34lMi7IThL7d9Iav++UvsfdX415lL79911Dps+rTGV2n8LGfsHcJ49kBc+jxUWqAA0Gtqe%0ANnMHoaalgXGDmjQb141b+Tx1Wp7kf/cqDuuOTXD5/nM0dLSoYGJAu/lDeHTmTnbRjbLx3neees72%0A2Ej9bIv+LhhbmXJTGofbd27GZJk43PfUdbrLxE5dvumLtzR2un/xLgamRrQe2hF1TXUMqhnh8kV3%0A/M4od4eh0oy71TTVcV80kup2tVBVV6NRr5Z81q4R3nvO5ilfUXgT8JQY3xAazR2Eup4OFWub8tm4%0ArjzcKbGtHhdXU9WxbqG+q9nykTza41UqBSqKOL33NI2cG+Eg9a0dBnTE3MocTw9JjNaisxMrD68q%0A1Hdpamkydd00mnVwRFVNlQETB6Clq82l40W/KZsfylyHJrx6S8B/t+g+azD6VSthVL0qbb/ozk2Z%0AgndlEhX4lBd3Q3CR8UuOY7ris1tiO2PPraa6g8R27uw+R4M+rTGT+qX/Y+8+w6K42gaO/6lLL9IU%0AREVQFEUEu1Fj70nsmmCJ2BN77NHEjvXR2LuJXYmJJpbYsPfYO0VUUEB6b8vu+2FXBHaxsYDmPb/r%0A2g+y4+x9dmbOuefemTMNh3+FNDOL4He4gzz06iPK1KxIrW9bo6Ovi5mDFfWGdCDoPc8930ST53D3%0Az9zCskwpGufqh5oP6MCtfP2QYzUnYkI1c7EZFG9N4+7xa9RoVw+n2q5o62jjWKMiHh3qc+do4fra%0Af3f649LYncrNaqIr0cOr++dYOZXmlrJvrdqmNgP3/AQo+tZ7h6/QUtm3mpUuRbORXfhX2QaJqSFf%0AzvbBb8wqlQtUANZ2+ZllrSewsv1kVrafzIklv/P8Tggr208m8T3Gu+KsaQQcv056QiqtpijG6AoN%0A3XBtU5ubfor91KKsDe1n98fUzhI9IwktJ31NtlTKo0I+SuTojiN4NK5JLWXf2qJHK+ydHDiVq2+d%0A+459q55En9G5+tbuw3tgYGTAOQ33rfn57zyGe2MPPJV5a9MeLSjtZM+5XHnrz35vfxw6KG5c6T21%0AP+6Na6Kjq4N7Iw+a9mjBsW2Fe4TAjZ0ncWrsjotyX/JQ7kt3cu1L/XLtSw8OXaFprn2psZp9qbFy%0AX7LPty89vfSQ2n1aUV5Z0ytbqxLVv2xAwAnFXdth14No+kM3LMvZoq2rg+fXzbBwtCX4zO33atNV%0A5THtqjymaymP6ZvKY9qtTW0GveGYbp7rmH565SFlPZxp8G0bdPR1sXCwpvHgjjxUjgUhlx9Qr3dL%0AnJRtKudViRpfNsh5v7Be1WnqTX5dp/EY1I57yly850k1dRrlmOelzMWf+r+9TqNJxXn+c3PbCWr2%0Aa4ldDSf0TQxpPKE7z87fI/F54X5Mjb73lJe3HtMg1/dec1A77irb4H1yAWWUbbi79QRVujbCTtmG%0A2so2PPG/SVZyGnaeLjSZ2ReJhTEScyM+n9Of6AehRFwLIi0mkWrfNMPruy/Q1tfFwqk09cZ1496O%0Ak4W60eCV4jy+y9aujHvnz9jVf6FGLlABze7/97b549yxHo5Na6BroE+9iT1ICo0i4moA2ZlSao/u%0AjNfIr9DS0aZsk+pU6tKQOxuPfFDcH1O/alHWhna5xugW7zlGv6rnfZarnuc1qB13lNugT6563p18%0A9bw6ym0QcuImgQcu8+tnY9nR9secV0pkHMcnbuDS/37nzKxtbPl8fM57+/spasU72v7I42Oa6U+v%0AKuusuccGa6fS3Mg1NgzONTbcPXyF1vnGhld11ifKsaFhrrGhyeCOPMjX95epVoFYDebd+X1q9TFB%0AEEpWic+kUqVKFSpUqMCWLVuYOnVqnvekUil79uzJeYxP27Zt2bp1K1ZWVtSsWTPnEUHlypXj+PHj%0AeWZjiYqKwtzcHH19fZXPjI6O5vnz5yxdupRSpUoBcP/+/XeKt02bNmzbto3BgwdjYpJ3Kq7x48dT%0ArVo1+vbti7GxMY8fP6ZKFcWzHBMSEoiJiaFcuXLqVpuHra0t9+7lvUgjODiYmjU1+OzQN4gICGPb%0AqOV8Na0vpRysiQgKY8OABSRFKWZRMDA1wjrXlG5+U9bTbc5Afjy7DJk0m+v7z3NokeJq/bC7IWwd%0A8QutR3Wlu+8g0hJTOPfbEc5sUkz3G3zpPkeW+OGzfhwSY0OCL99n0+DFGmnD9lEr+HJaHywdrIkM%0Aes6mAQsLbMPeKRvoOmcgU87+gkyazY395zm8SHG17/O7IWwb8QutRnWlm+9A0hJTOf/bEc4q23Dr%0AwCWMzE3ouWgYptbmxIfHcGLFvvcugEYFhPHnqJW0ntYbcwdrooKes9NnESm5Yi5V4XXMB6dspMMc%0AH0aeW4pMms2d/RfwV07xnJ0pZafPIjrM9eGzYV+QHJ2I/4LdBCqT4CubjyAxMaTb6pGY2lgQFxbF%0A7kFLCFdeHR1x7yl7R6ygxYSedJzrQ1TwC7YM/2Q3AAAgAElEQVT3mU9GUtp7tSk8IJRfRy2j67R+%0AlHKwISIojNUD5pOobJOhqRE2TmVylt8xZR1fzxnMrLMryJZmc3X/Of5atBOAjJR0Ng5fQrdp/ejy%0AYx8ig5+zymceCcqEpEGPZliVtWHRrU15Yrj8x1l2TC66uzHy82r2JQBS5R0qr/59/eRfxRbD2wQ8%0ADGLU0MlMmz0eB0d7gh4F4/P1CKJeKk6YTc1MqFBR0VfJZDL69/qe6fMmcenOMTIzM7l57Q4+3wwn%0AK0tKSPBTBniPYNyUEUz6eTTJSSmcOHKaeTOWaizeY0OW0WS+D31urCArKY372/y595vixMfSxR49%0AYwMAQk/d5sq8PbRcPQJDKzOiboVwuO8istNfX7RkpJyWO+1lfJ7PyExIJTPh9RSbWsq7IVPecxrT%0A9/E8IJR1o37h62n9sXKw4UVQKEsH+JIYpYjN0NQYu1zHx9wTy7Aua4O2jg5a2lqse6Q4NiY3H0nQ%0A9UesGbGELuO/YfDSUSREJXD573McWKnZiyQiA8LYOWoFX+TqWzcPWEhyAX3rH1M20GXOQCaf/YVs%0AZd/6j7JvTcn3qI+U2ERkMhkJuR7htbHfPLrMGcD0G+tIjknkjx83EqKh6SgBDgxdRst5Pgy+toLM%0ApDRub/fn1hbFvlXKxR49I8W+9fT0bc7P30OHVSMwsjIj8nYI+/otynmOcXJE3v1Eli0jLSaJjIS8%0AU5AXlbCAZ6wetRTvaf2xdrDheVAoi33mkqDcl4xMjbCr8HpfWuC/HCsHG3R0FfvSxkeKMXtC8xHE%0A5JupJiUhBWlGFnEannY8t9CAZywb9T++nTYAGwdbwoJC8fWZRXyu+EtXsM9Z/hf/Vdg42ObEv+OR%0AYj8f2XwY0cr4LWwsCH8SXmQx5xcW8IxV+bbBolzbwDDfNliYbxtsUm6D8W/YBpqe+v2voctoPc+H%0AYcr9/9Z2f24q93+rXPv/k9O3OTt/D18o9/+I2yH80W9RzgWh1Xt8jjxbRqW2tfOs/+ikjdz/4zz/%0AjF9H20WDGX5rNWmxyZxb6EewBgo6xRX/3j4LaPqTN0OuKGaqCjpyjZMztxU6/oKEB4SyZdRyukzr%0Am5M7rc2Xh+fOnXZPWUfPOYP4+exysqXZXNt/jgPKPDwqJJx1AxbQYVxPvpz4DenJadz1v85f87Zr%0ANObizLvPbf4HibEhfVeNwtTWgtjQKH4dvJjnd0M01p4zg5dRb4EPXW8p8o7Arf4E/KrYt8xd7NFV%0A7lvVR31F9VFf5TzkvP2xuSCXc/eX/Tz2O0uZz92xrV+FqoPb5lm//9fzeXn5kcbiLcizgKcsHrmI%0AgT8NwtbBlmeBz5jZf0ZO32psaoR9rr519ck12ObqW/cGKO7kH9psCOFPw1k2YRlDZgzBYuUEgu4E%0AM73vz2Skvd/sMm+jyfNQgF0T1tBt9gAm+y9BJpNxefcpjq/aD6g+HsZn/XjkchnX/jjLnsnrPyj+%0AfcOW0XaeDyP+XUFGUho3t/tzPXe/pMxZQ07f5vSCPXy1cgTGVmaE3w7B79vX/VLPrRNxrOuKlo42%0AOnq6jHukOL/Z3Wc+oVcesafvAlr81Jtmk3uRlpBC0PEbnPLd+UExq6PJc7iXIeGsHjCfL8b1otNE%0A75x+6M95eftRM2uLnBxYE4qzpvHv3jMYmhnTc/4QzMuUIiEiDv/Vf3G1kBdWvwwIw2/UStpP64OF%0AgzUvg56zbcCiPHl37sfh7J+yga/mDOCHs0vJlmZze/8Fjiv71qota2FsZYb3+rEqnzPD9ducdb6S%0AlpBCdmYWiRHvdy5UnDUNaUYW2/vOp8NcH8bdXENqTCIHp2zimfJc4a8J62k91ZtBB2YjMTXk+c1g%0AtvSaQ1Yh+61nAU/538hFDFD2raGBz5iVq281yte3rjq5Jk/e6qfsW79rNoSIp+GsmLCMQTOGML4I%0A+9b8wgKesWLUEvpM88HawZbnQaEs9Jmd69zBmNK58tbF/iuxzpW3/vZIsY1+aP49145dYcuMjXw7%0AYxDWDtbER8Xz24yNXP2ncDORRgWEsS/XvhQd9JxdufYliZp9qf0cH0Yo96W7+y9wMte+tMtnEe1z%0A7UsnF+wmSLkv3T9wCQNzY75cNARjG3MSw2M5t3I/t/YojuFjs7fTfEIPfPbPRFeiR3TwC/yGLCEm%0A+P3ONV4GhLEn3zG9NdcxLcl3TO9THtPjch3Tx5THdFxYFL/1m0/7aX1oM/lr0uJTeHjiOv/4Kma+%0AuHPgEobmxnRdNBQTa3MSwmM5tWI/1zR0wwfA0SHL+Hy+D32vv71Oc3n+Hlq9qtPcDuFQv3er02ha%0AcZ0/3Nh8FENLE7ps+gF9U0OenrvHgRErNdKGw0OW0Wy+Dz7XFW24t82fO2q+92enbnNx/h7aKr/3%0Al7dD+DvX935o4BIaT+9N79OL0JHoEXbuLge+XaR4nFpEHAe+XUSDST2pPeJLsjOlPPz9LJcW+Gmk%0ADcV5fNfs8TkSUyNGnv8lTwxPrzxiR595H9wGTe3/T49d5+KsHTSZ56PYTrcec6jfopzZSY59t5wm%0Avj5U79+alBexnBi1hmhl7f59fUz96t8T1tNqqjcDc43RW99zjD40dBkt5vkwUHk839nuz+031PPa%0Ar1Jsg8jbIex/Qz1Pnq+el7uup6Wrrfb/FEZkQBi7R62kY66x4bd8+V7unPXPKRvoPGcAE5Rjw639%0AFziaa2zY3G8+Haf1oa1ybHhw4jqHfXfk+UxTa3OV3E+TPsX6mCAIJUdLrqlnMhTCxYsXGTJkCH37%0A9sXHxwdLS0seP37M9OnTSU5OZseOHRgaGpKUlESjRo1wc3OjY8eOeHt7AxAXF0eLFi0YMGAAAwYM%0AICoqiu+++44vv/ySQYMGsXz5cs6ePcuePYqBVCqVUqdOHcaMGUPPnj05evQo27dv58GDB1y4cCFn%0AfYcOHcLZ2RlXV1fWr19PkyZNSE1NpUePHujq6jJnzhzc3NyIjIxk1apV+Pv7s3PnThwdHfnpp5+4%0Affs2a9aswczMDF9fXy5fvszhw4fR0dHJs06AP/74g8WLF3P+/Hlu3bpFz549WbNmDQ0bNsTPz49F%0AixbRpk0b5s378AQKYGyFXoXbWCVMG/Wzz3xKzOQlPoFRoUVoffozlfzyb+GOpY+Bi2unkg6h0KYY%0A1ijpEArtku77Xbz1MbJB9YLOT00ZmU5Jh1Bo17WK56KWopRG4R4x9TEwKPlruAutptyopEP4f++Z%0A9qefK+mX/KSbheaZ+emPDbt0i/YHm+JQSdvk7Qt95Gzln/7Y8Eyr4BlfPxUG/4F+yeg/0AZ9+adf%0Al7kmL7ofZ4qLkdan3y+5YVzSIRRaulaJl9ULzTH70++Xkj/9bgmDT39XIk77026EjezT35GiPvFt%0AAGD2H8gzIrQ18yidkhQqTy/pEDRi21PNPkZRKFlpJ9aVdAjFwrDF4JIOodh8FFlogwYN2L59O0FB%0AQbRr1w4PDw+GDh1KzZo12bp1K4aGhgCYmprSoEEDbt26Rdu2r+9Is7S0ZNWqVZw4cYI6derQu3dv%0AmjVrho+Pj9rP09XVZfr06axbt46GDRty9epVli9fTunSpWnduvUbYzUyMmLHjh3Uq1ePESNG4OHh%0AQc+ePZFKpfj5+eHo6AjApEmTqFq1Kt27d6dZs2ZERUWxefNmdHTeXij18PBg6tSpTJ8+nfr16xMQ%0AEJCnvYIgCIIgCIIgCIIgCIIgCIIgCIIgCIIgCJ+aj2ImFaH4iJlUSp6YSeXjIGZS+TiImVQ+DmIm%0AlY+DmEnl4yBmUhE0Qcyk8nEQM6l8HMRMKh8HMZPKx0HMpPJxEDOpfBzETCofBzGTysdBzKRS8sRM%0AKh8HMZPKx0HMpCJ8jMRMKv89n34WKgiCIAiCIAiCIAiCIAiCIAiCIAiCIAiCIHz0Pv3L7gVBEARB%0AEARBEARBEARBEARBEARBEARB+O+Rf/qzFAl5iZlUBEEQBEEQBEEQBEEQBEEQBEEQBEEQBEEQhCIn%0ALlIRBEEQBEEQBEEQBEEQBEEQBEEQBEEQBEEQipy4SEUQBEEQBEEQBEEQBEEQBEEQBEEQBEEQBEEo%0AcuIiFUEQBEEQBEEQBEEQBEEQBEEQBEEQBEEQBKHI6ZZ0AIIgCIIgCIIgCIIgCIIgCIIgCIIgCIIg%0ACCpkspKOQNAwMZOKIAiCIAiCIAiCIAiCIAiCIAiCIAiCIAiCUOTETCr/z9jLPu1NXkZa0hEUXqhe%0ASUdQeAt6fvobwsW1U0mHUGhBj/aVdAiFlrlsSkmHUGhN96SWdAiFlpj06V+F7KdnUNIhFFrX9E+/%0ADfVcwks6hEKLfm5S0iEU2oFP/JC+Ik8o6RAKbXiaUUmHUGjZyEs6hEI7afiJHwzAljrJJR1CoQWc%0A1y/pEAptx6ffBCLk6SUdQqF9KTUr6RAKzSL70++XKkiSSjqEQhvz5ae/HbJjPv186d7JT7tGCZAq%0A1ynpEAqtf9btkg6h0MaY1CzpEArtmU52SYdQaObyT/t+6Kc6n/7YYPaJbwOAOK1P/zx0ap9P/7eT%0AqL8//XxPEISP36c/agmCIAiCIAiCIAiCIAiCIAiCIAiCIAiCIAgfvU//knVBEARBEARBEARBEARB%0AEARBEARBEARBEP575J/+jFdCXmImFUEQBEEQBEEQBEEQBEEQBEEQBEEQBEEQBKHIiYtUBEEQBEEQ%0ABEEQBEEQBEEQBEEQBEEQBEEQhCInLlIRBEEQBEEQBEEQBEEQBEEQBEEQBEEQBEEQipy4SEUQBEEQ%0ABEEQBEEQBEEQBEEQBEEQBEEQBEEocrolHYAgCIIgCIIgCIIgCIIgCIIgCIIgCIIgCIIKmaykIxA0%0ATMykIgiCIAiCIAiCIAiCIAiCIAiCIAiCIAiCIBQ5cZGKIAiCIAiCIAiCIAiCIAiCIAiCIAiCIAiC%0AUOTE434+IpMnTwbA19eXJUuWcOXKFXbu3FmsMZg5WNFydn/KeDmTlZLBw78vcmbeHpDLVZb17N8a%0Az76tMLa1IOrhM05O30rknScA6Er0aDypJ5Xb10XPSELE7cecmrGd6IAwAMwdbWg2vQ8OtSshl8OL%0Aa4GcnLmNhKcvNd4mYwcr6vj2x9rLGWlqBk/2X+TmXPVt0jWSUHe+D05dP+PvJuNJDArPeU/f0oRa%0AP3tTpqk72ro6RF56yLWftpL6IlbjMZs5WNF6dn8cPJ3JTMngwd8XOTVffcy1vm2NV99WmNha8PLh%0AM45P30rk3Sc571uUt+OrFd9jWroUK+oML/Azu6wdjV218qxuNEbj7QHQsrBB0mkwOuUqI89MR3rr%0AHJn/bFNpk37Lnui16AbZ2Xn+njpvCPLkBIxn71Jdt54+qWumIgu5XySx59exUxuGjx2EY3kHQoKe%0AMn/WL5w9dVHtsmUd7flp7gTqNaiFXC7n5rU7zPhxASHBTwFo2LguE6aNwqWyE8lJKRw7fJI5P/+P%0A9LT0YmlLQc5fvsbkWYuo61WDRTMnl2gs+WmZW6P/hQ86ZSsp9qU7F8k6vlNlX9Jr1g29z7tAtjTP%0A31P/NwJSEsDYHEnb3mhXdEdLVw/pgytkHtgE0qwib4OuvS12P32PYc0qyFLSSDx0huj/bVZ7jFt9%0A/w3mXVqjY2FG1ouXxK7fQ+Jf/q/bWa4M9v+bhK6dNcGNvYs89lf0HWwo7zsYEy9XslPSiN1/jjBf%0A1WMawKZPG+wGfYF+6VJkPIng+aJdxB+9AoDTkhFYdfkcufT1MS/LyOKGW+8ii92jY32af9+ZUo42%0ARIWEc3jBLgLP3lG7rKG5MV3mDKBiPTfkchkP/W+w7+dfkWao7id9147FvloF5jUamfO3z/q3pWHv%0AVpjbWxEZEMYfP27k+d0QjbXFsKw1HvP6U8rLBWlqOmH7LnJ/zm6120HHSELNBQNw7NaI443GkRz0%0AIue91ld/wcDOEnmuaRNfnr7D5X6LNRZrQXTs7DD7YTT61aoiS0sj/cRJktasV9sGk/59MezQDm0z%0Ac7IjI0nZtoO0I8cA0La0xGz4MPRr10JLX5/0M2dJWLwUMjOLNH49BxvsZw7DyNMVWWo6CX+fIWLB%0AFrXxl/qmLdYDvkLXzorMp+FELt1B0rHLAGhJ9CkzpT9mreqjbWJERnAoEYu2knL+VpHG/4qZgxVt%0AcuUe99+Qe9RWk3tE5Mo9LHPlHsvfkHsUhc++aES34T2wc7TjRcgLts7bwq2zNwpc3rmGCz+sGE9i%0AbCKTOo3P817Djo3oPqIHduVKkxSbyKk/TrLrfzuQq/lOioJBWWtc5w3AvFYlpCnpRO67QPAc1fEO%0AwKFvSxyHdEBSphRpIRE8XuhH9D//Fkuc+WOuOs8H81qVyE5JJ2LfRQILiFnHSELVhQOx79aYc5+N%0AJTVXn2RYwQ7XmX2wqOMKcjkvdp0mYNYOtevRFPeO9Wn2fSdKOdoQHRLBkbeMDZ3m+OCkHBse+d/k%0Ar1xjQ8UGbrSZ0BO7SmVJT07jkf9NDs7ZRmaKIr+r36cVn/Vvi6mdJYkRsVzccpSLvx3VWFu0re0w%0AGjQanUpuyNPTyDrvT9oO9f3qK1qlrDFfuoX0v/eQ7vcrABbbVWPS0tcn6edRSO8Xbd+k72BDBd/B%0AmHhVRpaaTsz+c4TOVZ9n2PZpTenBijwjXZlnxB25qrKckXtFqh+cz+Nxq4jec7LIYvfs2IDW33ei%0AlKMtUSHh/L1gF4/O3la7rJG5Md3nDKRSvarI5HLu+99g78+bycrIonbnxvSaNyjP8lpa2iRExjKz%0AsSLX0NbV4YsJX9N0YHvW9p/Pw9NFs10+69iIrsN7YOdoy4uQF2ybv4VbZ28WuLyzuwtjV4wnKTaR%0ASZ1f963dRvSg2/AeeZbV1tHmwb/3+bnXVI3EauxgRX3f/th4OSNNySBk/0Wu+aofz6r6tKbKt60w%0AtLUg7sEzrvy0lRhlTcPA2ow6P3lj37gaOhI9nh7+l0s//kp2uuI419LVofbUXjh3a4S2ri4vztzh%0AwoSNZManaKQduf0X8j09BxvKzh6KsacrspR04v4+S/h89fmSlXdbbAZ8iV5pKzKfhBO+ZCeJynyp%0Aiv8q9B1s8yyvpa/Ls3HLiNvrr7IuTdKytMWg53foOFVBnpFO1rXTZP71q2pNo703+m17qdQ0Un76%0AFnlSfJ6/6brXx3DIT6T+MpHsQPVjjiZpWdth5DMaHZeqkJ5G5sWTpO96y/hgaY3Z4t/IOLiH9L2/%0AKf5maoZhn+/RrVEbdPTIfhpI+rY1ZD8JLPI2SMpaU3HeIEy9KpOdmk70vvM8nbNdbRtK922N/eAO%0A6Cvzo9CFe4h9NT5oaeE4piu2vZqhV8qMlIfPeDprG4mXHxR5GwzKWlNFmeMp8qULBL0xXxpEmW6N%0AOf/ZGDX5Ul/Mc/KlUwQWcb6U3xed2zJy7GAcyznwOPgJ82b9wpmTF9QuW9bRnulzJ1K/YW3kcjk3%0Art3m5ynzc+pjjZs2YMKPI6hU2ZmYmFj+N28Ve/f8rbFYTdXUvM++oeZdU1nzjn74DP/pW3n5anww%0AN6bp9N44NfVAW1eH6IehnJ69g4hbj3P+f/km7rRbMpTQi/c5OHylxtqgjqbqG5ZlrZl8bjlZGXnP%0An48s2sOZ9Qc/OD4zB2vazf4We08XslIyuPf3RU7OVz+G1f62DbX7tsTE1pKXD59xdPqWnPNMHYke%0ArX/qg0sLT3Qlejy99IDDkzeSFp+ssp6W03pTb2A75pR/XSNz+7IBDb/7EsvytiSERXNs5jZCCvie%0A3kVxnju8om8kYcyxhQRfvMfv49Z+cOxQfOf/NlUcaTHNmzLuTmSmZvDo0BX8fXciy8pGE6p1rE+T%0A4V9h4WhDTEgEJ+bvJvgN26HDHB8q1K+KXC4j0P8mh376LU99r0bnRnSY/S1Xtxzj+PzdatdjamfJ%0AcP+FXFx/iFNL/9BIO+BVvXsgOo6v6t0XyDqm2qfrNeuOXtOuqvXuxd+/rne36/u63n3/CpkHNhRL%0AvVunjC1WU0Yica+KPDWNlCOniFu2Ue1+ZT6kN6ZftUXbwgxpeCQJm3aTcvA4AKU3LELiUS3Po12y%0AnoTyoufQIm+DIAjF6z85k8r+/fvx8vIiMjJS5b3evXszduxYjX+mn58frq6uuLu74+7ujpeXF506%0AdWLfvn3vvA5fX198fX3Vvrdx40ZkxfC8rS/XjSYpMpb1jcay5xtfXNrUptaAtirLVWzpyWdju3Jo%0AzBpWe33H4+M36Lx5HHqGEgCaTPkah7qu7Og8g7V1R5IYFsNX60fn/P+OK4eTkZDCugajWd9wNBkJ%0AKXyxomh+xGi8cTSpEbHsbzCWEz19cWxbmyqDVNtkaGdBuyOzkWer/54bLB2MgY05B5tP4q9G49DR%0A06X+ksFFEnOXtaNJjohlTeOx7PL2pXKb2tRRsx1cWnjSeGxXDoxdw/Ja3xF0/Abdc22H8g3d8N7z%0AIwlh0W/8POfmNSnXoGqRtOUVgz4TkCfGkLJgGGnrp6NbrR56jTqqXVZ6/TQpU3vlecmTEwBU/p62%0Afjqy2EhkoUFFGv8rbtVdWbxyNvNnLsWr8udsWL2FdVuWUtreTu3y67YuJSoymgYerfnMsy1JScms%0A3LAAgFJWlmzYtozfd+7Hw7kxndr0pnY9T8ZO/K5Y2lKQTdv98F2ymvKO9iUaR0EkX49FnhhH6pKR%0ApP86B92qddBt0E7tstJbZ0md1TfPixTFvmTQfQQYm5G2aiKpv4xGy9QS/TZFd2FEbg7LpyJ9GcPj%0Alv0J9ZmCaasGWPbrpLKcZd9OmH3VktCBPxJYpxvRK7ZR2ncskqrOABjV88Bx6wKynmv+Ar+3cdkw%0AkczwWG43GMqjXtOxbFcfu0FfqCxn2b4+ZSf34cnYFdxw60PkpoM4rxmHpNzrY+bFL35cc+6Z8yrK%0AC1TKuJWnx+JhHJ6/kxm1hnB2wyH6rR2LeelSapfvNm8Q+oYSFrcez7KOP2Lr4kD7Sd+oLFe1uSfO%0ADdzy/M2rcyPajO2O36R1/OwxkCu7/PHZPAF9I4nG2lNv4xjSw+M4Wm8057v7Yt+uDs6DVY8HAzsL%0Amh6dk+dHifwu9PLl7wrf5ryK4wcLAMu5M5FFR/Oyhzexo8dh0KQRxj26qSxn1L0rhm1bEztmApFt%0AO5K8cTPmUyaiW8kFAIufp6JtYUH0twN52csbbatSmA0fVuTxl189BWlkDI8+H0RI76mYtWmAtc+X%0AKsuZtW1I6Yn9CJuwjPs1vybmtwOUWz4RPUfFsWA35huM6lQjqMs47nt+TdzvJ6iwbio6VuZF3gZQ%0A5B5JEbGsbjyWnd6+uL4h92ikzD2WFSL3KAoV3JwYuXgMW+f9Rj/P3vy1fh+T1k/BqrSV2uWbdPqc%0AiWunEB4SrvJeOdfyjPnlB7Yv2Ervar2Y0ednWvRsRds+6sebouC+6QcyImI5X3cEN7rPxrZ9HRwH%0At1dZzqZDXZynfsOD0Ws4U9mH0I3/4L5uNAblbdWstWjV3DSWjIg4ztUdybXuc7BtX4fyavokiZ0l%0A9Y/5gpq8W0tHG69tE5DGp3Cu7kgutZpMqUbVqDCsQ5HFXcatPN0XD+XI/F3MrjWUcxsO0XvtGMwK%0AGBu6KMeGpa0nsKLjj9i42NNu0tcAmNpY0G/TeK7s8GemxyDWdJtO+TqVaTVW0a+5Nq1Ju8lfs2fs%0AKmZUH4DfD6tpO7EXrs1qaqw9xuNnIouNJmH4NyTP/AG9uo2RdFDtV3Mz6j9CZYyI926d55U0cyzZ%0AL8ORBhX9D3iVN04gKyKGWw2G8aDndCzb1qP0INVzB8v29XGc0ofHY1dyrWpfIjcdwiVfngGAlhZO%0A84aQnVK0F4I7uJXHe/Ew/p6/kx9rDebkhoMMeEOe0WveYCSGEnxbj2dRxynYuTjwhTLP+PfPs4xz%0A7ZvndeX309w4eAkAfUMJo36fgbGlCdraRVfaqeDmxIjFo9k2/ze+9erD3xv2M3Hdm/vWCWsnE/7k%0Ahcp7vy/fQy/Xbnledy7c5sKB8xqLt9mG0aSGx7K3wViO9PKlXLvauKk5/y/bypOaP3Tl7Kg17K75%0AHaHHbtDit3HovqpprPweAytT9reawt7PfsDQ1oLa017ngLUm9cC6RkX+ajmFvQ3GIJdmU/mbZhpr%0AR27/hXzPae1ksiJiud94MEHe0zBvUx+bAar5knm7BthP7EvohOXcqfENUb8dpMLKCegr86WHzb/j%0Atmu3nNfDlt8jjUkk6fT1Im+D4aAfkSXEkPyzD6nLp6Dn0RC9ZqrncADSK/4kj+mU55X/AhX0JUi6%0ADkKekVbksb9iPEYxPiSO8iZ57jj06jRC0u7N44NhvxF5fiQCMPQZg5a5JUnj+pM4rCvZgQ8wnjgP%0AtIq+zFxl43gyw2O5Vu977nWfgVW7utgPVs0RrDrUo/yP3gSOWcVl128J33gY13VjkZRT5Ef2Qzpi%0A+00L7vfx5bJbf+JP3aLK5gnomBgWeRs8cuV415U5Xjk1OZ7EzpJ6x+aprVNq6WjjuW0iWfEpnK87%0AgsutJlGqUXXKD1NfZysKbtVdWbJyDr4zluBRuTHrV21hw5allCmgPrZx2zKiXsZQt0ZL6tdsTVJS%0ACqs3LgLAqWI5Nu9Ygd/O/dSo1IjRw6Ywfe5EPGu5ayzer9aNJjkylg2NxuL3lpp3w7FdOTxmDWu8%0AviNYWfN+NT60WTQIiakRm5tNYE3t4UTcDqHz5h/Q1tUBoM7QDjSf0Zf4JxEai70gRVHf+NG1X55X%0AYS5QAei2djRJEXGsajyG7d5zcW1Tm7pqvvdKLTxpMrYrf41dw9Jawwg8fp2euc4zm47vQWn3Cvza%0A+WdWN/0BLS3ouEi1Lm/nVh73ro3y/M2xbhW+/N9Qzi7Zy+Iagzk5fzddVo3EzF59LvM2xXnukFvL%0AMd2QmGqmjyqO8389Iwm9tk7kxc1gltX+np3evlRq7UX9oZrpp0q7lafz4iEcn7+LhV7DuLjhED3X%0AjS5wO3wxfyD6RhJWtZrAug5TsXZxoNaYcswAACAASURBVNXkr3Pebz/rW+p925qEFzFv/Nx2M/oW%0A+PtRYUi+Hoc8MZbU/w0nffMsZb1bdWwAkN48Q+rM3nler+vdI8HIlLSV40ldOhItUwv02/bVeLzq%0A2C7+meyX0YR17EPE0IkYNf8MM+8uKsuZeXfGpGMrIoZN4lmjTsSv3oL1zHHouzrnLBMzawlP63XI%0AeYkLVARAkZP+f3j9P/KfvEjlq6++wsPDg7lz5+b5+759+wgICGDKlClF8rl2dnbcuXOHO3fucOXK%0AFQYNGsSkSZO4f79wsztERUWxYMGCIr9Ixa6GE7ZVy3HGdxeZSWnEP4nk2obD1FBTaPHwbs7dPWeI%0AuBmMNCOLK2sOglxOxZaeAGQkpXJ69g6SXsSQlZbB9Y3/YOlUGmM7CwBsq5Xn4V8XyUrNICs1gwf7%0AL2LjVk7jbSpVwwlLt3LcnLOLrKQ0kkIiebjuMC69VdsksTLjxuyd3F60V+26Ul/Ecn3mDjJik8mM%0ATyFw6wls61TWeMyl3RXb4aTvLjKS0oh7EsmVDYep+bVqzDW9m3Pb7wzhyu1wee1B5HI5LsrtYGBh%0Awi7veQSfKPgOYl0DfVrN7MuV9Yc03pZXtB2c0S5TgYzDWyE9FXlMOJln/0KvbqvCrVhLG0mnQWQc%0A2gLSor1T/pVefbpw6vhZTh4/R0ZGJvt+P8TDB4F07q5aFNHT0+W39TuZP+sXUlPSSElOZf/ew1Sq%0AovhB1bmSE8YmRvjt3E92djYRLyI5deIc1WpUKZa2FERfX5+dG36hnMPHd5GKtn1FtO3Kk3l0B2Sk%0AIY+NIOvCQfRqtXi/FelL0K7gRtapPxRJfGoSmf9sRbdmE9DRKZrglSTVKyFxrUjUok3IklPJevqC%0A2M1/Yt5DtdCc/ugx4ePmkxXyHGQyko+cQ5aUir6zor/UtjAlrP8Ukk9dLtKY8zOq4YyRWwXC5m4h%0AOymVjJBwItb9hY236jGtbSAhbN5Wkv99iFyaTfSuE2SnpGHspfn+813U7dmMhydv8vDUTaQZWdzY%0Af57wR6F4dm6ksqyJtTnVWtfh8MLdpMYlkfgyjuPL/6RO989zClAAegb6fDXjW06vy1u8cWtZi9sH%0AL/Hk6iOyM6Vc3ulP3PNo3FrW0khbLDycMKtWjnuzdyJNSiMlJIKgtYeo0Lu5yrL6Vmbcm7WThwt/%0A18hna4qea2V0nZ1JXL0WeUoK2WHPSdnlh9GXqkULaVAw8TPmkB0aCjIZ6afOIE9JQbdCBbQMDdD3%0AqknSb1uQxcUhT0gkacVqDNu2Bt2imzjQ0N0Fg6pOhM/7FVlSKplPwonesA/Lr1WLO9oG+kQs2ELq%0AtQcgzSZuzzFkKWkYeSr6fMPqLiSfvoY0IgayZcT5HUfbyACJk0ORxf9KaXcn7KqW41S+3MNTTe7h%0A6d2cO35neKHMPS7lyz0MLUzY6T2PoDfkHkWlVa/WXD/5L9dPXiMrI4sz+07z9OETPu+i/kdDPYk+%0AEzuNI+DmI5X3nKpVJDk+iX9PXEUmk/Hi8XPuX7mHUzVnNWvSPFOPiphUK0/QrB1kJ6WRFhLBszUH%0AceijOt7pGOgTPGcnCVcfIZdmE77jJNLkNMxrVSqWWF8xU8YcMGsH0qQ0UkMieLrmIGXVxKxnZUrA%0ArO0EqemTjFzsMa7kQKDvbqRJaaQ/jyFo/h4cvFX7Nk2p07MZj07e5JFybLi5/zwRj0Lx7PyZyrIm%0A1ma4ta7NEeXYkPQynpPL/6SWcmzQ1tXmz8kbuOZ3Glm2jPiwaAJP38ausiMADu5ORAaEEXozGLlc%0ATujNYCIehWJfrYJG2qJT0RWd8i6kbVsLqSnIIp6TfsAPSUvVC0lf0fWsh07ZCmRdUz8zIADa2hgN%0AHE3a1jVFPkOVsTLPeDZna548w7a3ujxDn1DfbSRfVeQZUTsVeYZJrbx5hl2/NmQnpZJ6T3OzmalT%0Av2dz7p+8yX3lvnRNmWfUUZNnmFqb4966DgcW7iJFmWccWf4H9bo3zZNnvFKuRkXcmntydLnijk2J%0AsQGX95xkx/g1Rdqmlr1ac/3UtTx967OHT2nSuana5fUk+kzqNJ7AGwFvXXeD9g2xtLHk2I4jGonV%0AqoYTpdzKcW3u6/P/++sO4+qtOg649m5O0J4zRN8IJjs9i7urFTUNx1ae6BpJKNOwKreW7iM9OpGM%0AuGSuztyOS7dGaOvpoGOgh2u/Flz+aSupEXFkxCVz+ruV3F11QCPtyO2/kO8ZurtgWNWJcN/X+VLU%0Ahv1Yfd1GZVltAwkvFmwl5V9FvhS7W5kvebmqXbfD9EG8XP8n0uh4te9rina5Smg7VCRj32ZFTSPq%0ABZn+f6LXUDXne1eS9t5IH91CnpyowUgLplOxMjrlnUnfuRbSFONDxiE/9JsX/GOhbs166JQtT9aN%0AvOODjlMlsq6eU8QuzSLz7BG0LUqhZan+h0FNMfFwxrhaBZ7M3kZ2UirpIRG8WHsAuwLGh6dzt5Ok%0AzI9e7vQnOzkNU+X4IM+W8WTGFtIehSHPlPJ81V/olTLFqIrma5O5vcqXAnPlS88KzJfMCJy1neCF%0AfirvvcqXgnx35eRLwfN3F2m+lN83fbpy8thZ/I+fJSMjkz9/P8jDB4F06a66T+np6bJ5/Q7mzVya%0AUx/b9/tBKivrY02aNSTiRSRbNu0mMzOLq5dvsGvbH/T07qyRWO1qOGHzjjXvGvlq3leVNW9n5fnO%0Ao4NX8P9pC+nxyWRnZHHP7wxG1uYYWZkBIM3IYvuXPxH3RPXmWU0rivqGJpVRnmf6++7Md56pup96%0Aerfgtt/pnPPMi2sPIpdDpZaeaOloU7PH55xbto+k8FjSE1I4tXAPlVp4YmJr8XolWlq0m+PDlQ2H%0A86y7UktPnl1+yKMj/yLLyibw+HUen7lN9U6quf67KM5zh1dKV3HE48uGXP/9zAfFnGddxXT+b2xt%0ATvCpW5z9316yM6XEBofz6PBVytXVTN3bq1dTAk/dIvDkLaQZWdzZd4GXD8OooWY7GFubUaV1bU4s%0A2E1qXDJJL+M5s+xPanZvkrP/JzyPZlP3maTGFDwuV2rmgU0lBwL8NVvv0LaviHbp8mQe3Z633l27%0A5futSF+CtlM1sk7tzVXv3lIs9W59t8roV3YmbukG5MmpSJ89J3HrXky7ql5ok/noMVGTfZE+DQOZ%0AjNTjZ5Elp6DnXL5IYxQE4ePzn7xIBWD69OmcPHmS8+cVd+QkJSWxcOFCxo8fj7W1NWlpaUyfPp3P%0AP/+cmjVr0q9fP4KDg3P+/+3bt+nVqxe1a9fms88+Y+bMmUiliim0Lly4QO3atdm0aROenp7cvq06%0Ada+uri4dOnTA1NSUJ0+eAIrZVpo0aZJnuS5durBq1SoAxo0bx7hx4/K8HxkZSbNmigTB09PzvWZm%0AeV927k4khEWTkZD6+vPvPMHKxR49YwOVZXM/Uga5nJf3nlLGoyIA5xf9TujF13fYmdqXIis9k3Tl%0A1LchJ29RvcfnSMyNkJgZUbVTAx77Fzxd8IcqVcOJlNBoMnO1KfbOE8xd7NHN16b4+88IO1Lw3TdX%0AJ/9KwqOwnH8b2VuR9lLzhZDSr7ZDYq7tcFexHfTzxVxa3Xa4/3o7PDp0hZgg1TvYcms0ujOhlx8R%0AdvXtRcQPpV3WGXncS0h7PfWx7PljtG3Lgr6B6vJlKmD43VyMZ2zDcOxSdCp5qF2vbq2mIM0i+84b%0ACuoa5u7hxt3bee8evXf7AR6e1VWWzcqSsnv7nyQmJAFQxt6OPj49ObhfUYS9d+cBEeGR9PXpiUSi%0AT1lHe5q1bMyJI4U/4SiM3t2/wtTEuERjKIi2vRPy+ChIz7UvhYegbeOgfl+yK4fBwJkYTdmE4fCF%0A6DjXyLdErukG01LQkhiiZan+rh9NMajmQtbzSGSJr6ckzbgfhKSiI1rGee+ISLt8m/Tbih9PtST6%0AWHh/gVwmI/WSor9MPnKOzMehRRqvOsY1nMkIfUl2wuvtkHrnMYYuZdHO10/F/HGaqC2vf3jQMTNC%0Ax9iQrIjXj0oz+8wdtyOL8Xq0g6oHFmDkXrHIYi/r7sTz3P0m8PzuExxrqH6mvVt5ZNkyIh4+y7Vs%0ACBITQ2ydX1/E1XJ0Vx5feciTfx+qrCP/jJZpiSmUcdPMSZdFDSdSQ6PIyrUd4u88wbSS6hiXeP8Z%0AEUeuvXF9FQe2pdWlJXQI2kidDaPQtzbTSJxvolfFleyICORJr4+HrIBAdMuXQ8sw7/GQeeMmWfeV%0A/a++PkZdOiHPlpF5LVe7cn3fsqQktI2M0C3CC+4Mq7uQGRaJLPH1Nki7F4yBc1m08x3P8ftOEbv9%0AdbFM29QYbWNDpJGKu3QS/a9i2rIe+uVKo6Wvh2WPVmRFxJB2L5ii9ir3SM+Ve0S8IfeIeEPu8fAd%0Aco+i4uzuQvDdvN/X47uPcamh/mKNE7uPERep/rGN9y7dRd9AwmdfNEJXTxfHyuVwq1uNa/6qjxAp%0ACmY1KpIeGoU01/GddCcE40oO6OTbJhF7z/H8t2M5/9Y1M0LXxJCMcM0/kvJNzGo4qcScWEDMyfef%0AEfXPm/uk3B1oVkIKRhVLo22or9GYX3Fwd+JFvrHhxd0nlK2helFSGbcKyrHh9fj7/O4TJCaG2Djb%0AkxAey819r2eFsK/uRLW2dbh9QJGvBpy5ja2LA071q6Kjp0M5r0rYOjsQeEb942Del07FysiiIpCn%0AvO5Xs0MC0HEoBwZq7rzU18dowChSNywBWcHTbus3aQ1ZmWRdOq2RON9EXZ6RUmCecYaXavKMzPDX%0Ad0Dq2VjgMKYHT35cX+SxO7o7EZbvsX5hd0Mop2ZfclDmGS9y5Rlhd0MwMDHEzll17Prqx94cW/En%0AGcrZYJKiE7iw44SGW6DK2d2Zx/n71nvBuHi8oW99+fb+R1tbmz6T+rFtwRaN3ZBjVcOJ5Hzn/zEF%0AnP9buTvlPNoHALmc2HtPsapZMc/fXslMSEXPxBDT8nZYVa+Atq4ullXK0vXC/+h5ayUNFwzIucte%0Ak/4L+Z6RuzOZYS/Jzp0v3Q3GwEU1X4r78xQx217nSzpminwpK0L1rmaTBu4YujkRvUlzjwMpiI6j%0AC/LYSEjL1beGBqFT2hEkqn2rtoMTRmMXYbLwd4x+XI1OFc+879tXQLduc8XjgoqJjpOrmvEhsODx%0AQU8fw29HkrZpqcqji6TXL6HfsDlaFqVAYoB+kzZInwQijy3amfSMa1QkPd/4kHznMUZqco2ovWeJ%0AyPUoPR0zI3RMDMlUnoeGrz9IzN+va0kSB8WMCpkF5IaaYqomxys4X3pK1Nse31iM+VJ+7jXduHM7%0A742Zd249wMNLfX1s17Y/SEhQ/PhbxqE0/Qb04sC+12N4/kdqxscnUs1dMz9mq6t5v7zzhFIF1Lxf%0Aqql5l351vrPvAknKmRYMS5lSa1A7wi4/JDkyDoAbm4+SmVQ8MyQVRX2j5+JhTL2yip+uraXthF6F%0AuoCltLsT8WFR+c4zQ7BWc55Zxr2Cynlm5P2nlPFwxrK8HQbmxnnejwkOJys9kzLuTjl/8/JujjQj%0Ak7v7VGdoy79/pSekYPeBtZniPHd4pdOcARxdtIe0XN/lhyqu8//4Zy85NH59nllHTMtYkRQRV+g2%0AgOIiqPB82yH8Xgj2Hqr7f2m38sizZUTm2g7hyu1grdz/z685QHamVOX/vqIr0aP9zG85OPVXZFLN%0A3kyubV9Rtd794nHB9e7S5TAYNAujH3/FcMRiNfXuXF7Vu0uV1mjM+elXrYT0RQSyXPW9jIeB6DmV%0AQ8sob56R/u8tMu8qaqhaEn1Me34F2TLSL7+++Meo9efY791AufP7sVszH92yZYo0fkEQSsZ/9iKV%0A8uXLM2zYMGbOnElmZiZLliyhQoUKdOummCpt/vz5BAYG4ufnx6VLl6hSpQojRyqe6yyXyxk1ahSN%0AGjXiypUr7Nmzh6NHj7Jnz56c9WdmZvL8+XMuXbqEu7vq1IPp6ens2rULfX196tev/8HtsLOzY926%0AdQDcuHGDTp3UTyWqzsuXL7l3716e15sYWpiQkZD3+cmvLioxKmX6Tssa5lsOQGJuRPMZffl37SGy%0Alc/4++eHdViUt2PEnXWMuLsOm6rlODZ50zu37V1JLE3IzBdnhrJNEjWxvivjstbUmNCNu7/sL1R8%0A6hhampCeL+Y0Zcz5v19DC/XLGlq+W9usK5fFvVsTTs7dWYiI307LyBR5Wt445crijpZx3qKYLCEG%0AeUwE6buXkTLbB+mV4xh8OwUt63yFWi0t9Jt2JvOk5p79+C4sLM1JiM97RXV8XAKWpSwK+B8KAS/+%0A5dKdY6SnpTF57CwAUlPSGNRnNMNG+RDw4l/O3/yHgIfBbFq7rcji/9RpGZkiTy9gXzLKu9/LE2KQ%0Ax0aS8cdKUhcOJevaSSTeE9CyKgOZGciePkC/aTcwNgMDY/Sad0eeLUXLyKRI26BjYUZ2Yt5n5mYr%0AL2TStVBfJLabOZJKN/7Esn8XXnw/k+xozZzQfShdS1OyE/K2QRqvbEOpNxe6Kyz8npQbASRdUoxJ%0A6U8jSA8JJ7DvbG7WGkDylfu47pyOzjv2Y+/LyMKUtHyxp8UnY6wmbiMLE9KTUlWWBTBW9sd2lctS%0Au+vnHJy7XeX/P/C/gUfH+lSo7YqOng7V29ShXE0XjMw1s4/pW5rm+cECICtOEZ++1ft9f/F3nhB3%0AIxj/5pPwbzIefQsT6q4fpZE430TLzAxZUlKev8kSFX2stoX6x9yYT/iB0scPY9yrB3FTpiGLjUOe%0Alk7mzVuY9u+LtoUFWqYmmA7oj1wqRcus6H580bE0zVMkB8hW7iM6lm/+3LLzhpN26xEpl+8CELNp%0AP2m3AnA9vZ7qj/7Abow3z0YsQJ6WUTTB56Iu90h/z9zDqIiO2fdhamlKSr7jOzk+CbO39EvqRL+I%0AYsnIRQxfOAq/4D9Zdnwlp/88yeUjlzQV7hvpljJBGq/++NZ7y/FdZfEQEq4HEX+x6B/JkpteKVOy%0ACoj5ffqk1KAXpASHU2lKL3RMDNG3taDCsI5oaWujZ140F9EaWZiQlm+/To1PVjkHerXs28YGgAp1%0AqzA7cAvD/pjBNb/T/Lv7FABht4I5OHsbA7ZOZnbgVgbvnsbRxXsIu/1YI23RNjVDnpy3X331b20z%0A1X7VoFs/pAH3kN57ww0DWloYdP6G9D93aCTGt9G1NM3z4x2AVPkd673leHZa+B3JNwJIuvT6R7Ny%0AM/rzcsdx0oOL/gI6YwtTUvPFnhKfnGffyL1s/n0pVc2+BOBUqzI2TmW45HdKswG/A1MLU5Lz9a1J%0A8UmYvWWce5tGXzUhNTmN6yffcsHae3jT+b9Bvu+0oGUNSpkiTc0g4tJDPMZ2wcDKDH1zI2r+0AVZ%0AlhSJhTFG9orZIhya1uDv9tP4p+scSjesitek7hpryyv/hXxPx9JMzbmD4t9vO3dwnDec1JsBpFxW%0ArWfZDe9O1Pr9yLMK/kFJU7SMTZGn5m2DPEXRt2qZ5G2DPC4aWVQ4aVsWkzzFm6wLRzAcOh0t29ez%0A4xn0HE7mga3IU4pnFpVXcb6KOSdW5Swu2qZqxoeufckOvI/0vur4kLZ9DXJpFuar92Lx62H0G7Yg%0Adfmsogk8Fz1144PyeNC1evO+5LJ4GEnXA0m8qDrbtZa+Li6Lh/HS7zQZoVGaC1gNvVImBeZLb8vx%0AclPkSy9wmfJ1Tr5UftgXRZov5WdpaaG2PlbqLfWx4PDrXL1znLTUdCaOnQHAaf/zODja06d/T/T1%0A9ahazZWuPb/AooBzwvdl8Iaa97uc76irefc/uZDvbq7G3NGGv79brpE435cm6xvSDClP/n3E3aNX%0AmdtwBJt9FuDVqREtR3z4bDbvV+M2VbNsMkaWJhhaKmooKtslITVnPcbWZjQZ05V/pv2qEkfQiRtU%0AaOBG5Va10NbTwbFuFSq19MLA4sOOleI8dwCo+01z5DI51/w0c7F4SZ3/u7T0olJLTy7nm4X4Q6nb%0ADgXFZmSpmne/2g7qtps6n4/qQuj1QJ6oGUcKS/HbSb48o6B6d6Ky3r13BakLBpP1rz+S3pPQslbW%0Au5/cR79Z7np3D0W927Do6925L1ABkCnr3ToF9OVWP42h3MW/MevblZdjp5Mdo6h3Zz5+SlbwEyL6%0AjyGsQx+y4xKwW+VbpDMlC4JQMv6zF6kADBw4ED09PSZNmsTevXuZOXMmWlpaSKVS9u/fz/fff4+t%0ArS0GBgaMHTuWp0+fcvfuXbS0tPj7778ZMmQI2traODg4UKtWLe7evZuz7oyMDLy9vZFIJGhpaQGK%0AWU/c3d1xd3fH09OTBQsWMH78eEqVKtrpLguye/duunTpkuf1Vlrv8QHvsKyxrQU9d//Iy3tPubDk%0A9WN0Oq4aTkzgc1Z6DGVFjaG8uBZIl1/Hgdb7BKC5ON+HmUsZWv05lZA9ZwneWUR3EhbB16BOmzn9%0AObf0jzdOY6cx79gm6dXjpG9fhDwmQnG35rkDyF6EoOf1eZ7ldFy9QEeX7PtXiiDYN9P6gP20sn1t%0A6rm3IjMzi61+q9HS0sKylAUbty1j2eJ1VHGsR+Na7SnrWIZps8a9fYXCW0mvnyRjz1LFHW9ZmUgv%0AHkIW8QRdj8YAZOxdhTwrE6OR/8NwyGyyQ+5BtrRYnvv3vrtQ5E/LCPTsTMyqHTismY6kavE8buKN%0A3rMRWro6VFw+GsPKjgQNWZjz9/ClfjwZt5KsyDhkyWmEzt6CLCMLyzZ1NR3x61jeI/a3Ldtl9gCO%0A/fI7KWr60Wt7z3Bm/UF6Lf2eaVfXUPnzGtz95yqy7ILvVH9vGho3r/gsIXD5X2SnZpD2IpZbkzdj%0A3aAqRuVtNbL+N3rPNiQsWExEy3Yk/7qFUgvmoltJMUV0/Gxf5BmZ2OzcgvW61WRcv4E8K0vlzk+N%0Ae99NoKuD45IfkFQqx7Pv5+f82WZ4DwyqOvGoxVDuVu1GhO8mKmychp69jWbjLch7tKOY0pQPo6Fj%0AoqxLWUYvHcvyH5bSs1JXRrceQf02DejQv+BHpmjcezZFS1eHaqtGYOJalruDlhRNTG8NovCrkGfL%0AuNl/MQYOVjS5sZJauycTeeByzntFRZNjA8CTKw+ZVrkfK7+aSvV2dWk9vicAFRu40WZCLzb3m880%0A136s/3oOzYZ3wq117Q+OXU2A77SYdtnySFp0IG3L6jcup+dZH3T1yLp6ThPRvZsP2P+dV4zGyNWR%0AwMGLcv5u1sQDE6/KPP+l+B5/8l7nCu+4aNMBHbi48wRS5U0fxe1Dzn/epqPPFxzaXAQzYGiopnF2%0A1Bqy0zPpfGYhHQ/OJOLCA7KzpMiyZWihhY6+LtcX+JEZn0JC0AvurjlEhY71Ch2++jj/C/neey6v%0Aq0O5X8ZiUNmRJ9/NV3nboHI5jLyqELNTM4+KeifvuB2yLh4hfZMv8uhwyMog6+Q+ZGGP0aujeLyF%0AXsM2oK1F1oVijP2Vdx0fHMqj36wDadtWqX3f0Gc0AAnf9yDepwMZJw9iMnkhSFTv9ta09+2PtHR1%0AqLxyFEauZXk0aLHK+zrGBrht/xF5tozgies0FeabY9JQvnRLmS81vrEKr91TeHngUs57xeVDxgfn%0AMl7Uqd6CzKwstv++Fi0tLZ6EhDLM5wf6+vTkVuBZfpwxFr8d+5Bq9Nz5PRZ9h2U3NxvPqprDeHnv%0AKb1+n4auQfHMYJOfpnLYpKh4VnWbzr0j/yKTZhN6Kxj/Vfuo3b1pscX31o30hrdbTuvNLb8zRAc+%0AV3nv2eWH/DPtV5pP+Zox19dQu18r7uw9W6hjpbjOHYytzGg1tjv7pmr45t5iPv+v3LY2X/4yjL/H%0ArFG7jT7Ue6Xdheh8bSo54NWrKUdnq96gpjHvGJ/0mj8Zu5fkqncfRBYegq6H4gkOGXtXKurdo5Zi%0AOHRurnp3EdfGgPfdW2JmLuFZgy9IWLcd22Wz0HdV1Ltj5y4nbsl6ZIlJyOITiZm1BN0ydhh4qU4W%0AIAjCp+0/femZnp4eM2bM4JtvvmHYsGE4Oys6uejoaFJTUxk8eHCewUkulxMeHk716tW5cOECq1at%0A4unTp0ilUqRSKR06dMizfgcHhzz/trOz48wZxWM6pFIpDx48YNy4cURHRzNw4MAibq2qnj170rx5%0A3mc8Hm7nW+DyqbGJGFrkvaLSwNJE8WiJfD++pcYmqszWYWhpQnSux+GYl7elx47JPPa/if/PW5DL%0AFNPqWVWyp0Jjd1bXGU6a8m6BM/N2M/Leemyrlc87pWIhpcckIrHM2yaJsk0ZH3BhhlXNijTdNp7/%0AY+8+45q6HgaO/xIIYe8loIKgVBQUxb2tu1pXXXXvvbe22rpXW7X919066m7raF11j9bWBQ6qqIAD%0ABVE2hBWS50UiEghqa+Loc76fz31BcpOcwz37nnvOjZX7Cf/GOEvKKhJS82eIP2XxCtehOEFdNHtf%0Ahm4+9uqBfgF1RkqRWb8SSxvUKtVLPTmkSnqMxNZB5zXToNoorxvuqbvitO/cmgVfzcz/+9rlv7F3%0A0H0qxN7RnoQnL14SNu7hI2Z/spjzfx+jYqXyVK4SSHp6ButXa55KvXcnhhXLv+OrFfOY/emSF3zb%0A/0/qjNTi05LixWlJnfQYiY0mLalTE8jeWuD/bGGNxMwcdapxl/fNS0xBWmjFFBN7W9QqFcqklGI/%0Ap87OIfXnw9i2aoDdR82In/38G0rGlJuQimmhssfUQXMdlHrKVom5GWW/m4rUQs71DtPJS0orck4+%0AlYqch0+QuRtmgmeV9nXpuGBg/t8PrkYXearC0sGa9CdF//cZiWmY21ggkUry67Cnn01/kkq1zg2R%0Aykz4a3PxS+0fWf4zR5Y/W/Gpz9oJ3AszzPYt2QmpmBWqL8ye1nFPXm3yoUL7BKGFuwOKu/Gv9F3P%0Ao0pORlpopROpnR1qlQpV8nO21MvJIXP/QSzeb4xl61akfrUcVfxjkqZ+kn+KxNYWqYUFeY+N9zSk%0AMjEF00JPkpto80JeYtE0JZGb86E+SwAAIABJREFUUXrNJ0jN5UR1nkJe8rO84Ny7DQ9nryUnSjNg%0Ak/TjUZz6tMGuZW2erDP8ym0FGaLt8fgl2h6G1qBDI4YtGJH/d+S129gUCpuNgw0pCf98e8bGnZtw%0A6/It/tinWXr57o07HNi4jyZdm7LPGDdVC8lNSEVW6IkumaMmbeXqyd9ScxlBGyZiYiHnQtuZ+U8V%0Av045CamYFQqzmTbMOf+wTMqIiOFCxzn5f9sE+ZCXlUOOgSZWB7evS/sFz/pnmrpBNw9YOtiQoSfc%0AGYmpeuoGzWcL1yVqtZq46/c48e0e2s8bwG+Lt1OjexPCD54n8g/NqgB3L0Rwee8fVO3UgL9/e8GS%0A/i9BlZqMxEa3XJJYa9oZqlTd8FkOHEvWjvWok5/f9pHVakDuxde3vWZuQkqx7YzcYtoZ/t9PQWoh%0A5+/20/PTv8TMFO+5A7k7fS3qrByjhDWkfT26Fmhn3L8ajVWhtGTlYEOanrSUnpiKhY2lTlqyKtDO%0AeEpmbkZAo8oc/tZ4W/8W1KB9Q4YWKFujrkViY1+obLW3JSWh+Hbri7iWdMOnQhkuHDXsFmrP6/9n%0AFUo7mnOLrq6SrK3PFA8TOdbvK533ZJbmKOKS8m9E5hRYJj/9/mPMjbB1zn+hvadMSCmywtyzvoP+%0A9pLP2ulILeTc+miqTnvpKfsP6pD+xxVUr2HFOQB1up4xDStN2apOe3FeUCU8QmLniMTaFrPWPcn8%0A3wxjBbVY6rTkIqu+SKy17e5U3baSZf+xZP24AXWKnhU85eaYNWxJ+mejUCdq0lD2rh+Qt+qELKga%0AuedPGy0Omn6obn7Irx/0to/MeG/9ZEwszLja9tMi7SNTRxsqbJ9B9r14bg5fhspIdUVB/7SN9zwZ%0AETFc7PhsBRtDt5cK69i5DQuXfpb/99XLfxdZVdjB0Z4nLzE+FvvwEZ9PX8il6ycIrBTAlbBwDu0/%0AxqH9z8YoBw3vTdzDRwYJe+Zzxrwz9fR3zF9yrDUzMY2Tc7YQ2LUhPo0rcWu/cbcGNeb4hj5JMY+x%0Acfn3q9koEtL+YT+zaHs8PuJ+/rkWDjbkKp6V+xb2VigSUvGuUwGvqmVZ3XRKsWEJ3XKM0C3P0lez%0Az3uRFvdy439vsu/wwfTuXPrpNI8iDLfV9+vu/1fu1oiGU7uya8gyok9fe/EHihHUvi4fLuif//fD%0Aa3ewsC+68ou+h8gyElKRF7oOT/8HGXryS2EfzOnLiaU/k/7437d/n+eVx7uTC413b3n2cOBrG+9O%0ASkZa6HpI7TRtpbyk4sdk1Nk5pO85hFXzhli3b0nigm+KnqPIRJWahomLk8HDLbxj1K9vIq7wevyn%0AV1IBqFq1KgBVqlTJf00u1+wT/OOPP3L16tX8Izw8nKZNm3Lr1i3Gjh1Lp06dOHv2LFevXqVly5ZF%0AvtvEpPg9GU1NTQkMDGTAgAFs2LCh2PMMtfeyPq6urlSoUEHneJ5HV6Kx8XTWaaSUqFSGhFsPdBqA%0AT891C/TO/1sileBa0ZvYsNuAppLv9MNkru04ydFPN+RX/ppzNclOKn2W/EzNZP86ns+TeCUaS09n%0A5I7P4uRUuQwpNx+gVPyzwQwbHzcabppA6KwtRpugAhB3NRpbj6LX4Yme6xB3JRr3QtfBvYI3D7XX%0A4XkqtK+Di78Xoy59y6jQFXRYMxYbDydGha7AM0T//uL/liomEom9MxRobJl4+aGKj4GcLJ1zZY0/%0AwsRXd/9aqasnqgTdjqlp+RDybj1nWXID2bXjV/w9q+UfV8L+JrBSgM45lYIrEHbxapHPlvHz5uyV%0A37B3eNahe5rnlblKTEykOvkAwMzMrMg+qcIzqgdRSOx005LUwxf14weQo5s/ZA3aI/XRLfekLh6o%0AkzRpyaRcsM42UiZ+QaiSHxu90Z517RayEi6YFJioYh5Yjpzb91ArdPOD54rPsP+4tc5rapUKde7r%0AmP1ePMXl25h5OuvcQLKq5EfmzRhUheIA4PvteNRKJRFdZxaZoFJyZl8syj/bB1giM0Xu7U72XcMM%0ARl3adYbp/r3zj5irUXhV9NE5p2SQL/f0lJsPwu+ARIJHgfCVDCqDIiWdx1EPqdK+Lu7lSjLj4ipm%0AXlpN79UTsC/hxMxLqyldtRzOPu4ENKma/1lTuQzvav7cvXjTIHFLvhyFpaezzk1h+2Bf0m4+IO8f%0A1HEWXs5UWtgPqdmzucs2ZTUTcTOMeMMCIPdGBCZurkjsnuUH2Xv+KO/cRZ2pm5YcFs7FsoPutodq%0AtQq1UrPEu7xWTUxLl8p/T149BGVcHKrHT4wW/swrt5F5OOvceLEMKkv2rft680KpryeizlUS3eOT%0AojdcTKRITHTrBImR2keF/ZO2R+wrtD0M7eTPx+lSrmP+EXnlNr6Bfjrn+FUqy83Qf57npFIp0kLX%0Aw1jtVX1Sw6Iw93TWuYlhW9mXjGLyd8VVo1Hn5hHaac4bmaAC/zzMz+PerhZy92cTlJ0bBpEaGgkq%0Aw7SRQnedYYZ/n/zjwdVoPArVDV5BZbivJ10/DL8LEgklCtQNXkG+ZKZk8CQqluAO9Ri47ROdz6hU%0AalTaJzWlJlIkJrpPmBkybeVFRiB1dkVSYOsGU7/3UMXchazM/Nekzm7IAipj3rkvduv2YLduD2a1%0AG2Petis2C3WfJJeF1EZ52bg3XQrKuBKJ3NMZ0wJpybpy8e2MsivGocrN43qXz3TSv3WVcpj7uFNm%0A2UiqXFtPlWvrsa72Ht5zBlDu++JvYvwTF3adZoJ/r/zjvp52RqmgMtzVk5ZitO0MzwJpqVSQL4qU%0AdOKjnm1N9F79IHIys4m5Fm2QML/IyV0n6Or/Uf5x+8otfAN1V/Hzq+THrbCIf/0b1ZvW4M7f0aQm%0AGvZGasLlaKw8nXUmqjhXKkOynv5/wpVonArVZ06B3jwO1Vwrr/crY+f3rK/gUT+Q9JgnKGITSb71%0AALVKhWOFZ9fOuqQLGQ8TDBof+G+09zKv3sbMw1lnO0/LSmXJKqa95P3NRNRKJZHdP9U7QQXArmkN%0A0k6HGi3MheXdu4XE0UVnu2KT0mVRxd0rMqZh1rwrJuUq6bwmdS+JOiEOkwrVkFjZYjFyLlYLtmK1%0AYCsSB2csBs1A3mmIceMQ9bR+KBAHX39UD+5C9rM4SJzdMC1fCfNOfbBdvRvb1buR1WqMvE1XrOet%0AAqlUM65XcCxDIkFiYvznINMv66kfgn1RFFM/lFs5FrVSybXOs4q0jyRyGQE/TCPjSiQ3Bix5LRNU%0AQH97ye5ftpfc2tXWaS85Naxk0PZSYT/t+AU/j6r5x5WwcD3jYxUJLWZ87NzVI4XGxzThzM1VYmdn%0AS+ePdft69RvV5uJ5w4z76Rvzdv8XY94yK3MGnPkS1wLlv1qlRiIB1WsYpzHm+IZf7Qo0Hq57DVx9%0APUmK+fcPfcRejSrSz/SoVIbHxfQzSwQ+i4tEKsGtgjcPwyJJvhdPZnI6JQpcF5dyXpiYyYi9EkXF%0AdnWwcrZjxB/LGBu6kv775gIwNnQlAW1qYuPuSMCHtXR+z6duIDEXb71UPN5k3yG4Qz2qdW3EJ5dW%0A8cmlVdQf3JqgNrX45NKqlwq7Pq+z/+/fqhoNJnZiS9e5rzRBBeDKrjPM8e+bfzy8EoVHgbABeFYq%0AwwM9YYsLv4NEIsE94Nl18NReh4So2Of+rp2nM941y9NobEcmha5kUuhKKrapSZ0hrRm8b85zP/uy%0AVA8ji453e/qifhyjZ7y7g57xbk/d8W6XZw/Xm/hVei3j3TnhNzF1d9V5MFNewZ/cqKLje67LZmHT%0A5UOd19QqzfiexMoSx2kjdSakSO1tkTrYoXzw/GslCMK75z8/SUUfBwcHbGxsuHHjhs7rMTGaGaDh%0A4eFYWFjQvXt3zM3NUavVXL/+7/d0z87WVCRmZmZkZT0rkJVKJQ8fGn9f7JcVH36XuMtR1JvSFTNr%0ACxx9S1B1YEvCNmmeEO97bBGe1coBELbpKAEd6lIi2BdTczNqjmxLXk4uUUc1nYd6U7oQGxrJ2WVF%0An/ZKjIwlMSqWOhM+wszGApmVObXHdSApOo4nBpwVDJB07S6JYVFUntYVU2sLbP1K8N6gltzaqIlT%0A61OLcKle7qW+q9q8PtzefIKoHcZ7KgTgUfhdYi9H0bDAdag+oCWhP2jCPPDoIrxCNGG+9MNRKnao%0Ai4f2OtQe0RZlTi6RR1/cids97GvWNJ7E9y2n833L6RyYvJb0R0l833I6cVcMOwCqehiNKiYSecue%0AILdA4uKJrF4blH8eBMBy/HKk3u8BmlnC8naDNJMHTGXI6n2I1KkEyksn8r9P4uCqmU2caNzBNH22%0AbvyJeg1r0rhpPeRyMzp/3A4f39Ls2vkrAM0/aMzOX9cDcCfqHmmp6Xw+fwq2tjZYWVsy+dPR3Im6%0Ax+2bUZw89gfuHm706NsZMzMZ7h5uDBjak9/2H3/t8XpXqOLuoHoQiVnTbpq05OyBrHYrcs8fBsBi%0A5BdIS/kDILGwQd66HxKnEmAqw7T2B0gc3VGGaVa8MqlQE3nrfprvcXDF7P0u5P5umH1Rnyf7eiRZ%0AV2/hPL4vUitLzHy8cOjTnuRtmt/23r8aiyqazkbmxXAcB3bWbO9jIsWqUQ2sagWTcfwvo4fzeRTh%0A0WRcvo3XtJ5IrS0w9/XEbdCHPN6oydMVT36NdbXyADi2r49FuZJEDlqMWs8S9fKSrpSeNxiZuyNS%0AS3O8pvdEnask+aBx4vjX1mOUrRfIe42CMZXLCOnUEGcfdy7t1mxhUKF5CEN3aFZPUiSlcfXAXzSf%0A0BlLBxvs3B15f1QHzm87jipPxQ/Dl7Hk/fEsbTWFpa2m8OOU1aQ+SmJpqynEXI3C1s2Bj78eSclK%0AvpjKZbT5tCeJd+OJPBtukLikXLtLUlgkAdM1dZy1nwd+g1sRveEIAO+fXoJjdf8Xfk/2kxTcm1Wh%0A4mc9MLGUY+5mT+CsnsQeukhWnJ6nJw1Iees2uTcisB0yCImlJSalSmLVtROK3XsBcNm8AVmQZuJi%0AzpWrWHfvptnex0SKvE4t5CFVyf5d83S/eaMG2I4brfkejxLYDOxHxradRg1/1t9RZF65hfvk3kit%0ALZCX8cK5fzsSNu8HoOyRFViGaAZu7ds2yN/iR51TNC+kHjmHc7+2yLzckMhMse/QCLNSJUg9/uor%0AK7yIvrZHtQEtuaRtewwq0PYIfYW2h7Ed3nKISvUqU7VxCDK5jPc7N8HDx5OTuzT1ao3mNZn744KX%0A+q7zR84RUL0C1ZvWwMTUBI8ynjTt1py/Dv1pzCjkS792h9SwSHw/+RgTawss/TwoNeQDHqz/DYCa%0AZ77ETpu/3TrWxcq/JFcHfoXqDW0FApB27Q4pYZGU/aRbfphLD2nF/fWaOrrOmS+wf4kyCcCrV1PK%0AzeiOVC7DJtCb0kNbc2flr0YL+3lt3eDfqDKmchlVOzXA2cedUG3dENA8hEE7NE+9K5LSuHbgHM20%0AdYOtuyONC9QNd87dwKuSL7X7NMfEzBR7T2fqD2rN9SOXALh+5CKBLWtQOsQfqYkUr6AyBH5Q0yCr%0AqADk3blN3u0ILLoPAgtLpB6lkLfuRPZvmhWZbJduxOS9QFSJj0ke3InUiQPyj9wLv5N9eC/p859N%0A4JC6uiO1tiUvPs4g4XsZimvRZIRFUnJaT0ysLTD388R9UBvite2MoFPLsa6u6Ts4adsZtwcXbWek%0AX7pJWLXBXGs6Pv/IuBxJzOKtRI3Xv4XFqzq79Sj+9YII0LYzanRqiKtPCS7s1vQhg5pXY9SOzwDI%0ASErj8oG/+GBCF6y07YzmozpwVpuWnvKq4E3iK9wgelVHtv5GUIGytXF+2XoC0JStc3YWv2KrPj4V%0AyhB/3zATkgtKDL9LwuUoqk7riszaAjvfElQY1JIIbf+//clFuGrHNCI2HsXvo7q4VPHFxNyMoFGa%0AMY0YbX3m3bo6Nef1RmZtgXUpF4InfUT4Kk39nvUklXsHL1J1SmcsXOywLulChUEtub39lMHj9F9o%0A72WGR6G4fBuPKdr2kq8nLgPakvDDAQDeO/otViGavoNDuwaYlyvFnaEL9fYdQDOp3bxcKXLuGT4N%0AFUcVE4Xq7i3M2vYFcwukbl6YNW5P7hlNmrD8ZBUmZTRtPomVDfLOw5C4emrGNBq3R+pSgty/jqC8%0AdIaMmX1RLBiRf6hTEsnasozsX38wahzy7twmLzIC865P64eSyFt1Ivuwpt1ts2QDJv4VUSc8JmV4%0AJ9KmDMg/ci/9QfaRX8hYOAUyFeSGh2LevicSOweQmSFv+zHqPCXK65eNGoeMa9Gkh0XiPb07JtYW%0AWPh54Dm4DXEbNO2j4NPLsNHWDy4d6uVv8aMvLXkOaYMqR8ntCavgNT4o9Ky9pNvGu69t49U+8+U/%0AaC81oeyMHtr2kg+lh7bmrhHbS4Vt2fgj9RvWonHT+sjlZnTp3p4yfqX5eYfmwb4WH7zPT/s0D27e%0AibpHamoasxdMzR8fmzJjjHZ8LBJlnpLP50+hd/+uSKVSOnb5kKrVKvHDesP054ob876sZ8z7cqEx%0A7xraMe/oo2HkZmSRGBlL/endsHK1x0Quo/a4jihzlDy8YJiHUf4JQ45vZKYqaDK6I8Ht6iI1NcEr%0AsAwNBrXm7A9H/nX4nvYzG2v/706+Jag+oFV+P3Pw0cX5/cyLPxwhsENdPIL9MDU3o86IduTl5HL7%0AaChqlZrQLceoM6IdNiUcsbC3ptHkLkQcPE/Gk1SOzP6BFQ0nsLblNNa2nMa2PppVJNa2nMbNw5cw%0Alcv48MshlH0/GImJlDoj2mJmKefvX/5d3+519h3m1xzB0uaTWd5qKstbTeXc5qNcP3yJ5a2mvvJ1%0AMXb/X25jQYs5fdk7ZgXxf9/71+EtzqWtxylTL5CyjTXXIbhzA5x8SnBll2Y11Peah9B356cAKJLS%0A+Xv/ORpP6ISlgzW27o40GN2eS4Xa3fqkxibwZY2RrGw5Lf+IOHKJC5uPsrnP4ud+9mWpYu+genAb%0As6YfFxjvbk3uOe1496ivno13W9ogbzMAifPT8e7WmvHu0JMAmFSohbx1/2fj3U26kPu78euGnIhI%0AcsJv4jBqABIrS2TeJbHt2ZE07T0Tz13rkFfWjHdnhYZj17eLZnsfEykW9WtiUaMKmSf/RJ2hQB5Y%0AHsfJw5Ha2iC1scZp2ihyb0WTfflvo8dDEITX6z+93c/zdOnShW+//ZagoCBKlizJxo0bWbduHceO%0AHcPLywuFQsGNGzcoUaIEK1aswNzcnPj4f3ZDPDIykg0bNvDhh5pZgd7e3qSkpHD27FmqVq3K6tWr%0AX2ovvKcrv0RFReHl5YWlpeU/j/BL2jtkOc0W9GPoxW/IScvk8uZjhG3UNEad/DyQWWr2l71z8gqn%0AF+6gzbcjsXSyJe5KND/3XpK/R3bFzg1Q56ko20J3b/Xfpqzj759/5+feS2g4ozsDTn0BEglxYZH8%0A3PcLo8w6PzVoOTUW9aPj5W/ITcvk1qZj3FyviZOdnwem2jhVHN2WiqPb5u//1+rwPFCrubZsD1E7%0AT1OiQSCuNd+j/KAWOt9/rNtC4v/690+R6bN76HJaLOjHyAvfkJ2WSdjmY1wqeB2sNGGOPnmFk4t2%0A0PZ/I7FysiX2SjQ7+zy7Dl02TaZkdX8kJlJMZKZMiNDsX7m950Lun9MNc2ZiGuo81UsvdfhPZf2w%0AGHmHIVh98h3qbAXKP38j96xmoFnq6oXEzAKAnIOagRmLQZ8jsbRG9eg+mWtmok559lSaxEaznKgq%0AzbiDafrcvHGb0UOm8umciXiW9OB2RCT9uo3kcbwmfDa21niX0TzJr1Kp6Nt1OJ8tmMKfVw+Tk5ND%0A2MWr9Pt4BLm5SqIj79K/+0gmTBvJlJljSE/L4Oihkyz4fOlrj1dBVRppyiylMk/n70vH976xMBWU%0Avf0rzD4ciOXElaizM1FeOILynGZAR+riicRMkz9yjmzFDDDv8wkSSxtU8ffJ2jAnf+Z4zsFNyDsM%0Aw3LCt6hzslGeP4zyr4OvJQ4PR8/FbdYofM9sRpWuIHn7fpK3aBrt8jIlkWjLpcTvfkIiM8Vr1edI%0AbazIjXlE3KfLUPylGfzzWjcXi5CKSKRSJDJTyl7W3ICK6T+dzAuv9oTCi9wetBjvhUOpHPY9qjQF%0A8ZsOEb9BM9Bs4eeFVFtOuXR9H3lJV4LDN+l8PuGnk9yZ9C3RE/5HyRl9qHBgCVIbSzJCbxLRaYbR%0Alu5+dDOGraO/oc2nPXHwdObR7Qd8339x/pKd5jaWOPu455//87S1dJg7gKmnl5GnzCN0z+8cXLId%0A0CyXW1BGYioqlYoUbTka9ed1Dn/1I73XjEduZUHUX9fZMKjoPuiv4tyAZVReMoAWV75FmZ7JnY1H%0Aif5e04m1KeuBqZWmDVFuTDv8x7TLr+MaHZ0PajURS3dzc+luznZbSMXPe9AiVLOs5sMDF7g2Y5P+%0AHzWwpE9mYjdpPG57f0KVoUCxZy+KnzWTXE1Ll0JqoakfMrbuQGIqw3HxfKTW1ihj40hZsIScS5qn%0AaFO/WYH99Cm47t6JOjMLxe49KH78udjfNZS7wxbgNW8E5c9tIi9dQeLmAyRu0tywMPf1QqrNzw6d%0AmmLm5UZA2BadzyfvOs6Dqd8Q+/lq3Cf1osz2+ZjYWJEd9YC7g+fmb/9jbLuGLqflgn6M0rY9Qgu1%0APcy0eTrq5BVOLNpBuwJtjx0F2h5dC7U9JmrbHtv0tD0M7d7Neywd9QX9ZgzAxdOV+7fuMbfvLJIf%0Aa5aWtbSxooT3s6fivzm+AhdPV0xMTZBIJWy/+RMAIxoNIfzPaywb+xXdJnRnzPLxpCakcuaXU/z4%0AzQ6jxqGgq/2/5L0lg6h3dRXK9EwebDhMzPea+s6qrCcm2mvi0a0h5iVdqH9jnc7n4348zY3xq4t8%0ArzFd7v8VAUsG0vDqSpTpmcRsOMJ9PWH2GdueMmPa5/eFah9biFqtJmrpLqK/2kX42JVUWDqERjfW%0AkJOQxu3523l80HjbPD66GcP20f+j9ac9sfd0Jv72Azb0X1Js3bBr2lraz+3PpNNLyVPmcXnPH/ym%0ArRuSYh7zfe+FtP60Jy2mdiMzOYPrRy9xYL4m71/66TTmtlZ0XDgQuxKOpMYlcXLFXi7uPGmw+KR/%0AMROrweOxX/Mz6kwF2b/tJfuQplw18SyFxNwCVKr8bRqeUudko1YodLb/kdhrtt970ZZAhnZr0GJ8%0AFg0h+PJ35KUpiN/0G4/Wa9ppFn5emFhq6gaXro2Rl3SlavhGnc8/+ekk0RNXkBOru7KFOicXZUoG%0ASgOv4PFU7M0YNo3+mvaf9sLR05m42zGs7r+ItAJpyaVAWto+bQ2d5w5gxunl5CnzuLjnd/Yt2abz%0AnTYu9vmfL6jwVkMD10xErVZx/ufTbJ+6xmBxunfzHktHf0nfT/trytbb95nXb3aBstVSp2z9+ti3%0AOmXrtogfARjZeCiPH2jSnL2LPbF3jPMk5PFBy6m9sB9dwjT9/4hNx7ix4Vn//2lf+sGJK1xcsIMG%0AK0di4WTLk8vRHOm5hLwsTX12ftYW6i4dTOeLy1Eqsrmx8SjXv/st/3d+H7+GmvP70v70EtR5Km5t%0AO8EVI624+l9o790ZuoCSC4ZT8cJG8tIUJGw+yJON2vaSnxdSK02eduzcBDMvVwIv67aXknYd5/6U%0A/wGarRUlMlNyH//z7fxeRea6uZh3G4X1vM2osxTknjlA7ilNH87EvSTINXHI3rseOWA5cj4SKxtU%0AcfdQfD0NdbKmPFInF+rnqFSo01Mg0/groWUsnYnlgPHYrfgJdaaCnCN7yTlcqH5Qq1AnFlqJMDsL%0AMjPyt/9RfD0bix5DsZm/BmRmqO5HkbFgCup045StBd0YsATfJUOodmUteekK4jYeJu577QNQBdoa%0Art0aY17SlRrX1+t8Pv7HU0ROWIlrt8bIPZ2pFb1Z5/37S38iZulPRo3Dlf5fErBkEA20bbyYYtp4%0APmM74FOgvVTr2CLUajXRS3cR/dXP/D12JRWWDqXhjbXkJKQROX8bjw8af4L7UxHXbzNy8BQ+mzsJ%0Az5Ie3IqIpE/X4TrjYz5lNKsWqFQqencZxqwFUzl/7Sg5OTmEXrxC727Dyc1VkpurZGi/8cycO5lP%0AZ03g9q1oencZRlys4R5O+2XIcpou6McQPWPejoXGvM8s3EHrYsa8949eQcOZ3elzdCESiYTH1++x%0Aq/fi/C3tR9/U9H+kMs1tF79mmtVVl5XrZ7C4PGXI8Y0H16LZPHIZTUd3pOP8AWSlKvh9wyHOfHfg%0AlcL409BltFrQnzEX/kd2WiaXNh/l4kZNHeZcqJ95fNF2Omj7mQ+vRLG9z+L8//vJL3/EzNqCgQfn%0AIzUx4daxUA5O1/yvs1IVZBXYgk9qqnku++kYd9LdR+ybtIZmn/emvbMtsVej2dprIbn/ctzpdfYd%0AUguN02elZ2KRlV3k9X/qdfT/7TydsXSy5aM1Y4v8/mL/V88P8Tdj+Hn0/2jxaQ/sPJ15fPsBW/rp%0AXgcn72fX4Zdp62g9tx+jzyxFpczj6p4/OLZY07+383Rm5DHNhBMTM1NKVfOnZr8WJD94wjeNJxb5%0Af+dm5pCdlmnQ7X+yt32JWdtBWE5arRnvPn8Y5blDQKHx7sNbtOPdM56Nd6+fVWC8eyPyjsM14+Y5%0A2SjP/4byz1fLxy8rfsIsnGaMpeSR7agzFKT9+Ctp2zX3E2Q+pZBq+3CpG3cikZni+vVcpDZWKB/G%0A8WTWl2RpV8+KHzsTx4nD8NzzPRK5GVl/XeLRyOmvdVKpIAivh0T9/2BfCX9/f9asWUP9+vXzX8vK%0AymL+/PkcPHiQ3NxcAgICmDp1av6WOLNmzWLPnj1YWloyfPhwypQpw7Bhw2jQoAEdO3akb9++hIeH%0AY2qqaXDu3LmTTz75BDMzzd7EEokEZ2dn2rRpw4gRI5DJNEs4z5kzhz179mBqasqAAQP4888/CQ4O%0AZtiwYUyYMAGAJUuW8NVau28jAAAgAElEQVRXX3Hu3Dm2bt1KTk4OPXv2JDw8nAkTJtCnT59//b9Y%0AUqrHv/7s26CE8k2H4NXdf30rxRvNiK6KF5/0lquw9vVvS2BotyNez770xpSzfNqbDsIri9lhnP1I%0AX6fUNPM3HYRXtlP27sehdtaLJ66+7Wr4vftLbz55YP3ik95yv6r+/b7hb4Nz6ne/XB2RbbxJ5a9L%0AHu9+mXTc4t1fOHRStbdn5c1/6+bvjm86CK9si7af/y67r373+3AfKm1ffNJbzv4FT+u+C7zlb2Zb%0AOUPybfPuDy7lJWS++KS3XPhxpxef9JZTqIvfCv5d0TfXMCt9vkljrSu/6SC8skfSN7utsyHYqd/t%0Atne65N2/TWb7jl8DgGze/eswsdebW+HUUB7/8vofDjYG77DDbzoIggFl7l3ypoPwWlh8OOFNB+G1%0A+X8xSUV4RkxSefPEJJW3g5ik8nYQk1TeDmKSyttBTFJ5O4hJKm+emKTydhCTVN4OYpLK20FMUnk7%0AiEkqbwcxSeXtICapvB3EJJW3g5ik8nYQk1TePDFJ5e0gJqm8PcQklf8WMUnlv+fdr7UEQRAEQRAE%0AQRAEQRAEQRAEQRAEQRAEQRCEt56YpCIIgiAIgiAIgiAIgiAIgiAIgiAIgiAIgiAYnZikIgiCIAiC%0AIAiCIAiCIAiCIAiCIAiCIAiCIBid6ZsOgCAIgiAIgiAIgiAIgiAIgiAIgiAIgiAIQhFq1ZsOgWBg%0AYiUVQRAEQRAEQRAEQRAEQRAEQRAEQRAEQRAEwejEJBVBEARBEARBEARBEARBEARBEARBEARBEATB%0A6MQkFUEQBEEQBEEQBEEQBEEQBEEQBEEQBEEQBMHoTN90AARBEARBEARBEARBEARBEARBEARBEARB%0AEIpQqd50CAQDE5NU/p8xedMBeEVZYu2ft0Ou8k2H4JVNswh600F4ZTnLp73pILwys1Hz3nQQXln0%0Aqnf/OqRI3/XaAXLJe9NBeGXmavWbDsIrS3ho9aaD8MoysmVvOgivrOw7npYey9/9dORqmfGmg/DK%0ArmXbvukgvDL5u50VAFAp3v1IpOSZvekgvDJzJG86CK/M/J0fDQBPZe6bDsIrizd599sZUdnWbzoI%0Ar8wz4sGbDsIry0599/N0rvrdL1stJe9+PzTY2vtNB+GV/RducJj8B9oa7zqL/0CZ9O7XDGDzH7gO%0A6qx3v836jg8rCYLwjhC3/AVBEARBEARBEARBEARBEARBEARBEARBEASjE5NUBEEQBEEQBEEQBEEQ%0ABEEQBEEQBEEQBEEQBKMTk1QEQRAEQRAEQRAEQRAEQRAEQRAEQRAEQRAEo/svbNkoCIIgCIIgCIIg%0ACIIgCIIgCIIgCIIgCMJ/jVr1pkMgGJhYSUUQBEEQBEEQBEEQBEEQBEEQBEEQBEEQBEEwOjFJRRAE%0AQRAEQRAEQRAEQRAEQRAEQRAEQRAEQTA6sd2PIAiCIAiCIAiCIAiCIAiCIAiCIAiCIAjCO+rBgwd8%0A/vnnXL58GUtLS1q1asX48eORSnXXLenXrx/nz5/XeU2pVDJ8+HBGjBhBz549uXTpks7nfHx82Lt3%0Ar8HCKiapCIIgCIIgCIIgCIIgCIIgCIIgCIIgCILw9lGp3nQI3gkjR46kQoUKHDlyhISEBAYPHoyz%0AszN9+/bVOe+7777T+Ts1NZVWrVrRtGnT/Ndmz55Nhw4djBZWsd2PIAiCIAiCIAiCIAiCIAiCIAiC%0AIAiCIAjCO+jq1avcuHGDCRMmYGNjg7e3N3369GH79u0v/OzSpUtp2rQp/v7+ryGkGmIlFQPo0KED%0ATZo0YdiwYUb5joyMDKpUqcLmzZsJCQl5laC+kI2nE43n9KVEFV9yM7KJ+OUsZxbsALW6yLmV+zaj%0AUq+mWLna8+TGPU58ton4q3eKnFemaRXarhvHzs5zifnzev7rpesH0vyrIcSc/Zv9I/5nsDhYezpR%0Ae15fXKr4oszIJmrvWc7P1x+HgH7NKN+7KZau9iRev8efMzeRoI2D3MGamp/1wLN+IFKZKQnhdzg3%0AeysJ1zTvO5YvRY2Z3XEO8iEvO5fYs9f5c+YmMh+nvHIcbD2daDanL57BvuRkZHP9l7OcWKg/DlX7%0ANKNKr6ZYu9oTf+MeRz7bxCNtGAHsS7vR9pvh2Lg78k21EcX+ZodVY3CrUJoVdce+cvj1kTi4IO84%0ABJPS/qizs1CGnSZn38YicTJr3g1Z086Ql6fzumL2ANTpyVgMm4vUp7zOrEnV4wdkLhlt8DBbezpR%0Ad15f3LT5IXLvWf4qJi1V7NeMCtq0lHD9Hn/M3MQTbVrqf/u7Iuebmpux96M5xP55Q+f1WjO7EzSw%0AJau8ehg8PgASO2fM2vTDxKss6pwslFfPkntka5E4yRp9hKxBB8hT6ryu+HIkZKSAlR3yFj2QlglE%0AYipDef0cOb9+B8pco4T73/j9r4tMnb2E6lWCWDJr6psOjg5zL2cCFvTDvmpZ8jKyiN19lptzi14H%0AABNLORUWD8Djo3qcrjOOjNsP89+zKOVC+Tm9sa/mD2o1yRducv3TTWTefWT0OFh6OVN1fh+cqvih%0AVGRzb/dZrszbrjcOppZyqi7qh3fHuuyvN4G027E63xM8uycuNd4DtZqE0EhCZ2wiPSrOaGGv3LoW%0ATYe3w7GkK4+jY9m3aBsRp6/oj6edFR/NHYBfjfKo1Wr+PhbKzzO/Jzdbk9alpiZ8OLU7IR3qYWJq%0AQsTpq+yYuhpFSgYAdXo2o37flti5OZASl8iZjYc4veGQweLyX0hLMg8XPGYPw6KyPypFFim/nuLR%0Aog164+DwcUuc+7XF1M2JnLuxxC/dTNqRvwCQWlngNrE3tk1rIrW1Iv1MKA+nfUNeUqpRw2/m6YLP%0A/EFYVymHSpFFwp4z3Jv3g97wu/ZsRolBbTBzdyTrThwxS7aRdOh8kfMsA8sQuG8hURO+5fGO40YN%0Af/5vejkTPL8Pjto8HbP7LFeLydMmlnKqLOpH6Y51OVQoTxfkN6A5lWf3Yn+10Shinhgl3JVb16JJ%0Aofx88zn5uWOh/LyrUH5uUyg/7yyQnwObV6P5mI9wKuVGSlwiJ9b8yp/bjhksLjJPFzxmDcUyWJsX%0AfjlF3KKibSUAx49b4Nz/WV54tHQLaYef5QX3Sb2e5YXToTyY9j+j5wUAS09nQub3wVmbju7uOcvl%0A59QN1RZq6oZf6+umIzMHa6rM7I57wyCkpibE/3mDSzM2oniYaLSwV2hdk/oj2mJf0oWE6DiOLtxO%0A5Omres+1sLPig7n98K5ZHrVaxa1jYeyfsQFl9rN2UFD7unwwpw/nNx7myELdwYCQ7u9Ts38LbN0d%0ASbzziONf/UTE4YsGi4vUxQ2r4WMx9Q9AnZVJzqljKNav1nsd8j/j5Iz9yk1k7tpO5pb1Rd6X1ayD%0A7afzSJkyGuXVMIOFtTjmXs6UX9APO239Frf7LLeeU7+V19ZvZ+qMQ1GofvMvVL9FGLl+C2pdk8bD%0A2+NY0oXH0bEcXLSNW89JS+3n9qdMjQDUahU3joWyZ+Z6nbT0VM9V4/Co4M3CuqPyX5OamtByUlfq%0ADmjF930XcfPkZaPEqWbrOrQb8REuJd2Ii37ItoWbuHq6+N/yCfRl5DfjSUtMZWb7Kfmvl69ZgU+3%0AzyEnK0fn/BVjl/HX/j+MEnZzL2feW9C/QFr6g9vPTUsDKfFRPX6vM1Y3LXm74T+rF3batPRw2wlu%0Azd7y3HxlKFaeTlSb3xfnKr4oFdnc2XOWsHn6+6WmlnKqL+yHT8c6/FJ/IqmF6mjHIB/qrhhBdmIa%0Ah9p8ZvSwP2Xh5Uzwgr44VPEjT5HF/d1nCZ9bfDsjeFF/Sn1Ul9/qTiC9wHVofn4ZFm4OqAuMB8Sf%0AvMrZ3l8YPQ5SVzesR41FVj4AdWYm2SeOkbHuxWWrw3ebyPxxO4pN6zUvmplh1X8Q8noNkFhYoIyI%0AIH3lN+TdiTZ6HEzc3bCfNBqziuVRK7LIPHyMlG/X6o2DTf9eWLVpidTOlry4R6Rt3IriwGEAPE8d%0ALHK+RG5G/JAx5ITqb4cZitzLmXILBmKrzdPxu38naq7+vOjRqyleg1sjL+FIZnQc0Yu3k3DwQv77%0AMhc7yn89AsdGlTlV6mNUespeY8WhzIKB2FQpR54iiye7f+fu3M164+Deqxkegz7ATBuH+4t3kKjt%0AP0jMTPGe0QvnNrUwsTInM/IhdxduI/lY6GuJB0DdNvXoPKIzbiXdeBj9kI0LNhB6uvjf9wvyY+I3%0Ak0hNTGViuwk679X/sD4fDe9EidIliI95xNrP1z73u/4pG08nGs3pi7t2jO/mL2f5vZgx70raMW9L%0AV3sSbtzj5HPGvNusG8ePnefyQDvmPfreD5p6vMD3Xtt6gpMzNxosLoGta9JoeDscS7rwJDqOQy9o%0Aa7Sb2w8fbVsj4lgYewu0NcrUCqD5pC64lfUiKz2TiGNh7Jv7AzkZWQDU7tuCmj2aYOfhRPzNGHZN%0A/46H116+vLL1dKblnD54BPuRm5FN+C9nOb5Qf/kf0qc5Ib2aYO3qQPyNe/z22UbitGPcJnIZzWb0%0AxO/9YEzlMu7+eZ0DU9eRmZwOwPS7m4v830O3Hec37f+9/Ac1qDOyHQ6lXFEkpnFt1xlOfvmTwerx%0AgNY1qVegL3Fs4Xaiirkm5tq+ROkCfYmDhfoSge3r0mpOHy5sPMzRhS++sfhP2Xo60XROXzy09x5u%0A/HKWk8Xce6iivfdg5WrP4xv3OFrg3oOpXEb9yV3wb1UdmaWcuCtRHJu1mSc3Y/I/7x7oQ5tvRpCZ%0AmMYP7T8zSPhtPJ1oUuAe1o1fznK6mPwc3LcZlQvcwzpWID+b21nR8LMe+DSshNTUhCc37nNyzhbi%0ALkflf77GiA+p3KcZcmtzHl66zW+T1pJqhPENib0L8g6DMCnljzonE2XYGXIOFB1bMmvaBVmTTkXv%0AncwbhDo9Bat5RdOLRGaGYsUnqKLCDR7ugkxLuOI0bRTyoPKoFZmkHzpB0rJ1eq+L/eAe2LRrgdTe%0AFmXsI1K+2076r0eKnGfZsBZuy2YR2388WReM28YQhLdFfHw8jx8/1nnNxcUFV1fXF342PDwcT09P%0A7Ozs8l+rUKEC0dHRpKenY21trfdzd+/eZffu3Rw5opsP9+/fz9q1a4mNjaVSpUrMmjWLUqVK/YtY%0A6ffSK6ns2bOHKlWq8OhR0cGcHj16MG7cOIMF6qmdO3fi7+9PYGBg/hESEkL37t05d+6cwX/PkPLy%0A8qhXrx61atUiN/ftuWn7Im1WjyHjUSLf1R3HTx/Px695CFX6tyhyXpkmwdQa15FDY1eyqsowoo6E%0A0u77CZhayHXOM7WQ03Bmj/yG7VMhQz6g4ee9SL5j+JuQ768ZQ0ZcIjtqj+NAt/mUbhFCxQFF41Cy%0ASTBVxnXk1JiVbAkexv0joTRb/ywOtef1xcLZjp8aTWZLleHEX4qk2cYJSKQSpGamtNgymdiz19lc%0AeRg/vz8FCxc7as/vW+R3/o0Oq8aQHpfIynrj2NZ9PuWah1BNz3Xwez+YeuM68uu4lXxddRi3j4TS%0A6fsJyLRxKF07gO47ppPygoaTb+PKlKpV3iBhL455n6moUxLJmDuIzJWfYlqxJrL6H+o9V3nhBBmT%0AP9I51OnJ+e9n7/hG5z1jTFABaLZmDIq4RLbWHsev3ebj3SKEQD1pqXSTYELGdeT4mJVsDB7G3SOh%0AtCiQltb59dM5fu06n9R78cSHRep8j1NAKcp9VNcocXlK3m0c6tQkFF+NImv9XEzLV8O0Vku95yov%0An0Yxu5fOQYZmEpZ5p5FgZUvmt5NRLBuDxMYBs+bGmVjzb3y3eSfzv1pB6ZIebzooegV/N47suCRO%0AVR/F+U5zcWtVDe9BRa+D3M2B2ofno87Tv5RdpdWjyU3O4GTVEZwMGUlucgaVV43Se66h1Vk3hsy4%0AJPbVHMuJzvPwahlCuUFF84e5mz1ND80pNg51vx9HVnwKv4aM4tfqY1CmZVJ75UijhdsjoDQffzGU%0AXxdu5dOqgzixdh99V43Dzt1R7/mdFwzCzELOwmYT+aL1NNz8PGk95eP89z+Y2JWSgWVY3GISc+qP%0AJi8vj5rd3gegfMPKtJn6MZvH/Y+pFfuyefy3fDC5GwGNgg0Wn/9CWiq1Yjq5cQncbDiAOz0/wbZZ%0ALZz6tS1ynm2L2rhP6s2Dycu4HtyVxI2/UPLrKchKugFQ4tOBWFYtT1TXyUTU7IUqNQOvJcaZeFlQ%0AuXWTyIlLIKzWUK53+QyHFjVwH9i6yHmOrWpSalpPIsf9jwvlexH33X7KrpyAvJSb7okSCWUWDCav%0AUNvJ2Gpp8/SBmmM53XkeHi1DKFtMnm7ynDxd8LxyQz4wVnABTX7u9sVQ9i3cyoyqgzj5kvl5UbOJ%0AfPmc/LykxSTm1h+NqkB+LlXJlx7LRnLgyx1MD+rHntkb6TCrHz4hhnu6oPSKaSgfJRDRYCDRPT7B%0AtnktnPsVbSvZtqiN++TexExazt+Vu5Gw4VdKfT25QF4YgGXV8kR2mcKNGr3JS83Aa8kYg4Xzeepp%0A09EvtcZyrMs8vFqE4D+waDqycLOn+XPSUc2lgzF3sWN/48n8Wnc8UpkpNb4abLRwuweUpv0Xgzmy%0AcBuLqwzl7Nr9dFk9Btti0lKbhQMws5TzbdNJrP7gE5z9PGk6tVv++61m96FGn2akPEwo8tnyLavR%0AZHIX9kxaw4KgQfy14RCd/jcSh5IuBouPzSezUSU8Ibl/N1Knj8OsVj3M23Z67mcsB49CrcrT/6bc%0AHKuBI1BnKgwWxheprK3fzlQfxcVOc3FtVY3SxdRvNQ/Ph2LSUtDq0SiTMzhddQSnQ0aiTM4gyIj1%0AW4mA0nT+YigHFm5lVtXBnF67n17PKZc6LhiImYWcL5tNZHnr6bj6edKqQLn01HuNg/GtFaDzmsxC%0AztAfP8PSwbrI3tKGVDrAmyFfjGLbwk0MqdKb/Wv3Mnb1FBzdnfSeX6ddfcaumkzcHf0TGB/fj6eP%0Afxedw1gTVAAqfTee7LhEfq8+kkud5uDaqhqlBrUqcp7czYEahxfoLZckJlKCf5hMbnIGv1cfyV9N%0Ap+BYtyKlhxat742h3jpNv3RPrXEc7TKfki1CeK+YsrXlc8pW7/a1qb9uNGnRxpsMXpya68aSGZvE%0AoRpjON1pPh4tq+GnJ0+bu9nT+Le5OpNQCjvTdT57vPvkH69jggqA7czZqJ48IbFnN1Imj8OsTj0s%0AOjy/bLUePgoKla3WA4ciqxhE8ujhJHT7iLz4OGw/m2PMoOdzWvg5eY+fENe+B09GTsC8YV2su3Ys%0AGu6uHbFq1Ywnoybx8P02pK5Zj8Onk5CV8wPgQf0WOsfjEeNRPowl5+8bRb7L0Cp+N5HsuET+rD6C%0Ay51m4dyqOl6DirY5nT+oQZlPunNjzLecKdeHmHUHqLB6HOalNYP7VuVLUfXgAnIT04we5sLeWzeR%0AnNhELtYYTninz3FqWR0PPXFw+qAGpad359bYb/nLvw+x6w7gv3oc8lKaOHh/0gObYD8ut5jMn/69%0AefzTad5bNwGZi/1riYdPgA9jvxjLhgUb6BHcnd1rdjNtzXSciqkfGrRryLRV04iNfljkvQrVKzD2%0Aq3Fs+XIL3QK7smHhBiavmIKLh+HaRx+sHkP6o0TW1x3Hro/n49s8hGA9Y60+TYKpqR3zXqMd8/6w%0AmDHv+nrGvAE2NprI/8r1yz8MOUGlREBpOn0xhEMLtzGn6hDOrN1Pj1Vji223dtC2NZY2m8Q3rafj%0A4udByymadquNiz29v5vIuS3HmFVpICs/+ozS1crRdNxHAAS3r0vTcR/x85Q1zKo0kHPbjtPn+4mY%0AWcr1/pY+H60aQ1pcEt/WG8vm7vPwbx5CdT3/97LvB1N/XEf2jlvJ0qpDuXXkEl0KjHE3nNgZ90Bv%0A1refyYqG45FIoPWSQTrfsbLxBBb6980/nk5QcfEvSdtlwzixaAdLKg5ga6+FVOrcgKo9m7x0PJ7H%0ALaA07b4YzNGF21hSZSh/rt1P59VjsHlOX0JmKWdF00ms+eATXPw8eb9AX6Ll7D5UL6YvYSjttPce%0AVtUbx47u8ynbPIQQPdfF9/1g6o7ryL5xK/mf9t5DxwLXpcG0bnhV9+eHDp+zosYoUh8k0H71s75n%0AQLvatFs1miQD3wNqq83Pa+uOY6f2HlbVYu5h1R7XkQNjV7KyyjAij4TSvkB+br5kIHIbS75vNImV%0AISOIuxJN++/HIzU1AaByryaUb1+HHZ3nsjJkJAm3HlB1oP5x9Fdl3nuy5t7JgiFkrv5Mc++kXhu9%0A5yovnSRjWhedQ52uGbMv/Hrm6pmoEh+hunfLKOEuyPXLmSjjn3D/g57EDp6MVeM62PYouk2Ibff2%0AWLdpStyQKdyt046kbzfiPGsCZu/56pwnsTDHceJQVIpMo4ddEN4m27dvp0OHDjrHy6yEApCcnIyt%0Ara3Oa08nrCQlJRX7udWrV9OxY0ccHZ/VXb6+vpQtW5YtW7Zw9OhRHB0dGTBgADk5OcV+zz/10iMZ%0Abdu2pVKlSsybN0/n9d27d3Pz5k2mTZtmsEAV5ObmxtWrV/OPU6dOUa9ePQYNGkRMTMyLv+ANOXHi%0ABHZ2djg7O3PsmOGesDQmtyAfXMqX4vT8beSkZZJ85xGX1h4g8ONGRc4N7N6Y8B2niAuLJC87lwsr%0A96FWqynTRPfGW62xHbj3eziZhTp9yuxctn44g+Q7hn2CzTnIB8eAUpyft43ctExSox9xbfUB/LsX%0AjcN7PRpza8cpHodGkpeVy5UVmjiUaqqJg3OgN3cOXiA7OR1VjpLbP57G0tUeCzcHTC3MuLBoJ5e/%0A2YsqR0lWYhp3DpzHwd/rlePgHuiDa/lSHJ+/jey0TJLuPOLc2gNU7lY0DpW7N+bKzlPEhkWizM7l%0Ar1WaOPhpr4O5vTXbui8g8mjxTx6YmpvRdFYvzq3Z/8phL47Uyw+phw/Zv66HLAXqJ7HknNyDrGZz%0Ao/3mq3IO8sEpoBR/ztPkh9ToR1xZfYDyetJS+R6NidhxinhtWrq8Yh+o1ZRuWvRGtEQqoe7cPvw1%0Adxt5WQUmsEkk1FvQjyurDxgtTlKPMkjdSpPz2xbIzkSdGEfuH/uQVX3/n32RmRypdwC5J37WTFpR%0ApJFzcBOmleuDiYlxAv8PmZmZsXXtMkp5vn2TVGwrlcGmQmkiZm9BmZaJIjqOOyv34dWz6HUwc7Ih%0AYvZmbi/+Uf93VfQmdvdZ8hTZ5Cmyid31BzYVSxs7CjhU8sE+oBSX52wlNy2T9OhHRKw+gG+PxkXO%0ANXey5fKcbVxb/FOR96QyE259d4gr87ahVGSjzMji7q4/sDVAWVqcml0ac/14GNdPhKHMzuXSnt+J%0AjbhPSPuiE8Ssne0IbFaNfYu3kZGURmp8Er99/TPVOzVEamqCTC6jTs+m7Pp8PSmPkshISmPTyOUc%0AW7kXAK/AMsTdjOFe2G3UajX3wm4TG3EfzwreBonLfyEtmQf6YV7eh7iF36NKU5Bz5yFP1u3GsWvR%0A+kEiN+PR4g0oLl4HZR5JOw6jylBgGfweADbv1+DJ2l3k3n+EKiOT2Fmrsa5XBVNX/QNDhmAV5ItV%0AgDf35m4iL01BVnQssav34tajaZFzpeZm3J//A+nnb6BW5vF461HyMjKxrlpO5zy33s1RpilQhBv/%0AadqnHCr5YBdQiqtztqLU5ulbqw/goydPy51suTJnG3/rydMFVZ7di6hNR40VZEB/fo6LuE/VYvJz%0AxWbV2F8gPx/++meqFcjPtZ+Tny3trTnyv92EH76IKk/F9RNhxN64S5nqhpnka6HNC7EL1mvzQixP%0A1u7GoVvRgTapuRlxizYWyguZ+XnBtkkNnqzdXSAvrMGmvnHzAmiezrcPKEXYXN26wa+YdBQ2ZxtX%0Al+hPR4qHiYTO2kJOYjo5yRnc3nQUl2rl9J5rCFW6NuTWicvcOn4ZZXYuV3f/QfyNGILa1ylyrpWz%0ALe81C+Hoou0oktJJi0/m1PJdVO5UP38wM+XBE77rNAtFQtHVa2TmZhxZtJ37F26iUuYRuv0kORlZ%0AeFUpa5C4mPj5Y+Lji+L7lagVGagePiBz1w7MWxR/M10WUgOTUt7knj+r933L7n3IDbuEKvXVV4x8%0AGbaVymBdoTQ3C9Rvd4up32RONtx8Tv1mU9GbuNdYv1Xv0oiI42FEaMulMG25FFxMuVShWTUOLt6O%0AIimNtPgkjn69i5BODfLTEmjSTNvP+3Bq9T6dz8utzLmw4wQ7J64yWnwAGnVtStiJS4Qdv0Rudi6/%0A7z7F/Rt3qdO+gd7zZXIZM9pNJjL0plHD9TKepqVbBdLSvWLTki23Zm8mcvHOIu9Z+nlgVdaT2/O3%0AoUzLJOtBApELt+PZvWj5ZmiOQT44BJQibK5mjCMt+hE3Vh/Ar0fRfqncyZbQOVu5UkzZamIu41Dr%0Az3gSGqn3fWOxr+SDXYVSXNO2MzKi47i9an+x7Yxrs7dyvZg8/aaYlvPH1NeXjLWasjXvwQMyf9qB%0Aeaviy1az6jUwKe1Nzp+6ZasqI52M1StQPY6HrCwyf/4RU08vpE76b+wbiuy9csj8fEn5ZjXqjAyU%0A9x+QvuVHrNoVjUPurUgSZ8xBee8+qFRkHjuFOj0DUx895adUiv3E0aR8vRqyDTdgrY+NNk9Hzf6B%0AvDQFmdFxxKz8FQ89N5pNzM2ImruF1PMRqJV5xG05Rl56JrbatrfM2Za/B39F7A9Fn9o2JutKvlhV%0A8ObOnB+0/Yc4Hq76tdj+w915m0nTxiF+qyYONto4pJy5xq1x35ITmwh5Kh5tOYqJhRxzb7ci32UM%0Azbo258LxC1w8foHc7FxO7j7BnRt3aNShaPkEYCaXMaHdBCLCitYP1ZtU59pf1/jz0FmUuUrOHT5H%0A6KlLNGjf0CBhddWOef9eYMw7dO0BKhYz5v33jlM80o55XyxmzLvm2A7c/z2crNc80alasW2Nou1W%0Aa2dbApqFcCi/rRrDCt8AACAASURBVJHM8a93UVXb1pCaStk1dS0Xd55ElaciOeYJt05ewa1cSQDK%0AN6nK1X1/ced8BHk5Ss5vPUbygwTKN6nyUmEtEeiDW/lSHJu/VWeMO7hb0fI/uPv7XNl5kofaMe6z%0Aq/ahVkPZJsFITKRU7tyAM8t3kxabSFZKBicW76Ds+8FYu754UpZbQGkykzO4fSwUtUpNYlQs985F%0A4F7BMG3CYG1f4vbxy+Rl53LtBX0J/2YhHFu0ncykdNKL6UusL6YvYQhP7z2c0OaHpDuPuLD2AJWK%0AufdwtcC9h3OrNGPevtr8kJ2m4MTcLaQ9TCA3M5sL6w7i4OOef11M5DJ+aPcZsQZsezy9h3WqQH6+%0AuPYAQXryc1D3xlzT3sNSZudyfqVu+CP2nePYjI1kJaeTl51L+M5TWDrbYemkucFbdVArzizeSVJU%0ALDnpmRyfuYnjMzcZLC5PSb18kZbwJnv/xmf3Tk7tRVajaN3wj0ikyNsPInvfRlAat442CyiHWTlf%0AkpauRZ2uQHnvASmbfsKmY9HJ4Tk3o3g8df7/sXfe4U1X3wN+MzrS3VK6oZSWTcsUREYRUQRRBGSp%0AgOwl4EIURIaoLEFAloslIkuWX0SgbJANXYxCB1BoC7R0zzT5/ZGQJmlaWpoy/N33efo8JLn5cG7u%0APXece+45FFyPB5WK7H1HUGVmYVHTUCedRvYn9+R5Cu8/nn2oQPC00KdPH/7880+Dvz59+pT5++py%0ARglLTU1l+/btDBgwwOD9adOmMXHiRJycnHBxcWHGjBncunWLs2fNGAm4PIWnTZvGgQMHOHbsGAAZ%0AGRnMnTuXCRMm4OrqSk5ODtOmTSM4OJjGjRszcOBAoqOLJqCwsDD69u1L8+bNad26NTNmzECp1KSS%0AOH78OM2bN+fXX3+lSZMmhIWVEKbbxoaRI0fi4uKikwNg9erVvPrqqzRq1IiuXbsaOIb069ePFStW%0AMHr0aBo3bszrr79OXFwcX331Fc2bN6d9+/YGz7py5Qr9+/enefPmPP/880yfPt3AM2jx4sW0bt2a%0A559/nuXLl5uUc/PmzXTq1IlOnTqxZUtxA0Fpz8jKyuKDDz6gWbNmdOzYkUOHDpXYJubELdCP9Ph7%0A5KUV3ZBLCo/DJcALC1trg7LugX7c0Uspg1rN3cjreDSqqXurSh0f6vVozdFZxT28LqzcQ36G+T0g%0AqwT6kRl/j3y9OtyLiMPJRB1cA/24Z1SHlIvXcdXW4WbIBfy7tULh5oRcYUWtXm1JjogjOyGF/LRs%0AotYf1N1QcqzpSa1e7YjdcaLCdfAI9CMt/h556XrtEBFHlQAvLI3q4BHoZ5DaB7WaOxev46mtw5Vd%0Ap0i+VvyGgj5tPujOzZNXiD9deUZEaTV/1PfvQE6W7j3VrWik7j5gpShe3qsGirGzsf3mDxSf/oCs%0AdmODz+WN22Lz6Q/YfvMH1iNnIKniYXaZqwb6kWGiLzmXsS8lX7xOVT19eEDtt9pSmF9AzP8Mo0HV%0Af7cDhXkFXN1aebcIpV5+qFPvQq5eOyTEIq3qDZbWxcu7V8d66AxsJv2K4v25yPyDjEroTXY5WUis%0AFEicH48x5GG826sb9na2T1oMkzgG+ZFz8y7KtKJ2SA+Pxa6WNzKjvpVx8QZ3dpc86d8NuYB332Dk%0AjrbIHWzw7NGau/sqP7SvS5AfWTfvUqCnH/fDYnEI8EJuVIfUize4/Y/pOqgKColdf0j3HIWXCwHv%0AdeTmzoqPpSVRLdCPeKPQtPERsVQL8i9W1ru+L6pCFQmXbxiUtbZT4O7vhU9DP2RyOR51qvHF4YXM%0AOLOC3t9qbikBXDkcinuAN/7P10dmIcO3aS3c/b25fNg8ofj/C31J0TCA/PgkVOlFdciNiMbKvxpS%0AW8P5IW37QVLWFTnySe1tkdraUJBo+naRKicPdUEB1vX8Kkd4NE4qeTfvUKjXBlnhMSgCfJAatcG9%0APw+TtKYo1ZPMwQaZrYL8hCL5Lao64f1hb+Im/1RpMpvCKciP7DLqdNrFGySUoNMP8OjQCMd61Yha%0A9r9Sy1UUnxL0ufoj6LO3Vp8961Rj8uGFTDfS58uHQtm7+E/dd6UyKQ5uzqQlmSf9jCldyImMxtrf%0Ap5gupG4zpQsKlEl6uqC3IdXogrJSdQHA2cTckBJe8txwq5R+dObzlaRdKbqQYOPlQs6d1BLLVxTP%0AQD8S9NdyQEJkLF4m1nIe9X1RF6pIunyzqGxEHFZ2Clz9Nc6xx5b/RWG+sth3AcK2HuPMb0UOXNYO%0ANljaWpOeaJ6+JA+ojSopEXVmpu69wugoZNV8QVF83Y2lJbajPiBr6QLUhcUjqch8a2LV4RWyV/9o%0AFvnKgkOQH7km5jdbE/Nb5sUb3C1lfrsXcgEvo/ntXiXOb96Bftwy6ku3IuLwCSrel7y041Ki3rh0%0AKyIWKzsFbv5FjtYdP+hJ7KnLxJ0xjFCQeS+Nk79XrjMgaFL3xEUYHizERcbg3yjAZPmDG0JIvVPy%0ADS1rOwUfrpjIivOr+eHkz3QZajq6pjmwD6pZjr50nbt6aUBMoje2FqRlYVPTA6nC0qwyG6NZdxvu%0AS1PC43AsYWyN/+dcic+KXn+InKTKG0tLwlm3zihqh9TwOOxrPdo6I2Doq7xyYgGvX/uFlj+Px8rV%0AodTy5kBeqzaqRMOxVXk1Cnl1XyQljK12739A5qIFxSKpZK/6hYLQonFIVtUNdV4eqvTKPei2rFeb%0AwoRE1BlFdci/chWLGtWR2BjWIe/sBfIjtWOOlSW2b72JWqUi73Tx/mXT5RXILyBnf+XbLu1M6HRG%0AeCw2JnQ6acsRbq/eo3std7BBZqcgL0Ez36YeiSD9zON3prMNqkmu0f4hMzzGZB3ubjlCol4dZNo6%0A5GvXDCl7zpCjXS/J7BT4jOtOTvRtssIfj7N7QGAA0UbzQ0xENLWCTDve7t2wl5RS1s7GByqZaZnU%0ArG+e9aspm/edEmzebiZs3vcir+NuZPOu26M1x0zYvAFaf9aHwf9+z8jwFXSYNRiLckQeeRjegX7c%0ANlpr3I6Iw8fEHsizfg3tWqNo3XpLu26t6u9FWkIKF7YVnYl4NfSjwavPEfZXkXOdcbvkpGfhWb9s%0Azh0egX6kxt8lV8/GnRgRi6sJG7dnYA1dah/tf0zSxet4NvLH2dcda0dbg8+ToxMoyM3HM7Coj7w4%0AsS/vH1/Ix2E/0uXbIbrf/cbJS1hYW1Kv6/NILWS41vKmeos6XNtvnhSWXoF+hrLz8L3EnVL2EsdL%0A2UuYA3cTZw+JJZw9uJs4e0jSO3s4Om8zN/69pPvY3suFgtx8crRjXPiGQ2SaeR+nk78M+mzqDOuO%0A3hnW5W3HydBGrFG42NNsWGfiT14mM+k+du7OOFV3w9rRlvdCZjM6dBmvLx+HwsXerPUBjZNK8bOT%0AGKRuPmBlwmbv4YtizLfYfrUOxccLkdVuZPK58mbtQVlAYVjlnTc8wKp+LZS3E1HprTPyLl3F0q/4%0AOiP3dCh54Zp1hsTKEvu+3aBQRe7JovWRRUAN7Lp2JGXRL5Uuu+AZQqX6f/Hn5uZGgwYNDP7KkuoH%0AwMXFhdRUw3E3NTUViURiECVFn5CQEPz8/KhWrVqpz7azs8PR0dFkxp1HpVxOKr6+vowaNYoZM2aQ%0An5/PggULqFGjBm+9pQkBN3v2bK5evcqmTZs4ceIEdevWZdw4TShdtVrN+PHjadOmDadOnWLjxo3s%0A2bOHjRs36p6fn5/PrVu3OHHiBIGBgSXKoVarDVLo7Nq1ixUrVjB//nzOnj3LmDFjGD9+vMEPtWHD%0ABkaNGsXRo0cBeO+99wgKCuL48eO0atWKuXPnApCbm8uQIUNo1qwZR48eZcOGDRw/fpwffvgBgEOH%0ADvHrr7+yZMkSDh06RF5eHjExMehz584dDh8+zBtvvMEbb7zB0aNHDWR52DOWLFlCdHQ0u3btYtOm%0ATfz9d+VFVtDH2smOXL1NEkBuqua18eRr7WRHnomy+uU6fjuY499tJvd+Jo8La2c78lIN5Xrw2sqo%0ADlbOduSbKGutLXdq5u8U5hfw9rkfGHj1F2p2a8WBMUsMytt5V+G9mFX0PDibuxeiOfdd6beKy4LC%0AuXg75JTQDgoTbZaTmoXCuWyLJdfaPgS+1Y4D36yvgMQPR2LjgDrbsB88eC2xNTQoqVLvob6XSO76%0A78maOgDliT1YD52CpKq35vOkm6gSr5P9w2dkfT0MdWY6iuHTQCY3q8yl9SVrY30ooaxxOSQSGo95%0AnQs/7DR4W+HqQPOPe3Bk0kozSW8aiY096lxDOdU5mbrPDN5PS0adkkTen0vInjuSgrMHsHrnUyRV%0APCE/D9X1S1i2fwtsHcDaFosOvVAXKpHYmM5pJyjCwsUepVF/KdCOk5ZVyrfRiRi/DBs/DzpG/ULH%0Aq79i38CXyAk/m03WkrB0tjMwMgO68dR4rC0rb8Wt4o2ziynMyefMhF8rLGNJ2DjZk20ke3ZqJrYm%0A5LZ1sic3I7tYWQBbF3scPTW3HesGN2b+65P4oc90Ap6vT5cJGs/mG6HRbJ+5llFrJzHv6jrGbpjK%0A399t4GaY4brhUfkv9CW5sz2F6YbzQ2GaxkAvcy79wMH727HkhF4h+1QEABkHTuE6rAcW3m5IFFa4%0AffA2SCTInMxvQHiA3NnewEgOoNT2EQuX0uWvOXc0meejyDhxUfee7/RB3P19H7nRpTuYmhsrZzvy%0AS9Bpy3LqtNTagsZfD+T85NWoKtGwBhp9zjGTPjvp6fOC1yexpM90/PX02Ziun71NXnYeF/4yHXmi%0AvMic7Q0OKwAKtfI9TBd8Zr1PTugVsk5qdCF9/2lchxfpgvuHb4ME5E6VO0eX1o8edW4AsPVxJejT%0AXkQu3FYh+UrDxsmuWF/KSc3CxsSa2sa5eF/K0baVzSPU8/VZQ7l1IZrrJ82TIkHq4GhwiAqgysjQ%0AfWaMTb+BKC9Fogwz7bhh+/5HZK/9FfVjiqICmvmtwMzzW4eoX+ignd8uVuL8phmXDH9/zbhUXI9t%0AnOwe2pfca/vQrGcw//tmXSVJ/HDsnOzJMtKPzNRM7B8yNpkiJzOHm5ev8/evfzG6xRBWfLKYHuN7%0AE9y7nJEdy4iFi12JfcmiHH0p+9ptsqJvEzCpHzI7BZZuTviOeh2JVIqFY+U6xpsaW0uycTytWDrb%0AF987PKJOp4XHkXI+mpAOn7Gv3QQsnOxo8VPlpP/VR+rgiKqEsVXiWHxstX13IAUXIw2cUUwhsbPD%0Adsw4sjf9AQWVe8NZ6uCgk/kBqnTNLX2piToAOH3+Md4Hd2H/Ti+SP52CKsXIAU0iwX5AP9JX/14p%0AMhujmR8M20Gp0+nSx6Ta340k/dxV0v69WGq5ysbC1P5BWwf5Q+oQ8N0oMs5dJd2oDvX/mMLz19bi%0A/FJTLg2chSq3cvvSA+yd7ck0mvMyUjNweMg+yBSnQ04T1CqIli+3RG4hp0GLBjzXsQV2ZtrLKUqw%0AY0PZbd76Nr4O3w7m3xJs3glnr3LzaCSrgz9hQ/fpeDYJ4MWv3zNLPcD0ujU7NdPkOrS0tYb+nqlG%0Ai7rMvLqGUX9O5+ymQ5zZcBCAy/vPEdT1eXyb10FmIaNBp+eo1tgfhWPZ9hXls3HbmyibiY2zHQpn%0Azf9X7NwiLVv3nPhzV4k7FsGy9h+zqsc0vJoE8OrMQQCk305m27gldJ07jM+vrWHEvjmEbz3GlX8e%0A4pxaRhQm2iS3hL2Ewsx7iUfBVLuUpA+mzh5ySzh7sHKwoeO0AZz+cReFeQXFPjcXJekolEN+o3KD%0ADsxl9IVlOFarys7RiwGw89Qc5tZ+rSWb3v6WNZ0mY+fhwiuzh5i1PqC12ecYn51o1xk2Rmcnacmo%0Ak5PI/WMhWTMGoTy1D+tBk5FUNYomLpFg+WIP8vdX/LyqLEgdHVAZ2fdUOvue6XWG65cf4ntiJ44D%0AepL04TQKk4vWGa5ffEDqklWoUisnopBA8F+lYcOGJCQkkJJS5BgcHh5OQEAAtram964hISG0bm0Y%0A/SszM5Np06YZ+DakpKSQkpLyUGeW8lDuxMVDhw7FwsKCzz77jC1btjBjxgwkEglKpZLt27czZswY%0A3NzcsLa25qOPPuL69etEREQgkUjYuXMnI0aMQCqV4u3tTbNmzYiIiNA9Oy8vj3feeQcrKyskEonJ%0A/z8jI4PFixeTmZlJhw6a0HBbtmyhV69e1K9fH7lcTufOnWnUqBH/+1/R7c1mzZoRGBiInZ0dzz33%0AHFZWVnTr1g1LS0uCg4O5fv06oEnTk5+fz5gxY7C2tsbX15d33nmHXbs0qVD27t2rixRjZWXFqFGj%0AkBmlt9i2bRsNGzbE19eX6tWrExQUxNatW3WfP+wZ+/bto1+/fri7u+Ps7MzQoUPL20yAxlkmMjLS%0A4O9hlPCzl1C45I8a9msPEgkR6w+W44Fmwkx1eOEbzUL2j+fGsabuMKLWH+TV3yci1/N+z7yVzKqa%0A77E5eAKONT0IXjTqEYUuu1zmpNPXgzj6/Z+VFj7QgDLWSXlyL7lrZqO+lwAF+RQc3oHqVgwWzdoD%0AkLdlOfk7V0F2JmRlkLdpCRIXN2Q165f63EcS2Ux96QHVOzRCaiEjzuhmWKup73Bl42FSrz7eQ8nS%0AUJ47QN7G71GnJEFBPsp/d6FKjEPeqC0AeVuWoi7Ix2bcfBQjZlIYGwmFSo23p+DhmEnHG/04nqyo%0AeELqDSOk7lBST0fR7LdPy9l5HxEz/x+ba7zHjqZjUeUrCf5jYqXWoaQ1hunCpT0H5JZy/p63gey0%0ALO5E3+bAT3/R+LXnAQhoVZ/XPu3LioGzmFCnP0v6fUXH97vT8JXmFaxB2eQrD0+yL5WrPQDkMnwW%0AfIJVrerceH+W7u2EmT+TezkO/20LqLV3GYUp6eTfSEStLB4ZwKyUU3yJXEbADx+gqFONq8Pn6d53%0AbNcIu6a1iV/4hMLbm6mt633wJvdDY7lzOOLhhc2AufQZrT7v0tPngz/9RSOtPuvT9bO3afLGC/wy%0AdA5KcxrfytsEchnVFnys0YUxs3VvP9CFgO3zqb13GcrkNPJvJFW+LoDZxwz7AE9e2jqF2I1HiFlf%0AuTe0y9WVzFBPqVxGj4Wjcavtw8bRCyv8PAPKKJ6smi9WnbqS9ctSk59bdeoKEil5//xlRuHKiBnn%0At8yoeA7UG8YB7fzWpLLnt3I8+2F9qfvMIexbuJmsx7FfKwVz/VxxETHM7DuFyycjKSxQEn4klH3r%0A/iG4V+WlzTGH7OpCFaGDvsPauwptzy+l6YZJ3PnrhO6zSucx2QcqFTN1ohODFxC1eAeF2Xnk3E4h%0A9POVVG1VD1vfst0srBBlHVur+2LduSuZK0yPrQ+QurjgNG8hymtXyV67quLylYVytkPqt99xq30X%0A0n9Zi+t332BR2zCCkvULLZFYyMk9fKyEJ5if8s7BErmMekvHYVunGpHD5leSVOXjUepQe8l4bOr4%0AcGXYd8U+v9j3K04E9Ofu1qM03PYVlu7O5hL14bKZSbcjTkawfMoyBk0ezG/n19H1va4c2LIflTnX%0Ar+Va65X8WYN+7ZFIJESWYPPe2H06kX8cpDBfyf1rtzn67R/U6fYCMkvzXa4rz+9elrJxpy4zpfZA%0AlnT7goadW/CK1lH/3JYjHPnpf/T5fjSTTi+jVnAQkbtPoyrH3Fe+PvKQsqV8vLr7NC5of/fka7c5%0AMOsPGmp/9yoBXnT7fhQ7P17B7Nrv8VOnz6jTqTnN3zNfGvrHvZeoKObaRj/A1s2JfhsmkxR5nWML%0AHoNThJn0+QErX5zA0sajuBN5nb6bpyC3ttR97/Tyv8hKSiUzMYXj87fg/3JTZFYWjyZ36ZKWqZTy%0A1D5yf5uLOjlRc3ZyZCeq27FYNDVMxSmr2wzkcgojT5XwpEqgnH373owFXH/+dVJXrMN98VdY1tVE%0AhLLv0RmkEjL+fDyX9wWC/xL169cnMDCQ7777jszMTKKjo1m5ciX9+vUD4NVXX+XMGUMnzUuXLuHj%0A42Pwnp2dHaGhocycOZPU1FTS0tKYPn06derUoUkTwxSIFaHcqyMLCwumT5/O22+/zahRo/D31wwc%0A9+7dIzs7m+HDhxtMtGq1moSEBBo2bMjx48dZunQp169fR6lUolQqee211wye7+3tbfA6KSnJIKpK%0Afn4+LVu2ZM2aNVStWhWAGzducOLECX79tejmtVqtpl69ohzxnp6eun9bWVnh7u5u8DovLw+A+Ph4%0AqlevjoVF0UTj6+vL7duaw+PExETq1q2r+8zS0rKYzFu2bDHI3dStWzdWrlzJyJEjy/SMxMREgw5R%0Ao0YNHoUNGzboIsA8YCTPlVg+JyUda6MblgpnO9QqFTlGRrGclPRiHrPWznYkX4lH4WLPCx+/xdYB%0Acx5J7oqQm5KOtbNhHay1dcg1qkNuSjpWRnWwcrbj/pV45Aoravdpx1/dvyJLGwr0wqLtNBzeGe/g%0AQK7/bajE6bFJnJ29idd3TOPEl2srlI80Ozld5yH+gAftYOxMkm2iHRTOdtzTC49eEkF9NPlHz6/b%0A/9CyFUWdlVbM61diY49apUKd+fBbmaqUO0gcTYeiIi8HdXYmEocSPn9EclLSsSqhLxnrg6bfme5L%0A+tTs2pIbIYahJL1bN8C9WS02vfS5GaU3jTorvVjEFF07ZD/c8K2+fxeJvcbYoU5PJm990eEqCjsk%0Altao080Tqv6/TH5yOhZGHvsWLpp2yL9X9gMI29reuAYHcSBoFAXaMSdq5u90vLYSh4a+pIfHmVNs%0AA/KSM7A00g9LrX7kVeAQJSchhfNTf6Nb6BKcg2pwP7TiYYqbd29L71nDdK/jw2OxNZLd1tmeTBO/%0AfWZKOgp7GyRSCWqVJsTtg5swmffSdRHfc/TSc6TE38WuiuaGQOt3XiZ892muHtcc1seeucL5Hcdp%0A2as9EXsqfmPnv9CXlMnpxSKdyJw0dShMKT4/SKws8f3xCyQKK2L7TKQwtWi+VaVncesTQ8Oz24fv%0AGqZAMTPK5DTkRuO/hbNG/gITuiCxtqTOys+QKqy42H2y7takxFJOja+HETf5Z9SP6eajPnnJGcXm%0APKtH0Gn7AE/83nmRfR0nmVtEAJqZ0GcbI7ltnO3JKKc+Z+jpc24J+gwaY2LfeSOp3iiAxT2nkhJ/%0A12x1U6akITeKSiBzfogu/PQFUmsrYnp/VkwX4j9eYFDe/aN3KTBTaqKSMFc/eoBL45q0/+1TLi/f%0AxcUfdphLTACCurfhjVlFN+BuR8ShcCp+686UY0BWcjpW9gqDvvRg7Z51r2zRRuRWFvT7+WMsFJb8%0A+tYM3e1Jc6BKS0Vib3hTTerggFqlQpVmKJ/tmI/IXrcS9f3ifUPi4IhN/8Gkf/mp2WQrK/nJ6cWi%0AOFk+4vxWJTiIQ3rz29WZv9Ph2krsG/qSYYb5rUn3NvTUG5duhcdiazQv2DjbkWmib2SlZGBt1Jce%0AjEtZ99J5rnd7ZBYyTq6r/JQ++rTpHszQWaN1r2MjoovdZLd3sic92TzRde7F36FllxfM8ixjCkpZ%0AKxWUoy8BZF2J52zPr3Sv7YP8KMzNJ7+SHYhyk4vvSysytj4J8pLTS947lLMdjMm6qZmLrT2cybp+%0Ap0LPKg1VairSksbWVENdsBv/EVlrTY+tuu96euE0Zz75p06QuWTRY7nsoUpNQ+potNZwfFCHUlIx%0A5OWT/ddubF5+Eds3upA6b5HuI8VLweQerbxUrcYUJKcjN9JpuYtdiTottbak4epPkSmsON9tim7t%0A/SQpSE5HbqQPcueSxyWptSV1V01EprAkvJQ6FGbmcOuHbbj3fRHXHm25vcy8ayeAF3u8yPuzxupe%0AX4u4hr3RnGfv7EDqI84Pu9ftZve63brXw6ePILmE1K7lJduEzbskG1+OCRufvs271cdvsa0cNu/0%0A+HtI5TIUVRzITCj/erxJ9zZ0n1V0gfVWCXugLBP9Jysl3cRaQ/Nd47WJWq0m8dINDi7dTvdvhrJn%0AriaV0f5FW9m/qOjy7YCfP+HmhWtlkj07OaOcNu7i9bpz5aaurMLZnoLsvKJnOdmWePEyNf4uUrkM%0AmyoONOoVzO3QGC7v0hzW37l8k7Nr9tK4b3vOrPrH5PdLI7B7G17X20sklGMvkW1iL2FTzr1ERclO%0ALn5+Ulq7GOuD8dmDU3U3+vz+OdEHLhAydY2uXpVFTko6ijLqc1nkL3puBodm/k5g3/b4dWhEUpjG%0AJqmfFik9/h4SqRSbKg66NEHmQJ2ZjsS2BJt91sPXSqqUO8XORuRBL6C8aJ5oQWVBdT8VaTH7noPW%0AplHyOkOdl0/m9n+wfbU99t07c3/5WpzGvEfS6MqxKwkE/x9YtGgRU6ZMoXXr1tjZ2dG3b1/efvtt%0AAGJjY8nONozodffuXVxdXYs9Z8mSJXzzzTd06tSJ/Px8WrVqxY8//ohUWu74JyXySC68zZo1A6Bp%0A06a696ysNNElNm/ebOCA8YCrV6/y4YcfMmnSJHr27KmLtGKMcVQSd3d3Dh8+DIBKpaJv377UqFHD%0AwHHF2tqaTz/9lIEDB5Yos7GHakk/Yn5+6QcD+fn5FBrl6tbPzXjy5Eni4uKYM2cO8+bN08mdm5vL%0AqVOnaNGixUOfYfy56hE3q3369NFFm3nAns7fllg+KSwWe29XrJ3tdOEK3RvVJPnqLYMF4IOyboE1%0AuLj5CAASqQS3hjWI3HAQvw6NsXa2o+fvRYfuVo62vPHzh1zccpSDU9c8Un3Kwr3QWGy9XbFytiNP%0AWwfXRjVJjbqF0qgO90JjcQ2qwTW9Org2rEHUHweRyKRIpFIkMr1+IpEgkWv6p+cL9Xnh20Fsaf+p%0ALi/1gzYsLKhYaPvE8FgcvFxRONuRo62DZ6Oa3DPRDolhsXgE1iBiS1EdPBrUIEwblrE0GnRvTdU6%0APow7p7ndI5XLsLS1Ztz5ZWwZNp9bZ65WqB76qG5eQ+LsCrb2kKUN81a9Fqqkm5Cfa1DWomNvVHGX%0AKbwWpntPOg+fOQAAIABJREFU6l4N5YUjYKXAqutA8vduLHKGsLVHYuuAKtl8edAA7obGYmekD1Ub%0A1eS+ib50V9uXooz60uU/DhqU8325CQc/WGHwXq0erVFUdeTtk9/rvgswIGwZx75YTfQO8xl8VLdi%0AkDi6go09aEMGSr38Ud+9BfmGdbII7k7hjShUsUURmKRVvVBGaNIayGo3QZWShPqexoFPFhCEKvWu%0AcFIpA2kXYlB4u2pCFWsPTBwb+5MZdYtCo75VGg/GJ/1xSlopnvzFSQmNwcbbFUsXO/JTNPrh0rgm%0A6Sb0ozTs/T1pv+Fz/nl5ki7kt1o756kLzHNj6szWI5zZekT3uvvUgfg0NMxrXT2oJud2Fk/ZcSsy%0ADiQSvOv5Eh8Zpy3rT3ZaJndibmNzPwOVSoVX/Rpc+1ejKy4+VUlN0GxUJTKjeQTMenvqv9CXcsKv%0AYuFVFZmzA4X3tYanoNrkXb2JKju3WPlqiz5FrSzk+rtfoM43jGBh81wD1HkF5IRpcssrmtRFIpeS%0AExld7DnmIjMsGitvV+Qu9ii1bWDbOICcqHiT8tda9hHqgkIuvTcNtV4EDrumtbH288B/YZHRV2Zv%0Ag22QP86dWxI1aFaxZ5mT+yZ02lmr0+XpSz5vtMLC3oaX9xvK23HP11z+YSdRSysWjeHs1iOc1dPn%0AN0vQ5/Ol6LNXPV/NvynS57sxt8l6iD4DvPnlADxq+bC455fF0oZVlJywa1h4uRrogk1QrRJ1ofri%0ACagLlMQO/aq4LrRogDovn5xQzVrOpkkdJHJZpeoCQEqY6bkhrZxzA4CdnzvBaydwfsbvxG48bHZZ%0Aw7YeJWzrUd3rV6f2xyuwhkEZ70Y1iTDRlxIj45BIJHjU9yVBm9/cO8ifnLQskmMSyvT/v/XDWAqV%0ASta/8515o/EAyqtXkFZ1Q+LgqEvRI69Vl8IbcZCboysnreqORWBjZNVrYPOOJoKkRKEAlRrLlq3J%0A3bEZib0jDjOLbmxL7Oyxn/I1efv3kL3czNFf9Ei/EIO10fzm0NifrEec36jE+e381qOc1+tLr08d%0AgLfRuFQtyJ/QncXzwD8Ylzzr+XJbOy75BNXUjUvdZryHe+1qTDmr2T/ItPu1L8/9yOph87h+Nsqs%0AdXnA0a2HOLq1KHLRgKlD8Av0NyhTs1EA/+48avzVh9KyywvYu9iz77eiAyGvAB/u3Eh8dIFLwVRf%0AcnyEvgTg/uYLpJ64RF6iJgx5lfaNSD8fDZV8EJMSFouNtytWLnbkacfWKo84tj4pitYZ9uRr28G5%0AiX+51xkKH1fqjH2DsClrdCkFHWppLnxVpoMKgDLqClI3o7G1Tl0Kr8cZjq1u7lgGNUbuWwPbAUZj%0Aa6vWpI4ehsTBEadZ88j952+yf1tdqXLrk3/pCjJ3N004/jTNWsOiXl2UsddR5xiuNarM+5rcE6fI%0A2ry96E2VCrXS0N6laNOKlBmzeVxkXIg2MT8EkB0VT6GJ9VL9FR+gLigkdMAMVJWYeqI8ZIYW3z/Y%0ANfEnu4T9Q+3lH6JWKonoPctg/wDQaO9cbs7dQIreBQi1So26gnbJkjjw5wEO/HlA93rYtOEEBBpG%0A16nVqBZHdpR/7VbFowoNWjTgsN53m7RtzJblfz66wHrceQSb9yUTNu8aWpt3DyOb9+s/f8ilLUe5%0AuPEQdbu35sjMohRYLgFeKHPzyUoySpdVRozXGl2nDsDLaK3hE1STMBPr1tuR102sNTTr1nsxCTTp%0A0ZbmvYP5qe9M3XdUKrUuUoqrnwdV/b24tO8coHG0rvFcHY7+sqtMsieExxSzcXs1qsldE797Qlgs%0AnoF+hOvZuN0b1ODChoOk3rhDTmomnoE1SL91D4CqtX2QWVqQEBaDewNfGnZvQ8jMovSIrtrfPTPp%0AvtY2Y3g2JLN89DVh+NajhOu1Saep/fE02kt4NapJpIk2SdDuJdzr+5Ko3Ut46bXJ48DU2YPHQ84e%0AIo3a5cHZg8LZjl6/TSR84yGOL6q89Kz6PDjDMpa/JH12N3GGFb7hIBa21gz85xt2jFjInUhNlgW1%0ASo1EAqqCQjISUshLz8atfnXuaNvKwceVwnwlmY+ozyWhir+GxMnQZi+rFoDqTnzxs5OX3kIVd4XC%0A6HDde1J3H5QXDKOayes3J/ePRTwu8i5GIfdwQ+rkoEvRY9mgDgUxxdcZ7otmkH3sDBkb9BwqVSrU%0ABUps2rRA5uiAx4qi9YXUwQ7372eQ8ddeUmYteSz1ETylqCt37/VfwcPDg59++snkZ1euXCn2nn7G%0AG328vLyKBcIwN2Zzd3F2dsbe3p7Llw1zacfHa7wSIyMjUSgUvPPOO1hbW6NWq7l06VL5hJVKmTFj%0ABn/++SenT5/WvV+tWrViP+ytW7cMHD/KSvXq1bl58yYFBUUL/5iYGF2OJTc3NxISihYMubm5ujqC%0AxkknODiYHTt2sG3bNrZt28aOHTto164dW7ZsKdMzjD+Pjn40g7KbmxsNGjQw+CuNu5HXSQqNoc1n%0AfbG0U+Ds70mzYZ0JW6u5uTVw/xy8nqsNQOjaEOr1aINHE3/k1pa0GNuNwvwCYkIuEPXXSX5t/RG/%0AvTpZ95eVdJ+9E3/m3/mVG8I+OfI690JjeG5SXyzsFDj6e9JwWGcuaevQ8+Ac3LV1uLQ2hICebaja%0A1B+ZtSWNxmnqcDPkAgWZOdw+fpHG47ph7eqAzNqCRu+/jlpZSOK/l7kXHoulvYLnJvdFZm2JtYs9%0ATT7qQeKJyxRk5JQm4kNJirxOQmgM7bXt4OLvSYuhnTn/m6YOw0Lm4NNcU4dzv4XQsEcbvLTt8ML7%0A3VDmFxBtFK3DFNtGL+anDp+ysvNkVnaezN8TfyYz6T4rO08mMazi0Qv0Ud2KQXXzGlavDQQrBRI3%0AbyyCu6E8rgnZZjNxKVI/TeQjia09Vj1HIqnqDXILLILfROrqifL0fsjLQepbB6sew8HGDhS2WPUc%0AhSohDtX1y6VIUH6SI69zNzSGFtq+5OTvSdCwzlzU9qXeB+fgoe1LF9eGULtnG9yaatqhibYv6UdN%0Asa9WFWsnO9JvGt66Pj7jNza0m8CWTpPZ0mkyfw+YC8CWTpO5vuecWeukSoxDdSsay5f7adrB1QuL%0AF7pQcHovAIqx3yGtXgcAicIeq66DkVTxBLkF8hdeQ+LigfKCxmAga/A8Vl0Ha57j7IblS30oOPa/%0AEv9vQREZEXGkXYim9heanPa2AV7UGNmFm6s07dDm6Hc4tajz0OdkXb1NVnQCtSb2Rm6vQGZrTcCE%0AXmTFJJBx+Wal1iE14jr3L8TQaFJf5HYK7AM8qTOiC9dWa/Sj85G5uLao/dDnZMYmUpCRTdOZA7Bw%0AsEFua03QpD5kxCaSfvVWpcj+7/oQarcNov6LTZBbWdCiV3uq+nlydptmwxrY6TnGbpwGQNb9DEL/%0APknnT/pg62yPo4cLr4zrwYk/DqAqVJF5L42IPWfoOrEf9lUdcfGpSvshr3Fq00EAIvedpVHnlvg1%0Ar4NUJqVaUE0av/Y84XtOlyBd+fgv9KXcizHkhF3F/dOBSO0UWNb0wXXIm6T8rjF61dq7DJvmmnRu%0Ajt3aa9OazCp2KA9g90IjvOeMR+bqhKyKI55ThpHy+27UOZV3gJMdEUvmhWiqT+qPzE6BdYA3nsNf%0AJ2mN5gZgo8OLsG+hcd6u0r0dNrWrcXXE3GIG5sxzUZx/bgThL3+s+8sKjebm3PXEfFx6qHhzkBpx%0AnZQLMQTq6XStEV2I0er0K0fmUqUMOn31x7/Z3eoj9nWcpPsDOPruXGLWmD8SwIn1IdRpG0S9UvT5%0AfT19Dvv7JF2M9PmkkT6/pqfPwUNe47RWn2s0q02z7m35afAcszuoQJEueEzU6IKVVheS12l1YV+R%0ALjh1C9al+DGpC62C8JnzAfIHuvDlMFLW/V2pugBwX9uPGuv1o7rDu3BN2/avHS7b3ADQ/JtBRK87%0AUCkOKqY4t/4ANdsGUqtDY+RWFjTpHUwVP0/CtmoMfXU7NWfQpikAZN/P5OKuU3T4pBc2znY4eLgQ%0APL4757R96WEEvvkCbrW92TRqkdkdVAAKY66ivHoZm/eGI1HYIPWpjnX33uTu0hw0Oi1fg7x+IKrk%0Au9wf8BZpY4fq/vJPHif37x2kT5tI3tGDpA7ua/C5KiWZrEVzyfntF7PLrc+D+a2Wdn6zCfDCV29+%0Aa13O+S1Ab37z185vmZU0v51av59abQOpqx2Xmvdqj6ufB+e2aQ4yGnRqzsiNUwHIvp9BxN8n6fRJ%0Ab2y041LHcT04re1L68Ys5LuXPmZhl89Y2OUzNn/2I+lJ91nY5TPiw2MqRX5T7F+/l8C2jWjcoRkW%0AVhYE934JDz8vnSNL804t+XLT12V6lrJAyTtfDCKwbSNkchkN2zSife+XDJxWzElRX3pb15eqj3yN%0Am6v2APDC0fll6ksAPgM6UuvLd5FaWWAf6IfvqK5cX175qbCMx1aHAE/qDu/MVe3Y2vXwHKqWcWx9%0AUqRFXOf+hWgaTtbUwS7Ai1ojuhC7eh8ALx+ZR5UytEPevTQ8X2lK4LR3kdlYYe3uROCM/iT8c5bc%0ARPMeFhmjjL6KMuoytkOHI7GxQVatOjY9e5Pzl2Zsdf5lDfIGgaju3SW531vcHzlU95f373Fy/tpB%0A2uSJANgOGU7B5UuP1UEFoCDqGvmXruA4ZhgSWxvkvtWwf/stMv/UHBC5b1iFZaOGAOSHhmM/oJ8m%0AvY9MinWbVli1aEbukaIDV5mnB1JHB5S3H8+hKkBmRBwZF65R84t3dDrtM7Irt7Q63eLo9zhq195u%0APdtoU/x899Q4qABkafcPNSZr6qAI8MJ7xOskrtbUocmRhbr9Q9UebXUpfoz3DwAZ56KoPrEv1r7u%0ASOQy3N/tiLWvO6kHH24TNAf//P4Pjds2pnmH5lhYWdCx98t4+3lzYKvGkeX5Tq2YtblsTkyWVpZ8%0AuOAjnuvYAqlMSu/3e2NlY82RneZZCz6webfWs3k3HdaZcK2Nr7+ezTvcyOb9nNbmHRtygat/nWRV%0A64/4/dXJur+spPvsm/gzJ+ZvJvteOg3ffpHmo19HZinHyc+DVp+8RcT6A2aLLnFau9ao86Jm3dqs%0AVzCufh6c16416ndqzvCNXwIP1hqneEW71nDwcKGD3loj7tRlfBr588J7nTTyervSbnhXnVOKvbsz%0AfRePxaeRP3IrC16b0p/k60nE/HuxTLI+sHF30P7uVfw9aTG0C+e0Nu4RIXN1Nu6zv+0jsEcbvJoE%0AILe2pPX7b1KYX8C1kPOoVWrO/76f1u+/ib2nCwonO16c2Icru0+TdS+d7HvpNOn3Iq1GaX53Fz8P%0Agj/uxXnt73513zmqt6hL7ZebIZXLcKnpSZN+LxL1j3miTOjvJWRWFjQ22kvU6dSc97R7iRztXuLF%0AT3qhcLbD3sOFduO7c/6PA48nhSBwJ/I6iaExBOudPTw3tDMXtO0yJGQO3tp2ufBbCA16tMFTqw+t%0A3i86AwJoN7EPCReiH5uDir78bfXkbzasM6FafR60fw7eemdY9fXkb6mnzwVZuaREJ9Bucj9s3ZyQ%0AWVnwwkc9UeYruX0mCnWhivANh2g5thtOvu4oqjjQ6oPuXNp6zOxtpbodqzk76dJfY2uv6o1FuzdQ%0A/quxLdlMWIy0hvbsxMYeqx7DkVT10pydtHsDaRVPlGeLnAglzm6aSCwplevEq0/+5WjyIqNwGT8U%0Aia0NFjWq4di/J+kbNetl722/YNVEcz6Zez4Sp8F9NOl9ZFIUwc+jaNmU7MMnyNp7mJtd+nOr90jd%0AX+HdZO5On0/qkse7dhIIBJWP+a7zooncsXTpUoKCgqhWrRpr1qzhl19+Yf/+/fj4+JCdnc3ly5fx%0A9PRk2bJlWFtbc+dO+QbKunXr0r9/f7744gt27NiBlZUVffr0Ydy4cXTq1InWrVtz6tQpxowZw5o1%0AawwirpSF9u3b89VXX7F8+XJGjBjBzZs3Wbt2Lb179wagXbt2TJ06lfDwcGrVqsWiRUXeiOnp6ezZ%0As4f58+fj6+tb7Lf55JNPmDJlSqnPePB/bNiwgVdeeQWpVMovv1SuEVCfv0YuouOswQw/+wP5GTmE%0ArdtP6BqN4cAlwAsLG2sArh8K49jsjby2dCw2VRxICotl28B5FGo3TZmJhtEUVIUqcpIzyEvThBEa%0AG6VJzSS10HTBsa9oovMsrj24wnUIGbGINrMH8/Z5TR0u/7afS1rjh1OAF3JbTR1uHQzjzKyNdFg2%0AFusqDtwLjWXPgHkU5mrqcGD0D7T88h26//MNMisLUi7f4J/+c8nThuPe/fYsWn01kHfDl1GQlUvC%0AsYscnfBzheUH2DZqEa/OGszYMz+Ql5HDhXX7OadthyoBXlho6xB7KIxDczbSbclYbKs4kBAWy6b3%0A5ukM3n3WTqRaizpIZFJkFnI+uaL53Tf0n83NU4aOXTkpGagLVWQkVk4kjNxVs7DqPQbb6WtQ52aj%0A/Hc3Bcc0By9Sdx8kVgoA8v+nibSjGPUVElt7VIk3yFn2Beo0zU3m3F+/xurNYdh+thwsLCiMCiX3%0A5xmV4kW5d8Qi2s0eTP/zP1CQkcPF3/YTqe1LznrtcPNgGKdmbaTjsrEoqjhwNzSWv/X6EoBNVU1o%0A4Jw7huHt8tOyyU8rCq/14MZn1iOEAC0LeRsWYPnGMGwmLEedl4PyzD6UpzTGEGlVbySWmjrl71uP%0AJWD93hdIbOxR3blJ7uqZukgp+bvXYtVjNDafLEWdn4fy9F6UJ3eX9N8+dpq++AYASm3+4gevzx0w%0Af8jbR+H8kAU0nDeMDuHLUWbmcHP1Pm6s1LSDXS1v3ThV88Pu+H/QXRcNrPX+2ajVaqK/30rMgq2c%0AfXsWdWf0p92JhSCBtPPRnHt3jtmikJTGsWELaT53CN3CllCQkUP0mhCuaQ+PHPTG2vofvEn98d10%0AeUk77fsW1GouLtzOxe+3cbj/PJp+NYDXzy1GlVdA8vlojgyYh6qS6pAYFc9v4xfTbcoAXLxdSbwW%0Az09D5pBxV3Mj0treBlc/D135TZN+otfXQ/niyCIKlYWc236MXfP+0H2+/tPl9Jo5hEn7F6BSqTi5%0A4SD7lmqM1ae3HEbhYEvf2SNw9HQhLfE+Ict2cGrTIczFf6Ev3RjzLd7fjKXuybUUZuZw//e/SVmr%0AcXqz8q+GVLv2cO71MpY+7tQ7v97g+6lbD3B70mLuLtuEZXUPaoesQK0sJG3HIZLmrKp0+a8On4vf%0AnJE0Df2Vwoxs7qzdQ9IqzXioCPBBaqOZ39z6dsCqmhvNIw0jyt3dcojYCcvITzAMFavOL6AwLQtl%0AyuMJ5X9i2EKazh1C17AlKDNyiFkTQrQJna77wZvU09PpjlqdvrRwO5e/34Yys7izbu6dVJPvVxRT%0A+vzzQ/T5ra+HMvnIIlQm9PmPT5fz1swhfG5Cn1v2fhFrexumHFtsIEPMycusGPCNWepzffQsfL55%0An3qn1lKYmU3Kur9JWatZK1n7+xTThfoXfjf4furWA9z6/AfuLtuMpa8ntUOWoy4sJHXHIRLnPB5j%0AztHhC2kxZwjdQzVzw7W1IVzV60cP9hINxr9JA71+1Hmvph9FLtxO7KbDeAYH4vZ8XeoO72zw/AP9%0AZnP3pHkdkwHuRMXz5/glvDrlXRy9Xbl77Ra/D55Hpl5fqlKjqC/tnPQLXb8ezPij36NSFhK+/Tj7%0A524EwNHblbH7NU7HMks51Z+rw/ODXyX11j1+6DCBJr2DcfKpysRQw+h6oVuPsfMz8+wlMr+Ziu3Y%0AT3D+bSvqnCxyd+0g738aw7Gsmq/2Vr8KVbKh87Q6Lxd1dpYuRYUqzyillaoQVVoq6szKT5cQOmQB%0A9ecNo712fotfvY+b2vnNtpY3Mu2Y5Pdhd2rqzW8vaOe3mO+3ErtgK+fenkWdGf1poze/na/E+S0p%0AKp7143+g65T+OHu7knTtFquGzDXoS/rj0p+Tfqb710P57MhCCpWFXNh+jH/macLrZxmlkM1KSUel%0AUpGm3a8Zpxoa+NMnqNUqzv95lC2fm7419SjER91gyfjv6T9lMK7eVbl17SbzBn9N2l3NvsbG3gaP%0AGkXpleft/wFX76rI5DIkUgmrrmjq80mH9zm79xRrp//CwOnDcPV2JfVuKmum/8Lp3ZWXLiRsyHzq%0AzxtOcPgKbV/aS7zJvtQDP72+1Gr/HNRqNbHfbyV2wZ9c/HA5Db4fRfvLP5OfnEH0t39wd/fjCaF+%0AePgiWs4ZTM9Qzb706tr9RK3S7EsdA7yQa8fWhuO70VBvbO2y9xtQq4lYuJ2Ihdt5/chcbL2rING2%0ATd8YjX1gZ9sJZN2qvPSIACeHLqTJvKF0CVuKMjOH2DUhxKzUzA/2tbyQ22qiM9f54E3qfvCmrg4v%0AhWjmh8vfb+PK99s41m82gdPfpfN5zY2+hL/PEPbl2kqV/QHpM6Zi9+EnVNmwFXV2Fjl/7SB3h2Zs%0AlVfXG1vvGY2dRmOrdafOoFJh1aatQbGMBfPI27enUuuQ8vk0nD7/GM9dm1FnZZP1505dtBSLGtU1%0AdQAy1m0ECzmu879BYm9H4e1E7n89j7yz53XPklXRpBVQJT/eaKqRQ76j9rwRvBD+E4WZOdxevYfb%0AKzWObjZ6Ou3ZrwPW1arS5vJKg+8nbj5M1McrqP3dCDzeagfaSNttolYBcOXjFSRtrlwn2ctD5+E/%0AbyTPhf1MYWY2iWv2krhyd7E6uPXrgHU1N1peWmXw/TubDxP9yXLipq3G9/O3Cdr1LVJrC3Ku3eby%0A4DnkXLtdqfI/4EbUdb4bN4+hXw7DzduNG1dvMGPQdFK184OtvQ1eNbx05ZcdWI6bt5tuftgSpYmS%0AMvLFESRcT2DRp4sYMX0ETks+5Vp4NNMGTCXPjE7Wu0Yu4qVZgxmqtXmHr9tPWCk27y5LNTa+pLBY%0Atpdi81br2bzz0rLZ/t48Wn/Wh+fef4PCfCWXNh/h+NxNZqtHUlQ8G8YvoeuU/jh5u3Ln2i1WD5lX%0A4lpj66Sf6f71ED498j2FykJCtx9nj3atcT/+LisHzqbrlP68+nk/clKzuBRyjr+/1ewzYk9cYt+C%0ALfT/6SOsbBXEnrzE2uHziwtVCltGLaTLrCF8cGYJeRk5nFsXwtk1mvHfNcALS21/jzkUxoE5G+ih%0AtXHfDothw3tzdTbuQ/M3Y2mnYNjub5HKZFzdf57dkzXzWEbSfTYMmkeHz/rQ+v1uFOYrCdtyhIPa%0A9fmNE5fY8dFy2n38Ft0WjiY7JZ3IHSc4tmS7CYnLz92oeLaOX8IrenuJ9YPnkaXXJi56e4n/TfqF%0A174ezLgS9hJjjPYSLbV7iaUdJphFXtCcPXSaNZgx2rOH0HX7Oa939mCpd/ZwWHv2YKM9e9isd/YQ%0A2DsYdaGK2leaGzx/92e/cHHrMYbun4uDdxWkWr3/SHs28XOHCaRXYO2xc+QiXp41mJFafQ5dt58L%0AJvQ57lAYR2dvpKv2DCsxLJY/BxbJv2v8MtpPfYf3QmYjkUi4e+kGWwfO1UVoOTp7A3JLOW/vnI5M%0ALiPq79Psr6QsAblr52LVcxS2X65EnZeN8t9/KNBe8JW6+SCx0trs//4NAMXw6dqzk5vk/DhVd3YC%0AIHFwBkCVUblOvMbc+XgGrl9+SPWQDaiyssnY9JcuWoqlX3Wk2nVG2upNSCzkuC/+Gqm9Lcrbidyb%0APp/cUxrnp8Jcw7FfXahCdT8VVcaTT9snEAjMi0T9KOFGgDp16vDTTz/Rrl073Xu5ubl8++237N69%0Am4KCAurXr8/nn3+ui+AxY8YMtm/fjo2NDWPGjKFmzZqMHj2a4OBgevbsyaBBg4iMjEQu1zgubNq0%0AicWLF+vS/TwgOzubrl270rlzZyZM0EzOq1evZvXq1SQnJ+Pj48Po0aN57bXXAOjXrx8tWrTgww8/%0ABGD27NlcunSJVatWAXDgwAHGjBnDxYsaL+Dz588ze/Zsrl69ipOTEz169GDkyJHIZDLUajXz589n%0Ay5YtqFQqBg4cyPHjx2nVqhWOjo4sXbqUQ4cO6erwAKVSSXBwMOPGjaN3794lPmP06NGkp6czadIk%0Ajh8/jrOzM5MnT2bMmDGsXbuW5s0NJ/zysqD6uxX6/pPG4fE4FFcqd2UPL/O0837PZyP3dWms2+jw%0A8EJPOe8OrpwQro8Ty3HmOdh7koQ0ePZzZKZJn/2B6YRV5TtTVDadzH+G/9jxsX32N4yZuZZPWoQK%0AE69WPGkRKsTx/4A+D5KYP9rK4yYi79lfK115PJnLKpWxDYvnS3/WOHvG8+GFnnJCFJKHF3rKuaku%0AnkbiWWPQf2COviN79gcmxSOmpH6aaBtYOVEbHyd56c/+Hu5aXJUnLUKFsZA8+2HnZ1k++/NDR5ye%0AtAgVJlH67I+tdupne7307O9CwZpnuw0AZM/+sMqIPs++PeDunmffvgfgF7r3SYsgMCM5G6Y/aREe%0AC4o+U5+0CI+NR3ZSETybCCeVJ49wUnk6EE4qTwfCSeXpQDipPB0IJ5WnA+Gk8uQRTipPB8JJ5elA%0AOKk8HQgnlacD4aTydCCcVJ4OhJPK04FwUnk6EE4qTwfCSeXJI5xUng6Ek8rTg3BS+W8hnFT+e5g1%0A3Y9AIBAIBAKBQCAQCAQCgUAgEAgEAoFAIBAIBAKBWfgPOMsLDJE+aQEEAoFAIBAIBAKBQCAQCAQC%0AgUAgEAgEAoFAIBAIBP99hJOKQCAQCAQCgUAgEAgEAoFAIBAIBAKBQCAQCAQCgaDSEU4qAoFAIBAI%0ABAKBQCAQCAQCgUAgEAgEAoFAIBAIBIJKR/6kBRAIBAKBQCAQCAQCgUAgEAgEAoFAIBAIBAKBQCAo%0Ahkr1pCUQmBkRSUUgEAgEAoFAIBAIBAKBQCAQCAQCgUAgEAgEAoFAUOkIJxWBQCAQCAQCgUAgEAgE%0AAoFAIBAIBAKBQCAQCAQCQaUjnFQEAoFAIBAIBAKBQCAQCAQCgUAgEAgEAoFAIBAIBJWOcFIRCAQC%0AgUAUWAmXAAAgAElEQVQgEAgEAoFAIBAIBAKBQCAQCAQCgUAgEFQ68ictgODxUiB50hJUDO8C5ZMW%0AocJYqJ99tcs6n/akRagwJ+QWT1qECtN+Y/aTFqHCxK6Y9KRFqDAvRX7zpEWoMOFNPnzSIlSY4yie%0AtAgVJln27M8P9V1ynrQIFcYmL/9Ji1BhUu5YPmkRKoT6SQtgBly9M5+0CBUmO87xSYtQYez+A53p%0AZsSz3w6y/4BWNyh49udoqcWzv1ZyV2Q8aREqjNN/oC/FSWyetAgVJuf+s98OUtmzP7ZmSJ79dsiU%0APvv3P92f/SqQ9+yrA9UKn/2GSHvGq5AtUT1pESrOf0AXeMbPrwByw1KetAgVxqH6k5ZAIDCB+j8w%0ATgsMeMaXDgKBQCAQCAQCgUAgEAgEAoFAIBAIBAKBQCAQCASCZwHhpCIQCAQCgUAgEAgEAoFAIBAI%0ABAKBQCAQCAQCgUAgqHSEk4pAIBAIBAKBQCAQCAQCgUAgEAgEAoFAIBAIBAKBoNJ59pN/CgQCgUAg%0AEAgEAoFAIBAIBAKBQCAQCAQCgUAg+O+hUj1pCQRmRkRSEQgEAoFAIBAIBAKBQCAQCAQCgUAgEAgE%0AAoFAIBBUOsJJRSAQCAQCgUAgEAgEAoFAIBAIBAKBQCAQCAQCgUBQ6QgnFYFAIBAIBAKBQCAQCAQC%0AgUAgEAgEAoFAIBAIBAJBpSOcVAQCgUAgEAgEAoFAIBAIBAKBQCAQCAQCgUAgEAgElY78SQsgeLpw%0A8K7CyzMH4dXEn/ysPC7v/JdDszeCWl2sbNP3XqHpgJexdXPi7uUbhExbS1JEHAByKwvaTexDnS4t%0AsLCxIjEshv0z1nEvKr7Yc5oN6sRL0/qzvPUHpMffM3udrH1cqT9rME7NalGYlUvCtn+J+nq9yTrJ%0AbKxoMHcoXm+15Ujrj8i6dlv3maJ6VerNHIjTc3VArSb1TBSXpqwl53qS2WV+GLbeVWj57SCqNvWn%0AICuPuO3/cu5b0+0kt7Hi+VmDqdmzNdvaTSA9OuGxywsgdXfH4YMPsahXH3VODrkH9pP5048mZdZ9%0Ax9WVKqvXkr1xA1mrV+nel3l54/jll0irVuVezx6PQXpDWnR9ga5j3sK1mhtJsbfZPGcdkUdCSyxf%0AI9CfkYs/JPN+BjO7f27wWfMurXhjbC/cfN3JSMng1F9H2TL3d1SFqkqRXe7lhvuXY1A0rosqK4f0%0AXYe5N3+lyXaoMuZtHHu8gszJgYLbd0j5aSPpO/brPreo7onX/M+Qu7sS3fadSpHXFP9FnS6JYyfP%0A8vlX82jRNIh5Mz5/+BceI5beVan29Uhsm9amMCuX+zuOcHvWWpPt4Pruq7gNfQMLDxfy4hJImL+e%0AtD2ndJ/bNqtLtRnDsK5djfyEZBLmr+f+tsOVJnuTrq14ZcybuFRz425sAjvn/MGVI2Emy9o42tLr%0A66HUalkPlVrNxf3n2TJ1JQV5BTTv3pa+s4YZlJdIpKQlpTCj7TgApHIZr3/aj/ZDu7Bi0GwuHyp5%0ArHgUbL2r8Ny3g3Bt6o8yWzMfXPim5PmgxezB+PVszc52E0i/ZjgfuAT50WbZ++SlZPDP69PMKmdp%0AyDzccPlsPJYNNfND9p4DpP7ws8k6OAzrj90bnZE6OqBMSCJ99Xqyd+3Tfa5o1wqnscOQeXqgvHmL%0A1O+Xk3vybKXXQe7phusXY7EKqocqO4es3QdJ+f5Xk3VwGvku9t07IXNyQHk7idRfNpD5V0ixcjYv%0AtsJj0XRuD/qE3DOm+6c5sfZxpaHe2Hp7279cKWVsbTh3KN5vteWQ3thq7eNK8LH5xctbW7K/2fvk%0AVsI6r3HXVrysp8//e4g+v/X1UAJa1kOt1ec/tfoMGn194/N3aN6jLTK5jCtHwtn4+Y9kp2UB0G5Q%0AZ1q/+zJOXlVIjIpn0+SfiY+INVtdZO7uOHz8AZYN6qHKySE35AAZy38y2QZ2gwageK0zUgdHCpOS%0AyPrtd3L+2auph7MzDu+PwrJ5MySWluQePkLad99Dfr7ZZNXJ4V2FF77RrEmVWXnE7PiX0yWsSesP%0AfoV6A1/Gxs2JlEs3ODF1LcnhcQBYOdvx/LR38W4XiNRCTnJkHKe+Wk+ydm/hUq86Lae+g2uQH4V5%0ABST8e4kTU9eSczetwnVw8K5Cx5mD8NSuqy/v/JfDs0zXocmgV2iit/85MG0tSdo6yK0saPtZH2rr%0A7X8OTtfsfxy8qzD4wNxiz5NbW/Jjq/Gk30qucD30sfCuis/Mkdg2qYMqK5f7O4+QMHuN6fXeO69S%0AdcgbWHhUIT8ugYQF60nfexKAuvuXYuntZlBeYinnxieLuL9lf7FnVSbWPq7UmTUEx2a1UGblkrTt%0AONEljFHeAzpSbcRrWHm6kBObSMzcTdzbfeaxymuKZ2kPF9j1ef6PvfMOj6r4+vhnSza9kkpCOgkE%0AElqo0kE6Ir0KIsVCFSmCIKgUQfmhoNKRJlXpvXdQWiAESA8kIb1n0za7+/6xS8hmN9RdLC/f57kP%0A5N65d8+5M+fM98zMPdNmzLvYVXMgPTaZo4u2EXk+VGdZU2tz3p33AV6NA1AqFYSfCmHf7PWUqn2r%0Ad9MAOk7tj1N1N4ryCwk/FcLBeZspkRYB0OS9t3lreCcsnWzJTc7k8sZjXN5wTG+6GLk64PrNx5ip%0A7SH7wDmSK7EHu8GdcPigB2LnKpQ8SCJlyZYyexAYS3CZMRyrDk0QWZhRHB1P8nebyL+oX26nCxJX%0ABzwWjMaivj9yaSGZey+QsGCzTh0c3uuI06juSJztKI5LJvH7bWSrebfXknFU6dUKZam8rLyiWMbN%0AgCEG18HMzZ76C97Hrr4vpQXFxO+5TOj87ZXyjAaLPsCjd3OOtJhMXjnOauZmT91v3sOhcQ2USiWZ%0AN6MJ+XIT+THJBtfhv8BZRc5O2EydgKR2TZQFRRQeP0XOL7p1sBwxFPPuKh3kySnkbdxKwWEV13A9%0Ad0SrvMBYQupHEym5aVjeaupmT+C3H2Bb35fSAhVnvTdvW6VtKWjRSNz6NOd088/ILzceAOA+qA3V%0AJ76Lsb01ufcecnvaOnLV3MOQMHO1J3jB+9ir7eHB3svcqsQexGbGNFz4AZ69m3OgpaY9SGwtqD97%0AMM6tgxCKRaReuc+NLzdS8CjT4Do8RsNuzeg6pnfZ+Ngfi7Zw9ynjYx6BPny4bCJ5WXks6DlD63qH%0AUe/Qa8pAtn71K2d/019fAPob8waw8XDinZ/GYOFsxy8Nx2rq2Lw2LSb3wb66KwWZeVz43x/c3X1R%0ALzpYuFah1bzhOKm5ROS+y1yphLcGDu9A7WEqHTLuPeTCnE2khT7RwfPt+jSd3h/Lag7kxCZz8Zst%0AJJy/U/Y7zee8R9XG/ihKFTw8c4sLczZTklvwyjpYuVah49zhuKrr4e7+y5yppB6C1fVg4WhD6v2H%0AnJizieRy9WDr4USPn8Zg6WzHsgr14FCjGu1mDcYl0IuSgmLCD/3FqQVbUcjkGAKB3ZrQesy72Kq5%0A07FF24h6Cnd6Z94HeJfjTvvLcSevpgF0UHOnYjV3OlSOO70sAro1ocXYHthUcyAjNplTC7cTU4mM%0AJtbmdJ33AR5NaqJUKog8FcKRLzeUyegU4EGn2e/hFOCBNCOX67+d5MrqQ2X3Wzja0HXeB3g1r0WJ%0AtJiQHWc59Z2qnj859R02rvYavyeSiNk7eRW3/zj/j9EheOjbNB7esYyjXt14nKvrj5XJ237GIAK6%0ANkJiZkJGTBJnFv9O1JmX54VCRycsxn6KWD13Unz2FAXrnjF3UsUemzWbKPpjOwWb1wMgsLTE/KNx%0ASIIbg1iEPDYG6epfKA2//9KyPbcODk6Yf/wpYv8AlEWFlJw7RcHGZ+hgZ4/N8k0U7tlO4db1WteN%0AGr+F1cz55EyfQOmdEANK/wb/CjylLb3BvxNvMqm8gQbeXTmR/ORMVraYxI7BC6jeMZjgEZ20yvm0%0Aq0fzSb05OGkFPzf4hKgTN+n962SMTI0BaDVjIG6N/Nnc6yuWNx5PbmIGPVdN1HqOhaMNDUd3MahO%0A9dZNojg5i3ONxnO17zycujTEc3RnrXLGTrY0O74AZSWLA+qsmoAsW8rZBmM5GzwOWbaUuivHG1T2%0AytB6zUQKkjLZ1XQSxwcswL1zMDVHadeTqZMNXY/MRakwzIKHF4HN198gT08nffBAsiZPwrh5C8z6%0A9H3qPZbjxoNCM3gwqlcP2x9+RJ5s+EEoXagW4MnIxeP4feFmxjcYztE1+xm3ciq2znY6yzfp0YKx%0AK6aQEqc9sOxR25uRi8exc+EmPq41hB8+mMdbvdvQbqh2+9QXXJfNpDQ1g5j2w4n/YAaWbzfFdti7%0AWuVsh76LVY/2xI/8gsiGfUj/aTPOCyZhXNMHALPGdai2aRGyxFSDyVoZ/os2rQvrftvJgiXL8ahW%0A9e8WRSe8V32OLDmDO299SNTAL7Hp1ATHkd21ytl0bkrVz9/jweSl3Ko9mLRfD+L1y1Qk7k4AiB1t%0A8Vk/k9S1+7lVezAJX67GeWwfRDYWBpHbNcCDwYs/Zv/CrXzRYDSn1xxkxMpJWFdiwwO+HY2xqTEL%0AOkzh+24zcPJ1pfvngwC4tvs8k/2Hahx//X6WmwevACAxNWbC719hbmuBUGgYytVi7UQKkjPZ23QS%0AJ/svoFqnYGpU0h90Pjq3Unvw7NmMlmsnkBf7+n2rw3dfIU9N51GPIaR+MgXT1s2xHNRbq5zlwF6Y%0Ad+1A6tipJLR+h5xVG6gyeypG/r4AGPn5YDd7Kln/W05C2x7kbf0D69HDQCQyuA5OP8ymNDWDh52H%0AkjRqGmZt38L6Pe1FlFZDemL5TnuSP5xOXNOeZP2yCYe5k5HU8NEoJzA1ocrUj1AUFBpc9sdosG4S%0ARclZnGk0nj/7zsO5S0O8KvGtb1XiW4sS0jnqMVTjCP10JVnXIw2yQKVqgAeDFn/MgYVbmdVgNGfW%0AHGT4U+y537ejkZgas7DDFBar7bmb2p4Buk4ZQLVAb77rNJW5LScgl8tpMrAdAME9W9B5Ul+2f76K%0AGXVGcGXbKUb9Og2JmbHe9LGd/zWK9HRS+w0mc+JkTFo2x7xfH61yZn17Y9qpA5mfTiWlUzfy1/6K%0A9YxpiKurbMFm9kyENjakvz+S1AGDEVaxw2rsx3qTszzarZ6INDmTHc0mcXjgAjw6BVN7pLYPqta+%0AHvUn9ebcxBVsqfcJ8Sdu0mH9ZMTq2KHZ/OGY2lvzR5tpbKk/htQb0XTYOBmBUIBQIqbTlmkkXb7H%0Ab3U/YVe7zzF1sKbZguF60eGdVRPJS8lkdfNJ7Bi0AN+OwTTQEf94t6/HW5N6c+jTFSyv/wkxJ27S%0As1z803LGQFwb+bOl51esbDSe3IQMeqxWxT+5iRn84PeBxnFkymoe3YjS+wIVAK+V05ElZ3K3xWii%0ABs/CumMTHEa8o1XOunNTqk4bSvzUZYQGDSJtw0E8f56KpJqqj77f9hNu+/cpO+63H0NpRi55Z2/o%0AXeZnIXDdZxQnZ3Kx0Thu9p2LY5eGVNMRRzp0bYTPzEHcm7iCc34fEL/2CIGrJmLi4ajjqa8X/5YY%0AziXAg76LP+Lowm3MbfARF9YcYsjKT7GqxLf2+nYUElNjfugwlZ+6fYGDb1U6fz4QAEsHG4atm8Jf%0AW07xdZ1RrOgzB4+Gfrw9SeXb/FvXpfP0geyY9Atf1R7Bzs+W02naAPzb1NWbPh4rZiBLzuB+y1HE%0ADJmJdYem2H+gbQ9WnZrhMm0Y8VOXElZnIOnrD+D+07Qye3D6dBDmjWoR3XMyYXUHkvn7STxXz0RU%0AxVpvslYG3zXTKEnK5HbTjwgfMAfbzk1wGqXNu227NMFt+nvETfqJmwHvkbLuID4rJmOs5t0Aj37c%0AyXWf/mXH61igAtBs7UQKk7M41ORTzvWbj2vnYKqP1m7/Jk42vP0UzvrWr5MoSs3hQPB4DjWaiCyv%0AkCYrxhlafOC/wVmrLPwKeVo6yT2HkD5uMiatm2MxQFsHiwG9Me/SgfTxU3nUrju5q9djO2sqRn4q%0AHRJbdtI40sZ+RumjJEruGn4CLHjtpxQlZXKy8QSu9J2Pc+eGeFfCWVsem1+pL3VsXw//qX25/uFS%0Ajtb+kJRjN/D7tKehxQdUMVxhchb7m37Kqf7zcesUjH8l/UHHp9hDkx8+xMTBmkNtp3Gg+WcIjcQ0%0AXvKhocUvQ7UATz5YPJY/Fm5mYoMPOLbmAGNWTql0fKxxjxZ8smIyKXG6Y87x66ZTs1ntsgXi+oa+%0AxrzdmwUwcMcX5OiIb2w9nei9dhJ3/rjAsnofc/DTFbSbPQSXuj5aZV8GnVapdNj81iT2DVyAd6dg%0A6ujg3h7t69FwUm9OTlzBr/U/Ie7ETbr8+oR7Vwlwp+3/RnPh699YW/tDbq09QqNJvRCKVX6o66+f%0AUZxbwMYmE9nZZRZ2fm40mzlI63deBr1WTiQvOZPlLSaxdfAC/DsG01BHPfiq6+HApBUsVddD33L1%0A4NEsgMGV1IORmTEDNk3jUUg0S4PHsHXwAqp3qE+Tj7rpRYeKcAnwoLeaO81v8BEX1xxi8FO407tq%0A7vRjh6n8rOZOHctxp6HrpnB1yynm1hnFSjV3aj9JOy58ETgFePDu4g85uXAb39f/mCtrDtFv1UQs%0AK5Gx+8KRGJkZs/ztqazuOhMHX1faTVfJKDY2YuC6ycReusuSRmP5Y+wymn/yDjU6BZfd33/Vp2Qn%0ApPG/4DFs6P8NXm/VwrNpTQB+aTuF+f7Dy45f2k9FmpFH9DM+6nqdOvi2qUP76QPY8+lyvq01kr2T%0AVtBuWn+qt1Vx1HafD8C1jg9run/JoqDRhO65SN+VEzF3eHleaPXlNygy0skaNpCczydh3KwFJj2f%0APndi/on23InFpGkIzM3JGvkemQN6URoRjtXX374WnmE5Q6VD9qiB5M6chKRpC0zeeboOZh+OR6mo%0AZPGYsQnmI8eiLHz1BXJv8AZv8M/EP2KRStu2balbty5SqTYJXb9+Pf7+/uzateulnz99+nSGD9c9%0AiHnt2jVq1KhBQoJ2ho8Xwfbt2/H392fNmjWv9Jy/E86BXjjWdOfMgm2U5BWSFZfCtTWHqTOwjVbZ%0AuoPbErrzHEkh0ZQWy/hr5UFQKvFpXw+A4rwCzszbQt6jDGSFxVxbewRbL2csHG00ntN2znuE/Kb9%0A9bC+YFXHG8taHoR/s4XSvEIKYpOJW3EQt/faaZWVVLEk/JvfiPrud93Pqu1J0p7LyAuKkRcUk7T7%0AEpa1PQwme2WoEuSFbYA7N+ZvQ5ZXSF5sCndXHcZvsHY9mVSx4sbcrYR8/8drl7M8xH7+iH18yF+5%0AAqVUijwxkYKdOzDtVnlwIGncGLGHJ8WXL2ucF1pZkzX5M63zrwut+rfn9ukb3D5zg9JiGVf2nich%0A/CFNe7bSWd7IWMLcntOJCYnUulZSWMzKCT8QeuYmSqWSxIh4oq7fx9WvmkFkN65dHWN/b9K+X4ci%0AvwDZg0dk/rob637aAzpF4TEkTV6ILDYRFAryj15AkVeAxMcdAKGNJQnDZ5B/5k+DyFoZ/os2XRkk%0AEglb1/yIu+s/b5GKWZAvpgFeJC7YgCKvgOK4JFJX78N+UEetskITCY8WbkJ67T6UysnYfgKFtBDz%0A+v4A2A/qQP7Ve2TuOoOyWEbumRvcaz8eeXa+QWRv0r8td0+HcPdMCKXFMq7vvUhSeDwNezbXKmtp%0Ab01gh4Yc+G4b0qw8clOzOLpsF437ti4bvCkP9yBvAtrW49gyFWcxNjfhzx2n2TJlhUF0sVP3ByHz%0AnvQH91cdxneIdn9gXMWKm3O3cruS/kBkYsTRbnNIvxltEFkrg6SmH0bVfchathqlVEppfCJ5W3Zi%0A0bOrVtmSiBgyvphH6YMEUCgoPHkORb4UIy+V3VoO6EXB4RMUXb4KJTKk+46QMmI8yA3zpVSZDgHV%0Akfh5k7lkDcr8AkofPiJn4x9Y9tGePC0JjyF12rfI4lQ6SI+fR5EvReKj6XtsP36Pwis3kWe9epaI%0A54G12rfeL+dbY1ccpFolvvX+N78RWYlvLQ+RuQn+swZx94v1BpBaZc/3TodwT23PN9T2HKzDni3U%0A9nywnD0fW7aLRmp7NjI24q333mb3V+vJSclCmpXHpnFLObViHwC12jcg5OAVYq7eR15SyuWtJ8lK%0ATKdW+wZ60cXI3w+xjw+5y1equFJCItJtOzF7R5srlUZFk/3VPOTx8aBQUHTmHEqpFLGnJwJTEyT1%0A65K3YSOKrCyUObnk/bQc004dQKzfJJr2QV7YBbhzVc1Jc2NTuLPqMP46OGmNIW2J3HGOtJvRyItk%0A3F5+EKVSifvbqtjBPtCTuCPXKM7OR1FSStTv5zFztMHUyRaxqYRri3Zy66d9KEpKKcrMI+7wVWz9%0A3V5ZB6cgVfxzTh3/ZMelcH3NYYIGaetQZ3Bb7uw4R/Lj+GeFKv7xLhf/nJ37JP65oY5/zJ1stJ5l%0AZG5CqxkDOTV74yvrUBGmgb6Y1vQiacF6FHkFlMQlkbZmL1UG6uqjjXm0aBPSa/egVE7m9uMopIWY%0AqfvoinCdM4rU1bspTc/Wu9xPg2UdbyxqeRD1zRbkeYUUxibzcMVBXHX4KJGJhOh5W8m5Go6yVE7S%0AltOU5hdi3aD6a5W5Iv5NMVzD/m0IPx1CuNq3huy9SHJ4PPV6vqVV1sLeioAOwRz9bjsFWXnkpWZz%0AetluGvRthVAsQigWsnv6Gq7vPItCriA7IZ3Is7dxUsc7roFepEQkEB8SjVKpJD4kmuTweKrW8tSL%0ALo/tIfnbcvawdg92g7Qnw4QmEpIWbaTgusoesnao7aFejbJn5Z29jiw5A+QKsnaeQGhmgrGXq15k%0ArQxmQT6YBXiSMH8j8rwCimOTSF61D4fBb+vQwZiEbzeRf+0+ylI56dtOIpcWYl7fz6AyPgu2dbyw%0ADnDn9tytlOYVkh+bQsSqw3gPaatV1riKFbfnbiPsO+32LzASEbnuKKHztyEvKKZUWsTD3Zew1kN/%0A8Cz8FzirUQ0/jHx9yPlpVZkO+Vt+x/xdba4hi4wm88u5lD5UcY3CU+dQ5ksRe+mIl4VCbKZMIGfZ%0AKijWf9a28rCu441VLQ/uqduSNDaZmJWH8NDZliy5+80Wwr/bqfNZPh93JXr5AbJvRiMvKCbyxz1c%0AG7HEoPKDKoazCXAnZN5WZGp7CF91GN9K7CFk7jZCK+kPCh5lcvPrLZRk5lOSLSVq00kcGr4+e2/R%0Avx2hp28SeuYmpcUy/lSPjzXp2VJneSNjI+b3nEGsjvExgOgbEfw4fD4lBmhH+hzzNrWxYPvgb4k+%0AeVPrXs+WgeQlZxGy6QTyklISr0Vwe/tZAvvpHjN8ETgEeWEf4M4VtQ45cSncWn2YAB28tdbgttzf%0AeY7UEBX3vrniIKDEU829g0Z0ImLXReLP3EZeLOP+9nPs6vk1ilI5EiszUm/HcmXBNkoLipEmZ3J/%0A53mqNtbND18EzoFeOKnroVhdD3+tOUw9HfVQT10Pj9T1cGWlKn7wLVcPWwd/S5SOejC3tyb6zC3O%0A/+8P5CWlZEYnEX74Ku6NaryyDroQ3L8NEadDiFBzp1tq7lRXB3cyV3OnY0/hTnumr+FGOe4UUY47%0AvSzqDWhN5JlbRJ2+hbxYxp09l0i9n0BQJTL6dwjm1KLtFGblk5+azbmlu6nbtyVCsYjq7eohMhJx%0AftluZIXFJN+J4+a209QfqPJjHo1rYOPuyPH5WyiRFpERncTaHl8Sd+muTtk6zRnK5dUHkabn/mN0%0AcAn0Ii08gcSQaFAqSQyJJvV+As5qjhp36S77p64iLzkTpVzBze1nMTKRYOfhpCXL80Bc3R+Rtw/S%0AtStQFkhRPEqkcNcOTLpUPndi1LAxIndPSv7UnCMpOXcG6c8/oszLBVkJRccPI7SxRWhj+1KyPS9E%0Avv6IvHwoWK/WISmRwj07MOn0FB0aNEZUzRPZVd3zPGaD3kd26waK3NczNvYGb/AGrx//iEUqAGZm%0AZpw4cULr/P79+7Gz070a8nnRp08frly5QlKSdiaDPXv20KxZM9zcXi2o3blzJ127dn2lxTR/N5wC%0AvchJSKe4XOq+5DtxVPGtisTcRKts+TSHKJWk3H2ASx1vAC58/zsPL98ru2xZ1Q5ZUQmF5VbDe7UO%0AwrGGO1dXPUmjpm9YB3lRGJ9GabnfzQ2NxaK6K6IKOuXdfUjqkcrTq6adDMF1QCvE1uaIrcxw6fUW%0AaSe0ibChYRfkRX58OiU5T+opIzQOa9+qiCvolHX3IfHHXv+XjhVh5O+HPDkZZf6TSWdZZARidw8E%0ApqbaN0gkWI6fSO4PS7QGaorPnkH+8IGhRa4UHoHePLgTo3HuwZ0YvIJ8dZY/v+Mk2alZOq8lRSdy%0AU516WSAUUrNZIH4Na3LtyBX9Cq2GSS1fZIkpKHKf1EPx3SiMvashMNesh8I/b1N0O1wlm7EEm8Hd%0AUSoUFFxRpdXLP3qBkph4g8j5NPwXbboyDOnbA0sL879bDJ0wC/ShOCEVebl6KLgTjYmvG8IKbSlz%0A91nSNz1JBy2yMkdobqoa4AcsGgZQ8iAZ7zXTqRO2hRpHlmDZoo7BZK8W6KW1PUfCnVjcg7S/bHIN%0A8EAhV/Do/kONsiYWpjj5aC8e6vHFEI7/tJtidQrWvPQcLm0x3EJMuyAvpBX6g8xK+oPsuw9JOFp5%0AfxC99SyFKa930hFUA/6lScko8574pZL7kRh5uiMw02xLxddDKAlTfZ0pMJZg0a+HaoL+qkov47q1%0AkWfn4rhiMW5n9uK0dilG/oaflDSu5Ufpo2QN31pyLwqJVzUtHYqu3qI49IkOVgPfAbmCwitPfI9R%0AdU8surcj88d1Bpf9Max0+Nacl/St5eH9STeyr0aQY6DFT5XZc7Wn2HNSJfbsVtsLkViMs381Zp77%0Aka+vraTfAtUXbo+hrJBWtDBXimuAp150Marhr+JK5WxBFhGJ2MNdiyuV3AxBdlfNsyUSzHq9iyUd%0AIpEAACAASURBVFKuoOR6uXopJ6oiLw+hmRliPS96rBLoRX6Cpg9KvxOHjW9VjCq0G/tAL9IrxA6Z%0Adx9gr44d4k+G4NOjKaaONohNjanetwUZd+IoSMqkJKeAiK1nyr4itvZ2oXrflsTue3W+VBb/lNMh%0AJVQV/1TUQVf8kxr2JP65+P3vxOuIf4qytT/EaPhhFx5djyT5VozWtVeFWaAPJQmpyHOf/G5hJX10%0A1u4zZGw+XPZ3xT66PCyaBmIa4EX6uv16l/lZsArypqiCj8oLjcVch49K/uMCiRuOl/0ttjJDbGFK%0AcdLr2/pAF/5NMZxroBePKmx38ehOHG46fKtLgCcKuYLk+0/igsQ7cRhbmOLgU5WcpExC9jzZ4qBq%0AbS9qdWrI7QOqgeiIc7dx9HXFq0lNREYi3OtXx9HHlchz+tkuxDTQl5KEFG178NG2h+w9Z8gsZw/C%0Ax/aQorKHvFNXsWrfGIm7MwJjI+z6vo0sOYPCMMMu8DUP8qE4vgLvDo3B1NcNYYW2k7HrLGkbj5b9%0ALbIyQ2Ruiiz5Sfu3eiuQgKOLqR++hZoHFmEW6G1Q+QFsg7woiE9DVq79Z92OxUpH+8+5+5BHR3Xz%0ADKVMTtzWs2XPMa1qh+/77Ynfb5j4uTz+C5xVUtMPeUUdwp+tA8YSzPu8i1KhoPiqtm8y69IBSmQU%0AnjprUPkBbNScVfYcnDX37kNSKmlLCAXYNqiOUq6gxdF5dApfQ5Nt0zFzN3zWLdsgL6QV7CEzVLc9%0AZN99SGJlOgDXpv9KTviTjy7NqtpRmPr6Yjpd42MP78TgWcn42IUdp8ipZHwM4OBPhlucqc8x7/BD%0Af5FZYesoDVSIGYpypDgGuL+yDg6BXuRV4K1pd+Kw1cFbHQK9SC+3tQ9KJelhD3BU6+DS0I+izDx6%0AbJ/BiLBV9Nr9Jfa1PQEoyS3g9OTVFJZbMGBR1Q5pcuV197xwVtdD0XPUg3Ogl8bWPiiVpJarh/uH%0A/iKjknrIfpjKoSmrNbIQWbpUIU8POuhCVR3cKelOHK5P4U4p5bjTowrc6ZYO7hR64NU+1qxa8X0C%0ASWGxVK2jzQOcAzxQyhWklpMxSS2jvU9VXGp7kXI/HqVCqXH98bOqNfQnNTyetlP6MfnmCsadX0KT%0AUboz6Xs2DcApwIM/12lvI/d36hB99jb21V3xaFIToZEIt/q+2PtWJfqsiqNGnLhBWmQiABILU5p/%0A8g4ZMUkkhb7cdsDi6n4oUjTnTkqjIhBXq3zuxGLMRKQ/6Zg7OX0CRZoq87nA2hrTXv2Qhd5CkaH/%0A7LYaOviqdZA+0UEeHYHIzQMq0cH8o4lIly/RmUlF5OGNcZsOqu2C3uAN3uA/i3/MIpVWrVqxb98+%0AjXMPHjwgKysLX18VuVUqlXz//fe0atWKevXq0bNnT65evVpW/syZM3Tv3p169erRvHlzvvvuOxQK%0ABQ0aNMDT05M9e/ZoPL+oqIjDhw/Tp48qXdrnn3/ON998w4IFC2jUqBFNmjRh9erVZeXbtm3L8uXL%0AadeuHbNnzy47Hx4eTmRkJF988QXJycncvKk5yanrvvv37zNs2DCCg4Np0qQJc+fORSaTld2zfv16%0A2rdvT7169ejcuTPHjul3H05dMLW1oKhCSsXHg6qmdpaaZW10lzW11SwHYGxlRvs5Q7m66hBy9Z5/%0AYmMj2n89jONfbkBeUqpPNTRgZGdJaYWBYVmWqqOUVNGW9Wm4M2E5Zl7OtI9YS/vIdVjW8iBsyuvP%0AnGNsa0FJhXdfotbRxO7FdHpdEFhZawyEAChz81TXrLXT4FkMHYbsbhiykH/OgoHHsLCxRFrh/Uuz%0A87F4hXfftGcrVkdsY9yqafzx/VbunDXM/ooiGyvkuZr1IM9R1YPYxkrnPU5fj6f6zd3YDu/FozFf%0AI083TED3vPgv2vS/ESJbS+Q5FdpStrotPcMW3BeOQRoSQf6VMAAkLlWw692atPWHCA0eTvbBS3iv%0AmYGR06stUK0M5jaWWumDpdn5mOuQ29zGkqI8zZSSBeoMLxXLezXww8HLhSs7z+hX4KdAV39QrLYP%0A439of1ARQmsrFOr+4DEUar8ktNGdJtXui0m4nT+I1eC+pE3+EkWGyi+JHB2w6N6RrB9WkNh1ICUR%0AUTgsmYvAWH/bseiCyNqyUt8qstWtg/3siXj+tQ/roX1InjAHecYT3+owawJZP21Akf30r4j0CYmd%0AJTI9+dbHEJmb4PFBR6J+3PPswi8JMx32XPCS9mztUgWAGq3q8r/uM/ip/1f4Ngmgy5T+ANw9dYN6%0A3ZriFeyPyEhEYMeGeNT1xcxaP4sJBVZWKPIq2EKuqg1UZgvWUz/D+cRhzAf0I2vGLBSZWSgLiygJ%0AuYXl8KEIbWwQWFpgOWI4ytJSBFa6+/qXhYmtRZnPeYzKfJCxrUUZXy1f9jF3/WvuFuQlMgbd+Ilh%0AkWvx7tGU02N+1ihv4VqF92PW0/vMQtJCormx+NUnMkxtLCiuJP4x0xH/6CpbMU4CMLY2o+1XQ7m2%0A8kn88xhG5ibUG/Y2V37a+8ry64LI1kqrjy5Vt3Wx3dPbQLVvx1IQEoH0zzCta05j+5K2ei9KmeFi%0At8ogtrOolP8ZPcNH1Vj8ITk3osgut4Do78C/KYYzs7HQ+LgEVP6yok08LlvRtxbq4EqejWowN3Ij%0AH+/6ius7z3Jt+xkAEm5Fc3DuZkZsms7cyE2M3j6LY4t3kHBbPwu4RDaWGos7gLJsfSLbp9uD24Kx%0AFISEI/3zDgDpa/dScCuCGudWExi+C6dJg3kwdhHKwmK9yFoZxDp4d2kZ7366Dp7fjUF6M4I8Ne8u%0AepBMUWwSkUPnEtJgBPl/3cV/6xxEOsZx9AnJU9q/5CXbf6+49XS7vozSwhKuTzH8wt7/AmcVPo1r%0A6BiXAbCZ/hmuZw5hObgvGVNVXEMDAgGWQweSu2GLQWSuCCNbC40FKgAlL8FZJXZWiEwkuPVtwY2P%0Al3GyyUTkRSUEr9HeplzfeFp/8CoxnLmbPUFT+xJmQO6t9ZuVxNavMj5mKBhqzLsiYs+GYuVqT90h%0A7RBJxDjUdKdWr+aY6mE7YxPbynlrRS6hq2xxthQTtQ4WLnbU6NeSS3O3sLHxBNLvPqTLr5MQm0i0%0AftchyIvA4R24vuzVueur1kNhthSzl+izfNvXp3r7evy56uAL3/s8qIw76YpLzWwsKK6EO5lV4E5f%0AR27kw11fcaMcd3pZmOqQsaiS92lqqx07l5dRVz0WZuerniUQYOVsh1v96kgzcvmh6XgOz1pP28l9%0A8e+gnYW0+dgeXFl9CIXs2dnEXqcOj27FcOyb3xiy+XNmRm1k2I5ZnF68k0cVOOrgTZ/zedgafNvU%0AYdvIxZRWiP2eFwIraxQV5k4e99kCK+0+2mzwMGT3wpDdqnzuxGbNJqrs2IfI2YXceXNeSq4XgdDS%0AWmOBCoAiX82VdOkwYBil98MoDdWtg/knkyjYvA7lmywqb1AeCsX/j+P/Ef4xi1Tatm3L9evXSU9/%0AsqJv//79dOz4JC3x3r172bNnD9u3b+fatWu0a9eO8ePHI5fLkclkfPrpp0yfPp0bN26wefNmjh49%0AyqlTpwBVNpWKi1SOHz+OWCymffv2ZecOHDhAjRo1uHjxIlOmTGHJkiWkpqaWXT948CDr1q1jzpw5%0AZed27txJ27ZtqVKlCh07duT337XTn5e/r7CwkJEjR9KsWTMuXbrEzp07+fPPP1m7di0AV69eZfHi%0Axfzyyy/cuHGDUaNGMXnyZDIzX+zrr9TUVMLCwjSOZ0EgeP7nP09Rc0cbBm7/gpSwB1xc8mQguen4%0Ad0m5HcuDC3ee/wdfFi+g09NQZ9UEpBEJnKw5ipM1RpJ9NYIGm6e+2EvTF/6Gn3xlPKfMIg8PTLt2%0AI/+XXwwrzytAoOc6v7z7LKP9B7Dk/bm8M64PrQdpp27WF15U9JQvlxJZrycZv2zBdcUcjGvqZx/d%0AV8J/0ab/jXjR9yQW4bl0EiZ+7sR+tFDjOTknr5N34RaKwmKSf/odea4Uq3bBlT/rFfFCNvycRVuP%0A6MrlrSdfOiB9afwXmusLtqXMef8joUVXctZswnHJPIz8fdWPESA9dALZ/UiU0gKyl65CZGeDcd3a%0AhpBaAy/aL6R/9QNxjd4ha+VmnH/+BkkNlW+17N0ZhALy/jj8jCfoH/p2fW79W5F3P568MMNmP9OX%0APQsEIJaIOfz9dgpypKRGP+L06gPU7doEgKt/nOP06gMM+WEsX11dSY1Wdbh95C8Ucj0Gjy9YCTmL%0AFpPcvjP56zdit2g+4uoqW8ieuwBlcQkOWzdiv2o5xTduopTJDLONwIuI/JSyzeartmbd1nA8G2uM%0AImLrGTptmYbY7MmEXX5iBuu93+f3VlOw9nam1dKPX1Lo55frZcqaO9rQf/sXpIY94NIS7YU0tfu0%0AID08gbS7D3XcrSe8qD2LRbj/OAkTv2rEfbJQ67KJnztm9WuQsfWojptfE15QJ4FYRK1fxmHh78ad%0AUYbfvuG58C/qs1/Etz5P2bi/7jPLbxg/95hJ7c6N6KBeAOjdNICOUwfw67CFzPIfxuqB82gz9l0C%0AOuiRB76EPVT74TNM/Nx5OOaJPTiO7YdpTS/C235EaI0+JC1Yh9e6WRhVddCfrJXhBfsHgViE97KJ%0AmPpVI+rD78rOJ/2wk7jJPyNLyUKRX0j83I0oimXYdmykb4l1CKVfA9jl+T4H6o9DUVJKy23TXk8M%0A9x/grC+qQ/aCxSS27kLu2k3YL56PkZ9mhgyTZo0RGIkpOnexkicYAHqo68ePiFt/HGlMMrKsfO5+%0AswXrIC/MvZ1f+fnPLYCeYOnrQrvds4jdcZ6YrYbPaKOBf1Xf9gJlX/I3sh+ksHfMMuoOacfYG8tp%0APX0Ad3aeQ6EvHq5H3hq+6yJpoXHI8gu5NG8rplWscGmkuV2Uc3B1uv82jSsLtpNw4dnzCvqQ6yWL%0AVgq/TsG88+PH7P90BenqzBeGwIvFpc/HnWb7DWN5j5nU6tyIt9Xc6VXwYiI+o7CO68rHE6sCAQUZ%0AuVxeeZDSohKiztzi/tFrBHRrolHewc8Nt/q+3Nh6+gXkeu6ir6SDZ9MA2k3rz5Zhi5jn9z4bB8yj%0AxZgeWgttfnvvW76tNZI7ey/x/o5ZWDhqb/X6/AI/XzGRuwcmnbohXfX0uZPske+R0e8dSqMjsVm8%0ADAy8GPZFIKrmgXGHbkjX6tbBuEM3EAopPnbgNUv2Bm/wBq8b/5hFKlZWVjRv3pxDh55s/XLw4EHe%0Aeeedsr+7d+/O4cOHcXZ2RiQS0bVrVzIzM3n06BHFxcUUFRVhZmaGQCDA09OTY8eOlS1A6dmzJ4mJ%0AiVwvlwZ7z5499OjRA4nkySphNzc3evbsiZGREV26dEEulxMXF1d2vUWLFnh4eJR1ciUlJezfv58e%0APXoA0KNHDw4fPkxBgeZKzfL3nTlzBqVSyYcffohEIqFatWqMGDGCvXtVK5IbNGjAxYsX8fPzQyAQ%0A0K1bN4qLi4mIiHihd7p9+3Z69eqlcTwNBRm5mNhqruw2tbVQbfGRofk1b0Fmbtnq6/Jly5ezcXdk%0AyK7ZJFyLYP+4n8rSp9n5uBA0oDWnvt78Qvq8DEoycjGqsGrZyM4SpUJByTP2OSwPcz9X7FsFEf71%0AFmSZeciy8omYuwXruj5Y1daxJ68BUZyRi3GFejJW11NRxuv76vpFoMzO1loxK7C2QqlQoMzWXA1r%0A9ekk8jf8iiLr703J/RhNe7ZiVfjWsiMvMxeLCu/f3NaSvPRXW9WrkCuIvHafU5uP0G6Y7hSIrwp5%0AZg7CChlTRDaqeijNqlx+ZXEJubuOUxQagXWfDgaR7XnxX7TpfyNKM3IQ22jWQ1lb0uGHBCYSfDfM%0AQuLqQETv6ZSWsxdZWpZGCnaUSkoS0zBy0M9eqcE9W/B9+MayIz8zF3OdNqwtd35mLqaWZgiEAo2y%0AAPnlyhuZSAhoU5fQ48+3BYq+UPSU/qD4H9ofVIQ8KxuRtaZfEqr7B0VW5amqlcUlSPcfpTjsPhY9%0AOquelZGJolxqVGVhEYrsHET2hsnK8xjyrByE1rp9qzzz6Trk7zlGcWg4lr06IbS1xnbsMNK/WWpQ%0AeXVBX761PJy7Nyb1KenJXwbBPVuwKHxj2SGtxJ7zn9OezcrZc26ayi8VlvNHmQlpWFR5wl+OLd3F%0AN83HMbPuSHbOWIOFnRU5yfrhK4rsbIRWFW3BWmUL2U9J215SQuGhI8ju3sesm4o/KFLTyJo+k5TO%0A75A28D2K/7qG0NQUeVqaXmR9jKJM7djBpBJOWpSZi3GF2MHY1oLCjFzEpsb49W/JjcW7kCZlIssv%0AJGTpXozMTXBtFaj1u7mxKVxfuBOfd5u9cgaKgsxcrS9bTZ4S/1T8gtbU1oKCcu3N2sORQbtnk3g1%0AggNjf9JIH/0Yfl0bEX3ccFu5lGbkaGWIENtaqvtobb4nMJbg/euXSFwdiewzndJ07fZm0/Ut8i/d%0ARmHgjBGVQfYUHyXTYe9CEyPq/DYNEzd7rvWYTUna3//13T85hqvXszlfh68vO/IzczGrIKuZrSVS%0AHe9ampmLiaVpBd+quje/QnykVCpJvveQM7/spdkwVUzReHB7wo5cJfpSGKXFMh5cC+fWvks06NtK%0AL7rJM3MQV7AHkdoe5Jm67cFr3Wwkro5E9/1cwx7s3+9O2opdFMckoiwqJmvnSUriU7Du3EwvslYG%0AWUYu4gq+54lN6+bd1TfOROLmyL1eX2jwbi0oFJQ8SsfI2bBcqTgjzyCctTApk1uzN2PfyB/bIM9X%0AlPLp+C9wVkW2Ds76WIencY3iEgoOHKHk7n3M39EcqzBt14qiC4bfbukxSjLykFRoSxJ1W3oRzlqc%0AkYuiVK6RlaUwXsWTjF9lgvG5flu/9mBX15u398wmasNJbn79m77E1IkmPVuyPHxL2ZGfmYtFBf9k%0AUUls/XdD32PeT0PUseus7zSDH2uPYufQRSgVCr1sM1OYkYtJRd5qo9KhsIJshTp0eMy9AQrScigp%0At+VOaUExRZn5mDk8af8e7evRdcMULs7ZTOiv+snwXpCRi+kL1IMu7i19ATupO7ANXRaNYvdHPxJ+%0A+Oqzb3je5/Zszpzw9WWHtBLupCsu1cWdHr8TaSXc6ewve2k67MXGYwN7NmdG+K9lR0FmHqY22tlq%0AdL3PgoxcjCvhd9L0HAp06Gtqa0lBVj4olUjTsjW2dALITkjHwkFzbiCga2PiLt1FVkmM8Xfq0GBI%0AO+4duUrsxTDkxTLir0VwZ99l6vbT5qgl+YVcWnGAwhwpge++HC9U5GjPnQgt1X10jma7sBg3iYLN%0Av6J8jrkTZU4O0lXLEdrZIWnY5JnlXwWKnGytrC+V6WD+ySQKtvyKMltbB4GVNWZDPkD6y/8MKu8b%0AvMEb/DPwj1mkAvDuu++Wbflz9+5dhEIhNWvWLLteWFjI/Pnzeeutt6hduzbdu3cHVAtFLCwsGDNm%0ADEOGDGHQoEH8/PPPpKSklN1rZ2dH27Zt2b17NwApKSlcunSpbKufx3Bzcyv7v6l6r7SioqKyc66u%0Arhrljx8/jlAopHnz5gA0btwYKysrDh/W/AK2/H3x8fFkZGQQGBhYdsycObNMXrlczs8//0yrVq0I%0ADAykQYMGZXq+CPr378+uXbs0jqchOTQWq6r2GmTRuY436ZGJyAo0yULy7VicAz3L/hYIBTjV8uRR%0ASBSgIld9N08jdMdZTszaoDFAW6NbE4wtzXj/6ALG3lzO2JvLARh2cC6NPuz6Qjo+CzkhMZi62msM%0AalrX9SE/IhF5wfMPsgpEQo1/AYTGRvoT9AWQcSsWc1d7jaC2Sh1vsiMSKX0BnV4nZOHhCB0dNYiK%0AkX8N5A/iUBYVlp0TOjkhqVMXi/eH47BnLw579mLSti3mAwZit3K1rkcbHKosJwPLjrjQaDxqa2YT%0A8QryISYk8oWf3fWTnoxeMl7jnFKhRF5qmDTqRXciMXJxQFRuoYpJoB8lUQ9RFhRplHVdPgebQd0q%0AyKZA+RzpFw2J/6JN/xtRcDsKiau9Rmpw8zq+FEXGo6jQlgC8fp6MUiYnctCXZdsCPUZRZDymtbw0%0AzklcHShJTEUfuLb7PJP9h5Yd8aExuNXW/D33IG8eqPuv8kgIiwOBANeaHuXK+lCQk09qzJO9j2u0%0ADKKksJiEOy+39+zLIvN2LGau9hjblesP6nqT8w/uDyqi5F4EImdHjQFzSS1/ZLEPUBZqtiWH/83F%0Aom8PzQcolCjVPlMW+wCJ3xP/LDA1QWhjTWlSCoZEcVgEYhcHjUWAxrX9kEU/1NLBadnXWA3orvkA%0ApRJK5Zi1aITI2gqX1QvxOLcTj3M7ETs74Lz0K6pM/8SgOujyrTYv4Vsfw8jWArvGNUhX79esL1zb%0AfZ6p/kPLjhex58Rn2HNKVCIKhYKqAZ5l1+3cHMhOygDAwcuFWu2ffDVlZGyEV0N/Yq+/2CLyyiC7%0AH47IyRFBOVswquFPaZy2LdgunIdZr3c1zimVijJbMG7aBLHHk33vjRsFU5qcjCJNv3tQp+vgpPaV%0AcNL0W7HYl5tAFAgF2Nf2JO1mFAKREIFQqNEnIxAgEIsAcGkWQO+z32l86aZUqmIL+StuPZNyOxZL%0AV834x6WONxk64p+U27E4VYh/HGt7klQh/rmz4ywnK8Q/j2FiY4FrQ3/izoW+ktxPQ2FoFJKqmn20%0AWZ3qlfbRnj9NQVlaSvTgWVp99GNYv92YvPN/3zacuSExmFTwUVZ1fZBW4qNqr5yAUibnZt+5lGbl%0Aa13/O/BPjuFu7r7Al/7vlx2JobFUreBb3YK8idfhWx+FPQCBAJdyvtUtyIfCHCnpMUnU69WCUdtm%0AatyjUCjLslAJRUIEIs3PRsUS/XHygtAojKraayzcMguqTnEl9uCutoeYITO17UEkVB3lINCjrJWh%0A4JaKd4sr8O7CiASdOvj88hnK0lLCB8xGnqWpQ7XZwzEtV1cCIzHGns4UPzAsV8q6FYOZqz2ScpzV%0Atq43uS/IMyx8XOh6banGIoXHXzw/zzYBr4L/AmctuafiGuV1MKpZg1IdOlT5fh7mfSrq8IRrPIZp%0A86YU/XnNYDJXRPYtFWctv02UTT0f8l6UsyqUSGOSsC73gYppNVVWpMIE/fKlisi8rW0Pdi8Zw1l4%0AOdFq0xRufr2Fuz/t07eoWriy+xwf+w8qO1TjY94aZTyDfF9qfMzQ0OeY99NgbGVG7b4tNc55tgjk%0A0fVXfydpt2OxcLXXWGzjWMebzEjttpN2OxaHCjo41PYk5aZKh6zIROwDnsQLYjNjTOwsyEtUtX/n%0ABtVpt+Qjjn28lPA/Lryy7I+hqx5cKqmHJB314Pyc9QDg36Uhrab0ZcuAecSe128m95DdF5jj/37Z%0AURl3StAha9IzuFPdXi0YUYE7Kctxp+dF6O4LzPcfXnY8uh2DS7n3CVC1jjeJOmWMQyAQ4BTwRMaq%0A5WR8dDsWp5ruGvGbax1vEkOiAUiLTMTWwxGjclkxbdzsyangX/3fbkD0+crjor9TB6FIiLAC7xMZ%0Ai8v+P+rQPPza19e4rlQqkb8kHymNCEfooDl3IvavgfxhHJSfO3F0wiioLmbvDcdux17sduzFuHVb%0ATPsOxOan1QhMTbHdsA2RT/VygilUsbTcsNu2lkaFI7SvoEP1GsjjK+jg4IRR7bqYDR6O7W97sf1t%0AL8Yt2mLaeyDWP6xGEtwEgaU1VnMXl10X2jtiOXMeZqMnGFSHN3iDN3j9+EctUmnZsiXx8fHExcWx%0Af//+skUoj/HVV18RFhbGb7/9RmhoqEbWFYCxY8dy8uRJunbtyrVr1+jSpQu3bz8ZHO/duzeHDx+m%0AqKiIvXv3EhgYiJ+fZho7ofDpr0QkEmn8vXPnTnJycmjYsCH16tWjfv36pKam8scff1R6n7GxMdWr%0AVyc0NLTsuHPnDjduqL6o+/nnnzl8+DDLly/n1q1bhISEPOPN6YajoyO1atXSOJ6G1LAHJN+KodXn%0AA5BYmGLn40LDkZ0J2XwSgBEnF+EarHpfIZtPUqtXc1zq+SA2kdB0bA/kJTJiTqpkbTmtP0kh0Vxa%0Aqr0X6rW1R1jV8jPWd/6i7AD4/f3vCPnt1EvpWhny7sSRExKN38yBiCxMMfetiudHXYhffxyA5hcW%0AY9PI/5nPkUY+QhqdRPVp/RBbmiIyN8F3Sl+kMUnk3Y/Xq8zPQmbYAzJuxVB/xgCMLEyx8nEhYHRn%0AIjaq6qnH2UU4NvR7xlNeL0qjIpGF38dy9GgEZmaIqrlj1rcfBftU2YOqbNiIUe1AFGlppPXtQ8bI%0AkWVH8aVLFOzfR/bn0/5mLVQ4u/U4tVoEEdSmPmJjI1r0bYuzV1Uu7TkHQP2OjZi+45vnelb4lbs0%0A7NqM4M5NEIqEVK1ejTZDOhJywjDZGIrvRVMUGon9Z8MRmpsh8XLD9v2eZG9T7cnqeWgVpvVVfqLw%0Aehh2o/qptvcRCTFv0xjzpvWQnv7TILI9L/6LNv1vRGFYLAW3onCdPgyhhSnGPq44jupB2qYjAASc%0A/hnzhqpFprbvtsLEz52Yjxai1LEVTvqWY1jU98euTxsExkY4ftgToYmE7KOGaWuXt57Ev0UQAW3q%0AITY2onHf1jh6uXBtz3kAgjo2ZPyOOQBIs/K4dfhPuk7uj7mtJdbOdnQc34vL205rDBC41fIkM0G/%0AGQqeB1l3HpAZEkPdGQMQW5hi5etCjdGdiVT3B93OLcKh0T+rP6gIWXgUJXfDsRk3CoG5GWKPalgN%0A6kP+7/sBcPn9V4zrqFKfF926g9WwAapU6SIhpi2aYtK4PoXnLgOQ/8d+zNq3xqRpQwTGxtiMGUFp%0AYjLFtwy7tWDJ/WiK70RgN3EEAnMzjLyqYT20N7k7VDq47VuLcT2Vby26eQebEQNU2/uIhJi1aoJp%0A43pIz1xBeuwcDzsPJaHvx2WHPC2TtDn/I+vnjQbVIfdOHNkh0dSYORCx2rd6fdSFh2rfEK43VgAA%0AIABJREFU2vLCYmyfw7c+hmWAarCn4IF+FptVhstbT+JXzp4b9W2Ng5cL19X2HNixIeMq2HPncvbc%0AYXwvrqjtOT89hzvHrtFt2kAsHayxc3Og9Yiu/LXzDABWTrYMXTYe9zo+iI2N6DFrKBkPUoi6rJ+0%0A16WRUcjuh2P1kZoruVfDfEBfCvaoJhwcftuAUZDKFkpuh2IxeKBqex+REOO3mmIc3IDiiypbMGnT%0ACqtJE1TPqeqC5agPkG7bqRc5yyMj7AHpt2JoqOak1j4u1B7VmXubVD6o95lFOKk56b1NJ/Ht3RyH%0A+j6ITCTUGa+KHeJPhiDLL+TRpbvUHd8DE3srRCZG1BnbHWWpnOTL90kPjUViaUrDLwYgMpFgYmdJ%0AvUm9SL5yH1le4dNEfCYexz8tysU/DUZ1JkStw/BTi3BV6xCy6SQB5eKfJuM0458Wn/cn6WY0l3/U%0Ajn8ew6FmNYQiITnxhuszCsNiKLgVRdXPn/TRDiN7kLFZ9RFFjZO/YB6s2UfHfay7jwbVJLaJnzsl%0ADw07efo05N+JIzckGp+ZgxBZmGLmWxX3j7qSuF71VW+TC//DWu2jnHo3x9y/GqGjlqB43VvwPQX/%0Aphju6tZTVG8RiH+buoiNjWjQtxX2Xs7c3KOapAroGMzoHV8CUJCVx53Df9Fhcj/MbC2xcraj7fhe%0AXFX71ri/7uNWx4dm73dEJBFj42pPy9HduHdCNfZx78R1Ajs3xiPYH6FIiFuQN4Fdm3D3mH4mvYvC%0AYii4HYnLtMf24Ib9yHfJ2KwaS/I7uRyz4AAAbHq0wqS6Ow8+0W0PuSf+wmFED4zcnBAYibHp1QaJ%0Auwt5pw07QV8QFov0VhRuM95DaGGKiY8rTqPfIW2jinfXPrsMCzXvtuvZElO/akSP/k6nDsbVHPGY%0A/yFGznYIzUxw++I9lLJSso8YNsbLVnPWQDVntfR1we/DLkRvULX/jue/o8pzcNb82GRkeQXUnTsU%0AIyszxOYmBM7oT35sMrkG3MIB/hucVRYRRcm9cKzHPNHBclAf8nepuIbT9vVI1DqU3ArFcuhA1fY+%0AIiEmzZti3KgBRecvlz1P5OKM0NqK0kdJBpW7PMo46xeqtmThWxXvD7vwYIOKs7Y5/z12z8lZH2w4%0Agef7HbCu443YwpSa0/uTfiHM4ItUKsZwlr4u1BjdhSh1f9D13HfYP2cMFzx/ONG/nSZ2xzlDilwp%0Azm09QUCLIALV42Nv9W2Lk5cLV9TjY/U6NmLqc46PGRr6HPN+GpRyBe1mv0e9oe0RCAXU6tWcqvWr%0A62W8Oz3sAam3YmgyXcUlbHxcqDOqM2Fq3jrw9CKc1VzizqaT+PdujpNahwZq3vrglEqHsM2n8OnW%0AmGqtg1S8dlo/8uLTSLoagUAkpPWikVxZsI34c/r1SylhD0i6FUPrCvVwQ10Po08uwk1dDzc3n6R2%0Ar+ZUVevQbGwPSktkRD9HPRhbmtJp7nD2TVxOqiG32FTj6tZT+FbgTlW8nAkpx51GleNOYYf/on0F%0A7nRNzZ0eqLlT03LcqcXobtw/8WqZGG9sPY13i0Cqt62LyNiIuv1aUcXLhdu7Vdu1+XcM5v2dswAo%0AzMrn7qG/aDO5L6a2Flg629FyQk9ubjuNUq4g6nQIxXmFtBz3LmITCa51fajbvzXXN58AIOLEDYpy%0ACnh7xiCMTI3xbBaAf8dgQnY+8VVCIxEOfq5kP3z+uOh16hB+/AY1OzeiWrAfApGQqkHe1OrahPtH%0AVbwv8UYUrT/rg627I0KxiPoD22BbzZHocy/3oY48OpLSiPuYf/Bk7sS0Vz+KDqjmTmzWbERcKxBF%0AehqZg/uQ/cnIsqPkyiWKDu4jZ9Y0lIWFyOMfYj7qIwR2dmAkwey94ShlMmRhhuUZ8phISiPvYzZs%0ANAJTM4Ru7pi824+iQ2odlm9EHBCIIiONrPf7kDN+ZNlR8tclig7vI3fONIovniF75ACN64rMDKTL%0AvqPwt7UG1eEN3uANXj/Ezy7y+iCRSOjcuTNHjx7l6NGjbNyoOSB/+/Zt+vbti6enJwBhYZqDwtnZ%0A2Tg5OTF48GAGDx7M9OnT2bt3L0FBQYBqyx1LS0tOnz7N/v37GTp06CvJGx8fz5UrV1ixYgVeXk9W%0AyyYmJjJ8+HBiY2M1zj+Gu7s78fHxSKVSzM3NAcjKysLIyAgLCwtCQ0Np164dAQEBZXq/Luz5eCkd%0Av/2AMdd+ojivkFu/neLmRlXnXMW3KhJzEwBiz97m3KId9Ph5HGZVrEi6Hcvv739PqXogJLBfK5Ry%0ABX7hmntJH/l8LXd3X6QkX3tAWZqWo/P8q+LmiCXU/n4UbUNXUJpfSPyGEzxUpym0qO6KWK2T96c9%0A8ZnYs2wrp7dOLUSpVBL9w25iluzm+qBvqfH1e7S88iMIIOdmNDeGLPpbMkucHb2UJgs/oG/IT8jy%0AConYdIrwDap6svatWqZT4IQeBI3vUfblaffj80Gp5PbSvYT+uPe1ypwzezZWn03G4Y/dKAqkFO7b%0AR+Ee1SC+2N0DgakpKBQo0jXJqbKoCKVUWrb9j82i75HUCQKhCIFYjONRVV1mTZmM7DXYSmJEPKsm%0A/MjAWcOp4urAo6h4fhixgNw0VXpcU0tznLxcysrPP7kUezcHhCIRAqGAVeFbAZjedjxRN8JZMW4J%0AvaYMYvQPE8hJy+HP/Rc48PPvBpP/0YR5OH09Hp8Lv6HILyB7+yGyt6j2dzT2robATNV2Mtf9gcBI%0AjNvKrxBamiNLSCF51o8U/HkLALe18zANrq368tlITPVbqvaUMOILCq8ZlvT+F21aF+q3UW13V1oq%0A1/j7xmnDfyH1PIj5cCHuCz8h6MYG5HkFpG8+QvoG1YC/ia8bInU9VOnfDmM3R+qEaqYeztx1hofT%0AfqYwLJbYMd9T9fP3cF/wCUVRCUQNmYMir0DrN/WBpIgENk1YRs9ZQ7FztSc5KoFVIxaRp94KwMTS%0ADAevJ/uQb5+xmn7zRvLl+aXIS+Vc33uRg99v03impYNN2f3lEdyzBQO+HVX296jVU1AqFVzddZ7t%0A0/WTHerc6KU0XvQBvW+p+oPITaeIWF+uP1DbdO0JPag94Ul/0EXdH9z5cS93ftxL9/PfYe5aBYFY%0A5asGxKwDYH+LKUgTM/Qia2VIn/YVdl9MwvXoTpT5BeTv2k/+TpVPMfJ0R2CmymyXt2kHArEYhx/m%0AIbS0oDQxmcxvFlN8TTVIVXjuMllLlmP3xaeIbG0pDrtP2oTp8IJfHL0MUj77BofZE/E4vQ2FtIC8%0AHQfJ3aaatJB4VUOo1iFn/e8IjIxw/nkuQktzShOTSZuzhKK/VDrIizS/HlPK5cgzc1DkGj4TwGPf%0A2k7tWx9uOMGDcr71sU37fNoT34k9y9pS81MLQakk6ofdRC9RZSw0drShVFr0UllYXgTJEQlsnrCM%0AHuXseXUFe7YvZ887Z6ym77yRzFTb8429FzlUzp63Tl1B37kjmHFqCQqFgj+3n+HEL6q2GH3lLkeW%0A7GTE6skYm5sS/edd1o5erFd9smbOxnrqZzjt+wOFtICCvfso2KXmSh7uCNVZHqVbdyAQG2H33QKE%0AFhaUJiWT8+33lNz4P/buO6yp63/g+DvsEZCNiCgIiqLgHq2jfq1ba0Vr1bq1aq3auqvVWrVuba3W%0Auq1719late6trYqKe4EKguwNIZD8/kgEQgIOEtD+zut5eB5ITsLn5N5z7+eenHuOaqaLpMVLsZs4%0AHpc9O1CmZ5C2Zy9pvxc+o+KbOjp4EY3m9OezoMVkJqdzZ+MxbqtzUrs8OWn4ietcmr2dZkuHY+Fo%0AS8y1EP7uPZ/sDNW1w/EvF1N/cg8CD83E2NyUuDtPONRrHrIE1b5/8LPZvPdDH3oGL0WemkHE2Vuc%0AGbtKL3XY98UiWs7uz5DLqjpc23SMq3muf0zVx9HQk9c5PWc7Hy1RXf9EXg9hV5/c659q6uufiq01%0Ar3/+Hr+aW7tUHafWznZkpmZo3Smqb6FDZuMxeyjVLq0nOzmN2E0HiVmfe442slbtSw6fNsesrAv+%0A1zZrvD5+93Gejv8VUC2NIjE1QR5dyFIQxSB4wE9Unj+IxsHLyUpJJ3zdYcLUxyjrPMeoMt2bYuHh%0ATJM7mh2Ykb+f5s7oFcUed17vyjXc83thbPv6V9p/1ws7dyeiHoSzbsB8Ugo4tu7+dhWBMwYw7vTP%0AZGdlc23vOf6evw2A+LBo1vSZQ/vvetF6QnfSE1K5ffQKB2ap9rkrO09jYWtN5zkDKeXmQFJkPCeX%0A7uPyjpN6q8+TIbNxnzUMv383kJ2SRtymA8RuULcH77IYqT93+09bYFbWlar528Ou44RPWMyzKSso%0APa433ttnYWxjjexROI8Hz0D2yLCDIwAeDJqH55wh1Li6BkVyGlEbDhG1TjXwzNIntw7O3T7E3MOF%0Amjc3aLw+dudJQsctIWTMr3hM7kvVA/MxsrEiNeged7tMLpalvM4PXEjteQP46PqvZCWn83D9UR6q%0AB8Pa5tn/q4zoSJU8OWuLI7NAqeT2wr3c/nkPZ3rNp8YPvWl/5ReyZXLigh5ypvf8YrmG+y/krHET%0ApmA3YTRuf/2OMjWN1F1/kPp7njqoc43kTdvB1ASnn2YisZGS/SyS+BnzkV3OnVXL2FG1PJEitniX%0Aar70+c8EzP+clteXIk9J5/H6I4SuUe1LeXPWiiMCqTiiY86+1OTobFAquf/zHu7/vJuQ1YcwdbCh%0A3oaxmEotiT59g8tf/FIsdTgzaCH15g4g8NqvyJPTebDhKPfztIcXuUfVrztSNU97aHNY1R5uLtxL%0AyI5TuH3gj0uDylQe1Ebj/Y93n0P0xTsGr8eze09Z9fUiun7XF0d3ZyIehLFIo3/MCtc854vpRxfi%0AmKd/bOld1fF2YrOvcHR3ZtQG1ZfLpuZmdJ/Sn26T+3Lv4m0W9NbPQBd99Xl32fANHvV8kRgbYWxq%0Awqi7qmvn7b3mEPbPXfYN/YVmk3vQdOJnxD18xs5+80l5XvTlfgAODV5E0zn96XtFlUvc3HiMG+pc%0Awt6nDKbqOjw9cZ0Lc7bTculwLB1tiboewv4+ubl36OErnP1hM01n91c9f+0Rf/aZjzJbgVs9Xxwq%0AudNoai8aTe2l8f83Nx1LShH7B3YPWUSb2f35Sr0dgjYd44qO7fDo5HVOzN1Ox1+HY63eDtvzbIdu%0A+bbDWPV22NprDqXcnbBytOWTlSO1/v883/5Fil+XqHthbP/6V9rmyZ025MmdzG2scMzTFvZ8u4qP%0AZwxgjDp3ur73HIfz5E7r+syh7Xe9aKXOne4cvcLBWZt1/u9XFX0vjN1f/0rL73pSyt2J6AfhbOk/%0An9Q8+Z2DZ26M+79dTbsZ/fnqzM8osrIJ3nuOY/O2A5CdmcWW/vNpN7M/DYd8REpMEsfmbuO+ehBU%0AlkzOpt5zaDezP2OuLiMtNon93/7Gk39yj0tW9jYYm5qQ8hrXGMVZh+s7T2Nha8VHcwdi6+ZAcmQ8%0AZ5fu45p6oM3f0zfRbNynDNg7DRNzU2IePmP74AXEPnzzgZvJ079H+vUYHLbsRpmWSsb+fWT8oe4P%0A8HjJdydpqTnL/yTPmY71F8OwX7keJBKyHz0kadI3KJMMvwRqyuzvsR42BvsN6joc2IfsL1UdjMuW%0AR2KhrkNsvjrI1HVQL/+jkOUbvKTIRpGYgDL17ZglUyhBCsPny0LxkihfzJVcgpo1a8asWbOoX78+%0AV69eZdSoUbi6urJli+rL3F69ehEYGMj+/fuRSqXMmzePW7dusWrVKg4fPszatWuxsLDgyy+/ZPny%0A5fj7+xMXF8fQoUNp06YNffr0yflfCxcu5MyZMzx48IDTp08jleZOLzd+/HhkMhkLFizIeczX15eV%0AK1fSpEkTmjVrxsCBA+nevTsAP//8M8eOHctZoiivzp0789577zFmzBit18nlclq1akWjRo0YN24c%0A6enpjB49mgoVKjBlyhQmT57M/fv3+e233wgPD2fRokWcO3eOb775hi5duhTps55bvmeRXl/SAjIM%0AOy1ZcYgyeavGhr2RVpXe/Zkmxoc4lXQIRTbewjBf4henkPhSLy/0lvvw5sySDqHIgmtqX7i/a9YZ%0AW5Z0CEVWL/PdPz80LlN8d1IaSpbM+OWF3nJ3ohxKOoQiOfzuN2fGlS25WSf05a9Q95cXesvFv1Xz%0Ahr6Z5hLtNdbfNbEZ736jDjd595eFvG367nfodUf3klTvEpn83c/3QhVWJR1CkdV3jyzpEIrMyLjE%0Au3OLLOixa0mHUGQpL5mR+11w1OzdWCq2MJWUFiUdQpFJ3/3TNInveHNIkbz7G8FcKXl5IcHgvqwc%0AVtIhFJnErKQj0A/HP/Q3+F0oeemrx5R0CMXCcsD8kg6h2Lx1qUONGjUwNTXVWuoHYPTo0Tx8+JB6%0A9eqxYMECvvvuO1q0aMGXX36JmZkZQ4YMYcSIEVSvXp3AwECqV69Ojx49NN6jc+fOBAcH06ZNG40B%0AKq9LoVCwe/duOnXqpPP5zp07s2fPHrKzte/mMDU1ZcmSJTx69IiGDRvSsWNHPD09+eYb1XImgwcP%0AJjs7mwYNGjB+/HiGDx9OYGAg06dP5+jRo28csyAIgiAIgiAIgiAIgiAIgiAIgiAIgiAIQkl5K2ZS%0AEYqPmEml5ImZVN4OYiaVt4OYSeXtIGZSeTuImVTeDmImlZInZlJ5O4iZVN4OYiaVt4OYSeXtIGZS%0AeTuImVTeDmImlbeDmEnl7SBmUnk7iJlUSp6YSeXtIGZSeXuImVT+W8RMKv897/7VsSAIgiAIgiAI%0AgiAIgiAIgiAIgiAIgiAI/z3Kd38woaDpHR/fKgiCIAiCIAiCIAiCIAiCIAiCIAiCIAiCILwLxCAV%0AQRAEQRAEQRAEQRAEQRAEQRAEQRAEQRAEweDEIBVBEARBEARBEARBEARBEARBEARBEARBEATB4MQg%0AFUEQBEEQBEEQBEEQBEEQBEEQBEEQBEEQBMHgTEo6AEEQBEEQBEEQBEEQBEEQBEEQBEEQBEEQhPyU%0ACmVJhyDomZhJRRAEQRAEQRAEQRAEQRAEQRAEQRAEQRAEQTA4MUhFEARBEARBEARBEARBEARBEARB%0AEARBEARBMDix3M//M+GSrJIOoUgaSLJLOoQi88x+9+sQctexpEMoMmczs5IOociSkhUlHUKRJRoZ%0Al3QIRRZcc2RJh1Bk/kELSjqEIjOvM7GkQyiyPjHHSzqEIovv4F/SIRSZPCK9pEMosi1JmSUdQpE4%0A8e6fo+/edyrpEIqs+zeWJR1Cka1f8O635zNK25IOocgSLd79KXlDJbKSDqHIzP8D9ygdV5Qq6RCK%0ArLFRckmHUGSZSklJh1BkT8PsSzqEIrO3fvfPcdbKd79/LJF3v0/DmHe/TRu9+6nGf0LFzHd7Q9w1%0Ae/fbgrykA9ADi//AMSkj4d0/N5hJ3/1ztCAIbz8xSEUQBEEQBEEQBEEQBEEQBEEQBEEQBEEQhLeP%0A4t2/aVvQ9O7fSiMIgiAIgiAIgiAIgiAIgiAIgiAIgiAIgiC89cQgFUEQBEEQBEEQBEEQBEEQBEEQ%0ABEEQBEEQBMHgxCAVQRAEQRAEQRAEQRAEQRAEQRAEQRAEQRAEweDEIBVBEARBEARBEARBEARBEARB%0AEARBEARBEATB4ExKOgBBEARBEARBEARBEARBEARBEARBEARBEAQtSkVJRyDomZhJRRAEQRAEQRAE%0AQRAEQRAEQRAEQRAEQRAEQTA4MUhFEARBEARBEARBEARBEARBEARBEARBEARBMDgxSEUQBEEQBEEQ%0ABEEQBEEQBEEQBEEQBEEQBEEwOJOSDuBd4O/vz7Jly2jYsGFJh1JiarZ/j5ZDO+Lg4UJ0SAR/zN3K%0A3dPXdZa1KmVNlxmfU7F+FRRKJbeOBbHz+zXIZXLqBDam2+yBGuUlEiMSn8cxrfFXBondvKwTPrMH%0AYlurItlpGUTvOUvIjM2gVGqVdevdAvdB7TF3cyA9JJLH87YRe+hSzvOmTqXw/WUYDv+rwenyn6GU%0AyQ0S83+xDmbuznjNGoS0ViUUaRnE7j3Dk5kbddbBpVdL3AZ9hFlpBzJCIwmbv5X4Q/9qlbPyr4D/%0A/jk8GrOE6O3HDRZ79fYNaDY0EAcPZ6JDIjgwdyv3TwfrLGtZyppOMwZQob4fSqWCO8eC2PP9WrJ0%0AfM69l4+iTFVPZjfK3fdtXewJnNGfig2rIUuV8e+OExyatw2ljs/pTZi5O1N+1iCktXzJTk0nbu8Z%0Awmbp3g7OvVrhOlC1HWShkYTP30rC3/8A4LVgOI6dPkCZlZ1TXiGTE+TXUy9xFsaqrBO1Z/XFsZYP%0AWWkynuw5z/WZ23TWwcTKnNpz++PZuRF/NR5D8oMIjfep+UMvnOtXBqWS2KCHBE3eQMqjSIPXwczd%0AGY8ZX2BdqxLZqRnE7zvNs9kbdNbBqWdrXD7vgGlpB2ShEUT8tIVE9XYAsK5dGY9pA7Go5EFmRCwR%0AP20hfs8pg9fhVZ29eJkJP8ynXq0A5k+bUNLh6KSvNm5f1okJZ35BLsvUeM2h+ds5tXJ/cVQFgC5d%0AOjBh/HC8PMtx7/4jJk2axeEjuveJB/cuUKaMKwpF7pqeh4+cIrBTv+IKF4mDCxbdh2HsVRmlLB35%0ApZNk7lmj1R7M2vfErG13yM7WeDz1294okxPA1Azzjv0wqdUIibkl2Y/vIduxHMWzxwavg5GzK1Zf%0AjMSkkh/KjHQyTx8jfcMKnW36BYmDE3ZLNpCxZxvpW9cCYDP9Z0yq+IMit47Z4U9JGjHA0FUAoH77%0AhnQY1hlnD1ciQ56xfc5Gbpy+VmB5L39vhi4eRXJcMlMDx+ssI5FImLJvDrLUDGZ2m6z3mGu0f48W%0AeXLU/S/JUT+Z8Tk+9augVOeou9Q5KoCRiTEdJvSgTqfGGJsYc/d0MNsnrCAtMZW6n3xAt7mDyZZn%0Aabzn4k+n8uTaQ73UxbysE5VmD8S2dkWyUzOI2nOWRwXke2V6t6Ds4Nx8L2TeNmIP5sn3nEtRRZ3v%0AnSr3GYpiyvckNg6YfdgDI7cKKOUysu/+i/z0LkC7DhL70pg174lRaU+UGalkXT5M1pUjAJh3GYNR%0AGW+NuivjI8nYME3vMUvdHWk8ox+utbyRp8p4sO88F2dv1/m5V+vXkmp9WmDlYkfs7SecnbKBmODQ%0AnOfLt6hFgwldsfFwJjEkkvM/bCbs9A3c6vvSbuM3mvWXSDA2N2WZR9FzJxt3Rz6Y0Y/StbzJTJVx%0Af995zhdQh4B+LfHv0wJrFztibj/h9JQNRKvrELh9IqXrVESZnXtOSHgUwdZWEwFw9vek4cTuOPt7%0AIU/L4NqqgwQt/+uNYrZ1d6LN9L6UqemDPFXGzT/Oc3yO7nyuTt9W1OndHKmLPVF3nvD3lPVE3lDF%0AbGxuSsvJvfD5sCYm5qY8vnCbAxNWk56QovU+zb/rSf3P2zCjfI+cxyq3rUejrwKxL+9CelwKN/84%0Az4l52zU+g6Kq0/592g3thJOHC89DItg1dxO3CjhOAZT3r8CgX0aSEp/ErMCJWs+3HPgRgWM/Y+vU%0A3zi56bDe4syrVvv3aDU0EEcPF6JCItg3dwt3Cjm2dp3xORXr+6FUKrl5LIgd3/+Wc2yt9F5VOnzT%0AHVdvdzJS0gk+fIndMzciz1DlS0Ymxnw8rjv/+7wdS/vN5vbJgs87r8LG3ZH/TVe1B3mqjHt/nOds%0AAe2her+WVO+tbtN3nnByygai8rTpFyq0qMVHq0fx+6czCL9wW+v5JpN7UPPzNiwsZ5hrof/CtYO1%0AuyN1Z/XDqZY3WWkyQvee5+pM3dvFxMqcenP649W5IX80GUtSnms4M3sptb/vgVtTf4xMjHl+4Q6X%0AJ28g7VmcwetgXtaJCrMHYlOrEtlpGcTsOcvjGZt01qF075aUGdQOM/V5+um87cS96NOQSPAY2RmX%0Abv/D1MGW1DtPePzDRpIuau9bhmZaxpnS04ZiWcMXRVoGSX+eImreWt371vDu2HVpiYmdDZnhUcQu%0A30HiHsP1w7wqi7JOVJr9OaXU+dPzPed4WEj+5DG4XZ78aTsxefKn4mLt7kg9dXuQp8l4vPc8QYW0%0Ah/rq9rAvX3sAcAjwovHSYWTEJXPooynFVAPd6rR/nzZ5zne7527i9kvOd5+rz3dzdJzv9M3W3ZHm%0A0/vhpj4/3PnjPKcKOD/U7NeSmr1V+VL0nSccn7KB5+rzg4m5KY3Hd6VS23qYWpkTef0RJ6ZuIuZe%0AWM7r/bs1pcGwDlg5lyL69lOOTFxD1M2iX5dK1Tnfi7z1/r7zXCigDv7qvNVanbeeyZPzAXi2qMV7%0AefLWs+q89cX/aTSlF2Xq+6LIUvDkxDXOTNlIZlJakeuQn1VZJ2rO6ouDuo8vbM95ggvo4zO2MqfW%0A3P6U79yIQ/n6+PLy+bwVNX7ozV91vyYtLKbIMRZX3upSpRzNv+uBm38FsmRynly4zd9T15ManQiA%0AmdSSVlN749uqLgqFgjv7L/L3lPU6+5xfRdX2DWgy7GPsPJyJDYnk6JxtPCykL6zdjP54NqiCUqng%0A/rGr/DV5ncb/DghsRLvpffl3/WGOzNmm8Xonbzfaz+iPew1v0uJTOL/qLy6sPvhGcb9g6+5Iy+n9%0AcK+puga6/cd5TszR3R5q921Jrd4tkLrYEXXnCUembOC5ersA2JV35ePFQ7Ep7cDiusMK/J+dlo/A%0AtWp5ljYaWaTYdTEu7YrduK8xq1YFZVoG6YePkbhklc762AzojfVHbTAqZUt25HOS128h7YDqusD9%0AlPbnKjE3I+qLEWQGFXxM1gcjF1dsvh6JqZ8fyvR0Mo4fI3VV4X1jRk5OOKzZQPqObaSuX6t60MwM%0A6eeDMG/yARJLS7Lu3iV5yWKyQ0MMGr/wDlDo5zsy4e3x1syk0qxZM6pWrYq/vz8BAQE0bNiQ0aNH%0A8/z5c73/rzVr1pCVpepgvnjxIr6+vvj7+2v9LF68GIDg4OBXHqAil8tZtGgRrVq7k9LZAAAgAElE%0AQVS1okaNGtSsWZNevXpx6VLuRc/48eOpUqWKzv/59OlTAJRKJatXr6ZatWps2bJFz5/A63H3K0+P%0AH4fwx5wtTKw9iOOr9jNg+ShKlXbQWb7b7EGYW5ozq+VY5rf/Flcfdz4a/xkAl3afZoxvb42ff34/%0ASdD+CwaL32/1WDIj4vin/jCud5mGY5t6uA9qp1XOqV19vCb24N7IJZzz7cuz1QeosmIUFuVcALCq%0AXI6aB2eTFZdssFgL8l+oQ6XV48iMjOXqe0O43XUK9q3rU3pge61yDm0bUO7bXjwc9SuXqvQm8re/%0AqLhsDOblXDULSiRUmD2Y7NQMg8bt5leeT38cwoE5W5haezCnV/1Fn0L2/09mD8TM0pwfW45lUfuJ%0AuPi401a9/+dVpVlNvN/z03q894pRxIdF80PdISzrNg2f96tSoYF2uTfls+obMiPiuP7eF9ztNgX7%0ANg1wHfiRVjn7tg0oO6EXoaMWE+TXi+e/7cc733Z4tnAHl7275vwUxwAVgIarR5AeGc/+BiM58elM%0AyrapQ6VBrbXKWbja0eLQ9AK/ZGi0ZhQZUYn8Wecr/qw3gqzkdN5fNtzQ4QNQYcV45JGx3Gg4mAfd%0AJ2PXugEun2tvB7s271FmfC8ej1nEtWo9iF6zH68l4zBTbwcTF3u8104iavUfXKvWg7DJKyk97BOM%0A7aTFUo+X+W3TDmYtWEp5jzIlHUqBDNHGJ/r20fgpzgEq1atXZc3qBUycOIvSZQL4eeEKft+xGnd3%0AtwJf06btZ0htvXN+inOACoDl4O9QJMSQMqkvaQsnYFrjfUybBeosm3XxGCnDO2j8KJMTADDvNABj%0An2qkzR1FyvgeKGKjsPxC/4MidJGO/wFFbAyJg7uTPHkUZg0aY/FRl0JfYz3wK5T5BtwApP46j/gu%0ALXN+imuASjk/Twb9OJztczYytFZfDq76gxErvsG+tKPO8u93bMJXy8cRGaq7Y/CF5n3a4Fq+4P2v%0AKMr4leezH4fw55wtfFd7ECdW7adfIe3309mDMLM0Z07LsfyozlHb52m/7cZ2w8O/AvNaj2N6k6/J%0Azs6mQfcPc55/9M8dxvn21vjR1wAVgGq/jUUWGceFesO41mUaTm3rUbaAfK/CpB7cGbGEM5X6Erb6%0AAFVXjMKivCrfs65SjtoHZyMvgXzPvMOXKFMSSF/9LbLff8LYpyYmtZprFzQxxbzzCLJDrpO+dBSZ%0A+5ZiUq0REvvSOUUyD28gfdGXOT+GGKAC0GrFCFIj49jccBR/dp+FV+s6BHyunVeUb16TuqM6c2zE%0AMtbV+pLHR4Jos2YMJpbmADj6leN/Pw3i3LRNrKk2mOurD1JnVCeMTIyJuHiXVRX7a/xc+nk3D/7Q%0AzzVQG3Ud1jccxd7us/BuXYcaOurg2bwm9UZ15siIZayu9SWhR4Jon6cOAMe/Wc2yiv1zfl4MUDG3%0As6bDhnE8D3rImtrD2NdjDv69m+Pdrt4bxfzJ8hEkR8azpPFINvWYiW+rOtQboB1zxQ9r0mRUZ/aN%0AWsbPtYdw/8gVuq4Zg6k65qZjP6W0vydrA79nadPRSCTQfv4grfdx9SuPf+dGGo+VruZJh5++4Pjs%0Arczz+5xt/eYR8EkT6vRu8UZ10sXDz5P+Pw5l55xNjKw9gMOr/uDL5WOxL+A4Vf/jRgxZNpbnBRxb%0Ah/82gcrvVyMtUXsQjr64+5Wn149fsnfOZsbXHsixVfsZuHw0dgXE/NnswZhbmjOj5Rjmtp+Aq487%0AH49XDQSSOtgweNU4Lvx+km9qDODHwElUqFuZdiNV50gzS3NG/T4Va3sbjIz00z3VbsUIUp7HsbbR%0AKHZ/NgvvVnWoqWPf8mpekwajOnNo5DJW1vqSR0eC6JCvPQCYWJrT5PueZBZw3enkV47K+fYtffsv%0AXDs0Xj2CtMg49r43iqNdZ+HRug6VB2pvF0tXO9oUcg333s+DsHAuxf5m49nXaAzGpiY0WKDd5g2h%0Asrpf5nL9odzsMhXHNvUoo+M87diuPuUn9uD+yCVc9O1LxOoD+K4Yhbm6X6bM4Pa4fPYht3rN4qJf%0APxJOXKPymnEYSy2LpR55lV06iaznsTxoOoAnvSdi0/I9HPp9rFXOoe/H2AV+yJM+k7hT41OiF26i%0AzNyRWPhVKPaY86v22xhkkXGcqzeMoC4/4Ny2Lh6D2mqVc25XH+9Jn3FnxFJOV+pH2OoDVFsxMid/%0AKk5N1O1hT572UKWA9tD20HQUBbQHz8D3+WD11ySFGP5Gm5cp6+dJ3x+HsnvOJkbXHsCRVX8wZPnY%0AAs8d9T5uxBfLxhL1kmsJfeqwYgTJz+NY2WgU2z+bhU+rOtTWcX6o0LwmDUd15q+Ry1iqPj8E5sk9%0AmnzbHfd6vmwOnMryel+RFBbLxytH5L6+WQ0aju7MH0MXs6TGlzw8coUGX3XUSx1arxhBSmQcGxuO%0AYl/3WVRoXYfqheStR0csY40652ubL29t9tMgzkzbxOpqg7m2+iD11HkrQLs1o5ElpbG+wQh2tP0O%0Ah0pleX+Sdt+mPryn7uM70GAkpz+dSZk2dahYQB9f80LOD3nLVfpC+9hcFMWRtxqbmdB9w3ieXLjN%0Az7WHsLLlN1g72dJmem7/TPu5AzG1NOfXRiNY2XI8pco6U7ntm+Xipf3KE/jjYI7M2cq8WkM4v+ov%0Auq4YgW0BbfajOZ9jZmXOkhbjWNFuEk4+7rSY0D3n+bY/9KV+35YkPovVeq2JuSk914/n3vGrzK3x%0ABdsG/0ytrk1x8i5aP0Gn5ar2sKzxKLb2mEWlVnWoq2O7+HxYk8ajOvPnqGX8UvtLHhwJokue7VL+%0AfT96bJ9I4ksGNHk3q0G596oUKebCOM6ZSnZ0DJGBPYkZPgaLpo2QduusVU7arTPWbVsS89U4nn34%0AEUkr12L/3ThMK/kAEN6ktcZP9LDRZD2LIPPWHYPF/kKpqT+giIkhtmd3EsaOwrxRYyw7F943Jh36%0AlcaNWgDSQUMw9Q8g/quhxHT9hOznkZSaOt2QoQuCUELemkEqAJMmTSI4OJjr16+za9cuYmJimDxZ%0Av18uxMXFMWfOHLLzfSlw6dIlgoODNX6GDSt41GRBZs+ezbFjx1i0aBGXL1/m9OnTvP/++/Tv3z9n%0AAApA69attf5fcHAwHh4eAAwePJgLFy5ga2tbtArrQYOuzbh1/Cq3TlwlSybn8t6zRNx9St1A7Y4Y%0AG6dS+Lesy5/ztpIan0xSVDyHftlF/S5NcxLdvMoFVMCvWU3+/mWXQWKXVq+AtGp5QqZvJDs5jYyQ%0ASMKX/4lbT+3OciMLM0Jmbibp37sos7KJ3HKM7JR0bGpXAsDMyZY7XywgYtMRg8T6X66DdYA31n6e%0APJmxQV2HCCJW7MO1p3YHsJGFGU9nbSTl3zsos7KJ3nKU7NR0pOo6vODapxVZyWmk3TTsCNp6Xf/H%0AneNXuaPe/4PU+39NHfu/1KkUVVvW5cC8baSp9/8jv+ymbpcPNPZ/UwszPp7al5MrNL+4rlC/Cg4e%0ALuyfuQlZagbRD5+xuON3PDx/Uy91sQrwxsrPk7CZ68lOTkMWEkHkin0499C1HcwJm72BlEuq7RCz%0AVbUdrGtV0vHOxce+uhd2fuW4Nn0L8uR0UkKec3fFAbx7NtMqa+Foy7XpW7kxb6fWc0amxtz/7RDX%0AZ24lK01GVmoGj3efw9a3rMHrYBXgg6WfF+Gz1qFITkMWGkHUyn04fdZKO04LM57N2UDqpTuQlU3s%0AtiMoUtOxruULgNNnLUn59zZxu06glMlJOnGF282/IlvH3cMlwczMjC2rFlLO/e0dpGKINl6S+vfr%0AzoGDxzhw8BgymYwtW3Zz48YdenzWqaRD08moXEWMylZAtvs3yEhDGfWMzCO7MG3c5rXfS5mehmzn%0ASpTx0ZApQ35sN0Yu7khK6e5k0RdjH1+MvbxJX7cMZVoqiohwMvZtx7yV9kDMF0xr18fYwxP5pfMG%0Aje11NO3WnGsnrnDt+BXkMjnn9pzi6Z0nNAxsorO8qbkpUzuO52HQ/QLfs5SLPR8P+4TD695spoWX%0AadC1GbePX+W2uv1eUbffOgW0X/+WddmfJ0f9+5dd1FPnqKbmpjTs1YLdU9eS+Dye1PhkNgxfxLFl%0A+wwSe3426nzv0Q+qfC89JJKwZX9Sppd2vmdsYcajGXnyvc2qfM9WnSuZOtlya/ACIjYWb75n5Foe%0AiXNZMk/vhMx0lAlRZF0+jElAY+06VKoDsnSyLv0NWZkonoeSsX4Kyvji/ZLFOcALR79yXJi1lczk%0AdBJDn3N95QGqfPY/rbJ+PZpxZ8cpoq4+JDtDztVl+wEl5VvUBMB/QGvu7zrL0xPXyZbJubvtFHsC%0Ap6HI0h6MJi3jSMDANlyYXvSbEVwCvHDyK8e5PHUIWnmAqjrqUE1dh+fqOlxR18FLXYfClK5VEVNr%0ACy7M20FWRiZx98K5svwvqnZv+toxu/l74VqlHMdmbUGWnE586HP+WXWAmt2187maPT7k+o6TPLv6%0AkCyZnPPL96NUQsXmNZEYG1Hj0w84s2gPyRFxZCSmcmLedip+WBOpi13um0gktJnRn39WHdB4b3lG%0AJnu++pWHJ66BUkn0vTDCLt/D2dfjtetUkEZdPyT4eBA3TgSRJZNzce8Zwu8+oX6Bx1YzZgV+S8hV%0A3cfWR1fusqjfLDLzzdqmT+93bcbNPNf/l/ae4dndp9QN1G7LNk6lCGhZl33qY2tiVDwHf9lJA/Wx%0A1dXbHXNrCy7uOIEiW0FCZBy3TgRRtqoXAObWFpzffoKNY5fqJXaXAC+cq5TjrLo9JIQ+J2jVAarp%0AaA/+PZpxa7u6PcjkXF62H6VSSYXmmu2hwchOPD17kwxdA/8kEprN7E/QygPaz+nJf+HawSHAC3u/%0AclydsRV5cjrJIc+5s+IAPj21t4u5oy1B07dwfb72NRxA2rM4rkzbjCwuhcyEVO5vOIpLXcNfo0qr%0Ae2Nd1ZPQPP0yz5b/WWCfxuOZm0hWn6ej8vXLKLMVhE5dT/rdMJSZWYQv2Yepgw1WlcsZvB55Wfj7%0AYFHZi+dz1qBISSMz9Blxq3dj3037C76MOyGEj5xHZkg4KBQkHzyLIjkNM5/ijTm/F/nTwx82kZ2c%0ATnpIJE+W7deZPxmp86dE9XaJ2HycrJR0StWuWKwxv2gPQXnaw+1C2sOVQtqDsYUpB9tPITZIf4Om%0A31Sjrh9yI8/57p9XON/NLuR8p2+uAV64VCnHqTznh8urDhCg4/xQvUczbmw/RaQ69/hn2X7Ic36Q%0AJadxcvpmkp/FIk+XcWX1Qey9SmPtqso96gxqy7/L/yLy2iPk6TIuLt7HvsELi1wHZ3XOlzdvvbby%0AAH466lA1X94apM75PNU5X8CA1tzLk7fe2XaKXeq81czWiqjrIVyYpeovS42M486O05Sp71vkOuRn%0AX92LUn7lCJ6+hSx1H9/9FQfw0tHHZ+5oy/XpW7mlo48vrxo/9ObRhqN6i7G48lZTCzNOzt/O2V/3%0AkZ2ZRVpcMncOXsrJS23dnajUojaHJq8lPSGF5Mg4tvSazY3dZ9+oXrW6NeX+iWvcP36NLJmc4D3n%0AiLoTRkCg9o3a1k62VG5Zh6Nzt5EWn0JyVAKnFu2mRpcmOX1hieEx/NZlGmmxSVqvr9q+AbLkNM4t%0A3488I5Nn1x+xpOV4Yh6++SC10v6qNn181laN7VKju3Z7qNGjGdd3nCJCvV0uLlflfD7qNm1hJ2Vr%0Aj9k8PBpU4P8zsTCjxbTe/LPSMH0bppUrYerjTeLiFShTU8l6Gk7K5t+x7qjdryS//5C4ydPJevIU%0AFArSj51CmZKKiVd57Tc2MsJu7Nck/rICDHj9AGBSyRcTb29SVi5DmZpKdng4aTu2Y9mu4L4xs3r1%0AMSnvSeYFzb4xZWoKKcuXooiKgowM0nb+jknZshg56r6JShCEd9dbNUglL1dXV1q2bElIiOoL6BMn%0ATvDRRx9Rs2ZNGjVqxLx583Kmpm/WrBlbtmyhV69eVK9enW7duhEREcHo0aOpWbMmrVq14saNG8TE%0AxNCkSROUSiV16tRh165XGxjh6+vLqVOq6U979erFsmXLGDt2LLVq1aJx48bs3bs3p+zZs2dp164d%0Avr6+GBsbI5VKGTJkCNOnT8fMzOyV61+jRg1WrFiBhYXFK7/GUDz8vQi7oTkQIOxGCOUCvLXKuvuV%0AR5Gt4NmdJxplLaSWuHprf0n58cSeHF68G5mBZsOwCahAxtNoshJTcx5LCQ7BqqI7xtaan23UztNE%0ArPs7529jWyuMpZZkRqqmjU04c4OkS/cMEmdh/gt1sA7wRvY0iuw8dUgNfoSlT1mM8tUhZtcpnq8/%0AlPO3sa0VxtaWZEbkjsQ2dbbDfeSnhE5cafDYy/p7EZ5n+j+A8BuheARo3zFURr3/R+bZ/8NvhGAu%0AtcQlz/7ffERnHv1zh9BLmiOYPev4Enn3Ka3HdOX7Kyv45tTPNPlcf6P/dW2HtAK2Q+yuk0Tr2A7y%0AyNxplG0b+uN36Edq3d1MlT/nYuVv+LuoHAK8SH0ajTwxd4rR+Osh2PqUwSRfHRJuPeHZocs630ch%0AzyZky8mc97Es44BP3+Y81dMdzYWx8vdGFpZvO9x4iIVPWYysNe+ei9t9kpgNudM0GttaY2RtiTxS%0A1R6kdf3IfBxJhVUTqH5zM5UPLsCmcXWD1+FV9ezyMTZS65IOo1CGaONdfxzCpH+WMPnyclqP61as%0AA1hq1wogKOiGxmNXgoKpU6fg/WL48AHcvX2W+Ni7bNu6Amfn4rvoMy5fEWXsc0jL/XIk++kDjEt7%0AgLn23aRG7l5Yjf0J6YKdWE1ejnGVWjnPZe5bR/a93KlLJfbOKDNlKFMNO5uEiXclFFGRKFNz65D1%0A8B7GZcuDpY47Ys3MsBo0gtTlC7SWLgIwa9SMUovXYb/1ADbTfsSodPEM8vL09+bxjUcaj4XefESF%0A6j46y5/cdpSEqPhC37Pn5P4c23SIqMeGGXhQUI7qUUiOGlFAjlq2mhfGJiaU9vVg0qmFTLu0nE9n%0AqWZOesHOzZEvNnzLjGurmHRqIbU76u/OeamOfC+5gHzv+c7TPMuT75mo8z1ZhDrfO10y+Z6RS3mU%0ASbEgyz1HK6IeY+TgBqaaMxMYu/ugiAnHrGUfLL9ciEXfaRhXrq9RxsS3DhZ9pmI57BfMO49EUspZ%0A7zE7+XuRHBZDZp68IuZGKPY+ZTDN97k7+XtpLO2DUknszce4VFedL9zqViIjLpmPtn1Lv5sr6Lh7%0AMk7VPHX+37pjPuHutpOk6LjT8HU5+3uRFBaDLE8doguog7O/l+ZSJkol0XnqAFDxowZ8dnQOg26v%0A5OPN47Et5A5zWWIqTn46OkNforS/Fwlh0WTkmTI+8kYITj5lMMsXs5u/Z84U6S9ifn7rMW7VvbEv%0A74pFKWuN52MfRiDPyMTN3yvnsVo9mpEly+TGHs1O/NgHz7j3typXlBhJ8GxYFY+6vtw58A/6Ut6/%0AAk/yHVsf3wjBU8dxCuDM9mMkFnJs3b/YMDd35FXOvwJP8x1bn94IobyOmMv6eWpd/z9VH1tLe5fh%0A6c0QEiLjaNyrFSbmpjiUdaZq05rcOHYFgOSYRM5u1t+AOhcd7SEqOBQHHe3Bxd+LqHz7VszNx7jm%0AaQ+OvmWp3KkhZ2drTln/gn+PZqov9/ac01sd8vsvXDuoruE0j7VxwaGUKuAaLuzQlQLf698Ja0m8%0Am7ukhlUZR9KjEvQfdD7WARXIyHctnRL8SOd5OnrnaSIL6ZeJWLmf2D9yv4wxd1fl3pnPDb9kUV4W%0A1XyQhz9HkZSbw6bffIi5t4fWvpV24Trp1+4CqiUD7Hu1R5mtIPVc0ZbnKipd/WXJwY+wLiB/Cl+X%0Au0Saia0VJnnyp+LiqMf28HDLSdKfG37/fxW6zndPCjnfnX3J+U7fXP29SMx3fngeHIqjjvODq7+X%0AxjIgKJVE3XyMm/r8cHb+7zw9n7s8l00ZB+QZmWQkpCIxklCmlg9KhYKef05jWPByPtn4DaXKFT2P%0AdVbnra+a8+XPW2N05K0fb/uWATdX0ClP3pqZlMbxMStJj8kdbCAt40BqpP63l12AF2mv2MeXeOsJ%0AEQX08b1Qull1SlXx4N5S/c1mW1x5a0ZSGle3nsiZKcahghvVuzTm1p+qfkqPupVIfBZDtU6N+Oqf%0AxXx18Rf+901XJMZv9vWem78XEfn6wiJuhlCmunZfWGm/8iizFTy/k3sDdsSNUMylljip+8LOLvuT%0A7MwsrdcClKvry/O7T/l43kDGX1/BsKPz8O/4/hvFnRPTizadZ7s8v6Fq0/m3S2ldbfpWbpu++9c/%0AxD54Vuj/azQikKcX7xL2r2Gus82qVCI7IhJlcu45OfPufUw9yyGx0jwnyy5fJfOm+jsFczOsP+mI%0AUqFA9q/2+cKqbUvIlJN+7KRB4s7LpFIlsiMjUabk6Ru7fw+TcuWRFNA3ZjN8BMmLFmjNMpy6ZjXy%0Aq7mDhoxdXFDKZCiSin+2WEEQDOutHKSiVCp5+vQpe/fupX379sjlckaOHMmECRO4cuUKGzdu5NCh%0AQxw7diznNZs3b2batGkcPXqUsLAwevToQadOnbhw4QIeHh4sXrwYJycnVq9eDahmTunU6c3uKt60%0AaRMdOnTg4sWLfPrpp0ybNg25XLX+npeXF7t37+b2bc21ZDt06ICrq6uut9Ppyy+/RCKRvFF8+mZt%0AZ0Nangs+gNSEFKwdbHSWzUjWXJ8yTX1XTv7yXrUr4ezlxoUdJ/QbcB4m9jZk5ZsKWR6v+tvUsfBZ%0Aair9+AXJV+6TeP6WweJ7Ff+dOmjuQ1nq/cLUofA6VJj3JSlB90i+kFuH8lP7Eb35CBkPC08g9cHK%0Azob0fJ9/ekIK1jritrKTau3/6fn2f9dKZanT+QP2z9yk9fpSbg6Ur1WRlNgkZr4/jD2T19Bq7KdU%0AbVlHL3UxsbchO19dshJUyZ3JS7aD57yhpAbdI/mCalaXjMeRZIREcL/3dK7WHkDKP7fw3TIFY3vt%0A44I+mdlLkefblzITVH+b6zgmvYpPQtfS4fIvZKdncmnsb0WO8WWMdWyH7JztUHgdys0ZSurVe6So%0At4OZmyMOnZsSvfYvguv0I2H/OSqs+hZTV8POHPFfos82niXLIvTSXW78/S8z3x/Omv5zqdWxEc2H%0A6166xhAcHO2Jj9fsqIyPT8DJUfc+cfXaDf799yq16rTAv/r/cLC3Y9uW5cURKgASaxuUaZqf/4tB%0AJRKp5jZQxsegiI4gfe08UsZ9hvzsQSyHTkXiqmMGJCspFl2HkHl4J2S92frMr0piU0rjIhxAmayq%0Ag5FNKa3yll37kHX3JlnB2nfpZD99TPaTRySNH0bCwG4oEhOx+X4emJgYJvg8pHY2pOZrC6kJydjY%0Av9msfv5NauDlX4E/lhjuC1UrHTlq2hvmqKXcVF8QVf6gBj999C2Lu07Fp4Efbcd2BSA1NonokAj+%0AmL2ZyXW/YP+8rXSf9wU+71XVS11MHWyQ57uTPes18r2ktyDfw1KKMkPzM1ZmqLaPxFJzm0ik9hj7%0A1CD7yW3SV4xF/s8BzFr3R+KsulNQEfsMRewzMrbNIX3VBJTpKZh3+hqM9Dvoz8JeiizfPpShziss%0A8u1HBZW1UOc+1m4O+H7ahPPTN7Ox/tfE3npCmzWjMLHQvFHBpqwTXm3qcE1PMy/oikv2GnWQJaRi%0Aqa5D3P1wYu+GsbPzNNa/P5L0uGQ6bBiHkakxkZfvkZUuo/7YLphYmGFb3gX/3s0xt3v9waiW9lIy%0A8sWRro7ZMl/MlnY2OsqmYGUvxdJetURJ/uczEtNy3sfayZYmIztz8Lu1BcZTLbAR4++v45MVIzk5%0AbzuPTupvrXapnZRUHccp6Uty75JkbSfVyo0KPrZKSS/w2GpLZpqMFYPm02LIx/x8dyPTziwm4n4Y%0AJ34zzF2olnYFt+n8+5ZFAWXztptms/pz/sffyYjXnmnEysmWBqM6cXzSGn2Fr9N/4drB3F5KZgHH%0AqTe9hgOwLutEwLhPuLFw78sLF5Gprj4N9X5h8pLztM+PQ0i+cp8kHedpiZkJPj8OIWrHSWRPo/UX%0A8CswsbPV3rcSVfuWcQH5n9vM4VS+sRPHAYE8HfID2THFN8hAF1MHm5y+pRdy86fC963KPw4m6cp9%0AEs7fLrScvpkZqD2UNGs7qc68/G053xV2frDSyj10l81/HgEwL2VFs6m9ubT8L7JlciwdbDCxMMOv%0AcyP2D1/CqsajycrIpMPSr4tch6LmrbI8eavUzYHKnzbh3PTNrK//NTG3ntBWR94Kqhlc/Pu15PIv%0A+j/W6jo/vOjjM3vN9mBkYUqNGX0ImrgORQGDJd5EceatoJoxZfz9dXxxdC7Prj7i1E+/qx4v7YBN%0AaQds3RxZ2nQ0vw/+mepdm1KnT8s3qpeVnZR0HfWy0tGva2WvfS39oi8sf/vRxdbNgcota/PozE1+%0ArDeM00v2EfjTEEpXff3B7i+83nbRXdbyFfuwnSqVxf+TJhyfWfRZMAtiZGuLIllzAIYiSTVQzKiU%0Adr8SgN2E0bif+AubHl2IHfcdirh852SJBJve3Ulat9kgMednZFtKY5AN5PaNSXTUwbpXH+S3bmoM%0ARtFFIpUiHfoVadu3gtyws8EIglD83qpBKtOnT8ff3x9/f3+aN2+OlZUVPXr0QCaTkZGRgZWVFRKJ%0ABE9PT/7++2+aN8+dvrFp06Z4eXnh5OREQEAAHh4eNGzYEHNzcxo1akRoaKje4qxZsyaNGzfG1NSU%0ANm3akJKSQlRUFADfffcdtra2dOzYkWbNmjF27Fj+/PNPMjOL/wAaFRXFzZs3NX7e1GsNmHnFok0H%0AtOP8lqNkyQz75RGvOdhHYmJM5V+/wsrXg1sDfzJQUK/pP1GH1yxuYozP4hFY+npwf9D8nMdLNamO%0AtFYlwhb+rucAC4nlNT7/l5XtNH0Ahxf+TqqO6Q8lEgkpsUmcXPEn8oxM7s3+ZhEAACAASURBVJ64%0Axs1Dlwho1+C1Yy4kwNcrbmJMhV9GYFnJgweD5+U8HvHzDkLH/Ir8eTyKlHSeTl+PQibHvtWbrYX6%0AekHpdwDf75592VdrOIrMLD7Y+o3e31+n1/0fJsZ4LhqFRaVyhHwxR+N9Eo9eJvnMNRTpMiIX/052%0AUiq2H+pnYNP/F/pq48nRCSz5ZAo3D11CkZXN02sPObZkD3W6NNVDlK/uderzSZfPmTN3MampaYSF%0APWP419/SpMl7VKjw5p0Fr+0Vw5WfPUjGyhkooyNALkN+dDeKpw8xrac5za7E1gGrUXPJfvqQzD83%0AGiBgHV6xDkYe5TFv0Z6035bofD5t+QLS1y5DmZKMMjmR1CXzMHIpjYlfgB6DLYSejn+m5qb0+WEg%0A679fhdzAeZ6+clSJBEzMTDgwfxtpialEPXzG8ZV/UkN9Dr51PIgVfWcTfjOU7Mwsgv44z/VD/1Jf%0Aj+37dQeoS0yMqbLkK6x9Pbj5tuR7r0oiQfH8Mdl3/oGsTLJvnUcRGYJJJdX5S35sM/JTv0NGGmSk%0AkHl4PRJbR4zcDTAl/+t87C8pe2/XWWKCQ5GnpHN+xhYsHG0pXU9zGYqqfVsQcuAS6dGJrx9rQWG9%0ATjMopOzJiWs5N2MLsoRUMuJTOP7NamzKOlGmXmVkiWnsH7CAsg396H/lV1ouHMLdnWdy7vZ8/Zj1%0A+MEX8nTz73pybccpYu6HF1jmxu4zzK7Ul6195tLoq0BqfqY9fXtRvC03n7yW18qNCn7O2t6GwavG%0AcvCXnYyq0pspTb7Cwd2JTpN66SHIggJ6jaKFlK3avSkSiYSbW07ofL7xdz24teMUcfcNf+PEf+La%0AQc/NwNbHjRa7JxGy/TQPtxj+7mB4s/N0pV+/xsq3LHcH/qj1vLG1BX6bJqLMVvDwmxX6CvP1vGad%0AIr79hTvVOhP9yxbKrZyChZ/hZ1N9qTfYLn5LhmPt60HwwAUGCuplQZTMvzW4t/18p8fUA8DaxY6u%0A2yYSdfMx5xaol6BRfwZX1x0mPiSSjIQUTs7ciqu/J/ZepV8/5jeI61XL3t11lmh13npuxhYsHW1x%0Ay5e3lq5TkY82fcOFWdsIO6Ofpci149TPflNlREfir4UQderGywu/puLKWwGSwmOYXbEPS/83BocK%0Apenw85cvgsDI2Ihjs7YgT5Px7OpDrm49gV/7+oW/YWGhvFbO9ObbSQJEBIcSvPcc8oxMru08Tfi1%0Ah1Rt++ax57xxMWg1ox9nft6lcykjvXrNzzhh1o+EN21L0uoNOP04E9NKmrPgWrxfH4mpCRmn3mxJ%0AqDfyilUwLl8ey7btSVmmu2/sBSMHB+x+WkjWg/ukrl9b9PiEd59C8f/j5/8Rw9+W+RomTZpE9+7d%0AAUhKSmLDhg107NiRffv2MXToUHr27ElAQAANGzakU6dOuLm55by2dOncRM/c3BypVKrx98sGidSp%0Ao31RPmvWLNq3114zrWzZ3Dt2XyzHk5GhWq6mTJkybN26lQcPHnDu3Dn+/fdfJk2axMKFC9m4cWPO%0AbCoHDx7kyBHNaW1NTEwICip85ODr2LZtG4sXL9Z4rDUvX2+8TmBjus0emPP30+AQrO2lGmWs7W1I%0AjtE+MafEJWFpY4XESIJSocwpC5CSp7yphRl+/6vB4SV7Xr1Cb0Aem4RpvlGxpvZSlAoFmTriN7Iw%0Ao+racRhZmnPt4+9y7sAoSf+FOmTFJmKiVQcblAoFcl2DNSzM8F0zHiNLc24FTsypg8TMBM8ZAwmd%0AuAplhmEGftUKbETnPPt/eHCI1ihyK3spKTHaXyykxiVjYWOpsf9b5dn/637aFCNTYy5u0r02anJ0%0Agsb0kQBxYdGUq6F7qYXXJY9N0toOJurtkFXAdqj42wSMLM253Wki2fGFTKmnUJD5LAbT0oa9C08W%0Am4xZvuORmbo9yIpwsZAeEUfQ9xv5+Nqv2Ad4En8t5OUvekNZsYmY2GluB2M720K3g/fqbzGyMOde%0A5wk5d04CyKPjyU7KczeAUklmeDSmzvYGi/9dZ8g2rkt8WDQ2zrrvetCHHj06s3zp3Jy/r1wJxtFR%0Ac/s7ONgTFf1qS0qEhqqmTy/j5sqjR4/1F2gBlCmJSKw1766TWKvagzLl5V/gKmKfI7HLXZ5I4uSG%0A1cjZZAX/g2zbUlAaPrFXJiYgyTdjisRWVQdFkmYdrL8YRfrWNSgTXnFa8fR0lClJGDk46SvcHA0D%0AP6D/7CE5f4feeIRNvmOT1M6GpNjX/yK9w7BPeHwzhOsn9JfXgipH/TRP+w0rIEfV1R515ah5269S%0A9RDpeY6pcWHRSB0Lbr9xYdF46GmpO3lsktYd8SYOqvObvIB8r9q6cRhbmhP0luR7yvRkJJaa20Ni%0AIUWpVKBM18whlKlJYGGl+VhSrNbxIIdcBhlpSKR2eo05IzYJCzvNmC3sVJ97er5zckZcUs7dpzll%0A7aXEqZedSI9OJDNPHpeVJiMjLgUrZ82YvdvW49wP+rubLb2QOmTkq0N6AXWIzbN0Rl7y1AxkCalY%0Au6rqEPHvPX7vMCXnee82dUl5g6nf02KTc+4mfcFSnc/l7/xNi0vSKmtlb0PU3ac5ZS3tbZCnyXLf%0Ay86atNgkPBtWpWztiqxoMf6lMSmzFYRdusflDUeo07clQZuPvfQ1ujQIbELv2YNz/n4c/Aipzmtp%0A/Q1SKqq6gY35bPagnL+fBIfkXMO/YG0vfe3r/+SYRGq1ew9ZSjon16qWoIl58pzDy/bR+6eh7Jq+%0AQe91SYvT0R7sdbfpwtqDpYMN743+hD2956KLR8OquNWuyMYWE/RbAR3+C9cOGbFJmOdrB+ZFuIZz%0ArFGBphvHcmfZX9xc/Ie+wiyU6lpasw4vrqULOk9XXvsNxpZmBOs4T5s42FB122RkT6K4N3QhCgP1%0AbxQmKy4R43z7lsmLfSuu4GOUUpZJ4s4jlGrfBLsuLYmcuszQoRZIHpuEab78ydShsO1iSsA6VX/Z%0A5Y8nl0j+JNNzeygp9QOb0OsdOt+lxSVhWcD5QXfukW8mBnspMXnypVLlXfh08wQeHbvKse/X55wD%0A02OTUGRlayxBkhSmmiXJ2rkU8SFvvgxqYTnfq5zjzPPkrWmvkLeWb16T5guHcGbyeu7uPPPGcRdG%0AFpusl/Zg4+OGV4//caT5t/oOsdjy1vziQ59zYt52+u6eyuEp60mNTiQrQ66xpE5iWDTWzq92Y2NA%0AYCM6zB6Q8/ezG6FY2mnPOKLrpsrU2CTM8/WFvahn6iu08ZToRCzzzb6Y8DQaqcub95WlxWp/1oVv%0Al8LbdEECun6AkYkxQZve7NrgVSkSEjEqpXktbFxK3a+UUMiybrJM0v48iFWL/2HdoS0J8xflPGX5%0A4QdknDH8svYvKBISMLLV3TemTNDcT2y+HkXq+jUo4gvuGzN2K4Pd/J+QXbxAyuJF/+++uBeE/y/e%0AqkEqedna2jJ06FB27tzJgQMHGDZsGF26dOHIkSMcOXKEVatWsW7dOgICVHeWGhlpTgqT/++XuXTp%0AEubm5i8v+Irv7ePjg4+PD7179yY6OpouXbqwbt06xo0bB0Dr1q1ZsMCwI/a7du1Ks2aad4GtaPfD%0AS193afdpLu0+nfN3p+/7ULaal0aZcgEVuJJnDd0Xwm6GgkSCe5Xyqt+BcgHepCWmEPUo9w6jyk0C%0AyEyXEXbDcF8EAyRfe4i5uxMmDjZkxak6Z2xq+pB2LwxFWoZW+crLRqDIyubGp9NQGnqGl1f0X6hD%0AynXtOljX8CG9gDpUXDoKpTyb232naNRBWqsSFl6l8V44POcxYxsrrAO8sW9Tn3v9Zhc51iu7z3Bl%0Ad+7FV4fve2vt/x4B3lz9Q3vd8XD1/l+mSnnV74BHQAXSElOIfvSMjtP6UrqSB5Mvq5bSMDIxxtza%0Agu+vrGDtwPk8vx/OB4NcMLMyJ1N9weJQ1pn4cP1M+5t27QFm7k6q5ZfUA06sqxe8HbyXjEaZlcXd%0AbjO19iWP7/sRs/0Y6bdVX2JLTE0w9yyN7PFzvcRakLhrj7Byd8LMQUpmnKpDyaFGBZLuhZOV5yLv%0AZWy83Wi6bQKHWnxLprpjSqlOdpXy7MJeWmRp11XbwdjeJmfgj3V1HzLuP9W5Hbx+HYNSns39/pO1%0AtkPG/adYVtXcP83cnckMjzJcBd5xhmzjPu9XpVzNihz7NXcApou3O/Fhhpu6e9OmnWzatDPn759+%0AnEqtWpqzbtSpU53t27Wn5i1Xzp1xY4cxavT3OYN5q1RWDYp7FPLEYDHnlf34PhIHZ9XAlFRVR4Kx%0AZyUUEU9AptkezNp0J/vRLbLvXst5zKh0ObIuq+6elVjbYvX1DORnD5H5V/FMZwqQ9eAuRk4uqmV/%0AklUX3iY+lcl+GgoZ6bmxOrtiWq0GxuU8sezeTxWzhSUolZjWa0jSxK+x6j2Y9B3rUcapBhVJbEoh%0AsbVDEan/u7TP7j7J2d25dx73/L4/nv6aa8Z7Vffh4h+vf9dNw8AmWJeSsiRoLQAmZqaYmpuyJGgt%0Ak9qOJi7i1QZN5Zc/Rw18jRw1/CU5qlV8MgqFgjJ+njw4r7pL0KGsMwnqWN/v0Zy0hBSu7s/t5HH1%0ALkPsE/2c95KvPsTC3Um17I86V7Ktocr3snWcG/yWj0Apz+Za72ko3pJ8TxEZisTGASykkKE6txqV%0A9kQZq5r9SKNs7DNMqjfVeExi60h26E0ws8C0USeyLu5HmaruzLKQgpUUZaJ+j6dR10OQujthYS/N%0AWc7DuXoF4u9r5xVR10Nw9vfk3u+qfVBiJMGpmid3tp4AIP5+OI5+5XLKm1iZY+EgJTk8JucxR79y%0A2Hg4E3Zaf3d46qqDS/UKxN0P1+gAz1uHO3nq4FzNk1tbT2AqteT9CV25tGgPqc9VHaEW9lIsHW1I%0AfBKFsbkpFT9qwMMD/yJPVe2THk38ibz0+uuyRwQ/wraME5b2UtLVMZepXoFoHTFHXA/Bzd+L4J25%0AMbtW9eTqthMkPIkiPSEFN39PktSfs3OlshibmRJx/RH/+6Yb1k6lGHZuYc5rAUYGLePQ5LXYebjg%0AVMmdfSOW5vw/pUKBIuvNc8ELu09xYfepnL+7ft+PctU0j62eAd78+wbHVkP5d/dp/s1zbO38fR/K%0A5Tu2lg/w5rKO3OhpzrHVk7CbITllXxxbfd+vhiRf/4mJmQko9V8PUO3jNvnag2v1CsTq2LeeXw/B%0Axd+T23nag0s1T25uO4FnsxpY2EvptDl3EIp5KWs+WjWS2zvPYGb9f+zdd1hUR9vA4R+9K1IFRERR%0AFAUBsYsFFUUx9vZaotgTjcZeEls0iiWxJbGb2FssMXZFxd4AKRZEsaCAIii97/fHrrjAYqFqvrmv%0Aa6/3zXJ29xnPzJlnZmfnaKJtXB6vy8tyXgswPOAPzv74F6GHiu8Lgf/C2CE2MBxtCyM0DHRJk43h%0ADB2r8uYTx3AAetamtNwyEf+523m4+/yHX1BMEhXMy+g6VStwXqbG6u+RZGYS3GthvvOgpKGG3dbp%0AJAU+IGziGnJWypay1KD7qJkbo1KhHFlx0jxc06E6aWFPkOQpk+XamST63iRu6+F3T0okSIpwvSwO%0A8QryJz3HaiSFRpCloG7VXjOO7IwsAgf+VGb506tibA9l6ep+X67K9Xe9PvP+LlrWP8jnHmbv6R9M%0A7asQkqd/CNp1FpB+ud1z6xSCd5/j8vLcP76UZEuIC4/CxM6K+8duAFCukjFATq5SWC/fk/PlrTsv%0AZTnfvTw53x25vNXoPXlrxXrVaf3rSE6MWsHTEtiZ5K04BXN8FWRzfIracEEqfdUYNT1t2vrknhdu%0Ac2I+d1cdIvT3fwsdY2nlrVZN7PCYN5jVrSfn9AtvF4RkZWQScz8CDT0t9C2NeS27PVz5Ssa8+ch6%0AFbj/AoFyc2HtZw3A3L5KrmMs6lYlWMFYOirkEUpKSlS0syIy+JH0WIdqpLxJ4tXDyA9+9sv7z6g/%0AoE2u5/QtjQk7W/hbbEYFhec7L2Z1qxKj4LxEBYZT0b4KwXLnpWLtKgTK2vT71O7aFGPbSnznJ93x%0AQ1lVBXUdTb7z/4O/h/3Csxv3C10Geel37qFiaoJy+XJkv5H2yWq1apIZ/hhJSu4+2XDJfFKvXCNp%0Ar9w8X3Y2kszct7nSataY2LnelJbM0Hsom5igVK48EtkPttRsa5L1+BES+bkxE1PU6zqiWqUKOl/L%0A5sa0tCBbgnqTpsSNHIZSufLoL1pCyrGjJG/5q9TKIAhC6fusbvdTkLS0NF6/fo2pqSn9+vVj06ZN%0AtG/fnoMHS/6+s58iKiqK2bNnk5iYeyW+sbExNWvWJCUlpYBXlgwTExNq166d61EYl3ecxtbVAbtW%0ATqhqqNGwZ0tMrM24cUDasTu0q893u2cDkBSXwK2jV+k4sTc6FfQoX9GAdt914/LOM2TLbQVdqXYV%0AYkvwS7u3koIfkRAQhvWMfqjoaqFlY47FCE+e/3UCAJfzyyjXoCYAJt2aoWNryZ1hSz+bxR3w3yhD%0AcnA4iQEPqDx9ACq6WmjaWGA2vBPRm6W/qKvruwI9WRkMuzZHu4Yl90cszleGRL9Q/OuPIKjthJxH%0A0q0HPF28g4cT3r89XGFd3eFDdVd7asrqv0vPlhhZV8TvgDSxr93OhVG7Z0nLGZdA0NGrtJvYC21Z%0A/W/9XTeuy+r/1m+Xs6T1BJZ1mMqyDlPZO3Ut8dFxLOswlYigh9w+dZPkN0l0nN4PNS0NqjWuTW13%0AF27sKZ7ti5NDwkm6FUal6QNQ1tVCs5oFpsO/4qXsPNQ5txLd+rUAMOjaHK0aljwYnv88AGhYmmD1%0A8wjUKhqgrK1JpRkDkGRk8vrY1WKJtSCvgx8TF/CQutP7oKqrhZ6NGbYjOhD2l3R3Go/zizHKsz2p%0AIonhUWQkJOM8byBq5bRR1dHEYXpvEsKjiH/PdvDFISUknORbYVhM+xplXS00qllgMqwzL7dIz4Pd%0Amd/QkZ2HCl1aoFmjMg9Heis8DzHbT6DrbItBj1YoaahhMqIryprqvD5esufhv6Q423hKfDJtxnbH%0AqUszlFVVqGRflRbDPbm89dT7QihWGzZup01rVzp4tEZDQ4NBX/emRvWqbNu+D4DOndtz1kf6/1+8%0AeEUnz7YsXjQTbW0tzMxMWbpkNof+PcHz54X/hdenyH76gOxHoah39QJNbZRNK6HeuhsZvtIJcO3Z%0A61CpJs1flHT10Og7GiXTSqCqhlqbbiibmJFxWfrvq951MFnh90p1gQpAVvh9ssLuovX1cNDSRtmi%0AMpqde5F2TJqnlv9tM6q17Ml+9ZI4rx68GTc055F+7RJpx/4hYe4USElG1dYOnWFjUdLVQ0lHF+2R%0A35P16AGZ90poa2U5Z3ecoo6rA3Xd6qGmoUbzXm6YWZvnLGSp164hP+yZ91HvNafrNKa2HccMjwnM%0A8JjAvl92EB70gBkeE4iL/vRdFwpyecdpasjlqA16tsTY2oybshzVvl19xuTJUT3kclT377pxRdZ+%0AE2PeEHziBp5T+qJnXB6DSsa0HNKRa3vOAtKFNt3mDMbSvirKqio4fdWEWq2cuLSteNp3oizfq/qD%0ANN/TtjGn0khPnv0pzfcaXFhG+bf5Xvdmslv8LP1sFqgASF4+JTv6Eequ3UBdE6UKFVF1bkvmrbMA%0AaA6ai7K5dCFc1p0rKGnpotqgA6iqoWLbAGVTK7LuXIH0VFTMqqLm1le624qGNuqt+yF5+Yzs5w+L%0ANeZXIY95eeshDaf1QU1XC/1qZtQd5kHIFmle0fvMIirWl+YVt7ecpkb3Zpg4VUNVUx3nMZ3JSs/g%0AsU8AACFbfajm2RDLlg6oaqrTcEovEp6+JOr6u0UcRnWqkBKbQEZi8Y0LY0Ie8+LWQxrLlcFxmAfB%0AsjL0O7MIM1kZgrecpmb3ZpjKyuAiK8MjnwAyElMwdbKh+dyBaOjroFFemxbzBxNz5ylRN8PISs+k%0A/riuuHzXGSUVZSyb18G2WxNubTj+yTFHhzwm8tZD3Kb2QV1XC8NqZjQY2gG/rdKYR5xeTCUXacw3%0At57CvlszzJ1sUNVUp+noLmSlZxB22h9JtgT/7T40Hd0FPTMDtPR1aTWlN/eOXScpJp5TP23lj5YT%0AWe8xnfUe09k5SHrryvUe0wk96cfjq3ew69iImh0aoKSijFF1C5z7t+H+Kb/iODUAnN9xCjtXB+xb%0AOaOqoUbTnq0wtTbjiuw65dSuAZN3zy22zysOl3b4YOvqQG3ZtbWR7Np6TW78P07u2hpw9CqdZNdW%0A/YoGtP+uO5d2+pCdlc0d31vomxnQrH9bVNVV0a9ogNuQjgSevF4isb8MeUz0rYc0ldWtCtXMcB7m%0AQZCsPQzwWYS5rD0EbTlNrW7NqChrD/Vl7SH8dAD3/73Kn03Hs739jJxHUnQcp6as58ove/H9aSub%0AW0zK+dvBr6V1a3v7GTw8WXz1B/4bY4e44MfEBjzEUTaGK2djRs3hHtzfLD0vnr6LMP6IMRxA/Z8H%0AEbbtbKkuUAFIks1pVMk1L9OJKNm8jNP55TlzGsbdXHNu8aPoPFiM7ER2emaZLlABSL39kJTA+5hM%0AGoSyrhbqVSth6NWVuG1HAKh2YjVa9ewASL5xG6ORPaW391FRRtetATpNHEnwKdtxZ2LwI+IDwqj2%0Aw/9y8qfKIz159udJABpe+JXyDWwBMJXlT8HDfinT/Cku+DGvAh7iNF3ab5ezMaPWcA9CZe2h0ye0%0Ah8/JhR2nqOXqQB1Zf9ekZytMrM24Kus7HNs1YGIZ9ncvQh4TdeshrrL+waCaGfWGeRAg6x8G+yzC%0AQtY/BGw5jV23ZpjJ+odGsv7h4Wlpzuc6tTeR/g/yLVB5K2DraRy/boOpgzXqulq4Tu7Jk4shxD8r%0A3EL9t97mfI0KyFv7yuWtwVtOYyuX89X7QN7aSJa3Rl4PRUlFmZaLhnJlwc4SXaAC0jm+2ICH2MvN%0A8VUf0YGHsjk+9/OLMfyI9nB/7VGONR7PqTbTcx4AF/ov5uFmxbtZf6zSylujgsLR0NPGbVofVDXV%0A0TbQo/n33Xly9S5pCSk8v/WQyMCHtJ01AI1y2pjaWeHYuwWBuws3Z+y34wxVXe2p7uaIqoYaTr1a%0AYGhtRuB+6cKymu1cGLznRwCS4xK5feQabhN7ol1Bl3IVDWgxtit+eb7vKUjg/gtoG+jhOrozqhpq%0A1PmqMeZ1rHMtmvlUb89LS7k23WCoB/6y8zLs9KKc8+K39TR1ujXDXNYemozuTGZ6Bg9kbfp9Dnyz%0AknVuk9nkMYNNHjM4OmU9idFxbPKYQVRg8f34OiM0jPQ79yj/7TCUdLRRtbJE7389SNz3DwCmu/5E%0AvW4dANJvBaE3sK/09j4qymg2a4xGg3qknn+3wEjFrCLK5cuR+fzDi4iKS2bYfTLv3UV32HCUtLVR%0AsayMdo9epBySzo0ZbNqMWh17smNeEtO7B7HDh+Y80i5dIuXff3gzbQoAukOHk3HnjligIgj/D3y2%0AO6mkpaWxfft24uLicHBwwMPDgzVr1mBvb09sbCzh4eF4eHh88vu+vT1PeHg4lStX/sDRn8bAwIBL%0Aly4xadIkJk2aRJUqVUhLS+P06dNcvnw53613vhSRoRFsGbuSrj8OxMDCiKiwCNYOWUSC7D7qmnra%0AGMvdV3PX9HX0mj+UmedXkJWZxc2DFzm8ZGeu99Qz1s95fUm7PXQpNZaMoFHgOrISU4jcfILITdLJ%0AVO3qFqjoSOuEaV83NC2NaXJnU67XR+/15f7ENVRfMgLTHs1B9kuwpvf+BCB04hpe7PWlJP0XynB/%0A+GKsF43E+dZGshKSebHlBNGybZ+1bCqhrK0FgEkfNzQsTXAJ2Zzr9S//Pkf4pD9Iz/Pra0l6Bllv%0AksiMLZltUaNDI9gxdhWdfhxABQsjosOesWnIYhLl6r+RXP3fN3093eYPZdr55WRlZuF/8CLHluwC%0ApLcKkZcUG092djZvot5tbbfh64V0mz+E2f5rSXwVz74ZGwi/drfYyhM2fDFVvEfhGLCJ7IRkXmw5%0Azou/jgKy8yCrS8Z9WqNhaYJTSO5tuF/9fY5Hk38nfOJvWM4cRO2jS1DW0ybJP5R7PWeSnVLyv/y5%0AOGw5LouH0DnwNzISUniw+TRhskmocjbmqMrKYDeuC3ZjO+fc07PdqQUgkXB7+UFuLzuA74AlOP80%0AkE5+K8lOy+CV/wPOD1xCdgnvpALwcIQ3lb2/wcHvL7ISkonZeoyYv6STgZo2lXLatGHv1mhUMqFu%0A0LZcr4/dd5YnU34jJSSc8G+XYD51AJUXfENqWARh/WeTnZCc7zPLgnOrrwDIlP3C7u1/+535p8xi%0Ayqs42/iz4HC2jVlO27Hd6b5gKKnxyVz86zgXNh4ttfKEhNxjwNdjWLJkNlaVLbh95z6du3xNdLTs%0AlzblymFjI/0FbWpqKh079WfJolk8eXQTgAMHjzFh4uxSixcgZe18NPt/h+6i7UhSksk4f4SMc9Kt%0A21UqWoKGtD2k7d+EBqA9bgFKOuXIjnxM8q/TkLyW/nJIrYk7ZGej69Q01/unbl1O5tWiTUx9SIL3%0ALHS+mUiFv/YjSU4i7dg/pB2RTlqqVLKS7piSnY3kVZ4FummpSJKTcm7/k/jzDLSHjqH8H1tRUlMn%0A49ZNEn6aWipfYESEPuGPscvo9+NgjCyMeRb2lKVeP/PmpXRHBW09bUyrvLvV5iKflRhaGKOiqoKS%0AshIb7klzvcluY3iVZwewpDdJZKZlEBdVtInZvKJCI9g6diWd5XLUdXlyVPn2u2f6OnrOH8oPshzV%0A7+BFjsjlqDsmr6bnvCFM9/mV7Oxsru46y6nfpRMqvpuOoqGjyde/j6OciT6xT1+ycfjSYt0VMGSI%0ANN9rEiTN957/dYLnCvI9M1m+1+xu7nwvaq8voRPWUGPpCCrK5XvNQv8E4N6ENUSXcL6Xfmg16m0H%0AoDViCaSnkhl4LmeRirKBGahLd66UJL0h7cBK1Fv2Qa2RJ5KEWNIOWhY3pAAAIABJREFU/pazU0ra%0AP7+j1rI3WoPngYoaWU/ukHZgBSWx/cKJESto4e3FQL9VZCSkcHurDyF/SRcfVbAxR0327/70bCBX%0AvXfT9o8xaBmW42VgOEe+XkJWqvSLrscn/bj803aaL/RCy7AcL2495MjXS5DITdxqG5cn5eV7tmsu%0ApKMjVtDK2wsvv1WkJ6QQstWHIAVleHI2kMveu2kvK8OLwHAOyZXhyNBfcZ3dn/7nlqCioUbEhWD+%0AHbQk5xp0/JuVtFzghcNgdxKfx3Jy7Gpeyn5N+an+HrWcDguHMO7Gb6QlpOC37TQ3N0vzOSMbc9Rl%0AMT88F8iZRbvo9tsYdAzL8TzwIbsGLSZT9gXjuV/2oq6rxbBjC1BWUeG+jz/HZmwEIDU+OdetNJVV%0ApW0iQZZ7P7t5n/1jVtJyUi86/zqKpJh4Qv65xMVVxfdjmOehT1k/djm9f/waAwtjIsMiWDlkIfGy%0AeqClp42J9btr60+nl2NYyQhlFem19fd70hzwB7exGFoY8/2WHwBQ01Cnz2wves8cROjVOywb+HGL%0ACD9GZOhT/hq7ku4/DqSChTFRYRGslru25o15x/S19Jk/jDnnV5KVmcWNgxc4JLu2vgiPZM2QRXhO%0A7E3nKf8jNTGFEB8/DiyUlivvrYZGrJuMRJLNtX3n2TFtbaHiPzJyBa0XejH0prQ9BG3zIXCztD0Y%0A2Jijpi2tW4/PBXLRezcdfpe2h+jAcA5+vYQsWd1KjMq9/bgkK5uUVwmkvZHWqbf/C6Akq1t5X1Nc%0A/gtjB9/hK2i4yIvut6TX2vtbfAj9U3peytuYoyo7L3XGdqaO3Biuw8mfQSIhePlBHu45j1kLe0wa%0A1aTW8Pa53t+nrzcvrt4r0TLcHbqEaktGUj9wPVmJyURtPknUJumchnw/bdLXDU1LExre+TPX61/s%0A9eXBxNWY9HVDw8KIxuG5z9PTZX8TsexvSlPE6J8xmz+GGle2kp2YQtz2Izm7pWhUs0RZRzpP82r9%0APpTUVbFcPxuVcjqkP43m+fQVJF8u/K/gi0vwkF+wXTKcZkFryUxM4flfJ3kmy590cuVPrdC0NMb1%0A7sZcr4/ee567E9aUasznP6E92Mu1h46y9hC0/CDByw/y1fnF6FgYoiTLx/s+lJbtH9dJJBVxQcSn%0Aeh76lI1jl9NLrr/77T393Zw8/d0qWX83020ssUXccaQg/4xcgftCL0bJ+odb23wIkPUPhnL9w6Nz%0AgZz33k2n38egbViOqMBw9n29JCf3qNOrBZKsbKq3d8n1/iembuD2vov4bzqBVgVdum2cgLqeFo8v%0AhPDvmN+KpQzHR6ygpbcXg2R5a8hWH4ILyFuveO/GXS7nOyyX8z066cfFn7bTUi5v/VeWt5o1sMWg%0AhgXN5gyg2ZwBuT5/e8tJJBZz3boybDnOi4fgGfgbmQkpPNx8mgcK5vhqjutCLbn20EY2x3dn+UHu%0ALjtApoJF4KkvXit8/lOVRt6alpDC9v4LaTdnIOMDVpOelMqjS7c5PHldThx7hv9KhwVD+O7qStKT%0A0riy9ghB+wq30ONFaAT7xv5G+x/7U97CiJdhz9jutSTXXJhhlXdj6UPTN+A534uxF5aRnZlF0MFL%0A+CzeDUB5CyPG+EgX7Kqoq1K5vi2NvNrz+lkMq9wmkfDiNdsGL8Zj1kBajOnCm+ev2DHsF+KeFG0n%0AtwOjVtB+oRdjbqwiLSGFgG0++Mm3adl5CT8XyLlFu+ksOy+RgeHsGfSuTffeMgXLBrYoqSijoqbK%0AxHvSc7JrgDdPr+XOLVJiE5BkZeeMJ4pT7LTZ6E+bgNmRvUiSkknadyhntxS1KpWlu40ACdt2g5oq%0ARr/8jJKeLlnPo4ibv4S0m+9ut6xiaABA9quSyU0L8mbOLPTGT8Roz36yk5NIPfQPKQelc2Oqla1k%0AO6Zkkx2Te85IkpaKJCkp5/Y/mu09IDsbY1fXXMclLF1C6qkTpVMY4fMkbvv0n6MkkZThsn05bm5u%0AREdH59xKR0NDAzs7O8aOHUu9evXYvHkzf/75JzExMejr6+Ph4cGkSZNQVVXFzc2NYcOG0bdvXwC+%0A//57NDQ0WLhQusXbjh07WLduHT4+PqSnpzNw4ECCg4P5/vvvqVOnDgMHDiQwMLDA2/3Y2tqybt06%0AmjdvzoABA6hbty4TJ04EICIigtatW3PkyBGqVatGdHQ0K1eu5OLFi8TGxqKsrEytWrXw8vKiTRvp%0AtmZTp04lLS2twNv9XL9+HS8vLwDS09NRVVVFWVmZ+vXrs3HjRoWv+Vhjq/Qp0uvLWvfUst1KVJBS%0AV/7yz8M+9Y+7vdfnrGdG/m2FvzQPs7XLOoQiq65a+vexLm72/iV7+7nSMMNlRlmHUGS/PC/ZL49L%0AQ5yXfVmHUGQZkaW7811JGBtgWNYhFImRknpZh1BknVO+/FypwRT9Dx/0mdv865ffnjM/fMhn743y%0AZzHlUCSPlNLLOoQi0/gyNtJ9r+rZamUdQpG5ShI+fNBn7k6WXlmHUGRVsr/8sXQFnS+/j4tK1Cnr%0AEIrsucqXn7eeV/9ybjNUkOrZX/4cn/aXny5hkvllF+Lel9+c+Xz22Sw8TZTKOoQi61+x+G/ZXNrU%0Adb/8OQ0Ak9PFs0O98HlIXj6yrEMoFdpjV5d1CKXms1mkIpQOsUhFKA5ikcrnQSxS+TyIRSqfB7FI%0A5fMgFql8HsQilbInFql8HsQilc+DWKTyeRCLVD4PYpHK50EsUvk8iEUqnwexSOXzIBaplD2xSOXz%0AIBapfB7EIhXhcyQWqfz3fPmzFIIgCIIgCIIgCIIgCIIgCIIgCIIgCIIgCMJnTyxSEQRBEARBEARB%0AEARBEARBEARBEARBEARBEEqcalkHIAiCIAiCIAiCIAiCIAiCIAiCIAiCIAiCkI/ky76tnJCf2ElF%0AEARBEARBEARBEARBEARBEARBEARBEARBKHFikYogCIIgCIIgCIIgCIIgCIIgCIIgCIIgCIJQ4sQi%0AFUEQBEEQBEEQBEEQBEEQBEEQBEEQBEEQBKHEiUUqgiAIgiAIgiAIgiAIgiAIgiAIgiAIgiAIQolT%0ALesABEEQBEEQBEEQBEEQBEEQBEEQBEEQBEEQ8snOLusIhGImFqn8P/Olb53jr65R1iEUmWFmWUdQ%0AdH7qX34hLLNVyjqEItujplnWIRRZBlllHUKRXUKrrEMoMg2XGWUdQpHNvzG/rEMosiCnb8s6hCLb%0Af8iwrEMosv/CcEdbLa2sQygSU8mXP0Tx1fzy84w3i5LKOoSiU/vSRz8QqpJR1iEUmR5ffnuwkKiX%0AdQhFlqL05fdwUcpffhnOZ+uVdQhFlvnld9MEK3/5bVot68ufHzNXVyrrEIrslbKkrEMosprZX35d%0AivkP9A+GGV9+3vpU7Utv019+e/4vUPsPnIa/oszKOoQiK5f9pbdnqTFlHYAgCO/15Wc/giAIgiAI%0AgiAIgiAIgiAIgiAIgiAIgiAIwmdPLFIRBEEQBEEQBEEQBEEQBEEQBEEQBEEQBEEQStx/YJNOQRAE%0AQRAEQRAEQRAEQRAEQRAEQRAEQRD+c7L/A/cDE3IRO6kIgiAIgiAIgiAIgiAIgiAIgiAIgiAIgiAI%0AJU4sUhEEQRAEQRAEQRAEQRAEQRAEQRAEQRAEQRBKnFikIgiCIAiCIAiCIAiCIAiCIAiCIAiCIAiC%0AIJQ4sUhFEARBEARBEARBEARBEARBEARBEARBEARBKHGqZR2AIAiCIAiCIAiCIAiCIAiCIAiCIAiC%0AIAhCPpLsso5AKGZiJxVBEARBEARBEARBEARBEARBEARBEARBEAShxImdVASFHD0b0/bbLhhYmvAy%0APJLDi3Zy73ygwmO1y+vQY/5QbBrWQiKRcNvHn32zNpGRlgGAsqoKX03rh0s3V1RUVbh3Pojd09aS%0A/CYJgHImFegxfwg1mtYhPSmVq3vOcmTxLiQSSaFi17MwpNW8wVR0rkZGUhqhhy5zceFuUPB+dQe7%0AU3dgW7RN9Hl19wnnZm/hRdCjfMdVbetMpw3j2dtrPs+u3Mn5nOazBmDR0BZJZjaPzt7i3JytpMcn%0AFyru99GxMKTBgsEYOVcjIzmNxwcv4/+z4jKpamvQ0NsL6+5N+af5JOLDInP93cDBGtc/RpMam8Dx%0ATrOLPda8HD0b0yZPXQp9T13qnqcu7ZfVpQqVjPnxwkoy0tJzvebokt2cXfcvAK6DPWjavy365oZE%0AhUawd8Z6IoLDi60sehaGuM0bjJmsbt07dJkLBdQtR1nd0jHRJ+buE86+p2513jCePb3mEyGrWyWh%0Armcj3L7tioGlMS/DIzm6aCf3zwcpPFarvA7d5g+hakM7JJJs7vr4c2DWn2TK2rS8gWvGY167Cgub%0AfZfzXNPB7WnSvy3lzQ2JDo1g34wNPCuG81Ca16WmA9xpPtiD8qYVeBMVy4XNxzn/1/Eil8HJszHu%0AcmU49IEy9Jw/lOoNa5EtK8PfsjK4dHWlz8JhuY5XUlLmTXQsc12/yyljp8l9aTm0A2sGe3P33K0i%0Ax69IcdWtCpWMmKagjR9fshvfdYdLJPaPdfHqTab9tIQGzg4smTutTGNRpHmn5vQZ0wdTS1OePXzG%0An95/4ufrp/BYPX09hs8cjnMLZ1TVVAm6EsTqWauJiYzJOca5hTMTf51I4OVAFn67sLSKkUPHwpCG%0ACwZjLLvWPjp4Gb8FBfd5jRZ6UbV7Uw40n0T8g0gF71gyMTaSxZiZlEb4wcvcLCDGWl7u1BzUFi0T%0AfeLuPOHazC28kvUHmkblqD+zH+autVHRUOPx0RtcmfEnWakZVO3elKaLhuR+M2VlkqNi+bvx+GIr%0Ai4tnEzy+7YaRpQnR4ZHsX7SNOwVel3TpN38YNRraIZFICPLxY+esjTnttlYzBzpP7IOZTSUSYuM5%0A9Oturu73lYauqkLHMT1o2NWVckblCQ8IY8uUP4h5+qLQsZezMMR93mAsnKqRnpTGnUOXOeut+DzU%0AG+SO88C26Jro8+LuE07N3kJ08KOcv+tbmdJ51bfoVTRgVf3ROc+Xr2TEqIvLyEzNfW3yXbqXa2uP%0AFDp2O89GuI7ujL6lMa/Co/Dx3sXDAq6dmuV16DjfC6tGtZBIsrnvE8CxmX/l9Mumdla0nzUAUzsr%0Akl7Fc3Pbaa6sexdbg8HtcBnQhvLmhrwIjeDI9I1EypW9RhtnWk/rg34lY2LDozg5bxsPLwQXqlxa%0AlYxwWDgYA2cbMpNTeXbgMrfn71J4TlS0Nai7aAiWPZpxutlEEsOe5/p75f+1pMa4LmgYlSf+zhMC%0Ap2zkTfDjQsX1ProWhrjOH4yp7JoT9s9lrhaQ39UZ7E6dr2VjhztPuDh7CzGy9jz0/sZ8x6tqqnOw%0A5zwir9wFoFILe9x+Hcnzy7c59e1vxV4WaZ7RFcOcPGMHd9+TZ/SaPxQbWXu+7ePP3lkbyUjLoH5X%0AV/osHJ7r+Ld5xhzXMYB0DNd7/hBqNLUnTTaG+3fxzkKP4d6y92xEy2+7UMHSmJjwKE4s2knYe/KK%0Ar+Z75eQV93wCOCSXs1o3tsN9cm9Mq1ciLTGFez4BHJm/lfSkVADs2tXHbVw3DCqbEh8Vy4V1h7mx%0A80yR4geo7dmI5nLt+7T3Lh68pwwd53tRRa59H5Fr3wAOXZvRcd4grm8+ySnvXbleb1TNDM/5Xlg4%0AViM5LpHL649wZcOxIpfBIU9+d+wD+V3XPPndwQLGDgNkYwdvubGDsqoKHpP70GxoBzYNXkRoMeWs%0A9p6NaPVtFwxkden4B8rQZb4X1nJ16R+5MlRtbEc7WV1KldWlw7K65NyjOd0XDScrIzPXe67t9RMR%0Atx4UKvbSmNMwb2BL161Tch+kpISqhhrLK/cvVNx5y9BGbux899BlzhdQBqfB7jjKjZ195MqgWV6H%0AlrP7Y92yLsqqKsTcfcq5eduJuvUQgAlPtkrPk9z7Bu04i8+szUUuw1ulVZcAGg1oS9PB7dEzrUB8%0AVCyXN5/g8l8nilyGOp6NaP5tZyrIrksnF73/uuQ53wvrhtLrUqhPAIdn5b4u1e3aDM+fBnFty0lO%0Ayl2XlJSUaDmuG47dXdGuoEfckxf4/naQ4H+vFDr24uqnAazaOtNoWm/0LI15Ex7F5Z+2E3FemvMY%0A1raiyY//w6hOFbLSMoi4EMKlOVtJjU345JjLWRjhMW8Q5k42ZCSlEXLoMme8FedDLoPa4TKwDbom%0AFXhx9wknZm8mSpanqWio4T5zADatnVDVUOPxlTscnbaBlNeJAJjUqkybH/thZl+VzLQMnly5w4k5%0Am0l6+Sbn/RsO70CrSb05MXszfttOf3JZ3iqu+TANWZuuItemfedtJ/rWQywa2NKtgOvSr8VwXVKk%0ANPOO4qBjYUjjPOPQG+8Zh9aSG4delRuHalTQpcGc/lg0t0dZTZXYkEdcn7uDV7K6Z2hfhfo/9sXQ%0A3pqMpFRurztG8JrCj33kldbcqp6FIS1l8/bZcvP2aYWYty+tNi2vzY/9aTjUg/lW/XKes/uqMU2+%0A+YoKVia8iYjh5NythBdQXz9GaeWsLcd1o/l3XcnOkyv92nQsSTHxhYq9tPIMPQtDWs0aQCVZPQo/%0Ae4uzhaxH8PnUpVodG9J0TBcqVDYhOTaB4P0XOPfL3wrjeB89C0NayvXR9/+5zKUCzoPDYHccvpad%0AhztP8J29hZcK2rO1uzOeG8azr+e77+GM7avQdEZfTOytyUhOJWD9MfyL6ZokCELZEjupfAR7e3su%0AXrxY1mGUGnM7K/63dBT/eu/gx3rDObv+MIPXjKd8RQOFx/daOBx1LQ283Sex1HM6pjYWeE79X87f%0AO07qg6V9VRa3n8y85mPJysqiUd/WOX/3WjuBuIiXzKo/klV95lK9SR2qNbIrdPwd144jMTqWP5uN%0AZ///FlCtnQtOQ9rnO866jRONxnfn+PerWef8DQ9P+fPVpomoamnkOk5VS4Pms/rnG1R8tXEC6fHJ%0AbGo8jh0df8SwRiVcZ/yPktB8wziSo2I50Hg8p3svwLK9C7WG5S+Tlqk+HY7PIztL8bZXVbo2ocWG%0AscSHR5VInHmZ21nRd+koDnvvYGa94Zz7yLq0yH0SvyioSwBTbAfmerxdoFKvqyse43uya+paZtQd%0AwpWdPgzdNAV1bQ1FH1UondaOIyk6lo3NxvP3/xZg084FZwV1q2obJxrL6tYaWd3qUkDdaqmgbhU3%0AMzsrei0dxVHvHcypN4Lz64/w9XvOQ4+Fw1DX0mCp+yRWeM7AxMaCDlPz1+1abk5Ua5y7rTp3bUa7%0A8T3ZM3Uts+oO5dpOH7w2TS7yeSjN61Ktlo50mvY/to3/jWl1BrNtwu90nNIXu1ZORSqDhZ0V/ZaO%0A4pD3DmbUG86Z9YcZ8p4y9Fk4HA0tDRa4T2KJrAydZGW4sf88E20H5npc23sO/8PSyT91LQ3G7p2D%0ATgVdlJVLrqsvibo1w/brXI+yXqCycdseFvz6B1aW5mUaR0Gq2lVlwi8T2LRgE30c+7B/3X5+XPcj%0ARhWNFB4/4ZcJ6BvrM6rNKIY0H4Kqmirjl75b8NBjZA9GzRnF8/DnCl9fGlquH0dyZCz7Go/nZJ8F%0AVPYouM/reGwekuzS3+qxlSzGvxuP57gsRjsFMVZq64TjhO6cH7uaXY7f8PSkP63/etcfNP/tWzQN%0A9TjYdjp/N52Alok+Lj9K28TDvy+ypZpXrkfYbl8eHbpabOWoZFeFQUu/Zb/3NibUG8Kp9YcYtWYS%0A+gW04QELR6CupcFs9/HM95xCRRsLuk2VTnSYVKnItxumcHnvWSY4e7Fp/Cp6zRxEFUcbANqP6kLj%0A7i1YPWIxE5yGEHb9Lt+sm4KSklKh4++2ZhyJUbGsdh3Pzn4LqNHOhfoK+mWb1k64ju/Ov+NXs7Le%0AN4Sd8qfnpomoyc6DVRM7+u2ewZuImHyvfWuJrVeuR1EWqJjaWdFl6QhOe+9kifMorqw/Qq+149Ar%0A4N+9k/dQ1LQ1+KPtZNZ1/AFjGwtaT+sLgKqGGn03TiT80m1+bTCav0evpNk3X1GzvQsA9l2b0WpC%0AT/6dsp5FDsPx33GGvpsmoSbrl03trOi8dAQn5m5lkcNwrm48Rovx3VFWVSlU2Rps+J7UyDhONhzH%0ApZ4LMPOoT7XhHvmO0zTVp+WJ+QW2X9M2jtSa3JMbI1ZyrM5Iok/4UeP7roWK6UParR1HUlQs25uO%0A59++C7Bu74LD0Pz1yKqNE/XHd8dn3Gr+cv6Gx6f88ZDL79ZX98r1+LfvAuKfvOBFgPRLaseRHWk2%0AZyBvSigPt7Czov/SbzjkvZ3p9YbJ8owJBbbnPrL2vMB9Ios9p2FqY8FXsvZ8ff95JtgOyPW4uvcs%0A/ocv57x+6NoJvIp4yQ/1R7CizxxqNKmDTRHGcCDNK7ovHclx7538XG8kF9cfod+a7ylXQBm6yPKK%0A5e6T+c1zBsY25rSbKm0besb6DNw4ievbfZhXdxhreszGqn4N2ozvAUClutXotfxbTv+yl3kOQzny%0A01Y6zR2MlYttkcpQ0c6KrktHcMp7J4udR3F5/RF6rx1XYBk6eQ9FXVuD39tOZm3HHzCysaCtrH0D%0AdPhpEA0HufPm+at8r1XVUKP/5qmEnglgkeNIdo1YhnPvlhhVMytSGeTzu7my/G7ge/K77rLz8MsH%0Axg41FYwd1LQ0GLV3NtrFnLOa2VnRU1aX5tUbyYX1R+j/nrrUTVaGZe6TWSWrSx5ydenrjZO4tt2H%0AuXWHsVpWl9rK6hLAo2t3mWk7KNejsAtUoHTmNJ5fu8dvNbxyPa4t20/oocIvJpDXWVaG9c3Gs0c2%0Adq5XwNi5yfjuHP1+Naudv+HBKX+6ypWh3ZJhaOhps6nVZFa7jCYqMJyumybk6qc2tZrE8hpeOY/i%0AXKBSmnXJtqUjHtP6snv878ypM4Q9E/6g/ZQ+2LZyLFIZ3l6XTnrvxLveKC6tP0LfNQVfl75aOBR1%0ALQ1WuU9mtac073Cf+u661HHuIBp+rfi65NKvNfV6t2TzQG9+th/KqcW76f7rKExrWhY6/uLqpw3t%0AKtPql+FcmruNTXVGELjhGC7ju6GsqoKSijId/ppItP8D/nL+ll2tp6JlVA7X+YMKFXOPNeNIiIrj%0Ad9fv2dbvZ2zbudBAQf2v3tqJ5uO788/41SyrN4r7p/zoLZejtpzUi4r2Vfiz6yz+aDkBJSXwXCJd%0ARKqirkrfLVN5cuUOy+qNYp37FHSMyuExb3DO+/feNJEqTWqTIvsxTlEU13yYu6xN/9VqMmtdRhMd%0AGE4XWZt+du0eK2t45XpcWbafe8V0XcqrNPOO4uImG4fulRuH1lYwDrVs64TThO74jl3NTtk4tI3c%0AOLTxgsFoGZVnf6sp7HT6lhd+D2izZSJKykqo6+vgvm0yL/0esNNpNCf+503NQW2o4tmgWMpQWnOr%0AnTdOIC0+mQ2Nx7G9iPP2pdGm5ZnaWWHfvVmu5ywb1OSrX0Zy/te/WeownDPeu+j2+3eUMzcsVJlK%0AM2cFCNx3gXm2g3M9CrtABUovz+gqq0frGo9ja8cfMapRiRZF+P7nc6hLxraWdF7+DWcX7WZJnaHs%0AGOhN3V4tqDegzSeXp8Na6ZzM5qbjOdB3AVXbu+CooI+u0saJhuO7c3LcatY7f0P4KX86FdCeXWfm%0Abs8a+jp03jKZaP8HbKw3moP9vLEf2AabjsVzTRIEoWx9NotU3NzcqF27Nvb29jg4ONC0aVMmTJhA%0AdHR0sX/Wpk2byMyUrty8evUqtra22Nvb53usWrUKgKCgIJo2bfpR752RkcGKFSto164djo6OODk5%0AMWDAAG7cuJFzzNSpU6lVq5bCz3z69CkA165do3fv3jg7O+Pm5sbvv/9ezP8KBWvU2407ZwK4czaA%0AzLQM/A5eJPLeU1y6Nst3rK5Reezd63N48U6S4hKIfxHHiZX7aNCzJcqqKqhpqNF0QFv2z/mTN9Fx%0AJMUlsGXMCnxW/wNAtYa1MLQ04Z+ft5KWlMqLB89Z1uUHwi6HFCp2EwdrjGtV5uKCnaQnpPD6UTT+%0A649S53+t8h1r38+N27t9iQ54QFZaBjdXH0YikVC1Te4voht9342nF0Ny/XpCvZw20YHhXFy4k4zk%0ANBKjYrm99zwWDYs2qamIgYM1Fewq4z9/JxkJKSSER3Nn7VFs+ucvk4ZhOfzm7SBwyd8K30tFU41j%0AnrN55V/4CbNPoaguRd17Sr0C6lId9/ockatLJ1fuo76sLn1I7Tb1CDh8hfDrd8lKz+TKjtO8fhZD%0A7Tb1iqUsprK6dV6ubvmtP4p9AXUrZLcvUbK6daOAutX4+248uRhCSiF+mfMpGvRuxd0zAdyVnQd/%0AWZt2KuA81Havz9HFu0iWnYdTK/dTv2eLXOdBTVOdznMGcW5t7gUEdm3qEXj4Co+u3yMrPZOrO3yI%0AexaDXRHPQ2lelyrZVyUqNIInAWFIJBKeBIQRee8pFrWrFLkMt88EcFtWhpuyMtRXUAY9WRn+lSvD%0A8ZX7aFhAe6jsUBU7NydOrNwHgIaOJld3n2H7pNVFivlDSqJufW7U1dXZsX45lS0+z0Uq7fq24/qZ%0A61w/c52MtAzOHDjDo7uPaNUt/7UJICYqhvXz1hMfF0/i60SObD1C7fq1c/6enpbO2E5jef64bBap%0AGMr6PL+f3/V5t9cepUa//OXRlPV5AQX0eSUZo4FdZW7midFWQYy2/d0I2+1LjP8DslIzCP7jMEgk%0AWLZ1QlVbA7Mmtbi17ACpMfGkxSVyfe42bHo0Q1ktf5swrFuVSq0dubX8YLGVpVnv1gSf8Sf4rD+Z%0AaRlcO3iBZ/ee0LBr83zH6hmVx9G9AQcWbycpLoE3L+I4svJvmvRshbKqCnaudYmLjOXc1hNkpmfy%0A4MZdLu7yoWkvNwDqtnHhws5TRNx5TEZaOv8u242uYTmsnaoXKvaK9taY1KrMmQU7SUtIIe5RNNfW%0AH8Wxb/7z4NjPjcA9vkQGPCAzLYOra6T9so2sX9bU12Vnv4W/6eY9AAAgAElEQVQ8OO1fqFg+lVOf%0Altw/e4uwM7fISssg+MAlXtyNwKFr/vGGjlE5bN1d8Fm0i5S4RBJfvMZ3xX4cezZHWVWF6q2dUFFT%0A4fzK/WSkpBEV/Aj/nWdw7iv9d7dt60zI4Ss8kfXLfjvO8Ob5K2q0cQag4eB2BO6/yINzgWSlZRCw%0A+xybus0hOzPrk8ulX9eacrUrc3veDjITUkgKj+LBmiNY9XfLd6y6YTlCftrB3cV7Fb5XtVEdCfvj%0AMK/9H5CVnEbo8oNcH7Lsk2P6EGMHawztKnNFlt+9eRRN4Lqj1FKQ39n1c+PuHl9eBEjbc8Dqw4AE%0Aq7b5F7EqKSvRbN4grvy8k6xU6a8LM9My2NdpJvGPi398C9A4T55x4+AFWa7kmu9YPaPyOOTLM/5+%0AT55RjdpuzhyX5Rk2DWthZGnKQbkx3NIuM7hfyDHcWy69WxF6JoBQWRluycYOjgW0DTt3F07I8oqE%0AF685s3I/9WR5hbKqMgemrcdvzzmys7J5HRFD6LlATGtIvyjV0tfh3G8HuXPyJtlZ2YSeDSD67hOq%0ANKhZpDI4y9r3/TO3yEzLIOgD7bumuwunF+0iOS6RhDztG+DNsxg29pxL8qv8k/i1PRuRlpDMpTWH%0AyUhN53ngQ353n0pMEXcVa9C7FffOBHBPdh4CZOfhffndsZzzEMfplftxKWDs4Jtn7KCho8mN3WfZ%0AM2lNkWLOq36BZch/HnRlden4e+rS/mnruSlXl+7L1aXiVlpzGnnpmRviNMyDC/N3FLkMb8fOvnJl%0AuLn+KA4KyuDQz41g2dg5My2D66uluVI1WRnuHb6Gz8zNpL5OJCstg5A9vmgblUfbsFyR4/wYpVmX%0ALOytiQ6N4GnAAyQSCU8DHhB17ynmRRyH1uvdkvtnbnH/rPS6FHjwEtH3IqhbwHWplrsLpxa/uy6d%0AXbkfJ/nr0vMYNvSaS1Js/uuSub01j2+E8uphJJJsCaE+/iS/TsS0ZuVCxV6c/bT9kPbc33eRp2el%0AOc+9Xb4c6DqX7MwstE300TGtQOjfF8hOzyTtdSLhR69jVKfKJ8dsZm+Naa3K+CzYkStHdeqbPx9y%0A6teawD3neC6r/5fXHEYigeptnFBSUcaxVwsurDhAQmQsqW+SOLt4N9VbO6Froo+apjrnluzm4m//%0AkJWeSXJsAneP3cDY9t21KcIvjF2DFufbEfBTFed82P3D1zgj16Zvy9q0loI2rWduSL1hHpwvhuuS%0AIqWZdxSHt+PQG7JxaHx4NCEFjJVt+7txX24cGiQ3DgXpTimPj90gLS6R7PRMHuw5j7aJPlqmFTCp%0AVx1VHU38Fu0hKzWd16HPCF59hBp9Wxa5DKU1t6ohm7e/kGfevlIh5u1Lq03nUFLCY74X19YfzfXe%0A1ds48eTqXe4dv0F2Rhb3T/nx0DeQOl0+7jurvEozZy1upZVnvK1H5+XqUUgRvv/5XOqSqZ0VKa+T%0ACPPxR5ItIfZhJE+u3aNibatPKo+JgzVGdpW5JNdHB6xTnLPW6efGnT2ynDU1A7/Vh5EgwTrPWLrh%0A+G5E5MlZzZyro6ajyZXFe8hMTSc29Bn+a45gVwzXJOELlC35//H4f+SzWaQC8MMPPxAUFERgYCD7%0A9u0jJiaGmTNnFutnxMbG4u3tTVZW7onXGzduEBQUlOsxevToAt6lYAsXLsTHx4cVK1Zw8+ZNzp8/%0AT5MmTfDy8spZgALQvn37fJ8XFBSEpaUlz58/Z8SIEXTp0oWrV6+ybNkyNm7cyMGDxfelxPtY2lvn%0Au0VKRHA4lg7V8h1rYWdFdlY2kXef5DpWU1cL02rmVKpjjYqqKhVtLfnBdzlzb6yh1wLpynMAaxdb%0AIu89ocPEPvzkt5YffJfTcmjHQsduYm9NfEQMaW/ebbn2IugRBjbmqOlo5jv2hdxW50gkxIQ8xrRu%0A1ZynDG0rUbNbUy4uzL2tcnp8MqcmrSNZbsWvnrkBiVFxhY69IIYO1iQ9jSFdrkyxQY8ob2OOap4y%0Avb79hIjjim/xAPBgxzlSol8Xe4wFqVRAXapciLr0Vt+l3zD72h/MvbmWjpP75J5Iz7OVXHJ8EhZ2%0AVYqlLIrqVnQBdctUQd16GfKYinnqVq1uTbmQp26VhEr21jyTjwd4FvwIS4eq+Y41l52HKLnz8Cw4%0AHA1dLUzkzkObcd15eO0uj27czfceeXf0S4lPwszu0xLdvErzunTP9xamNhZUa2SHipoKVs7VMa1m%0AwV3fom09XlAZ3tcenn+gPbzVeUZ/Tq7aT5pspXlCzBsubS/8Vr4fqyTqVu+lo/jh2u/MvLmG9nnb%0AeBno37Mzero6ZRrD+1S3r05YcFiu58KCw6hRt4bC41dNX8Xje+9ul2Fsbkzsi9ic//5n0z8kJxT/%0Abes+loGDNYl5+rxXBfR5cbef8PREwX1eSTH8hBgN7a1ztlQGQCIhNuQxho5Vcz33VvqbZNR0tdCz%0AMs33ufV/7Evgyn/ILMbdt6zsq/Ik+GGu554Eh1NFwXXJ0q4K2VnZPJNrw0+CH6Kpq0XFahYA+W7z%0AkRyfiKVcPyz/Z4lEQkp8MpUK2U9XtLfmTURMrm12o4MfYWhjjnqe81DR3jrXrX2QSHhx+zFmsn75%0A3pFrvAp7/8Isz19GMPr6Kr7z+50Wk3sV6dpkbm+ds03vW5Eh4ZjXzX/trGhnhSQrmxd3340jIoMf%0AoaGrhVE1c8zqWBN99ykSuUFsZPCj3O+Vp19OfZNERVm/bFnflpTYBAbunMHkoHUM3jeLioX4Qgag%0AvIM1yU9fkiH3a93XQY/Qq56/bcTffkLU8ZuK30hZCYN61ZFkZdPi+Dw63FtH451T0a5sUqi43sfI%0A3pqEiNztOSb4ERUU5HdG9ta5bhmARMKrkMeYKDhvNXq4kpWewcPD13KeC950gvSElGIvw1uW9lV5%0AmifPeFpgnlElX57x9D15RpcZ/Tkhl2dUdanJ83tP8JzYh5/91jHTdwWthnoWuQzm9tY8z9s2gh9h%0AoaAMZrIyRMu1jeeytmFczZw3kbHcOvBuN1TzOtbUbl+foH+lu8HcPxfImZX7c/6urKKMnok+8dHv%0A+sTCMLO3znU7Lfhw+44uoH0DXFz9L1npmfleC1C5vi3R957SefEwpgauZfTpxdh3aVKk+EH6Rbmi%0A/K5SEccO4QrGDokxb7haAjmrhYK69Dz4EZXeU5ei5M7Dszx1KUBBXQr8993OQuXNDPHaMo2Zt9Yx%0AyXcZjoX8wghKb04jr0YTexCy+xwJBfwC+lOYvu2jP6IMisbOL+TGzncPXMqJSctAj3rDPIi4epfE%0A6HdzL65TezPs8jK+DVpD24VeObuFFYfSrEuhvoGY2Fhg3agWKmoqVHaujkk1C+77Kr5t28cyV3Rd%0ACg7HXEGbNpO16fddly6857oU6uOPdcNaVLSzQkVNBds2zqhpavDoauFubVyc/bRZ/RqkxibQadd0%0ABoespcv+mTmLUJKi4ogJfoRdv1aoamugaViOqh71eXzq0xcwV7S35nXES1LlctSo4HCMFOSoZvZV%0AcueEEgnRtx9jVrcaFaxM0Syvk+vvrx5EkpGajpm9NanxyQTsPItEtpOyQVUz6vZ05bbcrZUurjzw%0AyfErUpzzYXnbtLOsTSdF559PbVKM1yVFSjPvKA5GBYxD9T9hHGokG4dGnAqgaufGaJnoo6qlgU1P%0AV14FPyI5UpYH5Rk/pL1OwuATv8BWpLTmVtPikzlZTPP2pdWm33Lu50ZmWjrBB/Lv6p93vJ36JgnT%0AQs63lmbOCmBay5Ih+2YxLXg935z0ppqrfaHihtLLM9LikzlejN//fC516cnVO6hpqlPLsxHKaioY%0AVbegcgNbwnwCPqk8xgra88sC+mgTe+vct/ZRlLPWrIRtt6Zc+ojvSlLfJGFcxO8aBEH4PHxWi1Tk%0AmZqa4u7uTni4dKLt7NmzdOrUCScnJ5o1a8bixYvJlm0P7ebmxo4dOxgwYAB169alT58+REZGMmHC%0ABJycnGjXrh3BwcHExMTQvHlzJBIJLi4u7Nu376NisbW1xdfXF4ABAwawevVqJk2ahLOzM66urrkW%0Aj1y8eJGOHTtia2uLiooKurq6jBo1innz5qGurv5RnxcTE0OPHj3o27cvampqODg40KRJk1y7sZQk%0AbX09kvNsBZn8OhEdA718x+ro65Ga58usZNm973QM9ChvJt1yrmYLR37pNJ1Vvedg08iODpN6A6Bv%0AZoiVcw0SX71hbpPR7J25iQ6TelPH3aVQsWvp65KWJ/bU19L/1soTv2YBx2rKHee2wIvLS/eSGpf/%0Afn7yTBysqTvIneurin8hkXoFXdLzxJkmK5OGgnPyOdHW18u3rWhh61JmWgbhN+4RfOI6c5uMZr2X%0AN85dXHEf0w2A2z5+OHo2xtrFFhU1Fezb1cfK0Qbt8sXz5bKmvi6pRaxb8se1WeDFpY+oW8VBeh5y%0Af07K60R0DPL/UkVbXzffeUiROw8ApjUq4dK9BYd/3pbv9Xd8/Knr2YgqsvNQp119KjvaoF1et8hl%0AKK3r0pNbDzg4bwujtkxnyf1tjNk1i6NLd/E0MPcXuZ9KR0EZkgpZBnnW9WpgbG3GlT1nixRfYRRn%0A3cpMy+SRrI3/3GQMm7wW4dylGW3GlMztHf4r9CrokZjnHCS8TqC8QfkPvtakkgkDJg5gx4qS+WVa%0AYWgo6PPSZddazc+kz1MUY1oBMRZ0rKaBHpnJaURduUvd8d3QNCyHenltHCd0IzsjEw393H2XiUt1%0AylU1I2znuWIti46+rsJrq66CNqyjr0dKnjacJGvDugZ6hPjewtDCmOb93VFVV6VSLSsadm2Rc/0P%0A8rlJ8/+1xdy2MqrqqrTo746BuSE6hewftCrk75dTCuiXtRT04Smvk9Cq8OE6lZmeScSNUEKP3+T3%0AxmPZM3gJtbs2pel3XQoV99t48uZHqa+T0FYQj1aF/P3B22untoFeAf8OidL3UlIi9LQ/tT0bYelS%0AA2U1FWq2d8HCsRpa+tJ/93JmBtTt1ZyT87axrPF3RN1+TJ8NE1DV/Lhxizz1Cnq5FqgAZMjyHHXD%0Aj2+/GgZ6qGiqY9nTlRujVnGy0fdkpaZTf/3YT47pQzQrFDx2yNueCzpWM+95U1LC6ZtO+P92qNjj%0AfR8dfd18fbK0PSvKM/L3yck57Tl3+7euZyvLM87kPKdvZkAV5xokvIpnVpNv2TNzI56TemNfyDHc%0AW9oK2kZB+Z62vi5p72kbb1VpUJO59zczYt8c/Pac48auswo/u93UvqQnpxH0b9FuKaCoDCkFtG/t%0AD7TvDylnZkBN93o8vBDC0gajOf/7P3T9ZdQn/woyX1wK8rvkQuR32nJjh3oFjB1KSkF1SdG/68eM%0Af0Bal+bd38yofXO4KVeXkl7FExMeydGF25lffxTHF++ix+IRVG1cuNtflcWchl4lI2zau+C/7miB%0Ax3yKguKCj+uj846dAQafWcw3AX9Q3tKYQ9+szHn++c37PLkQwsYWE9nRdQ5mTja0LuQtWhQpzboU%0AcesBh+dtZciWacy7v4Xhu37kxNLdRBRxHKoo70h5naTw2qqlr1fgtVXR8XndOX6DG9tP882Rn5l1%0AfzM9V3zLgUlriI8s3ALA4uyndcwMsO3VnMvztrO14Vhe3X6Cx6bx0pxHIuH4iOVUaVuPofc2MCjg%0Ad5RUVbjq/ek/Kvq0HFWvgDxOF60K0lwtX/t4k5zrfcpZGDH1/l+MPL2I5wEP8f1F8S51RVHc82EA%0AX59ZzEhZmz4s16bfKie7Lt0spuuSImWZdxSGhoI6XphxKMD1edvJSs+gj/8qBoRtwLpLY8598xsA%0AL26EkpmahtPknqhoqqNnZULNr9vkG6MWRlnNrZo6WOM4yJ1rhZi3L802rWNUjubfd+fYj3/miyPs%0AtD9VGttRo209lNVUsGxQk+ptnNEs5HkpzZw1PiqW2Mcv2P/9apa4fIPfzjP8b+NEDKsW7haVpZln%0AyDN1sMZpkDtXC/n9z+dSl+Kfv+LAd7/huXgY08I2M+LUIoL2X+Te8U/77lHrPX10vvb8EWPplj97%0AcXVJ/vYceTOUjJQ0Gk3qiaqmOuWsTHAYWDzXJEEQyt5nuUhFIpHw9OlTDh48iKenJxkZGXz//fdM%0AmzYNPz8/tm7dyvHjx/Hx8cl5zfbt25k7dy6nT58mIiKCfv360a1bN65cuYKlpSWrVq3CyMiIDRs2%0AANKdU7p161ao+LZt28ZXX33F1atX6dWrF3PnziUjQ7qNs7W1Nfv37+fOndy/Evjqq68wNc3/q1hF%0AHBwcmDFjRq7nIiMjP/r1b7148YKQkJBcj4+lpKT08R/0nkOVlEBVXZWjS3aR/CaJFw+ec2bdvzh2%0AbJTz96RX8ZxZ+y8ZqencPRtA0PHrOHZs/PGf/wnxKIqvILX7tkRJSYmQHWff+x5mLtXpunUKFxfu%0A4umFom1xXaBPKNPnprjqUsLL16zsMYug49fJzsziya0HnP79APV7tgTgxt++nF33L/2WjWbO9TXU%0AbFGXwGPXyJL9qqQ4fEpR3leWOn1bgpISwR+oW8XpU87Dh47tNm8IJ5fvJUnBFo43//bFd91h+iz7%0Alh+vr6ZGCweCj10nO+vTbxvwqXHlPvh97/P+65JNYzs6Tu7Dmq8XMsl2AL/1/Yk2o7sWevFc7s8u%0AnjLIazmkI5d3nCYzLaNwQRVRcdWthJev+T/27jsqquNt4PiX3pEqCKggKooCIth7Q7Fj712jsdcY%0AjYnGiuVn7A1jLLEmsSR2xd4roFFRQRQpgqD0zvvHrusCiwosonnnc86eo+zd5RnulGdm785d2202%0A94/fJCsjkxd+T/FdewB3aRsX8qdSiEHCxt6GJX8s4dQfpzix50QxRFUEX8OYp6Tx4ML49WSmpOF1%0AfgntD/9MxOUHZKZnkJVr7HIc4Ung775kFkc7L1Abzv+5qJAINo75H036erD01ma6fN+PK3+ckfX/%0Ax9Yf5M6J64zfNpOFl9ZhXMaUwGv/Fm18+Ax1JfHVG3Z0/ZlAad8U7hfElTWHcOqe95ZIBVGg4eBj%0AByt4Plt6Mb//nxe4svEwXr98y+Sba7Fv7MwDaS4Fkj9hwF8XCb/3jLSEZE4t2IWeqSHlahVuC+MC%0AjXP5vwkAwb+dIDEogvTYBP6duwsjZzv0KlgW/f3z/D7lHluuuQuqGmo8y2+nmOJUDHlGs6FtuZw7%0Az1BRIeF1HL4b/yY9JY0HZ+/if/wGrkWZw8neWkmTOaln1x/yU+WBrOv0A9U8a9NKelGyvNbTe+Hc%0AsT7bhy1VSj6l1Pb9odcC4QHPCDh4mfSUNPz+vMBLv6dUa1un0O8pF1gBDv3wsV7zhnIqn7lDcVLm%0A/AckdWlW5YGs6fQD1T1r4yGtS4/O3OW3QYsJvx9CZloG/n9f4f7xG7h3b1Lo2D/3mobLwFY8OXaT%0ApKi3n/6LPxpYAQ79hGO3NJvK2hqjeHU/hF5/zJJdTLnLaw4Bu8+SmZZBzJMwzi/cTdVO9VHTVC9k%0A4Iri+zx1qUI9R1pP68WWgd7MchjIpt7zaTamM45KmIcWbKwrfL/k4tWQGl0bs77jLH52GMTe0avo%0AvHiEwl1bPj0e5R0b+NclogOekZ6QzJX5u9A2NcSydmVUNdXx/HUyTw9f41fH4WxzH0NafBItVn5b%0AuJCVtXj0CU/HvYxmUaWBrGs2BZMKlnT8pXAxf4wyiwSwtdlU1kvbdA+5Nv1OsfRLCpRE3lEUyjoP%0A9RYMBmBvrXHscBjO411n8dj1Heq6WqS9TeL04OVYNXCk1901NF41iqd/XiQrQznrq597bdXKvRJd%0AdnzHxUV7eF7IdfvP1aZbzuqH377zRD9+mee559cecmzWbzSf0ZuJt9fjPrAVAX9ekO2mVBifK2e9%0Avfss+75dSUxIJOkpaVzdfIzw+88U3lro0wMqwKFFyDPesXKvRNcd33GhCPVIEkvJ1yXTilZ0+mUU%0Af0/egHflQWxqPR2H1u64D2pdgNg+LcRPPbZa76aoqCrOWVPfJnF46HJsGjgy9PYaPFaM4uGfF4tU%0A9wVB+HIob9amBPPmzWPBggVkZ2eTnp5OvXr16Nu3L6mpqaSkpKCrq4uKigq2tracOHECVdX319g0%0AbdoUOzvJdlbOzs4kJibSoIFkoGvYsCG7d+9WWpyurq40aiS5t7enpyerV6/m1atXWFtbM2vWLCZN%0AmkTnzp2xtrbGzc2NJk2a4OHh8ck7qeS2fft2nj9/Tq9evQr0uj179rB69eocP2tL3numu3s1osei%0A4bL/hwYEo2ec81utesYGJETnXVRKiIlDx0AXFVUV2Tbj7664TYiOk23rnhz3/krJmNAo9E0l3/CO%0Ai3qb47l3z5evUfFTi5lDUkwc2kY5Y9c21ic7K4vkXItiyTFxeb75qG2sz+tHoeiYGFBvcjcODFj8%0Awd9n19KV1r+M4uxP23j458VCxfwxqa/j0Mp1PrSkZUr9zAt9H+OmoC7p5opd19iA+ALWJUXHg6Su%0AGJq/3y3gxMq/OLHy/Q5JQ32mEnL3iaKXFliygrql84G6lfvb2fJ1q/7kbuz/SN0qippeDekqdx5e%0ABgTnuRJe11ifhOi8k/3EmHi0DXTybdO1ejRFVUONa7/nvy33qZV/cUruPAzymcLzu08LVIaS7Jca%0A9G1FwLEbPL58D4Dgm4+4c+gydbo35d6JT7+q3N2rEb3kyvAinzJ8anvQkyvDOxramjg2q8HJtcrZ%0AxvdjirNuKRIbGoWB+cd3BPn/pHmX5oz3fr+bwOOAxxjkOgeGxoa8ic7/1m6Va1Tm560/89fGv9i7%0AZm+xxVoYHxrzUr6QMS+lADFKjs37rbY3j0IBSAqLwXfI8hzPaehqkyS3fayatiY2zV0IWHWoyLHX%0A8WpM/0XfyP4fEhCEvsJ+KW8bft8vqcougNCTjdOS4/1O3MDvxA3Za1oOa8+bCMk3ZzNS09k7Zwt7%0A52yRPf/jsWWy5wsq6XWc7BtE77wbl3PfBztJwbisY6xPtPQ8FNTb0Cj0CtA3OXk1pMOiobL/h997%0Aho5R3m94KfoAN+l1HFp5+k5JuROj35IUE4epXc4LN3SMDUiKTZDdX+n8yv2cX/n+tia9Nk/mpXRc%0AToh6m2O74fSkVJJi49EvRN+b9joOjVznRPNdzppPP69I6us4sjIySZfbNjjpRRQA2qWNSAyKKHBs%0A+Ul5rWDuYKQ4v0vJZ+4Qk6se2berQ8jpgm2VXBi1vBrRa9EI2f8leUbO+PSM9QucZ8i3f0me4Zon%0Az4iPeqOUOVwNr4Z0XjRM9v+wfOYOivKExJi4PHmFjlzbkJednU3Eg+ecW3uQzguGcXKJ5JvxKioq%0AdFn6DTYu9mzsOpvY0KgCxQ/g7NWQjnLtO6wA7TtRQfvOrwyKJES9RSfXNwjfvIhCv3TB2q+rgvwu%0Ad10qTH6XKJ07qH1k7qAMrl4N8ZKrSy/zqUuJn1iX3r02d5nf1aWzaw/itWAYJ5Yo3mUhNjQKa6fC%0AfSj/udc0ACq1rc2FeTsLFa8iyTFxsh275ONSVIYkBWXIb4xOjonn3LydOPVqil1zFx4fuZHnmLjQ%0AaFTV1dA1NSS+ELt3lGRdqtO3JfeP3eDpZcmHXyE3H+F36DJu3ZvwbwHmoS65+qXwgGd55mw6xvoK%0A+9akD/StivqA3OoM9ODmztOESXd/CTxzl6Ar96nh1VD2s4JQ5jidHPWWNLmcJyMplZSYBHTNjbBp%0AUA2DcuZc995LdlY2afHJ3Fz2F91PLEDLSE+2W8WnSHodX8AcNW/9evXohexYHWMD0pNS37+XkV6e%0A9wGIfRbJ2SV7GbR/DidnbyMpJv6TY/4YZa2H5X3feM7P20l1BW26UtvanFdivwQln3cUVUHnobnb%0Ag5axPrGPQlHX0aJSr8Yc8ZpLYpikn/RbcZBqwz2xbuJEyNGbvLoRyD8dZsteW75trRxz1ML63Gur%0AFVq60uaXUZz5aRsPCrlu/7natG2Dati4VWJjq+n5xnJnpy93dr7/0rbHnAHEf+J8uiRzVkXehEZj%0AYGFcqNd+7jyjQktX2v4yCt+ftvFvET7/+VLqkkv3JoT5BfHwiOTWtK8evuDWtpPU6NWUm78d/+Ty%0AJBdgjFaUs+pI27O2iQF1pnTjUP/823P4jUD2dZwt+7+9Z61C33ZJEIQvyxe1k8oPP/xAQEAA9+7d%0A48aNG9SqVYvOnTuTnp7O6NGj6devH3369GHNmjVERkbmeK2l5fvFWS0trRy7jmhpaZGWlvbB3+3u%0A7o6Tk1OOxz///KPwWBsbG9m/tbUl91dLSZHcn9vKyordu3dz+PBhBg0aREpKCj/88APt2rXLEfOx%0AY8fy/D5X17wXkOzYsYMVK1awdu1azMzMPliG3Hr27Mlff/2V46HIzf0XmOYwQPZ4ERCETXW7HMeU%0Ac66g8MP+l/efgYoK1lXLyx1rT9LbBF4FhRH55CVZWVlYOdrKnjexMedNuORef5GPQzEtb4Gm3D2D%0ATWzMiXkZXaCyvvPKPxgDazO05QZxC5cKvH78MsegDRDpH0xpp/dxqaiqULq6LRF3n2DbvAbaxvp0%0A2fk9I+6uY8TddehbmdLBZyJN5gwAoIxbJTyWj+TIqJXFdoEKwGv/YHStzdAyeV8m0xoVeBv4koxc%0AZSppt/Zf4DuHAbJHfnXp+QfqkpWCuhQVFEal+tVpOTrn1voW9lbESBeTze3KUK2lm+w5DS0N7Go5%0A8OxWoFLKFqmkumUnrVtdd37PyLvrGHl3HQZWpnT0mUhTad0qqtv7LzLTYaDsEargPJR1tv/k81DW%0AuYLsPNT0aohl5bL8eGsDP93eyMCNUzAqY8pPtzdS3q0yZnaWOMqdB3UtDWxrORBSwPNQkv2Sipoq%0AKmo5h8fCfBPv5v4LTHEYIHsUpAyhHynDO1UaO5OWnEroveACx1cYxVm3KtavRvNcbby0vXWhPjD6%0AL/P9y5dOlTrJHo/9H1PJuVKOYyq5VOLR3UcKX29la/IAZfwAACAASURBVMXPv/2MzzyfL+4CFYDX%0AfsHoWZvlWHwzdanAmy9ozFMUo1k+Mb72D8Y013hg6mRL1B1JG7FpUYNSFa1kz1s1diIhNPr9vcAB%0A6yZOZCSn5byneCFd23+eMQ59ZY+QgCDKVc95z3VbZ3uC7z7O89rn94NBRQUbuTZs62xP4tsEIoPC%0A0DXUo36unY8cG7vwVNr/l61mh0O96rLnjCxMKFPJhqe3FNfVj4kICMbQyizHwk0ZlwpEKxiXI/yD%0Ascx1Hiyr2RL2CReylm9QjXpjOub4mWlFa96GfnquGrD/IgscBsseYf5BlJGLB8DKpQIvFcQTfv8Z%0AKioqOe41buVsT/LbRKKDwgnzD8aiarkc45a1SwXZRSgmdpZUbllT9py6lgZlaznwQnpeop68zPHe%0AGrpa6Bob8LYQufgbvyB0rc3QlNva18jVnvjAl2QWpP1mZZMYFE6p6u/j0i1rDkBSAf7un+KVfzD6%0AufI7c5cKxD7O255f+QdjnqsemVW35dWdnOetfCtXQs8HKDVORW7sv8Bkh/6yx/OAp5TNk2fYE6Kg%0APb/PM2xzHJtfnvEiV54R8TgUMyXM4e7uv8hsh0Gyx8uAYKxylcHGuQKhCttGCKioUEauT7KRaxs1%0AujRi6O4fcrwmOys7x05VbX/sj0Ulm0JfoALgv/8i8xwGyx5h/kFY5Wrf1vm07whp+7aUa4PW0jK8%0ADgr/6O+OevwSiyrlcvzMqKw5b0JfF6gMd/Zf5AeHgbJHaEAQ1gryuxcfyO9ynof3+Z2rV0MsKpdl%0A1q0N/Cg3d/hROndQljv7L/KjwyDZI7+6pKgMYR+pS65dGjE8V13KkqtLtfu2wKldzt1rzO2tiXn+%0AqlBl+ZxrGgBmjuUwLGvO8wv3ChWvIu/mzvJjtOUHymChoAzhd5+goafNsIv/o7TcLayys7JRUYGs%0A9ExKVytPkx/65Hg/k4pWZKSkkRBZuA8uSrIuqaqpoqKW82vG6poaBS6D3/6LzHUYLHu8DAjCqrpt%0AjmOsnfPPO1BRwbJq4folVQVz6cKU4R1ljtOxj19i6vi+z1TX1ULbRJ/4l9GSNQAVlRxft1fTKtz3%0AOsMDgvLkqFYuFYhSUP/D/YMp4/S+fqmoqmBRzZawu0958/wVyW8ScuSM5pVtUNPUINw/iPL1HRnp%0AuyRHzO8+PM5MzyhU7PlR1nqYhp42Qy7+D3MFbToz/f3uiuaO5Sil5H4JSj7vKKpoBfNQ80LMQ1XU%0AVFFRlTzeH6CCqoYaAGpaGlTs3gh1PW3Z09ZNnHilhPXVz7m2WsatEq2Xj+SfUSsLfYEKfL42Xb1z%0AA/TMSjHm8gom3lnP0MPzAZh4Zz2OHepiYGmCY8ecuxbaNXQi9FbeXF+RksxZG4/tjF39nLdBNK9o%0ARWwhc6XPlWcAWLlVwnP5SP4etbJIF6jAl1OXVBTkG2qFGKvza88xCsrzSkF7Nq9uS8Sd9zlr513f%0AM8xvHcP8JDlru80TafzzANS0NKjSrREacn1SucZORNxUzmc+wtclOyvr/8Xj/5Mv6iIVeYaGhowe%0APRoNDQ2OHj3KmDFjOH36NO3atePmzZu0bdsWf39/2fHyu6oo+v/H3Lx5k4CAgByP9u3bKzz2U967%0AYsWKDBgwgFWrVnHy5EnS09PZunWr7Pk2bdrk+X137tzJ8R7Lly9n/fr1bNu2DTc3t9y/4qNKly5N%0AtWrVcjw+xZVdp6ncyBnHZq6oa2lQu3tTzO3KcOvABQCcWtdi7N7ZACTGxuN39BqeU3qiZ2xAKUsT%0APMZ14eruM2RlZpEQ/ZZ7J27S/rveGJiXwsTGnKZD23F931kA7p+6RfLbRDrO6IemjhYV61Wjukct%0A2fMFFXU/hEi/IBpM74Wmvg7G9mWoOdyTgO2Sb271912MVS3JYljA9tNU7dIQS1d71LU1qTW2E5lp%0A6QSfvsvjf67xW4NJ7GwzU/ZIjIzl1Hc+XP3fH6ioqdJi8TAuLdyt9ElTbrH3Qnh9NwjXGb3Q0NfB%0AsGIZqo7wJHCbpEwdzi/GvLbyFviU6equ0zg0cqbqB+rSGLm65H/0Gm1z1aVr0rqUHJeIx/huuHVu%0AiKq6GjZOFWg6oj2Xd5wEwNDCmP6rxlHOxR51LQ06zhrA65BInlxRzi2Y3tWthnJ1y224J/7SujVQ%0Arm755apbtaV1K+j0XQL/ucavDSaxo81M2SMxMpaT3/lwpRjuHQxwbZcvlRo5UUV6Hty7N8XMzpLb%0AByTJdbXW7oza+xMASbHxBBy9RuspPdCVnocW47pwQ3oedoxewdIWk/ml7XR+aTudP6ZvJC4yll/a%0ATic0IAhDC2P6rBpLWel56DCrPzEhr3haxPPwufslF8862Lk7oKqmSlnnCtRoV5eAE3m/qVfQMjjI%0AlaFO96aUtivDTWkZnFvXYlyuMrSTK0PrcV24Ii3DOzbVbGUXapUEZdat5LgkWo7viqtcG28yoj1X%0AdpwqsfJ9DY7tOoZrI1dqNa+FhpYGHj09sLGzwfcvybdr6repz5I/l8iOHz1/NEd3HeXUvi/z7xpz%0AP4TXfkHUfDfm2ZeR3OpGOuZ1OreY0rVKdsx7F6ObNMZS9mWoNsKTR9IYveRifLTtNBW7NcS8pj1q%0A2po4j5OMB6HSXRZs29em7oKBaOjroF/OHNdp3bi/4UiO32dSvTwJL4qnnV/cdYqqjZyp3qwm6loa%0A1O/ejNJ2Zbgm7ZdqtK7NlL0/A5J+6fbRq3Sa0gs9YwOMLE1oN647l3b7kpWZRWZmJj1+HEzT/q1R%0AUVWlbpfGVHCtzIWdknHapmp5hq4cj3l5S7T1deg9bxh+J28Q/aKQC1P3Qwj3C6KpdFw2sS9D7WGe%0A3NkhOQ/DTy/Gxl1yHm7vOE31Lg2xko7L9cd0IiMtnaefsNtFyttEGo7vQjWvBqiqq2HpZEftEW1l%0Av6cwbu86Q4VGTlRqXgM1LQ1q9GiCqV0Z/PdfAsChtTuD9s0CIDk2gX+PXKfZlO7oGOtjYGlC4/Fe%0A3Nl9huzMLJ6cuUtqfDKNx3ZGXVsT6xr21OjZlFvSvtPAwpiuq8dg5VIBNS0NPGb1IzYkkmeX/wXg%0A1o7TVGtXB/smzqhra9J8Wk/evIjieSEWfN7eCyH27lMcZ/ZCXV8H/YpW2H/TlmdbJbE0v7AUk9qf%0AdhuhZ1tPYzeoFUYudqjr61D1+55EXbxPspIvUnl9P4QovyDqfC9pz0b2ZXAZ7sl9aX7X88xiLKXt%0A+d/tp6nctSGlpfWopjS/C/F9X48MypqjbaRPXDG12Q+5sss3R55RV5pn3JDLM8bL5Rl35fIMI0sT%0A2ozryhVpe37HppqdwjzjnnQO11k6h6tUrxpOHrW4Vsg53Ds3dvlSsZETDs1qoK6lgVv3JpjaWXJX%0Amlc4tnZn+N4fAUlecf/odVpK8wpDSxOaj+vCTWleEXL9ITYu9tQb1Bo1TXWMrM1oNKI9D0/dBqCc%0AW2VqeDVk65DFJL/99G/If4x8+1bX0sA1V/uu0tqdwdL2nSRt382ndEfXWB9DSxOajPfidq58Lz/+%0A+y+ia2JAozGdUNfSoHrHelhVt8N/f9EW0K9/Qn43Ui6/u5crv2spl9/9PnoFy1pMZkXb6ayQmzus%0AkM4dissNaRnk65KZnSV35OrSCLm6dO/odTxy1aV3ZXgmrUv15epS4xHteSCtS+qaGnScMwhrJztU%0A1dVw6VgPh2Y1Cr17zOda03indDVbkmPiSUtILvTfO7dX90OI8AuikdwY7TbcEz9pGQb7LsZabu7s%0A2KUhZaRlqCNXhvTEFGKehtN4Zm/0ShuhpqVB/UldyUjLIOxmIEnRcTj3aUbtbzugpqmOsZ0lDaZ0%0Aw3/XGdmH9UX1OevSg1O3cPKsQ3npPNTGuQJO7eoWaBcVRW7tOoN9IycqS8vg2l3SL/kdkPRLVVu7%0AM3SvXL909Dot5PqlpuO8uPWJ/dLDU7dx69kMiyplUVVTxb6RExXqV+NBIcugzHH6/g5f7NvXoWxT%0ASc5T57sexL+IIuJGIBE3H5OelEqtyV1R19ZEy0gf17GdCLv6oEC7qMD7HLW5tP6b2peh9rC23Jbm%0Ajt+cXiLLUW/tOIVTl4ZYuVZEXVuTBmM6k5mWzpPTd8jOyubOTl8ajOmMQRkTdIz0afZdTx4du0Fi%0AdBwRAcFoGejS/PteqGtromtiQOOJXXl+7SGp8cprz6C89TBFbbrepK5kStv0O+bF0C8p8jnzDmWI%0AuR9CtF8Q7rnmoQ8VzEMfbjuNfT7z0PSEZMIv/4vL+E5omxmipq2B89gOZKVnEnH1IZlpGdSY6EWN%0A8Z1QUVPFqnF1KnSpz7+bPn2Hhfx8rrVVFTVVWi0exkUlrNt/rjZ9au4O1jWdgo/nDHw8Z7B7kGQd%0Ax8dzBoEnb0vWuv83kkotXFFRU6XBmE5o6mrx799XC1Wuz5mz6hjp027uYEwrlEFdS4N6w9tiYmuB%0A3x8XChX758ozVNRU8Vg8jPMLdxOihM9/vpS69PjUbcrVrkLlVm6oqqthUqEMrr2bEXi8YGN19P0Q%0AXvkFUV86Rhvbl6GGXM7a78xiysjlrFW6NsRCeh7cpefhme9dnvxzja31J7Gr9UzZIzEyFt9pPlxb%0A9geZaRnUnuBFrXGSPqls4+o4dKnP3c1F75MEQSh5X9TtfvKTmprKmzdvsLCwoG/fvvTt25fvv/+e%0AgwcP4uzsXNLhyURERLB+/XqmTJmCvr7cVc3m5lSpUoXk5E9Prrds2cI///zDnj17sLa2Lo5w8xUR%0AGMqO8avoNGsAJtZmRDwJZdPQxcRL7wOqbaCLmdy24vtmbKL7/GH8cGElmRmZ3D54iSNL399eade0%0A9XSfN5QZvsvJysri2p6znFp7EID01HQ2DFxI9/nDmHtnE4mv4/hjpg9B1x8WOv4jI1fSYtEQht1a%0ATVp8MgG/++K/TbI4blLRCg1dyVWXIef8ueS9l7Zrx6JjakikfzAHBy4lU3of8oRc2+VlZ2aR/Dqe%0A1LdJWNV2wLSSNU1m96fJ7P45jtvWbCrxLwv27bWPuTBiJXUWD6Gr32rS45N5vN2XwN8kZSpV0Qp1%0AaZmqj++E0/hOsm9StDu5ALKzCVhxkHsrDtLxwhL0rE1RUVdDRVWF3kG/AnCo0VQSlRwzKK5LPh+p%0AS93mD2PmhZVk5apLofeC2T52BR7ju9J94XCS4xK5uPU45389CsDTq/9yfPk+hmyagpaeDk+v/cuv%0AI5YptTz/jFxJy0VDGCGtW/6/++L3gbrVbu1YdKV168AH6laWXN0qDpGBoewav5oOs/pjbG1G5JOX%0AbBm6hIR8zsNfM3zoMn8Y319YQWZGJncOXuLYUsn2pIm5toxNjIkjKyuLt9IyBV19wMnlfzBw02S0%0A9HQIuvaArUo4D5+zX7rx53l0DPXo5f0NpcqY8DYiltPrDnF937kilSE8MJTt41fhJVeGjbnKYC5X%0Ahj0zNtFj/jB+lJbh1sFLHF6a89Z1BuZGstfLy32roeGbppKdncWNvy6w5/tNRSqHPGXWrZf3gvl9%0A7Apaje9K14XDSIlL4tLW41yUtvGSUrOZZAeFjIzMHP+/fabot15RhpBHISweu5gRP43AwtqC54+f%0A89Pgn4iNknx7VNdAFytbyU4dZmXMqNm4Jk51nOgyrEuO95nZbyb3rt3j4GNJO1CTfovqoIfk/50q%0AdfpcReLciJXU9R5C97uSMS9wuy+PtsqNedJvTziN74TzuPdjXgfpmOe/8iABKw4Wa4xnRqykvvcQ%0AekpjfLTdl4dyMb77hsfLs/7cWrSXJusluUa0XzCn+i8lM0UyHtz4eScNf/mGHrdWkpGUysNtp3nw%0A64kcv0untBHJxXQv9rDAF/w6fgU9Zg3ExNqc8CehrBm6iLgoye2idAx0KW1XRnb8jhkb6Tt/OAsu%0ArCEzI5PrBy9yYOkuAFITU9g0ZjndZw2k68wBRDx9yeohC3kTKRkfrvxxFmuHckw/sAA1NTX8fW+x%0Ac5ZPkeI/MGolbRYNYezN1aTGJ3P3d19uS8dlU7nzEHzOn3OL99JpzVj0TA0J9w9m36ClZEjH5Z7b%0Av6NsbQdU1FRR01BnyiNJfrSnvzcvrj/i4JjVNBjvRZuFQ0iJS+LWbye4sflYoeOOCgxl//g1eMzq%0ARylrM6KevGTXkKUkyvWdJrbv+87DMzbTbv4Qxl38hayMTAIOXsZ3iWQnpMy0DHYNWUq7BUNoMKoD%0ACdFx+C7ew2PpBzIhVx9wdvmf9PSZhJaeDiHXHrBn+PtbTAWeus2Jeb/TfuFQ9EwNeekXxM5BSwp9%0Af+cbw1ZQY+kwWvuvJSMhmWfbThO8RXKhkkElK9T1JDtvVJ7QmcoTOsvab9PTCyE7m8BfDhD4ywGC%0ANh9Hw0SfOtunoq6vQ9SFe9wauapQMX3MiW9W0sR7CANuS9rzvzt8uS9tz8Zy9ejFWX+uee+l1TpJ%0Ae47yD+bIwPftGUBXepuk5Fd5b7k27LGkXqlqSKbgwzwkX0LwqTREKeUID3zBtvGr6DJrACbW5kQ8%0ACWVDnjzjfXveM2MjPecP56cLq6R5xkX+yZVnGJobyfoDeemp6awbuJAe84ex4I4PCa/j2DtzE0+v%0APyhSGV4FhrJ3/BrazuqPkbUZr568ZPvQpbK8QstAN8ftrQ7M8KHT/KFMufALmRmZ+B+8zElpXhEb%0AGsXWgd60ndWf1t/3JvlNIg9P3+bYQsmtA9x6NEHbQJepl1bmiOHZtYf8NmBRkcrw1/g1tJFr3zuH%0ALM2RG5nKte+/Z2ym/fwhjFfQvktZmzHWV7KorKapTrlaDtQd0oY3L6NZ3Xwq8a/e8PvgJXj+NIAm%0AYzvzNuw1u4b/r9DfSn3nXX7XXi6/++0j+Z3X/GFMl+Z3dw9e4vgnzh1y32po4KYpZGdnceevi/xZ%0AhJw1MjCUPePX0F6uLm0dujTfMuyf4YPX/KFMk9Ylv4OXOSFXl7YM9Kb9rP60kdalB6dvc1Raly5v%0AOYaWnjZ91o7HoLQRsS+i2DHif4QVYafDz7Gm8Y5u6VIkKmjnRfX3yJW0WjSEkdIy+P3uy10FZXh2%0Azp+L3ntpL507R/gH89fA92P0kfHraPpTXwad9kZFRYWoB8/ZP3AJybEJAPw1aCmNp/ekzpiOZKZl%0AcP+PC1xcsk9p5ficden2nxfQNtSjq/dwSpUxIS4ilnPrDnGriPPQV4Gh/CHtl4yk/dLvufpWE7ky%0AHJqxmQ7zhzBRWoaAg5c5vfR9vzTuXb+koU45d0m/9DY0mpUtpnJ+zUFU1VTpvXESeqaGvAmN4uD3%0APgRf+bfQ8StrnA45eZsrc3fSeNEQdEwNeeUXxJGBS8nOzCL1TQKH+3lT74c+9L+xisy0dMKuPuDU%0AjC35xvUhf45aQdtFQ5lwcw2p8cnc/v00t7ZJ8iGzilZoSmMOOufPmcV76CLNUcP8g9gzaIms/p/7%0A3x9o6usw/NhCVNXUeOx7h2MzJflEanwyO/stovWcAUy6u560xBSeXf6Xw9MkfWfZ2lXos/07ANS1%0ANfGYM4BWP/bj+fVH7Opf8HFOWethx8avo8lPfRmQq02nSNs0gF4x9Uu5fc68Q1nOjFhJA+8h9Lor%0AOQ/y81AjBfPQpuvHoi2dh56Um4eeHbWa2j/2pdOJBahpaRD74Dkn+i8hVXoezoxcRX3vIfQb4kFi%0AWAznx67n9b1nSinD51hbtZau2zed3Z+mudbtfyvEuv3naNMpcUk5bsOqqi75kvS72/nEhkRyeNom%0APOYMxMvMkPCAYHYN8CY9uXA7zn7OnPX0Ykk7GbhzBjrG+kQFhrK1zwLiCnnrX/g8eca7etR8dn+a%0A56pHvxby858voS49v/qAQ5PW03hyNzqt+JakmDjuH7rKpTUFX0c78s1KmnsPYehtyXm4t8OXAAVj%0A9POz/lz23oundIx+5R/MIbkxOuMjOeuxb1fRbOEQnAd7kBAWw4nx64lSUp8kCELJUsnOzlbO1wuK%0AqHnz5gwfPpzevXsDkgtTdu7cycqVK/Hx8WHMmDFs2LABJycnYmJiGD16NJ6engwcODDPaydOnIiW%0AlhaLFkmS7l27drFp0yZ8fX3x8/OjR48eHDx4kHLlyhEQEMCAAQPw9/dHS0tLYWwODg5s2rSJxo0b%0A079/f1xcXJgyZQoAoaGhtGjRgiNHjlC2bFnat2+Pvb09U6dOxdbWltTUVE6fPs3MmTNZvXo1jRo1%0AYvr06aSmprJ8+XKFv+/Fixd07NiRPXv2ULmycr8tPNG2l1Lf73Ozzfoqrqv6IFPl7rpZIm5rfv2F%0AKPsfqEvhqpkfP+gLl84XMQQVyX9hAzYtVD5+0Bdu/s35JR1CkXV0HV3SIRRZ7yzTkg6hyP4LbfqK%0Axpdxa6TCsstWnJN/TdL+A+ObS+rXX4ZwjS9249BP9q9a+scP+sIZoFbSIRSZRvbXnyslq3z9I5zq%0AfyBntcz6+vulr381AKJVv/72oPEfaA9WmV9/GV6rfv35ku5/YIz7L7Tpiulf//jw5itP+ZJUvv72%0A/PXPHMDgP9AnpfwH6pJh1td/HgDGvthR0iEISpS4cGBJh/BZ6H2/9eMH/Ud8UZ/Szps3jwULFgCg%0ApaWFo6MjPj4+uLm5MWrUKCZMmEB0dDRGRkZ4enrSt2/fAv+OqlWr4urqSrdu3Zg4cSLVq1dXWvya%0Ampps376dVatWMXToUGJiYlBVVaVq1aosW7aMRo0afdL7HDp0iOTkZLp27Zrj51ZWVhw/LraxEgRB%0AEARBEARBEARBEARBEARBEARBEP4fUNItPYUvxxezk4rweYidVEqe2EnlyyB2UvkyiJ1UvgxiJ5Uv%0Ag9hJ5cvwX2jTYieVkid2UvkyiJ1UvgxiJ5Uvg9hJ5csgdlL5MvwXdl0QO6l8GcROKl+G/0KbFjup%0AlDyxk8qXQeyk8mUQO6kIX6LE+QNKOoTPQm/mtpIO4bP5+rMfQRAEQRAEQRAEQRAEQRAEQRAEQRAE%0AQRAE4YsnLlIRBEEQBEEQBEEQBEEQBEEQBEEQBEEQBEEQip24SEUQBEEQBEEQBEEQBEEQBEEQBEEQ%0ABEEQBEEoduolHYAgCIIgCIIgCIIgCIIgCIIgCIIgCIIgCEIe2VklHYGgZGInFUEQBEEQBEEQBEEQ%0ABEEQBEEQBEEQBEEQBKHYiYtUBEEQBEEQBEEQBEEQBEEQBEEQBEEQBEEQhGInLlIRBEEQBEEQBEEQ%0ABEEQBEEQBEEQBEEQBEEQip16SQcgCIIgCIIgCIIgCIIgCIIgCIIgCIIgCIKQR1Z2SUcgKJm4SOX/%0AmajstJIOoUjqpquVdAhFFqhZ0hEU3QjNuJIOocjmp2qXdAhF1jXl6y+DdvbXn1i8Vvv6h9KB0WdK%0AOoQiC3AdXdIhFNmhO2tKOoQii+05uKRDKLI3YTolHUKRvUwyLekQikT96x8aaJqRXNIhFFn7pHsl%0AHUKRdTepUdIhFNlo1aSSDqHItmcZlHQIRVY/5evvmB5off1z6SaZiSUdQpFdVdUr6RCKTF2lpCMo%0AOs+U9JIOochSsr/+Nn1V++svg8PXvcwKQKDm1z/Glcr++jeLD/kPTIJSVb7uMnz9PRIYZ339beGV%0AamZJh1Bk7f8DeYZd+ZiSDkEQhP8Hvv5RSxAEQRAEQRAEQRAEQRAEQRAEQRAEQRAEQfjiiYtUBEEQ%0ABEEQBEEQBEEQBEEQBEEQBEEQBEEQhGInLlIRBEEQBEEQBEEQBEEQBEEQBEEQBEEQBEEQip16SQcg%0ACIIgCIIgCIIgCIIgCIIgCIIgCIIgCIKQR1ZWSUcgKJnYSUUQBEEQBEEQBEEQBEEQBEEQBEEQBEEQ%0ABEEoduIiFUEQBEEQBEEQBEEQBEEQBEEQBEEQBEEQBKHYiYtUBEEQBEEQBEEQBEEQBEEQBEEQBEEQ%0ABEEQhGKnXtIBCIIgCIIgCIIgCIIgCIIgCIIgCIIgCIIg5JGVXdIRCEomLlIRPkmd9g3oNKYr5mUt%0AiAgOY4/3Du5d8Mv3eDsne8asnkR8TDyzvaYrPEZFRYU5h7xJTUxhfq8fiyt0dG3McFs4CNOaFclI%0ASuX5gSv4L9gD2Xk7NHVdLdwWD8G2a0OONJpC/JNw2XOaxvrUmN0Xy6bOqKqrEXX1IbdnbSM5LEZp%0AsTq2r0vDMZ0wKmtOTHAEvt57CLoQoPBY7VJ6tJ0/hPJ1q5KdncUT37sc+3ErGanpAFg4lqf1T/2x%0AcCxP4us4bv9+mqubjsheX6WNO43Hd8G4vAXxETFc2XiEO7vPyJ43tS9D2/lDsK5hT1JsAtd8jnBt%0A87FCl03dqjSWs79Fx6UKWUkpxB0+R9Sy3xSeB9MxfTDq6oGakQHpYa94vXEfcQd9Zc9rlCuD1fLp%0AaFia8qRBv0LHVFh12jego1x72PsJ7WG0tD3M+UB7mC1tDwuKsT3o2JjhsmgwJjUrkpGUQuiBK/w7%0AX3F7UNPVosbioZTt1pBTDaeQ8CRM9pzHjRVoWxiTnZUl+9mrcwFcG7is2GJ/R9vGDMdFQzByq0Rm%0AYgrhB64QOH9XvmWotmQYVt0acaHBJBLlyqBTzpyq8wZiVMsBsrN5czOQB7O2kxwSWexl0LM2pdbC%0AwZjVtCcjKZVnB69wd8HefPul2t5DsOvagL8bTyVOrl8CMHG2o+G6MaTGxHO8w+xij/1DunfvyPfT%0Ax2JnW47Ax0H88MNCTp46r/DYJ4FXsbKyIEuuDp08dR6vLoM/V7gyjTs0ptfYXliUteBl0Et+8/6N%0A2+dvKzzWwMiAET+OoGaTmqhrqBNwNYD1P60nOjxadkzNJjWZsnwK/lf8WTR60ecqxgddunaL7+cu%0ApXZNZ5b+/H1Jh5ODamkLDMZPRMPRkezkZFLO+JLos1Fhe5C9xswMky3bSd63h8Rtv0l+qKmJ/rAR%0AaDVugoqODhmPHhG/djWZz4KLNX51q9KU/nGMdHxLJv7IOaL/t0Vh/Cbf9qVUVw/UShmSHv6KmE17%0AiT90GgAVLU3MJg1G36Mhqro6pNwLJGrRBtIeuOjSUwAAIABJREFUhyglTkNrMzznDcLKtSLpianc%0A//sKZ7wV9//ug1rjPqAl+qWNefXwOSdmbyPi3jMA1LQ08PixPxVbuKKupUHI1Qcc/X4zyW8S8rxP%0Ay1n9qDPMk/nl+wJQrm5V+u/5gYyUtBzHHZy4jodHrhewPKa0nDeYMjXtSU9M5eHfVzi/SHE/6jrY%0AA9cBrdArbUTUw+ecmb2dyABJedS1NGg0vSeV29ZGQ1eLCP8gzs75nejAUABKlTWn2ez+WLtXIjsb%0Awm495szPO3gb8qpA8X4KTWtz7BaOQL9mZbKSUnh98CLPF+xQWKbS/T0oM6IDmpYmpDyLIHTpbmKP%0A38hznK5TBZwOexM0ZS1Re8/keb64dO7SlolTRlK+vA1Pnzxj7pxlnPW99NHXjRg1gAXeP+BavRkv%0Anr8EwLGaA3MXfE8N1+okJiZx6OAx5sxaQnp6ulJjdmtfjzaju2BWtjSvgsM5sHgnDy74KzxWt5Qe%0AvecPp3IdR7Kzs7nne5s9P/1KujQPr9LQiY5TelGmog0JMXH8vXwv1/dfkL3ewt6KPvOHY+tSkYTY%0AeE5vPozv5sNKK4uGlTlWc79Fp4YDWUkpvP3nPJGLtyqsS8Z9PDEb0gl1C1PSQsJ59cvvxJ+6BoCq%0Ang4WUwdi2KouqoZ6JFy8Q9iM1WTGxikt1tyc29el+WgvTMqaExUczrHFu3mcz3xIp5QeXvOHUqGO%0AI9nZWTz0vcPBn36TzYfk9d8wCatqtng3HCf7maq6Gp7TetFwWFu2DF5M4Ln88/nC0LExo/qiIRi5%0AVSRDmrM+nL8735zVackwrLs15GyDybKcVcfGjCaX8ubXatqa+LqNJTk0Os9zyqSsvla7lB7NZvfD%0ArqmLZC798AXn5u0kwi+oWOMHSd9afuEI9Gs6kJmYTMzBi4QuVNy3mvdvjcVwSd+a+iyCl0t38+aE%0AZHyyWz4W0y5NyM7IlB2flZrOHUflz0cNrE1pOn8wFtK/++NDV7icz9/debAHzgMlf/foB885P3s7%0AUdK/u9femZRxr0R25vt8+01QOLtaz5T9nkaz+2NVx4HsjCxCzvpxfvYO0uKSlFKGZvMGYyktQ+Df%0AV7iUTxlcBnvgMqAVuqWNeP3wOedmb+eVtAzyKrSqSYfNk/ijx3xeXn0AgFnVcjT+sS+lnezITE0n%0A9OoDzs3eTlLU2yKXITctGzMqLhqOYc1KZCalEHXgEsHzdyosU5kBrbAe0R6tMiYkB0cQsmQPr4/f%0AlD2vYVYKh1VjMGlWgwvl+5CtoN8qDto2ZlRdNIRS0rl0xIErPP7AXLqqdC59scEkknLNpR1yzaUf%0AKXku7di+Lo2k62OvP2F9rJ3c+thjBetjbeTWx27JrY+5dGtMxyXDyUzLyPGev/WYS5hfEGqa6rSc%0A0QfHdrXR1NXmdVA4Z5f9wZOzhR8zlLVOqWtjhuvc/pjXqQLZ2by+85Q7P24nISii0LHl9qWsUzae%0A0IVG47zISs95nlY2GE9i9KflJYbWprSaNxgrV3vSpGPaOW/F/VLNQR7UlBvTTs/eTqR0PqSupUHj%0A73riIDd/8P35/fwBwNLJjg6rx5AcE88Or9mfFF9BVGtfl8Zy7eO09x6efiBfajd/CLZy7eOI3HkB%0AcPZqSLt5g7ix7SSnvPfkeH2T8V1w7dEEXWN93ryM5uLav/Hff7FI8Tu1r0uz0Z0xKWtOdHAExz+S%0A73WePwQ7ab73yPcuh+TyvQr1HGk9rScWlWxISUjmke9dDs/fQVpiCjW7Nabr4hFk5qo3G3vMJdTv%0AaZHKUL19XZqO7oyxtAwnF+/myQfK0DFXGf6RK4NFlbK0/aE/Vs52pCWmcP/odY4v3ElmemaO91FR%0AUWHkwbmkJaWwude8IsVvoCDHu/CBHK+GtD1EP3yOr9w4rV1Kj6ZyOV50rhxv8vMdknLKvW/ArrP4%0A/rStSPG/81+aO7zLMwxqVpblGc/m/67wnFgO8MB6RDu5PGMvMe/WA1RUKDexKxa9mqFuYkjSw+cE%0Az91B3LUHSo1XETVLC4ymjUezelWyk1JIPunL27U+CstgMHQAeh08US1lSGZEJPHbdpF09CQA1ufz%0AfgaloqXJq5ETSLujeI4uCMLXSdzupxhlZ2czbtw4atSowT///FPS4RRaOUdbvlk2lj3eO/i25iCO%0A+vzNhI3fYWJpqvD4+p0bM37DNCKehSt8/p2WAz2xKF+mOELOocHmCSRHxHK47kTO9liAjac7lUe0%0AyXOctoURrY7Py7GAI6/2L9+gbV6KY82+40iDyahqqFN7+TdKi9PCsTydln2Dr/dultUcxVWfI3Tf%0AOAEDSxOFx7f3HoaGrhbrW03Dp90PmFW0psX3vQHJhKnXr1N4dvlffqk9hr/GrKLBtx2p0sYdACuX%0ACnReMZqz//uTxU7DOTF3B55zB1HWvbLs9X22TefJmbssrTGSfd/8Qo2eTTG1L/z5slk9k4zI1zxt%0AMYTng2Zg0Ko+xoM65znOeGAnSnVuwYshMwl06070yh2UWTQRraoVANCt60K5371Jf1n8FxIoUs7R%0AlhHLxrLXewejaw7imLQ9GH+gPYz7gtpDnc0TSQmP5USdCVzqvhArz1rYj/DMc5y2hRFNT8zPcRFK%0Abpd7LeRv20Gyx+e4QAXA9ddJpEbEcr72OG50n49F21rYKiiDloUx9U8uzLdNu2wcT/qbRM65jeGc%0A+1jS3yRSY8M4hccqW6PNE0iKiOFgvUmc7rmQsm3cqTI8b7+kY2GE5wf6JVuv+jTePJ74YOUtQhWW%0Ai0s1tmxezsyZC7G0cuaXFRv5Y99mrK3zr9eebfugb2gve5TEBSoVHCsw+X+T2bJwC71q9GL/pv3M%0A2jQLM0szhcdP/t9kjMyNGNVyFEMbD0VdQ51JyybJnu82shuj5owiLDhM4etLwq+/72Ph8nWUL2tV%0A0qEoVGrOXLKio3ndrzdvpk5Cq2EjdLp2/+Br9EePg6ycCzb6I0ah4eRM7LjRRPfsRmZkBKXmFG3h%0A5lNYrZxFRmQ0wa0GETrke/Rb1sdogFee44wGdMawUwtCh87kSe2uvF61HcsFk9Cqag+A2ZSh6LhV%0A50WfSQQ17UtG2CusVinvosVuGyYQHxHL2kYT+b3vAhxau1N7aN5+p1ILVxpP6sqhSev5xW0Uj0/d%0ApueWKWjoaAHQdGoPLJ1s+c3rJ9Y1nYyKCrRfOiLP+1g4lsepa8M8P3/zIgpvh8E5HgW9QAWg48YJ%0AxEfGsKnhJPb2WUjF1u64KShPhZauNJjUlSMT17Ou5rcEnbqDl1x5Gs/ojXVtB3Z6zWFD7XHEhb6m%0A06YJste3XzOG1LeJbKw3gU31J5D6NpEOq8cUON5PUXnzNNIiXnO33ige9JyNcZs6WA5vn+c4k7Z1%0AKTejP08nreFm1QFE/HqESuunoFXOIueBKipUWPQNmYkpxRJvfqo7VWX1em/mzl6GQ4W6rFuzha2/%0Ar6GMlcUHX2dpWZrRY4fm+Jmeni779m/m1k0/qlasR5eOg/Bs24KxE4YpNWYbx/IMXDaaA947meo2%0AjFM+//DNhikY5ZOH91s0Ei0dLX72mMzC9tOxrGiN13TJB9XmtpZ8u/k7rv5xjqk1h/LbpNV0/3EQ%0AtjUqAqChpcHYrTO553ubKa5D2ThyGQ16NMPCXnl9dLl1M0mPeE1g02E86/8Dhh71MB3SKc9xhm3q%0AYzltIC+/W8ED117EbPubsqumo1FWcq7KzBqOrltVgnp9x6O6A8iKS8Rm6USlxZlbGcfy9Fg2iqPe%0Au/jZ7Rsu+BxhwIZJlMrnPHRdNBxNHS3+5zGVle1nUrqiNW2n98lzXJXmrtjXc8zxMw0dLUb9MRtd%0AY31UVYtnWcTt14mkRMRwpvZ4rnVfgEXbWtjlk7M2PLlAYb6XHBrNsfIDczz8J24g9tbjYr9ABZTX%0A17ZeOhwtA11+bTaNde5jiPQPpsuWyaiqqxV7GSr6fEdaeAz+9UbyqNdsjD3rYjG8Q57jjNvWxeb7%0A/jybtJo7jv2J/PUw9rn61rAV+7hl31P2KI4LVADabpxAQkQM2xpM4kDvhVRo406NYXn/7rYtXakz%0AqSsnJ6zHp+a3BJ+6Q4ctU1CX/t0BfL/bzLpKQ2SPdxeoALTfMpnUuCS21p3A7razMKlsQ8Mf8rah%0Awmi3cQIJkTH81nAS+/ssxL61O64K6o5dS1fqTurK8Ynr2SStOx1zlQFAXUeLxj/1I01uTFPTVMdr%0Ax3eEXnnApprfsqPVdHTNStFsfvHMKRw3TyUtPIbrdcbg3/1nTD1rYz2iXZ7jzNrVwW5mXwInruWy%0AwyDCNh+l6sZJaJcrDYBulXK4HltERkx8scT5ITWkc+mLtcdxq/t8SretRfl8+qW6JxdCPvNQ543j%0AyXiTyAW3MVxwH0vGm0SclTiXtnAsT+dl33DaezdLpetjPT6wPtZBuj62rtU0NrX7AfNc62O9f51C%0A8OV/WV57DH+OWUVDufUxgJBrD1ngMDjHI0z6AWuL6b2wdrHHp8OPLHYeQcCBS3TfMAE981KFLp+y%0A1ikbbplEyqu3/OM+jn9qTyAjPpn668cWOq7cvqR1SoCAvy6y0GFwjsenXqAC0HmDpG/d0GgSe/su%0ApFJrd9wV9Ev2LVxpOKkrhyetZ43btzw5dYeucmNakxm9santwI4uc1hXZxxxL1/jtfH9/MGxc306%0AbxhP7LPiWaexdCyP17JvOOW9myU1R3HF5wg9N07A8APtQ1NXi7WtprFRel5aSc8LQNu5g6gzyIO3%0AYa/zvLbukDa4dG3I9v6LWFh9GGeX/0nnZd9gWa18oeMv41ie7stGctx7N/PcRnLR5wj9NkzMN/4u%0A0nzvF49prG4/E/OKVnhOl8RvYG7EwF+ncn2nLz+7DGd9t9mUr1WZVpO6yV7/7PpDfnQYlONR1AtU%0ALB3L03XZSE5472ah20gu+xyhzwfK0HnRcDR0tFjpMY210jK0lpZBU1eLQdum8+LuExa5j2JLv4VU%0AbeVGo2/y5ip1BrTCxPbDc6pP1Uk6Tvs0nMS+j+R49Sd15ejE9ayv+S1PpTmeeq4cb0uzaax3H0OE%0AfzBeuXK8Lc2msqLyENlDWReo/NfmDlU3TyU1PIYbdUYT0H1OvnmGqTTPeDxxLVcU5BnW37THok8L%0A7vdfyFXHwcSe9cNxyzTU9HWKJe4csXnPITMqmgivfkSPnYJ204bo9+qa5zj9Xl3Ra+tB9LhphLXo%0AQNym3zCeNQ2NypI588vGbXI8osZMJiMsnLR/HxZ7GQRB+Ly+6ItUmjdvTrVq1XBycsLZ2ZkGDRow%0AefJkIiOV/+H0li1byMiQXFV77do1HBwcSE1NzXPcxIkTmT5d8U4IuT148IDjx4+zZ88e2reXLDCf%0AO3eOfv36Ubt2bapXr06rVq3YuHEj2dKrCd/9bicnpzyP1atXK6m0BdO0V0v8zt7G78xt0lPTuXzg%0APKEPn9PAq7HC4zW0NJjdeTpP7zzO9z2NShvTeUw3Tm49ku8xymDsYoeRYzn85u0iPT6ZhOBIHm08%0Ain2/5nmO1TY1xG/ebu4t+VPheyWHx+A3ZydpMQmkvUnkybbTmNeurPDYwnDt1ZQnZ/14csaPzNR0%0A7h24zKuHoTh5NchzrJ6ZIQ4e7pxZvIfk2AQSXr3hwsr9uHRvjKq6GpVauKKmocaFVftJT04l4t4z%0A7uw+g2tvSbl1jPS5tOYggSdvkZ2ZxZMzfkQ+fE65OlUAyTclUuOTuLLhMBkpaYT7B7HBYzqvn374%0AQov8aFevhFaVCrxasoWshCTSQ8KI2bIfo555k9/Uh8GETVpMWvBLyMoi/vglsuKT0KpYDgA1IwNe%0ADJpJ4pmCf6ClDIraw4uPtIc5H2kPpUob0+kztAcjFzsMq5Xj/rxdZMQnkxgcwZMNR7BV0B40TQ25%0AP3cXD5f8UawxFZShSwUMqpXn0dydZMQnkxQcwbP1h7Hp3yLPsZqmBjya+ztP8imDYXVbwg9cITMp%0AlcykVML3X8ageuEn2p/KxNkOY8dy3J2/m/T4ZOKDI3m48SgV+zXLc6yWqSF35u3Cf6nifklNW4Pj%0A7WcTfadoE2xlGDK4N0eP+XL0mC+pqans2rWfe/ce0rdPl5IO7YNa927NjTM3uHHmBump6Zw5cIZn%0AD5/RrEve8wEQHRGNzzwf4mLjSHiTwJEdR6hWq5rs+bTUNMZ3GE9YyJdzkYqmpia7fFZQzvrLu0hF%0AvbID6vb2JGxaT3ZiIpkvX5K0by867fJ+MP+OZu06qJe3Je3qlRw/z05MIGHDOrJevYKUFJL+/AN1%0AGxtUTRVfRKgMWtUqoeVQgehlv8rGt9jf/sKoR97F/tSHQURM9Sb9WShkZZFw4iJZ8Ulo2kvGt6yE%0AJKIWbyIjPIrs5FRit+1Hs7w1auaKF1gKooyTHRZVy+G7cBep8cnEPovkus9RWV4gz7VvC/z3nSPs%0A7lMyUtO5suEw2dlQqaUrKmqq1OjRhIsrDxAfHkPK20TOLtlLpRau6Jc2ev8mKip4zh/CdZ+jRY5d%0AEQtnO0pXLcf5hbtJi0/mzbNIbvkcxblP3nbr0rc59/aeJ0JanuvrD0N2NhVaugKQGp/EuXk7iQ97%0ATXpyKrc3H8PYzhI9C0l5Slcrz8NDV0hPSiU9KZUHB69g7lhO6WXSc7ZHz9GW5/O3kxmfREpwOOEb%0AD2HRr1WeY1W1NXmxcAcJNx6SnZFJ1K7TZCYmo++WMy+1GNiajPgkku4X725CufUb2J1TJ85x6sQ5%0AUlPT+GPv3zz4N5DuPfNeJCFvvvdMfvt1V46fmZc25dTJ83gvWElaWjpPHgfxz6ET1GtQS6kxN+jZ%0Agntn7nD/7B0yUtO5cfAiYY+eU9urUZ5jDcxK4eJRi4NLdpEYG8/bV7EcWfUn9bo3RVVdDcdGLsSG%0Ax3B+xwky0jJ4evMRl/f4Ur+HpH66ta9PcnwSJzf+TXpKGiH+T5nbegqRT5Uzbmg7VUS7qh0R3lvI%0Aik8i7VkY0ZsPYNKrdZ5jVbQ0iVyylaRbDyAjk9i9J8lKTELXVTInMGhRh2if/aS/iCQrMZnwnzei%0A36gm6qWL3i8pUrtnMx6ducujs3fJSE3n7sFLRDx6gatX3gve9M1KUc2jFseW7CEpNp74V7GcXrUf%0A9+5NciyKa2hr0mnOIM5vzLlTjZaeNjf3nmXf1A3FUpZS0pz1wdxdspw1eP0RyvVXlHcb8HDuTgKX%0A7Pvo+6rpaVNlVh/uz9xaHGHnoMy+NvDwdU7/uI2UNwmSue6+8+ialULX1LBYy6DrbI+uoy2hC7aR%0AGZ9EanA4ERsPYd5XUd+qReii7STclPSt0bslfateTeXN+T9FaWc7zBzLcVn6d3/7LJK7m45SXcHf%0AvXrf5jzYd57Iu0/JTEnn9vrDZJONXSvXj/4eTUNdXvkHc3nhbtKTUkmMiOHhvgtY1XFQShnMq5bj%0AklzdueOjuAxOfZvz715pGVLTubX+MNlydeeduhO78OLSfVLkLuxQ19Hk8pJ93FhziMy0DJJj4nly%0A7AZmDjZFLkNu+i4V0K9WnuB5O6TjdAQvN/xDmX4t8xyrqq1J8IKdxN14RHZGJhG7fMlMSMZAOk5r%0AmhnycORywn8/pfQ4P8RQWoZAubl0SD5zaQ1TAwI/MJc2qG5LRDHOpV17NeWxgvUx5w+sj/nKrY+d%0AX7mfGh9ZH6upIA9W5Nnlf/l72kbiI2LIzszizp5zaGhrYlK+cB8UK2udUlVDjce/Hsd/wW4yklLJ%0ASEwhZP9lDJVY/7+kdcqisnSSjGlnpf1S7LNIbvocxaV33n6pRt/mBOw7T/i7MW2DZEyzl5s/nJ3/%0Afv5wUzp/eDcfUtPSYEfn2YQX0zpNTWn7eHzGj4zUdAI+0j6qeLhzevEekmITiM/VPgDevozm1+4/%0Ak/Q67wU/EQ+e8+e4NbwOCic7K5t/j1wnNT4J80rWhY6/Vr75Xt749c0McfRw57gs33vDmVX7cZPm%0Ae6rqquz/3odb+86RlZnFm9BoHp/zx6Jy2ULH9yncezYj8MxdAqVl8Dt4ichHL6iRzzmo6uHOSbky%0AnF21n5rSMuiblSLwrB++y/8gMy2D6Kdh3D96HdvaOeu+vrkRTcd4cfW3E0WO30I6Tn9KjuecK8e7%0AsT5ne3h0+Dq+cjne/c+U48F/a+6g72KPfjVbnuXKMyzzWQ94tuB3WZ4RmSvPyM7MInjONpIehZKd%0AlkHo2kNomBigW0X56xjyNKpURqOiPW9XbyQ7MZGMFy9J2PkHep3zru+lP35KzI/zyHj+ArKySPY9%0A/3/s3Xd4U9X/wPF3utO9N9BC2ZQyRfZQQBBkL9lTERBRUIaCIJsi48tQRAGZBWSIAxWKTAWBbqC0%0AtGV17z2T3x8JadOmQNvUgr/zep48T5vc3HxO7j33jJx7DvLMLPTcNdQldHSwnDebtP/tgLz8sq8L%0AgvBSe6EHqQB8+umnBAUFERgYyLFjx0hMTGTxYu0uhZGcnMyaNWsoKip69sYVkJmpmPbczc0NAH9/%0Af2bNmsWIESM4f/48AQEBrFq1ij179rBjxw61916/fp2goCC1x8yZ1XPX5rO4e9YjKlh9Gt6okAjc%0AvTw0bn/e5yyp8SlP3eeYxZM4u/834u5X793/1s3dyXqYQEFa8XS1KYGRmHs4o2dipLZt6q0HRP92%0Ao9x93Zi/i7TQ4qkbjZ2tyYlP1VqsTp7uxCinjnwiNiQSZ6+6ZbZ1aFIHeZGM+DsPVc/FBEdhaCrF%0Atp4zTs3cibvzEHmJNdpig6NU+7p3PpCLm0+oXpPo6mBqb0lGrOK41WrbkPjQh/RfN5V5gTuYfnYd%0AzQZ2qHTajJp6UPA4Dll68VIAubfCMaxbCx0T9VG82VcDyQ0MVcRlaIDlmH7IZTKy/lJMoZdx+hL5%0A9x5SU9w863FfQ36oW8X84Lv/N+KrOT9YNncn+2ECBWlZqudSg6Iwq182P6TfekDsU/IDQN0pb9Dz%0A7w28Gf4tbXfOxsC2+hsgFs3dyXmYQGGJNKQHRWJa3wXdUmnIuPWA+NPlpyHhrD8uI7uiZ2GCnrkx%0AToM7knDGr9pif0JxXUokv8R1KTkoCotyrkuPftO87AzAvYPnyYnT3nWoKlq3ao6fX7Daczf9gmjT%0Axqvc98yaNZnQ25dJSQrF59AO7OyqbzBBeep71ic8OFztufDgcBp4af5BYsvCLdwPLV5+xc7ZjuT4%0A4mXfftz1I9kZVZ8iXZvGDBuAmalJTYehkV6DBhTFxiLPLC4fCsPuole7DhKphrs8DAwwm/UBGZs3%0AIC9Vb8va9S0F/sV5WNfeHnleHrL06rtL1ahp/TLlW96tcAzq1kJirB5/zrVS5dvb/ZHLisj+2x+A%0ApE17yLlWPG2pnqMdstw8ZGlVj9/R053URwnklpi+PzY4ElsPZwxKXXecPN1US/sAIJcTd+s+Tl71%0AsKrjgJGFidrrSfdiKMjNx8nTXfVcq9E9KMzLJ/hE2eVdDEyNGPr1B8zx+4r3r/6PV6aUHdDzLA6e%0A7qQ9SiSvxHU0LigKGw9n9Eulx8HTXTU195P0xIfcx0lZJ7rsfZSHfxVPe2vmbE1Bbj65qYpyJvJc%0AAM2Gd8XQwhhDc2MaD2xPhK9/hWN+FpPm9ch7GE9RifItKygCqYcrOqXSlHjsAnHf/6b6X9fcGF0T%0AKfkxxXc/6ttZ4jJnOFGLvtF6rM/i1aIpgQEhas8FBoTQspVnue95rWcXmjZryNbN36o9HxX5kNkz%0AFqq101xcnIiJ1u5NC7U96/IwWH0wz4PgSNyal63fuTZxQ1Yk4/GdB6rnHgZHYmQqxfHJbCilpjPO%0ATs/CtYkbAPXaNCI69AFj105nfeAulpzdQNsBZTtSK0vazIP8R3HI0ovPpdzgexjWK1vvTjv5J8n7%0AiweT6ZiZoGNiTEFs2TtpAWQ5ecgLCjBq7K7x9apy8XTncan20OPgKFybl20POTepg6xIRmyJ4/A4%0AOBJDUyn2JWalef2DIUReu0PUdfW77jIT07h64Kx2E1CCpjpr2lPqrHFPqbOWVPe9fqT8E0bavzBA%0AWZvX2tsnrpChvENbam1Gm6l9eHj1DplxT28nVZWma2t2OdfWpGPnSdBwbS2ILa7nmXf0pMlv62kV%0AeoDGP63F2LPsuVlVdp7upJf63hOCo7DS8L3be7qrlvYBQC4nMeQ+DiX6EBr0f5XRZ9fwzu1vGHhg%0APuZ1FHfZ5qdnc3buN+SUmIXA1NmarNiqHxN7DWmID4rCupw0xJc6d0qnwaahK40Gd+TyavUlKPLS%0Asgk59KdqlgnLuk40GdqFu6f+rnIaSjNrXpfcUnk6MygSYw15Ov6Hi8TsKf4RUdfcGF1TKfnKcyn1%0AUjDp1+9qPcZnMW/uXiYN6UGRmGhIQ+atByQ85bqUeNYf51Jt6UQttqWdPd3V66NATDn9Y46V6B+L%0AKdE/BmDubMOYffOZF7iDWRc3qA3CuHvmJglhiiUIDUyldHrvLZIiYogJqtwgYG31U8oKiog8eF61%0AH6mzNR4TXuehFs//F6mfEsC+cS0mHFvCx8E7efePNdTtXH7dskx8T8o0tfaQokwr3R7SVKYp2kOK%0AWC95H+WBhvZDjjJvBfmcJ1OL/cWlaTouz8ofceUcF4DLX/1UZrmrJ6L+usVjf0WdQ89Qn1fG90RW%0AJCPycojG7Z+Hi6c70aXijw6OwrV5vTLbOinr3bEl4n+sjN+unjNpMcn4l2hzOjdzp+kbbQn8qfiG%0AFgsnGybtXcDigG+Yd2EjLQaWHUhSUc4ajkF0cBQuT0lDyWMQXSINyQ/iOf7xDmQlZkyycLYhvVQd%0A6c0lY7l24AzJD6reDtJUxyuvnHbQUE7Hh9zHUXm+3SlVx2s9tQ+PStXxOs8fwdS/NjIj6Gt6rp6E%0AvrH6bGmV9V9qO5g2r0vuw/hS9YwIjfWMhGfUM6K/+ZnEU8V5wNBF0deaH5dMdTJo3ICimFjkGcX9%0AY/mhYei71S7TP5Z3w5/8EOV3bGiAydBRH6IkAAAgAElEQVSByGUy8v4p2wdu3LcX5BeQ43u+WuMX%0ABKFmvPCDVEpycHCgV69eREYqGgJ//vkn/fv3p2XLlnTq1Il169YhUy5N0aNHDw4ePMjYsWPx8vJi%0A5MiRxMTE8NFHH9GyZUt69+5NcHAwiYmJdOnSBblcTps2bTh27Nhzx3P16lVat27NhQsXeOONN2jR%0AogWTJ08mLS2Ny5cvM2nSJADatGnDiRMnuHbtGq6urvTv3x+pVIquri5t2rRh8+bNtG2r3bsBtcnU%0A0oystEy15zJTMzCzqtwP0p5dWuDuWZdT257/u64sAytTtR/kAfKVPzoYWptVer/GrrZ4fjKMWxtP%0APHvj5yS1NCW3VKw5qVkYW5WN09jKjNxSP4LmpCqOkdTaDKmVpn1lKvYlkZTZ32sLRlGQnUfIT4rG%0ArLmTNQ17tSbyUggbXpnJ5W0/MuDL6ZWezlHXyoyidPVzqCg1Q/ma5vPIcfn7NAg4hvXEwTx+7wuK%0AEqu3A/N5acoPWS9NfjArkx8KUhRpMbCpWH5IDYoixe8evj3m49tlHgaWprzyzWytxVoefWszClO1%0Ak4bg2dsxdnfk9bvf8nrYd5g1rUPIvJ1ai7U8hlam5Jc6DnlauC7VNGsbK1JS1DtiUlJSsbXRfLe1%0Af0Aw//zjT6s2PfH06o61lSU+B6vnjoSnMbMyI7NUns5IzcDC+tnTN9u72jN27lgObj74zG0FzXTM%0ALdQasADyDEX5ILEoewxMxo6n4FaI2mAUTSSmppjOeJ/sw4egoPrutNC1NFMboAJQlPb08s1h2Ww8%0Abp7AauIQomcu01i+6ZibYr9oOim7fkCeX3Z95IrSXC9Q/C8tdd2RWpqVU4cwRWplClDm9dy0bNV+%0ATGzN6TJnCKc/210mjvzMHBLuPOTad6fZ9MoMTs3dQefZg/Ea3rVi6bE0Ja90DMr0GJdJj+ZtS6cb%0AwNDCmB5Lx3H9618oUq5LffqjHVjWcWBW0A5mBe/ArnFt/ljwXYXifR56VmZqHVIAhcq6nb710+sY%0Adde9R6bfXTL+vqV6rs7SiSQcOEOulmbnqAhra0tSU9XvxExJScPGxkrj9kZGhqz2Xswnc5eR/4zz%0A/Y0+PejVp3uZwSxVZWJpSnap7z87NRMTDeeJqaUpOaXq4VnKY2Vqbc6tC/5Yu9jRZUxP9Az0cGlc%0Ah3aDumBiocg/Vk7WePVqy51Lgcx/5R1+23aCCV/OxLWpm1bSoqep3v2M69ITLqtmkRMQSvY1xaDT%0AjHPXsJ06GH0XeyRSQ+w/eBskEnQtq6e+YmxpRk6pMllxHMrGbWxpWm576Ml1wKGBK62HdOXnlfur%0AJd6n0bc2pUBLddYndE2McJvUi3ubtNcGfZrquNZOOreOGf7bsahlx6n3/lcNUavTszKjqNQ5Vahs%0Ah+o949rqtm4GWX53yfhb8UNc7v1YciNjCBu3HP/Wk8m8douGBz9HV0N7vSqkVuV/76W/T6NytjVS%0AxpQc9pik0EccHbKMPR3mkJOcwYC9H6OjX3aZJfvm7jSf2Ivr/ztZ9TQ85dwpk4ZytjUqsV2PVZP4%0Aa/1RclPUj+UTZi42zAzfzTjfNcQF3OPvLzXPQlkVinJa/fOf5Gn9Z9wt3mD9u2TcDCPtr1tP3a66%0A6Vubae269KQt3ePut/RQtqVvabEtLbU0Vf3g/0RuOf1j0qf0jxk/R/9YdnI6yZGxnFl1kC/bvIfv%0AWh/eWjcNtw7qSz2M3juf+SE78ejuxaEp6ynMq1wdvTr6KYdG7eatG/+jKCef6/O0V099kfop02OT%0ASbkfz8k5X/Flm/fwO3SOkd/Nxabu8y2brenzy7suaUp3bmoWUg3pNjQ35vXPx/HPjuL2Q3Uz1pA/%0AKnNcSpflT9N/9RQW3fmO9lP7cmjaBjIT0ioRuTImDfFnp2ZqjOdp9b2S9XS3VxqxPOx7ph9byo0j%0A57nu8ycAWUnpJEbG8OvqA6xoO53f1vkwdN071C21lIs20pDzlDTkVeAYNHq9FQ1fa8WlHT+pnvPo%0A0hznZu5c2PZjleJ+oryyFyqQH0ptN/HcOt7TUMeLvhHGg0shfNd1LgcHLcWppQevrZiglXT8p9oO%0AmvoDlGW03jPqGfXXTy+3niEx0KP++unEHTlP3sME7QWsgY65ObIM9ZusZOmKfgEdDf17AJYLPsLl%0Az18wGz2MpI8/Q5Zcqn9MIsFs3CjS9xyolpiFl5Bc9v/j8f/ISzNIRS6X8/DhQ06ePEm/fv0oKChg%0Azpw5LFiwgJs3b7Jv3z5+++03fH19Ve85cOAAy5Yt4+zZszx69IjRo0czePBg/v77b2rVqsWWLVuw%0AtbXl228VnZzXr19n8OCKLUuQk5PDzz//jI+PD6dPnyY0NJTDhw/TsWNHtf0OHDgQd3d3IiMjOXLk%0ACPn5xT+YtG7dmlatWmnhW1IXHx9PSEiI2qOyJBoaDJWhb6jPhC+msmfJTgr+pcq7psZOVZh5ONHj%0AxGdEHb5I5EEtj+CsQKjPOiaaXpfLyl7gXps/kmZvtcdn8nq1BlVMUBTBJ69QmJtP4A8XiQ64R+O+%0A7Z4/wLIRVWjr2E83c9drMElbD+L69RIMG2v/LrVK02J+GP/FVL5/CfPDtUkbCPvfjxRl55ETnUzA%0Agl3Ytm+MsfLOvGqlpSzttWM2WXcfcbbxVM42mkLqP3dpve9jrV8zNPoXPqImVKSsGDpsCmvWbiEr%0AK5tHj6KZNXshXbq0p27d6l9yqTRJJQ6Iaz1X1h1dx5mjZ/jdp+rTrf6/9pxfv26dOkj79iPzq21P%0A3U7H2hrLLzdRGB5G1ve7qx7fs1Tw9IlbvInwVgNJ2rYfl+1LMWysfreVrp01tfasJe/WPZK27NNe%0AmBW6tj1j26e8/PpnYwg4coFE5R2nJcUGR7Fv5AoeXL2juPvzYhA395+l+TDNS+ZVJcSKbmtib8kI%0An0XEh9znyobiH7f6bZtJUthjtnq9y5bm7xJ9I4zBu+dWT1lRwV1K9HTx2PIB0oa1CJvmrXreoosX%0Apq0a8GhTzS3ZV5Hz7cN57xFwM5jz5648dbs3+/fiq53evDdtHqF3wp+6baVUqB5e/msJ9+PYOXMD%0AnUf3Yu2NnQxeMJq/jv5ZPBuMRMKDoAj++fEyBbn5/P3DeaICwmndt33V4leLr4Ink54urhvmYli/%0ANg9mrlY9HbN8J7l3oqh3YgP1/9hOUXI6+Q9ikRdqdwZSNRWI/VnpHLR8Mmc2HSVLw/T1/wotXydc%0AR3Qh484j0kPuP3tjbdHytfa77vPY2mI68SH3GXX0M/SMDCod2vPHVbHjINHTpe7/PkDaoBbh76xT%0APR+z8QhRc7dSEJeCLDOHh8u/R5ZXgFXvV7Qdsda+9/OLdnN5xUHyUrPITcnE95NvMXO1xbnUEgJO%0AbeozYP8nXFnlw8NLle83et64ymz6lG2bjuqGRCIh5OCf5W6T8TiJLR4T+L7bPCzdHem9cfrzf3hF%0AVOJcarT1fYwb1uLW1C+rJ6aK0mJbOvPuI841nso5ZVu6pZbb0hXZ1TPLvaf0j4X5+nNg/FpiQ+5T%0AlF9IyKm/uXP6Oi2GqQ+i3j92NaubTiH45BUmHP5MfanLitJy+XDUbQI/tpqFLL+Qroc+0e7+X5B+%0ASv9Df/LDe5tJuR9HYW4+V789TWxIlMalh8r//Ofe9LmSbWJvySifRcSF3OfyBu0PjnsareaP53Bq%0A/k5WNJrE+U3Hefu7uZW+ibEyMT3PtlHX7vBZg/FsHfApzfq8Qq95IwAIPefP7glriVHm78BTfxHy%0A2z+0GVaxmyTKCUzr2zbp3ZZhG2dwdM424pXtaT1Dffovm8BPn++p9OA4zTFVYNPn2HZX93lsU9bx%0ARpao4x0ctJSgQ39SlF9Icng0F1YdovGADuga6FUy8EoEp9r0v9V2kOjp0nDrbEwaunJ76voyr+ua%0AGNFs/yIokhH+yQ4Ne6gGFUxD6qr1PO7Wl/Rv92K7fiX6DdRnMjXq0A6Jvh65F8rO0isIwn+DlkqD%0A6rN8+XJWrlyJXC6noKCA9u3bM3r0aPLy8sjNzcXY2BiJRIKbmxu///47OjrF4266deuGu7tiKuLm%0AzZuTlZVFx46KymunTp04dOhQleMrKipiypQpWFhYYGFhQevWrYmIiNC47euvv86kSZNYunQpK1eu%0ApEWLFrRv354333wTF5fKr+VYHh8fH7Zs2aL2XFuaPvN9HQd1ZfLq4kZ9VHAEpqXuljO1NCM9qeKj%0ApgfMHEpUSCSBf1b/khoAeUkZGCjv+n3CwMpUMX1YJSoc1i3q0mX/x4R+9Qu3/1e10cuegzrRb/Vk%0A1f8xwVEYW5YdraypYpSVlI6hmRSJjkQ1VaaxMp3ZiWlkJ6dj7e6ovi8rM7JTMounH5dIeMt7Gi4t%0A6rF7yFJSS4ymzUpIQ2qpvjRE6sMETO2fPbOAJoXJaWXuuNS1NEcuk1GYXP55JM/LJ+3YH5i92QXL%0AYb2JW7a9Up9fFR0HdWVSqfxgpqX88NbModz/V/NDevn5IbFqFfBs5fkjdbQi+358lfb1NPlJ6eiX%0AGq2vb22GXCYjvwJpMGnggm3X5pxrPp0C5brmd5cf4PXwXZg3q0N6yWmztSw3KR3DUsfBsArXpZoy%0AevQQvt6+VvX/zZtBZe6St7a2Ij5B85IBpUVFKZZTc3ZyICKi+n586TG4B7PXFM/6ExYUhlmpO47M%0ArcxJTSx/et4GLRqwbM8yju04xuGth6st1v8PZKmp6Jirly0Sc0X5IE9Vv66azf6QrO93IUspf4pS%0AXSdnLL2/JO/q32Ru2QwaOj21qSglDV1L9btanpRvRSlPL9/Sj/+BWd9uWAzpTfxyxcAb/VpOuO5a%0ATdb5a8Sv2K61+LOTMlSzoDwhVV53Sq89np2cXmZbYysz4kMfqraVWplRkJ1XvC9LE7KT0nHr2BTX%0A1vXZ0XP+c8eW9iiBxn0r9gNfdnI6Ukv1GI2emp5S9SsrUxJLLOFoUcee4QcWEOHrj++S71V1K5v6%0Azrh19mR725nkKO9iurDah/dDvsG+aR31aY+rqDApDb1ScepbKcq3Ag1lg8TIgIa75qMjNeTWoEWq%0Au6wkBnq4rZhK1KKdyHP/nfWah40cwIbNy1X/B/gHY22t/sONtZUlCRrKA4/6dRk7YTjdOw546meM%0AmzCCxUvnMmHsLP70rXoH1SuDOjNm9Tuq/x8ERWBa6vs3sTIjI7FsPs5ITkdqZqxWDzdRvvfJ9gG/%0A/0PA7/+o3vPalH6kKadfTk9IVc2q8kTSowTM7arwY1cJhUnpGurdinOpSEO9W2JoQJ0dnyKRGhI5%0A4hPVbIcAsvQsHs9V/2HVfs4YCuOer2x/lpaDOjFk9VTV/4+DIlXf5RPGVqZkajgOWckZGJVpDyne%0Am5WYTtvh3dDV1+Xq/uqblvtp8pMyMLAuVe+2Nq1wnbUkp/6vEveM5Ti1SdvX2idykjP4c/kBPEd2%0Ao24PL+7+8k+ZbbSlICm9zLVVT3ltLSzn2lr/uwXoSA25PXgRRSlPWXJPJiM/OhF9R82zBlZWTlI6%0ARqW/d0vF955TKuac5HTVrClPSK1MSdLwvQMUZOWSl5qFiUPx9cbt9Zb02jSdC4u/584Pl7SShuxk%0ADWmwev40GCnTILU2o/1HQzkxbi3PIzUqjivrjjDixOec/3wvOcnaW/KxICkd/TLldPl5WsfIgKa7%0AP0ZHakjAgM9U5XRNyk9Kx6BUW9qgkm1pm67NOV+iLR22/AA9wndh1qwOGZVoS3sO6kT/Uv1j0ufs%0AH8t+Sv9YlrJ/zOZZ/WOlpD5KwLl52aXt8jNzuPLVT7QY3hXPgR34a8cvFUso2u+nfCInJhm/JfsY%0AELAVq+ZupARUfDmiF7mfUpPUR4mYOmieqa+07KR0jCrQHtJ0bS1ZplnWtmfEgQXcO+fP2RLth+rQ%0AfFAn3ipxXKIrkD80HRdpifxREYV5BfgfuUCz/u1pNaIbvyze81zvazmoE4NWT1H9/zgoUnVuPGFs%0AZUaWhutQVnK6hvqe4r2l64dyuZzY2w/4c9tJBq2cwu/rfMrsDyDlUQIuFVyur8WgTgwokYZoDWmQ%0AViANmo5Bm1E96D1/FAenbyT8YpDq+a4zBhITcp+wPwMqFPPT5Dyljle6nH6e/FC83wzOK+t47j28%0ACNNQx0t/lIiOni7GNuZkxFRs+Zn/cttBUc9QPyaq/oBy6hlNdn+CjtRAYz1Dz9oMT5/F5D6IJ3TG%0AJmT/Qt+ALDUNHYtS/WMWiv4xWepTlkDLyyf7p9MY9+yOyVt9SfXerHpJ+lpXci9pfxlHQRBeHC/8%0ATCqffvopQUFBBAcH888//9C2bVsGDhxIQUEBM2bMYMyYMbz99tts3bqVuDj1NfkcHYsrv4aGhjg4%0AOKj9X3I2k6pwdXVV/S2VSsnNzdW4nUQiYd68eVy+fJkVK1bg5ubGoUOH6NWrFydOqE/Z26ZNGzw9%0APdUeP/30k8b9lmfEiBEcO3ZM7fE8Lh8/z6SGI1WPyMBw3D3V7/Kt6+XBPf+wCsUD0GFQFzw7e7Hd%0Abzfb/XYzbukU6rdpxHa/3Vg72VR4f8+SHBCBsYutWgehdYu6pN99TGGJH1eeh6m7A533zcN/6YEq%0AD1ABCDp+iVUNJ6oe0YEROHm6qW3j7FWXx/5l7xSNDYlCIpHg0KR45Lpz83rkpGWRGBFDdGAkDo1r%0AI9HVKbWv4rXLey8Zi10DV3YNLtvwSwh7jH2j2mrPWdayI+1R5Tqkc4PC0He2U5ti3Kh5ffLDHyDP%0AVs8vrl8twXJ0P/UdyOXICzSvj1rdLh8/z+SGI1WPyMBw3ErlB/dK5oeOg7rQrLMX2/x2s81vN2OV%0A+WFbNeWHVFV+KK7AW7asR8bdxxRVID9IXW3xWjMJnRKj3s3qKwbaZVXjABWANP8IpC62agNVLFrU%0AI7OCaXiSN0rmER1Dfe0F+hTJgZEYu9hiWOK6ZNOiLmmVuC7VpP37f8DUvJ7qcf1GAK1aNVfbpk0b%0AL65dK7ueaO3aLmz53yoMDIrvnm3cSDFaPiLyQZnttcn3mC8D6g9QPcICw6jfvL7aNvW96hPqH6rx%0A/c5uzizbvYydy3eKASpaUHg3FB17eyQlBqroN2xE0f0o5Lk5qud07B0w8GqByfiJ2B47ie2xkxh1%0A74HxiFFYffUNABJzCyzXepNz+lcyN2+s9gEqALnBYeg52aFTYqCKUbMG5N8rW745b/sci7f7q+9A%0AJkNeqCjfdCzNcdm5grRjvxH/xVatxh8TFIG5s63a4BNnr7okhD1WG2wCEBMYiZNncae8REeCQ1M3%0Aov3vkfognpzUTLX6il0DV3QN9IkJjKDZwI6Y2Fow88om5vh9xeSfVwAwx+8rmvR/lUZ9X6HVmNfU%0APs/Ww4WUBxUrO+ICIzFzUU+Pk1ddkjSkJy4wEocS8Up0JNg3cyNGWb+SWpkybN8nBB8+z9nP9qh1%0AMEuUg99LDoLXM6iesiIz8B6GLrbolSjfTFp4kHP3EbLssm2L+ts/RF5QxO0Rn6t1SJm2aoCRuyP1%0ANs2idfBuWgfvxrRtI9yWT6HBrucfPFQRRw6dxNXeU/Xw9wvGq4X6wPiWrTy5eb1sx+qgIX0xNzfj%0A/F+nCI28SmjkVQB8Lx5n1mxFR3D/Ab1ZuHgOA/uN08oAFYBrxy/yfsMxqsf9oAhqN1PvrK7TvB5R%0AGurhD0OiQCLBtbGb2rbZaZnERURjbG5C+2Hd1N7TpEtz7t24C0BM2CNcGqvXs21c7Uh+rJ3pl3M0%0A1LulzRuQF/ZQ47lUa/PHyAuLiBrzqdoAFQDjtk2RNm9QvJ+WjZDo6ZATcq/0birF7/glPm04XvV4%0AFBSBSzP1HwVrNa/HQw3H4bHyODg1Lm4PuTavS3ZaJgkR0bQc1AmHBrX47MbXLL65g/E75mLpZMPi%0Amzuo07pBmf1pm7bqrE/oW5li3a4hiecDtRnmU2nrWqtvYsTUS19iX+Kua7lMjkQCRQXVOCsPkB0Q%0AjoGLrdpAFROv8q+t9bZ9hLywkNCRS8oMUKm1ZCLSEuebRF8PQzdH8u7Hld5NlTz53kv+mOrgVZdk%0ADd97fGAk9qW+d7tmbsT6haNvKqXriglqA1KMrEyR2piRrix3HVvXp+eGd/l1+matDVB5EpemNJR3%0A7pROg30zN2L9w3Hr0QIjK1MGH1jANP/tTPPfjqmzDf13zqHr0nG4dmjCuHPr1O7afVKOF2m5/yAj%0AoGw5bdbSg+xyzqVGX32ArLCIwOHLXogBKgDp/hEYlboumbeoR1Yl29JosS0ddPwSKxtOVD0q0j8W%0AU4n+MZcS/WOtR79GkzfVZw229XAm5YGiXJ76ywoavK4++7VcLq/09Utb/ZRm9Zzof32z2oCXJ7OS%0AyCsZ24vcT9lp1sAySzDZejiT+pztiNigyDLtIUevuiRquC7FBkbiWOq6pGgPqbcfgg6f50yp9kN1%0ACDx+ieUNJ6oe0YEROJc6Li7POC6OJY6Li/K4JEXEPPOzR337EW3H9VR7rqLnv9/xSyxuOEH1eBwU%0AiXOp+p5r87oa63vRIfc11PeKz6uWgzsz9dCnau+RyeTIihR54ZXRr+FZKn/b1XMhuYLtT//jl1ja%0AcILqUZE0xCjT4FhOGgCa9nmFnnOH8+2o5WoDVABaDOqIR2dPFtz8mgU3v6bf5+Op3boBC25+jYVT%0A5QbKaqrjOVayjjelnDqerKAI+6Z16Prp22r7s/ZwpjA3n8y4ssseP8t/ue2gqZ5h2rLeU+oZc5AX%0AFhKkoZ4hMdSn6b6FZAbe4/YU739lgApA/u1QdB3s1Qaq6DduRGHkfeQ56mmw8V6BydBSN6qU6B97%0AQtqpPblXr1dbzIIg1LwXfpBKSebm5syYMQN9fX1+/fVXZs6cydmzZ3nzzTe5fv06ffv2JTCwuNOm%0AZIeypv/Lo6+vaFzl5OSUeS0jIwNDQ8NK7fcJCwsL+vbty5IlSzh79iyDBw9mzZo1attcv36doKAg%0AtUe/fv3K2aNm9vb2NG3aVO1RGecOnqFZ5+a06NEafUN9ugzvgZO7M5ePK5a6adO7HZ8dWf6MvSgs%0AHbSA+T0/YFGfj1jU5yN++PIgkUH3WNTnI1IqUTl5ltTg+6T4R+C1cCR6plLMPJxo+E5fwvcoRsX2%0AubgO21eer6LRetVEIvafI+rwBa3HCeB38BzunT3x6NECXUN9vIZ3xcbdiaDjis74hr3bMP7IZwDk%0ApGRy+5drdJs7DKmVKWaO1nSePQi/Q+eQF8kIP+dPXkYOnWcNRM/IAOcW9Wgxohs39p0BwLVNAzwH%0AdeTQxHVl1pUERcPU2NqMTjMHoGeoT9O32uPUzJ2g45XruMq7HUFuUBh2cyeiYyLFoK4r1hMHkXJQ%0AcdeJ++mvkbZWNDazb4RgM22YYnkfXR1Mu7+CSfsWZJ67VqnP1rY/lfnBq5z80Lp3Oz6tZH44Vs35%0AIS34Pin+92iySJEfTD2c8XinL5F7FOfFaxe9sX6l4TP3k5eYhmOvVjT7fAy6xoYYOVjiuWwsMb/d%0AIDdW+3GXlBEcRZr/PRp8OgpdUykmHs64vduXh7v/AKDTpfVYPkcassKiyboXQ/1PhqNnJkXXxAiP%0AecPIiogh487Dak1DSvB9kv0jaKG8Lpl7ONFoWh/Cvldcl/pdWIvdc16XXiTffneA11/rTN8+r2Fo%0AaMiE8SNoUL8u+w8oBkgOGPAGf/oq/o6PT6J/v56sW7sYY2MpTk4OrPf+nFM//U50dOy/Gvfpg6dp%0A2bklbXu0Rd9Qn14jeuHq7orvMcXygR3e6MC6H4qnep+xYga/HvyVM0fO/Ktx/lcVhodRGHoH06nT%0AkBgbo1urNsZDh5Nz6iQA1ru+R7+ZJ7LEBBJHDCV52hTVI+/KFXJ++pG0BZ8AYDplGgW3b5O99/nu%0A6NKGvNv3yA2+i91Hk9AxMUbf3RXLCYNJPfQzAG4/f4NRK0X9K+dmCNZThiuW99HVwaRbO4zbtyTz%0AnOJHebsPJ5IbGEryNu2vtRsXcp+YgAh6zB+JgakUm3pOvDKlLzf3Ka4775xdh2sbxXXnxr4zeA7u%0AhHNLD/SMDOg4cyBF+QWEn/VDLpPjd8CXjjMHYuZkjdTSlO6fjCD09D9kJaZz5ot9bO82l519FrKz%0Az0IOTVDknZ19FnL3j5vICop4/dPRuHf2REdPF/dOzfAa3pWb+yqWn+JD7hMbEEFnZXqs6znRemof%0A/Pcq0jPRdy0ubRXp8d97liaDO+HUsh56Rga8OmsARfkFRJz1B6Dz/BHE+N3jr00nynxO8r0YkiNi%0A6Dh3KAZmUvRNjOjw4WBSImNJDNVuWZEdHEmm/z1qLxyLrqkUIw8XnKb1J+770wB4XdiMmXJ5BptB%0AXTBuUIuwd9YhLzXlc+bNu/i1fYegnh+pHlkB93i47iARHz19qSxt2bv7MF27d6Rn724YGhrw9pgh%0A1PNw54iPYpB33349OXVacZ5v37qLNl6v0a3jW6oHwMihU9n13UHMzE1Zt2Ep06fOJTjodrXFfPng%0AWRp1bk6z7i3RM9Sn/bDu2Ls7ce2Eot7v1bstHx1eCkBWSgZ+v/7NW3NHYGJlhqWjNW++P5TLh3yR%0AFckoKipi2OIJdB3bG4mOhHaDu+DesgEXDyjqKteOX8TEypw3ZgxC31CfNm91pHazulw9flEracm9%0AFUFOYBgOH49Hx1RR77adPJDkA4p6d/0/tmPcRlHvthjQTbHEz4zVyPPLTh9u2sELl7Wz0bW1RNfG%0AAqfPppJ84DTynOoZVHvtoC/1O3vSSHkc2gzrhq27IzdPKNogTXu34d3DSwDITskg+Ner9J47HGMr%0AMywcrXn9/cH8c+gcsiIZ+2dsYv1rH7Gp73w29Z3P0fk7SI9LYVPf+TwK0jzzqTalB0eR6n+PRp8q%0A6nsmHs7Ufbcv95V11q6XvLF6jjrrE+ZNFD/sVeeMhaVp61pbkJVL8r0Yui4ahYm9JbqG+nT8cAiF%0A+YVEX79brWnIDokkKyAc14Vj0QtcT8EAACAASURBVDGVYlTPBYdpb5GgvLY2O/8/TNs2BsB6UBek%0ADWpxb1rZayuAYS176qx8B31Ha3SMjXBdNBZ5QSGpp69qNebEkPvEB0TQYcFI9E2lWNVzosXUPgQp%0Av/cx59bipPzeg/aepdGQTjgov/c2yu89ytefgswcHFt60GXZOAwtTTC0MKbbiokk3n5IzI1wJLo6%0AvLZ2CldWHeLhhWCtpiEh5D5xARF0VJ47VvWcaFUiDWN91+JcIg2NB3fCUZmGtso0RJ71J+ynq+zu%0A+CEH3likemTFpXDmk538/eVR4oMiMTCT0mnBSPSMDJBam/HqnME8vnqH/Iyy/XlVkRUcRYZ/OO6L%0ARqNrKkXq4YzLO/2I3qNY9rPNxY2YK8tp+8GdMGlYi9tT12s8l2rKk7Z0fWVb2tjDmTol2tIdK9iW%0A9ijRlq6nbEtnaqktffPgOep29qS+sn+shbJ/LLBE/9iEEv1jt365RvcS/WNdNPSPdVH2j7mU6h/T%0ANdCjz7LxOHm6o6OnS9O32lO/ewvV649vhtPto6FY1bZHR0+XVqO6Y1XLnnsXKjdoUFv9lJmRsRRk%0AZNNq+Tj0zY3RMzGi+cIRZETGkq5h2c3KeJH6KaWWpvT5YiI2dZ3QNdTn1al9sXZzIODo89WfnpRp%0AXUuUaW2n9MFf2R6afHYtLsr2kP++szQtUaa1n6nefujyyQhi/O9xZXPZ9sO/oWT+0DPUp2Wp/NGo%0AdxsmKo9LtjJ/9Jg7DGMrU8wdrek6exA3lfWlZ3nwTyidpvfHsWkddHR1aPBaS+p2bMrds2VvRnpe%0A/yjrew27K+JvPawrtu6O+Cnre016t2Ha4cXK+DMI/vUavZT1PXNHa3qUqO9FXbuDq1c9Okzoja6B%0AHpYutnSZ1o/bZxTx6Rno89bSCbgo87fXW+1p2L1FlWfLuH7QF4/OnjRQpqHVsK7YuDsSoExD495t%0AmFIiDSG/XuP1Emno/v5grivTYGgm5a3lkzgyZxuxt8rOKvz14CVs7vUxW/suYGvfBZzdcJTHQZFs%0A7buA9Er2HZdXxwvQUMcLKFXHa1einH5Sx+tSoo7XoUQdLzsxneZvd+eV9/qja6CHlbsjHecOJfDg%0AOa0M7vovtR2ygiPJ8L9Xqp7RnxhlPaP1xU2qeobd4M4YK5f40VTPcH23P/L8QsLmfl3ujGHVoeBu%0AOPm3Q7GYMRWJiTF6dWph9vZQMo8p+gEcfHZj4NUMgPyAIMzGjVIs76Org1Gn9hi+0prci3+p9qfr%0A5IiOhTmF0c8eUCf8PyKT//94/D/ywi/3U568vDxSU1NxcHBg9OjRjB49mgULFnDy5EmaN2/+7B08%0AhZubGzo6Oty6dYsOHTqofeadO3fo3r17pfa7c+dOPDw86Natm+o5iURCp06d+Omnn5D/i4VGRTy6%0A+4Btszcy+rOJ2LrY8Tj8Id6TVpKWoJimS2pmjIObk2r7db7/w8bFDl09XSQ6Er4LVSyrNK/HLJJK%0A3SGYlZZFYV4BybHamTJak8tTN9Fm3WQGBG6lICOHe9+fJVzZCDf3cEbPxAiAJh8MpMnsAaq7cHqf%0AWQVyObc2nSTy8AUcu3pi92ojGk7ro7b/86PWkPD3nSrHmXD3ESdmb6XXZ2OwcLElMfwxhyZ5k5Wg%0AmKLO0MwYa7fi2YF+XvgtfVdMYtaljcgKiwg+eYVz6xR39RflF3Jokjd9V06i4/T+ZCamc26tD+G+%0AigZVi+FdMTQz5v3Lm9RiuH8tlANjV5MZn8rBievovWQcnWcNJC06CZ+pX1b4TueSHs9agePy9/G4%0Ash9ZZjaph34ldb9idiDDurXQMZYCkPztMST6+rjuWIquuQkFj+KI+XQT2X8r7r6t9d1ypG2bIdHR%0AQaKvR4MgRaPw4cRPybmu3c41TR7dfcD2UvlhfYn8YFwqP6wtlR++VeaHj5+SH1KqMT9cm7KJFt5T%0AeCNwG4WZOUR9f5bIXYr8YFbfGT0TxSC8Bh8MpOEHA1X5oftZRX4I3XiCuxtP8NeoNTRbOoY3/BRL%0AikX/ep3gxXurLe6S/CZvoJn3VHoEfUVhZg4P95zhwS5Fpd20vosqT9edM4h6HwxSrTna0XcNcrmc%0AexuPE7HhODfeXk2jZWPp8vcmkECa3z1ujllb6buOKuLCtM20WzuJIQFbKMjIIWyvL3d3KzpnLDyc%0A0TNWpKHZ7AE0K3Fd6vvHSpDLCd50kuBNJ+l/cR0mLjZIlOfXyIjvADjVeR5Zj6vvPNIkJCSUseNn%0A4e39OXVqu3DrdhgDBo4nLk5xnluYm+PhobjDITc3lzf7j8F77RIeRCmmrT9x8jQfzf38X40Z4H7o%0AfdbOWsu0JdNwcHHgQdgDlkxcQkqCorFvbGaMs5szALZOtrTq0grPdp4MnjJYbT+Lxiwi+GowJ8MU%0Agyt09XUBONlL8f+A+k9fyqI6tequ+NG3sLBI7f+b56o+K5g2pC1dgtmHc7E9chxZdha5p34k56Ti%0A2q5Xuw4SqRRkMmSJ6tdMeV4u8qws1fI/Rm/0AZkMu86d1bbLWO9N7pnfqy3+mNkrcFj2PnUvHkCW%0AmU2azy+kHTgFgEHdWugo83PKdz8g0dfH5atl6JiZUPA4jrjPNpJzVVG+mQ/uBUUyTHuqr6set3gT%0AGT9WfcrZH6Zvou/qyXxwfSt5GTnc3H+WG98rrv+2Hs4YKK+dEecDObfWh8FbZ2FiY050YAQ+E9ap%0A1r8+/+VRDEylTD29Ch1dXcJ8/Ti9SHHtyU3PJjc9W/WZOnqKgdwZymVO7v5xgz+W7qX30nGYu9iS%0AlZDK70u/J/R0xe+M+fHdzfRaPYnpN7aQn5FDwH5f/L9XXEdtPJzRV37vUecDubjmMP23zcLYxpzY%0AwEiOjfdWpafZ8K7Ii2TUf6ON2v5/n/8tt45d5th4b7otHs2UC+tBIiHW/x7HJq5HVg1lRdi0dbiv%0AfZdWAd9RlJFN/N7fidut+CFV6uGqqivZj+yBYS172oR8r/b+hB/OEzlvO/kx6td/eX4BRWlZFCb/%0AO0vK3bkdxrtT5rJ81QJca7kQeiect4dPIz4+EQBzc1Pq1lPcwZaZkUVmRtkfIuLjEsnMyGLYyAHY%0A2lqz92DZJR9d7T21FnP03Yfsmr2ZoZ+Nx9rFjtjwR2ybvIZ0ZT1camaMnXtx/W7/wh28vWIayy9u%0AoaiwiH9OXuKk90EA8rJy2TlzA0M/G8/gRWOJu/eYbZNWk6bsRE6LT2HbpFUMWzKRvu8PIflxIl9N%0AW0viA+3NxvBgxipcVs6i0dW9FGXmkHLgV5L3KgbPGdYrvi5ZDeuJgasDjf0Oqr0/9fg5ohf+j4Tt%0ARzCo7UiDs18jLywi7cfzxK3drbU4S4u7+4iDs7fQ77OxWLnYEhf+mN2T15GpPA5GZsbYllgq4NjC%0AnQxaMYX5FzdRVFiE/8nL/OatmNo9q9QyH1nJ6chkMtWyS6WnCx//zVzkchl+xy7xw4JvtJKem5M3%0A4uk9hdeDtlOQmcODPWe4r6x3l6yzeswZhEeJendn39UglxO+8QThG44DYGhvSWFWbqVmYakKbV1r%0Af569ne5LRjPx7BokEgnxtx9wbPw61VJq1Sl82jrc1kynhf8uZBnZxO/9jfg9vwLKa6vyONiNfA3D%0AWva0DFFv0yT9cJ6oj7cROXcrtRZPoOmv3uiYGZPld5fQYYuRVcOgrV/e2UyPNZOYfFPxvQfv8yVI%0AeWOBlYcz+sqYH/wZyJU1h+mzfRZSG3PiAyP5cbw3RbnK733KBrp8Poax573RNdTn0aVgTk3wBrkc%0Ap9YNsG7gQpelY+mydKza5+/rNo+MKrYlfnl3M6+tnsQU5bkTtN+XQOW5Y13i3Ll/PpDLaw7Td5si%0ADXGBkZwc702R8tzJjFVfCkBeJCMnKYO8NEV94/jo1XRbNp5pAdspyMrl4ZVbnPl4Z5ViL8+tKetp%0A4P0OrwZ+Q1FmDjHf/07Mrt8AMK7vgq7yuDiM6oFRLTs63N6l9v64oxcIm/s19b3fwWFoF1De8NYx%0AdDcAd+d+TfzR6rkp6omAyRto4j2Vbsq29KM9Z3iobEublEiD+5xB1C3Rlu6gbEtHbDxO5Ibj3Hx7%0ANQ2XjaVTiba0nxbb0gl3H3G8RP9YQvhjDpboHzPS0D/25opJvK/sHws6eQXfEv1jByd582aJ/jHf%0AtT6EKfvHru36DUNTKUO3v4+ZnSUpjxLwmbqBGOWyjr8v30+Pj4cz+eQy9Az1SbwXzeF3NpB0r/I/%0Ammmjn/LWxhNcGOtNqy/G0f/m/5DlFZDkd4+L47y1Vk99kfopfdcqyvcxBxYitTIl4e4j9r69UtXO%0AeB4npm+m9+pJzLi+hTxlmeZXokx70h6KPB/IhbWHGbBVUabFBEZydEJxmeapbD80CFVvP5ye/y23%0Ajl9miu86zF1s0FH203wYqmgr7ewxj3Qt9NPE333EsdlbeaNE/jgwyVutvmRT4ricWvgt/VZMYraG%0A/GHhYsssX8WNBboGetRu25BXJ71B6uNEtvSYx5UdP6NroMfoXfMwMjcm5WECP36yk8grtyodf9zd%0AR/jM3kq/z8Zi6WJLfPhj9kz2Lre+d3zhTgatmMzHFzdSVFhEwMkr/K6s76U8SmDX+DX0+2wsbywY%0ARU5qFrfP3uTXVYoB8Vd2ncbQxIi3t83GzN6SlIcJ7Jv2JdHBFV8Oq6T4u484MnsrfUukYV+pNJRc%0AZuzkwp0MWDGZj5RpCDx5hTPKNDR+vTUmNuaM/ubDMp+ztOEE1T6fyEnLoii/gPQKnPuanHp3Mz1X%0AT+JdDXU861J1vEtrDtOvnDreL7O3023JaCYo63gJtx9wvEQd79gEb7rMH0G7mW9RlF9IyNGLXFp3%0ApEqxP/FfazvcnuJNfe93aRe4k6LMbGK+/4OYXYr+gJL1DMdRPTCqZU/727vVv4+jFwif+xUOo3pg%0A6GJLx8j9aq8/2PgDDzf+oJVYy5O84HMsF3yE0y9HkWdlk3XsFFlHFf2i+m61Ff17QMb+w6Cvh+2X%0AK5GYmVIUHUvKCm/ybvip9qVro5gpSJZUtXNdEIQXm0T+oo6MAHr06MHUqVMZNWoUoBgkcuDAATZv%0A3szOnTuZOXMmX3/9NZ6eniQnJzNjxgz69OnD+PHjy7x3zpw5GBoasnr1agAOHjzIN998g6+vLwEB%0AAQwfPpyTJ09Su3ZtjI2NWbx4Mf/88w9r1qyhadOmxMXF4e3tTVhYGEePHsXQ0JCrV68ybtw4AgMD%0AVbOrzJ8/n7y8PDZs2FDm9c2bN+Pj48PKlStp164dBgYGhIWFsXDhQtzc3Fi/fr3GfWrTmDqDn73R%0AC6x/vrSmQ6iyuwbP3uZFN8ywemfL+DesyDOq6RCqbMh/IA1G8upfjqO6Jem+tOM9VcYnnqvpEKqs%0Ap0PVBqi+CH7021rTIVRZyoiJNR1ClaVGv/x1jSPZ2l8y7t9kKJc8e6MXXKfC7Gdv9ILrl1n9g3+r%0A2zDrFjUdQpXN0Hn5z6W9MrNnb/SC66LdSRlqxG1D3ZoOocq6FpUd1Pay+VvHpKZDqDLZy19M0zL/%0A5VlmtTy58pc/T/9t9PKnoeG/s4pCtfov9FMa8vJfmLJ5YX+ieW55kpc7DS//FQmsZC/VwgkaxetU%0A/82D1a1f7oszk1pludf5bwwOcb3qW9MhCFqUtWhYTYfwrzBZoZ3BfC+DF/6XteXLl7Ny5UoADA0N%0AadKkCTt37qR169ZMnz6dDz74gMTERCwtLenTpw+jR4+u8Gc0btyYli1bMnToUObMmcPkyZNZvHgx%0A+/fvZ+HChTx+/BhLS0vatm3Lzp07Kz14ZNasWVhYWLBhwwYePnxIfn4+jo6O9OnTh/fee69S+xQE%0AQRAEQRAEQRAEQRAEQRAEQRAEQRAEQXgZvNAzqQjaJ2ZSqXn/hTsUxEwqLwYxk8qLQcyk8mIQM6m8%0AGMRMKi8GMZNKzRMzqbwYxEwqLwYxk8qLQcyk8mIQM6m8GMRMKi8GMZPKi+G/0E8pZlJ5MYiZVGqe%0AmEnlxSBmUnlxiJlU/lvETCr/PS//L2uCIAiCIAiCIAiCIAiCIAiCIAiCIAiCIPznyGUv/w3PgrqX%0Af2ilIAiCIAiCIAiCIAiCIAiCIAiCIAiCIAiC8MITg1QEQRAEQRAEQRAEQRAEQRAEQRAEQRAEQRCE%0AaicGqQiCIAiCIAiCIAiCIAiCIAiCIAiCIAiCIAjVTq+mAxAEQRAEQRAEQRAEQRAEQRAEQRAEQRAE%0AQShDJq/pCAQtEzOpCIIgCIIgCIIgCIIgCIIgCIIgCIIgCIIgCNVODFIRBEEQBEEQBEEQBEEQBEEQ%0ABEEQBEEQBEEQqp0YpCIIgiAIgiAIgiAIgiAIgiAIgiAIgiAIgiBUO72aDkD4dz0uyqjpEKqkg2ta%0ATYdQZfVjTWs6hCpz6VXTEVRdzqnCmg6hytp5xNR0CFWWFG1S0yFUWRPrnJoOocpS3vKs6RCq7Pgp%0Am5oOocpSRkys6RCqzMpnV02HUGVmQb41HUKV3ZjwY02HUCWNdV7+ulKDdkk1HUKVXQrxqOkQquxI%0Ann5Nh1BlRkYFNR1ClcmzazqCqosw0K3pEKrsoc7L3/4x0n350/CmaXxNh1Bld+KtazqEKmva5uU/%0ADnrWL3+XrukZy5oOocr0dWQ1HUKV/Sl5+etLDWQGNR1CldWSSWo6hCozLarpCKomxLCmI6i6gpf/%0ANEIqf/nvq28106imQ6gynU5jajoEQRD+H3j5WzSCIAiCIAiCIAiCIAiCIAiCIAiCIAiCIPz3yOQ1%0AHYGgZS//sERBEARBEARBEARBEARBEARBEARBEARBEAThhScGqQiCIAiCIAiCIAiCIAiCIAiCIAiC%0AIAiCIAjVTgxSEQRBEARBEARBEARBEARBEARBEARBEARBEKqdXk0HIAiCIAiCIAiCIAiCIAiCIAiC%0AIAiCIAiCUIZcVtMRCFomZlIRBEEQBEEQBEEQBEEQBEEQBEEQBEEQBEEQqp0YpCIIgiAIgiAIgiAI%0AgiAIgiAIgiAIgiAIgiBUOzFIRRAEQRAEQRAEQRAEQRAEQRAEQRAEQRAEQah2YpCKIAiCIAiCIAiC%0AIAiCIAiCIAiCIAiCIAiCUO30ajqA6nblyhUmTpxISEgIenr/+eRWm+79uzL6/bdxquXIo4hHfLP6%0AO65fuKFxW3NLM95b8i5tu7ZBV1+PgL8D2bJ4GwkxCWW2fW/JuwybOoTurj2rLXZdR3usPpmNQbMm%0AyHNyyP79HGlbd4JcXjb2KWMxeasPOhbmFMXGkb77INm/nlG9btSlPZYzp6Lr5Ejhw8ekbvyKvGua%0AvwdtMnCxo9aKdzFp1YCirFxSfrxI9Oq9GtNgO+YN7Ke8hb6jNXlRMcR8eZC036+pXjdp3Yhay6Zi%0A1KAW+TFJxHx5kJQTF6o9DRIre4xGvIeueyPkebkU3DhP/o+7y6TBoO9oDN4YCUVFas9nLZ6APCNV%0A7Tk9z1eRvrOY7E2fUBQWVN1JUOnQrxNDZg7HvpY90ZHRHFjzPQEX/cvdvp6nBx9smUdGcjoLB81T%0APT9k1nCGzByutq2Org53rt/i85GfVkvsug4OmH/0AQZNGyPLySH37DkyvvpG47lkOnEc0jf7oGNu%0AQVFcHFn7DpDz2x+KOK2sMJ85HYM2rZEYGJB74SJp6zdCfn61xF2SvrMdzl+8h7RFQ2TZuaT9dIG4%0AtXs0psHq7T7YThqAnoMN+fdjiN+4n4wzVxVpMJHiMG885j1fRcfchMxLfkQv3EJRSnq1p0HX0R7r%0A+erXpdQt5VyXpo7FVHldKoyJI33PQbJ/Kb4uSbu0x3KW+nUp92r1X5ck1vYYjZqpzNM5FFw/T/6J%0AXWXzdL8xGPQdVTZPLxynyNP6BhgOnIheq05IDKUU3b9L3pGvkUXfr/Y0lGbiYkO7VROxa1WPgqw8%0Aok7+xc1VhzUeFz1jQ15dPYm6Qzpyoss80u/F/OvxAujYO2A2ew76TRTnUu45X7J27tAYs+o9trZY%0A79pLzhEfsr7frXjSwADTKdMw7NIViVRKYWgoGdu2UBQV+e8k5DlcvnqDBV9480qr5ngvW1DT4ahE%0AJ6Wx8uAZgiKjMTY0oHebRrw/sAs6OhK17WQyOV/9fJlTf4WQmpWDq60FU/q0p3ebRgDk5hew+cRF%0AztwMJTuvgKZ1HJk3rDseLnb/Wlo6Kss3B2X5tu85yrcPleXb/BLl29BZwxmqoXy7ff0WS7Rcvnn2%0Ae5VuMwZiVcuOxMhYfl97iPCLmusEUgsT3loxibrtmiCXywj19efUkt0U5hUA4N6+Cb0+HoFDfVfy%0AMnMI9fXnlxX7yM/KBaDdmNfpMKkP5o5WZMSncm3/WS5987PW0qJj54DxtDnoNVTk5/xLvuTse3p+%0AlljbYrllL7knfcjx2Q2A2Rcb0WvkCbLi627R44ekfzhZa7GWR8/ZHsfP30Pq1QhZdi7pP58nYf1u%0AjWmwmfk2lkN6oWtpRkF0PEk7jpB+0lf1un5tJ5w3zEff0YbwjmO0El+Tfq/SaeYALGvZkRwZi+8a%0AHyLKOV+MLEzou2ISdV5tjFwuI9zXn9OL96jOF4cmdei9ZCwOTeqQlZTOzf1n+fubX57rs3QN9Hh9%0A4ds0fvMVDIyNSIqI4c/1R7n3Z4Dq/U6e7gzeMhPjtBQejfqgQunUc7bH7rOZGHk1RpadQ+Yv50na%0A8J3mutJ7ozEf3BtdS3MKouNJ/caHjFNnAZAYGmAzZxKmvTohMZaSF3yXxNVfkR9efWW0V79X6TFj%0AENa17EiIjOHXtYcIe0qeHrxisipP3/H140SJPF3SuK8/xLmpG6s7va96ruPEN+gwpicWzjbE3X3E%0AsUXf8jhYe+WemYsN3VZMxEFZrwj78S+urNZcr2g+sRfNx/fExN6SxNsPuPD5XhKCogAYdHgRTm3q%0AIy+SqbZPjYjhYO9FWou1tJb92tNrxkCsa9mTEBnDqbWHCL0YqHFbYwsThq2YQv12jZHJ5dzy9eOH%0AJbsoUB4HHT1dBiwYTdvBndHV0+XOxSB8FuwgOy0LgK4T+9BxTE+snG2IvfsIn0U7eaTF46DvYofz%0AsukYt1S2HU5dIHbt9xqPg/Xbb2A7ubjtELfxABl/FLcdHD8eV9x2uOjH44Vb/5W2g56TPbafzsKw%0AuSJPZ53+k+SNmvO05btjMBukyNOF0XGkfutD5k9ny2xn3L09jpuXEj1xLrnXNR9bbTJytaXZ6klY%0Atq5PUVYu0Sf+InTFQY1p0DU2pNm6KbgM7cz5jh+SFR6tek1a244my8dj1bYhyOWkXL/L7c/2kn0/%0ArtrToGPngMkMZTmdm0P+BV+ydz+j3m1ji+VXe8k57kPOgd0ASEzNMJk2C/027UBXl6KoCLK/3Ubh%0A3TvVngaJjT3SCbPRrdcE8nIo+PscuYc1t0NV77GyxWzNLvJ+PULe8e8Vz5lbYfT2u+g1bYVE34CC%0A6xfJ2bMZCqq/P8DQ1Y66q6Zi2qoBsuxcEk9c4v7K/RrT4DCuF85T+2HgZE1uZCwPvH1I+e0fRRoM%0A9HD7bBw2/Tuga2JEzr3HPFh7iFRfv2pPg4GLHXVWTcO0VUOKsnJIPnmJR6v2aUyD3djeOEztj4Gj%0ANXlRsTz2PkSqso/PfcMsbAZ3RV5YXOeT5RXg10Q79SZNWvdrzxszBmNby574yBhOrD3A7aeUD6NW%0ATKVBuybI5XKCfW/is+Q7VfnQqJMnb80diZOHK5nJ6ZzacJhrxy8C8OYHw+g7awhFhYVq+1zUcQYZ%0AiWmVit3MxYYeyyfipCyXQ0/9xaVyyuUWE3vhNU5ZLt95wJ+f7yVeWS4bWpjQ7fMxuHXzQkdPl8Q7%0AD7mw/ABxARG4vNKQwfs+Ud+ZRIKeoT4balf9uJi62NBhpaLPojArj4gf/+KfcvosmkzqRePxPTG2%0AtyT59gP+XrKXpCdpsDLl1c/H4NLFEx19PZJCorj2xUGSgqPK7KfdktE0m9qHb12r57wydrWl9aoJ%0A2LTyoDA7jwcn/iJwpU+5/TCt107CbUgnfuk8l4zwGLX9tPxiLHbtGoFcTpLfPfwW7yUzIrZa4m7W%0A71W6zBiAVS07kiJj+WOtD/eeUmftt2IS7u0U7Yq7vv78vGSPWp3Va1An+n0xgWt7/+CPNT6q5yUS%0ACd0+GEyLIZ0xtjL7P/beOz6q6vn/f27LZtMT0kMagQQCSegI0jsWepUmHSx0AREFBBRBAUGkg4D0%0AEkAUlCoqvSahpRMI6b1sdje7+/tjQ5LNbqhZfH9+X1+Px/1j7z333jk7Z2bOzJ0zh6yEVM6tPkzE%0A0YuvRL+NRzU6LxyBRwM/lAUK7v5ygbPfGB9Ljd7vTMNhnbBytiP1XgIn520npdxYsfN2occPH2Lt%0A6sAPTT7Su9ereR3azBiAo78Hynw5MadvcnrhzlIf+1VR9503aF3ic2XEJXPqm6fz4e1FI/Ep8e+i%0ATt/kty/0+RDcqyVvL3yfK9tOcLIcH9pO7k3rib3QqPR10vI3J1GQXjVzQYFtNcy6jkDk4YdWpaD4%0A9gVUp/cChjwRVHND+tZIhO410MrzUV08RvHl42XX7V2Q9voQgY0D8hUfGdxvKjzOyOGrnX+Ui4/V%0AYWKvNsbjY0f/5peLEWTny6nuaKeLjzWpA0BOgZyle0/xT0QsKrUGfw8npvRtR5Cv+2vry3/4H4Wm%0A8jnrf/i/iX8la2PkyJFcuaJzCtRqNRqNBolEUnr9+PHjeHh4VHp/eHg4+fn5NG/e/IXf3bp1azIy%0AMhAKhQgEAmxsbGjWrBmzZs3CyanqPwJs2rSJESNGIBTqitZER0ezcuVKrl27Rk5ODra2tnTs2JHp%0A06djbW1NcXExdevWRSKRIBDoK+8mTZqwefPmKqfxWfAL9GPW8hl8MXY+1/+5QZu3WvHlxrkMazOS%0A9KR0g/Yzl3+CWCJmRIcxaLVaPl0xg5nLpjN90EyD53bua7rklCdwXDIf5b1IknoOQeRgh+Pyr1Bn%0AZpG/c79eO6tBvbF8uzNp4kfDugAAIABJREFUH8+g+OFjZG1bUu2rOahi4lFFRiPx98Phixlkfv4V%0ARdduYtmlA7bjhpN67abBx9eqRo31sygMjyHizXFIqtnit/VzitOzSd1wRK+dXbfmuM8aSsz7Cyi4%0AGUW1Pu3w/XEGd9p/iDIhBbGzPX4/zeHR3I1k/foP1s2D8JjzPrlnr6POzjdpH2RjPkP9MBr53JEI%0ArO2wmDAfbV42qtOhBm2LL5+m6OflT3+gmRRpnzFoFXITUWwcPoG+fPTdZJaO/5qI82G80a0Fn6yf%0AzcR2E8hMzjBo36pnG96bMYxHUQlY2ljpXTuwai8HVu3VOzdn2zwu/3HJZPTbf/UlqvuRpPYfjNDe%0ADoelX6PJzKJgzz69dhb9+iDr2pnMKTNQJyZi3roldvO/QBUbR3FUNHZz54BaTfr7o9Fq1Nh9Phub%0AjyaQu+x7k9H+BF5rPkMeEc3DtqMRV7PDe9NcitOzydh0SK+dTdcWuM4YzoNR8ym8FYl97/Z4rppF%0AVOfxqB6m4Pb5GMzr+hE7cCbqzFzcvhhL9W+n8GDUfJP3wWnpfJR3I3ncQ6eXnFbo9FLeDn29ZF2i%0Al1I/KtFL7Vri+EQv3S/RS3NnkDGnRC917YDt2OEUXTW9XpKN+xx1QhTyOe8jsLHD4sMv0eZmozp1%0A0KBt8aXTFG39zuhzpL1HIaoRSOGSqWgLcpH2n4Bs/BcUfGH6j6kV0XbjZDLC4jjYfDXmjjZ02DYd%0AeXoud9cf02snc7Gj877PSL8e/dpprAjb+QsojowkY8gghHZ22H71DZqsLOT791Z6j9WHE/U+XgNY%0AjZ2ApG5dsiZ+iCY3F+sPP8Z2/kIyhw82dReeC5t37OPgL7/j7fm/55BOW3eYOl4uHF04lszcQj5e%0AfYBqNhYM7dhEr92+czcJ/TucDVMG4Olsxz8RcUxdewhfVwf8qzuz4uCf3Ip9zNYZg7GzNGfJ3tNM%0AWXuIXxaMeS398An05ePvJrNk/NeEnw+jebcWzFw/m4/bTSDDiH1r3bMNg2cM42FUAlYV7Nv+VXvZ%0AX8G+fW4C++YW6E2f78azc9wKYi/cpm7XpgxeN4Xl7aeTm5xp0L7n4jGIzcR833kGIomIQT9Oosus%0AQfw6fxvWTnYM2/wJv3zxEzcP/oWNmwPDt8yg49S+/LbgZ+p0bkzHaf3Y+v4SEsNi8Wrsz4jtn5IR%0An8zdE1WTGGg1cwHFMZHkjB+EwNYO6znfoM3JouhI5fJsOXoiWo2hvi/4cSnKM8eN3GFaVP/hM4pu%0ARxPTYSSianZ4rp9PcUY2WVv053v2w3tg27MDD0d+hvJBEtadmuO+YhaKyHgUd2OxeCMEt6XTkN+4%0Ah8S1WpXQ5hLoTY/vxrFv/Arizt+hTrcm9Fs/mR/bfUKekfHyzjejEZlJWNtpBiKJmL5rJtHh00H8%0APm8bYqmEgZunc2PXGXa9v5Rqfm4M3j6L7Iep3Dt+9Znv6jBrIO4hfmx69wvy07Jp+n5n+q2bzKqW%0AkylIy6Fezxa0nzGAtKhELOzNXrivrt9/geJ2FA86D0dUzQ63NQtQZ2SRvVXfRtsO7YVN9448Hj0b%0AVcJjLDu2wPW72Sii41HejaHa9NGY1w/k0eApqLNzcfx0Aq6r5pLQbeRL8+FpcAv0pv93E9g+bjnR%0AF24T1LUpw9dNZWn7aeQY4VHfxWMQm0n4rrPO/xzy4yTemvUeR+Zv1WtXp30D/JoHIs8tLD3XsFdL%0Aukztx+aRS3h4K4bGfVozcssMvmkzGWWhokr689b6yaSGx/H7m6uRVbPh3a3TKUzP5eYG/XmFT8cG%0ANJvahyNDl5B+L4GQEV14d8t0trWaRrFcR8vpmZu4t++vKqHrWfAI9GbwdxPYPG4ZkRduE9K1KaPW%0ATWVR+6lG+TBw8VjEZhK+7vwJIomYET9O5t1Z73GwhA/vfDIQz6AafNN1BsXKYvp+OYLmgzpwau0R%0AGvdqxVtT+7Fu5BIe3IqmaZ82jNsykwVtJlUZH7zXzEYeEc39NmMQV7PFZ7POd0jfdFivnU3XFrjO%0AHE78yC9LfQevVTOJ7DShxHcYjayeHzEDZpX4DmOo/u1kHoz6skrofBpcVsxFcSeKlG7DEDnY4bp6%0AIeqMbHK2HdDvw5BeWHfvSPK4T3Uy3eFNnJfORhkdj/JeTGk7gcycajPGoyl8fb50o81TyQmL42zT%0AiZg52tJkx0yUadnErftNr53UxZ5mBz8n+1qU0ec0WD+J/MhEzjTSfXCpu3gk9ddN5HxX0yVtPYH1%0AnAUUR0eSPWoQAjs7bObp5t1Fhyq30xbjDO201eSZIBCQPW4o2qIiLIaPwXruYrKG9TG5D2c5aT7q%0A+Ejypg1BaGOHxbSvMMvJQnl8f6X3yIZ+CBqN3jmLD2ajVavJ/2wsaNTIxn+K+XvjKdq60qT0AwRs%0A+oT8sFgi3/gAiaMtdbbPRpmeQ9K6X/TaObz9Bt6zh3B36CLyb0Tj1K8tAeumcaP1JBQJKXjPGYpV%0Ag1qEdZuBMjUbt1FvEbDxE643+wBVWnYlb68a1Nw4k4KwGMKaj0fsaIv/tjmo0nNIWa8f47N/6w2q%0AfzqUqGELdTG+vm3xWzudiLYfo0jQJWY9/n4fj5ftMfaaKkf1QG+Gf/ch68Z9x/0LETTo2oxx66Yz%0Ar/1kso3YhyGLxyM2E/Nl52mIJWLG/DiFXrOGsHf+Fpx8XPlg00z2L9jG+b2n8Q72Y/yGGaTGJRF/%0AU+dnXwo9x7bpP1YZ/e+W2OXNLVdjUc2Gnj9NpzAtl+sb9e1yjY4NaD61D6FDl5B2N4EGI7vQc8t0%0ANpfY5c7fjkEgELC13QxUcgVvzuhPzy3T2NB0IomX77PKX3+e1OTD7jgFelVJHzpsmEx6eBxnWqxG%0A5mhD563TkaflElFhbuHZsQENp/bh96FLyLybQN2RXej803T2tdT1ocVXI5DaWHCg3UxUhUU0mNKb%0Aztums7vxx2jLfQB0CPSiZt+WVUJ7ZXhz02SywuL49Y0pSB1taL39E4rSc4hcp98ncxc72u3/jIxK%0A4jAtt0wl43o0RxtPBIGAJt+OpsXaj/mjc9XbB9dAb3p9N47d41YQd+EOgV2bMGjdZFa2/8SoH9p9%0A8WjEZhJ+6KzzKwb8OInOswbx23xd4t/bX76PR3ANch4b+t2NB3eg0YC2bHnvKzLjk6nVtj6D1k0m%0ALTqRlHsPX7oPvddNJjk8jrWtdPLQb8t0CtJzuVJBHmp2aECrqX3YM0wnD41GdKHflumsaz0NlVyB%0Ad4tA3lk+nsTr0Vi7Oujda+lsR78t0/nj861EHPwbGzcH+v30Ca2m9uHUgh0vTfsTPOHDnnI+14D1%0Ak/mhnXE+vPuNjg8/lvh3/dZMotOngzg2T8eHtxZUzgeAsIN/c2j6ulemuzJI+05GkxRH4erVCCxs%0AMB84HW1BLsWX9HmCWIL5ezMpvnKCol1LETpVR/ruGNQxt9BmJCH0CUTafTyaxGgENg7GX2YiTFsb%0ASh0vV44uGk9mbgEf/7BfFx/r1FSv3b5zNwj9J4wNUwbi6WzPPxGxTF0Tiq9bNfyrOzN36zFAS+j8%0AMcikElaF/snE1Qf445sPkIhEr7VP/+E//AfT4l/Z7mfz5s2Eh4cTHh7OhAkTCA4OLv0dHh7+1AQV%0AgH379nHx4stni86bN4/w8HDCwsI4cOAAqampzJ0796WfVxnS0tJYsmQJmhJnLj8/n2HDhuHl5cXR%0Ao0cJDw9nx44d3L9/n2nTpundu379er3/JDw8/F9JUAF4+71uXDxzmUunL6NSqDgZepq4e/F06t3B%0AaPu0pHTWLFhPblYuedl5HNl+lKAm9fTaCAQCpi6exL71B4w+o6ogqeOPpJYf2as2oC0ooPhhInk7%0A92HV622DtqrIWDLmLKL4wSPQaJCfPocmvwBJDW8ArAf2pvDYSYouXAGlioJfjpM6aqLJgwgWwTWR%0ABfqS+PVWNHmFKOKTSN1wBMf3uhi0FZqb8fib7RRcvQfFajL2nERTIMeyYQAAju91Jv/KXTIPnkWr%0AUJF79jp3O040eYKK0KsWQo8aKA5tgaJCtGmPUZ4ORdKi60s/U/rWYIrv30Kbb/qVa+XRYWBnbpy9%0Axo0z11ApVPx16E8S7j2gda+2RttLpGbM7vkJUTcin/nsN95qgZ2TPSd3/l7FVJfQEuCP2M+P3DXr%0A0BYUoH6USMHufVh0f8egbXF0DNnzF6F++BA0GorOnkNbUIDYxweBzByzhvXJ27oNTVYW2pxc8n5Y%0Ag6xrZzBxxSrzoJqY1/El+ZstaPIKUcY/Jn3TIRwGGsqDQGpGytKtFF67C8VqsvaeQFNQiEUDXdUC%0A6w7NSN8YiuphCpoCOUlfrseqVUPEzqadwJuV6KWs59BLyshYMj4rp5dOlegl30r00pHjpLwGvST0%0AqoWweg0UoZt1Mp36GOXJg0hadXvhZ2nlhSgObECblQZKBarToQidPRDYvl5HqlqwL/aBXlz/ajeq%0APDl5cSncWX8M/8HtDNqaV7Ph+sJd3PzWtDbsWRD7ByD28yN/w1qdTCcmUrhvL7K3DWX6CcyaNkPs%0A7YPy4gW989qCfPLXrUGTmgpFRRQe2I+4enWE1arm4/CrwszMjF0bv8fL438rSeX2g2QiH6UyuVcb%0ArGVSvF3sGdqxMQeMrCa8m5BCg5oe+Lg6IBIKaR3sh62VOVGJukpzVjIpU/u0xc3BBpnUjMHtG/Ew%0ALZtUE9voJ+g4sDPXz17jeol9O/cc9m3Wc9q35m+1wN7JnhNVbN8aD2hH5JmbRJ69SbFCxa3D/5B8%0A/yH1e71p0NbS0YbAzo35Y+keCrPyyEvN5syqUBr1a4NQLEIoFnLo041c3/cnGrWG7EfpRP4Zhou/%0AJwC5yZns/mgVj27FoNVqeXDlPmnRibj4V6+Svoj8AhD5+CHfthZtYQGapESKjuxF2qlyeZY0bIbI%0A0wfV1QuVtnmdMK9XC2ntGqQu3YImvxDVg8dkbgnFboDhfE9xL47HU5egjEsEjYa83/9Bk1eItKYu%0AgC+ys+bh+59RcOaywb0viwYD2xJ99hbRZ26hVqiIOHSe1HuPCKpkvAR0bsyZJXuQZ+WTn5rNXytD%0ACenXGqFYRK0ODRBJRPy1KhSVXEFyRDw3dp+hwaD2z/Wu+PN3ODpjPXnJmWjVGm7s+ROJuRn23i4A%0AiKUSNvecS+KNF0+GlNathTSgBhnLNpXyIXvrQWz6vWXQVnk/luQZi1HF6+YZBX/8jSa/EDM/HR80%0AeQVkLN1AcVIaWrmCnG2hmHl7IHIyjY1uOqAd987c5F6JTN84/A9J9x/SoJfhxxErR1vqdm7CsRKZ%0Azk3N4uSqUJqUyPQTSMzN6DH/ff5cr1/1KLBjI8J+vUj8lfuolcVc2nWarMR0Ajs2qpK+OAf74hjo%0Axfmvd6PMk5MTn8LNDceo957hvKLe4Pbc3XeOlJsxqItUXF/7K1q0+HZqUCW0vCjeGNCeO2ducqeE%0AD9dK+NDECB+sHW0J6tyEo0t3U1DCh99XHaRZv7YIxSIkUgkth3bi4PyfyEnJoiArj60fr+TUWt2H%0A2HodG3Hj14vEXrmHWlnMhV2nyEpMp14V8UFW4jskLf6pxHdIIn3jIewHGeolobkZyUu2VfAd5KW+%0Ag03HZqRvPFTOd9iAdevX4DsE1sLMvwaZyzeizS+kOOExOdsOYN3XuEynziwn0yf+QpNfgJmft147%0A+wlDkV+8gTrr5aoRvChsQ2pgXdebewt2UpwnpzAumbi1v+I51DCmZFbNmnsLdhC11HjShE09H5IO%0AXUBdqEBdqOBx6Hls6nkbbVuVENUMQOTrR+GWEjv9OBF56F7Muz7FTjduhsjLB9UVfTut+PssBWu/%0AR5uXCyolipPHENrZI7SzN20ffP0Revkh370B5AVoUhJRHt+HWTtDP/QJxCFNEbp7o7pZLgYrNUdU%0Apz6Kwz+jzc1Cm59L0c61mL3ZCUSmjQdYhvhhGejDg4XbUecVUhSXxOP1v+AyxHABnNDcjAdf7SDv%0Ayn20xWpSd51CXSDHulEtAHL+Did66o8okzJBrSF15ylEMinmPi4m7YNFsB8WgT48+mob6rxCFHFJ%0AJK8/gtNgY32Q8mjxdvKv3kNbrCZ9t64Plg39TUpjZXhzQAciztzg9tkbFCtUXDn8N4/vJ9C0VyuD%0AttaOtoR0bsLhpbsoyMojJzWL31YdoHmJfQhsFUJWUibnfv6DYmUxMVfvc37PaVr0N7STVQGXYF+c%0A6njxV4ldzo5P4frGYwQZsctBg9tze+85km/GoFaouLr2V7RaLTU66uxy1K+XOfPFNoqy81ErVNzZ%0Adw4LR1tk1WwM/wf3ajQa042/Fu165T44BvviEOjFlZKYRW5cChHrjxFgJGZRe0h7ovaeI+2Gbm4R%0AtkbXB6+SuYVjkA/xx6+iyM5Hoywmev9fWDjbIXMpp4cEAt5cPJKICot2qhL2Ib7YBXpxa+EuVHly%0A8uNSuL/+GH5D2hu0Na9mw62Fu4lYahiHEUpERG3+nbCvdlNcqKC4oIgHoeexCagaX60iGg1oS9SZ%0AW0SdvUWxQkXY4fOk3H9ESCV+RZ3OjTm5dA+FWfnkpWZzdlUoDUr8CoCcx+ls6v8lBZmGMW73IF8e%0AXI0kIzYJrUZL5OkbFGbn41L75ROfXIN8ca7jxZmvd6PIk5MVn8LljceoP8hwLNUf3J6wfedIuhlD%0AsULFpXW6sVSzRB7M7azYPXgxMacMq1AJRUKOf7qZ8H3n0Ko15DxKJ/bPMByriC8NB7Yl6uwtos7o%0A+BBe4nMFV8KH2p0bc2pJGR/OrQylfnk+JKazud+XFGa83m8NAEI3X4QuXihP7waFHG1WCqpLx5A0%0AMOSJOPANKCpEdfFXKFaiSYpFvv5TtBm6ykICmRVFOxajjjJ9ZbDyuB2fpIuP9W5bEh9zYGjHJhz4%0A65ZB27sJyTTwq46Pa7WS+FhNbK1kRD3Sxcc6NQpg5sBO2FnJkErEdG8RRFZeIZnlFh38h//wH/7/%0AgX8lSeV5sGPHDrp27UpwcDDdunXj2DHdhGju3Lns3buXDRs20KWL7qNkfHw8o0aNolmzZjRr1oxp%0A06aRn/98AX0XFxc6duxIXFxZOdnTp0/z7rvvUr9+fVq2bMmyZctKE01at27Nnj17GDJkCCEhIQwa%0ANIikpCSmTJlCgwYN6Nq1K3fv3iUlJYV27XRGpEGDBhw6dIh79+6RkZHB6NGjsbe3RyAQ4OPjw5Il%0AS+jXr19V/n1VCv+gWkSF669iiQqPonZIgNH2K2avJP5+fOlvZ3cnMlL1M1DfHfI2SoWSk6GGZWer%0AEma1/SlOSkabVzYeVPeikPh4IbCQ6bVVXLuJ8rauvKpAaoZVvx66j/NXruueFVIPTU4uTmu+w+PM%0AYZw3rUQSUMuk9ANYBPmheJSKuqQcMkBhRAzmNasjtNTvQ2bon6RvL1s1K7KxRGgpQ1WyAtqqSSDK%0AB8nU2PgpIbd3Uvv4cqxbhZi8DyLPmmgzU0Bexgf1w2hErp4glRm0F3r4YjH1W6yW7sfiszWIausH%0AaIXuPoibttdtF/SaUSPIj9iIGL1zsbdjqBlifCyc3nOCrFTD7O2KEAqFDJk1nB1LtpXqm6qGpHYA%0A6uQK8hAZhdjbC4FMnw/KGzdR3bmr+2FmhkXvnmjVGpTXyq0WL1ddTZOXh9DCArGJPyDL6tVE+SgF%0ATW6ZPBRFxCD18zSQh5zDZ8ncUeZMC60tEVpalMpDRWjkCrQqFeZ1fE1DfAnM6hjqJeXz6qX++npJ%0AWr8e6uxcnNd+R/Wzh3F5TXpJ5F0LbUYKFL6ATH+yDKvlB7D4Yh2iOg1LrymPbEUdWfZBX2DvhFap%0AQFuQZ9pOVIBDsC/5D9NR5pQ5PBnh8djWdEdsaa7XNutOAg//uP5a6TMGsb+/TqbLzXmKoyIRe3kb%0AyDQAZmZYfzyZvJXL0VbcfmnLJlQ3yxxYkbMzWoUCTe7r5UNlGNKvB9ZWlv82GQa4+yAZ92q22JQb%0AI7U9XYhPyaSgSL/ceaugGlyNfMi9hymoitWcvRVNkbKYRrV0SRAf9WhFk4CyQFNyVh5SiRjbCuPP%0AVPB7Qft26gXs29BZw/nZBPbNPciXxxVKUidFxOMR7GfQ1i3QB41ao7fa7HFEPFIrGU5+7uQkZXLr%0A0D9lz67nS92uTQg/qvuwlBgWS8w/Ebo+iUXUe6sZ9l7O3D1VNbpA7OePJjUZbUE5eY6NRFTdG8yN%0Ay7PFmMkUrFtuNDHRrGV7bFduxX7nMaznfYfQ1fQJXuZ1a6JKTEGTW9aHojvRSGsY2ujCS2EUhd0H%0AdPbNbsg7aDUaCi7oAlh5x/9GGfPyKwONwS3Il6QK4yX5dhzuITUM2roEeqNVa0gtN16SSsaLo587%0AbvV8Sbn3UG+laXJEfOmznvWuyJPXSYtKBMDMSkbLD7qTEZtEcrjOJ72550/yU19uFbe0bi1Uj/X5%0AoLgTjVkNT4N5hvzyLRTl+GD7XndQq5Ff1G3zlblyK/LLZUFFsZsTmiIFmhzT2IbqQb4kVvjfEiPi%0A8Qw25JF7oDcatYbkewnl2sYhtZLh7Fc23jtO7kPs5XvEXzXcRqNiNXN5bgFugVXzsdspyJfcR+ko%0Ays0r0iLisa/pjqSCXncO8i3d2ucJYem3H+BSbmz6v/sGg099w7i7G+i5cxY23s5VQqcxeAb5Gmy3%0A8ygiDi8jutWjhA+Py/HhUUQc5lYyXPzcqV7PF5FYjFuAJ5+f+56FV9cx4OsxmMmkpe21FRhRmFuA%0AR6BPlfTFmO8gvx2DuZ+hL519yJjvIKM4pZzvUI5Wne9QbHLfQVrXn+LHyXoyrbwbjZmvoUwXXbmF%0AIrzMd7AZ1B3UGuQXy+Z4klo+WL3bgczvX98iKJtgX+QP0yguF9PICY/DqpYHogrykHcngdTjlVco%0ASzt1k+oD2yC2tURsY4F77zdJPWn6jzDimv5oUvTn3eqYSESe3lDJvNtywmQKfjScdyvPnkSTlgqA%0AwMYW8179UUXcQpNhWKm4KiHy8UeTnqzvw8VHIXL3Mj7XkJghG/axbhsfI1XbysuDtiAPgcwCoYtp%0A5xtWwTUoeqgfHysIi8WipgfCCmMp/cA5UraVJUiLbCwQWcpQlqyuz/rjKvJInZ0XWcnwmNgbecxj%0ACsJNu92pZbAfigp9KAyPRVazukEfMg7+SZqRPqjKVQiweTOIwN+/o+H9ndQ5ugSLIEObWVXwCqrB%0Awwr2ISEiDp/gmgZtq5fMvRPL2YeHJfbB9YmdNqL/q5fT/x61vZh+YAHLwn/i8z++o06r4Jem3dmI%0AXU4Jj8fBiF12CfIltfx8RKsl7fYDXEvs8r1D58krqbQgc7Cm4ZhuPLp0j4KULIP3tpjel9t7/yxt%0A/yqoFuRL/iP9mEV6RDx2RvrgGORLeoU+ZN55gGNJHx6euolfj+bInO0Qy6TU6teKjIh4CpPKxlbt%0AIe1RK1TEhJ5/Zdorg0OwLwUP01CV61NWWBw2RuIw2XcSePy7cfugUamJ2/Vn6XNk7g7UfL8jD395%0AtS1xKoO7kbl+UkQc7kbmrG4lc6WUSvwKgL/XHkWtLDa4FyDy9A18m9XBNdAbkUREQMeGSMylxF+6%0A+9L0uwb5kvMoHUW5D/4pEfFUq+mOWYX/3TXIV29rH7RaUu88wK1kLN3/7TIZ5bblK4+8pExuh5b5%0A2C71fAjo0pi7R6umwqoxnyupEv/OtcS/exof/nkKHwBc6ngy6uBcPo3YyAcnvsGvVVCV9AN0SSra%0A7HQoKuOJJjkeoaM7mOnzROjpjybtIWbvjMFi+jpk45cgqtei9Lr67mW0GcZ5YkrcTUgxjI95PYmP%0A6VdIbFXPj6uRCeXiY1EUKVU0Klkk9Hazurg56BL/MvMK2X7yCg1rVsfZTr+K73/4D//h/z7+J5NU%0ATpw4wfLly1m0aBHXrl1jwoQJTJ8+nejoaObPn0+DBg0YM2YMv/+um6h/9tlnuLu789dff3Hs2DGi%0AoqJYs2bNM9+j1WpJSEjgyJEjvPOObvWDUqlkypQpzJkzhxs3brB9+3aOHj3Kn3/+WXrfzp07WbRo%0AESdOnCAhIYEhQ4bQv39/Ll68iLu7Oz/88AMuLi6sX78egBs3btCzZ088PT2RSCT88MMP5OaWZWR6%0AeXnRqZPpt715WdjY25Cfo5/0k5udh62D7TPvdanuwshP3ufnlTtLz9k72vH+tGGsmG36MqBCWxu0%0AefpB1Ccf3IR2xum3/2wqHud+xXpwP9Knf4EmQ+dkiJydsHynC9nfr+XxO4NQRUbjuGwhAqnU6HOq%0ACiJ7a9QV/n91tq4PYgfrp97r9c2HFNyMJP/ibQDM3Krh0KctaT/9RnjjEWT/ep4aG2cjcTHt6i+B%0ApTXaQv0+PPkALbDSX2mgzUpHk5aEfNt35M8ejOr878jGz0PgXFZhyXzARyiPbkdb8Pozm63trCmo%0AwI/87Dys7Q1XTLwI3uzRGnm+nBtnqmbLAGMQ2NigMZAH3X9YmTzYzpiG68ljWA7sT9bsz9FkZqGV%0AF6G8eQvrEcMQ2tkhsLbCetQItMXFCGxe7X94FsT21qhzK8hDyYcS0TN44PH1x8hv3afwsu4jY96Z%0AyziO6Y3EwxmBTIrz5PdAIEBk93S5elUIbW0MPvw/+dhTGR8cPptK9b9+xWZwP9Iq6CWrd7uQtWIt%0AiW8PQhkZjdNy0+ull5Lpn5aSP+M9VP8cR/bhfAQuRlZOWFhhPmACyhMHoFhleN2EkNpboSwXKARQ%0AZut+mz9D1/5bENrY6iU7AaU2T2BrOJYshw5Hdee2XjKKMQisrLD6cCKFe3e/ln3l/y8ju6AIawv9%0AgMGTpJLsfP0VHh0a+NO3VQgDF22jyUfLmLXpKPOHdcXVwVB35RYU8c2eUwzr1ASp5PXszmltZ20w%0A38vLzsPmFe1byx6tKcyXc90E9s3Czgp5BbktzM7H0ojMWthZocjT54m8pEqNRbn2Pk1r82XUNsYd%0AnM/1fX9ydc9ZvXuW1lBSAAAgAElEQVTaftST+fe38u6X73Ng2tpXKrFcHgJrW70PX1Amz0IbQ3mW%0A9R9O8f3bFEcYyrP64QPUCbHkzv6I7HED0eTmYP35UpNXOxMZs9HZT7fRrgsn4n/rIA4jepP4wQLU%0A6YbB/aqCzM6KogrjRZ5dgIW9kfFib01RJeNF5mCNzN7Ys/J1zxIInvtd722fxczbG6nZLoQ9o7/T%0A2w/9ZSGyszFIItE8Y67kNH8yNa4dxu79PiR9PN8oH4Q2VjjO/oDsLfvRKk1joy3srJFX0EPy7Hws%0AjehJCzurSnn0RAe4+FencZ82/PqVYTnxu6dvEPLOG/g0DkAkEVGvSxO86tfEwrZqAp8yeysUFcZA%0AUcm8QlZBR5lX0ta8ZLxkRiWScf8R+/t8ydYWU5Bn5tFj+wyEEtOUura0s6awAj0FlehWSztDWSks%0Axwc7N11Ftjpt6vPdu7NZNWA+td4I5O1PBgBw+/R1Gr7TnBolfAju0gTv+jWxsK2axFSdL63flydV%0ARJ/lO1Rf/BHyW/cpuKTzHXJPX8FxbJnv4DLlPRCA2MTBcpHt0/wf476D49zJ+Fw+gu2wviRPmoc6%0Ao0ymnT6fRNYPW9Fkvz5f2szBGlW2Ph9UWbo+mVV7sXl22KQ1WPi60jlyE52jNmNT15uITzZWGa2V%0AQWhjaKc1T7HTFoOGU3z3NsVhlc+77dZtx2HXEUQubuQtnlel9BqDwMrGYCGANr/Ed7A27IO011CK%0Ao++gvntT/4KiCPW9MKS9hiGwsdP5cH2G6+IBlqb1m8RGZLq4RKYlRmxFefh9O4G8G1HkXrijdz5w%0A9+c0i/oZ+/YNuff+YjRFpvV/xEZifMWlMb6n98Fn6YcU3IgkryTGV/QgmaK4JKKGLeRmo1HkX75D%0AwK55iIzMbaoClnZWBvahsrm3lZ0V8gr2oaCEV1YONtw5dxMHDydaD+mE2EyMRx1vmvVqjWWJHc5O%0AyiDtQQpbp/7AzCZj+WfPaT7YNAuXGm4vRbu5kblZpXbZzrhdrthu+JmljL+5BltPJ379YJXBO22q%0AO1Kza2OubaiaSiTm9lYoKujSJ7+lFWiT2luVxjPKt30S27i8cCdqpYr3rv/A8KhN1OjRnDMfri57%0Al6MNDaf15vzsLVVCe2Uws7dCVUkcpmKfnhd943+i+7VVqOVKrn5imoRMmRE/VJ5dYFQWZHbWlfqh%0AxtpXxN3fr3J15yk++O0r5kZto9/KDzn0yTpyk569YKRS+o36MsbloTK/RvYCesazaQCfRP/EsNB5%0AhO07R9jusy9HeAUYiwe8jH9n8Rx8yE3OJPNBKqFT1vJt4w+4vvsM722eTrWX1EkVIZBZoS3S74tW%0ArvstsNCnT2DtgMi/Eeq4CApXfIzq/C9Iu49H6GL6ynJPQ3a+3Eh8TFZ6rTw6NAygb+v6DFz4E00+%0A/JZZG39h/vC3DOJjPb7YQPvpq3icnsOSsT0QCASm7cR/+J+HVqP9f+L4fwn/k0kq+/fvp0ePHjRq%0A1AiJREL37t3x9/cvTUqpiE2bNjFnzhzMzMxwcHCgZcuWREREVPr8efPmERQURFBQEJ06dcLW1pZB%0AgwYBUFRUhEKhwMLCAoFAgK+vLydPniytigLQrl07vL29cXZ2pl69evj4+NC8eXOkUilvvvkmDx48%0AMPpeFxcXvvrqK3755RdatGhBv379+PbbbwkPD3+Ff6typKamcvv2bb3jpfESBsDTz5PvDyzj930n%0A+G13WXWPD+aO5/jeP3gQlfCUu6sSL0Z71qJlJLZ+m9xN23FavgiJv25FgEAgoODYSVT3otAWFJK9%0Acj0iBzvM6td7xhOrAC/6/4tF+Kycirm/F3Hjv9F7Ts6pa+T9fQuNXEHyD/tR5xZg06Fx1dJrDM/Z%0AB9WF3yna/DXa9CRQKVCdOYTmUSySJrpSj5IWXUAoQHXeNFviPBdMMCF6Z+S7/Lbll2c3fFW8IO05%0AS74juWM38n/ahsOSrxDX0slD9sKv0SqUOO3ahuP6NSiu30CrUpl8mxngxSekYhHVl09HWsuLhI8W%0Al55OWriRonvx+B1aTq0Ta1Bn5qJMSEZbbPo+vCgfMhct41Grt8nZuB3n5YuQBJTTS78Z6iXpa9FL%0Az9dM9c9xijYsQptWItOnQtE8jEHSVL98q8DGAYupS1A/jEF59GcTEPwc+L/o6zwnzSJvb2RvvUP+%0A2qfv6S10cMBu2fcUR0dRsO2nV6fv/wVUXIpfCY5evM0vF2/z86whXFo1hSVj3mXetuNExCfptUvL%0AyWf0st3U9nRh/DstKnmaaWAKh9/U9u2FaH6OtvGX7zHXfzhresyhbremdCr5kPoEZ384xLzawwmd%0AuYHeS8bi37b+i5L8FPqer5mwujfSju9Q+JNxeS5cvxz51rVo8/PQ5uVQ8ONShM6uiOu8/OrT58eL%0AjaHkOSuJDOlNxupdVF83F2kd063+BV6IvGeNLWPXteWrBT3Hu3YOXcw3dUcTcfg8w/d+jpWz3fMT%0A+HTiXqh52twVxDbqQeaaHbj9+CVmdfQrZogcHfD4aSmKuzFkrjatjX4RmX5W294LR3Hi+/0UGCnZ%0Afe3AOc5t+JWBKz7k8ytr8W8TTMTxK2iqci77Imx4Sts/P/uJfxbtQpFdQFFWPqdnbsK6uiPuTWu/%0AMomVkvNCuvXp18RmYn79dg+FOQWkxDzm9IajNHj7DQCuHDjH6Q1HGbLiIxZcWUftNiGEHb+MRl2F%0Albde1LSJRXgun6bzHT4s86Wf+A41Dy/D/8QaijNyUCakvBbf4UXtc/r8FcQ37U7Wup9xXb0As9o6%0Ambbu0w2EAvIOmG7rhspQVVOMBusnkR/5iBN1xnCi9miyrkTS5OcZJvHRDfC8825Pb6Rd3qFg09Pn%0A3dnjhpI5qDvFMVHYfrMKTLzQQIfn64TQ3RuzNm9RtHOt0euF6xaDUoH1kp+wmr+a4js3Qa0yXnGl%0AqvGCrBaIRdRaPQmLAE8ix3xrcP3OwAVcqjWE9NC/qBe6AImLabdd0hH1Yp0QiEXUWDUZmb8n0eOW%0Alp5PWrGP+OmrUaVkocmX83DhNjQKFfZdmlY1xeWIeYGmT2mb9iCFjR8tp9Xgziy5tpHenw7mwv6z%0AqEvs8D97TrPxw+WkPUhBVaTk9KZfeXgnjqY9W7886VVkl59ga7tPWFt/Aqm3H9B//+eIzc30rocM%0A70T08asUplXh1mpV1IcWX40AYHeTiWyrPYbIXWfpunMmYgudHmo2dzBRe8+RHfUaqjFUsf7e7/M+%0ARxp+jEZZTJvdM01nH16IFy9PQ0ivltTv05q13T/ny4D32fvhKnouGWu0assL4TXGvx5evs/SWiPY%0A2v0LAt5qSutP+lfZs18sHPDynb6++yz7PlhJZolOurjpOEm3441uLWRyCARokuNR374AxUqKw/5C%0A8zgGUWCz109LRTznt/WjFyP45UIEP386jEs/TGPJ2B7M2/qbQXzs8JdjOP3txwR4OjPi253ITbRY%0A4j/8h//w7+H1LM18QTx69IjWrfUnnV5eXiQmJhptHxYWxrJly4iMjESlUqFWqwkJqXwLk3nz5pVu%0Ar5OTk8PWrVvp1asXR44cwdbWlgkTJjBo0CBCQkJo2bIlvXr1wtXVtfR+N7eyDEmpVIqDg4Peb4VC%0Av3xVeXTv3p2uXbty+fJlLl++zN9//82GDRsYPHgwX3zxRWm7sWPHGhjO/v378/nnn1f67IrYs2cP%0AP/zwg945d569X2GnPh2Z/s2U0t+R4VHYVMhAtbG3ISu98hLUtesHsHjbIvau28/O1btLzzd8swF1%0AGwUyssPY5+3GK0GTnY3QVj8DU2hrg1ajQZNVOf1ahZKCX35H1qkdlj26kb10FeqMTDTlVqxr5UVo%0AsnMQVTNtFZLijBzEFSo7iOx0fSg2EnAVmJvht2k2QnMpkX0+LV3BCqBKy0JdrtQxWi3KxDQkTqZ1%0AwrX5OYZZv5a6Pmjznu2saTJSENg6ILCyweydochXf/HMe6oKrXu1Zfzij0p/x0bEYF2BH9Z2NuRm%0AvLzT6ezpgk/dGlw7deWln/E80GRnI7SpKA+2OnnIfkpJeaUS+W/HkXVoj8U7b5G7fCWa1DSyPp1T%0A2kRgY4NQJkOdlmYq8gEozsg1qHQisrNGq9GgzjTkgUBqhvf6OQhkUuIGzNSTB01uAYnTl+m1d54y%0ARL+ktwmgzspG9Ap6yaJzO6x6dCNrSYleyjeilxxNq5e0+TkILPX7UCrT+c8p03bVyu51dMNiymKK%0Awy+j2LMGtKbZ8uppUGTkIrXXXwkrtbdCq9FQ9C/sR/s80Mm0/qpHgU0JH7L1+WA9aSoF27agyap8%0AtY3IzR27b5ehuHSR/B9Wgom2Hvv/E+ytZGQXFOmdyymQIxCAvZWF3vldZ67Tp1UI9Xx088jWQX40%0ACfDi10t3Ss89TMti7PK9tAqqwcwBHRAJTZdP3qZXWyY8h33LeUX75lu3BleryL7V79WSnotHl/5+%0AHB6HRQW5tbC3Jj/dUGYLMnMxt5YhEApKVyXISu4tSNfvo1arJfluAn/+eJieX43mxNI9etfVKjX3%0ATl0n4thlmg3tSOTZCiuMXwLa3GyDVcwC6xLbkKtPn+X4qcj3bEGb/Zyr54rkaPNzETo4vjKdT0Nx%0AZo4RG10yZzVio59Aq1CSc/AE1m+3xq5fF1K+fHZFzOeBTY/2fLpgYunvpIh4LOwMVwYaS2AoyMhF%0AWmG8PBlrhek5FGbm4uDrqv8se2sKs/JBq6UwM++536XMl3N+7VHq929DvZ4tuLj+t5frcAnUmTmI%0A7CrMM57MlbKezoe80D+w7tYGm95dSV+kW00r9nTDY/NiCv68TPpXa6rUNjTs1ZI+i8eU/k4MjzNY%0A+Whhb0V+uiHdBZl5BjL95N789Fya9G+LUCLi0o7Kt5c9ufIgJ1ceLP39/sbpJNyMqbT9i0CekYt5%0AhQob5na6eYW8wjiQZ+aWVk15Apm9FRn3Hxl9tqqgCEV2AZYuVZPU1LhXKwaW48PD8DgsK+hWS3tr%0A8ozo1vzMXGTWFnp8sCzHhyeBank5HzTzURpW1cr03e8rD/J7OT6M2fgJD25Gv3rH0OklcYWKKSL7%0AZ/gOG+YgNJcS23+Wge/waNpyvfYuU4egSnn5lczPA3VWjkFM44luVWc+3XfIP/QHVl3bYt27K1lr%0Afsb+o+Ekj59tUnqNQZmRi6TCKmWJg44PSiPjqjJY+Xvg2CaYU8ETUGXqeHN/4U46R2/Bpp43ueW3%0AzapiaHIM7bSwZN6tyalgpz+cSuGOLWifMu9+Am1uDoWb1mDe5W3MGr+B8p8/n3nPy0KTl43QuoIP%0AVzLX0ObqjyXZiEkoQrehzTFe4UybmUbhirK4jMDKBoFUhibTtFsWqTJyEVfQl+ISmVYZsbFCczNq%0A/zQToUxKRM85FGcZ3xpenS8ncfUhnAe2x6lXKx6vPWIS+uHpfagsxldr86cIZVLu9v4MddZTttzT%0AaFA+TkfiWjXxgKa9WjFk8bjS3wnhsVhVoF1nHwz1ad5T7MOT9rf+uMKtP8r8hA6j3yEnuXK5yXiU%0Ahu1LJhHJMw3tssy+crtcsUqEeSV2WZ6Zx7mFO6k3sC2+7UOI+q2sP7Xeasq5hTsN7nlZFGXmYl7B%0APptXErMoysxFam9YXSXr/iPEMin+A1pztNcCCkqqcdxceZh6Y7vh0SYIZa4cl0a1ONjh0yqjvTIo%0AMvIwq9Ans5I+KV4hDiNPyuTG3J/pcWs19sE+ZN16tW28Qnq1pPviUaW/k8LjDeasMnsro35o4VP8%0AUGNz3IpoNrwzV3ee4nFYLACRZ24Se+E29Xu1LD33oijMyC2loTz9Wo2Gwgr/e6EReZDZW5FeyTy1%0AUmi1pN5N4MLqI3T9eiTnlu59YbqDK/DhcUQ8slfw7yqLBzwvsh+lY11FiY3awlwEFvo8Ecis0Go1%0ABpXktfnZINNvq81JR2D57F0PTAl7axnZBfoVU54eH6uvHx+r7c2vF2+XnnsCB2sLpvZtT+g/Yfwd%0AHkOnRqZL1P8P/+E/vH78T1ZSUSqNl1Y0lu2YlZXFuHHjaNq0KefOnSM8PJxRo0YZuds4bG1tmThR%0AF7x8Uqll0qRJnDx5km7dunHp0iW6deumV+1EWOGDQcXfz4KZmRktW7Zk6tSpHDx4kMWLF7Njxw7i%0A4somTOvXryc8PFzveJEEFYABAwZw8OBBveN5cOLASbrUfLv0uB8WiX+Qv16b2iEB3L1hfO9DD18P%0Avt66kDUL1uslqAB07N0Beyd7dl/6mUNh+1l/XLey5FDYftp1b/tC/XseKO9EInJ11gvqmAUGUBz3%0AAK1c/6OS47KFWPXrof8ArRaKdXsRquIeYOZftqpQIDNHaGeLOjmlyukuj8KwaMw8HPXKdVqG1KQo%0A6iGawiKD9r6rp6NVqYl67wu9oBpAUdRDZHX198w283BCmZhqGuJLoE6IQuDgpPdRW+RdC01yAij1%0A+2DWZSAif/0kM6GrJ9qMZER1myCwtEH28SIsF+/CcvEuBPaOyMZ+gbTfeJPQfi70LO8F9C09YsKi%0AqBGkv7q0ZkhNom7ef+l3NOnUjPg7ceRmmvZDuOrefUQuzgjKyYOkdgDF8YbyYP/NIix699Q7p9Vq%0A0JbIg7T5G4i9y5LepE0bU5ycjCbNtEEpeXgUEncnvfLcsmB/FJXIg+fKGWiL1cQPmWMgDxZN6iIL%0ALtNtsga1EYiFyG9XzceJyqC8a0Qv1Q1AZUQvORnTSxptKR8q00vFSabVS+oHRmTaxx9NUgIoKsh0%0At0GIAirKtJeuWhK65BaLSYtQ/fM7it2r/5UEFYCMW3FYejjqJapUC6lBdmQixYWVJ5/+myiOvI/Q%0A2RlBuUQVSUBt1A/i0RaVOYZCZxfMQupjOXwEjgcP43jwMObt2mMxYBD2azcAILCxxW7Jt8iPHyN/%0A5Yr/ElSeE3W9XUnOzCWr3NY+t+OTqeHmiEWFlXQarRZNhf9VWW71dVZ+IRO+30fPN4OYPaiTSRNU%0AAP4MPcvAgL6lR3RYFH5VbN+aVrF9uxn6N/MC3i89EsPjcK+nP6+pHlyDR0Y+bibdfgACAW51vMu1%0A9UOeU0B6bBL1e7di1O45evdoNdrS1fzdF4yg88yBhteraAV9cfR9hI7Oeh/AxDVro34UD+Xl2ckF%0ASd36yAaOwG7rYey2HsasZXvMew3C5tsNILPAYuwUBPblEgGtbRHY2KFJMe1KyCIjNto8uBbK6AS0%0AFWx09bVzsRv8jv4DtFq0qsr3AH9R5B4+zdcBI0qPx2GxuAX56LVxD6lBopHxknw7HoFAgEtg2Xhx%0ALzdeHofF4VLHC4FIWOFZujnEs9415rdF+HdsqHddq9WiUb36eCq6HYnYzQlhuUQV83oBKGMM+eC2%0Aej62g941oOOJ/yO0s8Fjw1fkHvyD9IWrq9w2XA/9m88Chpcej8JjqV5Bpj2D/UgwwqPE2/EgEOBe%0ATqY9g2tQmJNPWuxjGvZqiau/J19cW8fc6+sZvn46dm7VmHt9Pd6N/HH0dSWwY6PSe8VSCT5NAnhw%0ALbJK+pYSFoe1h6PexySXkBpkRiWiqjCvSA2Lw7nceBEIBTjV8yH5RjQSKxltFr2vl5Bibm+FrJo1%0AuQlV48NdDf2L6QHDSo+HRvjgFVzDaOLIoxI+eJTjg1ewH4U5+aTGPiYlOhGNRoNHYFn/HKo7kZ2k%0ASwp38nWjXjk+SKQSajQJIK6K+CAPi0bi7qinlyyCa1XqO3it+gStqpg4Y75D07rIQmqV/W4QgEAs%0AMrnvoDAi09J6/qhiEgx8B5dVX2IzUF+mdTENNRatmiKytcFtwzd4n9uH97l9iF2dcF05n2qffmDS%0APuTcjEXm4aiXqGJX34/8yETULzDPfqJzy+teoVRSdYQ+BcVR9xE66c+7xbVqo06IN7TTQfWxGDwC%0A+52Hsd95GGnr9sj6DML2+w0gk2G3aTeiGmVjCa0GBAK06qqzgcagjotEUM1Zb3tWkW8AmscP9Hw4%0AQTVnxLVDkPYejvWPB7H+8SCSZu2Qvj0AqwW6yirikGYI3cviAeJ6jdCkp6DNMm08oOBWDFIPR72t%0Ar63q10Qe+cioTPuvmYJWpeZ2//kGCSrBfyzFvrN+VWGtVmvy6kiFt3QxPnGFGF9lffD7cRra4mLu%0AD5xrkKDiOXcEsnL6VyARI/VxRfGgauIBl0P/YmLAkNLjQXgsXvX0qzd4B/sRb8Q+PCyxD9Xr+Oi1%0ALczJJyX2MRY2ljTv11bvnsDWwcSU6P9uH/UmoHldveuufh6kJ7xc3yqzyxlG7HKKEbvsXM+H5JvR%0ASCzNGfn3Mpzqlv3vWo0WgUCXyP4EToFe2Ho6kfBX5ZXeXxTpRmIWjpXELNJvxeEYrN8Hx3o+pN2I%0ARiASIhAK9XQpAgECsW4bwZq930TmZMuASysYHLaGnscXAjA4bA01ur9RZf0ByLwVi4WHI2YOZX1y%0AqF+D3BeMw1j7ufHu1ZV6CS9PKhxqq2B+fSv0bxYEjCg9EsNjca/no9fGI9i4X5FUIguu5WTVo8Sv%0AyIhNMmhfEUJRBV4BYrNXs33J4XHYuDvqJaq4hdQg3Yg8JIfF4VpBHlzr+vD4ORKK6/VuyXu7P9M7%0Ap9Vo0L5kxbyw0L9ZGDCi9HgcFot7BZ/L4xn+nWvgy/Gh9cc98W0RqHfOqaY7WVU0H9c8jkNg46iX%0AfCJ0r4E2LRFU+jzRpicidPbUOyewdUSbY1ob/CzU9XYzEh9LMh4f02jQaI3HxwqKFLw1ey33yul7%0AoUCAVgtikWm2O/0P/+E//Hv4n0xS8fLy0kvYAIiNjcXLy7AKSExMDIWFhYwaNQorK50Sv3PnjkG7%0A50FRURFarZbs7GxcXV0ZMmQIP/30Ex07duSXX169TPmJEyfYunWrwflWrVoBIJfLDa69Cpydnalb%0At67e8TI4uvM3GrduyBvtmyKRSug2oAvVa3hw4qBuVVrLrm/y/YGyagSTFn7MrzuP8fu+Pwye9eOX%0AaxnaegSju4xndJfxzBqm+xgwust4zv9x4aXoexpUkdEo79zH9qMxCCwtEHt7Yj24L/kHdPx03bcF%0AsxDdthiKmxFYDx+o295HJMS8VXPMmzZE/peOrvyDv2DRsS3mzZsgkEqx/WAUxYnJKG5VncNhDPLb%0AcRTeisbj0+EIrWRI/TxwHtODtO26LZQCz6zGskkdAOx7tsHc34vY8d+gNbKnffrOP7BqGIBD33YI%0ApBKcx/VCaG5G9u+XTNoHzaNYNA+iMOsxAsxlCF2qY9a+F6q/dStFLeasQ1RDN9ETWFoj7f8BAmcP%0AEEuQtO+F0MkN1aWTFF//m4K5Iyhc/FHpoc3JpGjn9yhe0/YgJ3f9QXCr+jRs3xiJVEL7/h1x8/Xg%0AXOhZAJp2eYMF+75+oWf61q1B6kPTJhUAFEdFo7p3H5vxYxFYWCDy8sRyYD8KD+lWCTnt2IokWCcP%0AyrBwrAYP0m3vIxIifbM50saNUPyjkwfzdm2wmTpJ9xx3N6zHjKRg9z6T96HoTizysChcZujkwaxG%0AdRxH9SRzp24s1TqxBovGurFk26NtSZnuxWiNlAO0ahGCx5JJiBztEFWzxe3zMWTuPI5WbtqEBNV9%0AnV6y+7hML9m815f8/Tq95LZ/C9ISvVR0KwKb4QN12/uIhMhaNce8WUPk50r00gF9vWT34evRS5qH%0AMWjiIzHrNRLMLXQy3aE3qnO/AmAxbwMiP53NEVhZIx30EQKX6jqZ7tgbobMbqgsnATDrNQJ13H2U%0Av1XdCqOXQebtB2TciqXh7IFIrGTY+LkROLYbkdt0tq7Hn0twbuL/jKe8XhRHR1F8/x5WY0pk2tML%0Ai779kf9yGACHLduQ1AtCk55G+oC+ZI4dXXoozp9HfvQIOZ/OBMBq9FhUd+9SuN1wnvIfKkdtLxfq%0A+riyMvQc+XIFcckZbD91lX6tdYlZPedu4ka0boVRm2A/Qv8JJ/JRKsVqDefvxHH5fgLtQnTbd60M%0A/Yt6vu6Me/v1bvHzBE/sW6Ny9s3d14M/S+xbsy5vsPB/zL5d2XWamq2CCGhXH7FUQqN+bajm68rN%0AQ38DENilMWP26lb5FmblcfvYZTpO74+FvTU2rg60n9ibq7vPoFFreHD5HtVD/Gj+fhdEZmLsPBxp%0ANfYd7p28DkDcpbs0G9IR3zfqIBAK8GpYi+DuzUuvvyrUcVGoo+8hGzoWZBYIPbww794fxXGdPNuu%0A2oa4ThCajDSyRvclZ+ro0kN55TyK34+Qt3AmyAsR+wdiOWYSAitrBJZWWIybgvpBDMX3X2Hrz+eA%0A4m4sReFROE0fgdBSZ6MdRvQia5fORvseX4eskc5GF167TbWx/XTb+4iEWLVrimXz+uSfuWwy+m7s%0AOoNvqyBqtq+PSCohpH8bqvm6ER76DwABXRozfJ9uUYA8K5+7v12m7fR+yOytsHZ1oNWkXtzYfQat%0AWkP0mZso8uS0+rgnYnMz3Ov7UX9AW679fPK53vXoejRtp/XF3ssZoVhEg0HtsPN0JuZc2Cv3U3k3%0ABkVEJNWmjkRgaYHE1xO74b3J3X0UAK+jGzFvqLPR8uu3sRs9QLe9j0iIRdtmWLzRgIKzFwGoNmUk%0ARWH3yVqz45Xpeh5c2nWaWq2CqN2uAWKphMb92uLo68r1Epmu26UxE/bOBXQyHX7sEl1KZNrW1YEO%0AE3tzpUSmf/7we77tMI0Vb81ixVuz2D9rPbkpWax4axaPwmOxcbHnvVUf4xnih1gq4d3Ph5L5IJWY%0AC1UjJ+m3H5B6K5YWn+rmFfZ+btQf043w7bp5xZAzS3ArmVeEbz9F7T4tcWngh9jcjMYf90CtVBF/%0A+iaqfDmuDWrS+sthSO0skdpa0HbRCNLvPiTpWtVUG6mIC7tOEdAqmMASPjTr1xZnXzeuHvoLgOAu%0ATZi4dx4ABVl53Dp2ibenD8CyhA9dJvbmQgkf8tJzCP/jKu/MHIS1ky0O1Z1oO+ptLu07C4Ctiz3D%0AV03Eq4QPPY85ag8AACAASURBVD8fRvqDFKKqiA9PfAfXmSW+dInvkLGjxHc4WeY72PVoU7rFj1Hf%0AoXkw1ZdMRvzEd/hiDJk7jpncd1De08m0w+RRpTJtO6wPuXt1vkP1I5uQNtDJdNGNCOxGDdRt7yMS%0AYtHmDWTNdDJd8Mc5EroN41G/CaWHOi2TtHnLyFq9zaR9yI2IJ/tmDLXnDEJsJcOypjv/H3v3GRbV%0A0QZg+NldYOm9KIiIYBd7i1ETezSWGDXG3k009pZYojGxa2KNvfcSY9ckKrZYY8WuKKgovcMusO37%0AsStS1s6K+s19XfxgGZZ3OGfOzLw754zvt015sOoAAHX+/RWnaiVe+D4pdx6Tejec4t9/hZmdFTIb%0AS4qNaEvqvXCSbz40aR009+6gvnMT6259kFhZIy1UGMtWX5G2T99POy5ag1lpQz/dpQ2JA3plfmWc%0AOUna/l0k/fQ9KJVowh5g3fNbJE7OYG6BVcfu6FQq1NdNPIe7H4zm3i0s2/XWz+EKeiNv0oaMQ/pz%0AyXbaSmTFy6KLiyFpYDtSxvTJ/FJdPElG4B5SZ+qfrGBe/ROsug4ES2skbgWRt+lB+n7T5wNSr4aQ%0AcukuPqM7IbO1wsrfC89vmhOxWn/TYYXjc7EzbIXm+mVtrEp4c6vPTKP5sZQLdyg8sj1yHw8kZjI8%0AOjXEsrAHCXnwhLznUVwLIfVyMIVGd0Zqa4WlnxcefVoQvUaf4yt7dB62hhyfc6s6WBX35m6fGUbr%0AIPd2x2fyN5gXcEZqbUmhMZ3RqdQk/GWaHN+JjYcoWbscZQ39w0dt6+LuW5CzO44BUL5xVYZtmQDo%0A+4eL+0/TwtA/OBZw5vOBbTixKRCtRotGo6HtuG580rkxEqmE6l/WwbdicY5v0F8XbJzs+HpiLzyK%0AFsRMbk79Xs1wL1KA09te72lD0dfuE3n5HrV++BoLQ79cuXcTggz9ctfA6Xga+uXLaw9R6staFDD0%0Ay9UM/fK9Q5dQpaYRdzecOmPaY+PuiExuzkdDW6PJUPP43NMFlm5liqCMSyYjJe9y/bHX7hNz+R5V%0ADTkLB7+ClO3dhBuGOrQ+Mh0PQx1urD2Ef+tauFXyQ2ZpQfmB+jo8PKQfWzw+eZ0KA1ti6WqPzNKc%0A8v2bo1NriDh1kzM/r2NrnRFsbzyG7Y3H8HcX/RZT2xuP4f4/eTP3eSLh6n3iL92j/OivMbO1ws6/%0AICW+aUrwan2dmhyfgWu1F+dhUkIiUCUrqDSxC+b21pjZWFJudDuSQyJIumP8yfxv4vzGw/jVDqC4%0AYR5asa1+rH95h36sX6pxFXpu0c8rFPEpXN9/lvrD22LtZIt9AWc+HdiK84ax0ovcPHiByu3q4lHS%0AG6lMil/tAIrWLMONf869dvyR1+4Tfvkenxrag7NfQar1asLFdfr/e+9D0ylURf9/v7DuEGW/rIWn%0AoT3U7N8SdYaKu4defK18+N8tClYoSuVujZBZmGHv5UL1bz4nOI/m0Bc2HqZo7QCK1TMcB8OcK8gw%0A5yrZuArdt2Y5DvvOUi/LcfhkUCsuvORxsHK05fNfuuNiuCZ91LspzkU8uPzH8TypizbyPtrH97Co%0A9zVYWCFxKYh59SaozuuPidW305F664+J+soJJNZ2mH/cAszMkZX5CGlBX9RXT+RJLK8rMz/259Gn%0A+bGD/9G2TkUAvhi3NEt+zJ/t/wZlz4/dvE/dCsWwsZTjW8CZWdsOE52YQrpKzcLdx7Ewk1HB3ys/%0AqygIggm8k9v9tGjRgokTJ9KiRQtKlSrFjh07CA0NpWnTpgBYWloSFhZGYmIinp6eSCQSLl26RJUq%0AVdi8eTPx8fGkpKRk7mP5PGlpaaxbt46UlBTq1q3L+fPnGTRoEIsXL6ZMmTLExsZy//59KlR49f3m%0A5Yb9ZO/du0ehQoWQy+XMmDEDMzMzmjdvjr29PeHh4cyePRtvb2+KFSv2gnfMH6G3Qpk0YCr9fuqL%0Ah5c79+88YHS3H4mP1j/208bOhkK++g7CraAbVT+pTPkaAbTt3Trb+4zo+ANBZ66Qkvj07gWZYfVj%0ATLjpVnrG/jABp9FD8fxrK7pUBSnbdpOyVZ9IMC9SGKm1FQDJ67YgMTfDbfYkJHa2aB5HEDfxV9LP%0A6QddacdOkTB7IU6jhyBzciL92k1iBo+CvNwv+xnufTONwtP6Ue7CajTJCmLW/UXMan1izdK/EDIb%0ASwBc2tVHXsid8leyJ5Lj/jzCg+9/R3kthJDvZuL5Q2cKT+lHWnAYwZ1+QpusyPU385py+SQs2w/E%0AdvJ6dGkKVP/uR3VMnyyXFfAGuf44pO9ahRywHjAFiY0d2ogHKOaNRpegv9tOl5AjCfhkexGl8ce2%0A5rWHtx8wd9BvdPuxJ25e7oQFP2RKj19IiNY/HtfazpoCRTwzy88JXICblzsyMxkSqYQNt/4AYGC9%0AvsQ80m+N4+jmSHjoi1dt54X4seNxGDkMj13b0KYqUOzcheLPHQCY+RRGaqU/DqkbtyAxM8d5xhSk%0AtraowyNInDqTjAsXAUiavxDHMT/gvmMrOmUaih07Ufzxck9relMPvpuC1+QBlDyzFk2KkvgN+4lb%0Aq18cIffzRmqtbw9ObRtiUciDUhc3Zvv9hO2HeTx6HtELt2JRuADFDy1Gp9aQuOsokdNXvZU6xHw/%0AAecxQ/H6eyu6FAUpf2a/LkmeXJfWbkFipr8uSe1sUT+KIO6Xp9cl5bFTxM9aiPOYp9el6EFv57qk%0AXDIJy04DsZ2+AZ1Sger4PlRH9QlOfZvWH4f07Sv1bXrwFCQ29mjD76OYNQpdgv66b16zEWi12FbM%0Avo9r2ro5qM88+xH9pnC0z1xqTOtB20vzUSUrub02kFur9R84Ovh7Yma41gYMakm5gS0zN79tfmAy%0A6HQEzd3JlTk732rMiRPGYzd0OK5bt6NVpJK2exfKnYY2XdgHiZUVaLVoY7JvxaVLT0OXmpq5/Y/l%0AZ01Aq8XNsHD2ieRfZ5J2MPei07etUt0WAKgNd1Y8+f7CYdM9ivtlzezTkp/X/U2DkQuwsbKgTe0K%0AtPtEPwkPjYxDYUgo92xSA41Wx5BFO4hLVuDp4sC4To2oVlJ/J8/Ok1eQSiVUu5j97vFxnRrTrMbr%0ALTR+FQ9uP2D2oN/obujfHgY/ZHKO/q1glv5tXo7+bZOhfxtQry/Rb6l/i7odxpZBv9P0x844erkS%0AFfyItT1nkmLY911uZ41Lli1ZdoxeRstJPRl+fDYatYagnSc5MFO/lU98WDSru06j6Y+daTyqPcqE%0AVG4eusBfU/QL6K7sOY2Vgw2tZ36LrasDieFxHJm/k/Nb8+6x/MkzxmPTdzhOK7ejU6SS/vcu0vfr%0A27OskA8SS3171sXm2FovPQ2dIjVz+5+UqWOw7jkAh9/XITG3QBV0nuSJP+jvpjexRwMmUWDiQPxP%0ArkeboiBh034S1uvHe/Ki3pnj7rjlfyIxN6fQkgnI7G1QhUUSPnYOitOXAfBeMRGrqmX1d3mam1H8%0Aiv7/8LD7WJTnXu9DvOjbYewY9DuNfuyEg5crMcGP2NRjJqlZzhfnIk/Pl72jl9N0Ug8G/DsbrVrD%0A1Z0nOWx4LLUmQ82mHjNpOrkHH/dtTkpMEoenbyY48NJL/a0DE9dTb+RX9Nj5M2Zyc2LuPmbrN7OI%0AvatvL/0CZ+Dg5YrU0L6KXtT3rw8+74n68Yvv1gsfPBH3CYPwPbYRbaqCpM17Sdyofw+LLMchYeUf%0ASMzN8Fz4C1I7G1SPIokaNwvlGf1xsP9S30fbNMx+w0b0uNkk7877PjrydhgbB82n+Y+dcfJyJTL4%0AESt7zshs05Z21rhmadN/jl7Gl5N6Mer4HDRqDRd3nuAvQ5tOjct+t3lqXBJarTZzG4F7p29wYNYf%0AdF06DLmNFffO3GB1n1/ztD77vplLvWk96HlhPhnJSq6uC+SKYVzh5O+JuWFc8eBIECenbaHJwgFY%0AudgTFRTCrq4z0aTp+4+9vWZR56dOdD46E5ncnLB/r7K720yTtenw22GsHTSPVj92wdnLlYjgMJb0%0AnE5yluPgluU4bB69lK8m9WLc8blo1BrO7zzB3plPn6i6ceQi2k7sydjAWWi1Wk5vPsKBBfrxUvDp%0A6+yftZVeS4djaWNF8JnrLMvj43C/31QKTe5PqbNr0aQoiFu/n7i1hrm0X6Fcc4fSl7IvnE7YfphH%0Ao+YTvfAPLHwKUvzQInQaDQm7jhIx/e0s7o0c9gtu4wfjc3gT2lQFyVv2krTJ0KZ9n7bpxFV/IDE3%0Ap8DvE5Ha2aB+FEH0T7NIO6u/NmnSctyJq9GgiUtEm2T6ufTFnrMoO7M39a8sQp2i5MHqg9xfqR9j%0A2hbzysxp+A1phf/gVpnj7FqB00CnI3j2du7O2s5/HaZS6ufOfHJ6DhIJJFy8y7lO0/PkTvkXSZk8%0AHpsBw3Fatx2dMpW0fbtI32vop72zjLtjjYy7FamZ2/+kzJyITe/+OC5aAxIJmpC7JI//Hl3S62+x%0A+LIUcydg1XMo9vO3olMqyAjcTcZBfXuUeRZGIrcCnTb3E1Ey0tEpUzO3/0nbsAirPt9jP3czuvQ0%0AMgJ3kfHPdpPHD3Cr9wz8ZvSlStByNMkKItf8Q8Qq/QIPa/+n55L71/Ww9Han2vXs7TR621HuDl9E%0A6IRVFB7VkXL7piKVm6MMfsTNHtNRBuf9B9o5BfeZQZFpfalwaSXaZAVRa/8mavV+AKz8CyE11MHt%0A6/rIvd2peG1ttt+P3XaU0JELCBn+O97julFm/0ykdtakXrzNrbbj0Jpo8dzj2w9ZOWgubX7sirOX%0AGxHBYSzoOY0kQ/9gZWeNm+/TbRrWj15Ch0l9mHh8Phq1hv92/svOmfr8THpqGsv6z6LNj135ckxn%0AIu8+YkGPqSRG6s+xHdP11+JB68dh42RH+O2HzO74MwnP2Q7oRfZ8O5cGU3vQ57y+Xw5aH8jlNfp+%0A2dnfE3NDf3D/aBAnpm3h8wUDsHaxJzIohB1dZ6IxzOv+GrSQT8Z3pMuhaUgkEqJvPGB71xmkZXla%0Aj427A6nRz9lW+zUd+mYutab1oMNFfR1urgvkhmFs4ZglZ/HoSBDnpm6h3sIBWLrYE3M5hH+6PB1b%0AHO43n+rjOtLq78nI5ObE3XzA351nkJ6gr0NG4tM8sdTwFA9FuGm2tzvRew5VZvSkZdDvqJKV3F1z%0AiGDDIkb7LHUqPfgLSg96modpfHAK6HRcn7OT67N3cKzzTCr90oXmF+ahTVcRe/Eux7vMzJMnFeYU%0AdTuMPwb9zmc/dsLRy5Xo4EeszzEPzbo16K7Ry2k+qQdDDPPQKztPcmimfl7h4OXKwED9QiCZuRmF%0Aq5SgRo/PSAyLYW79ERz7fSdSmZT2S4Zi42JPQlg0O0ctI+TU692k/cSOvnP5bGoPBpybT3qykkvr%0AA7lgaA8uWcapIUeDODp9Cy1/H4CNiz3hQSFs7TYTtaE9tFv7Pd7VSiCRSZGZmzH81goANneexsOz%0At9jSZTr1x3Wi7qivUSamEnzwIkembDQe1CuKuh3Gn4bj4GA4Dht6zMw2d3DJMr/bPXo5zSb1YJBh%0Afndl50kCZzw9DgOeHAcLMwpX1R+HhEcxzK83gkPT9XOMrhtGY+VkS/TtMFZ3mEzSG1yTckrfNheL%0Az3tgPWQ+unQl6guBqM/rj4nU1ROJuf6Y6FISSNs0E4tGnTGv/QW6xFjSt/yGLl4/T7Ts8D3SwiVA%0AIkUiM8P6B/0xSdswDe2D139S7suY+c0X+vzYiPnYWMlpU6cC7T7Nkh9L0++g0bPpR2i0WoYs/DNL%0AfuyzzPzYpB7Nmbn1EK3GLwOdjuKF3Jk/oE2ubYOE/0Na0+e1hLdLotO9hWzlc8ybN4/jx4+zZUv2%0AfegWL17Mtm3biImJwd/fn5EjR1Kliv4xjLt372bcuHFYWFhw5swZFi9ezIoVK5BIJHTq1IkmTZrQ%0AtWtXvL29GTBgAN27d+fatWuYmZlRp04dYmNjM7fokcvllClThiFDhmQuRFm1ahVr1qwhNjYWBwcH%0APv/8c4YNG5b5+wMGDKBt27YADBw4EDs7OyZNmgTAunXrWL16NQcOHCAjI4POnTtz7do1hg8fTrdu%0A3Th8+DArVqzg9u3bpKam4ujoyMcff8zgwYMpWLAgarWaMmXKsHLlSmrWzPs7aesWapjn7/k2rSn4%0A/m8/EB1h++JC77hiLXPfwfG+6b77nVyj90rmeT9nL+L3ROxjm/wO4Y3ZO+ftU7Dyg1OVt/OYbFPa%0Avts1v0N4Y5+VNO0doG+D0+aV+R3CG1NfCczvEN5Yx275v3jnTZSSvP9jpWEVTf8Bh6lFXXv/++it%0A6XmzR3h+am+Tv49tzgtLFM75HcIb89a8/4+WDpaZdiuRt6GXJDW/Q3hjNrbv5jaSr+Jm1PvfpqtX%0AeTs3iZiSmfP7n9O4dtDxxYXecebS9z9PucL8/c8HFNdavLjQO87+/T+VsNW83x8eXpPndwRvzlon%0Aye8Q3lga7/d5BDCi9/t/HKS16uV3CHnC6tMe+R2CkIeSBzZ7caEPgN3cPfkdwluT74tUhLdLLFLJ%0Af2KRyrtBLFJ5N4hFKu8GsUjl3SAWqbwbxCKV/CcWqbwbxCKVd4NYpPJuEItU3g1ikcq7QSxSeTeI%0ARSrvBrFI5d0gFqm8G8QilfwnFqm8G8QilXeHWKTyYRGLVD480vwOQBAEQRAEQRAEQRAEQRAEQRAE%0AQRAEQRAEQfjwvf/L7gVBEARBEARBEARBEARBEARBEARBEARB+PBoP4DHjgnZiCepCIIgCIIgCIIg%0ACIIgCIIgCIIgCIIgCIIgCCYnFqkIgiAIgiAIgiAIgiAIgiAIgiAIgiAIgiAIJicWqQiCIAiCIAiC%0AIAiCIAiCIAiCIAiCIAiCIAgmJxapCIIgCIIgCIIgCIIgCIIgCIIgCIIgCIIgCCZnlt8BCIIgCIIg%0ACIIgCIIgCIIgCIIgCIIgCIIg5KLV5XcEQh4TT1IRBEEQBEEQBEEQBEEQBEEQBEEQBEEQBEEQTE4s%0AUhEEQRAEQRAEQRAEQRAEQRAEQRAEQRAEQRBMTmz3839Go9PmdwhvRG6vzu8Q3phVgiq/Q3hjmlhl%0Afofwxixxyu8Q3ljMI9v8DuGNpaab53cIb8w6PSO/Q3hjqvD3v02/372bXsJjq/wO4Y3ZXQnM7xDe%0AmFlAvfwO4Y1l6LbndwhvxBxJfofwxiz8nfM7hDeWeOb9Pw7S93+YgZXD+z93iFG8/3WorH7/7+8x%0A/wDSP+7+SfkdwhuTvP+nErqo979/ELfsvRukkvf/ke1Kzft/bbU0f/8bhPn7fyp9EN7/M+n99yG0%0AhbQPYJhBxvv/GRbpivyOQBCE/wPv/0haEARBEARBEARBEARBEARBEARBEARBEIQPj/YDWIknZCMW%0AuAqCIAiCIAiCIAiCIAiCIAiCIAiCIAiCIAgmJxapCIIgCIIgCIIgCIIgCIIgCIIgCIIgCIIgCCYn%0AFqkIgiAIgiAIgiAIgiAIgiAIgiAIgiAIgiAIJicWqQiCIAiCIAiCIAiCIAiCIAiCIAiCIAiCIAgm%0AZ5bfAQiCIAiCIAiCIAiCIAiCIAiCIAiCIAiCIOSk0+nyOwQhj4knqQiCIAiCIAiCIAiCIAiCIAiC%0AIAiCIAiCIAgmJxapCIIgCIIgCIIgCIIgCIIgCIIgCIIgCIIgCCYntvsRXkq9Fp/SeUBHChYuwMN7%0AYSyZsoz/jp03WtbeyZ7+4/tS9ZMqmJmbcfnUZeaO/52ox9EAHHt0iIz0DLI+mWnPhr3M+XG+SWKX%0AuntgN2gI5qVLo1MqSTscSOqyJfCcR0NJXV1xXrkW5dbNpK5Zlfm6zNML+7HjkLq5Edv2S5PE+zLM%0APN0pOKEfluVLolOkkbj3KNEzVxmtk2v/Dji2aYTM0Q7V4yhiFm8laWfgW49Z4uqBdY/ByPxLQZqS%0AjFOHSdu09LnHQeLkiv2vq0nfu4W0bav1r9nZY9X5O8zKVQGZOZr7d0hbtwhN6J23VRWqN/uYlv1b%0A4+btQUTIYzZPW8fV45efWd43wI/+84eSHJfMT61+MFpGIpEwYdc00lPTmPT1OFOFjrmXG54/98W6%0AYgm0ijQSdx8jYvoao8fBucNnuPZsiZmHCxn3w4mcvYHkA2f08cotKDi6O/YNayC1tSb97kMiZq4l%0A9cSz/w95xcLLDd8pfbCtVBytIo3Ynf/yYPI6o3Vw79yIgn2aY1HAmbTQCMJmbiL+7/9ylbMOKErA%0A3mncG76A6C2HTV4Hs4LuuI4dgLxcKbQKJal/HSFu9gqjdXD8thN2rRojc7RH/TiShOWbSdlzKHcd%0A6n5EgbkTeNx9OGnngkxeB6mbB9bfDsGseGl0aUoyjgeiXPv8a6vE2RXHBWtJ27EZ5aZVANhNnI1Z%0AqQDQajLLaR49JGlwzzyP2cbLhRpTuuNWyQ91ajohO09xfsoWozGX6tGIkt0aYuXuSPyNB5wdt5bY%0AK6EAWLraU3VcRzxrl0EmN+f+/nOcHrMKTZqKoq0/5uPpOWKXSlFExLHto6F5XiczT3fcx/XHqnxJ%0AtAolyfuOEvPbSuNtul9HHFo3QuZgjyo8irilW0jepT+XJHILXId2x7ZRLaTWVqRdvU301MVk3Lmf%0A5zHn9Dg2kckbD3Il5DHWcgsaVynJwC/qIJVKspXTanUs2nuC3aeukZCqpJCrA72afETjKiUBSMtQ%0AMXfHcQ5euIUiXUUZnwKMaFsXfy83k9fhZZ04c55Rv8ykWqVyzPx5VH6H80K1m9fmq/7t8PD24HHI%0AY1ZPXcXF4xeNlrVztKPXuF5UqlMZmbmMq6evsuSnxcSEx5g0xjLNalCnf0scvd2IDYng0LTN3D1+%0AxWhZKwcbPp/UgyI1SqHTabkTeIl941ajTldllinXqhafT+zGf2sOcHDaZqPvY+fhRP/AGZxauo8j%0As//Ms7pIHN2Qf9kHWeES6DKUqC/9S8b+3P2bRcN2mDdoCxpNttcVk/ugS0nEZnLuuCXmFigWjkV7%0A71qexWuMhZcbRXL00Q+f00cXyNJHP3pOH13W0EfHmKCPtvdypcnEbnhW9EeVms613ac4PG2z0Zir%0AdGtMlS4NsHV3IurmA/75aQ0RV0MBkMnNaTSuM/71K2ImN+f+6RvsH7UcZUJK5t9pNK4T3tVLolVr%0AuXvkMgd+Xkt6kiLP6yQr4IHj8EFYlC2FVpGG8mAgSQuXGa2TXY8uWDdrgtTBHk1EJMlrN6L86wAA%0AUgd7HAZ9h7x6ZSRm5qhuB5M4bxGq229v3F21WU2afdcaN293IkIes236Bq49Z9xdJMCPb+YNJiU+%0AmUmtRmf7WfHqpWnzfUe8inmTkpDM8c2B7Jm/zWSxWxdypfKUbrhU8ketSOfBjlMETTZ+bplZy6k8%0AvQdFWtdiX+3hJAeHZ3ufir90xq16SdDpiL14l4vj1pJyLyLPY7b1cqH2pO54VPJDlZpO8K5TnJlq%0AfKxUtnsjynZtiLW7I7E3HnDip7XEGMZKAD4NK1FjVDvsvN1IDIng1C8bCDt+FQCXMj7U/LEDrmWL%0AoElXEfbvNU5OWEdaXHKe10nq4YH94CGYl3qaD0hZ+uJ8gMvqtSi2bCZ19arM12WeXjiM0+cDYlq/%0AvXzAh5DTsCrkStmpPXCs7I86NY3wHae4OWmT0TrIrOUEzOiFV5taHPl4GKnBjzPf45MTv+Yub2lB%0AYOUBKMNMO+aQunlg03cIZiUM859jgSjWvOA4OLviuHAtyh2bUW5clevn5tU/xn7sZBJHDUJ99ZIJ%0Ao9eTuLhj1W0QMr/SkK5EdfowaVuM9w+Zv+Pkit20laTv30r69jX61+ydsOzwLWZlKiExt0B17jjK%0A1XNBlWHyOnwI+QB5IVf8p/bGvlIxNIo0onecIGTSBqN1KNilIV59miEv6IwyJIL7MzYT+/e5zJ+b%0AuzpQYl5/nOtW4LhPB3RZxrWmUKHZRzT87gucvd2JDgln7/RN3DpuPP9g7WBDm0m98K9eCp1Ox/XA%0Ai/w5fiUqQ4xSMxktRnWkype1kZnJuHX8CltGLUGRmErVNp/w9fRv0KjU2d5z/lcTeHD57mvFbufl%0AwieTulOgkh8Zqenc2XWKU8/o48p1b0RA14bYuDsSc+MBx39aS7Shj2u1ZQwFqhRDp9Fmlk+4F86m%0AxmMyv688oAXlujbCws6SiPPBBI5cRnIeXKNsvVyoOflpTuPerlP894ycRukejShl6Kfjbjzg9Pin%0AOQ25ky01fuqEV50ApOZmxF4L5ewvG4k1jGtdAopQbWx7XAN8USnSuLr0L64u3vfG8RtjXciVSlO6%0A4WwYLz3ccYorzxgvyQzjJZ/WtfjLyHipgmG8pNPpiLt4l0smGi8BlG1WgzrftcTJMA89MP3589Bm%0Ak3rgW10/D70deIm945/OQz1KevPZ2E54lvMlIzWd6/vP8M+UjWhUT+d7H/duSv0R7dg3YQ3n1ufO%0ACb4qOy8XGkzsTkHDmO/m7lMcf0Z7qNi9ERW6GNrDzQcE/rSWqCf5MQcbPv2pE76flkdqJiPm5kOO%0ATtxAxOV7mb/vUyeAJrO+5eGp6+zt//sbx57Vh5QPyEni4IpF8x7IChVDl5GG+sopVAc3Gj1GEldP%0A5M17IfXyQ6dMQXVyL+pTpmmzr+JxXBKTtxzhSmgk1nJzGlcqxsDmNY3n+/46w+6zN0lISaOQqz29%0AGlWhcaXi+RS5IAhvi3iSSh47c+YMJUqUID09Pb9DyTP+ZfwYNet7Fk9ZSotyX7JlyR9MXD4Bt4Ku%0ARsuPmjUSJ1dHutXrSYdaXTCzMOeH30ZkK9OpTjca+jXJ/DLVAhUAhwm/oI2JIbZTexJGDEVeqzZW%0Ards+93dsvxuY7QNTAPMKFXGcNQdNpGkGt6+i0O9jUEXEcrdeD+53HY1dw5o4d/siVzmnbi1xaFWf%0AB93HcKtSW6LnrsNz2hDkpYu+9ZhthvyMNi6GpEEdSZk8HPOqtZA3afPc37HqOgC02uyv9RiCxMGJ%0A5OHdgCrdMwAAIABJREFUSerbGs2dG9h8PxUkb+dyVrh0Eb75dQCbp62jX6Vu7F+2m8FLvse5gIvR%0A8jW/qMOgxSOJCA03+vMnGnRtgodPQVOEnI3PwtGoI2O59UlvQjqNxb7xR7j2aJGrnP1nNSnwfVfC%0ARs7leoX2xK7eQ+F532Pu7QGAx5AOWFctQ/CXw7lesT3xfxyiyJKxyFwcTF6H4stHkhERy6WP+nKj%0A3U84fVadAr2b5Srn3LQGhUd35u7Q3zlXqgsRK/ZRbNFw5IU9sheUSCg69Rs0qWkmj/0Jj9njUUfF%0A8qBJF8J7f491vY9x6Jw7SWzfqRV2LRoQ8c0oQj9qRfyCtbhNHI5FSb9s5SRWlriM/BatQvm2qoDt%0AD7+gjY0h8Zv2JI8bikWN2lg2f/611ab3QHQ5PlQFSP19BvFtG2V+mWKBCkDdZYNRhOsXi/z99RQK%0AN6lC6d6f5SpXqGFFKgxrzfFBi9hcoR8PD1yk/urhmFnJAajz+3dYutixs+Fotn08DCt3R6r82AGA%0Ae9tOsNavR7av4C3HCN19xiR18pz7I+rIGEIadiOsxyhsG9TEsUurXOUcu3yBfcv6hPUcQ3C11sTO%0AW0uByUORl9KfS67De2JVuSwPOwzl3qcdUT+OwnOe6RbMZTVs8U7cHW3ZM7EPiwZ9ReClO6wPPJer%0A3NZjl9j+7xUWDmzLv7MGMqBlHcas2MvtsCgAZv95lIvBYawe2ZEDU7/F08WeIYt2vJU6vIwV67cy%0AZdZCfLw98zuUl+JbuihDfh3K6qmr6FixAzuWbmfM0rG4PKO/G/LbEBxdnfiuYT/61OmNmYUZg38d%0AYtIYC5T2odWv33Bw2iZmVOrLqWX7aLdkMPYFnI2Wbz6tFxbWchY0HMmSz8fi6u9Fw1HtM3/e9Jdu%0AVO/WiMTHsc/9u00mdMmWlM4rll2/R5cYR+rUb1Eu+QmzsjUwr93caFn1haOkjm6X7UuXkgiQ63Xl%0AkvFo4yLRPjD9woLiy0eiiojl8gv6aKemNfAe3Zl7Q3/nfKkuRK7Yh/8z+mhfE/fRbRYPJjkingW1%0Ah7C+42RKNK5CtZ65+4Zi9StSZ2hrdg1dxOzKfblz8ALtVg7H3NA3fDriKwoEFGFVq/Es/HQYEgk0%0Am9kn8/e/Wj6MtCQF82sOYkWzsbgV96LBmA4mqZPzlAloomOIaN2JmIHDsfqkFrbtWucqZ9OuNdZN%0AGhE7eCThDZuTtGwVTmNHYl7cHwCHEYOROjsR1b4H4c3akHHtOi6/TQHp2xl3e5cuQq9f+/PHtHUM%0ArNyDf5btof/iETg9o43XaFmb7xYNJyo093zN2dOVwStGcXLbUQZW7M6i/rP4rE8LanxR22Txf7x8%0AMMqIePbWGMKRryZTqEkVivfJfW5ZejjS8O+Jz7yu1Fo5lLSoRPZUGcieaoNRJyupuWiASWJuvGQw%0AqRFxbPh4KHvaT8H3syqU65U7Zp8GFak6tDWBgxexulI/7h+8SJOVT8dKLqULU/e3Ppz8eT0ry35D%0A0PK/qDL0S6RmMiQyKU1XDyfy4l1WV/qOzfV/wMrVntqTupmkTo4//4ImJoaYju2JH67PB1i3ef6Y%0A1W6AkXxAxYo4zZ6DJuLt5wM+hJxG5RVDSIuI43C1QZxpOxmPplXx7dMkVzm5hxO1Dkw22h6UYTH8%0A5dM121fQkMXEn79j8gUqAHaj9fOfhN7tSRo7FIuPamPZ4vnHwfqbgei0uec/AMgtsenVH50y7xcr%0APovNoAno4mNIHtaJ1KkjMKtcC4vGufuHrKw6f5crL2PdbzQSOwdSxvQheXhnJI4uWHb41pShZ/oQ%0A8gGll48gIzyOs9X7E9T2Z1yaVMOrz+e5yrl+Xh3fMR25PWQBJ0t04/Hy/ZRaMhTLwu4AWJcsTMW/%0ApqI2wQI/YzxL+9Dh177smbaRHyv34ciyvXRfPBSHZ/TLX03tg4WVnGmNRvBrs9F4+HvR7IenY5/P%0AR3yNd0BRZnw2kol1BqHRaKjRvn7mz++dvcnIEl2yfb3uAhWAJoY+bs3HQ9nZfgp+n1WhgpE+rkiD%0AilQb2pqDgxexvFI/Qg9epFmWPg7g8PfLWVSsR+ZX1gUqAV0bUKLVx2z/ahIrKg8g7s4jKvTOfb17%0AHfWX6uuwpeZQ9refgs9nVShrpA7eDSpSaWhrjg1exIaK/Xh48CKNVj2tQ83J3bFydWBb3e/ZUOk7%0Aoi7cpdGa4UikEiwcbWi8biTRF++yoVJ//uowjdJdG1Dk82p5UoecahrGS/tqDOHYV5PxalKFYq8x%0AXvo4y3hpX7XBqJKV1DDReOnJPPTAtE1Mq9yXk8v20X7xs+ehLab2wsJKzvxGI1nUbCxu/l40+kE/%0AD7WwltNlzfeEXQpmepV+rO40mZINK1Prm6fzwE4rhuNbswxpial5VoeWSwaTEhnHslpD2dphCv6N%0Aq1DZyByoaIOK1Bzamv1DFrGoUj/uHrxIqyztofHM3sjtrFlZdySLqvQnIiiEViuHITWTAVD128+p%0AN6ELCUbG52/qQ8sH5CRvPxRdUjyKWQNJWzUJs1JVMfvIyLXEzBzLLqPQ3L6AYlpv0jf+inmlukhc%0A8z/3NGzZPn2+b3wXFn33BYFB91h/JPei3K0nrrD91HUW9m3Jv9P7MKDZR4xZc4Dbj0w/vhPeM1rd%0A/8fX/5H/q0Uqx48fp2bNmgwZ8vIJ84SEBLZu3Zr5/bx58yhZsiQBAQG5vk6fPv1S7xkZGcmoUaOo%0AU6cOAQEBVKtWjaFDh/L48ePMMvXq1aNMmTK5/kbDhg1fvsJ5pFn7ppwJPMPpwLNkpKs4sP0Q926G%0A0OjLBkbLR4dHs+CXxSTGJ5GckMzOtbsJqBrwlqPWMyteAjM/P1KWLkKXmorm0SMUW7dg9XnuCewT%0AFtWqY+ZThIzTp7K9LrV3IGHEsFyvv22WZYthWbIoUTNWok1RoLr/mLiV23Fsl3sgmX4jhEdDp5MR%0A8gi0WpL/OoE2WYHcv/BbjVlWtDgyHz/SNi4GZSraiEek79uKRb1nHwezCtWRFfJBdTH7/1vmWwzV%0Af/+iS0kCtYqM438jdXRG4mR8AJrXPv26AZePXODy4Quo0lWc3HGMsJsP+LhVHaPlzeXm/PTFD9y9%0A+OwPhhzdnfiifxsOrDbtCmerAH8sS/kSPnUV2mQFGaHhxCzbgVP73OeO1NKCiOlrUJy/AWoN8VsO%0AoE1VYl1R/8QCq7L+pBw9jzoiFjRa4rceRGptidzXy6R1sCnnh03pIjyYtBZNsoK0kHDCl+zCo1Pu%0Aa6PU0oKHU9aR8t9NdGoN0RsPoUlVYls5+ypsj66NUScrUFwLMWnsT1iULoZF8aLEzVqGLkWB+sFj%0AEtdsw65N01xlM27dI+r7qahCw0CrJfXAcbQpqVj4+WQr59S3M8rTF9HEJ76VOsj8SyDz9UO5ehE6%0ARSra8Eek7dqCvPGz27R55erIvIugOpc/11CXcr44ly7M+cmbUCUrSQ6J5PqS/ZToWDdX2RKd6hG8%0A5RgxF++iSVNxdeFe0OnwblgRM2s5BWuW4vLsHaTFJJEen8J/P6/Hv00tpOay3H+3fFEK1a/A5Tk7%0A87xO8jLFkJcoSsyvKzL7g/hVf+L4Ve5Ja/rNe0SMmJZ5LqX88y/aZAUWfvr+QJuiIHr6UtTh0eiU%0A6cSv2Y6FjxcyN9NeW6/dj+B2WBSDW32CnZUcHw8nOjeowjYjd+PdeBBJRX8vihRwRiaVUqecHw62%0Altx5pH9Sm62VnKGtP6Wgsz1Wcgs61qvMw+gEogxPMchvFhYWbFw2h8Je+Z8oeBmNv27EucPnOHf4%0AHKp0FUd2HCH0Zih1v6xntHxMeAwrJi4nKT6JlMQU9q/bR+kqpU0aY6WvP+XOkcvcOXwZdbqKKztO%0AEnUzjHKtPs5V1sbVnpKNqnBo+mYU8SkkRyVwbO52KrStk5lAS3wUw4q2P6OITXrm3yxWtzxuxby4%0AHWj8iTKvS1rID2nBIqTvWwNpCnQx4WQc24V59Tcc+0ukyFv1IX3vGlCb9u5mm3J+WGfpo9NDwolY%0Asgv3N+yjNSbsowsG+OJRqjCBUzaSnqwkPjSSs8v2U7F97vO8Ysf6BG09yuNLd1Gnqzi1eC86HRRr%0AUBGJTEqFrz7h37k7SA6PIy0xlSMztlCsfkVs3R2R21sTceUeh6dtQqVIJzkijivbjuNdrWSe18m8%0AZHHM/f1IXLBEP/8Je0Typj+w/iJ3H626c5e48RNRP3gIWi1ph4+hS03FrIh+nGFRojhpR/9Fm5QE%0AKhWK/f8gc3FG6vJ2xt112tUn6PBFrhy5iDpdxemdxwm79YCPnjPuntRqNPcu5R5327s6cHzzIY6s%0A/weNWkPI5WCu/xtEiWqmuU45lffFsXRhLk/ciCpZSUpIJLeW7MevU+5zy9LFnssTN3F1Ru6nukjN%0AZdxZ8TdBkzehVqSjTk3j/vaT2JcolOcxu5XzxaV0YU5P2URGspLE0EiClu6nVIfcY6XSHetxc+sx%0Aoi7px0qXFu0FdPg0rAhAQM/PuPPnCR4eCUKTruLW5mPsaPUzWrUGa3dHbDycuL3tX7QZatITUgjZ%0A/x+uZYvkeZ0y8wGLc+QDmj0nH1Bdnw9IP5U7HxA/fFiu103tQ8hpOJQvil0ZH278shF1shJFSAQh%0Ai/ZRuHPu9mDhYsfNXzZwe8ZWI++UnczGkpI/duDamNWmCDv73zLMfxSrns5/lDu2YPnZS8x//jP+%0A/7bu0A3V5Qtok97SHM63ONLCfig3LdXnZSIfkfHXVizq5l4c8YRZ+WpIPX1QXcqS75RbIitVgfSd%0A69AlxaNLSSJtwyIsPm4IMtM+sPtDyAfYli+KbRkfQiauM9QhgkeL91CwU+4cq9TSgpDJG0j67xY6%0AtYaIjYFoUpTYGepg4WrPzW9nEb7+4FuJvUa7etw4fIkbRy6hTldxYecJwm89pEqrWrnK2ro6ENCo%0AKntnbCI1PpmkqHj+mfcn1dp+itRMhrncnI87N2T7hFUkRsaTGp/M2gFzCVy0yySxu5fzxbV0YU5m%0A6eMuLt1PGSN9XFlDHxdp6OMuGPo4X0Mf9yIVejfl9PStJNwLR5Wi5Pj4tRwfv/aN6+BqyGn8Z8hp%0AJIVEcvUZOY2SnepxZ8sxog05jaCFe9HpdBQ21ME1oAihf50jPSEFbYaa4D+OY+3uiJWHEx6VimFu%0AY8n56VvRpGWQcPsRVxbto0T7T9+4Djk5lffFoXRhgibq+4eUkEhuL9lPUSPjJbmLPUETN3HNyHhJ%0AYhgvXZm8CY1hvPRg+0kcTDBeAqjc7lPuHL7MnSP6eWjQzpNE3gqj/DPmoaUaVeHgjKfz0CPztlPR%0AMA+1cXXgzpHLHJ61DU2Gmpi74Vzf/x8+WeYJDy8Es677DFTpeTOf8yjni1upwhwztIeE0EjOL9tP%0AOSPtoVzHelzdcowIwxzov0X6/JhfA/25dGvvWQLHrSEtIQVNuoprW49h7eqAtYs9AOp0FetbjCM+%0ANDJPYs/qQ8oH5CT1LIrUw4eMfzZAuhJdXASqk3sxr1w/V1mzsh9BmgLViT2gykD7+B7K30egi3ls%0A5J3fnmsPIrn9OIbBLWrq833ujnSuW4FtJ6/mKnvjYTQVixakiIeTPt9X1hcHG0vuPBaLVAThQ/d/%0As0hl6dKlTJw4ER8fnxcXzuL06dPZFqkAlCtXjitXruT6qlGjxgvfT6fT0atXL1QqFVu3biUoKIhd%0Au3ahUqno1asX2ix3J4wdOzbX3zhw4MArxZ8Xipcrzu2r2RN9t6/coWT5EkbL/zZqDiG3QjO/d/d0%0AIy4q+wrUb0b3ZuvZDey9vpPh04ZgZW2Z53EDmBUvjiYiAl3K0w+o1HduY1bYB4mVVe5fsLDAbsBg%0AkufOynW3f/qxI2gemH7bgxexLOuP6lEk2qSndUq7FozczxupTfY6Kc4EkXb5FqDfysGpUzN0Wi2p%0AJ02/JUtWMt8SaKMj0KU+jVkTcgeZV2GwNHIczC2w6jYQ5YrZuR5lr75wGoua9ZA4OoPcEos6jVGH%0A3kEX93YGLb4BfoRevZfttdBr9/At72+0/NHNh0iIin/ue3Ya14ND6/8m8r5p72izKutPRlgk2qSn%0AK++V1+5i6Vco17mTsOMIcev3Z34vtbNBamOFOlLflpMC/8OuQXUsChdAYmGO01cNUUXEorz2+ne1%0AvAybcn6kP4xCk+XugdQr97DyL4TUJvt1JObPY0Su+Tvze5m9NTIbKzLCn16PzN0c8RryFaFjlpo0%0A7qzkZYqjfhyRrQ1n3AjGwtcbiXX245D232XSr9wE9G3Yvn0L0GhRnn46GTIvVgTb5vWJm7Pi7VQA%0AMPMrjjYqe5tW372NrJAPPOPaat1nMKmLZ+Vq0wAWterhMH81Tpv2Y/fzr0gL5P2H+C7lfEl5GENG%0A4tM7FWOvhOLg74lZjnPHJcA38zG4AOh0xF27j0uFotleeyIjUYG5rRV2PjnuygOq/tieoHm7UJvg%0AzjzLMsVy9Qfp14OxKJr7XFKeDSIt6Gl/4NihOTqtBsVp/R0MsXNWozz7dGGIWQE3tGnpaBNNe1fe%0AjfsReLo4YJ/lGJT09iA0Mo7UtOwJmNoBRTl3+yE3H0aiUms4cjmYtAw1lYt5A9C/ZW2qlni6CDMi%0APhm5uRkONqYZY7yqTm1bYmdrk99hvDT/AH/uXg3O9trdq3cpVq6Y0fILxizg/u2n4yTXgm7ERcWZ%0ANMaCAb6EGx5J/UT4tRA8y+d+YlyB0j7oNFoibz58WvZqKHJbK1z99NecE4v2oMlQ5/rdJ8zk5jT9%0AuRt7x65Cq87bO6ekhfzQxUeB8mn/pn10D6l7IZDnPoelBXyw+m4KNr+sx2rYHGTFyxuPufKnoFah%0ACTqZp/Ea8yp9dOyfx4h6B/roAgG+JIRFk5Zly52IqyG4+ntikSPmggFFMrf2AUCnI/L6fQqW98PJ%0AxwNLB5tsP4+9G44qLYOCAb6kJynYM2IpqTFPE552BV1Ijnz+GPF1mJc0zH+Sn/YNqlt3MPcpnKtv%0AyLhwCdV1/TgDuQU2bb5Ap9GSfu4CAGknTmHVsB5SF2cklpZYN21Mxu07aKPfzrjbJ6Ao93OMu+9f%0AvUeRcsbH3ce3BD5z3B0adJeNP6/K9pqzpyvxkaa5TjmX8yX1YTSqLOOO+KAQ7I2MOxKuP+Dx38a3%0A0tWqNIRsPJr5Plaezvh3a8DD3S93g8yrcA3wJTks+1gp5mooTv6emOeI2TXAN9vWPuh0xF67j7vh%0A+luwanHS4pJpvnk03a8t4Yvt4zIXoaRGxBNzNZTSHetiZi3H0sWeok2qcv9g3if7zUvkzgeoXpQP%0AGDiYpNm5x6zpR/MnH/Ah5DQcyvmifBiNOkv/kHglBNtiXshynFvJ1x8Q+Zfx9pBT0X7NiP/vDokX%0ATTsHBTDzL442MkdO4wXzH5tvB5O6cJbRJ6nIfIoir9tIv13QWyIrUhxtTAQostQh9A4yz+fkZboM%0A0G/jY+xpMFnmQ7rUZCRW1kg9TLsY+0PIB9iVK0pajvaQciUEayPtIWrbccJX/5P5vczeGpmtFRkR%0A+r4r4d+rJJ27/XYCB7wDfAm7mn0xT9jVELzL+eUq61XaB61GS/jNB9nKWtpa4eHnSaGyvsjMzChQ%0Awpuxx+bw87nFfDWlNxZZnlbiWNCFb9eOZtLlZYw9NofKX+ReDPOy3AJ8SQqLIT1LHxf9jD7OLcA3%0AcysTAHQ6orP0cQDFmtegw6Fp9LmxlJYbfsDeR/90G5sCTjj4uCN3sKHDoWn0ClrIZ4sGYuls99qx%0AP+ES4EuKkX7a8Vn9dI5xa9z1+7ga6vDw0CX8Wn6ElbsjZlZyirWtTezVUBThxsdF6YmpuJR5tc9U%0AXoZTOV8ULzleSnzOeEmn0hD6lsZLAJ7G5qFXQ/Asl3seWtDQFp41D41/EMWOkUvRZnkyh72nC0lZ%0AxqhH5+ftE2I9AnxJzNEeoq6E4mzkXPII8CUqx7kUde0+BQzn0s0dJ0k2PHnEytmOyr2bEHbmJimG%0Aec7Flf+QkWyapz5/SPmAnKSevugSoiEtS34gPASpmxdYZD9G0sIl0EY+xOKLb7AetRyrAb8iK5d7%0Aoc7bduNhNJ7O9thbZ833uREalZA731fGh3PBj7gZFq3P9125R1qGisr+pr0ZVhCE/Pd/s0hFLpfz%0Axx9/GF2kEhMTw3fffUf16tWpVKkS3bp14+HDh+zfv5+hQ4cSFBREQEAADx8+NPLOz1eiRAlWrVpF%0ArVq1WLJkCTExMdy+fZsuXbrg4eGBRCKhQIECTJgwgX79+qFSmXbv0Nfh4GRPco67kJMTknFwfvG2%0AHgUKedBzRHfWzFmf+drV89c5d/wCHWp1pV+LAZSpVJohUwbledygv1Moa4IWQJes/8BN4pA7fpvO%0AXVFdv4bqkmlXw74JmaMdmsTsddIk6Oskc7I3+jsFJg6kRNCfOPf4krC+v6CJyfuE+PNIbO3RpWb/%0AoFOXok/SS+1yHwfL1l3Q3LmO+nrux78p1y9Cp1bhsHAbjqv2Y1GzPop5v5gmcCNsHe1IzfH/T0lI%0Axu4Z//sXCahTAd+AouxeYLo9LJ+QOdllS+YAaAxt+1nnzhOFpvZHefkWqWf0q51jV+xEefk2JY4u%0ApeytP/EY0pEHA6ajU5p2qzMzJ7tsyRwAtaEO5s7Pr0PRGf1IuXib5NPXM1/zmdCd6A0HSbv79laX%0Ayxzs0CTlaMOJT9qw8euq6/jBFDm7C4cubYgY9BOa2Kdt2O3HQcTPX4024dkr/fOaxM4hW6Icnl5b%0AjbVpq3ZdUd+6hvpK7mur5uF9NA/ukfRDfxJ6f402MRG78TPALG/vwpM72ZKR49xJT9B/nzNh9Kyy%0Als52qBXpRJy+SfmhX2LpYo+FgzUVhn2JVqVG7ph9AYJ7lWLYFy1I8KajeVqXJ2SOdtkWqEDWc8l4%0Ae/D4eRD+F3bg1L01j/v/bLQ/kNrb4j6mL/Ert6HLMO24JCE1DbscC1WfLCpJSMn+6PP6FYvTpnZ5%0Avp60hqr9f+OH5XuY0OUzChhp+0mpaUzbfIguDasiNzftHZ0fKjsne1ISc4//7F9wrQVwL+ROp+Gd%0A2DzP+B7OecXa0RZljraqTEjF2il3EtjayY60ZEWOsvr6Wb9k0viTQV/y8MIdQk9df3HhVySxtkOn%0AzHFdVRjGrNbZ/+faxFh0sZGkbZpD6s/dUZ89iGX3MUjccnwwJJFgUfdLMgJz321oCm/SR/sa6aML%0AT+hOlIn7aCsn21yPzVYa+garHOeFlaOdkbIpWDvZYuVkC5Dr52mJilzvA/qEatVujTgxL++3JJM6%0A2KNNyj7u1iYZxt1G5j8Ajj8MwzNwH7bt2xL3w49o4/R9Q+L8xehUGRTc8weeh/dh1bAe8eMm5nnM%0Az2LraIcix/80NSEFuzz4oKd+1ya4FfbgyPp/Xlz4NVg42aLKEXuG4dySv2b8bUJX0eL8PDTKDM6N%0AyPvFyZZOtqTnPIefMVZ6VllLw/XXpqAzJb6qw6mJG1hXfRCx1x/QZOVQzCwtQKfj72/mUKRhZXrd%0AWk63SwuQmMk4My3v+wyJsXxA0rPzAbZd3r18wIeQ0zB3tkWVkP18UcXr62Th8nrtQWZjSZEejbg7%0A5+1s7Si1c8i2QAVAm2KY/9jnPg7WX3dFfdP4/AfApt9QFOtWoHtLT1GBZ+VlDOeSkTmcvFVn1MHX%0A0dzIkZdJT0NzMwh5qy5I7B3B2hbL1l3RqdVIbN78+vw8H0I+QF+H7OfSk/Zg7vL8OhT/9VuSL9wh%0A0QRj0ZdhbaRfViSkYGOkX7NxzD32VhiOlY2zHQ4F9VuIlvykAr81H838dhPwr1GapiPaAZAam0R0%0ASDi7p25gXNVv2TtjE+1nfIv/R2VeK3Zj/daz8gHPKmtl6OPi7jwi9lYY21r/zJqaQ1DGJdNi7Uik%0A5jJsDduM+Derzs4OU9jYaAy2BZ2pN/3NtzS2dLLNjDlnHXKOLeROtpnjjqxln9T17MQNaDJUdLgw%0An653llO05Ucc/u53ACLP30atTKfSiLbILC2w83GnVJcGufIdecHCSO7lSdwWrzle+jJ0Fc3Oz0Ot%0AzOC8CcZLAFbPmIcaawtWjnakP2Meaqx8iQaVKFG/IieW7M3DiLOzdHz2mC/3HCj3fCktITVXue6H%0AZ9Dv0kIcvN3Y3W+eCaLO7UPKB+QksbZDl5a9bk/yBRLr7PFKHFyQlaqC5u5VFDP7ojq+E/mX3yEt%0AUMTkcT5PQqoSO2t5ttccDPm/hNTsC5fql/enTc2yfD19E1WHLuCH1X8zoWMDChg5loIgfFj+bxap%0AdOnSBTs74xe1OXPm4ODgwLFjx/j3338pXLgw06ZNo0mTJvTt2zfzySne3t6v9bcPHjzIjh076N27%0AN05OTjg6OrJ06VKioqIyyzg7O9OsWTPkcvlz3unVREVFce3atWxfr0siefXfKeznzbw/Z/H31n/Y%0Au+npExn6tRjA3o37UGWouB/8gEWTl9Lgi/qYW5i/dnzP9ZKxy3x8sGrajJRFC0wTR156xQMSMXYu%0At8p9SczvG/FeMh556dwrik3uJWOWevlgUfdzlOuMHwerHoMBSPzuKxJ6fE764b3Yjpph9C5jU5G8%0AToMwwlxuTrdferN6/DJU6W9pgdqrhm4mw3vWMOTFCvPgu2mZL7v1/wrLUr7cqv8tV0u1IWLKCoos%0A/xFzT7e8jdeYV6yDxEyG//zBWJXw5k6fmZmvO9Qpj22l4oTN+SOPA3yJmF7xHIqZMJvQai2IX7yO%0AAr//gkVJ/Z1Kdq2bgFRC8rb9L3gHE3jJKki9fZA3bIZihfE2rVg8C+WqRehSktElJ5K6YAZS9wKY%0AlS6Xh8EavMq//Tlljw9ahCYtg1bHZtBs789EnLyBRqXOducLQOk+Tbi9PhCNKdv3K7aHyHFzCK70%0ABbEL1uO1cALyUtnvepO5OeO9ejrp1+8SO39dHgb6HLqX22tzz+lr7D59jXU/dOLMvCFM792cn9ay%0ATqTGAAAgAElEQVT8xdXQ8GzlohNT6PXbJkp6e/Bts5qmiPj/xuv0d4X8CjF16zQC/zjEgc2m+fA3%0Aq1cJ8U36b7diXlT6+lP+mbj+xYVf28vFpz57kLR1M9DFRoAqA9Xx3Wgfh2Be6ZNs5WQlK4OZGZpr%0AZ00RrHGv0Uf7zR+MdY4+2t7QRz96C330q50XLyj7Em9VqEpx2q/7gcCpmwk98frzs+fH8WoHImHq%0Arzyu15TkFWtxmTEZ8+L6J5U4jtDfSBDRsh2P6zdDsWsfLrOnI7F6i0+oypthdzb1unxGq2FfM6/3%0ANJJiTPgBcR7NGZ74o0g3dlUagDZDzSebvs/z9wfybKwEcPvPE8RcCUWVouTUpI1YuthToFpxpBZm%0ANFkxjLt7z7CidG/WVOlPRrKC+nP7vVHorxvnEzIfH6w+b0bKgncwH/Ah5DTy+Hwt1K4OyTfDSLqW%0A/0+7zUnm7YO8UTNSlxs/DvJGzUAqJf2fPW85MnjZk0nq6YPFJ01J27DI6M8Vi6dCRjp201dhO+F3%0A/Q1GGpXxJ67ktQ8gH/Cq7UFiJqPk7wOxLuHN9d6/mSiol4zllQbfz3sfMLMwY//MzSgSU4m6+5jD%0AS/dQ4XP9U8qvH77Ikm5TeXQtFE2Gmou7TxH0939Ub/vpG8SeN2WPjlnFyUkbSU9IJS0+hcPfL8eu%0AkCue1Upm1vnCwj2kRiaQGhHH2d+24duwEjJ5HuS986ifrjm5OwCbqg5kTcne3N54hM82fI+ZtZyM%0ARAUHe8zCs1ZpOlz8nU/n9iX4z39z5TvyTB73D38W6cYew3ipjqnGS/CKx+LlCpdqXIU2s/vx55CF%0ARN959HpxvXRMr1D0JcqurDuCBRX6EnXtPl//8aN+YfJb8GHlA16f9nEImisnQJWB+tIxtI+CkZV9%0A8a4PJvdy6T72nL3J7rM3WTfsK8782pfp3T/jpw2HuHo/77eJEgTh3SJuLQWSkpJwdHTEwsICiUTC%0ATz/9hFSad+t3mjRpgqurKwBmZmbMnj2b0aNH88knn1CsWDGqVatG/fr1+eijj/LsbwJs3ryZ+fPn%0AZ3vN43/s3XdUVMfbwPHvLixLWXpvCopdULD3XhN/9hZ7L7GiiUZjSezRNE1ii9HYW2KLLVGsscUG%0AioqK2FBAel/K7vvHrkhZ1Agr0Xc+5+w5slzuznhndmaeO3eGV+/F2LprSz75alLOz7ev3cYi3xPZ%0AFtYWxMXEF3qOStUrsGjDArat3MGmH7a89PMiHkVgaGiAtZ0VUU+evTJ9/4YqPr7AUy0SCwvUKhXq%0A+LwBSfPx/qSsX4sqTr9L0xdVdmwCBlZ5J1wZWGvylBVbeJBVrcwg4be/sPigMVbd2hD55XJ9J/XF%0AZyfFI1HkLUMShSVqlQpVYt5yZDpkIuk7f0WdoGO1F7kxRk3bkTx7HOpYTVlR7tqIvH13ZD61yPzn%0AVLGnvUHnJgxZOCrn5/vX76HI9/+vsDInMebfB7g7junG/eAwgo6/nafcsmITMMxXlw2szVGrVGTr%0AKDsSuRGlV3+O1FjOvR5Tc1bsAbAb0IEnc34m455m0BS38yi2Aztg2a4+0Wv26C8PMQkY5ptFLdPm%0AIVPHnqESYyMqrJ2K1ETOjc7TydI+oSQxMsRj3jDuT/8ZdXrx7On6urLjEpBa5rsOVhba61D496pa%0AmUHy7j9RtG2KeZe2xC3fiPWYAUSMnKbvJBdMS0J8gaftnn+35t9T3WykP2lb16KOf83v1rQ01MmJ%0ASG3siiu5AKTHJCLXPun+nNxagVqlIj1f2dEcW/BJpPiQxwCkPoklYPC3eX4nMzUmNeLF95aBsRFu%0AzatxbZl+9tQGTVkysCqkLMW9vD1I3PUX5u2bYtm1DVFzNQF0mbszbmsXknLiAlHzloNKv8uXAlgr%0ATIjPtxVSQkoaEglYK0zzvL/l2GW6NqpGVQ9nABp7l6VWhVLsP38j571Hz+IY/u12GnmXYUrPFhgU%0AY3/ufdesSzPGLhyX8/Pd63cxz1cPLKzNSXhJe1e+Wnlm/Tqb3at3sePHHYUe96Z8OjfkfwtfPIX4%0A5Pp9TKwKPumVoqM9SIlJRG5ugkQqQa3SREqer36R8ho3qT+YO4jj3/1O8jP93NBWJycWePpYYqpp%0A39Qpr14pSxUbhcTCJs97hj71ybpxsVjT+TKZOtpowyK00Q/eQhudGpOUUw6eM9G2Dfn3Ik+NTSxw%0ArKm1OVEhj3KONbE2JzP1xapyJlZmec5TroUv//tuNH/O+pVrv58u7uwAoNLRz5A+b6PjC+9noMwg%0Adf8hTFo2w7RDexJ/XIXph+2IHjme7ChNvztp3UYUvbshr12L9BPF3++u17kxAxeOzPn5/rV7KPKV%0AKYW1OYnRb756XOdJvWjUozlf9Z7Nw+CwV//BG1LGJGGUr7wYacuW8iX73L9K2tNYrszaSMfAH7H2%0A8SAusPjykB6TiLFV3jQbW2nSnJa/rxSbmLNqSs6x1gpitX2ltGcJZOTaRisrVUl6bDKm9la4NaiC%0AeSl7LizajlqlJiMpjYtf/073P+cjtzIr8JR4Uah1xQMsdccDLCb6k/zrfy8e8D7ENDJikjCyyVcf%0AbDRlK+MN67Nzh7pEFrLtgz6oEuKR5LsOUnPtd2tCvvHPaH9SN+se/0gsLDHtO5jEWZ/qNb26qJLi%0AkZrni8to86DOF5cxGTQe5a71uuMygDr2GanfzXxxHoUFErkJKj1vw/w+xAMyYxKRFchD4fVBamxE%0AlXWfIjWRE9hxRk4e3oaanRvRY+GwnJ8fXwvDLF/bZmZtTrKOdCfHJmJibpqn7/18dYPk6MSc5xTS%0Acm1HHfv4GQrbwlftjn38DHfvN3voLu0lbVz+eEBaIW1cjLaNyy8zJR1lfApmjlY8uaDZYjd3G5j4%0AKBqJVIqJrQXJT2J0nuN1aNrefHkoLKYRqzumERfyGEMTOeV7NuaPznNI0W7vc3XpHqoOb4drE28e%0AHLxI5D+32ddhds7ferSvlSfeUVyUMUmFxmmK2l8KnLWRDsXUX6qWbxz69Nr9Aqt1mFgrdNaF1NhE%0AjAsZhybnGofW6N2M1lN7s3XU94Seulak9L5KWmwiJvnrg7XuPl+qjvpgYq0gWkd9SItN4sTczXj3%0Aaopn82rcOfBPsab7fY4H5KdOSSy4Ysrz+EBq3vypkxPAJO9KR+q4Z0gUr94FQZ90x/vStfG+vNsM%0AbjkZSNcGVaiq3Ua9cRVPapV3Y/8/t3LeEwQAVK8580l4Z4hJKsDQoUMZNWoUp06domHDhrRr1+6l%0AE0aeb/+T35EjR3Qe7+KSd+ntevXqceTIEa5cucK5c+c4f/48mzZtolGjRqxYsSJngszcuXOZP39+%0Anr+tW7cuq1e/3l6pPXv2pHnz5nneG9V6XCFHv/Dnb0f487cXeRn3xcdU8Cmf55iK1SoQsOeYzr93%0A83Rl0fr5/DRnJYe2H87zu3JVvGjdtSU/fvniaYzS5UqhTM8gOuLNO+qFybodgtTBQbPMr/bGqaxC%0ARbIf3Eed/mJZMamDI0bVqmPo4YHZAM1scomJCajUGNVvQNzIYTrPXxLSrt9B5mKPgbUF2XHagLh3%0AOZR3H6JOzdvwu62cRcrJS8RtyvWEjkqNOqvw/RX1IfteCFI7B00AJEmTZoOyFVCFPwDlizRL7Bwx%0ArFQNqZsHxt0Hat6Tm4BahWGN+iTPmYhEKoXcNx0lEiQG+vsq+3vXCf7e9WKrjn6zBuPpnXflgTLV%0AvDi37+9/fe76nRujsFSw/Mo6AAyNZMjkMpZfWcf09pOIfVq8dSIt6C4yF7s8ZcfUpxzKO49Q5Ss7%0AAKWWfYI6M4uwoXMKbvlhIEVikPfmr0RfqyHlkhwUitzVDkMbc7JiNZNmzKp7kXb7sc48lFvujzoz%0Am5sDZ6POtZqFwq88xp5OlP1+bM57BuammPmUxbpdHW4PWqi3PCiDb2PobI/UyiJnix551fJkhj5E%0AnZY3D47LviTt739I3LrvxZtqNWRlY9qoNgaWFjivfrHCjdRCgdPSL0ja9xcxC/T3BGXW3ed12hJ1%0Akua71dCrItmP7kPu71Z7R2RVq2NQygOT3trvVmMTUKuR1W5A4vTxmPYfQdqO9ahjNeVdYm6JxMIK%0AVUTxLrkcExiGmasdcmsFSm1gz65aGeJvh5OVmnebqpigMGy9PQjdobkBJ5FKsPX24M7W4wC4tahO%0A0oMoEu5q0ujS2Jvkx9F59m92beJNVloGMbn3si5m6dfvFChLxlXLkxFasD1w+Wk2KacvkbA5V1lS%0AqXLaA6mVBa4/zyPh98PE/rRZb2nOr0ppJyJiE4lLTs2ZlBJ8P4IyznaY5nvyRqVWo8o3cSYj68XT%0AmnHJqYz6fgedGngz4gOxgsq/dez3Yxz7/UXfbvjs4Xh5l8tzTLlq5Tm596TOv3fxcGHWutn8MvcX%0Aju7U3ScuqqBdpwna9eLGfttZ/XDx9shzjGu1Mlzfd7bA30YE39dss1m5dM6+1a4+ZUlLSCHm3tMC%0Ax+dm6WqHR91KOJR3o9nErgAYmcpRq9VUaOXHyg8+L1rGANXju0is7MDUHLTb/Bi4e6GKegwZeeuz%0ArEU3VPdDyA59EbyUOrqRdTVvX8Swck3Sty4tctpeV4qONlrxijZalZlNSCFtdBkdbbRNMbfRT6/d%0Aw8LFDhNrBWnatsGlWhme3QnPM9kE4GlQGM7enlz77UXb4FjFg6vbjhP/MIq0+GScvT1IDNfcoLMv%0A74aBkYynQfcAcK1Rjg7fjuL30UsJ02PgOfNWCAaODpptfxI0bYNR5YpkhT0o0M+wWTwP5bkLpPyW%0Aa4KxWgVZWSCV6ux3o8d+99ldJzm768V3TO9ZgyhdNe/NKE8fL86/Qb8boPWQD6nbsRHzukwjJly/%0AN1JjA+9h6mqHkY2CjFhN2bKpXoZEHf2OlzEv60zTbZ9xuNU0MrRlVK1tC9WZxbtiQVRQGApXO4yt%0AFaRrP8u+Whni7hRMc1RQGPbeHtze+aI+2FX14Ja2rxR3JxzbyqVyjjc0lWNsoyApPBojhYnmSVaJ%0AhOePVxrI9VOuMkNeMx7g+CIeoBiYNx4gr9+A2BElFw94H2IaCVfvYeJqh8zGnExt+2BZvSzJt8PJ%0A/hf14TmZtQKbOhUInra2uJNaqJzxT67rYFju5eMf0z55xz9GdRqQvncnEnNLLOZ+nfM3EjNzzD+f%0AhzLgT1JXfa+3PGSH3UZi66DZ9ke7/bKBZwVUT/LFZWwdMKxYDamrB/IuAzTvaeMyMr/6JM8YiWG1%0AOqiePUX15KHm/6JqDVTRkajj9Pvd+j7EA5ICC+bB3NeL1ELyUHHFBFRZ2Vzv8WWePLwNF3ed4uKu%0AF5NSO88agFtVzzzHlPIpw2Udfe/w4PsgkeBaqTSPg+9rjy1LakIyUfeeYBqXhEqlwqWyB3fPalaW%0As3GzJ14bB6vfpyWp8clc3X8u55yOZV2IefhmT9XrauMcqpUhVkef73kbdytXG2df1YMbW48jU5hQ%0A/7OeXFy6m5RIzeQuY2sFJrbmJDyMIvlpLMrEVOyqlOKZdsxh4W5HdkYWKZFFm+QR/S9iGtGBYdj5%0AeHA3Xzt9e+txJAaaPl6emJ5EgsTQAAADuQzPDnV5cPAfMrU3mF0bexN58XaR0q9LnI7+krW2v/Rv%0A2gdFWWeabPuMv3T0l1TF0F8K3HWawFzj0Haz+uFS1SPPMa4+usehT7V1walSac2/KTgOrdyuNi0n%0A92Bt73lE3ND/CmGRQWGYu+YdAzlVK0OMjvoQGRSGo7cHN3KVJYeqHlzbdhyZmTEDDs9n74jvidKu%0AbKZWqZFIiuf/Pb/3OR6Qnyr8HhLLvPEBqUtZ1M/CISPvNVI/e4xBrdZ53pNY26O6E1js6fo3qrg7%0AEhGXRFxyWs6klOCHkZRxssFUni/ep1Kjyjf5IHe8TxCE95d4vBTw9vYmICCA6dOno1arGTNmDIsW%0ALSr0+Ofb/+R/OTrqntVnYGCg872aNWsyZswYNmzYwMaNGzlx4gSnTr3o/H/++ecFPuN1J6gAODg4%0AUKVKlTyvN7Fv835qNqpB3RZ1MJLLaN+zLe5l3Pjzd80NiEZtG7Ds9+9yjp84bxz7Nh8oMEEFIC4m%0Ang59PqDPx72QGclwK+PGkE8GsW/THwVuPBWHrLt3yAq5hWLYcCSmphi4l8K0Ww/S9mkCsTZr1yOr%0A6o0q+hnRPbsRO3xozkt55gxpf+wl4bMpxZ6uolDeuEf6tTs4TB6EVGGCURk3bAZ3Jn7zAQDKHFqJ%0ASY3KAKRdCsZ2RHfN9j4GUhTNa2NWvzrJAW9x2Xcg+/5dskNDMO41HExMkbq4I2/fHeVfmhUGzJf8%0AikGFqqhjnpHwcXeSpg7NeWVePoPyyD5SFk2FtFQyg69g3LkfEktrkBkh7/gR6uwssm6+nY7XsS1H%0AqNrIh+rNayCTy2jcoznOni45E1lqtqnDjB1zX+tcX3T+jKmtJjC93SSmt5vEb99sIexaKNPbTSKu%0AiINXXdJv3CMt6A5OUwYgVZggL+OG3ZBOxGzSlJ1yR5ZjWlNTdqw6NsnZ4qfABBUg8cgF7AZ3RObm%0AiERmiFWXZhiVcibxmH6f2E69Hkby1VBKTeuHgcIEYy9XnId3IHL9IQCqnVyKee2KANh2boxpeXfu%0AjFhcIJiTfPk2V2qN4FqrSTmvlMBQHi3ewr1J+l0eO+NWKMrrt7GZMASJmSkyT3cs+3clcbtm8oDb%0A3jXIfTXf1+lXrmM1pJdmex8DKaZN6mJSx5eU4+dI+fMkD9v153H3UTmv7GexPJv9DXE/rtdrHrLD%0A7pB99xYmA7R12rUUxh17oDyk+W61/HE9hpW8UcU8I25wNxImDM15ZVw4g/LQXpK+nAJpqRhWqIzZ%0AsPFIFOZIzBSYjpxI9v1QskKKdwuE2OAHxATeo8a0XsgUJliWdabK8HaErD8KQOcTX+FQSzMhM2T9%0AUby6NcTerywGxkb4jOtIdkYmj49q9mP3+LA2decPQKYwQVHKHt9PuxG88kCez7OpWprkR8W7Olh+%0AypuhpF+/jf2kwUjNTJF5umE1sAvxWzV7F3vsX42xn6YspV0OxmZoD832PgZSzJrWwbSeL8nHzgNg%0A7z+I9KCQtzpBBaBiKUeqeDixdNdJktOUhEXEsOHoRbo3rgZAp1lruHJX84ROE5+y7Pr7GrcfR5GV%0AreLMjTAuhDykWTXNthRLd52iqqeLmKBSTA5vPkz1RtWp2bwWMrmMVj1a4erpyrFdmoks9drUY9HO%0AF/3lkXNHcXjLIb1NUNHl8pZjlGnkTbnm1TGUy/Dt0QRbT2eCdmluYFdsU5NBO2YAkBqXzI0DF2g+%0AuTum1gosnGxoMr4zl7cee+XS1YlPY/imzlhWtJuW8wo5cpmLm46yaeDiYsmL6kkYqkd3kbfvB3IT%0AJPauyBr/j6yzmvbN9JNlSD0qAZonqORdhiOxdwFDGbLG/0Nq60zWpReTjCTWDponrWKjdH6ePqRe%0ADyPlaijuudpop+EdiNK20T4nl6LI1UablHfnbiFt9NVaI7jealLOKyUwlMd6aKMjgx/wNPAezaf2%0Awkhhgm1ZZ2oPbc/ljZq2YcTRxbjV1LQNlzYewbtLQ1x8vTA0NqLBmE5kZ2Ry9+gV1Co1VzYH0GBM%0AJ8ydbTCxUtBsSk9CDv1DSnQiEgMpHywaxrEFW/Q6QQUg8/ZdMm+GYDF6GBJTUwxLu6Po1Y2UXZp+%0At8PWdRj5VAUgI/Aain69Ndv7GEgxblgPea0apJ0+izo1FeWlK5gP7IvU2hrkRij6fwTZWWRceTv9%0A7pNbjlClkQ8+zfwwlMto2L05jp7OnN2tmcji16Y2U7fPea1z2bs70GliT5YOXaj3CSoA8dcfEHf1%0AHtWm9cJQYYK5lzMVRrTn7q+astXu1GLsapd/xVkgOSyCzKRU/Ob2R2ZhiqGZMT7TepIUFkFiMS8D%0AHxP8gGeB96jzmaavZFXWmWrD2hG8QZPmnse+wknbV7qx4SjluzbEwbcshsZG+I3V9JUeBGj6SsEb%0AAyj7YR3cm/pgaGxEnSk9SHr0jIh/bhNx8Q6ZqUpqTeqKobERcisFvmM78uTczWJdRQU08YDMkFuY%0AD88VD+jeg9S9mj6r7a/aeMCzZzzr3o2YoUNzXsozZ0jdt5f4qSUbD3gfYhqJ1+8TfzWUip9r6oOZ%0AlwtlRrbnwbq/AGhyegnWtSu89vksKpdCYiAl9cHba+Oy790h684tTAcMR2JiitStFMadepB+QHMd%0ArJavx7CydvwzsBsJ44bmvDIunCH94F4SZ09B+fdx4of2yvN7VWwMKcsWk7ZpjV7zoHpwl+x7IRj3%0AHAbGpkid3ZG360bGUc04VLFoLQblq6KOjSZxXE+Spw/PeWVeOUNGwB+kLPkMAFmdJpgMGAfGpkjs%0AnZF3G4zyYPGvopff+xAPSLl+n6Srd/Gc3gcDhQkmXi64jviQJ79qtsmseeo7LLR5cOjSELMK7twc%0A9vVbn6Ciy9ktRynfyIfKzXwxlMuo3b0p9p7OXNqtiWV7t6nF2O2zAUiJSyLw4HnaTe6JmbU5lk42%0AtB7XhXPavndydALX/7zIh1N6Y25viY2bPU2HfMCFHccBzUNcXb4YhLt3GaSGBvj+rz6VmvlyZtOb%0AjTWigx8QFXiPernauOrD2nFd28b1OfYVzto27vqGo1Ts2hBHbRtXU9vG3Q+4SmZyGo6+XjT+sj9y%0AKzPklqY0mTeI6JuPiLh0F3W2ipvbTlBzbEcsPRwxsbWg1vjOhOz6G3URt8uJCX5AdOA9auWKaVQd%0A1o6b2jx0Pf4Vjto83NxwFK+uL2Ia1bQxjUdHNXl4cuYG1cd1xNjOAgNjGdXGdECdlU3E2VtkZ2Th%0AO7Ez1cd3RGIgxbVxVcp2qU/wzwXj/EUVf/0BsVfv4Z2rv1R+RHtCtf2lNqcWY/sv+kvVc/WXvKf1%0AJFkP/SWAS1uOUbaRN+Wbaceh3TXj0MDdmnFopTY1GbI91zj04AVa5BqHNh3XmUvauiA3N6HD3EH8%0ANvGntzJBBSAq+AERgfdopB0D2ZR1psawdgRqy9KggK9w1ZalwA1HqdylIc7a+lBHWx/Cjl4lMyWd%0A2NCnNJ7eGzMHKwzkMur7dyUrI4snepjUlN/7FA/ITxVxH1V4KEatemviA3YuyOq3J/MfTd/JZOzX%0ASEtp+k5ZgaeRmJoja9wJDGUYeNdH6lyGrED9rNz5uiq621OllANL954hOS2DsMhYNhy7SvcGmof/%0AO83dwJVQzcN/Tbw92XX2BrfDozXxvpsPuRDyiGY+b7Z6liD8fxceHs7w4cOpU6cOzZo1Y/HixTrv%0Avy9btoxKlSrh7e2d5xUdrYmZKJVKZs6cSePGjalTpw7jxo0jLq5471uKlVSA+Ph4LC0tadGiBS1a%0AtKBDhw6MGDGCKVOKfyB/8eJFTp8+zYQJE/K87+fnh0KhIDU1tZC/LDlhIfeZM3Y+Y2ePxtHVgft3%0AHjB1wHRin2kKo5mFAjdPVwAcXOyp1aQm1er60GNYtzznmfzRpwSev8aU/tMYMW0Y/cb1ISMjk8M7%0A/mT1Iv0NxhO+mIW5/2TsduxClZpC+r69pO3ZDYBhqdLap4tUqKLz3kxUK9NRp6TkLJVrtWgJMh8f%0AkBogMTTE/qBmABn/6WQyrwXpLf26PB47D+c54yh3ZhOq5FTithzMWS1FXtYdqalmdmrMz78jkclw%0AX/UFBhZmZD6O5On070k99/Zn0qZ8NwvToZOwXP4b6rRUMo7sJeMvzXUwcC2lfbpIhTr/8rDKdEhL%0AyVlmNnXZHEz6jsJ8wWqQGaF6dI+UhVNzngTSt8e3H/LT+O/oM2MQdq72hN99xJLB80l4pnmCwsTc%0AFEftthMAiwOWYetqj4GhARKphF9CtgLwSfOxxITnLXMpCSlkKTOJ1cOqQs89GL0Qt/ljqHRhA9nJ%0AqcRuOkjsBs3NdeOybkhNjQGw7t4KIzdHKl/Ne8M6ftcxwj/7gadfrMLp0/6U2bYAA3MzlPfCeTBi%0AXs72P/p0Z/hiPL8aiV/gL2QnpRK14U8i12mCUiZebjnl36FXc+TuDtQMzjth49lvJwj7ZDkZ+Vaq%0AUWdkkp2QQlas/stS5KQ52M+aQOljW1GlpJK0fX/OailGni/qcMK6nUhkMpx+nIvU3Iys8Aiezf6W%0A9AuaGwDZ6flmz2dnkx2bgCpR/0sAJy2ahdnoyVj/ugt1agrKQ3tRHtDWabfSmjqtUqGOyTdRQ5mO%0AOjUlZ/nr5PnTMR06FsvlG5HIjMgMvETSnKnkrP9bjI4NX0r9RYPpefUHMpPSCNkQwK1fNUEuSy8X%0AZGaa8h9+PIhLC7fTZMVYTGwtiA4M40i/JWSnawKD/3y5mYbfjaDHpaVkpSq5tf4oN3/5M89nmThY%0AkfYWlgF9On4ejl+Oo8ypzaiSU0nYdiBntRSjMu45dTrul9+QyGS4rvgSqbkZmeGRRM74jrTzmvbA%0AoktryFahaNUgz/kjZ35P0t6jes3DkuEd+XLjYVp++hNmJkZ0a1Sdnk18AbgfGUuqNiA7pF1dslVq%0AJq7YTWxSKi62lszs25raFUsDsOfMNaRSCbWv5A2GzOzbhg/rvtlE3eLk1+x/AGRpnwZ5/vPlY/rb%0AEqooHtx+wJJxSxg2cxgOrg48vPOQLwbNJl7b/zM1N8PFQ9P/s3O2w6+xH951vOk0tHOe88zo+znB%0AF4p30tlzUbcf8/v4H2k7oy+WrnY8uxvO5sFLcpbgNTY3xdbDKef4fdPW8OG8wYw//R2qrGyu7TlD%0AwOLtgObpqLEBmgCTgZEhpWpVoO7gtsSHR/ND809IjMi7ZH9mWgbKpLRiXe43fcNi5F1HYTZzLWpl%0AKllnD5N55iAAUgc3JHJNfc44uBEAk+FfIDEzRxXxiLRVs1AnvGjXJBbWAKiSin/S68s8b6N9C2mj%0ADbTtm722ja6Rr42OfkkbnaWnNvq3Ud/TfuEQJlz8EWVSGpc3HeXSek3wz87LBSNt23DvRAwbULUA%0AACAASURBVBDHvtpGlx/HYmZrwZOge2wbuJgs7XfUiW92YqQwYdihBUgNDLgTcIVD038BwM2vHPbl%0AXGk9uz+tZ/fP8/nLm3+Ss/pKcYmZNhvrqZNw2r8TdUoqKbv25ayWIitdCon2OiRv3o5EZojtkvlI%0AzBVkP4kgfsESMi5ptqKMnTEXy3EjcVi/ComREZmh94ieOBVV4tvpd4fffsSq8UvpNWMgtq72PLn7%0AmO+HLCAxd7/b80Udn3/0e2zd7JEaaPrdK0M0/dhpzcdRt1NjjEzlzNyX92GUmMfPmNZivF7S//ew%0A76m5eAgdg34kMymN0PVHuau9KW/h5YKhtmxVntCJyuM7alcWgTZHFoBazY3v93Dju92c7LcEvzn9%0A6XB5GSplJjFXQjnVf4lenlD9c8RSmiwaTP/Lmr7SjY0BBGv7Sta5+kqPjgdxftF2Wi3X9JWeBYVx%0AYMCLvtKDvy5zds5mGi8cjImtBVGB9zgwYAnqbBXK+GT2911Evc8/ot8/y8jOyOTJuZsc0dOqGAmz%0AZmExaTL2v2niAWl795K2+zXiAen54gFfLcGo2ot4gMNhTd8v7pPJZAbpNx7wPsQ0Lg/5Du8lQ2l5%0AbTmZyWk8/PUID9Zq6oOinGtOffCa2BmvCZ1y6kOjgIWgVnP3u93c/XYXAHIHK7JS0t9oFZaiSF44%0AC7Mxk7HeoBn/pB/UPf5Rxei4DrnGPyplvvGRKhtVQjzqFP2P4VKXfoHJEH8sftihicsE7CPjiKZ9%0AMHAplbNiSoEVUTKUqHPFZdI3r8Bk+BQslm5DrUwnI2AvGX/u0nv64f2IB9wY+jXll4ygbtBqspPT%0AeLr+T56u1UwAMC3nioG2Pjj2bo6xuz31b+b9fozceZI7k1dSbskIHLs1zln1rEHIOgBuT15J1E7d%0Aqx8WRcTtx2wcv4yOM/pj42pHxN3HrB7yFUm5+t52udrlHdNW033eUD4/tZTsrGwu7/mbA0u25vx+%0Ay6cr6D53CNMCvkWlUnF+23GO/KQpjyfXHkRuZsyAnyZg4WBF7KNn/DL8ax5ff/NtWw6OWEqzRYMZ%0AfPkHMpLSCN4YwDUdbdzD40GcXbSdtto2LioojH252rgDQ7+l0ey+9D2xBAO5jMenr/PHwCU5MYwz%0AC7chNTKk+74vkBoaEHrwH07NLJ4HiY6OWErDRYP56IomD7c2BnBTmwerXH2L8ONBXFy4nebLx2Ks%0AjWn82f9FHo6N/oE6M/vQ+fB8DOQyYm895HC/xSjjNd9Dx0Yto8HCwfQf1JrkJ7GcGLeCGO3qE8Xt%0A7LDvqbF4CB2CfiRL218K1dFfqjShE5Vy9ZdaaftLN7/fw83vdnO63xKqz+nPh5eXka3MJPZKKKf7%0ALyn2ledAMw7dqR2HWmnHoZuGvBiHys1NsclVF/ZOW0OHeYOZeOo7srXj0KNLNOPQii1rYGZrQe/V%0A/gU+Z06FQZSuXZH+GzT3qGRyIz6Y3Z92M/vy4HwI6/u/+apP+0YupdXCwYy8pClLgZsCuLpeU5Zs%0AvFyQaWNJ908EcXrRdj78aSymthZEBIXx+4AlOWOgA+OX03RWHwYeXYREIuHZzYfsGrA4Z4WW8bc1%0A4yGpTHMb0qt1DQC+Lz/4jdP+3PsWD8hPue1bjP43DNNPVqBWppF18QhZFzR9N6m9KxIjzTVSJ8WR%0AvmkRRu0GIGvSBXVCDMotS1DHvdnKU8VpyeD2fLktgJafr8HM2IhuDarSs5Fmksr9qPgX8b7WNTXx%0Avp/3E5uUhoutOTN7N6d2efeSTL4gvLPGjh1LlSpVOHLkCDExMYwYMQI7OzsGDRpU4NiOHTuycKHu%0A9uTbb78lODiYbdu2YWJiwowZM/jss89YsWKFzuPfhESt1sNdoP+wqVOnolQq+fbbb3Pea9u2LV26%0AdGHAgAFIpVLWrVvH/v372b17N6tWrWLLli3s2rULU1NTVq5cyalTp9i+fbvO858/f57+/fsTFBSE%0AXC6nQoUKrF69msaNGwNw584dunXrxqBBg+jbty92dnbExsaybt06Nm/ezOHDh7G1taV58+YMGzaM%0A3r17F2v+G7u2KNbzvW07K77dbWr0Ieah2asP+o9zrpn26oP+48acsS7pJBTZFGnJP0lTVClK/W8R%0ApG8Otm9vT2h9sSrzdgO8+rD34rs/cKlvof8nu/XN/adurz7oP87Qu/mrD/qP6+w39tUH/YfVlFiV%0AdBKKbHKP/97E838reJOkpJNQZEdkJq8+6D9uoMvLl59+F8x4alPSSSiyNkp5SSehyOIM3/063dnr%0AUUknocgk78F6xv9cd3n1Qf9xdWsX79aiJcHQ6t1/7vDmUcuSTkKRZagKrp79rtll/O7noWz2u18f%0ATN6DOzQW2e92Jq69+909LFXvfn8vSfJulyOATwa8+1vVSBs0LOkkFAuTNmNKOglCMUoY1LKkk/BW%0AWK5981Wqr127Rs+ePTl79iyWlpq+9pYtW/j11185dOhQnmOXLVtGeHi4zkkqWVlZ1K1bl0WLFtGi%0AhWZeQWhoKB988AEnTpwodGeZf+s9GB6/nufL1OzZs4dDhw7l/Azw3XffcezYMerWrUv9+vU5e/Ys%0AS5YsAaBly5ao1WqaNm3K9evXi5yOcuXK8euvv3Lr1i06duyIt7c37dq1IzQ0lE2bNmFra1vkzxAE%0AQRAEQRAEQRAEQRAEQRAEQRAEQRAE4f0XHByMq6trzgQVgCpVqhAWFkZycsGHrUNCQujVqxd+fn58%0A8MEHnD6t2Srs4cOHJCUlUaXKi9XJy5Yti7GxMcHBxbdi9rs/zfg1XbtW+N7fFStWZMuWLTp/V6ZM%0AGY4fP57zs5+fH2PHFv50ap06dQgJCcn5Ofe/n6tevforl8MJCAh46e8FQRAEQRAEQRAEQRAEQRAE%0AQRAEQRAEQXj3RUVF8exZ3i1C7e3tcXBweOXfxsfHY2Fhkee95xNW4uLiUCgUOe87OTnh7u7OpEmT%0AcHBwYNu2bYwcOZK9e/cSH6/ZZjn/uSwsLIiLK76txf/fTFIRBEEQBEEQBEEQBEEQBEEQBEEQBEEQ%0ABEH4r9m2bRs//PBDnvfGjBnz0gU0clOrX2/btO7du9O9e/ecnwcOHMj+/fvZu3cvjRs3/lfnelNi%0AkoogCIIgCIIgCIIgCIIgCIIgCIIgCIIgCEIJ6dmzJ82bN8/znr29/Wv9rY2NTc4qKM/Fx8cjkUiw%0AsbF55d+7uroSFRWVc2x8fDxmZmY5v09ISMDW1va10vI6xCQVQRAEQRAEQRAEQRAEQRAEQRAEQRAE%0AQRD+e1T6XdXjv8LBweG1tvbRpWrVqjx9+pTY2NiciSbXrl3Dy8srz2QTgJ9++glfX1/q1auX815o%0AaCjt27fH3d0dS0tLgoODcXV1BeD27dtkZGRQtWrVN8xZQdJiO5MgCIIgCIIgCIIgCIIgCIIgCIIg%0ACIIgCILw1lSuXBlvb2++/vprkpOTCQ0NZe3atfTu3RuAtm3bcvHiRUCzSsoXX3zBvXv3UCqV/PLL%0ALzx8+JDOnTtjYGBAjx49WLFiBU+fPiUuLo5vvvmGVq1aYWdnV2zpFSupCIIgCIIgCIIgCIIgCIIg%0ACIIgCIIgCIIgvKOWLl3KjBkzaNCgAQqFgl69evHRRx8BEBYWRmpqKgCTJk0CYODAgcTHx+Pl5cW6%0AdetwcnICYNy4caSkpNCxY0eysrJo1qwZs2fPLta0ikkqgiAIgiAIgiAIgiAIgiAIgiAIgiAIgiAI%0A7ygnJydWr16t83chISE5/5bL5UybNo1p06bpPNbIyIhZs2Yxa9YsvaQTxCQVQRAEQRAEQRAEQRAE%0AQRAEQRAEQRAEQRD+i1QlnQChuElLOgGCIAiCIAiCIAiCIAiCIAiCIAiCIAiCIAjC+0+spPL/zCoz%0AeUknoUh2hTiXdBKKLENS0ikouhYX4ko6CUVWXW1a0kkosj/eg5mj5dTqkk5CkcVGGZV0EopsS2JG%0ASSehyExlypJOQpGFp9qWdBKK7NLAvSWdhCLLUO8q6SQU2a7Ly0o6CUWy2ndmSSehyKTlPEo6CUW2%0AWBZa0kkosoqSd7+fYaTILukkFNmyocYlnYQiywqNKOkkFNmGI04lnYQiU7QsXdJJKLJzS9/9PusD%0AI4OSTkKRyS68+7GlROm7fx2SpO9+gMxT/e7X6XLZ7/7tgScG736AzFb17j9LrOLdrtOm7/7Q4b2Q%0A+R6M4cJ3xJd0EopMtmdPSSehWHi2GVPSSRAE4SXe/d6PIAiCIAiCIAiCIAiCIAiCIAiCIAiCIAiC%0A8J8nJqkIgiAIgiAIgiAIgiAIgiAIgiAIgiAIgiAIevfur+cnCIIgCIIgCIIgCIIgCIIgCIIgCIIg%0ACMJ7R61697cDE/ISK6kIgiAIgiAIgiAIgiAIgiAIgiAIgiAIgiAIeicmqQiCIAiCIAiCIAiCIAiC%0AIAiCIAiCIAiCIAh6JyapCIIgCIIgCIIgCIIgCIIgCIIgCIIgCIIgCHpnWNIJEARBEARBEARBEARB%0AEARBEARBEARBEARBKEClLukUCMVMrKQiCIIgCIIgCIIgCIIgCIIgCIIgCIIgCIIg6J2YpCIIgiAI%0AgiAIgiAIgiAIgiAIgiAIgiAIgiDondju5xV69OhBo0aNGDt27CuPPX/+PP379ycoKAi5XP4WUqd/%0Ahi4OOM0ejUm1iqhS00ncf4JnX68DdcFllWzHfIRV19YYWJmT+SSKmFU7SNwTkPN7WSlnXL6diszJ%0AlrsN+uotzQpXWxrOH4SjX1kyU5SE7j3L+QXbdaa56uDWVBnQClMHK2JuPuTMrA1EX7sPwJC7vxQ4%0A3tDYiL3d5vL03C0UrrbU/6IfznUqoMpS8ehYIGdmbyQjMbXIeTB3taXpvBd5uLP3LGcW6s6Dz6DW%0A+AxohZmDFdE3H3Jy9gaeafPQeft0nGuWQ52tyjk+/t5TtrSZnvNzqSbetPp2JI/P3uDwxz8WOe2v%0AS+Zij9OXH2NSvYKmbP1xkqjF63Tm0W5sb6y6t8bQypyM8ChiVu4gYfcxvafRwtWWlnMH4ay9Drf2%0AneVkIdfBd1BrfPtrrsOzWw85NnsDkdrrYCiX0WhqT8q3r43MVE5E0D2Of7GJ6NuPAbAq7UjTmX1w%0ArVkOtRqCt5/kxIKtOj+nOPLUZu4gXH3LkpGi5Ma+sxxfpDtPNQe2xq9/KxQOVkTdesiR2RuIuH4/%0A5/fWpR3p+MPHmDvZsKzWmGJPa2FM3ezwXTAQGz8vslKVPN59lmvzt+nMg4GpHL+vBlO6a0MON5pM%0A0t2nOs/pNbQN1ef050Ct8aQ+jtZ3FjB2s6PqwsFY1ShHdko6T3afJWTelkLzUHXxUFy7NeJEA39S%0A7j7JOUeTv78peLyxEQE1xpD+FvIBUOfDBvxvTFfs3R2JCHvC9kUbuX4qsNDjPb3L8vEP/iTFJvFF%0A56k6j5FIJMzeuwhlSjrze80s9jTX/LA+7T7ugp27A5FhT9n11SZungrSeayppYI+84ZRvk5l1Go1%0A1wIus3XWL2QqMwCo1NCHjpN74ezlRlJsIvu+3c75XScBkBoa8MHYbtTp3AgLO0vCrt5lw5TlRD+K%0Aeu20Wrja0W7uQFx8vchMURK87yzHFuku7zUHtqFm/5YoHKyJuvWQP2evz6mzBnIZrWf2w6uFL4Zy%0AGQ/O3eTgZ2tIi08ucJ6WM/pSZ2g75pXuA0CpupXot+1zstIz8hy3Z+Jybh248Np5eZkGHzak65ge%0AOLo78CTsCRsXrSfw1NVCjy/r7YX/D5+QFJvI1M6f5LzfbWwPuo3pkedYqYGUmxdvMKvX58WS1tfV%0AqEMjeozpiaO7I0/CnvDrwnVcOXVF57HmVuYMnTkUv8Y1MJAZcP3cdVbNXkn007dTj/+Nv89f4rM5%0AS6jt58OSLz8r0bQoXG1pkq+/dK6Qdtp7UGuqavtLMTcfcjpXfwnAo5Uf9T7ribm7PQlhEfw9ZzOP%0AT10HwLZSKRrM7IO9jyfZykyenLvJqVkbSHuWUKz5eZKYxoIj17n2NB4TmQFtK7owtlEFpBJJgWPD%0AYpKZd+Q6wRHxWBob0bemJ31reAIQk6LkmxM3Of8gGmW2ihZeTkxtUQVjmUGxpvdl6mvrtIO2Tm9+%0AjTo9QVunp+Wq013H9qCrjjp96+INZhdzna76YV2aftwJa3d7osMi+Ourrdw9dU3nsSaWZvxv3mA8%0A61RGrVYREnCVP2atI0uZCYBjRXfaf94PFx9PMlLSCT54gcMLNpOdmZ3nPBKJhJF75pCRms6aXnOL%0ALS9SB0cU4yYiq1QZdVoayuMBpKxZ9dK+pdTWDutfNpC2cxupG9Zp3jQywmzIcOSNmiAxMSErJITk%0AFT+QfT+s2NJaGImlLUZtB2HgWhZ1ppKs4LNkBmwHCuZBYuuMvP1gpC5lUKclk3nuIFkXDr34vbUj%0A8s4fI7GwIe27t9dnLZhOB0z6jcegbCVITyPzwjHSd64pcF3kHfsj/18fyM5bXpImf4Q6MV6vaTTX%0Afq86+WnGCnf2nuXsS8ah3rnGoafyjUOddIxDt2rHofbeHjSY3ht7b08yU9MJ/PkQV1Ye0EueJBa2%0AGLUbgIGLF+rMdLKCz5F5bAeFlqV2A1+UpfOHyLpwWPNLQxlGzXpgULEWEiM5qidhKI9sQv0sXC/p%0Azs3YzY4KC4dgWaMcWSnpRO4+Q+hLxg4VFg/DuVsjzjaYSKp27ABg4uFIuS/7Y1WrAmq1mqdbj3N3%0Azma9jDvfVhudW4NZfag2tB0/uesn3mTsZkelhYOx1I7hInaf5c5LrkOlxUNx6daI0w38816HUvZU%0AmDsAq1oVQK0m/uJtQmZsIO1BpF7Sndu7OJY2c7Wl3oJB2PuVJStFSdies1wsJMZXaXBrKg1shYmD%0AFXE3H3J+5gZitGXJ2M6C2jP74NyoCgZyGQ8OXuTc9HVkp2vabutK7tSe1QdbH0+yUpXc33+Bi3O3%0AoMrXdhcHuZsd5RcOw0JblqJ2/829ebrrokv/VriN+BC5sw1pYRGELd5GzKGLOb+X2VtSadkYbJpV%0A52Spj1Bp+yLF7W3VaYWrLQ1n98NFG2t9eDyQ08UUa4V3v79n7mpL81xxypB9ZzldyHWoPqg11bRx%0AyuhbDzk+ewNRua7Dc2Va+dFxjT87eszj8bmbOe+XbuxNG228+MCY4osXK1xtaTB/EA7aPNzbe5YL%0AhdTpKoNbU1kbt4+9+ZCzueL2cmsF9Wb3xbWxNwYyQ2KC73NuzhZicsUt3Zp40+S7kTw9c4OAYox5%0AW7ja0jpXbPXmS2KrNXTEViNzpdEqV2z1h3yxVamhAc0+60XVrg2RGhoSduoah6auIT0hpch5MNcR%0A8z71kph39VxlKSBXWTK2NKPp7L54Nq2G1NCA6FuPODF3MxGB9wCY9HCjps7kOu+1LccJmLW+yHkA%0A8M5Xp/98jTpdJled3qejTrtq6/T1fHXa53/1aDKqIzalHYh7HM2BORsK/aw3YejigMPMMdr7cGkk%0AHThB9DdrdV4Tm9F9sOzaGgNLCzKfRhG7ejtJe48CIJEbYec/CEXrhkhNTUi/fptnC1eScedBsaW1%0A0Dw4O2A7bRxyn0qoU9NIPnycuO8LjncArEb0xbxTW6RWFmQ9jSThl20k/3GkwHGmTevh+P2XPB0y%0AifSLumO3giC8u97LlVTCw8P5+OOPqVOnDvXr12fq1KkkJiYW+bzLli2jYsWKeHt7F3idO3futc4R%0AGRnJZ599RuPGjfH29qZ27dr4+/vz5MmLAWvz5s2pUqVKgc9o1apVkfPwb7n9MJ2syBhCWwzm4cBp%0AmLeqj/XATgWOsx7QEctOLXg0eDq3a3QneulGnBdORF6pDACmdatRatMiMsP1P+huvXoCqRGxbKnv%0Azx+9F+DRtibeQ9sWOK50S19q+nfl2IQVrPcdzYMjV2i7bjKGJpoJRmu8Bud5/dFrAYkPo4i6GgpA%0A23WTyEhIZVOdCfzefgbW5d2oO+OjYslD+1UTSI6IZX0Df3b3XkCZtjWpriMPHi19qePflb8mrOBn%0Av9GEHblCh7Uv8gAQMGUNy8sNznnlnqDiN/IDGn/Rn/iwiGJJ97/htvxzsiJjuNt0CA/7T8e8dT1s%0ABnUscJzNwI5YdW7BwwGfc6t6D559vwmXryZiXLmM3tP4v1UTSIqMZXVDf7Z/tACvNjWpMaTgdSjT%0A0pcG/l05MHEFy/1Gc+/IFTqvnYxMex0aT+uNa+0KbO78BStrjyPxcQwdV08AQGIgpfPaSSgTUljd%0A0J8N7T/HvUFlag1vr5c8dVk5gaSIWJY38mdLnwVUaFOTWjry5NXCl4b+XfnDfwVLa4zm7pErdM+V%0Ap9L1K9Nn+3QS3tJEiNzqrZlAWkQcB+tO5FSP+bi0q0m54QXzYOxoRcvDc/MEx3UxdrSi/MgP9JVc%0AnWr84k96RBzHa4/jfPd5OLWvhefwdgWOkzta0+CvBTrzkP44msOl++d5XZu4krhLd97aBJVSlT0Y%0A/vVYti/ayMd+Azn08z4mrJqCtZOtzuPrd2rMuJWfEnFfd4DzuZYD2uFY2lkfScatsgcDv/6YXYs2%0AManGEI78vI9RKz/ByslG5/H9Fo7AyETO7Nb+zPtwCk5ernSZqpm84eDhxMdrpnB253Em+Q1mrf8P%0A9Jg5EI/qXgC0HdWJel2bsGLEYib5DuHuP7cYvXoKEh03nAvTbeUEkiLi+KnRRDb1mU+FNjWpraPO%0AlmvhS2P/ruz1X8F3NUZx58hleuaqs00/6YGTtwfrOs9iedNJSCTw4ZLhBc7jWLk03l0bFng//tEz%0AFlUYlOdVXBNUPCp7MvbrCWxc9CsD/fqx7+c9TFk1DdtCylHjTk34dOVnPL3/pMDvdi7bTq8K3fK8%0Arp0J4swffxdLWl+XZ+UyTPzan18XrqOP70fsXr2L6as/LzRPE7+ZiJWdNR+3Gs3wxsMwNDJkwtcT%0A32qaX8cvm3aw4NvllHZ3KemkANBW21/a2MCfvdr+UrVC+ny1/LtydMIK1vqN5v6RK7TP1V+yrVyK%0A5t8M5/SXm1hTdQSBaw5R278LUkMDpEaGdNg0hfBzN1nrO5qtLadiYmdJk/mDij0/k/dcwkFhzL6h%0ATVnRvQ4BdyPYdKngZID0zGxG/3aBRmUcCBjdiq87+rH72iPCYjSTzqYduEpcagbb+jdi7+CmPEtR%0A8u2JmwXOoy8elT0Zo63Tg/368cfPe/hk1TRsCin/jTo1YfLKz4jQUad/W7adjyp0y/O6roc67VS5%0ANF2/Hsmfi7ayoMZIzvx8gI9WTsSikLah08JhyEzkLG39KT99OB17LxfaTO0NgJGpnIHrp/Lo6l0W%0A1hzF2r4LqNSqBo1GdChwnjr9W2Hj4ViseQGwmDUHVXQ0sf16kzDFH6MGjTDp0v2lf6P4eByo8t5U%0AUQwbhayqD/HjPyamdzeyoyKwmF18k2leRt5tAuqkWFJ/9Cd94wIMK9TEsE7B+o2hDOOPppB95yqp%0AX49CueN7ZNWbILHV9COkHpUx7jcddULJT/ozGzMbdVw0SZ/2I2XJpxj6NcSoVRedx2aeOULi8PZ5%0AXvqeoALQbtUEUrTj0D29F1D2JePQ2v5dOTJhBWu036sf5huHHpuyhhXlBue8nk9QkVuZ8b8NnxJ5%0AJZS1Ncawt88ivPu3pOwHtfWSJ3m3caiT4kj9aRLpmxZpylLtNgUPNJRh3PsTsu8GkvrNxyh3LkVW%0A7UVZMmreC6l7edJ/nUPq0vGoEqMx7jZeL2nOz/uXSSgjYvm79liudJ+LQ/tauOsYLxo5WlPrr4Wg%0AY+wgMZBSbeMUsuJT+Lv2WC60mop1w6qUGvWhXtL8Ntro3Gwrl6KCjj5scar+iz/KiDhO1x7Hpe7z%0AcGhfi9KFjOHq/rVA53UA8Fk1nqz4FE7VGMOpmmPJik/BZ+U4vab9uXdxLN385wmkPo1lZz1/Dvda%0AQKl2NakyrGCa3Vv54jupKyfHr2Br9dE8+usKLX99UZaa/Pgxxrbm7Gk1jd8aTMLUwYpa2hieoamc%0A1pum8OxKKFurf8zhngso1doP79H6qR9Vf/kEZUQs52qPIbD7l9i1r43b8IL/j3Yf1KHM5324NeEn%0ATpcfyOM1B6myyh/j0g4AmFUqRY1DC8mMTdJLOnN7W3X6g7WTUCamsr7uBHa0n4FNeTfqf148sdb3%0Aob/XYdUEUiJj+aWhP79p45R+hcQp6/l35fDEFazUxik75WunAQxN5DSd1ZeMlPQ879cc+QFNv+hP%0A/P3ijxe3XK3pa2yt78+Bl8TtS7X0pYZ/V45PWMFG39E8PHKFNrni9g3nD8LEzpKdzaaw0e9jIi+H%0A0nb9ZCRSTbzFZ9QH1PuyP4l6iHl3WampDysa+bO1zwLKvyS22kgbW132BrHVJp/2wMmnDGvaTGNF%0Ao4mosrKp1rtZseSh46oJJEfG8nNDf3a8IuZd378rByeuYIXfaEK1Me/n16HNkmHIzU1Z2+xTVtQc%0AQ0RQGJ3XTsrTTq9t9gnflx+c8yquCSrO2jp9eNFW5tcYyd8/H6DPK+q0kYmc71t/yo866vSg9VN5%0AfPUuC2qO4pd8ddqjdkW6fT2Ko9/tZG61Yfz51VZ6/zgeSxfdY9w34bJ0BlmR0YS1GsjjwZ+haFkf%0Aq/6dCxxn1b8TFh1b8HjIdO7W7krMsg04zfdHXqksAHaTh2BSoyqPPvLnXtM+ZD2JwmVZ8T8AqIvD%0AN7PIiorm0Qf9eDpiCmbNG2DRt+B4x6JPZxQdWhExcioPGnQi7qf12H05GaOKZfMcJzExxuaTUahS%0A095K+gVBePvey0kqI0eOxMLCgoCAAH7//Xfu3LnDokWLiuXcPj4+XLt2rcCrbt26r/xbtVrN0KFD%0AyczMZMeOHQQFBbF3714yMzMZOnQoKtWLwd/nn39e4DP++uuvYsnD6zKuWg55xTJELV6LKjmVzAdP%0AiF27C6ueBTssylthPPH/ioywcFCpSDr8N6qkVORepQAwsDLn0cDppBwrnhtahbHz9Jb3twAAIABJ%0AREFU8cS2cinOzd9KRlIaiWGRBK06SKU+BTtwlfo2J2T7SaKuhJKdnkng8v2gVlO6lW+BYyVSCQ3n%0ADeT8vK1kp2diZGHKs8Awzi/YSlaqkpSnsdzeeQrnOhWKnAcHH0/sKpfizAJNHhLuR3J19UGqflQw%0AD1X7NOfmjpNEXtXk4fKK/ahR46kjD7pkKTPZ3mEmCW/hiZ3cjL29MK7oSeQiTdnKuP+E2DW7sO5V%0AsGyl3wojfOLiF2XrkKZsGWnLlr44+njiUKkUJ7XXIf5+JJd+PoiPjutQrU9zrm8/ScTVULKUmVxY%0AoSlLZVpqroMyKZUTczeT9CSGzDQll9ccwtrTCTNHK2zKOmPr5cKpr3aQkZRG0pMY/l6yE+9eTYs9%0AT07enjhWKsXxBVtRJqURdz+SCz8fxFfHAMe3T3Ou7TjJE22ezq3cj1qtxkubJxMrBVv6LOTuUd2r%0AAuiLdTVPLCuX4trcLWQlpZEcFsmdVQfx7Nu8wLFyWwuC5m7lxuLfXnrO6nP6c2/DUX0luQDLamUw%0Ar1KaW3M2k5WURmpYBGEr9uPer0WBY41szbk1ZxN3Fu985XkNzIypMOMjbkxfp4dU69a0V0sCj18m%0A8NhlMpWZnNl9kke3HtKgc2Odx8vkMr7oNJXQK3cKPaelgzUdx3Tjr1/18zRtw54tuH7sCtePX9HU%0A1z2nCQ95SB0daTa3s6R669rsXryZlLgkEqLiOLDsN+p3b4bU0IDKjaoR9zSWExv/JCsji9CLt/h7%0AWwANemjKY7WWNTm99QiPbz4gU5nBH99tR2FrgadvuddKq7O2zgYs2JKvzhYs7759WhC040ROnT27%0Acj9qNZRr6YvEQEr1Hk04vXQ3SU9jSU9I4fji7ZRr4YvCwerFSSQS2s0bzIWfD77Zf+4batmrNZeP%0AX+LysUtkKjM5ufsED289oHHnpjqPl8mNmNrpE+5cuf3Kc9drXx9re2v+2ny4mFP9cm16tebisYtc%0APHaRTGUmx3cf5/6t+zTrUvDaAUQ/jeaXuWtIjEskOSGZgxsPULlm5bea5tdhZGTElp+/p5RryU9S%0Asdf2l87l6i8Frj5IZR3tdJU+zbm14yRR2v7SlRX7ATUe2v6Sz5C23P79bx4dDyJbmcmtbSf5vfOX%0AqLKykZkYcf6rHVz+YS+qjCzSY5O4d/AfbCq4FWt+giPiuf0sifGNK2Iul1Ha2oy+NTz5PehRgWP/%0AvP0Uc7mMAbXKYCIzoIqTFTsHNsbTVkFqRhb/PIxhWF0vbM3kWJsa4d+0In/cCCfzFTeaikuLXq25%0AcvwSV7R1+tRr1Olpr1mn67avj5W9NUeKuU7X7NmM28eucvv4VbKUmQTu+ZvIkEdU79ygwLFmdhZU%0Aal2TvxZvIzUuiaSoeI4v24Vf9yZIDQ1Q2Fly+3ggAd/uJDsji+jQJwQfvIBH7Yp5zqOwt6LpmM6c%0AW/dnsebFsHwFDMuWJeXnFahTU8gODyftt+0Yty/8RptR7ToYlPYg49zZPO+rUpJJWbUc1bMoSE8n%0A7fedGLq6IbUtvmCsLlJnT6SOpcgI2ArKNNRxkWSeP4jMt2D9NqxcF9JTyTy3H7IyUD29R9qqz1DH%0AaCbESkwUpG9aSPadt9tnzc/AozxS97Kk7VgNaSmoIsPJOLwTo6Zvd6L0y+gah15ZfZAqhYxDb+Ub%0Ah/Ka41Anv3LIzIw5t3gHWekZxN4O5/LKA1Tp3bTY8/SiLG17UZYuHETmW/CzDCvV0ZalA9qyFEba%0A6mk5ZUmtTCXj6FbUiTGQmUHmhcNIbZyQKKwKnKs4mVcrg6JKae7O2Ux2UhppYRE8XLEfV51jBwvu%0AztnEvcU7CvzO1MsFs3KuhC7YSnZSGsrwGO4t2oZLH919k6J4W210DomEJgsGE7haf31YC+11uJ1r%0ADPdgxX7cdFwHma05t+ds4m4hYzjzqh5E7D5LdqqS7FQlT3edwbxqab2l/bl3cSxt6+OJTeVSXJy/%0AlUxtjC941cH/Y++8w6Mqvgb87m5675UAgUBoofcSECmC9CZIkSqggIBiAUVAkKoCSkdEehOwIVJC%0Ar9LSKIEkhJZCeq+73x+7CbubTUjIJvzgm/d59o+9d3L3nMw5d+ace+4MNXXk+LyHdeTuntPEqnJ8%0Agaocn0fnRhiYGePaujY3lh8kMzaZrIRULs/bjteAtkgNZZg6WvPohD/Xl/2GPDuXpNBIIg79h3OL%0AWjqkKhv5Ph32zTbyUtLJCI/i0dq/cBveqVBbmYkRYQt2kPzfHRS5eUTt8CMvNQOrJjUBMHSw4ub4%0AH4jcVvjNc31SUT5tZGVGTEA4F/NzrVHx3N57Bjc95Frh1Z/vOdf3xLF2Zc6o5SmvbfwHHx394DO0%0AI8GqPGVeVg5X1ipzevl5ynxaTevHg3PBZGgVOuVm5bCz12wS7+s3X5yft7+s5tOB6/+hVhF5+5A9%0Ap3mqlrdXKBRUVtmSg09V7h++QlZiKvLsXO7uO4OZkw1mzrYA5GXlcLDHbJL1rIOLjzJffEIrt9pQ%0AR2614dCOBOw9TaQqT3NJK7dqYmPBrqGLCNWRWzUwNqTR8Dc5NncrqdEJZCSk8sfkVVxa+1eZdci3%0ApZLkvOtr5bz/U+W8q6t0uPP3ZfxmbyEzMZW8rByC957GzMEaM3urMsv5PHT5dFQxPl2nS1OOqPn0%0AiR8P0ETLp48X4dO13mxM+KXb3Pz3Cnk5edw+do27pwNo0Kfwb70IxnVrYOxdjdjvNhU8h0vYvB+b%0AQYWLYbNuhxE1YzE59x+BXE7qkbPKZyXVlc9K5KnpPF2ygdzIpygyskjYcgCjKu7IHHUX7+gLozo1%0AMapZnYTlG1GkppP74DFJW3/Dsn/hwurskDCefrGQnAilDunHziBPTcOwmuZ8yGbCcDIvXScvQb+r%0A2ApeYeT/Tz7/j3jtilSSk5OpV68eH3/8Mebm5ri4uNC3b1+uXLnCo0eP8Pb25ty5c/Tp04eGDRsy%0AePBgHj16VPD3q1atom3btrRo0YJVq8q2DJy3tzebN2+mbdu2rF+/ntjYWEJCQhgxYgTOzs5IJBJc%0AXFyYO3cuH3zwATk55bMk44tiUteLnMfRyJOfbQWQefMextU8kJqbarRNvxRAZsAdQLmkmM2wHijk%0ActIuKLd8SDl8luzQwkl2fePo40nKo1iyk54tAxkbdB9bLzcMzU002jr4eBKrtrweCgVxNyNwbFB4%0AhY6aA9qRl51D2N/KIpvs5HROfbKBjNhnK/RYuNmRFpWgFx2SH8WSpabD0yJ0cPLx1FgyE4WC2OAI%0AnNV0qNmzJUOPL2b8rQ302fE5Vqo3LgACfjlCdkrFV6Ka1CtsWxnBoRhX12FbFwPI8H9mW7bDe6DI%0Ak5N2vujtRPSBs48nSVr9EB14H3sd/eDs46mxVCMKBTHBEbiq+uHcsn08vPDsDWZLNztyMrPJTEzT%0A+Jt8MpPSsPV0xsDESK86uah0ylRbJjUqSKmTkZZOLj6eGlv7oFAQc/OZTrcPXSbuXuE3nssbm/qe%0ApD98So5avyQEhGPl5YaBlg5JNx8Q+e/VYq/n0rEB1rU9CFnzd7nIqwur+p5kPHxKrtrynEmB4VjU%0AcEempUPKzQfEHC5eh3yqfdCDxP9CSLoeqld5i6OqT3UigsI0jt0PDqNaAy+d7U/tPk5iTPH3yWGz%0AR+O3/V9iIspnhacqPtV4oCXzg6BwqtavXqitR52qyPPkPL79QK1tGCYWprhUdweUBajqpCen4lGn%0AasF39dMKhYKM5HQqqZ0vDhcfTxIfPdXy2XAcdPisq0/VQj4bfTMC1wbVsa3ijIm1ucb5uNBIcjKz%0AcfXxLDjWeGhHcrOyCTpYeIUCIwsTBqybyrTra5ly6Ueajy0cKL8o1X2qExakabdhwaF4NdBdzHN8%0A91ESYuKfe12pVMrwz99j25ItGoXAFYGXjxehQfc0joUGhVKjvm6dVs9aTUTIs6VXHVwdiS+BjhXN%0AsIG9sbQwf9liAM/mfCWZLzn6eBYsCw0UzJecVGOaa7OaZMan0Hv3TMYEr6ffgdk41KsKQFZSOrd2%0AnSx4k9immiu1Bvpy78+SraJYUm5FJ+NmbYqViWHBsdpO1txPSCMtO1ej7Y3HCXg5WDLncADtfjpC%0A302nOHRLc7sJ9QWbrIwNSc/J42GifpZJfx7VSunTfqXw6WGfv8f2cvBpNx9PItXvocCToPu46xgb%0AXFVjQ/TthxptjS1McazuRvyDGA58uh65WlGQtZs9ydGa49/bXw/n8o5jxD/Qb+LcoEZN5FFRKFKf%0AzbNz74ZgULkKElPTwn9gZITFpKmkrvyh0Eoq6Zt/Jsf/WdJc5uiEIisLeXL5vrEtdfVEkRgLmc9s%0AVh51H6mDGxhp+rfUoybypw8x6jEOs0/WYTphCbJ6rQvO5926jCKu4ues2siq1kAeGwXpz/olL+Iu%0AMtfKYFK4X2Qe1TCftQKr1b9jMX8jBnWblLuMpYlDHX08NbcMUCh4qnZfBajRsyXvHl/M+7c20Fsr%0ADtUmKykNhzr6f0gvdamqw5YiirGlRxj1GIvZx2swHb8IWd1WBedzTv2GPOJZTCe1skeRk40io+xL%0A7heHVf1qZGrFDimB4ZjriB1Sb0YQq7YNiE7UJqc5SWmYVXNBaqrfuLOixuh86g7rSF5WDiEHzutV%0AD3Ws6nsW6ofkIvvhAU+LieFij9/AbXB7DKzNMbAyw7VfG2KPlX8h3asYSzvU9yT1oWaOLy7wPjY6%0AZLb38SzY2gcAhYL44AgcGlbTOJZPdlI6hhamWFZxJiUihnMfb9BYOcbczZ50PeT4tLEowqfNdNhS%0A9G9nePLrs+IGAyszZBamZEUq502JZ4JIvvL8It+yUlE+nZ2czolyyrXCqz/fc9IxTkcH3seuiDxl%0AjFZ+4GlwBC5q47S9dyVq92vD2UW7C/3WjXLKFzsUkbe3eYG8/YPjN6jeuxWmTjYYmBpTc2A7YoPu%0Ak6byj+BNR8gpBx3yc6tZanma6GJyq4XyxWq51TvF5FadfaoiMzDAsWYlJpz5nslXV/HWojEFq7CU%0ABV0575hS2FKMmi3dPnielCdxAJjaWdJkXDceXbpNqpovtPv8HcZdWM6HgevovGg0hmZl1wGUPv1E%0Ay6cjy+DT+5/n01r5v4zkNFz1NH81qVuj0LOSrJv3MKrmgcRMM1bIuKz1HO7dnijkeaRfVG6vG7fi%0AVzIuP9sWx8DFEXlmFvKk8o3hjOvUIPdJFPIUNR1u3cXIs3IhHTL/8ycr8HaBDpaDe0OenMxLz+ZD%0Ahl5VsejRifiVP5er3AKB4OXy2hWpWFlZsXDhQhwcHAqORUZG4uT0LCGyZcsW1q1bx8mTJ0lPT2fj%0Axo0AnD17lvXr17NixQpOnz6NQqEgJKRsk/1jx45x8OBBxo0bh62tLTY2NmzYsIGYmJiCNnZ2dvTo%0A0QNjY/0M0PpCZmtJntrACJCXmKI6p7sa1mX+FGr678duVD8ef/ANebH6D+iKw8TWgqxEzSRR/ncT%0AO8sStdVuh0RCww97cuOnP4v8XYf6ntQd1YXrK38vg/RKTG0tyNLaWzK/mMFUlw462prYKtvF331M%0A3J1H7Os/j19bTyMjPoXeWz9Faqi5NG5FY2BjRV6Slm0lFW9brt9OplbQb9iP6cvDieVvW6Y2RfeD%0AmVY/FNVWu78AjK3N6Dh3BFfWHSIvK4f40EjiwyJp99kgjCxMMXeyodn73ZFIpZhY6/dBoKmtRaF9%0AS4uyLVObwm0zEtMwsy2sU0VibGtBtpZc2SodjHT8v4tDamJIwwXvcX3Wr8i1HgCWJ0Z2luRo3Xty%0AEpT+YGT/Yv9fmbkJVUZ35d6Kg2WWrzRY2FiSpuXLaYkpWBbhx8/Dx7chnj7V+HP1fn2IpxNzGwvS%0AtWwoPTEVC7vCMpvbWJKRovlQNy1Rqa+FnSXBp/2xd3fEd1gXDIwMqFS7Ci36tsfM2gKAQL+r+L7b%0AGTfvyhgYGdB+WBfs3OwxV51/Hrp8NqNIn7XU0TYVM1sLTG2Vv1fI/5PSC65j7mCF77T+HP5qcyE5%0AslMzeHr7IZc3HWZF8w/585P1tPuoHw0GtS+RHs/D0saSVC07SklMweoF7Siftr19SU/N4NqJkhV6%0A6RNLWyvdOumwM22cKjkx7JNh7P6xcLJQ8Iyi5kBQxJwvScecTzWmWbjaUWuQL+fn72BLi4+IvfmA%0A7r9M1ygWtXC3Z3zoZoacWEzMjVD++674N4tLS1JmNpbGhhrH8gtWEjOyNY5Hp2Ry4l40LarYc2T8%0Am4xqUZ2v/vHndnQSZkYGNPGwY92Fe8SnZ5GcmcPa83cxkEpIztS8TnlhqWNsSC3D2JBPm96+ZKRm%0AcL0cfNrMxoIMXfdQHXMLMxsLsrTGhgzV2KCrfa1OjfF+szFn1z9769HLtz5u9Tw5vfoPfYivgdTK%0AGnmq5v9fnqKcZ0usrQu1Nx/2Hjk3gzWKUXQhsbDA/MMppO/dBTnla0sSUwsUmZr9kV8IIDHT/B9L%0ALO2Q1WxCXngQ6csnk3P+T4x7TUDqXP6rEpQGibkVinTNflGkqfrFQrNf5AlPkcc8IWPDYpKnDiL7%0A9D+YTZ2P1EW/KzhpU9S9Ekp+XzXVikN/6z+PLao4tJcqDo26GkJuRhYtZgzEwMQIqypO+IzohLGN%0A/osgddtSasE5jbZWtipbCiZ9xUfknP8L417jdduSiRlGXYaRc+kfyCvfl40M7CzILSJ2MCxF7JB+%0A7wnpoU+oPnMIMgtTjJxsqDKxJxKpFEM9x50VOUabOljRbHo/Ts/6Ra86aGOoxxgu6KM1mHm60DHk%0AZzre3YRl3SrcnLFRb7IWxasYSxuX4r6kS7/8HF9uehZRF2/TcHo/TOytMLI2o9HH/ZDn5Oq893h0%0AboxH50YErdV/AY7SljTHg9wCny5+rlTzuwkkX7tL0oWbeperOCp63p2PY31PfEZ14eqPZc+1wqs/%0A3zPRkacrMl9cgjxlp4WjOf/dPjITNO2xPDGxtSi47+RTnE8Xl7e/NH8Hedk5DLv2E6Pu/kz13q3w%0A+7BsLxyXhNLlaXS3NS1BbtVStWWNZ4f6bO7xFTveWUDllrXxnVH8Fp4loSj7gJLpoCvnPerEUj64%0AsQZrD0f+/ODHguNPrt7lwdlgNrX/hJ195+LayIs3F4wssw6g26fTE1Mx15NP11Lz6dt+1/BsVYfa%0AnZsgM5RRtXktar3ZuCD/V1ZkNpYaBSrw/GclzvM+wuvaQWxH9efJpHk6n5VIrSxwmjWRhF9+Q5Fd%0AvnNWqbVVIR3kBToUjkMBHGZPo8rFP7Ee0Z/oaXPIi3umg8OXU0lctRl5YrLOvxUIBK8Hr12RijaB%0AgYFs27aNiRMnFhwbMmQIzs7O2NjY0LZtW0JDlW/6HT16FF9fX5o0aYKxsTHjx4/HyKhsb5R069YN%0ABwcHJBIJBgYGLF++nKCgINq3b0+vXr2YP38+Fy5ceP6FXoCYmBiCg4M1PqVH8vwmakR9uZKQBv2I%0AW7WTSuu+xrh24VVJyhtJaUQuQdvKHRsgNZRxv4i3SJyb1uDtHZ9xeeFuHp99kf/xi8lVkranZm3m%0A3IKdZCWmkZmQit9nP2NZyQG35vpfsrTUlKqjIHLmj9yu15+nP+6k8oY5mNSpANvSsy2ZO9nwzu5Z%0AxARHcP4H5cMtRZ6c399fjqWrHeMvrmDA1k8JOfQfAPK8vOIu92KUQqfS9VAFUkrbKYraU/uQ4B9O%0AzOkgvVyvNOhJhQIqvdOelNsPSQmOeH5jfaMnZQyNDXnvm3Fs+XojOVnlvLJYKWQurunTiCjWT/qe%0A9kO7sOzqz/T7YhgX9p0o8N3Da3/n+pHLfLRlFgvPrcHW1Z6QSzdL5dsSfQ5qxZzu9NUw/PeeJvbu%0A40LnooLus23wAh5cuo08J4/wM4Fc236c+gN1b+v0IpROz5LRY3RPDv1SdIFpefMiOlWqXolFexfj%0At+84R3frdwuQ1xI9used/ed4GnifnNQMzi/Yiam9Fa7NaxacT30cx7rqI9nRfgbW1Vx4c8XEoi/2%0AgihQPL+RqmVtZyu61XbH1FBGr7qVqOtiw9EQ5QpU37zVAGMDKX02nWLY9nM09bDHQCpFJq3A0O9V%0A9OnSyFzCtnW6NmPg8g/ZN201Mar7q4GxIT3njeSvOb+SW17jXQlVkVWugkm3HqSuW11sO6mdHTbL%0AVpB77y7pWzeXXT59IpEgj7pPXvAFyM0mN+AM8iehyOq0eNmSvTA5p/8hffU3yGOeQHYW2Ud+Iy/i%0AHoatCm8FoW/05QanZm3mvFocekItDs1KSufvMT9QqU0dRl9bRZcVE7nz21mNFQz0SomVkiCPCn9m%0AS4FnkT8JQ1a7mWYrC2tMhs1EHhVBzunyK6zWEq3MKPLkBIz6DmN3e9peX03D3TOJ+etiwTm9U0Fj%0AdJvZQ7m95zQJdytgxSQ9DW0N1n9EasgjTtQex4laY0n8L4RG2z4tl7GzEK9gLK2vcOjMR2vJy8ym%0A3+ml9Px7HpHnb5GXk6vx1jxAlW5Naf/TRE5PWUtiSOHYSB+UNk6QGMiovXoK5t4eBI/7vlxker4Q%0A+mv7vHk3gEvTGvTc/hkXF+7mkb5yrfDKz/f05Q/1hnQAiYSgnSfLKNELoKcuaPPtKAB2NJvC5lrj%0AuLPzJN13fIaBnlbpKF6wCvgJiQSZkQGnl+4lMymNuHtPuLz+ELV66GmOq2dX+OWNGaxuOJGY4AgG%0A7/uqoPBsZ9+5BO46SV52LvH3nnB64S5q926NzMjgBQXXlq18fHqQlk/fv3SbP2f/wltfvMvMq+to%0AOaIL1/ef0W/uvpR2FT17Bfca9yFu9Xbc18zFuLbmCjIyRzs8fl1C1s1Q4n7apj85i6OU41vsvB+I%0AaNmTxHXbcf7xG4xqKXWw7NcNpBJS9lfsduQCgaDi0c9o8D/K1atXmThxIh9//DGtW7cu2NanUqVn%0AbyCZmpqSlZUFQHR0NJ6ez5a9NzQ01GgLEBAQgI+PT6HfOnZM9/6fbm5uGt9btWrFsWPHuH79Ohcv%0AXuTSpUts376ddu3asXbtWqSq5PH8+fP59ttvNf62ZcuWbNiwoaTqs3v3bn766SeNY79TeLmzosiN%0AT0Jmo1lJKrOxQiGXkxtf9D5wiqxskvYfxfJtX2wGdiV63poS/2ZZyYhPxthWs4LVxNYChVxORpxm%0A1WVmfHJBJX8+xrYWJNx5pHGsWo8WPDh+Q+fvVenUiDdWTuTcV1u4+9tZPWgAGXHJmNho6WCjW4cM%0AHTqY2loQp6VDPjlpmWQlpmHuXL77Zj8PXbZlUFLb+u0Y1j18sRnYhai5a8tNxvT4ZEy1+0FlS+la%0A/ZAen1yoCt7U1oJYtX6wruLEoB1fEOZ3A7+vt6CQP3sQFRfymD1DFhZ8d/apSm5mdqE9YctKelxy%0AwYoK6nKWRqenRdhWRZEVl1LIx41VOmTFlbyy2tLLFc+hb3Cs00x9i/hcsuOSMdSq0je0s0Qhl5Md%0A+2LV4S49WxDznOWY9UGbvu0ZvejZg9n7QWFYavmyhY0lyXGl3yu016QBRASHE3BSv0tdt+jry/BF%0A4wu+RwSGYaFlQ+a2lqTEFpY5NT4ZU0szJFIpCtXWEuYqv8hv73/kP/yP/FfwN53G9iAxSrm8bG5W%0ADnvm/sKeuc/e7Jx9+LuC888jPS6llD6r2dbM1pKYOw8L2praWpKTnvXsWjbmpMclU7VNXSo1qcH6%0Azp+XSC6ApEdPqd29eYnbq9O+bwcmLppU8D0sKLSQHVnaWJH0AnaUj5OHM551q3Hl+H/Pb6wH3uj3%0ABpMXTSn4fi/oHpZa91ArW8tidarZoCZf/zqHgxsOsHfV3nKT9XWhrPMlY1sL4lVjWvrTJLLVlmvO%0ATc8iMz4VM8fC86Wk+9FcWrKX/r/P4ezXW8nU01hta2pEUoZmAjspMweJ6pw69ubGhdq6WZkSl6b0%0AbxcrU5b3aVpwLjEjm8zcPJwsyidh69u3AxNK4NMvMjbk4+ThTNW61biqJ59u2LctvReNLfj+JDAc%0As0L3W0vSdIzLafHJmFiaIpFKCuZz+fffNLWxpOmQjnT9fAg7Jy7n3pnAguPtP+xDZHAEd0+Wz9aV%0A8sREpJaab6pJrZTzbHmiZh9YfDSdtK2/oEgoelySurphs+R7si9fJHXVSqiA7dMU6clIzLRWuTC1%0AQKGQo0jT7BNFaiJorYihSIpFYq77bb2XhTwlCamF5luQEgtlvyhSEp//93HRSG3sy0s8oPj7amYJ%0A7qsmpYhDI/8LYV+vOQXnq3drRmo5bKuhSE8pvGJKvi2la96/FalJYKq5ooIi6SkSi2djgcTGCZOh%0An5F3z5/sI1sLLfteHuQUEzvklDJ2SLvziOv9vyn4blnfk7zMbLJLEUeVhIoao93b1MWlSQ12dfpC%0Ar/LrIjsuudBqI0YvEMOZ13THvn19TtWfSI5qDnF3/g463vsFy3pVSFHfJkXPvIqxdGZc4Rxfvsza%0A96XMuOJzfGlP4jk++geNc4ZmJhpb+tQc+gZNZw7Gb9wKnpRTAU5OXDIGWrZkYGdRpE9LTYyo9+un%0AyEyNud77q4JVVyqSip53V+nUiE4rJnJ29hbulCHX+rrN9zLiC/eDaRE57wwdOb38cdrUzpLWHw/g%0AwIglepOtpCjtQ7dP68rbG+vQIf7OIwxMjfF+x5c/+n5TsL3P9ZW/U+/9blRq78P9f56z9V0Z0Edu%0ANbYEudW0p0o7U99WKOnRU8yfs+JSScgoJuet3Q/pRTx70KVDRnwKp+bvwGdwBzw7NuDuocKxW/Kj%0AWKQGMszsrUiJLN0Wxw37tqXPc3zazNaS1DL4dDOVT+/Q8mmA/3b48d8Ov4LvPea8R7Ke5q95CUnI%0AbDT7Nv85XF5C8c9Kkg8cxbJ7B6z7dyVmvvLlA0MPVyr9soi0U5eJWbCmQmI4eUIi0iKeJebFFx3v%0AKLKySf39X8zf6oBl324krN2KzYcjif6g4nP2gv991J+pCV4PXtuVVPz8/HjkqP4lAAAgAElEQVT/%0A/feZOXMmI0aM0DhXVIVldnY2ubmay1Rq73dev359AgMDC32cnZ11XlMmK7ytikwmo2nTpkyaNImt%0AW7eybds2Tp06xZkzZwrafPnll4V+ozQFKgDvvPMO+/fv1/iUhszAuxi6OWosKWZSvwbZ9x6gSM/U%0AaFtp7dfYDO2heQGFAkVOxW2hAfDUPxwLdweNCa9jg2okhDwmV+3BXH5bh/pVC75LpBIc6lUl+vo9%0AjXZVOjfi0SnNSQmAc5MavLF8AscmrNRbgQpAdEA4llo6ODeoRvzdxxoPFwFiAsJx8tHUwbFeVaKu%0A38PQwpT2C0ZqFKSY2Fpgam9J8oMYXiZF2VaWDtvyWD8b22Fva15AoUCRWw6rjKiR3w/qgYdrg2rE%0A6eiH6IBwnLX6waleVSJvKG3J1NaCgds+I2jPKY5/9WuhwdS7Z0ssnG0Lvlfx9SHSP0zvg25UYDhW%0AboV1itWhU2RAOC5aOrnUrcqTG5r+UdEk+Idh5u6Akd0zHWwbViM55DF5WjoUR6VerTC0NKOz3yJ6%0ABq+lZ7Cy4KnTkQXU/KDHc/66bCTdCMPU3UEj2WzTsDqppdQhH0NbC+xa1CL2VMDzG5eRcwdOMcZ7%0AcMEnPOAeVX00ix89G3gReuNuqa/dpq8v9do1YPX1zay+vpnhc8dSo2ktVl/fjJ3riz+UuXTgNJO8%0AhxZ8IgLDqFxPU+aq9asTrkPmB8HhIJFQqXYVjbZpSalEhz3BzMqc1gM7aPxNHd8GhF5VbhXoUdcT%0A71b1Cs7ZONvhWqMSoVfvlEj2yMCwQj7r1qAaT4vwWVefZ4W2EqkE57pVeXIjlMQHMWQkpuKq5tOO%0ANSshMzIkMiCMen3aYO5gzaTzK5h2fS1j/l4AwLTra6nTsyW1ujen8bA3NX7PwcudhBccS04dOMlg%0A7wEFn3sBd6muZUdeDby4e6Nk/yddNO/cgvs3w0mOr5hlQU/sP0G/mn0LPvcC7uLlU0OjTY0GNblz%0AXbdOblXd+HrzHDbN3yQKVErI04DCcz4n1Xyp0JwvIBxHHfOl/Dlfwt3HONSpXHDewMwYEzsLUh7H%0A4t66DkNOLtV4Iyh/fJbrcZ5bx9maqJQMEtKfbaMSHJVINXsLzLTeMqtmZ8Hd2BQUag9HnyRn4Gql%0A3Of5TFgMYXHPHmBcuB+Li6UJzpaa+0Dri9MHTvKu94CCT2jAXarp2aeb6dmnbxw4y1zvkQWfx4Hh%0AuNXz1GhTqX41HuqY90QGR4BEgova2FCpfnUyktKIDYsEoG635nT+ZBA/D5lfKLnZsG8bvNr58MW1%0AdXxxbR095rxH5SY1+eLaOqxd7cqsW27IHaROTkisnhVpGHjXIi/iPmRmFByTOjljVL8h5iNGYb/v%0Ad+z3/Y5xh46YDRqCzWpl3CmxssZm0TIy//2H1B+XV0hyE0D+JByJlYNG8YnUrRqKp48hR9O/FbGP%0AkTp5aByTWDugSIqtEFlLSt79ECT2TkjUClVknt7In0RAlmb8Y9xzKLLaDTWOyVwrI38aWa4yxhRz%0AX9UVhxZ1Xy0uDk16EIPM2JBaA9phaG5ScN7D14eoK2XbalkX8shwJFb2OmzpSQltyfGZLZlaYPLu%0ADHL9T5P975YKKVABSL4RholW7GDVsDppLxA7OPdpjbHLs7jTrkMDkq+Hgp7jzooao2v2a4OpozXD%0ALy5nlP8aBv4zH4BR/mvw6tVSrzrpqx8kMlUaVvYsHSvV2u6vvHgVY+lY/3DM3R00ClUcG1QjUUeO%0ALy4gHHstW7L3qcpTlS1VerMh1l7PXiR08/Uh9VEs6aqHpFXebkaTzwZyeNCCcitQAUi5EarDlrxI%0AD3lEnlY+DKDOuqkocvLwHzjvpRSoQMX5NIBLkxq8+cMEjkxcWaYCFXj95ntF5YuLylNq54ud6lUl%0A6sY9PDs2xMTWgv47vmDCjTVMuLEGSzd7em2cRoe5ms9Q9E1RPl3SvL19PaVPS2RSJFIpUrV7KRIJ%0AUoPy396+NLnVqDLkVmPvPUYhl+Nc95kNWldyJDkyrsw66Mp5u7xAztvQ3ISxZ7/HSU1GhVyBRALy%0AnDyc6lah/ZfvalzPzsuN3MxsUqNLX9xx48BZ5niPLPgU5dOPivFp1xf0aSsXO+r3aqVxzKudDw+u%0A6mf+mhl0FwNXR6RqhSom9WqSHVr4WYnb6jlYv9tT8wJyOQrVc02pjRXuGxeQtP9fYr5ZVWExXNbN%0AEAxcnDR0MKrrTU5YBIoMTR2cV87D8p1emheQy1Hk5GLWtjkyaytc1i2m8sl9VD65DwMXR5yXz8Pu%0A8w8rQhWBQFCBvJZFKteuXeOzzz5jxYoV9OnTp8R/5+TkRFRUVMH37OxsHj58qDe5rly5wvLlywsd%0Ab9y4MRYWFqSnp+v4qxfHycmJunXranxKQ9atMDID7+L4ySik5qYYVauE3ai+JOw8BIDn4XWYNqkD%0AQPrVYOzfH6jc3kcmxeKN5pi3akjqict61el5xAVH8NQ/jOYzB2NoYYpNdVfqj+vGza3HARh0cgku%0AzZRLSN7cepya/dvi1Lg6BiZGNJrSm7zsHI1VUyw9HDGxsSD54VON35HIpLRfOpZLC3fxSM/Ba2xw%0ABDH+YbT+QqmDbXVXGo7rRqBKh2EnluCq0iFw63Fq9W+LcyOlDk0nK3W473eDnNQMXBp54TtvBMY2%0A5hhbm9FhwShibz0k8urLLTTIvBlGRsBdnGaMRGqhtC370X1J2K60repH1j6zrSs3cZgwULm9j0yK%0ARcfmmLduSIrfpXKVMSY4gij/MNp9PhgjC1PsqrvSZFw3bqj6YZTfEtxV/XBj63Hq9GuLq6ofWqr6%0AIUxlS+0+f4fI66FcWHFQ5281HPYmvjMHIzM2xKleVZq9350r6w/pXafo4Agi/cPooKZTs7HduLZN%0AqdP7x5dQqalSp+vbjlOvX1vcVDq1ntSb3OwcQotYVaiiSAyKIP5GGD4zB2NgYYqllys1xncn7Fel%0ADl3OLMVea5lYXdxd/w+HW03nWKeZBR+As8OWErbleLnqkBx0n8QbodT6cggGFqaYe7nhOaE7DzYf%0ABcD37HfYNvcu8fUs61RGIpOSHlHxxWcndx6jXrv6NOjYBENjQ3wHdcTV041zB04B0KRrC77cO79E%0A15rb9ws+7zyVWd0+Zla3j9n//U7CA0OZ1e1jEl4geC2KszuPUbtdfeq90RgDY0NaD3wDJ09XLh1U%0AFoo27NqcT/bMAyAtIYVr/1yk9yeDMbe1xMbFjrenDOTcLj/keXLy8vIYNHsUHYZ3RSKV0rKfL9Ua%0A1eTMDmVfVqpdhTErP8KxigsmFqYMmT8W/6P/EfuwZH2V77MdVT5rX92V5mO7F/js+ONLC3z26rZj%0A+PRri1sjLwxMjGgzqQ952TncO34dhVzB9R1+tJnUB0tXO0xtLHjjs3e4c/g/0mKTOfbNNtZ0+ISN%0A3WaysdtMdo1cCsDGbjMJOXoNeU4enb4cimc7H6QGMjzb1qPBoPZc26Z7FbnScmznEeq3a0iTjk0x%0ANDak46BOuHm6c+rASQBadG3J/L0Li7+IFp51qxHzMFov8r0I/+74l4btGtK0YzMMjQ3pPKgz7p7u%0AnDhwAoBWXVuxeN/igvYT5k/k352HOb5PP//T/w/kz5dafvFsztdgXDeCVeP0kBPP5nxBW4/jrTZf%0AaqIapyP8lGNa8DY/qvdogUeH+spx/LNBpDx8SuR/ITwNDMfY0pRWMwdjYGKEiZ0lzab348ml22Sn%0AZBQpX2mp5WxNXRcbVp65TWpWDuFxqWy7Gs7ABsokft9Np7j+SPkQpXsddxIzsvn5UiiZOXn8c+sJ%0At6KT6F5H+eDlaEgki44Hk5qVw6PEdFafC2F404rbgjPfpxur+bSrpzunVT7dvGtLvvkf8+krO/3w%0AaudDzTcaYmBsSOOB7bH3dMH/oPLhSO2uTRm7ZzYA6QkpBP9zmU6fDMLM1hIrFzvemNKPK7tOIM+T%0AY2xpSq/5o9k7bTVRNwtvw7eu39es7PIpq7p/waruX3D8h308DgxnVfcvSNbDeJcbepfckNuYj30f%0AiZkZMo/KmPUfRMZfvwNg+/MWDOr6II99StyQASRMGFvwybpwnoy//iBp1mcAmI95n5zbt0jf9muZ%0A5SoN8ugI5E/CMOo4GIxMkdi7YtiiGzlXlf5tOmEJUg+lf+cGnkNiZolhm15gYIisbiukrp7kBp2r%0AUJmfh/zBPfLCQzAZOBZMzJC6eGDcZQDZJ5RbWFl8uwlZDWVhq8TcCtPhU5C6VAIDQ4y6DkDq5Eb2%0AufLdBi7/vtpK7b7acFw3glT31aFqcWjQc+JQZ604tL0qDo26eo+87FyaTe1L0ym9kcikePjWw7tf%0Aa/x//lfvOsmjI5BHhmHUcRAYmShtqflb5FxT2dL4RUgrqWwp6LzKlnoqbalOS6SuVckNPA+A0RuD%0AkD8OI+fs73qXszhSg+6TfCOU6l++i8zCFDMvNypPeJvHm5X20PLs91iXMHZwH9EJr9nDkBobYunj%0ASZWJPXiw9i+9y1xRY/T5edvY4TuDPV1nsafrLP4eoZzD7uk6i/tHrulVp5Sg+yTdCKXGl0MK+qHK%0AhO48VMVwbc5+h00J+iHt7hPSQiPx+mwQBpamyMxNqD5jIGlhkaTe1l/+URevYiwdHxxBrH8YTVU5%0APuvqrtR9vxu3Vb/T99QSnFS2dHvLcaoPaItj4+rITIyor8rxPVLlMKr2aE6rb9/D0MIUi8qONP50%0AAEHrlHkXQ0tTWi8cxanJa4gPfqBXHbRJDbpPyo17VPtyaIEtVZrQo8Cnm59djrVqi26n/m1VW/x8%0Ah7y8t8QthoryaYlMSoclY7m4cBcPy6FQ6FWf7z0NjiDaP4y2qvyArSpPGaDqh/f8luCm6gf/rcep%0A3a8tLqp+aK6Wpwz56xKb2kxn21uzCj5p0Qkc/WwjF77f90KylRTtvL11dVd8xnXjlkqHgSeX4KzS%0A4dbW49RQ5e1lJkY0nNIbuSpvn5OawZPzN2k0pTemDlbITAxpOKkn8tw8Ii/cLlcddOVWm4/txnVV%0AnmacWm71Whlyq+mxyYQcuUr7Twdh7miNtYcjzcZ2I3DP6TLrUFTO219HzttfK+fdQmVL4cdvkJOW%0ASXxoJL6zhmDuZIPM2JDW0/uTm53LkyshpMcmU//dN2j+QU9kRgbYerrQ5pMBBOw8oZcXM/9T+bS3%0AyqebqHz6hsqn63RtyrhifLqjlk/3nj+aPdNWE6nDpw2MDRnw3URqvdkYqUxKhw97Y2hqTIBq68Sy%0AknUrlMygEBw/Ho3U3AxDz0rYjOxH4q6/Aaj69wZMGiuf7WVcC8Zu7CDl9j4yKeYdWmDWqhGpJ5TP%0AShynjyIz4A7xq3foRbaSkn07lKzgEOw+GovE3AzDqh5YD+9P8h7lXNP94M8YN1LqkHk9GJvR7yi3%0A95FJMW3fEtMWjUk/fZG0o6d52H04jwdNKPjkPY3j6dzvSVxVsXGpQCAof1677X5yc3P58ssv+eST%0AT2jbtm2p/tbX15dZs2YREBBAzZo1Wb16daGVVMqCtbU1v/yiXPJ/2LBhODg4EB8fz+bNm5FIJDRv%0A/mLL5pcnjycvwGX+FLzOb0eemk7irn9I3K4cWIyreSA1U76RGf/zfiSGhlRaPxeZlTk5j6KJ/HIF%0A6ReVyxp6bJqPabN6SKRSJIYG1AxUPqx/OOpLMq7oN/A4On4lvotHM/z6T+SkZHBzmx/Bvyof+th6%0AuRW8sfXwZACXF+2h05rJmNpb8dQ/nH9GLCMv81ngZ+aofAMxI0ZzSTLnJjWwrelO67nDaT13uMa5%0A3e1nkPq4bFXNh8avpOPi0Yy59hPZKRkEbfMjUIcOD04GcH7xHrqpdIgJCOeP957p8PfYH/CdM4zh%0Ap5YhMzbk0dkg/hy5rOCtr4l3NwEgNVTeCqp1aQLAmhqjyyR/SXg06VtcF0ym5sVtyFMzSNhxiIRt%0AyomXcXUPpOZK24rbuB+JkQEeG+cgszIn+2E0T2auJP1C+a8a8ceElXRZNJqJV5X94L/djxtblP1g%0A7+WGoZmyH+6fCuDM4j30XD0ZM3srogLC2f/esoJ9Z+sNao8iT06Nt5pqXP/I5z9zc/85Ds9Yz1vL%0A3meS/xoy4lM5u3QvoUf1m1TL58DElXRbNJopV34iKyWD69v9uKamk5HKtsJOBXByyR76rJqMub0V%0AkQHh7Bn5TKfBWz/Do7k3EpkUmaEBM+4obWnX8MU8vPzib0qXhIvjVtB46Rh6BKwiNyWDsC3HCVUl%0AB6283DBQ6VBrah9qf9S74O33TscWgkLBrRW/c3v5QXJTCz9czIxJ1Hlc31wf8wP1lo3jzcC15KZm%0A8ODXY0T8okxKWdRwR6bSofq0vnhN7VugQ1u/xaBQcG/5AUJ/OACAsZMNuWmZL7QKS1l5FPKANR8t%0AZ+hXo3Bwd+TxvYd8N/pbkp4q75lmlmY4V3UtaL/E70fs3R2RGciQSCX8fGcXAJ92nEzcY81iwLSk%0ANHKzckiIKvtbIuo8CXnIpo9WMOir97BzdyTy3iNWjVlEskpmU0sznDyfybxt5nqGLhjHt2dWkZeb%0Ax+Xfz3Jw2U4AstIy2TDpBwZ+9R79Z40gKvQxP41eSGK08kHyhX0ncfeuzOcHv0UmkxHgd5UdX20s%0Alby/TVxB90VjmHplFVkpGVzbfpyrW5T27qDlsyeW7KafymefBISxe+TSAp899f0+jCxMGXd4IVKZ%0AjLt+1zk8S+m3mcnpZKotISs1UNYwp6i2JQo5epWjc7fSde4IrNwdSHuayJG5W7hzWD9L6D4IecDy%0Aj75n1FdjcHR34uG9h3w7+hsS1ezIteqztx5/9FuNo7tTgR3tuqNMpE3uOJGnKjuycbQh8n75vnFe%0AHBEhESybsoxxs8fh5O7Eg7sPmDtqDolPlQlJM0tz3Kq6A+Dg6kBj38b4tPChz9i+Gtf5atiXBF/W%0A4x7sZaTxG8o3XXJVq5nlf7924o+XIs+/41fSYfFoRl5TzvmCt/kRVMSc7+LiPXRRmy/9rTZfun/0%0AGue+2UGHRaOV5/3D+Ou9ZSjy5GSnZPDH0EW0m/ceowLWkJOWyePzNzn5ael8uSQs7dmIb44G0Xnt%0AccyNDBjQoDKDGirf9LqfkEZ6jvL/7mRhwsq+TVl64iYbLt7DxcqEH/o0wcNGuU3F9Pa1mX3Yn67r%0A/DA1lDGwQRWGNKpS5O/qm4chD1j50feMVPn0o3sPWajl0y5qPr1Cy6d3qHx6SseJxFaQT8eEPGLv%0AR6vo/tVwbNwdiLn3mG1jlpGqWmbbxNIMe0+Xgva/z9xI7wVj+PjMcvJy8wj4/TzHlu0GoHanJpjb%0AWzF0w/RCvzPXe2TBNfPJSEojLzuH5BJuBVcSkud9jcW0T7DffQBFehoZf/1B5h/K+MugchUkpqYg%0AlyOP1Rx7ycpEkZ5WsP2PSdduIJdj3LadRrOUH5aRdax8CyayfluJ0dujMZv2E4qsDHKv+ZF7Venf%0AUgc3JIZK/1akJpK5axlGXYZj2K4PiqQ4svZ8jyJBWRBq8u5nSCt7g0SKRGaA2eeqsW/HYuQPynfO%0Aqk36qrmYjpyG1fI9KDLTyT7xF9l+yvunzLUyEmNl/JO5byMmgPmMpUgsrMh7fJ+0pTNQJJT/6jD/%0AjF/JG4tHM1oVhwYXE4deWLyHt9Tuq3+q3VcPjf2BdnOGMUwtDv1LLQ7994Mf6bBwNPVHdSH1STxH%0AP1rL06D75aJT1m8/YtR9NGZTf1TZ0glyVQVPUgc3JEbKrdAUqYlk7v4Ooy7DMGzbG0VSPFl7l6NI%0AVNqSQQNfUMgxq9VE4/rZf28iN+h8ucieT+CY76m17H3aBa4jNzWDx78e5ZEqdjBXix2qTutH1al9%0AC1YPbuG3BIVCwf3lB7j/w35uTltLneUT8b29key4FEIX7iJWT/M5bSpijM5KSicrqfAcNk2P91N1%0A/Mf8QJ1l4+igiuEe/XqMhzr6wXNaX6qp9UNrv8UoFArClh8g/IcDXHt3Ed7zhtP24gqQQNL1UK4P%0AW4Iip3xXi4VXM5Y+8f5K2iwezeAbyvvSna1+3FbZko2aLT0+GcDVRXvosHYyJvZWxPqHc3T4M1v6%0Ab94O2i0fzztXV5KTnsWdLce5tUnZf5W7NMbE3oo3N00r9Ptbq+s/PxY85jtqLhtP68AN5KVm8OTX%0AIzz5RVmoZ6ZmS65DOmLi4Ujb279o/H3UvtOEfLyOmt+Nx2WAL6i2jm8bshmAOx+vI3pf2R9kq1MR%0APu3a3Bu7mu60nTuctlq51h0dyp5rfR3me39NWEmnRaN5X5WnDNjuh78qp2enlqeMOBXAucV7eFuV%0Ap4wOCOfge8vIU+UHUrXkkOfJyYhLKbinTg7RzBdPVuWLf6xZdn84Pn4lbRePZth1pQ63tvlxU4dP%0APzoZwH+L9vDmmmc+fVgtb+/3wU+0mD2Ufv9+i8zYkPjbDzg8fClZicoVh0bd09RhVFelDr94lV2H%0AgxNX8tai0UxW5VZvaOVW83UIPxXAqSV76K2WW92rllt9Ryu3+okqt7pblVs9NGMDXeeP4v0Ty1DI%0A5fjvPsmF1X+WWX6APyespPOi0UzQkfO208p5n128hx5F5LwPfbSGDl8PZeTxxUgkEp7eesCB95aS%0AoVr5af/IZfh+/g4tJvUiLzuX4H1nOLtUP6vHxoQ8Yo+WT29V82ljLZ8+qPLpT9R8+qiWTw/T4dNz%0AvEcSHxHN/s820GPue5jbT+ZJYDi/vreInAz95WIjP1qA87wpVDuzA3lqOkm7D5G0Q9nfRtU8kKr6%0AJGHTb0gMDXFfOw+ppTk5j6OJ/mo5GZeUz+Gs+nWBPDkWndtoXD969gpS/ijfFzNjPp6Hw+xpVD6+%0AG3laOil7/yJltzLeMfKsjNRUGe8k/boXiaEBzj8uQGppTu6TKGLnfk/mZWUBV16m1oqHeXLkCYnI%0AU17OimICgaD8kCgUFbRGaQVx5coVhg4dipGRUaFzP//8M8OHD+fQoUNUr65cgvrHH3/kzJkz7Nmz%0AB4VCwfLly9m7dy95eXkMHz6cq1ev0rhxYyZPnqzRVheXLl1ixIgRBAQEYGxsjLe3Nxs2bMDX17eg%0AzY0bN1i7di2BgYEkJydjZmZG06ZNmTJlCt7eyrcuOnbsyLhx4xgyZIje/z+3a3bX+zUrklPpZV8C%0A+2WTrXu3qVeKN430v194RXMox/b5jf7HyXkNbKlG9qs/BJnJyz+ZWN7sNMl+fqP/ccwk5b+sa3lT%0AWVF47vKqcZWUly1CmclWvPo+feDajy9bhDKxodHsly1CmRn5lePLFqHMjFgQ+rJFKDO1JBbPb/Q/%0Azkc1Hr9sEcqMWXuP5zf6Hyc3NOr5jf7H2XrM5fmN/scZNeHVXwz44sqKLyzXN3eMKmZ7mvLEK7ti%0At6YuD5Klr378kyJ99ZManrmvvk/fVBXrvco8kVXMdhblib381R/jLF7xboh79W+rGL76aVbipa+4%0AIQHvmZZPwWxFYmj06ufGADz9j75sEQR6JGFgh5ctQoVgu/fkyxahwnjtVlJp2rQpd+4U/UaU9rnJ%0AkyczefJkACQSCdOmTWPatMKV89ptddGiRQuN6+uSo2HDhqxdu7ZYHfz8/Io9LxAIBAKBQCAQCAQC%0AgUAgEAgEAoFAIBAIBALBa8+rX8Mm0OLVL9EVCAQCgUAgEAgEAoFAIBAIBAKBQCAQCAQCgUAgEPzP%0AI4pUBAKBQCAQCAQCgUAgEAgEAoFAIBAIBAKBQCAQCATljihSEQgEAoFAIBAIBAKBQCAQCAQCgUAg%0AEAgEAoFAIBCUOwYvWwCBQCAQCAQCgUAgEAgEAoFAIBAIBAKBQCAQCAQCbRRyxcsWQaBnxEoqAoFA%0AIBAIBAKBQCAQCAQCgUAgEAgEAoFAIBAIBIJyRxSpCAQCgUAgEAgEAoFAIBAIBAKBQCAQCAQCgUAg%0AEAjKHVGkIhAIBAKBQCAQCAQCgUAgEAgEAoFAIBAIBAKBQCAod0SRikAgEAgEAoFAIBAIBAKBQCAQ%0ACAQCgUAgEAgEAoGg3JEoFArFyxZCUHGsqDzsZYtQJuQvWwA9kC559V3uddDBVv7q1+idI+lli1Bm%0APKXmL1uEMvPqe8PrgbPC4GWLUGYMXgNjSpC++iO1oULyskUoM07yV1uHcdfnvWwRysxBn69etghl%0A5j/jV9+fLRSv/nzv1fZmJVmvQexQM+fVt6XHr/5UCa/sV9+WAo1ftgRl554i/WWLUGasJYYvW4Qy%0AY/IavHdo/hro8DrMNaxe/SkfcdJXf3wwfQ3iULNXvBteBzt6Hebdr74Gr8czLKvXYHwD+CJi28sW%0AQaBH4nu3f9kiVAh2v5962SJUGK/HnUYgEAgEAoFAIBAIBAKBQCAQCAQCgUAgEAgEAoFA8D+NKFIR%0ACAQCgUAgEAgEAoFAIBAIBAKBQCAQCAQCgUAgEJQ7okhFIBAIBAKBQCAQCAQCgUAgEAgEAoFAIBAI%0ABAKBQFDuvAa7EgsEAoFAIBAIBAKBQCAQCAQCgUAgEAgEAoFAIHjdUMhftgQCfSNWUhEIBAKBQCAQ%0ACAQCgUAgEAgEAoFAIBAIBAKBQCAQlDuiSEUgEAgEAoFAIBAIBAKBQCAQCAQCgUAgEAgEAoFAUO6I%0AIhWBQCAQCAQCgUAgEAgEAoFAIBAIBAKBQCAQCAQCQbkjilQEAoFAIBAIBAKBQCAQCAQCgUAgEAgE%0AAoFAIBAIBOWOwcsWQCAQCAQCgUAgEAgEAoFAIBAIBAKBQCAQCAQCgaAQ8pctgEDfiCIVgQaW7va8%0AMX8ULo2rk5OWRcifFzi3aA8oFIXaNhjVhQYjOmPmZEPc7QecmrOVmMD7hdpV69yYnj9PZ9+gBTy+%0AeKvgeLNJvWgwsgtGFiZEXrvHsU83kvIoVi86dJw/CleVDnf+vMDZInRoqNLB3MmG2NsPOKmmg7G1%0AOR3mDKNqhwZIDWTE3n7I6fk7iPYPw725N/22faZ5MYkEA2NDfqg8rJt+yIwAACAASURBVNQyW7k7%0A0G3+SNwaeZGTlkXwnxc4sXi3TpmbjuxK0xGdsHCyJeb2A47M2UJUkFJmmbEhXWYPx+vNRhgYGxJx%0A8Rb/fPEzGYmpha7T6athtBjbjQVVhhYcq/12C9pM7oNtZSfS41MIOnCWU9//plOOF8WnR0s6fNgH%0AWw9HYsOjOLJkF/fOBOpsa2ptTq8Fo6nWog4KhZw7fjf48+vN5GblAODZqg5dPn0H5xqVyErN4I7f%0ADQ4t2EZ2WqZeZLVyt6eTmi3d/vMCp4uwpUajutBIZUtPbz/gxJytRKtsycDYkHafv0PN7s0xNDMm%0AKiCMk3O3ExvyCIBx537AwtkWhfzZKHv/TBAHx3yvFz100aZnWwZMGoSzhzNPwp+wddEW/M9cL7J9%0A9fpefPzTDJLjk/m8zwyNc617tGXg5EE4V3YhJT6Zk/tPsOv7HSj0aDcADXu0otOHfbDzcOJpeCR/%0AL9lFyJkAnW3NrM3pv2AsXi1qo1AouOl3nQNf/0KOynakBjJ6fjGUpv3aITOQcedMIHu/WE96UhoA%0APl2b0XXqAOwrO5MUFc/JDX9xcZefXnTorKXDnWJ0GKClw34tHXpp6bBHTQffUd1oM6wzNm72RIU8%0AYu+sjTwKCn9ldGg2oD2Dl4wnLydX45o/DZrLA//QF5Ldyt2eLvNH4d6oOtlpWdz68wInF+v26SYj%0Au9B4RGcsnGyIuf2AY3O2Eq261wLYVHGm908fYulix0/NJhUct67kwMRzy8nNzNa43unv9nF5/aEX%0Akltbh4q4L1l7OPLGnOG4N62BQgFPrt7lxLxtJEXElFmHfCpyPGgxrBOtR3fDysWWlJhELm8/ztkN%0Af5dZh7o9WuI7qTc2Ho7EhUdxfPFuQovR4e0Fo6nasjYKhZy7fjc4NPvXAh0A6vdty9vzR/LflqMc%0AW7xb53UsnW2Z5LeUCxsOcXL5/heW3cLdnvYLRuGssqW7f1zgYhG25DOqC/XeU9pS3K0HnJ2zladq%0Ac76qnRvT6ot3sPRwJCk8inPf7ODRmSAA7GtXps3soTjW9yQvK4cnF29x5uutZDxNemHZy8q5S1f5%0A4ptlNG9cn2XzvnhpcmhjVsmBxgtHYtfYi9z0LB4evEDgt7rngzIzY5osGU2V/m053O4TUu5Falyn%0A4TfDcWxRC4VCQfz1UG7M3kpqWFS5yd6gR0s6ftgXOw9HnoZH8s+SXdwtxhf6LRhT4M+3/a5zUM2f%0A1RmxbjpudauyqO0UAPovHEfjfm012khlMq4dOMPeGetKJXOdHi1pp+a/fot3E1aEzCYq/62i5r+H%0A1fzXuU4V3vp6OM51qpAWl8zV7ce5uEF5z28wwJdeS8eRl605nm0e9A1P/MMwMDak06x3qdWlKcYW%0ApsTee4zf0j2EnwvWKXNblczxJZC5u5rM93TI3FVN5mtqMj/vtz7wW4q1u4PG78mMDPjjk/UE/HYG%0AAFcfT/r9NIn0+FTW9pv93P7Ip57W2HC0BGODp9rY8JeaLTnX8qD7l8Nxq+9Jdlomwf9c5t+FO8jL%0AyaPDpD60n9xH43pSqZSIK3fYNGRBieUtDnN3e1osHIWj6j57//cLXFuo+z5rYGZMy0Wjqda/DQd9%0AZ5AcGqlx3r6+J+1WTyIrIYV/es7Ri3ygnFd0VZsb3SxmbtRUx9xIPQ7tNHtYQRz64OItDn+xiYzE%0AVDyaezN4q+7YeWGVYVRuWZuhu2cVmjv9OW0ttw9dLrOOr/K9tV6Plvh+2Btb1X3q6JLi5xk9FozG%0As4XS50P8bvD3179q+MNbXw5T+UMWN/+5xJGFO8nLySu4Rptx3XlzxjscmruFK9uPl4tOLXu0oc+k%0AATh6OBMV/oRdi7cSeMa/yPaePtWZ/NPHpMQn83XfzwuO125Zl692zydby27WTFvBpUPn9Spzkx6t%0AeOvDfjh4OBETHsnBJTu4VUz8M2TBOGq2qINCoSDI7xq7v95UEP/UautDr08G4+pVidT4ZP78YQ+X%0AD5wpdB1rZ1vmHF/OsY1/8ffyvWXWoSLj0DbDu+A7qhvWzrYkRcVzdsu/nPn13zLrUFHjg2fL2ozZ%0A9RU5WZq2tW/aGoIPXXoh2SsiDgWo0roO7T8dhL2XO1mpGdw9epUTC3YWur++CBUVOwB4tPfhzR8m%0A8PjCTY5+uKrMslfk/CkfQzNjJh5bwv3zN/njE+UcVWZkQKeZ71L77eYYmZkQFxbJye/2EXqy6Hug%0ANhWRD7Byt2f0iaWFrmdgYsT6Vh+R/DiuxPLqoqJsycLdnrZzhuPWwht5rpwHJ/05O2cb2cnpLyR3%0ARdpRk+GdaDH6LSxdbEmNSVTGFqp8Un7s4K0WO5woInZ4HhV1XwWo2qIWXT4bglMNdzISU7m6+yQn%0AfzpYapm10WdeKV8Hd5UOQVo61O/VivYTe2NXxYmER7Ec+mZrkb9VWh3e+LAPdiod/n1OLN1Hqx/+%0AUNOhWqs6dFXlxjJVubG/1XJjLYd3ps2ot7B0tiU5Kp4LW45w4dcjpZK3IuIHAJd6VXlj1hBc6nmS%0Ak57J5Z8PF+RVfQa0420dMfa2QfOJ9A8rlT4CgeDlIrb70WL//v20adOmxO1Hjx7N8uXLy1GiiuXt%0A9VNJjY5nc9vpHHh3IdW7NqXRmLcKtfPs1IiW0/vz77S1bGj8AWHHrtPrl08wMDXWaGdgaozv18MK%0AFQ3UH9GJWn3bsG/QAjY2nUz83cc0HtdNLzr0XD+VtOh4NrWdzm/vLsSra1Ma69ChWqdGtFLpsE6l%0AQx81HbosG4expRm/vvEp65tOIjognD6/fIzUQMbjy3f4seZojc/F5Qe48+fFF5J5wLqppEQlsLrd%0ANLYP/Rbvrk1prkPmGm82wnd6f/6YvpblTSZy99g13vnlEwxVMneYMQgXn6ps7vs1azp8jEQCPZa9%0AX+g6znWq4NNfM8Hv6O1B7xUfcHLJHpbVG8vOEYtpMKg9TYZ3eiGddOFapwr9v5vAv4t38W2TCZzb%0AeIih66Zh5WKns32fReMwMjVmRZdPWdVjFo5ebnT9fAgAlo42jNg0g/92+DG/wTjWDZhDlWY16TR9%0AgN7k7bV+KinR8WxoO509KltqUoQttZnen0PT1rJGZUt91frFd+YQ3Jt7s6PvXNY1n0Lyozh6b5iq%0AcY19wxazvObogk95FqhUrePJlO+msXXRr7zXaBh/bDjI5xtmYu9ir7O9b5/2fLZuJpHhkYXOVfau%0AwrQVH7N9yVaG1R3M3OFf8+Y7nXlruH78OR+3OlUY8t1E/l68k9lN3ufUxr8ZtW461kXYzqBF72Nk%0AasySLjP4vsdMnL3c6fH5uwXn354xGA+faix761MW+H6EPC+PlkPeVOrUoDrDVkzmn+/3MKv+aH7/%0AZgv95o3Gs6l3mXV497uJ/LV4J181eZ+TJdRhcZcZfFeMDkvf+pT5vh+Rp6ZD077t6DZ9ILs/X8/M%0ABmO4uMuPcb98hpGZsc7f+l/UASDs8m0+9R6h8XnRAhWAfuumkhoVz9p209k1dCE1uzalmQ6f9nqz%0AEe2m9+ev6Wv5sckH3Dt2nYFqPl2ldR2G7plFUjGFlcu8R2t89FGgAhV3X+qxahJZSWmsbzWVDa2n%0AkpWURs+fJhX6nRelIseD2l2a0unjgeydtpp5dcfw24x1dPp4ILU7NymTDi51qtD3u/EcW7yLpY0n%0AcmHjId5ZP7VIHXouHouRmTGrO3/K+re/xMHLnc5fDCk43/2bkbQY2YWkJ8Un/brNHYEir+yvDry1%0AXukP29pM548hC6n2VlMajC1sS1U6NaLZ9P4cn7qWXxp/wP1j1+muNl+yr1OZjt+/z9l52/m53nj8%0Afz5M8+n9kBrIkBoZ0HP7Zzy+eItfGn3Ark6fY+pgTftvR5VZ/hdl0/a9LPxhDVU83F6aDP/H3nmH%0ARXV8Dfild+kqYENRFAUEsWvsvRt77yU/jb0majTYNRpbbDGJGnuPvaFYYqWKIgpYQMCCSpX+/bEL%0ALrAgsOsS/eZ9nvs8ujvce87eOTPnzD33TF40+H0iiZFvOVlvEp69FmHTzo3Ko3LfE91SJrQ6455n%0AP2j4x2Q+vHzPcbfvOVlnIimxidTbOP6zyW3lUJ5eK8dyaulu5tcazZWtJxmcz9zQQ2rPK1tPY03H%0AHyhpZ0N7mbkhk2rNXahU3yHbZwdnbeEH+8FZxxyHobwKfoHficL54KUcytN15WguLN3DCtex3Nh6%0Akl6bJ2KUj/1q6evwW6vpbOnwI5Z2NrSQ2q+mjhZ9t00l9Pp9VtUZx8Fxa2n0XWeqtnXL+vunNwNZ%0AZD802/FCunjWdHIPytW25/eu81jmPAqfA5703joZffMSuWTusnI0F5fuYaVU5p75yNxRKvPGVtPZ%0AKh1zZGXus20qT67fZ3WdcRwat5aGMjJ/6lobmk9jsf3QrOO3ltOJfxNL8GXJQ5YaXRvQc9NEop9E%0AFeq+lJbODWeX7mFxrTFc33qSfp+YG7T0dFjTejobcswN2vo6DNk+k+c+j1niNpY/BiymWqtaNB7d%0ACYBL644w335ItiPk3/vcO1G0B5DyaLp1IgkR0RyqP5lzfRZTrp0b1Ubmtmm9UiZ0OO2eLWFdFttu%0ADWi6dQKxocpPhui+aSKxkdH81ngyu/svxj4f36iR1DdaI8c3ajKtJ1aOtmzv9hObmk4FNeggjUOf%0A33rIcvth2Y6rvx7mvkzs/O75q1xtlJGgAl/u2JrpZ5xbuoeltcZyfetJ+m7K28/ovGQE2no6rGs9%0AnY0dJeNUaxl7GLR9BmE+j1nm9h1/DVhE1Va1aCS1B4AB26Zi26A6H6SJBp+D8g4VGLPye/Ys3cEY%0A18Gc3HqMSZtnYpZHHNqw6zdM2jSDyCe541CAV89fMsS+d7ZD2QkqZRzKM3jl/ziydBfTao3g/Nbj%0AjN40FZM87sOAJWPQ0dNhQespLO44k9J2NnSbKXmRybJCab77fQY3Dlxmmutw/py8jp5zh1Chpl2u%0A8/T+aRjpeYwJhUWVMVy1pjXpNKsff09ez6waQ/l7ygY6zOiLQzMXhXRQ5fwA8DbsVa45oqgJKqCa%0AOFTPzIhvt07G/8AVVjuPZkfXnyjrVoXGk78tstyyqCJ2AKg5pgON5g/ivZLmPFX6T7I0mdwDHUO9%0AbJ+1mNkHa+dK/N5pLsudRnHvyDV6bpqIgaVxgfVRxXpATPibbOuTq6sM4/S0Lbzweqxwggqori91%0A+GMKSTEJbK83kf3t52BWpQwNfswdcxQEVfYj+9a1aDqlB0cmbmCpwwiOTd1M0yk9qSJdv2gijR22%0AdZ3HcudR+B7wpJec2OFTqHJcNbY2Z+C26Xgf9GSRy2j2jFtLw1EdcO5a8Gdw8lDmupK2vg5Dt88k%0AzOcxi93Gsi2HDhXqVKXHyrFcWH0Ad+eRnF22h77rJ2BsLd+HKYwOPaU6uNcaw9WtJxmQjw7dpTqs%0Abj2ddVId2smsjQ3eNo1buy6ywHkkG6VrY62ka2P2TWvSblZf9k3ewPwaw9k/5TfazuiDfbOahZJZ%0AFfGDrrEBvbdP54V3MGtrj2PPgKXUGtSSqu3rZJ3/2c3cMYZIUBEIvjyUlqTSvHlzdu/erazTySU5%0AOZnNmzfTsWNHatasiZubG0OGDOHatWuf7Zr29vbUqFEDR0fHbMfgwYMB2LZtGxMnTvzEWT5y9OhR%0AevTogZubG46OjnTq1In9+z++FXHo0CHs7e1zXc/R0ZFDh4r+tmxBKOlki2W1clxbvIfk2ETePYnC%0Ae+spavRrlqutY//m3N/nSZRPMGlJKdzdeIKMjAwqtsweeNab1J3n1wL4EB2b7XPXUe25vnw/70Ii%0ASI5L5PK8HVyet0NhHUpJdbgio4PX1lM45qFDwD5PIqU63Mmhw6MTt/CYu50P7+JIS0rh/n5P9C2M%0A0ZPj9BlZm1NrZDuuLCy8DVg52lKqWjkuLt5NUmwib59EcWvrKVz6Ns/V1qV/C/z2X+aFTzCpSSn8%0Au+kEGRlQuaULahrq1OzVhKtrjhAbEc2H9/FcWr6Pyi1cMCxp8vEkamq0WziMW1tPZf/tHMqT+C6e%0Axxe9yUjPIDokgme3HlK6evlC65QXbr2bEeThQ9AlH1KTUvA9eo3Ih8+p2S23U2pgUQKH1m6cXb6X%0AhLexxL58h8faw9Tq2UTy4EtTnSOztuK1/zLpaem8C3tN0GU/SlUpqxRZSznZUrJaOTxl+tLdradw%0AktOXnPs35560L6UmpXBr4wmQ6UtJsQlcdt9F7Is3pCQm4fX7aUxtS2NQyiTXuVRBqz6t8fK4g5fH%0AXVKSUvA8cpmngU9o0j23bgBaOtrM6DqVIJ+Hub6zrV6RuHex3Llwm/T0dF6EhHP/VgC21SspVeZ6%0AvZvzwMOHB9K+4yXtO7W6NcrV1tDCmBqta3Ny+R7i38YS8/It59YeonbPpqhraqClo0WDga04PP9P%0A3ke9Jf5tLDvGr+HixmMA6JsYcn79EQLO3SU9LZ0Hl3yICHxKxTrVlK5DxMPnuOWhg2Pr2pyQ0eHs%0A2kPUkdGhYT46VG9ZC58TNwi5HUhacir/7r7A2/DXVG+p2EN5VeqgbEo7SmzaY/GebGNtzb65+33N%0A/s3x2+9JhNSmb26SzA92UpvWNTFkT/8lBF/Iu/rQ50CV41LJ6uUJPPYvKQlJpCQk8eDov1g6lFOa%0ALqqcD2Iio9kzbi1hvsFkZGTw9PZDXj0Op1SVMgrp4NqnKY8u+fLIw5fUpBT8j1znZWAYTnnoULW1%0AGxeW7SXhbRyxL9/hueYwNXt+k7WI9j78Ndt6LiDhTUye16zczBnLyjYEXVSs71k62WLhUI4b0r70%0A/kkUvltO4SCnL1Xv35zA/Z689Akm7UMK3htPABlUaCXpS07D2xJ06BrPL/mRlpRC4F5PDnVbQHpq%0AGlp62txcth+vdcdIT07lQ3QsIaduY2av2G+vCNra2uze+ivlbP5bSSqmzrYYO5TDz303qbGJxIVG%0AEbT5FBUH5PYHdcxL4Oe+h4DlB3N9p6alwaNtZ/BftIe0hCRS4z/w7PB1jD/jb16ndzMCPXwIlNqz%0At3RucMljbqjeujanpPYc8/It59ceprbUnjPR0tWmy/whXN6cf8WjRsPa8Tb8NQ8L8QYqgIvUfh97%0A+JKWlMK9T9ivfWs3Li7bS+LbOOJy2G/lFi5oaGlwZe1hUhKTiLz3BO89HrjK8eXlYeVYgeDLfsRG%0ARpORlo7Pfk+09XUxty2dS+bHcmR2zEdmDxmZr6w5jPMnZM6MPwpzLYA2Pw3ixpYTxL+WjF+aOlps%0A6zqPcO/HBfoNMpE3N0TlMzdUa+3GOZm54dLaw7hK+5KhhTFBl3y5uOoAacmpvA5+QcCpW1SoU1Xu%0Atau3q4OhpTG3dymneoS5ky2mDuXwWrSHlNhEYkOjuL/5FFX65x5ndc1L4OW+G58VuW0aJG8Znuz0%0AE6+9i56oK4/S0jj0Ug7fyEWOb+TSvzn++z2z4tAbMr6RmoY6zjni0MvL92PXomb2OFRKCWtz6oxo%0Ah8eiz7t+BF/22Fqrd1Meefjy6JLEz/A7ep2oh2E452MP55d/9DMurT2Mi9TmDSyMeXTJF49VB6X2%0AEMH9U7cpL2MPz70es3Po8lzVI5RJsz6t8LnkhY+HFylJKVw74snzwKc07NZEbnstHS3mdp1BsHfQ%0AZ5PpUzTs3YJ7Ht4EXPImNSmF20ev8uLhM+p0a5yrrZGFMc6ta3N0+W7i38by/uVbTq49SH1p/OPQ%0A2Jm3EdF47jxLanIqwXcecn3vRRr0ym5z1Zu6ULqyDf4XvJSigypjuDKOFYkMCuOZz2MyMjJ45vOY%0AiIfPsaleQSEdinN+UBRVxaHmlazRNtDFf78nGWnpxEZGE3zJj1JKWNNTVewAkJaUwsFOc3n/tHCJ%0ArnmhSv8pk5JVy1Kjc318D3hm+/zJ9fscn745y+fz3nsZLV1tTMuXKpAuxbVOqWWgS5PZfbk4b3uB%0A5MwPVfUl7RL6vPQL5cbiPaQmJBEfGU3g/itY1y3ay2eq7EcxkW859L+1koT2jAye337I68fhlJT6%0AHAWNHT6FKsdVQwtj7u714PbfF0hPTSPcN5jgq/eooOA6qzLXlTJ1uJCHDlVbuBJ6M5D7Z+6QlpJG%0A4HkvHnn6KZxoU7t3Mx56+PBQqoOPVAcXOToYSnU4k8/a2OFZW7krszb2SGZtzMbRlqigMJ77SNbG%0AnvsEE/nwOdaFmKNVFT/Y1KqMtoEuniv2k/ohmdePwrm56STOfZoW9acWCAT/Ub6YSirp6emMHTuW%0AM2fO4O7ujpeXF56ennTu3Jnx48dz8KD8BR1lsGHDBvz9/bMdf/31V6HPc/r0aRYsWMCECRO4fv06%0AXl5eTJw4kUWLFnH8+PGsdhYWFrmu5+/vT/fu3ZWpVi5KOtoSE/aapPcfy9699H+CmZ01Wga6udq+%0AlCk3SUYGrwOeUsq5YtZH5vZlqNq9IdeWZC9Xb1DKFONyJdE1NmDAhaWM8v2N9hu/R8/M6LPoEJWH%0ADqXk6PAq4CmlpToEHrlOrPRtZj0zI1xHtiPsZiDxUW9zXbfB1B4E7Luc1b4wlHa05V3YKz7IlBuM%0AvBeKhZ0kwJTFyrFCVkm0TJmj7j/FyrkSpuVLoWtskO37N8ERpHxIxsrRNusz1/7NSU1K5t6R7Mld%0Az24+QEtXm2od66GupYFFZRvK1bHn8UWfQuuUF9aOtryQlR+IuPcEG6fcCQ1WDhVIT0snKvB51mcv%0A7j1Bx1APy0rWvI+IxldGB+satlRvWxv/4/8qRdZSjra8l9OXzPPoS1E57svLgKdYSfvStRUHeP7v%0Ax62ujKzNSPmQzId3H99Scx3WhhFXVvL9/S103vh9oTPgC0MlRzuC72Vf5A65F4KdU2W57S/sPcfb%0AqGi53wXcuIe2rg4NOzVCU0uTslXK4VCnOncv3laqzGUcbXNtVRN2L5RycvqOjUN50tPSiQh8lq2t%0ArqEepSpZY1PDFg1NTazsy/KD56/Mv7OJXoslmegAgZd9Obf2Y1KguoY6JUqa8j6P36CglM1Dh7JF%0A0KGMVIfS9mX50fNXFuTQAci13VJiTDw2DhW+KB1MrMwZs2M2C3238qPnr9TqmnshtaCUzrRpmbE2%0A6p7EpnOOtaXl2fT9jzb98OQt3jx+ke/1Ov4ymnG31/G91waaTO+V7eFrUVHluBTq4UuNXk3QMdZH%0Ap4Q+1brWJ+QLnQ/C/UIIviYp+auuqUGN9nUxLVeSBwou/Fs52hKRU4eAUKxlfKFMSjuUJyOHDhFS%0AHSwqSZIlrm08nqtUqSyaOlq0XzCEEz/+SXqqYm/WWjraEpujL7269wRTOX3J0tGW17LbOUp9vpJS%0APa1qV+FDdCxd9s5meMBmuh+ei0WNCgAkvU/gwZ5LWW+lm1S0omrPb3hcxMpzymBAzy4YGRoU2/Xz%0AwtTJloTnr0iRuSdv/UIpYWeNZo578v7+M16cuSv3PBkpaTzZfTnrPHrWZtgNacnzz/ibl3G0JTyH%0ALYTfe0JZp9y2YC2dGyJl5obwe6HoGOpRstLHxKGWE78l5FYgT+4E5nld3RL6NB/XlZOLdxVaZmtH%0A2+w+NZ+235d52K9VDVuiAp+TkZ6R7XvZc5WwNmfAzplM89vM+Cursi1oB13wpkorV0zLlURDRwuX%0AXk2IiYwmMuBpNjnkjTmRechcqggyR8rIXJhrla/vQCmH8tzcdjrrM5+9l4l7+S5X209hLee6L4o4%0AN0Q/e8nh6ZtJl6mKYWxtToycWE5NXY02M/tybunebL+JIpg52RL3/DXJMjb9xv8JxnJs+u39Zzw/%0Am/ec9HjPZRKjCv97fopM3yh7HJq3b5QzDs30jTLjUFm/I1oah5aWiUMz+WZKD/z2XSZGJnbWMdSl%0A+6aJTPD+jXE311B7hHKqMn7JY6s8e4i4F4q1nLHVSjq25uVnvH32kiPTt2SzhxLW5sTIxDeXlVBy%0A/1PYOlbiSY449ElACJWcc1cSAbi09wLvXua22Ux0DfWYtGkGm7z/Yt3NrbQf0Vmp8gKUc6zI8xzx%0Az7N7oVRwyi1zGem4FC4zxz2Xxj+lM+e4HDFaQkw8ZWRiNC0dLfosGMaeOb+TnpaGMlBlDPfQ05dS%0AdjZUqueAhpYG5V0rU6qSDYGehUsmzYmq5wcdA136bZrELK9NTL+xjgbD2xdZdlXFoVEBT4iNjMZ1%0AUEs0dLQwLmNBpWbOPFbCixWqih0A/P84S3JsosIyZ6JK/ymT9ouG4bF8X7b5FSDovBevHoUDoG2o%0AR6PvOvMmJIJI/4Jty6zqdcpMao9uz4u7j4hUQoUCVfWl5JgEPKZuIfH1xxdADK3NiI/Me07JD1X2%0Aowi/kKyte9Q1NajWvg6mZUsSdF7iKz7KETvUzCN2+BSqHFfD/UI4uSD7y8nGOfyQoqDMdaXoZy85%0A9KnYQc46q5WDYomANnJ0eHHvCWXy0SFSRofwHGtjPnLWxvyka2NBnn6UtLPBtl41NLQ0KOdamZKV%0AbHjkKX/7P3moMn7IGZV9eB9PKZnfu4S1GX12zmCi3ybGXPmF6nm8UCH4ushI//9x/H9CJUkqd+7c%0AoVevXri4uNCoUSNWrVpFeno6+/fvz5Z48e+//2Jvb8/ly5ezPuvXrx/bt2/n2LFjeHl5sXnzZmrW%0ArIm6ujr6+vp0796dGTNm4O7uzvv3kr3tc1Z18fT0xN7+Y6asv78//fr1w83NjQYNGjBv3jxSUnLv%0AgV4QBg4cyIoVKwBYu3YtY8eOZcuWLTRs2JDatWvj7u6e1fb69eu4urrSuHFjtLW10dLSokWLFqxd%0AuxY7O/lBuSrRMzEkKUdp10znNGcCiW4ebXVl2jVfPIx/Vx7gw9u4bO0MrSTlyuw61OVwv8XsavMD%0AhqXNaLF0uMI66JoY5ipPW1gdcrYb7LGcMT6/YVzWkhPfrc11zRJlLLBr68bdLadyfVcQ9Exzy5yY%0Ah8x6JkZy2sahb2qInqmhRIecOr1PyDqPgUUJvpn0Lafn/JlLwVw/MgAAIABJREFUjpgXbzjy/Xo6%0ALh/JrMfbGX1+Gf6Hr/HwzJ0i6SUPfRNDEnPIl/AuDgM5CUr6JoYkxWYP6DL3JNSXaV+hTlUWPNrO%0A6EPz8dp/mTt7LylF1vzsQT/XfSlYXwLQMdan+fxB3Nl0kjTpfpEvA54S4RvMX21m80eLGegaG9Dp%0At89XOtrI1Ij499ntMu5dLCXMCp8Y8/rFK1Z9v4JxyyewP/gwa86v5/JhD26eUe6Crb6JUYH7joGJ%0AER9y9J0Ead8xMDPCxEpSirFqk5qs6jSb9b3nU6meA+2n9ZZ77Y4z+5GUkISPgglQ+iZGWft0K6qD%0AsYwOv3Sazbre87GT0eH+RS9cOtbH1s0eDS0NHNvUpnxNO/SNFXswq0od4t/E8Co0gn+W7GJu7TGc%0AWL6HvsvHYFe/epFkL9xYK7+tnumnkylTk1MJuxNE0Jm7bKg/gf1DV1C9W0Maft+1SHLnlEtV49Lp%0AKZsxKV+K8f6bGX9vM5bVynFu1jaFdcikOOaDpuO6Mv/hX3RaMISDUzZmW5xQlg6J7+LRl9NP9E1z%0A24M8HfKjyYTuPPd6xJN/7xdR4o/omubdl3Rz+kty2ia9i0dXqqehlRlVe33DdfddbK87gdf3n9H+%0Aj8lo6mpntTe0MWd08J/09VjKS59gbq/8fMnlXyrapoYk5/idk6X3RLuIidzdn/xJx7trSU1M5u40%0A5dlvTiRzdHa/IvFdHAZy/Ap9E8M8bSHT/ktVKYPbt004sejvfK/bYFAbQm4+IOpRWKFl1pNjvx/y%0AsF+9T9iv/PklTnIuNTUSomOIDo3k/OLd/OL2HReX7aXz8lFUaCDZyujm76d54RPM+Cur+CHoT5pO%0A7sHB/60lJTEpl8zy5qbCjjl6BZC5MNdqNK4LN7acJD1F8Yep8sfVOLnjZEHnhkyqtnTFvoUrVzcf%0Az/WdU+cGfIhLJOiS8pIxdfKx6ZzjbHEhrx/kFTvn1ycKEodmYlzGgipt3bJV9UyKS+RlYBi3t51m%0AbZ1xnJi6mUYTuuHU6xvFFOTLHlvljVOJ7+Ll+kp6JkZ52oO89vYtXbFv4cK1T1SrUjaGJkbE59Ap%0A7l0cRqaFj0MT4xJ5HviUU9uO812d4WyaupbuE3rRpFeLT/9xITAwMSxw/GNoYkhijvsQL70PhmYl%0AuO/pg5mNJd8MaIWmtiY21cpTt9s3GBgbZrVvP6EHIV5BBP0boDQdVBnDPfMN5qj7DsbumM2KR38z%0Afu88Tq3cy3M/xR5uq3J++BCbSNTD51zfdopldb/j0LRNNJ/QHdee8iv+fApVxaEpCUkcHLmaemM7%0AMS3oD8ZeW83roHDubDtTJLllUXXsoExU6T8BuPZrTkZ6Br77s1dRkaXfjpnMCNiKXTNn9o5YSWpS%0AwZ5JqHI9IBMtA11cBrfixrqjBZLxUxRXX7J0ssVxaGvuri2aHqruRwCNxndlVtCftPt5CEenbMpK%0Aern5+2nCfYIZd2UVs6WxwyE5scOnKC6/G6De4NaYlSvFrb/PF0pmeXIpe10pk6otXakqo0PgRS9s%0A6ztQrVUtNLQ0qFCnKlVbuKIvM4crU4e87sOnYmmQrI25P9rO2EPzuSuzNhbmG8wJ950M3zEL90c7%0AGLV3DmdX7iOsEHO0quKH8DtBpCYm8c2UnmjqamNSriSuA1uiayJZ106IjiU6NBKPxXtY6/Y/Li/b%0AR4flIynfIPt2wQKB4L/PZ09Sef36NcOHD6dLly7cvHmTzZs3c+DAAXbv3k29evV4+PAhCQmSwfX2%0A7dvY2tri5SXJDE1OTsbf358GDRpw+vRpOnTogLl57n3evv1Wsr+mp2feDqAskyZNol69ety8eZMD%0ABw7g4eHBnj17lKKvl5cXqampeHh4sGbNGnbs2IGfnyQbsWLFity5c4fz589n21u2UaNGVK2q/LKS%0AL1++JCAgINvxSdQ+3SSraT5tq/dtipqaGgG7L+X5d3c3Hic+6h1xkdHc+OUgFVu5oqGjVXABiiBX%0A7safbvJXs2lsrDmWlwFP6XVgTi5n13lwKx6fvkPCq/eFE1RWDGUKnc/XLecMwHe/J6+lmfuymNtZ%0A02X1WP6ZsomlVYawpc1M7Nu44TakTSFk+zSF0rUAbZ/cCmRelcH81uVHqrerQ6s8Eg2KhJL7kkFJ%0AE3rv/YGXAU+5vurjA7qjo1Zza/0/pCQkERsRzfk5f1G2XjWMy5csvMwFlrcwyuVNGbsyTFw9mbVT%0AVtO78rdMbD2eem3q02Fop0//cSEpXN/J/ztNbU1OrthLwvt4Xga/4NKW4zh3qJeraceZ/XDp3IDf%0ARywr8MJBvmIpSQc1qQ6nZHTw2HKcmlIdbh/0xGPLcQasHsf825uo2sQZv9O3sr0RUFRUpcN9D282%0AD1lCeMAT0pJT8f7nX/zO3KZuz6YKCF/0Py0o8S/fsfPbBQSduUN6ahoRviH8u/4Yjj0Vf9ACqGxc%0A6rhhHG8ehbPeeQzrnMbw4u4juv85VWljB6h+Pri07gg/VR3M4Rlb6L5sFFWaFm7f3SKKJdO26L+d%0AZWUbXPs05ax7/g/tC4US+9LDQ9d45f+ElLhEri/cjZ55CazqVMn6Pi78DZsqDWFXk2kYVyxNi1/H%0AFknkrx4l2hfAoQpDOO46nvTkVL7ZM0Pp55elMP37U227uw/n3K8HiM9n6ys1dTUaDm7NtT9O59nm%0A03IUpu2n/O/c32dI471HF33YNXgZkQFPSUtOJeCfGwSevkNN6cOuxuO7UqpaedY3m8oi+6GcW7SL%0AvtumUkLe/uZKlFne9xkyMWpBrmVZpQxlXO3w3u1RcME+hZLnBgCHNrXpufp/HJi0gZdy4qAGw9px%0A40/FH+LlQgV+h8Ioyb0u6LlqDW5F0Ok7xMvEzlH3nrCrz0Ke3wwkPSWN0Cv38P77Ak5FfCCcW64v%0Ad2wt3FxdsMbV2rjRY/V3HJr0W9Yb/apEWT/Xk3shuPeZQ+DNANJSUvG/4sv5v8/QpGfBtlorFEoa%0All49jWLruFU07t+aZXe30n1Wf/49cIk0acWU0nY2NOzdgoMLFd9SI7dcqonh7Oo70GF6HzYNXsI0%0A+4Gs7/szLcd1o0ZrNwU1QGXzQ0TAE37v486Tm4GkpaTx+Io/t3adL3KSikSeov9pQdEzNaTH75O5%0AtuYIK6sOZ2PjyZQoY07zOf2VcwEVxg5KR0X+k755CZpO6cGpH/7I9xy7Bi5hafUR3Dt6ncH75sjd%0AGi9vAQreVJH1gExq9GjM64dhvLr/TM5fFxEV96XSbpXp9PcMbizeS9hVBRIAVemHA1fXHmGx/RD+%0Amb6FTstHYtfMGZAkr5SqVp4Nzaay2H4o5xftok9escOnBVV620/53XUHtabFlJ78PXJl1lahiqDs%0AdSWQ6NArhw5Pbgbyz9w/aDurH7PvbqLeoNZ4H7qilKpnyoylQbI2NqfKYNZ3+ZEa7erQWro2VrG+%0AA22m9+GPwUuZYz+YLX0X0mxcVxwKO0erIH74EJPAgRGrqNDQge/vrKfzr2O5d+hq1rp28EUf9g1e%0ATpQ0xn7wzw0enr6Dk7LWXgUCgcrQ/NwXOH78ONbW1vTvL3GKHRwc6NKlC6dOnaJ///6UKlUKPz8/%0A6tWrx+3bt+nduzcXLkj2gfbz88PY2Bg7OzuePn1KrVq15CuhqUm5cuV4+rRgZc2OHDmCtrY2Ghoa%0AWFtbU7t2be7du6cUfTU0NBg9ejTq6urUr18fMzMzgoODcXJyol+/fjx8+JDx48dTokQJXFxcaNCg%0AQZ7JN4qyd+9e1q1bl+2z76idZ/uE6Bh0TbJnf+qaGpKRnk5ijkXixOiYrMxl2bZvHoahZ2ZE/Sk9%0AODJomdzrZC5IyZa6jAl7jZq6OvrmJYq0ZU42uXLooJePDjnfRsjUIfd5Y/F030WNPk2xbe7Mo5Mf%0AtzKp3L4Onu6FLzOeScKb2Kzs0ZwyJ+SQOSE6JldbfVMjXj58ntVWz9SIlISP2dN6JgYkvImhQsPq%0AlKlVmc2tZsqVw7lnE174hhB48hYALwOfc3f7OWr2acqdIi7a1uzWiK5LRmT9/4V/KPpy5I+T45TG%0AR8ega6SHmrpaVgnETN3jX2dPCMrIyCDywTMubzhK10UjOLd8b67zFZaE6Bj08rAH+fclR7awqSGv%0AZfqScfmS9No1i5CLPlyctz3fUuIxz18BYFjKlPdPXyqqCk26N+O7JeOy/h987zFGOeQ1MjXi/ZvC%0AlxFv3qslj3wfcf2EpJzg08AnnNp+gpZ9WnHij3+KLHOtbo3ptWRk1v/D8ug7sXL6Tlx0DHpG+tn6%0ATubbDbGvY7KqM36I+ZitHR32CkNz46z/q6mp0WfFGMo527H223lEh70qtA5ucnQwyKGDQR79Pz8d%0A4mR0SMxHh7NrDnF2zcdti0ZsncZTn8dflA45iQ57RVnH3OVUC0LCm9zjZ/5jbf42XRjeh73CwDJv%0AvQqKqsYl88rWVGjsyG+1x5EorYbmuWQv3wdsoWT18tm3yisg/5X5IC0ljcALXtw7dYu6A1sW6q15%0Ap26N6LzkY9W3F/eeoGeS+00ReQ/W49/EoFNAHeTRwX0ol1YfIk6BhFhZEt/I8flMCu7z6ZgaEi3t%0ASwmv3pMs49OlJiTxIToOfcvci63vn0Rxc9l+vj36E1fn7eBDdKxS9PkaSHoTi04Om9CR2ndSPska%0AnyIxIhrfeTvp5LseU6cKvPUtWDnx/HDt1ohvZeaGcP/QXG8R6psaEienb8dHx+ayZ9m5oXavpqhr%0AaXDz7wv5ylCxbjU0tDUJvZX3dkCyOHZrRCcZ+40ohP0myLFffRn7TYiOybUHvJ6pEQlv43KVhM7k%0AXdgrrJ0kZYzrDGnNmQU7eRMSAYDvfk/qDG1Dixm9qdb2Y+wWce8J+gqMOZkyJ0hlNstH5oTo2AJd%0Ay6FDXZ5cv1/oNzczqdmtEV0+MTfomRrJXcAu6Nzg1rc5bWb2ZffY1Ty+4p/rPKZlLLGqXoFABbeA%0Ay0nSm5g8bfqDAjatTJThG716GCYThxrKjUNlsW9Xh4sLPx07vw97TdX2dQqljzy+pLHVOYefEeH/%0AJNfYqmdqKNdXSsjHHmTH4lp9m9F6Zl/2jP2VYDn2oGwadWvCiCXfZf0/9F4whjnGFiMTI2LeKMe/%0AeR32krrtGyh0jjrdGjNgyeis/z/zD8Ewx30wMDUiVs4cFysn/jHIikMl7X3P3sb37Mf1pBYjOvI+%0AUrLdQd+FIzmxej8xCvp7xRnDNezfCv/Tt3l0XbLGGnrnId7HrlO3Z1PunS14ld7/wvwgy7uw19Ro%0AV7fA8suiqji0asd6JMclcvfPsxKZn73k5m/H6bhqLBd/VizRvbhih6Lg2K0RHXP4fKryn1r92B/f%0Ag1d4+fDTFTuT4xK5vvE4NXs1oUbXBtzYfPKTf1Mc65RVOtQh+JzyfCRV96XyLV1o+etYrs7dzsOD%0AVwssZ3H2I1nSU9J4dMGbBydvUWtgKx57+FJnSGvOyokdqrWvw82teVd5/y+Mqy2n9MS1V1O29XUn%0AopDbE2Xq8LnXlWpLddglR4fbuy5ye9fFrP93/GkwMYXcQsqlWyO6yegQnocOBb0P+nL8Pfi4NnZp%0Aw1G6LRrB2eV7qdu/JQGnbxN8XZKs9fTOQ3yPXadWzybcL+Acrcr4IexOEH91/SnrO/t2tYnL5/d+%0AH/YKKznbYgoEgv82n72SSlhYGJUqZd9DrXz58oSHS7IQ69ati7e3N8nJyQQGBtKzZ0+CgoJITk7m%0Azp071K9fH5AMrGn5ZCZm5LEAKI8bN27Qu3dvXFxccHR05OTJkyQnJ+fZ/rvvvsPR0THbMW/ePLlt%0Ara2tUVf/+LPq6enx4cMHALS1tVm8eDGenp7MmjULc3NzNm3aRMuWLbl+/XrW37x+/TrX9RwdHbMq%0AzBSU3r17c+jQoWxHfrz0C8XIxgJdmYmmlHNF3jwKzzZZAET5hVLSsULW/9XU1ShZowKRPo+p0Lwm%0AuqaGdN81i1E+vzHK5zcMrc3ptHUSTeYPIi4imqSYBCwdymX9fYkyFqQlpxInZ4/wwhClJB20DHQZ%0AdvUXLKt/3OcuIz0DNTXJA65MLB3KYVzWkmdXip7kFOEfQglri2wTvLVzRV7JkTnCLxQrmX291dTV%0AKFW9Ai98gnn37CWJ7+KwktHJskoZNLS1iPALoUbXhhhYGDPu+q9M8t7I8BMLAZjkvRGHTvVQ01BH%0ATSN7+qqGtmKVbXwOX+Un+yFZR7h/KNY1su9LXsapImFyHpxHBDwFNTWsqpWXaVuJxPfxvA6JoGb3%0Axgzf82O2v8lIz1BKpQj42Jdk74tVPn2plJy+FCHVS8/UkJ47Z3Bv32UuzPkrW+BXwsaclguHoKH9%0AMWfQrLINgFISVAAuH/Kgd5Vvs45gv8dUcsy+xZidc2WCvIMKfW51dXXUNbJPJZoK9huAu4evMMN+%0AUNbx3D+EMjn6TjmnijyT03fCA56AmhrWMn2nnFMlEt7H8SrkBVGPw0lPT8daZu9vszKWvIv4mCDX%0Ade4gSlcuw9pv5xYpQQXgzuErTLcflHXkpYO8xJFMHWzk6PCyADpY2lpRveXHxE4tHS1sa9sTerdw%0A97g4dWjQv2XWG3mZlKpkzZtnUYXSIZNI/9BcY62Vc0Vey7HpSL9QSuew6dLVK/CiAEk+5RtWp/64%0Aztk+M7ez4X3Y6yLJLYuqxiU1qR8j688oatfFOR90/nkorWf0yf19auHeePE7fBV3+6FZxwu/EKxl%0AfmMAG+eKhMvRITLgCWpqapSW2T/XRqpD5uJSXhjbWFChXjWaTfqW6d4bme69kRqd6tFwTEdGn3DP%0A92/z4pVfKIY5/KWSzhWJfhROao6+9MovFMscfcmyRgWivCV6vn0UjoWMT6epr4OumSGx4a+xaeBA%0A30vLs72xlNnX0lNSiyT718pb3xD0bSzQNvt4T0xrViQmKJy0hIInABhWsqLDnTVoy9zbzLfylLEd%0AC4DX4av8YD846wiTMzeUdapU4Dm6rFPFrDnatVsjSlcpy9y7m5jntZnBm6diYmXOPK/NlK/18a1I%0Ah1ZuBF8PKLDf53/4Kovsh2YdL/xCsvnMIPG/5dlvhNR+Zfe/tpYZg174hVKqWjnUZPwhyVgQDECt%0A/i1w6JD9wZaFnTVvn0n8CzUN9axxNxNNbS0i/ENZZD+UxdKjMDJHFkFmaxmZC3qtKq1qEaLAg26f%0Aw1eZbz8k68hrbniez9xQOo+5AZBU1Zrai9/7uuf5ALJq61pE3H9KgpKT5t74hmJgY5EtQcLcuSLv%0AgnKPs8VFYXyjiHx8o8w4tLRMnGohE4dmUtKhHCZlLQnNETtXbV8HlwHZt2ixsLPm3TPFY6EvaWz1%0APXyVn+2HZh3h/iFY16iQrY2NU97jVE57yOlnOLSrQ8upvfij70KVJKgAXD18mSH2vbOOUL9gbB2z%0Arw9WdLbjsU/h49C67RvQckD2qq/WdmV4+SxSIZlvHb7C9/YDso6n/iGUq5H9gUd5p0o8kXMfnkvv%0AQ5lqFbK1TXgfR1TIC/RLGFA/R1VIh2+cCL4bhJmNBVXqOtBxUk+We21luddW3Do1oPXozsw6vqRQ%0AOhRnDCdZV8o+p8mudRSU4pwfqrevS50BLbN9ZlnJmugijkmqikPVNdRy+RMa2lqFWi/PC1XFDsrA%0A//DVLN9J1f6TU/dGuPRpxhTvjUzx3kiDMR2p3qkeU7w3AjDy5EKqtHTNds2MjIwCzyOqWg/IRNfE%0AEJva9jzxVN6cocq+VLpWZVqsGsPZsWsKlaACxduP2rkPofmM7FVhM9IzsuJnebFDQdbvi9vvbjC8%0APU5dGrK5+7wiJahk6vC51pU+pUOJ0mY4da6f7TO7xo48K+Q6q/fhq8y1H5J1FOY+vPiEDi7dGzMy%0Ax9pYuszamLqcZz+FXetTVfygoaOF47eN0TbQzfretrEjYdLf26V/c6rmirFtlBI/CAQC1fLZk1Ty%0ASv7ILE2VmaTi7++PnZ0dhoaGVKpUiYCAgGxJKuXLlyc4OFjuuVJSUggLC8PW1lbu97Jb6wQHBzNh%0AwgS6devGv//+i7+/Px07dsxXhw0bNuDv75/tmD9/vty26uqf/kktLS3p2rUrCxcu5NKlS9SuXZtf%0Afvkl63sLC4tc1/P398fV1TWfs+amZMmSVK9ePduRH68CnhLlG0LDmX3QNtTDtJIVriPb4b9D8ibj%0AwIvLsK4tWRz233GBat0bUdqlEpq62tQe34W05BRCL/jw6PhN/mw4mV1tf8g64qPecn7GVm78coCM%0AtHQC9l6m9vguGJcvhZ55CepO7Ebg4WtkKJhgkKlDIxkdao1sh59Uh8EyOvjm0KGOVIeQCz6kxH8g%0AOjiCb37oi0FJEzR0tKg/+VvSklN5ceej82FZvQKJ0bEkxyUWWeaogKdE+IbQXCqzeSUr6oxoj9dO%0AicyjLyynjJtE5rs7z+PYvRHWLnZo6mrTcFxX0pJTeHzBm4z0DLx3XaThuK4YWZmhZ2JIsxm9eXj6%0ANvGvYzj/805+azqVre1ms7XdbPYMWQ7A1nazCTrnxaPzXpSrU5UqrWqhrqmBWUUrXPo2I+hMwd92%0A+RS3d1/ErrEj9s1qoqmjRa2eTTC3LY3PEUmw4NDGjZH75gKQ8DaWgFO3aDm1F/qmRpQobUbz77tz%0AZ48H6WnpPL0VSBnnStQf0gYNbU1MbCxoPKojgeeVk+H/MuApkb4hNJbeFzNpX/KR9qWhF5dhI+1L%0APjsu4NC9EVbSvlRPpi8BNJ7ZmwjvYP799Uiu6yS8jqFSK1ea/tgPLT0dDEqZ0Gxufx6f81I4aSsv%0Azu06g3PjmtRq7oaWjhYterXE2taGy4clpdrrtqnHwgMFWwi7ff4WDnWqU6dVXTQ0NbCuaEOrvm24%0AeeaGUmW+sfsC9o2dqNbMBU0dLer0bIqlrRV3j1wBwLFNbcbt+wmA+Lex+J26SfupvTEwNcK4tBmt%0Av+/OTWnfiXv9nntn79BhRl+MLI0xK2NJk+EduL3/EgAValWhVrfGbBm2LNfe3Yrw7+4LVGnshEM+%0AOoyX0cH31E3a5dDhRg4dOsro0HR4B25JdShRypRBa7+nnHMlNHW06DJnEG+eRvFYwb3NVamDprYW%0A3ecPpaxjRdQ1NXDp3IBqzVy4XsQ9azPH2qYyNl1nRDu8pWPtyAvLssZar50XqNG9EdZSm24wrgup%0AySkEX/h01Y0P7+NpNKE71bs1RF1Tg9KOttQZ1T7rOoqgqnEpOjiC6JAIGk7tgbaRHloGujSY3J23%0AoZG8LsBbYQVBlfNB6M0H1B3QEtt61VBTV6Oca2WcOtdXeL7w2u1BxcaOVG4u0cGlVxPMba3wOyyp%0ALFW1jRtD98+R6hDH/ZO3aD61J/qmhpQobUaTCd3wkuqQHzERb/il7ng2tpuddTw878Wdvy/wt3Qu%0ALyyvA57y0jeEerP6oGWoh0klK5xHtiNA2pf6eiyjtLQv3dtxAftvG1FK2pdqSfvS04uSvhSw8yKV%0AOtalbFMnSV+b0YvY56+IuB3EK/9QdIz0qD+7D5q62uiaGVF7cnde3AwkObbovtPXyLt7T4n2CcFx%0Adh80DfUwsrOiyuj2BP8luSdtrizHvABl0ONCI0mJTaCm+yC0SuijaaCL4+zexIVGEvOZtnW4ufsi%0AlRs7UlU6N7j1bIqFbWm8pPZcvY0bY/dJEvwT3sbif+ombaT2bFzajBbfd+e21BZ2/u9XVrSYwur2%0AM1ndfiYHZm4mJuotq9vPJMz/48Num+oViH5etCRSyG6/Gjpa1Mxhv/Zt3Bgitd9Eqf02m9oTPVND%0AjEqb8c2Ebnjv8SAjLZ3HHj4kxSbyzfiuaOpqY1OzEjV7N+XuTsl8paGtSbsFg7FytEVdU4PqnetT%0AuVnNrO+DznlRb0RbTMpaoq6lgVP3RpiWK8mji9nnHO/dHtg2dsROKrOzVGZ/GZkHy8j84OQtmsrI%0A3FiOzI2lMlvnkPlT1wJQ19LAsooN754V/T7k5I50bqginRtcpXODr7QvVWvjxoh85oZmMnODjpEe%0And2HsX/SBiLv570Qbl29Am+fK38xMzrgKW98Q3CdLRlnS1SywmFUO4K2S2y6y+VllKz9Gbc2KADy%0AfKPaI9plxaGjZHwj73x8o4z0DHx2edBgXJesOLTpjF48PH2bBJm3QEtVr0CCnNg5LSWVFj/2w7Zx%0ADdQ1NajQqAZOvZpkyaEIX/LYene3B5Vk7MGlp8QOfY9I7LBaGzeG75PxM07dooWMn9H0+27clbGH%0ATu5DOfgJe/jcXNx9DsfGztRsXgstHS2a9GpBaVtrrh6+DIBbm7rM3b+wQOdKTUml/49DcWzsjIam%0ABjUaOdO0VwvO71Tu1l3Xdl+gamMnakjnuPo9m1HS1opbRyTbjTu3qc2UfZL1wfi3sXifukFnafxj%0AUtqMDt/34Nqei6SnpZOWlkbPuUNoMrANaupq1O3+DbYuVbiy6xxvI94wq94YFrafnnX4nbuL59/n%0AWD90sUI6qDKGCzh/F+d2dbF1s0ddQ52yThWp2aEe/jLVY4qCKueHtJRU2v7QH7vGjqhralCpUQ1c%0AezXl1s7/dhwactkfo9KmuAxogYa2Jkalzag9oi2Pzt4tktyyqCp2+Byo0n9aXXc8m1rPZHO72Wxu%0AN5u7f18g6LwXm9vNBiDM6zFNp/TAtFxJyRpH32aYlC1JsKdfgXRR1XpAJpbVyqKuoc57BXzunKiq%0AL6lpqNN02QhuLN7Dc0/Fq+ersh89vRGI28BWlJeuX5SpVZkanesTdMEbkMQOdeXEDo8vFrxKLKh2%0AXDUtW5IWk75l54gVvFNSQhood11Jx0iPLu7D2DdpAxFydNDU0aLHyrFUbeGKuoY6Tf/XBS09HfyO%0AK7b+fVsaS8vqYGFbGm8ZHUbJ6HDv1C1a59AhM5Z+Il0bayCzNvbNqI48kK59PTh/F8d2dSkvnaPL%0AOFXEsUO9AldRAdXFD2nJqTSc2I0G47ugpqGObeMaVO+kTQ9RAAAgAElEQVTWgNvbJH6ehrYWrRcM%0AorQ0xnboXJ9KzZyVsvYq+I+T/v/k+H/EZ9/up1y5cty5k32gCwkJoWzZsgDUq1ePxYsXc/v2bdzc%0AJPufubi4cOfOHXx8fHB3l7wh2qpVKxYsWMDUqVMpVapUtvMdPXoUHR0dmjeX7D2rra2dVb0E4Nmz%0Aj/smPnjwAG1tbQYNGgRIMpYfPHhA5cqVlax5djIyMvjll19o1aoVTk5OWZ9raWlRr149Dh7Mve9j%0AcXByzBpaLBnGiLvrSI5NxP/vi/htlzhJZnbWaOlLshefXvbj2tJ9tN8wHj3zEkT5hXJ08ArSklIA%0AiJOWK80kIy2dxDexJL2XlOG7vnQvGtqa9PlnPuqaGjw+dZvL85Sz7+7xMWtouWQYo6Q6+P19Ed98%0AdOiwYTz6Uh2OyOhwesJvNJnXn0EXlqKmpsarB884PHg5H6RbHwAYlDQm/lXht0jJycGxv9J+yXAm%0A3llPUmwiXn9f4O72c4DkLbLMrNGQy354LNtL9/XjMTAvwQu/EPYOWU6qVObLvxxA21CPkacXo66h%0AwaOL3pz+YRsg2cvvg0wZRHVNSUJVrPRePbvxgGOTN/LNlB50+fU7EqJjCDh2g2vrjyqsXyYvg8LY%0AN2E97ecMxMTGgpePw9kxfEXW9gU6RvrZyqUfmb2VLguHM/XKatJS0/A7ep1zKyRbN7wNe8Vfg5fS%0Afs5A2szqS+K7eAIveHF6cdG3XsrJsTFraL1kGGOlfcn374v4SPuSuUxfenLZjytL99FJ2pci/UI5%0ANHhF1n2p0asJGWnpVG6bfY/HszN/5/6haxwcuIymc/sz+tYaAB6fuYvHgp1K0yMnz4Kesfr7lQyb%0AOwJLm5I8f/SMhUMX8E7al/WNDLCqYJ3Vfp3Hb1jalERDUwM1dTX2BknGq3HNxhBw4x6/TlpF36n9%0AmbhmCjFvYrj6jycH1u1TqsyRQWHsnLCWLnMGYWZjQeTjMLYOX0astO/oGuljIdN39s/eQo+FI/jh%0AyhrSU9PwOnqNkyv2ZH2/Z/pGergPZ9bFVaSnp3Nz7yXOb5D09bq9mqFrpM+ca2uzyRByM5BNgxYp%0AVYctn9Ch58IR/HhlDWlydNg9fSM93YczW44OwTfuc3rVfoZvmYqOgR7BN+/z+6iVRZa9OHTw/OMU%0AOga6DN4wkRIlTYh+/opto1YSdq/o5dSPjF1D2yXDGH9nHUmxifj8fREvWZuWjrWhl/24vGwfXaRj%0AbYRfKPuHfLTp3jtmULaOPWoa6mhoaTL1oWSc3TtwKc9vPeTouHU0nNCNtouH8SEmgbt/nuX276eL%0ALLcsqhqXDg1eQdO5/RnhuRLU1Ij0CebQ0JVKe1tYlfOB//Eb6Bkb8O2KMRhaGPM+IppL645yd/9l%0AhXU4NGE9becMwNjGglePw9k17KMOukb6mFf4qMM/s3+n48JhTLi6mvTUNPyPXuficslYaWxjwfiL%0AkoQTDW1NytW2p96wtrwLf8265tOIyeFXpSQmkxSbqND2P2dGr6Hp0mEM8VpHSmwiATsvcu8vSV8y%0AlbGH55f8uLF0H61/k/h8L/1COTF4BWkfJH3pyTkvrv28i6ZLhkm+9w3h+OAVZKSlkxybyLH+S2i8%0AYDBD/X4jJf4D4dfvc2n61iLLrSiuzSSVjlKllXQy/+/lcazYZMrk35G/Umv5cDr5rSc1NpHg7RcI%0A/lPiD5aws0ZTek+qTexKtQldsirUtDq/GDIyePDrUR6sPsLVgSuo+fMgOnqtJS0phWjvYK4OWkGG%0Akuw3J1FBYeyesI5OcwZiamNB1ONw/hi+PJstyM4Nh2ZvpfvCEcy68itpqWl4H73Gaak9x+eoZhEf%0AHUN6enrWVgiZGFkYE6uAD/4qKIzDE9bTWsZ+dw9bkbUtqa6RPmYy9nti9u90WDiM7+XYb1pyKruH%0AraDDomE0HNuJuNcxXFy2NyvJ5NYfZ9Ax1KPHb99jZGnC27BX7B25igjp1mmnf9pO8xm9GbxvDrpG%0A+rwOecG+UatyVVl6FRTGERmZXz8OZ4+MzDpyZG6/cBjjpTLfO3odDxmZ9wxbQXsZmT2W7c1a3P7U%0AtUBShlpDS5M4Offhu4vLMbaxQF3qO857+CcAvzafmu/C9MugMPbnmBt2Ds8xrsr0paPSuWGKzNxw%0AXtqXqrWshYF5CfpvmZzrOvPth2T929DShDehilVeyIvLo9ZQb+kwevpIxtmgHRd5KB1njWVs2nFC%0AF5y+/2jTnc4tgowM/NYcxf/Xo3TxXI6hjTlq0t+zf7DE7zjyzTTiw4u+VS7A4bFraLdkGN9LfSPv%0AHL6RbBx6adk+usr4RvtkfCPPXw6gbajL8NOLUNfQ4PFFb8788Ee2axlayo+dH53z4vz8nbSaP5gS%0ANubEv3rHufk7CDqtnJclvtSx9WVQGAekfoaJdJz6O4evJLtdwLHZv9Np4TAmSe3B/+h1LqyQ2HxV%0AqT30lWMPP9sPpXydqgzaMQMALR1tOvw0iHZzB/D05kO2DypcFY/8CAt6xvoJqxk4ZxgWNpaEP37O%0AimELeZ8Vh+pTuoJVVvsVF9dhYWOZFYf++VBi31Obj+PuuVvsmP87g+ePxMLGgnev3rF9/u/cPq3c%0AlyVeBD3njwlr6DFnMGY2lkQ+DmPD8KVZW/LoGeljaftR5r9nb6bfwlG4X1lHWmoat49e5eiK3QAk%0AxX9g67hV9JgzmO4/DCQqOJwNw5bwXvpyyrscc13yhyQ+xCUqvP2PKmO42wc90SthQJ+lozG2MuN9%0A5Fsu/HaMW0rwu1U1PwSeu8vJBTvo8NNgTGwsiHv1jpPzt3P/TNETbVQVhx4Y/gvfTO1B05l9SIpL%0AJPiCN5eW7JEvVCFRRewAMOqRRCd1LckjC9vWkgqxmysPK5LcqvSfYnPYcFJsIinGyVmfn3P/m+bT%0AezHs6AI0dbR4HfyC/aNX8SY4/8qasqhqPQDAwNKE5PgPuaojKIoq+pJVHXvMqtjQaP5AGs0fmO36%0Au5pOI66Q/pMq+9H94zfQNTag84rRGFgaExMRzdX1R/HdJxlHz0hjh0HS2OFNHrHDp1DluOrctSFa%0A+jqM/Sd7Jdh3Ya/5tcXUQsmdUwdlrStl6jBAjg4/2Q8h+mkUh2ZsoeP8wRiYj+eFfyh/DV5S5G1P%0AM4kKCmPvhPV0lNHhrxz3QXaOPjx7K90WDme6VAffo9c5K7M29sfgpXScM5C20rWxBxe8OCVdG/M6%0AeAXdEgZ8u3QkxlZmxES+5fJvxwq9NqaS+CEjgyPfraXt4mG4DWlNzIto/pm4kShpDH3njzNoG+rS%0A7bfxGFqa8C7sFQdHriKyCNuTCwSC4kUtQxl1/4DmzZszcuRI+vbtm+3z8PBw2rZty48//si3337L%0A/fv3GTFiBLNnz6Zr164AtGnTBjU1NWbNmkWTJk04f/48q1atIjU1lTNnJNlxaWlpDBw4kDdv3rBw%0A4UJcXFxISkri2LFjLF26lPnz59O5s2SRecyYMSQmJrJp0yaioqKYOnUqfn5+PHz4EG9vb/r168eh%0AQ4ewtrZm06ZN3LhxAz09PXbu3Mnhw4dZuXIl165JM2Ht7dmyZQvffPONXL0HDhyIs7MzU6dOZe3a%0AtVy5coV9+z4+nJX9XWbMmIGvry/u7u44OTmhrq6Ov78/06ZNo3379kyePJlDhw5lu76y+bXcgM9y%0AXlXxNSSRJagpxeSKla9BB9P0z15I6rNzDeXs3V2c2KobFLcICvPlW8PXQamMz553+9nR/Ao601v1%0AL3+m1spQ+3Sj/zgl079sHUZ6LyhuERTmiOOc4hZBYW7rfPn2bJjx5ft7X7Y1S0j6CmKHKilffl8K%0A//JdJeySv/y+5K9T3BIozuOMhE83+o9jrKb4FrXFje7nL4792TH4CnT4GnyNEl++y8cb9S9/ftD7%0ACuJQ/S/8NnwN/ehr8Lu/fA2+jmdYJb6C+Q1g1tPP9yKwQPW8btOkuEVQCRZnFEvw/pJQ6kjj7u6O%0Ao6NjtiMqKop169axd+9eateuzbRp05gwYUJWggpItvx5+vQpLi4ugKSSyuPHj2nQoEFWGw0NDbZu%0A3UqLFi2YMmUKTk5O1KlThxMnTrBhw4asBBWAiRMnEh0dTd26dZkxYwbDhw/P+s7FxYX+/fszYMAA%0AOnTogI2NDbNnzyYoKIhJkyYp8+fIxc8//0yHDh2YO3cudevWxdXVlTlz5tCnTx8mTJjwWa8tEAgE%0AAoFAIBAIBAKBQCAQCAQCgUAgEAgEAoFAUJworZKKqtm+fTubN2/G09MTdfWvI6tPFYhKKsXP11CF%0A5GvQQVRS+W8gKqkIlIWopPLfQFRS+W8gKqkUP6KSyn+Dr+Ht5i/bmiV8DW90ikoq/w1EJZX/BqKS%0Ayn8DUUnlv8HX4GuISir/DUQlleLna+hHX4Pf/eVr8HU8wxKVVAT/RV61+v9RScXynKik8p+nQ4cO%0AJCYmsmHDBtLS0khL+zz7AAsEAoFAIBAIBAKBQCAQCAQCgUAgEAgEAoFAIBAIFOeLTVIxNzdn9erV%0AHD16FFdXV86dO1fcIgkEAoFAIBAIBAKBQCAQCAQCgUAgEAgEAoFAIBAI8uCLLvjauHFjkZwiEAgE%0AAoFAIBAIBAKBQCAQCAQCgUAgEAgEAoFA8AXwxVZSEQgEAoFAIBAIBAKBQCAQCAQCgUAgEAgEAoFA%0AIBB8OXzRlVQEAoFAIBAIBAKBQCAQCAQCgUAgEAgEAoFAIBB8nWSkF7cEAmUjKqkIBAKBQCAQCAQC%0AgUAgEAgEAoFAIBAIBAKBQCAQCD47IklFIBAIBAKBQCAQCAQCgUAgEAgEAoFAIBAIBAKBQPDZEUkq%0AAoFAIBAIBAKBQCAQCAQCgUAgEAgEAoFAIBAIBILPjmZxCyBQLbpf+J5d7a0iilsEhXkVaVjcIiiM%0A/VC94hZBYWZtTytuERRmXKJ+cYugMCX144tbBIWxsIkrbhEU5uEji+IWQWE8dTWKWwSFaZqaWNwi%0AKEyVum+KWwSF0bYzK24RFEa9coXiFkEhjjjOKW4RFKar/8/FLYLCPHOdW9wiKMx79YziFkFhZo7V%0ALm4RFCbubEhxi6AwepW//Pjn4D9fvr/XcXeL4hZBYVqu3V7cIijM1WtWxS2CwjRq/OWvLampqxW3%0ACArz6KpJcYugMGamCcUtgsLsi7UsbhEURocv3x5KfvnLlJinftlKvNH98t/nLpX25evwQuMLf4AF%0AzJ1jXdwiKIxazUbFLYJAkIuML394EOTgy5+1BAKBQCAQCAQCgUAgEAgEAoFAIBAIBAKBQCAQCAT/%0AeUSSikAgEAgEAoFAIBAIBAKBQCAQCAQCgUAgEAgEAoHgsyOSVAQCgUAgEAgEAoFAIBAIBAKBQCAQ%0ACAQCgUAgEAgEnx2RpCIQCAQCgUAgEAgEAoFAIBAIBAKBQCAQCAQCgUAg+OxoFrcAAoFAIBAIBAKB%0AQCAQCAQCgUAgEAgEAoFAIBAIBLnIUCtuCQRKRlRSEQgEAoFAIBAIBAKBQCAQCAQCgUAgEAgEAoFA%0AIBB8dkSSikAgEAgEAoFAIBAIBAKBQCAQCAQCgUAgEAgEAoHgsyOSVAQCgUAgEAgEAoFAIBAIBAKB%0AQCAQCAQCgUAgEAgEnx3N4hZA8N/C0MacRouGUsq1EinxSQQf+5ebi/dBRkautjWGtab64FbolzTh%0AzYNnXJ+3g9f+TwAY/nhbrvaautoc6+FOxI1ARoftJC0phQyZ8wbuvsS1OduVrpNG6ZKYzpiAdg0H%0AMhITSTjrwfv1W+XqVGLEQAw6t0PduARpkVHE/LmbhFPnAShz9VSu9mo62rwcPYkkLz+lyy2Lto0l%0AZReOwcC1CmnxH3h77AovluyQq4PFgLaUHNEZrdJmJD2JIOKX3bw/eyvre4NaVSm7YCS6VcqSHPGG%0AiF928/aI52eVH0DN2ALtTsPQKFOZjOQPpPr/S8r53bl00GrWA60m3SEtNdvnCb+Mh/j3YGCMTtsB%0AqFd0RE1Ti9QHt0g+vg1SUz67Dpm4dKxP6/91w7xsSV6FRvDPst0EXpHfB/SNDei1cAR2dR3IyMjg%0A/kVvDszbRkqSRN7K9avTaUZfSley4UNcIv7n7nBk0U5SPiSrRBfdMhbYLxmOca3KpMZ/IOrIdYIX%0A5r4vADaDWlJ2dAd0rMxIDI0kZPl+Xp++oxI5ZdGyscR6wVj0XexJT/jA+388iVy2Xa7MZv3aYjG8%0AC5qlzEl+GkHU6l3EnrvJ/7F33vFRVc3/f2/N7ibZ9B5IAwKBBEIH6R1RaSJNFJCij4IIiGIFBCxg%0AbzTpUqVJEQtVikgLhFASSEIIKaSXzfbd3x8bkmx2Q83i83x/fl6v/ePeO/fszD1lzsyZMwdA6CzH%0Af8ZzKHu2Rah0pvTPs9x861uMBcUOl0Hk54dy2hSkjRthUqvR7DtAyaKldmVwGfMc8n59ESrdMGZn%0Ao1q7DvWvv1tk8PBA+cpLSFu2QCCVojn8J0WffgE6x7cfp2BvGnw0HmWL+hhVGm5tP0ryvHV2ZQh8%0ArifBE5+oaDspCzaSV6XtSHzcaPT1K3h2bcbhuiMwaWu3P0c90ZaOr/THvY4PeSlZ7P94I8l/xtul%0Albk502/eWELaNsJsNpG0P469763CUM6TX1QIfd4fhV9UCKq8Yk7/uI+/lu6peL/1mN60HNUDt0Av%0AbiWms+et5WReSK143qBHc7rPHIZ7sA/5KVn8PvdHko9ceGDZpEE+hH04AZfmDTCVacjbcYS0+Wvt%0A1oPvqF4ETHgSqb8nmtQs0hduoODXkzZ0iuhwond/TPL078jZdOCBebtXCH38UEx4DXGkRU/rjuxH%0AvXaJXRluQ+Dpjfs3a9Ds2Ih640oAXD/4AnHDaDAZK+iMN29QPPUFR4uAwN0Hp0ETENWNxKxTY4g7%0Agu4X23qQ9hyKpMcQMBqt7pfNn4C5tAjn+Rtty5ZIKfv+HUzJCQ6VIaNYzYd/XCA+sxC5RESfhoFM%0A6hiJUGB73mtKXinz/rhAQlYhbjIpz7YM49kWYQDkqbR8dugSJ67nojWa6F7Pnze7N0YmETmUf0Ww%0AN80/HI1n83oYyrTc2H6c+Pkb7bYjkcKJFp+MJWRwB/Z2nE7J1Uyrcpp9MAqfNg0xm83kn71G3Htr%0AKE3Ocij/94ujJ04z84OFtG4ew8I5M/8xPlyDvOgxdwwB5bbD5Z3H+fMj+7ZD7JheNHuuJ86+7uRe%0ATmP/rDXcKrcdZG7OdJn1LGFdmiIUi8i9fINDc9eRdS4ZgGlpay3jcJVy49cfZP/7tWc7NHmiLZ1e%0A7o9Hua74/ZONXKtBV8jdnHli3ljC2lh0ReL+OHa/X6krAJoO7MATH4zm7zW/8/vHlX1bKBbRZdIA%0AYgZ2wMVbSXrcNXa8sZSCGzm1JotA6YW01yiEgRGYdRqMl/5Gf+gnwLZeBJ7+SHs/jzAgDLNaheHk%0ArxhO/WZ5KHNG2n04ovAYEIow5dxAf2AjpsyUWuO1Jgh9/XB99TUkURbdoDmwH9WyO+sGobc3nivW%0AoN68EdXqlZabUiku4ybg1KkzArkcw5UrlHz3DcZUx8sg8PRFNvwVRGENMWvV6E8dQrd9ha1ueOJZ%0ApI8Pt9ENqreew1xSCBIpTgPGIG7eAYGTHOP1RLSbF2PKuO5wGarDOciLth+Owad5BAaVlpQdxzld%0Ag79ArHCi3UdjiRj8GNs6vU7RtUw7JToeGXlFzF/3G/EpGSicpPRu2YjJAzsjFFrrN5PJzKJdR9j5%0A1wUKS9UEe7szrm87erdqBECRSs2CTfs4eiEZvdFEgyAfXnu6K9FhgQ6XQejjh2L8FEQNojBr1OiP%0A7Ef9o33b4TYEnt64fbUazc+b0GxaWXFf0rI98lETEfr4Y8xKR73yOwznTztcBnmwN9EfjcWjeT0M%0AZRoyth/n0rwNNerpmE/GEfx0Bw50mEbp1Qyr53VHdKX+lAE4ebtRfCmN828sp7jKfNtREHqX10P9%0A8no4uh/1unuohy9Wo9m5Cc3mlQC4//ibLZ1USsn7r2K4eM5R7Fv+x9sPxQtTENVvBBo1umMH0Ky/%0Aiwwe3ig/X4V21yY0P60CwG3Nr7Z0Uikls6ZgvORYGaRBPoR8OAGX5pEYVWrydxwh/UP79o/PqN74%0AjbfYP9rULG4u3EBhuX8s7PNJeA3qjNlQOfaatHrORj3rUP4BxAG+eL/7CrKYRpjK1JT+coj8L5bb%0AlcHjpZG4DuyNyF2JIeMWBT9spHTnPgCESle833wRRYeWIBajS0whb+FStBeuPDSPyiAves8dQ1Bs%0ABDqVlos7j3PwY/vjfcvRvWj+XE9cfN25dTmNP2atIau8T4qcJPR471nqdY9F7CQh7a9L7J25HHVh%0AKQD+TULp+vZw/JuEoS/T8PcPe/l7SaV9LRSL6PLGM7Qe15dNoxeSfOjB/a/KIC96zh1DYLlMl3ce%0A51ANMjUvl8nZ152cy2nsm7WG7HKZxE4SOr0xlMjHWyNROJF1Ppn9c34kNzG94n3/6DCe/OYV1Pkl%0ArB0464F5vh84B3nRplxH61VaUncc58wddHTbj8YSPvgxtnd6neJ/SEeDRT80+Wgs7i3qYVBpyNx+%0AnMt30A/RC8YR9HQHDj42DVW5fpAHe9P56Ke29DIp+1tMQp2e+9B8Rj3Rlg7lfqX8e/ArPV7Fr3TV%0Ajl+pdxW/0plqfqWGfVrS6dVBeIT4UZKVz/Elezi7wdY34+rnwUv7F/DX0j0c/mLrA8vmGuRFl3mV%0A60FJPx/nWA02XcyYXsQ8X27TXUrj8Kw15JTbdAM3vU1Ay/qYjaYK+sLkTNb3fvuBebsbop9oS9eX%0AB+BZx4fclCx+/WQDSXew4QbMG0tYmyjMZhNX9sfx8/srK+olvF0UvWcMxa9+MJpSNVf2x7F73lp0%0AKg0DPxxH7KAOVuUJRSLObjvCltcXO0S2jKIy5v8eT3xGAQqpmN4NA5ncuZGNj+bFTcc5cyPf6p7B%0AZGJC+wa8+FikQ3irCRk5BcxfsZ3zV9NQyKT0bteUV4f2QSi0zpVgMplYtPUPdh4+Q0GJimBfT8YN%0A6Eafdk0BaPW8bZvR6Q388O5EWjYKfySy/It/8S8eDf4NUqkBY8eOJSYmhilTpvzTrDxS9Fo6hdz4%0AFNa3/xaZt5K+q6ZTllNM/FLrAI2QHrG0nDqYPaM+Ie9SGk3G9qbPyuls6DANg1rLD/XGWtH7taxP%0At69e4lbctYp7Gzq/TmktTBLvBu9PZqO7nEjmgGcRebrj/fl8jPkFlK77yYrOZfggnPv1ImfSDAw3%0AMpB36YDX/HfQX0tFn3iV9A59reilMY3xmjMTXcJlh8sQvuRNyuKvceGxiUi83IhY9S6G3EJuLf3Z%0Ais69bzsC3xzFtdEfoIpLwmtwV8K+m8HFbi+jS8tG7OtBxMp3SH9/GQW7j+LaLpqgd0ZTfPAMxnID%0A0VFwGj4VU0YKZZ9PRuDshuzZNzCrCjEc22NDazj3J7pt39stRzZkEmaTEfV3b4DZhNPgl5H2fhbd%0A7hUO5f82gqJCePbT//DDxE9JPJ5Asz5teGHxNOZ1e43CrHwb+mEfTUQsFfNhr+mIJGLGfvcaT705%0Aki2zV+Li6cqEZTPY8eFajq3fh9LHnYkr3uTx14aw48MfH4k80cunUXI+maOtJyH1dqPZj2+gyyni%0AxuLdVnQ+/VoT8c4Izo38mOKzV/F/phPRS6ZwvONUNNdvPRJebyPk+7dQX7jKlc7jEXu5Ebr8fQy5%0AheT+sMOKTtmnPf5vPE/q2DmUnUvEY1A36n79Bok9X0J/I5uAd8chbxLBtaFvYswvJuC98QQvnML1%0AF+Y4XAaP+XPQX0nk1jMjEXq447ngQ0z5Bag2braiUwwZjLxPL/Jfm4Hx5k1knTrgPvs99MkpGJKu%0A4v7+O2A0kjt6HGaTEfd330L5yksUf/alw2Vosvx1Ss4n81frV5B6K4n+cSa6nCLSF++yovPu14bw%0Ad0ZyfuSHlJy9it8znWm8ZCp/d5yC5votnBvVJXrtTIpOXHIIn35RIQz4dCKbXvyClGMXadS3Fc8s%0AmcK3XV+nxE6fffLjcYikEr7vOQORRMyQ71+l+8zh/DprNWInCcOXT+fM+gOsG70Ar4gAnl3zJoU3%0AbnF57ymiB3ag67QhrB+zgJvnrtF0cEeGr3idrztPRV+mxS8qhP6fTmTr5G9J/esS0f3b03nqYFL/%0AuoTJYLTD/d3R4IcZqM5fI67dS0i83Yhc/Ta6nEKyluy0ovN8vC113xrF5efmoTqbhPeQLtRfNJ1z%0AnSejTcuuJBQICP9oIkaV5oH4eRC4vPEBhmuJFL04HIGbO67vfIy5qADNz5tqfMd53GTMJttvpvpu%0AAboDex3Jrl3Inn8DU/o1VB+9iMDFDfnYdzCXFqE//LMNreHMIbQbv7ZbjuqtoVbXwtCGyIZPwZSW%0A5BC+q2L6jtM08nNj57gu5JfpmLztJJ4KKaNaWjsANHoj/9nyN8NiQ/l6UCuS80p4f+95Hgv1IczL%0Ahbf2xCESCNj4XEeEAgHv/HKOzw9dYmaPJg7lv/0PUyg4n8Ketq8h81bSYc3raHKLSFpsPYeV+bnT%0A5ae3yTtz1W45j62YSt6Zq+xqORmBQECLheNou2gSf/RynGPtfrH8x81s3fkrIXUcvzB6N/RfMoXs%0A+BSWdfgWhZeSgSsttsPpZdbfPbxHLO2nDmbLqE/IvZRG7NjeDFwxnR86WmyH3gvHg0DAiq4z0Ku1%0AdJjxDANXTGNx68kV4+OKrq9T7CDbwT8qhIGfTmTDxC9IOX6RqD6tGL54Cl91e51iO7riqY/GIZZK%0A+KaXRVcM/e5Ver05nD2zLUEz/eaMJigmnKKMPJt3O770JM0Gd+LH8Z+Sl5xJp/88xYil0/iu70yr%0AAP6HgdPAVzBlpaJeNAOBsxKnp6dgLivCcLLawqhYgtMz0zCc2Yd28+cIvYOQPj4WY/J5zPlZSPuO%0ABYEA9dKZoNci6fw0ToOnoP5uqlVAoCPgNvsDDGBK/EwAACAASURBVImJ5D07HKG7O27zP8ZUUID6%0Ap5p1g8vLk234cpnwEpLGjSmY/DKm4mJcX56E2+y55D8/0qH8A8gnvosxLQn1O6MRKN1RvDwHc3Eh%0A+n22iwiGE/vRrLJdXAFwGvQCovAoyj6ZillVjNMzLyF/8T1U7zk+CLM6ui6bQt75FLa0s/gLeqye%0Ajjq3mItLrPu83M+dPpvfJqeGsfZRYtqibTSq68+ueS+SX6xi0jc/4aVUMKpnayu6zYfPsu3oeZa+%0ANow6vh4cvZDM1O+3ERbgRYNgX95f9QtgZtvs8cidJHy97RCTv93Cbx//B4nIsYGYzq/PwZicSOl/%0ARiB0c8flrY8wFRWg3bm5xncUL0zCbDJZ3ROF1kPxypuovpiLISEOacfuyIeOoSQhziZIqrbR8ofX%0AKDqfwr42r+Lk7UbrtTPQ5hSRvNjaH+Dk50H7Le9QUEPb8e0RS+SMIZwc8yklV9IJH9+XBq8N5NQL%0AnzuUf6hSD6+MQKh0x2VmeT3sukM9jLGth8KRvayuRZFNcJ78NoarjrGHqsJ5mkUG1aSRCN3ccX7j%0AQ8xFBWh31yyDfMwkqCZD0ajeVteiyCYoXnkL4yOQod6yN1Cdv8b5di8i9najwep30OcWkb3Eet7t%0A8XhbgmeOIum5uRb/2NNdiFg0nQtdJlXYPxlfbibjM9sgcUfD/4v30F5MIq3P84g83fH/7gOMeQUU%0ArbbWD27PDsT1qR5kTngLfVoGzt3b47fwLXRJqeguX8P3g6kgEJD25DjMag2er44h4Ns5pHYfAQ9o%0AX97GoMVTyIpP4fuOljneMyumo8ot5mS1OV697rF0mDqYTc99wq1LabQc05shK6azqNM09GotnV8f%0AQkB0GKsHzkJfpqXvxy/Qb+EEfhr3GTI3Z4aunkHchoNsHvMp7nV8GLJiGsXpuVze8zcSuRMj1s8k%0ANykDgfDhk8EPWGyZty7u+C3OXkoGl8t0qppMEeUybX7uE3IupdF8TG8Gr5jO0tsyvTWcoBb1WTto%0ANpqCUrrPGsXAJVNY2mU6AFED2tNpxjPkJt1EpnR+aL7vFV3KdfTWch3dvVxHX7Kjo3ttfpvc/wId%0ADdBiuUU/HGj9KlJvN1r9aNEPKXb0Q9ut71B42pZvdXoue0Oet7oXOKg9oeP61EqAym1fzuYqfqUh%0AS6bwXQ1+pSfK/UqLyv1KT1fzKw1bPp2z6w+wvtyvNLKKXymwaTgDvnyZra98Q9L+s0R0iuaZJVPJ%0AvXqTG6cSrf6n9+znrAJCHhSPL5nCrfgUfn3sW+ReSp5cNZ2y3GLiqq0HhfaIpc3Uwfw86hNyL6fR%0AdExvnlwxndXlNh3A/jd+4PLmPx+ap3tBQFQIQz59kR8nfsG14wk06dOaZxe/xqfdptu14QZ9NB6x%0AVMwXvWYgkogY8d2r9H1zODtnr8bVx53nl7/Oz++t5OzWP1EGeDJ6xQx6Tn2a3R+sZdvMZWybuayi%0ALKFIyKQ9HxK/+y+HyTdt+yka+bmxa2J38lVaJm35Gy9nJ0a1irCiW/RMO6vrYo2ewT8coHuDAIfx%0AVhOmfr6GqLAgdn8xg/wiFa8sWIGX0oXn+nWyotu87wRbD5xk2dsTqOPvxZG4K0z9fDXhQb40qBvA%0AyVXzrOjPXknlre820CSizqMU51/8F8L88EPev/gvw/+J435SU1N588036dixIzExMXTo0IFJkyZx%0A8eLFGt85ceIEkZGRaLVau8+XL19+3wEqw4YNo3HjxuTk1N4uuEcJ75gwvKLq8tf8DehK1BSnZHN+%0AyS80GtnVhrbRs924sukwt85ew6jRc+773WA2E9Iz1oZWIBTQYd5oTszbgFHz6LJdAEgaNUBSP4LC%0Ar5diVqkw3LhJybrNuAzsZ0OrT0wm7515GK6ng8mEev9hTKUqJOEhtgULhXi8MZnCr5dg1jo2Y4Ei%0Aph7yqDBufrgKU0kZ2tRMbi39Ge8RvW1ohTIpGR+vQXXqMhiM5G38A5NKjXNzS9Ss94helJ68RP7W%0Ag5i1eooPnuFSj8kOD1ARBoYj9AtB99s60Kox52ehP7YbSYvu91eQ1AlhaBT6g1stWVXKStDtXYO4%0AWSdwsGPwNtoN7cbFA3FcPBiHQavn1I4jZF65QcuBHW1oXb3diOnVil0LNqAqKKH4VgG/fr2FNkO6%0AIBSL8I0IwslZxonNBzEZTRRm5XPx4FmCG4c9Ellcm4bj0jiEqx+sw1iiRp2SRdqi3QSNsq0XkUzK%0AtXnrKTp5BbPBSOa6AxhK1bi1qP9IeL0NeXQ9ZI3CyPxoJaaSMnSpmeQu247H8D42tEKZlKxPVlN2%0A+hIYjBRs+h2TSo0itiEAyh5tyF22Hf2NbEwqNZlzluLaqTliX0+HyiCJbIA4IoLi7xdjVqkwpt9E%0AtWEziqeesKE1XL1G4ex5GG/cAJMJzcHDmFUqxKGhCOQypM2bUbJqNaaCAsxFxZR88z3yPr1A7NgY%0A1NttJ/mDtRhLylCnZJG+aBeBo3rY0IpkUpLnraO4vO1krduPsVSNskUDy/fwVnJx4udkrv3DIbzG%0ADutC0sFzXD1wDqNWz4Xtx7h1OZ2YgY/Z0Dp7K4ns1ZL9n2xEXVBK6a1CDn+1jWZDOiEUi6jfPRaR%0ARMSfX29Dr9aSdSGVsxsO0Hx4NwAiezYnYfdfpJ28glFn4Mz6AxRl5NGgR3MA2ozpzfltR7l26DxG%0ArZ64TYdYMWj2AweoOMdE4BwVStq8NRhLytCkZJK55Gf8nu1pQyuUSbnx4VpKT17GbDCSs34fRpUa%0Al/J6uA2/53tjKCmjLMHxO8wBRBGRiEIjUK9ehLlMhSnzJpqfN+HU07Y/3IakeRtEdULRnzr+SHi8%0AG4TBEQgDQtHuWQ2aMsy5megO/4ykjW093BcEQpwGTkC7ezUYHDvXSMgqJDGnhFc7NcTVSUKIhzPP%0Atghj6/kbNrS/JWbi6iTh+VbhyCUiGvu789PoToR5uVCmM3AyLY/xbevh5eyEh0LK1C4N2XXxJvpa%0AcJ7VBI+mYbhF1eX83PUYStSUpmSTuOQXwp/tZkPr5KXk/NwNJCzYYvNMIBGRtPxX4udvwFimxaDS%0AkLbtGG6RwQ7j/UEglUpZv+xL6gb9s0EqfjFh+DSqy+EPLbZDYWo2p5f9QswIW9shZmQ3Lmw6TFbc%0ANQxaPScXWWyHiB4W2+HK7r/Z/95qNIWlGLV6EjYfRuHthsJL+UhkaTG0C0kHzpF08BwGrZ7zO46R%0AfSWdpjXoika9WvLHgo2UFZRScquQg19vI7ZcVwAUZeTywzNzUOXbZmdr2KM5pzccIPtSGgatngNf%0AbEXh5UpwbIQN7YNA6B+KwLcOuoObQafGXJCN4eSviJt2saEVNWwNWjWGv/eCQYcpKwXN8ncx51sy%0ABxmvnET/+1rQqMBowBB/BIGzEoHCtVZ4rQniBpGIIyIoXbrIMle6eZOyzZuQ96tZN0hbt0EcEoru%0AL2vdYFaVUrr4e0y3boFGQ9mWnxAHByP08nKoDMK69REGh6PdttyiG25loPtjK5KOfe/+cjWY1WVo%0AtyzFXJADOi36/dsQ+gYhcHPsnLU6vGLC8Iyqy+n5G9CXqClJyebikl+ItOMvkHkpOTV3PXELbcfa%0AR4mE1EwS028xZVAXXOVOhPh5MqpHK7b8aZvp4VJaFrERwYT6eyESCukUUw83FzlJ6Rb/Ts8Wkbwx%0ArCfuLnKcJGKeah9NQUkZ+cVlDpXBMleqh3rNYrg9V9q5GaeeT9b4jrh5G0TBtnMlp36D0R3+HUPc%0A36DXodv/CyVvv+LwABW3puEoG4dwqVxPq1KySF68hxC7etqVix+s48oC+0ETES/149r3uyg8ew1j%0AmZakL7c/kgAVUXgkopB6qNeW10PWTTS7NuPU4w71EFteD6fvMGcVClGMm4J6zSKHZ8MUhTdAFBKB%0AZt1iUFtk0O7ejLR7zWOruFkbRMEh6M/cQQaBEMXYV9H8uBj0jvaPRaCICiV9/mqMJWVoUzLJWvIz%0APiPt2T9OpH+0htJTFvsnd4PF/nFu3sBOyY8OTo3rI40MJ+/zHzCVlqFPy6Bo9VaUTz9uQ6u9kkz2%0AjI/Qp1r8lKrfj2AqLUMaUReA0t8Okzv/W0xFJZh1ekp2/I7Iyx2Rp/tD8egfHYZfo7oc/HAD2hI1%0ABanZ/L3sF2KH2473sSO7Eb/5MBnlc7y/Fu/GbDZTr0csApGQps905shX2ynJzEdTpOLQgs3U694M%0AF193glrUR+os4/DCzRg0OnKTbnJi8R6aDusCgMTZiXObDrP79SUPJc9tmXzLZdKVy3Rq2S80tSNT%0As3KZMstl+nux9bxVW1LGwXnrKMnIQ6/WcuqHvXiE+ePia/nuIicJawfMIvPsNZuyHQWvmDA8oupy%0AppqOblCDjj7zX6CjwaIfXBuHcOkDi34oS8kiZdEe6o6y1Q9SL1cuf7COxBr0Q1WInGU0fHcECW+v%0AqhU+Y4d14aodv1L0HfxKB6r4lf78ahtN7+JXii33K8ndXTj67Q4Sfz+N2Wji6oFzZF9Oo26bhlb/%0AU69rU3zqB5G0/+xDyeYbE4Z3VF2OlfeNotRs4pb+QhM7Nl2Tkd24tPkw2XGW9aAzi3ZjxkyYnfWg%0AR4FWQ7ty5UAcV8p99HE7jpJ15QaxdurFxVtJVK+W/LpgI2UFJZTcKuTA19toMaQzQrEIoVjItpnL%0AOL35kMVHn55L0qHz+DWwHxTx2Ni+FN7MJfGgY7KHJWQWknirmCldGll8NJ4ujGoZzpZzd8+k+O2f%0Al+naIID6Po/Glr6NhOR0EtMymTK8L64KOSEB3ox6vCNb9v9tQ3sxJZ3YyFBCA30QCYV0bt4INxcF%0AiWm2WZ2MJhMfrtzOa8MfRyaVPApR/sW/+BePEP/zQSqXLl1i8ODBeHt7s3XrVs6dO8eGDRvw9vZm%0A2LBhnD/v2GNYbuPq1askJSXx2GOPsW3btkfyn7UNn+gwStJz0RVVOllyL6TiUS8QibPMitY7Oozc%0AqulUzWbyLl7Hp6ltuq0GT3fEqNOTvNtaIbWZOZQRJ75gdMJiOn08FrHCqVblAZA2bIAhMwtzSWUQ%0Ahv5yEpLQuggUcita7em4iqwoAicpLkP6WxaFT56xKde5X0/MOj3qfY4/JkcRHYE2/RbGIlXFvbIL%0A15DVC0bobC1D/rZD5K6p3EEuUjojdJajz7Ls4nRpFYXuehbhy2bSNGEdDfd+jmvHpg6XQRgYhrkw%0Ax+LgLocpMwWhTxBIZbb0fnWRjZuD4q3lyF9ZgCgiphpFlV2mahUCJzkCDz8HcW+NOtHh3LhgvXh7%0A40IKdWNsFxaCokIxGU1kXE6zopW5yPGLCCQ9IYXCrHw6jOqN2EmCZ7APUV1iSdhv2+YcAWVMOJob%0AORiqtK2S+BSc6wchqtbns7Yc4eaq3yuuxUoFYhc52kzbyHRHQt6kHrr0bEzFlTyrE64hi7DtD4Xb%0AD5L/Y2XUv9DV0h8M2VV2NVfZsWxSazHrDcgaOTZISNIwEmNWtXEpMQlxSF0EcmsZdGfj0F8s340m%0AlaIYNACz0YTudJWU3FW6g6mkBKFCgdjBC5cuNbQdhZ22k73lTzJWVe7cFisViKq0ncI/L1BcbTdI%0AbSIwOqwi1fBtZCakEGhHX/lHhWA2mrh1uXJhPvNCKk4ucrwjAgloEkb25RuYTWar51ZlVdsErylS%0A4R9lCXas0yoSdX4Jz214mxnxSxmz9X38m4Q+sGzOMRFob1jrB1V8MvJ6wQir1UPu1sNkr65Myy1S%0AKhA5y9FlVvYHiY87Qa89Q+rbSx+Yp/uFOKIBpltZmFWV/cGQnIgoOARkctsXpFIU46egWvy53QUV%0AaYduuH21Co91v+A661OE/o8gBX9wBOaCW6CuouNuJiP0DQYnOzrOPwT5yx/i/MGPyKd9iaiBfT0s%0AbtEFDHqM5485ivUKXMouJtBNjlJWafA38nUjtUCFSmd9/F7czQLqebsya+95On7zGwOXH2LPpZtW%0ANFWzzyqdJJTpjdwodNwinkdMGGU3ctBXmcMWnE9BWS8QcbW+UHQxjYxf7R9rYNYbSV1/qKIceaAn%0A9Ub34MZOx+2OehA8O6Q/ri6PbldmTfCLDqMoPRdtle9+Kz4VTzu2g190GLeq2Q63Eq7jXz5+Xt5+%0AjJLyrCNyT1dajO9L+onLlGYXVLzS8c2hjD/+BS/HL6bnR2OR1KLtEBgdZnU0G0DmhRQCY2x1RUBU%0ACCajiewadAXAkUW7MFbrO1VRNWOK2WxGW1xWoSseFkK/UMxFuaCtrBdT9nWEXgE2825RcH1MOelI%0A+45F/uq3yMbNRxTVtuK58eJfmEvK53pyVyStemO8cQVzaWGt8FoTxA0aWOZKpVV0Q1Ii4rohNnMl%0AAKRSXCdNoeSrzzFXPzJnxQ/o4yqd9yJfX8xaLabiEofxDyAKqY85LxvKKmUw3riKyL8OONnKIAwK%0AQ/H6Z7h8vgXFe4sRNWpe8Uz38yqMiZV+DYGHD2adFrPKsTJUh1dMGKU3rP0FefGpuNkZawsupnHj%0At0dj09wJl9KyCfRyQ1mFv4Z1/UjNzkelsd6w1LFJBKcS07h8Ixu9wcjBc0lodHpalC9O9GvTmABP%0Ai7M/v6SMNX+cpHm9YHzdXRwqgyjcdq5kTE5EFFS35rnSuFcpW/q5TWYhcaNozCVFuMz+HPfVu3Cd%0A9w2iMMdvOnCPCUN9Iwd9lTlrUXwKLnZsh+KLaWTXoKcRCvBoYTlGoOOv8+hzZRltN8xEUdfXkewD%0A5fWQU60eUu5SDy+8Stky23qwIuvUC/Q69H8dcgTbVhCFR9qRIalmGSRS5GMno/7hizsGMkk798Ks%0A1z8SGezZP2U12D95Ww+RY8f+0VfZXa98LJqoXz+l+ZV1NNr1CYpoxx8h4BRVH0NGNqbiynrQXryK%0ANLyOjZ9Sc/Ic2njL0T0CJynK4U+B0Yj6rzgASncfwJBlCaQTerjh9twg1KfiMd6yzeR2P/Avn+Np%0AqgThZV1IxateINJq39m/ur1tNnPr4nUCmobjEeKHzM254pgcgPxrmeg1OvyjLX6X6jnkNEUq/Mrn%0ARGW5xcSt2/9QstxGxbz1HmTyiw6z4hmzmexymQCOLPyJtOOVWYNcAz3Ra3Soy9tl/MZDlN5y7Fyp%0AOjz/B3U0gFu5fjDcg34ouZhG9t57O54u/D9PUHAyiaJaChQKsGMrZNXgV/J7AL9SVhW/0rVD5/nz%0Aq+0VzwQiIS6+7pRkVdpFYicJfeaMZs87KzEZHm4ziE90GMXVbLqcGtaDfKPDKo72AcBsJjfhOn5V%0AvkODJ9syct/HTLy0lAHr3kQZ4jgdHRQdRka1esm4kEqwHR99QLmPPqtKvdwsrxefiECKMvOJ2360%0A4llgkzAa92nF+V22QZoypYKurwzglw/X1Z4w1XApu7DcRyOtuNfQ343UfBUqbc12ZlqBil0J6bz4%0A2KMPyLyYkk6gjwdKF0XFvUahQaRm5qBSV5t3N2vEqYvJXE7NQG8wcPD0RTQ6vd2jfHYePo1ELKZX%0A2+rrQ//iX/yL/wv4nw9SmTNnDp07d2b69On4+PggEAgIDg7m/fffZ+rUqYjFYtLT04mMjGTdunW0%0Abt2aXbt23bXcUaNGsXDhQg4dOkSzZs3QaCrT3ufn5xMVFUVcXFzFvZ9++omuXbvyxBNPsHWrdXrG%0AEydOEBsby8qVK2nevDlnz1qcZGvXrqVv3740bdqUfv368ccff1j9x+TJk2nXrh0tW7Zk/PjxZGY6%0A9nxImYcL2kKV1b3b1zJP13uirU6HQECzl58k7hvrYweyTydx80gCGzpOZ3v/2fg2r0fH+aNrR5Aq%0AELopMZdYO+9uOySF7m523/F4eypBh3fjOnIIudPfw5RXYE0gEOD6/HBKVq6vdX7tQeThirHIOtOJ%0AsdAig7j6966Guh+/jCoukdK/EgCQBnjhObgLOSv3EN9yDIW7jxG+7C0kfo7dhSdQuGLWWLcXs7q0%0A4pnV/aI8zPnZaLd+S9mCF9GfPoDTyBkIvAJAp8V0/RLSLk+DsxJkzki6DcFsNCBQONY5eBvO7i6o%0Aq9VHWWEpLnbqwtndBU1JmQ0tgIunEl2ZlmUTFtLzpf58dmUts458Q1ZSOgeX2x6B5AiIPV0wVOvH%0A+gILfxKvO7ethp9OpOjMVQqPOz6db1VY+oM1z7czAYk87hwhHvzRK6jPXUF14gIAxftP4j1hEJIg%0AXwRyJ/xeGwECEDvY0SxQKjHZjEuWndY1jUtuM6bh/8cvOA97hoK33sWUX4BZrUEXdw7XMc8hdHdH%0A4OqC6wtjMBsMCJSOjZaXeLqir5aByVDRdu783w0+fZHiM0kUHa8521ltQu7uUuEsug1NoQqFh20b%0Al3u42vTZ22dlKzxdkXu4oKlWlrqw1FKWQEDivrM0fqItdVo2QCgR0bBPS4KaRSAvb1PKAE+aPtOJ%0A3+f+yBftJpN18TrDfpiGuIrReT8Qe7haOXMADOX8SjzvXA/hC/5D6dlESv6qrIeQ2WPIWfcHmmsZ%0AD8TPg0Dg6ma1CAlU6G2h0rY/yJ95HsOVBAwXbHcLGW9cx5iWTPFbr1A4cRim4iJc313g8MxCAoVr%0AhU67DXNZSfkz63owFeVhzstGs+FLVHPGYPj7D2Rj3kbgUy2YRiBA2nUQuv2PZndbkUaHq5P1jpTb%0AASuFausdsdklGg5czaZNiBe/TezOmDYRvPvLOS5nF6GQimlRx5PFx6+SX6alWKNn0bEkxEIBxRrH%0A7ayVerigq9YXdOX6TXqXuVJNGJS6kidOf41BreP068sfmsf/i5C5u6C1M76CJdCkKuTutuOnplBl%0AQzfmwAL+E/c9bnV82PmfymOxMk4nkXYkgeWdp7N+4GwCYuvRfd7oWpPFnq5QF6pwttN+5O6uaGvQ%0AFfboq+PK/jhajuiGb2QdRFIxrZ7tgTLQC7lbLc0/5M6YNdb8mcuD6ARy6/8QuHogqt8cY+pF1N++%0Ahv6v3Uj7jUfgW9eKTjZuPorJXyFw80a747va4fMOECrdrIJ5oVI3CNxsdYPzqOfRX0ywCkaxB4GL%0ACy4vT6Zs0waH7/YXOLtiLqsmQ3lQicDFWjeYC3Ix5WSiXrmA0hkj0B/di/zl2Qj87GRxUrggG/oS%0Aut+3gOHRZil1sjPW1uQv+G9BYakaV4X1AotbeWB7Yana6n735pE83akZw+aupNXLC3lz2U5mP/84%0A/tXmVP3fW0q36V+TkVvEJxP6I6gamekACF2VNgFJ5tKa50qyIbfnSnE2z4SePki79kW96nsKJz6D%0AIfUqLjPng7T2NwxVhcTDxSpABUBXbjtI72J3VoXUU4lIJiV4SEfOvPQ1+9pOwajR0XKZ44/pFroq%0AK777bdyxHp5+HkNiAoYE23qogECAbOAINNsct8hl9Xcu9tpSuR3qak+G5zAmXbyrDE79h6Pd/miO%0AKxbb8Y8ZKvxjd7Z/Qhe8jOpsIiXl/jHN9Sw0KZkkPTeXuBYvUPr3RSLXz0Jkx06sTQjdlRirBUoa%0AiyzXNfk0fGZNIezkDtyfH0zWq7MxVvNT1tm5jLA/NyEJ8id72jy7ZdwP7Nm99zPHU5fb23IPy7zD%0ApqyiMuSertw8lYhBraXTtCGIZVLc6/rSfFQPZO61H4z9sDJpClXI7bQNJ6WCHrOe4+SSPRi1j1Yv%0AW/FxB3vov1VHA0g8XdDX4Je8H/1QFSJnGaFje3Hty+13J75H3KmdV4fiDn4l+T34laqj+8zh6Mu0%0AJOyq3DjR6dVBpJ9J4not+NXkHvdu08lqoJWVf4f8pJvkXUnnp8FzWNX+NdT5JfRfMwOhxDHZzxV2%0AbLiywlIUdtq8wo6P3p4NF9q6IXOTVvPS1tmc3nyIUxsP2pTV7rleJJ+4xK2kmzbPaguFaj2uMmsf%0AjVu577C6j6YqVvx1lf7RdfB0wGbwu6GopAxltQ2kbi6W64IS63rq0boJT3dvw9C3vqTlc2/zxjfr%0AmDNxCP5e1pnATCYTy3ce5IWnbDP7/It/8S/+b+B/OkglLy+PM2fOMHKk/fOkR48eTVRUVMX133//%0Azf79++nXz/aol5rQvn17pFIpR44cqbi3f/9+/P39adasGQA6nY4dO3bw1FNP0aNHD7Kzszl16pRV%0AOXq9nuvXr3Ps2DGaNWvGb7/9xjfffMOCBQs4ffo0r776KlOmTCEjw7IwtGDBAlQqFfv27ePQIctu%0AhPnz598z3wC3bt0iISHB6nc33Jd/5R5o63ZrilAiIrXaTpjt/Wdzef1BTDoDhVczODF/A/UGtEco%0AdcRC0v05jQrmfcbNTv0o/mENPp/PQ9KgntVz2WNtEIjFqA8draEEB+B+HV9iEaFfTUXWoC4pL35s%0AVU7RvtOUHDmHSa0l65ufMBarUHZvWbv8PgQMZw6g3fQF5vxs0OswHN+DKSsVcVPLcTraLd9h1utQ%0ATP4M+cS5GFMSwGiwOSPZobif+rgDqbOHK+OXvc7er7cwvdFzzOk0Gc8gbwa+M+rheawF/uySi0U0%0A/m4SLpHBXBjv+LTK9pm4T3qxiDqfT8Opfl3SXq7sD5lzl6G5nEq9HZ/R4PfvMeQVoUvLxvyQZzff%0AE+6zTxd98ilZPfpSunI1np/MR1zfMi4Vzv0Qs1aHz/rVeC/5Hu2Zs5j1eoen7Abu2yEvEIto9N1k%0AnCPrkDD+MwdxVcN/30+XvRuxnee3z5k/v+VPji/ZzcAv/sO0U98R0SmGS7+erDjORwDEbz1C5oVU%0AdKVq/pi/HmcvJXVbRd47gzb83Ce5WES9b6Ygj6xD0oSFFffdOjXFpXkD0r/86cF5eVDcowzC4BCc%0AejxB2Ur7C6RlSz5HvWoR5tISzCVFqL5bgNDXH3GjR7Hb4t6EMPz9B5q1CzDnZVl2zf65E1NGCpLm%0Ana3oRA1bgFiMMcE2LaqjYLbZx1gzZSM/JX0bBSGXiHiqcTCN/d35PdFyPMgHfZriJBYyYPkhnv3x%0AKC3reCEWChHVwjnyd0QtLxJuDR3NruaTvbyz1AAAIABJREFUMOkMdNrwRq2X/38G9zW+3p1mRdfX%0A+a7ZS9xKuM6wn96tCOJbP3A28RsOYtQZyL+aweEPN9Cof3tEtWk73Jcd9ODt4ciinVz67RTPrX6D%0AaUe/wi3Ak+snLmN6BLrbFgJM2akYL/0FBh3GC0cxZSYjbtjKikqz7C3KvpqM6VYashFvgfjBgivv%0Ak7V7gigkBPnjT1C66M7BM0JPT9w/+xLD1SRUq1c+PH/3gnuUQX90L5ql8zDnZIJei37fNkw3riFp%0AbZ3qXqD0RDH1E4w3rqHbtdYBDN8D/heHwntUb7v+usDO4xdYO/M5TnwzjU8m9GfWqj1cSLXeLLRj%0Aznj2L5xEZB1fxixch1r3KBYl7+3DC4NDcOreD/Wq72soRoDu8G8YkxNBXYZ6zWIEbh6IG0XXIq81%0AoBb06O0iUlf+jio5C31BKRc/WIdbTBjO4f4PXf49M3AXVNTD6hrqoRyS2LYglqA/eeSOdLWLe5Qh%0AKARpt36oV995bBXHtrHIcOq/1z8mEIsI/3oK8gZ1uDpxQcX9zC82kzr9W/TZBZhK1dyYuxqTVo9H%0A79a1zbEdpu5PhpxZX5DSqj8Fi37E/5s5SBtaZwm48eQ4Ujo+g/byNQJXf4pAVguLk7Xj9rojgaa4%0AjJ/GfU7oY1FMPvUtT335Ehe2HsHkoGNCa8mVVwFnX3eGb3yb7ITrHP38nz86539SR0Ot21nBQztR%0Acjmd4oS7H4tyX6hFv5K952Y7fu3ubw6jyVPt2PjCpxVBUN71g2g2rAu/z63F4MBaWg869PZKjs5b%0Aj7ZQhaaglP1v/IBrsDeBrRvW/NJD4n58k/dCm/r3Zd5t8Dzf9n+HJn1b0+v1odZlCAW0e74Xx1bs%0AraGEWsS9umjKUaTWsetiOiNbOD4rWE2omjH0Ttj55xl2/nmaHz94hb9XzmXB5JG8v3gzF65ZHzn9%0AZ9wV9AYjXVtG1VDSv/j/DWaT4P+L3/9PcOzWUgfjxg3LoBUaGnpP9AMGDMDF5f52qEkkErp3786+%0Affvo0aMHAH/88Qd9+1aeJb1//35EIhGPPfYYIpGIXr16sWXLFlq2rFz41+v1jBgxApnMsovnp59+%0A4umnn6ZJkyYA9OrVixYtWrBr1y4mTJjA7NmzMRgMKBSW9Fg9evRg0aJF98X7xo0b+eabb6zuTaVV%0ADdSgzi/GycP6+8g8XDCbTKjzrM9T1+QXV0TJ3oaThwsFV9Kt7oU/0Ya0fXfYdVGOkhu5CMUi5F5K%0AVLV4fIipsBChm/VOBKGbErPJhKmg5tSLZq0O1c5fkffsinP/vhQuqNzJqejeGfWRR5f23ZBXhNjd%0A+luL3C0yGPJsz7kXyKRE/PAWQpkTiYNnVmRdAdDnFGCsckwKZjO6mzlIfDwcxj+AWVVskzFFoHDF%0AbDJhLrOVweb9ghwErhYezcV5aNdXLqwid0EglWEudsyxM60GdmTYRxMqrm/Ep+Bcre07e7hQkmsr%0AR2l+MXJXBQKhoCKN4+13S3KLiO3XDm2pmsMrLRPb3LRs/lj0M6M+e5ltc9c4RJ6q0OcVI6kWXS7x%0AtNSL3o48QpmEmFWvI5I7car/+xWZMx4lDPlFiKvtLhJ5WHg25hfZ0AucpIQsfQehzInkZ9606g+m%0AYhXp06wDbfymPos+27FHGJkKCxEqq49LbpZxqfAOKWF1OtR79iLv3g3FE49T/PlXmG7lUDDznQoS%0AgVKJUC7HmJPjKPYBS9upnslJ7Olyh7YjpcmqGYjkTpzt/65D2070wA48+dELFdeZF1KRu9vujFLZ%0AGT/L8opxcpVb9VlFuV5U5RZRll+MV5i1A1zu4UpZQWnF0VGHv9rG4a8qj/0b9sM0bsZZUsyW5hRZ%0ApUzWl2kpKyjBxcd+Bp27wZBXhLjaeCQp7w/6GvRD5Io3EcqduDjw7Yp6EEjFhM4bT+rbyzA7MNuF%0APZiLCxFU27kpcC3X08XWfdr5xamoN67AXHiPfVSjxlxajNDTu7bYtQtzaTEC5xp0nOruOs6UfwuB%0A0jqjmTimPYaLp2p4o/bhIZdSpLZeZCvS6BGUP6sKL2cnG9pApZw8lSV9q79SzhcDKufAhWodGoMR%0AXxfH7eTR5pXYzGGdyuewWjt94V6hzszn3PtrefLct3jEhFJwLuXuL/1/BHV+cUWmqNuoyXYos2M7%0AyD1cyK1mO1jKLeHQ3HVED+tCWLemJO05aUNTnG6xHRReSkoewHZoOrADT1XVFfGpNjsh5R4ulNrR%0AaWX5xciq6YrbO4VLc23nItVh0Or5ZfYafpldOdd7ee9HFGcV3OGte4dZXWKbMUXugtlsqsjyVEGr%0AKgKZ9W5lc1EuAmc7ekldgn7/RsQxnRBFxGC84rgxyjJXqqYblBbdYC60/saur05FtXoFpoKa24Eo%0AIBD3hZ+hPfEXpd989UiC282lRQicred7AudyGUrv3k5MedkI3L0q3/UOQPHaRxji/0a78XswP8IA%0A/XJo8mz9BbfHWs1DjLWOhIernEKVdcaUIpUagQA8qqQiB1h/4AyDOzajSWgAAJ2iI2jVMITdfyVU%0A3LsNT1cFU5/uxraj5zkSf42eLRy3+GIqLkTgWq0t1TBXUkx4Dc2mlTXOlUyF+VZHvaBRYy4pQuju%0A2MyqurwSpNXajrS87ejsjLM1QZtXjMlgtMrKor5hsXucfN1RJWfVDsN2YLceXGqoh/F3rofbkLTr%0AjP607TECjoLZblsqt0OLre1QxbjX0GxehbnozrpJ2rYLhjOPTgZ9XrGN/SMut39q8o/VXz4TodyJ%0AS4Pexlhwh2PSTCZ0GblI/B3bH4z5RYiq+SlF7jX7NG7DrNVRsv03XPp2RjmoD7nzv7V6biooIm/h%0AEpSD+6Do2ArV7w8e/FSWV1wxt7kNeXmfLbMzx6ueYUTu4ULOlfQKWrmHC/qyyqMe5O7OFc/STyWy%0AasCsimeRfVtRWktzIis+84qR3YdMd5u3utf1Zei6mVw7EMe+91dbHd3yT0D7P6ijoVw/eFbTD573%0Arx+qIuDJtjUfG3ePiB7YgSeq+ZUU9+hXUt3Br1RW7lfyvItfCYGApxZOIKhZBCsHz6bwRqWP7/G5%0AYzj8xVZUOXefT94L1HnFyKrbdO72bTp1DX0jz45NB6BXadAWqnD2c7f7/H4RO7ADAz8aV3F9Mz6l%0A4tvehsLDFZWdtqOyY8MparDhzGYzWZfSOPjdDgbOH8dvCzZWPAtr0wixVELq35drRaaa4KGQUljN%0AP1ek1ll8NAr7GwYOXM0ixMOZIHeF3eeOhofSmcJS62w1haVlCAQCPJXWNuf6X4/ydLc2NImwHKvZ%0AKbYRrRrXY9eRMxX3AH4/cZ5OsY0cnrnwX/yLf/HP4X86k8rtwclgqDyH7eTJk0RHRxMdHU2TJk3o%0A2bNnxbPAwECbMu4Fffr04cCBAxiNRlQqFceOHbPKxrJ582b69euHSGRJXda/f3/27t2LSmWdxqrq%0A/6elpbFixYoKXqOjozl9+jTZ2dkAXL9+nUmTJtGqVSuio6OZM2cOOt39LRwNHTqUrVu3Wv3uhJxz%0AKbgEeVtN2n2ahlOQeBNDmdaG1jsmtOJaIBTg3SSU7LNXrehCesaSfije6p5X4xDavjvC6p5H/UAM%0AGh1l2bVriOguJiLy97UKVJFGRWJIuY5ZrbGi9f5sLi5D+lsXYDaDwfqcP1nHtmhOPNxk935Qdv4q%0A0iBvq5Sjzk3roUm6galMY0Mf9u10zHojSSPes1qQB9Ak3UDeOMzqnjTIB93NW45hvhymm8kI3Lyh%0ASqCKMDACc85N0Fm3LUnngQjDGlvdE/oEYi6w9A1Rg1gE3pV9SVQvBlNhjsOCVE5u+5NpkaMqfmnx%0A16jTxPob1o2J4Hpcks276QmpIBAQ1CjUirasqJRbyRkIRUIE1XaWi6Vi7jHo+KFRHJeMLMjbKlBF%0A2SwCVeJNjNX6PECTxa9i1hs5O2TuPxKgAqA+fxVJoLdVGlxFTH20NfSHul+/jllvIOXZd2z6g6J1%0AY+RNK89gV8RGIhCLUCfUzpm1NUF/+QoiP18EVcYlScNIDKm245LHx/NQDBpgdc9sNmEuH5ec2rVF%0AHFKZkt+pdUsMWVmYcnIdKAGUxF2z03bqUZaYjtFOPUQtnoJZb+TckDkObzvx244wP3JMxS/jfDIB%0A0aFWNIFNw7kZd9Xm3cyEVAQCQcUZ2ACBMRGoi1TkJmeScT4Fv0Z1EYgq+21Q0/CKIBTPMH8a9Ghe%0A8UzsJKFOq0hunE4EIOfqTauyJQonFB6uFN18sPoqPX8NpyBvq4Ah52b1UCem2+0P9b+fillv5NLQ%0AWVb14NK8AbIwfyK+nESLCytpcWElLq0aEjp3HA1WvPlAvN0rDFevIPT2tQpUEddriDE9FTSVi0pC%0AHz8kjZshHzYG91U7cF+1A2mHbsgGDke5cCnIFSgmvIbAo8qCnqsbAqU7pmzHHl9kSr+KwN1ax4nq%0A1MN0Kx101vUg6f40ogjr3cpCv2BMedlW98RRLTEm3j3It7YQ5edGVomagrLKuWZCViHhXi4oqmWq%0ACPd0ISm3xGqHTEaxmgClJY3rn8m3SM6rbF/HU3Pxd5Xh52qd9rU2UXAuGUWQt5WD06NZOMU16LOa%0A4BIRQL9TX1ktpN3e0WbS/xNZLv67kX0+Bdcgb6tFDP+m4eQl3bRaiLhN61dlLBYIBfg2CSUz7ioS%0AZxnjjnyGb+PK8dFsMiMQWL67b+MQOr9jbTt41rPYDqUPaDuc23aEDyLHVPxuxicT2CTUiiYopmZd%0AgUCAf6OQKrQWXZGXfPfjWQMahxLWrnInmKufBz71gyp0xcPClJmKQOkFVQJVhAFhmHMzQG9dL6bc%0ADIS+dazuCdy8MRXngVSGbOIn1kf/mM2AwOEZ2wyJVxD6+iKoEqgiiWyI8Xoq5qq6wdcPadNmOD8/%0ABu+tO/DeugNZ124ohg7HY9FSizxKN9w/WYh67y+UfvXFI8u+aLyehMDTxypQRRTaAFNmGmitdYO0%0A73BEkU2t7gn962LOtbQngbMSxavz0B/9Fe2Gb/+RABWAvHMpOAd5Wy2CeTcNp9COv+C/BY1DAsjK%0AL6agisM8ITWT8ABvFNWOWzSZTJiqfVtdeTY8lUbL428t4nJapb4WCgSYzSAWOSaF/W0Yr9mfK5nS%0Ar9udK8mGjsFtxQ7cVuxA+lg3ZAOG4bpgCQCm9FREoVUyxcrkCFzdMOVYz0NqG4XnkpEHeVsdwece%0AG0HJfeppTGZUyZm4Nakcf+V1fABQpzvW/rnnevD2QxLVDNkzY3D7YQduP+xA2r4bsv7DcP14iVWZ%0AkpbtMZyzDcR0mAzJt2WoMi5FRGK6ed1qXBJ4+yGOaopsyGiUS7ejXLodSftuOD01DJePFluVKW7R%0ADv25RxdYXXbO4h8TV/OP1WT/RHw3DbPBwJVh79sEqNR5fwzyKrpcIBHjFOqP9rpj+4M2IRFxgA9C%0A98p6cGoSif5amo0/wP+b2SiHPWldgMlsOeJXIafu3lXWWVVMFj39sNlhs+JTUAZaz/ECmoaTa2eO%0Al3k+Bf9qczz/xqFkxF2lMO0W6sJS/KMrfWjeDYIRSSVknk9G5CQhenBHpM6Vx7KFdYwmvZbmRHeT%0Ayb8GmbLsyORXLhNYFuWHrH2D+E2H+OPdVf94gArY19Fe/+U6GqAozqIfqvqW3JpFUHq/+qEcEg8X%0APNtEknvo/EPxFb/tCB9Gjqn43Y9fKesB/EqBVfxKAL3fH4VPg2BWDLIOUHEL8iakbSM6vzaYaWcX%0AMe3sIho/2Zb2Lz7BuN1zH0jW2zZd1fUgv6bh5NvpG7fOp+BbrW/4NAkl6+xVJC5yOs8bbRWQIvNw%0AQe7lSnFa7aw7nN12hPciR1f8bsanEFjNRx8cE84NO/WSkXAdBAICqoz7wVXqJXZQR8ZveMfqHZPJ%0AbJPZKapnC64dS3BYxqfbaOzvTlaxmoIqdZCQVUi4t6uNj+Y2DiZl0S7Ux6F83QlR4cFk5RZSUGWD%0AdMK1dMKDfFFUy/BlMpkxVrPL9HrrNTiz2cyhM5doF12ff/Ev/sX/XfxPB6mEhoYiEAhITk6uuNeq%0AVSvi4+OJj49nzpw5GKs40EQP6Dxo3749JpOJ06dPc+jQIQICAiqOEcrIyODYsWOsW7eO2NhYYmNj%0AefnllykrK2PPnj1W5YjFlQpEJpMxbdq0Cl7j4+O5cOEC7777LiaTiYkTJ+Lp6cmvv/5KfHw8s2bN%0Aum++fX19ady4sdXvTshLuE7OuWRavzUMiYsc94gAYsb35eKafQA8c/AT/Fs1AODimn00GNwB3+YR%0AiGVSYif3x6jTW2VNca3jg8zdheIb1jv61XnFNBrZlWYvP4lQKsYtzJ+W05/m0roDtT6x1ydeRXfx%0ACm6vjEfgrEAcUgfXkU9TumUnAP6bVyBtaslmo427gOvzwyzH+4iEyDq2Q9a6Oeo/K3eFiAL9Ebkp%0AMWbc3QFdW1AnpFB27ipBM59H6CLHKSII3/H9yVljyb4RdeBbnFs1AsBjQGdkDeqS/OLHmO2chZq7%0A7jdcmkfi+XRXBE4SfCcORCiTUvjrCYfKYMpKxXTzGtKew8FJjsA7EEn7x9Gf/B0A+aRPEda1HHch%0AkLvi9MRYBF4BIJYgbt8Pgac/hrjDAIgat8XpibGWcjx8kXYfiv7obofyXxXH1+8nsmMMUV1jETtJ%0AaDukC75hAZzc/icAMb1b8eqmWQCoCkqI++UE/aYPxdnDFXd/T/pMHszxDfsxGU1cOnwO9wBPOjzb%0AE7FUjLu/J11e6Mf53x+No6r0QirFcdeIeGcEIhc5inqB1H2xHzdX/gZA2yOf4dbaUi9+gzvgHFmH%0A+PGfY/oHz9nVXExGfT4J/zfK+0N4MN4vDCDvR8t4W/+P71GUpwB079+54ogfs5003C7tYgj+ZApi%0Ab3dEXm4EvDee/B9/wax2rAFvSLqK/vIVlC9OQKBQIKpbB+dhQyjb/jMAPj+uQhJjGZd05+NxGTnc%0AcryPSIjTY+1watkC7VHLuCTr2vn/sXefYVEdDQOGH3rvSEdFLLGAYu+9R2PvYkFjyWsXaxJbNBY0%0AMZYk9th7j733LoggRRQEFQREpC+w7PdjV6QsaoSFmG/u6+IHu8PuDGf6mTOD8aTx8s+xs8XoWw+S%0Ad+1VafxBnncSfUIo98OA7LzjMKpTdt6pe3U5JortPK0Uecf/22Ulknfu77xAuSYuVGhZAw0dLWr0%0AboaFky2+B+VbUldqV5she38EIPVNEo+O36aFZy/0zAwxsjGn6fhueO+6gEyaRcgFHySJqTQd2xVN%0AXW3sazhTo09z7m07C8hvNPZYNQa76uXQ0NGi7Y8DefPsFWHX5ecE39t2jqpf18O5mSuautq0nNqH%0A+IgYwu9+3iRcil8oST5PKD3THQ1DPXTL22M7ojOvtsjbh+qXV2CkuA4W3ZqiX9GRxyO98rUPSfeD%0A8a4zkodtJmf/JD94QoTXTp5O/vAW34UlDX2MNCQQPfcRoKePun1pdL/pjeTkYQBMVm5Bs7ILWa9j%0AeDO8J28nDc/+Sb9zHcmpIyTOnwapKWhWrILBt+NRMzRCzcAQ/ZETkT57QmbQx487LIysl6FkRYSg%0A09Fd3jaVsker6Tdk3pBfB/0pK1EvK2+n1fSN0Ok+ArVSdqCphVbTb1C3sCXz3oXsz1Mzs5LvxBKn%0A2gWkOX1lbUJVG1NWXAkkSZJB6Osktt0LpVd1+c3pbhsv4f1cvhi0YxV74lPT2XDrCWkZUk4EvCTg%0A1Vs6VpEvID0THMmic/4kSTJ4Hp/C79eCca+t2u1m4/2eEefzFJeZfdE01MOovC0VR3bkyWZ5H7bd%0AFS8s6lb86OckhUaRkZhCjfmD0DLWR9NAF5eZfUgKjSJBhedNf6mi/Z8R9eApTab3RdtQD3NnW2p9%0A24EHirHD0PNLsFeMHR5sPUeV7o2xdZOPHeqNlY8dQs/5kJGcRtyTSJp+3w8DK1M0dLRoOKkHmemZ%0AvLwbTEpsAq79W1D3u85oaGti5mRDI8+e+O4surHDvZ0XcG7iQsUWNdDU0cKtl7yteHBI3lZUbleb%0AYXvkbUXKmyQenbhNK89e6JsZYmxjTvNx3bi368InTVZaVy5NzxX/w7yMNTqGenSaP5TAM/d4E1E0%0Au6DJosPJigpFu1kv0NZFzdwGzTptyfSW1zO6w39G3V4+0Sd9dAM1PUM0G3QCTS00KtdD3aYsUv/r%0AkJ6GLC4S7Ra9wcAENDTRatIVpBlIX+RfnF2UMkMekxkUiOG3ir6SY2n0e/Ym9ai8bTDftAWtai5k%0AxcYQ26cncSOGZ/9Irl8n9e8jvJ0xDQDD4SPICAggZetmlcY5r6yIJ2SFBaPdzQN09VG3dkC7VXcy%0ALsvHLfpz1qHhLB+fqxkaodNvDGrWDvK2oXV31K1sybgh719odxuKNDSI9OM7ijUNecX5P+P1g6fU%0AUswXmDjbUnVEB4K2yMt8t0tLsKrz8bq2OH1V2pqqZW1YceASSakSQqNes/XsHXo1dQOg66x1eIfI%0An/5t5lqeg1d9CX4eTaY0i+uPQrkd+IwWNSpgoKuDk405v+6/QMzbJCQZmfxx9AramhrUKG+v0jRI%0AQ0OQPglCb+D7vpJO515ITsnLg/GKLWh8Je8rxX/bi4TJw7N/Mu5eQ3L6CEkL5IuOJaeOoN2wBZo1%0A6oK2Dnr9h5MVHUlmoJ9K05DgF0a8zxO++l7eThuWt6PcyI482yyfD2hxZSnmdT/t+Mtnm89Sdkhb%0ATKqXQ9NQj8oz+hB71V/1i1TCQpCGBKE3QHEd7Eqj06kXktOK67BccR3iYogf2YuEKcOzfzLuXkNy%0A5ghJC98v/la3skHd0BhptOp2f1GahidB6PZ/lwZHdL7uheS0fBxq9MtmNCpVQ/Y6hreje5E4bXj2%0AT8a960jOHCU5ZxpKydOQFVN882Mp/qEkPwjBYaY76oZ66DrbYz3iG2IU459ql1ZiqJgfM+/WFL2K%0AjjwZkX/8A6DjaEWZn0eiZWOOur4uDt+7I8vIJP6kaufH0gOfIPELxmKiB2oG+mg5OWI6qDtvd/8N%0AgOOR9ei6yduHtPv+mA3vI1+IoqGOfrN66NV3I+XiTWQpqWSERmAx+Vs0LM1R09bC7H/uyDIySPMu%0A3Pjnlf8zIh88pXmOPl6d4R24v01e3484twSH2vL63nvbOap1b4ydoo/XcEwXMtMzeHLOB1mWDJ8d%0AF2g4pgtGtubomRrSfFpvgk7eISU2AWl6Jo0mdKPh2C6oaajj1KQaVbs15M7GU4WKvzLv+q3N8qTJ%0AR5GmYeeWYK9Ik8+2c1TN0W9tMEbeb32qmPNuOq0PkT5PuL7iUJHH83O9a6NrKtpoY2dbqozoQLCi%0Aje7yL2yjIUf78IO8fTAob0e5UR159pe8fWh2dSlmn9g+ABhXkS/+SHlWtGNp750XcGriQnnFvFJ1%0AxbzSwxzzSoNzzCsFHL9N8xzzSk2UzCs1Ucwr2eWZV3KoXRGXbo3YNdSLtLe5H4BOiHzN8npjWdth%0AZvZP8Nn73Nt+jp1DvPgcsf7PiH7wlIYz5HnHzNmWGt924KFiTDfwwhJsFXnn4dZzfNWjMdaKslFb%0AMaYLO+9DRlIqNm7laTpvEDqmBuiY6NN8wVBiAyKIvJd/0UhRuLPzPBWauFBJMYar1asZlk42eB+S%0A7yRVpV1tRuyZBUDKm0T8TtymrWdv9M2MMLYxp+W47txRjOHCbgfiUN2ZhkPaoaGtiam9JU1HdCLg%0A7P1c32lbtSxxEaqfq8meo7n0bo4mka13ntKrhnyRTdf15/F+/jrX3wRFJ5TYLioAlcvaU9XZgd92%0AnSApJY3QF9FsPX6F3q3rA9Bl8lLuB8p3p21eqzIHL94hODySTKmU677B3PIPoUXt9/cvX8S8ISE5%0AFXsr1e5wJghCyfqij/sxMTGhUaNGbNy4kQYNGuR7P6uInpJ6d+TPhQsXiIqKomPHjtnvHThwAGdn%0AZ1avzr3N4saNG9m/fz+9evVS+pmlS5cmKCgo12svX77E1taW2NhYXrx4wfLlyzE3l1fCjx49KpK0%0AfMyZkStoutgDd+9VZCSm8mjbefw3yztJZuXt0FKsbo+46MvtRXto/cdY9CyMiXkQyolBS5GmvR/4%0A6SuOL0iNzr1taErUG04OXkrdGX1wG/sN0vRMgvde4c4S1dxYfT19LmYzJ2F3ci+y5BSS9h8laa98%0AIkGrbGnU9eVP9iZu24Oalialli9AzcgQ6cso4uYvQ3L3/cIbDQv59ZDGqvY4kLyejlxM6cXf4Xp/%0AM9LEFGK3nSR2s/ymvG55BzQU18WiTyt0HKyo/jD3uZRxBy4SPm01qf6hhP5vKXbT3Sm98DvSQp4T%0AMnAOWYkp+b6zqEl2/4r2N9+iP+VPZJJUMu+eJfO2/Ia2eil71LTlaUg/uxNtQHfID6jpG5EVHUHa%0A5vnZO6Wkn9yKTvfv0Pf8HVm6hMw7Z8i8VQznQCpEBkewZfxKuv84CHP7UkSFPGfNsCUkKrZZ1DXS%0Ap5TT++2gd89cS58F3zL7ykqkmVLuHb7K30t3ARATGsnaYUv42rMP30zrT1pSKn7n73NkURGeK/oR%0AD4f9wldLR9Dk4Royk1J5sfkMzzfJr4tBBfvsvGXXrzm6jqVoGrgh199H7btC4OS1+T5XlZ59twiH%0An8dQ+fZWpEkpxG0/QdxWRXlwdkBdXx5ns15t0HawpopP7gn9+IMXeDFjFTF/7EO7jC0Vz/2JTCol%0A/sglopYUzw2MNz/MxmTqZKyP7CcrOYWUw0dIOSCf4NAsUxp1PXm9lLxzD2qaWph7LUTd0JDMyCje%0ALlpK+n1vABJW/YHp99OxOrQXWWoaKYcOk7Lvw7tmFRX/YcuouHQkDR+uQ5qUysvNp3m5ST6ZpJ8j%0A79j2a4muYykaB27K9fdR+y4TPHkNFZeNxKZnU1DsKtQ4+C8Agiav4dW+y4WOZ0zwcw6OX03bHwdi%0AYm9JTMgLdnoszd4aVddIH/Oy77cTWgYGAAAgAElEQVRaPTZzA18v8GDc1eVkZUp5ePg65732ACBN%0Az2Snx1K+/tmDRqM7kxSbwPklu3l8Xt5OPLsZwMVf99Nn/SR0DPR4diuA3d++P1Iq+Ox9Ts/fTqeF%0AwzCwMObFg6fsGOKFrBBPYDwe4YXTklHUfLARaWIK0VtP80pxhJheeYfsNs6qb0t0HK2o7b8l9/9n%0A/yVCp/xBemTuwa0sPQPp22Qy41S/NXCi12wMRntitukgspRkJKeOIDkhLw8aDmVQ09WDrCxkr/Pc%0AwJWkIUtJzt5KPWnR9+gPG4vJ6m2oaWmT4XuPxPnTKY7tqdK2eqHTYzQGszYhk6SQeeMUGddPAKBu%0A5YCajqKNO7ENAL0Rc1EzMCIrKoLUtbORvX3//1czlh9vl5VY9Ntcf4hXZzd+OuNHmz/PYaCtSc/q%0ApemtmAAJe5NMimInEStDXVZ0q43XhUesuxmCjbEuv3athaOpfPvWSc0qM+vkA9qtOY+elga9qpeh%0An1uZAr+3qNz49jdqeQ2js+9qMhNTebLlHE8Uk5vG5e3QVNRJlSd0pfL4Ltlnn7c5uxBkMgJ+O0zA%0A8kNcdV9KjZ8G0en+SqSSDOK8n3B10FJk/6KdVGq2+AaATMVTsu9+v3/hSLHH5eioFbRZ5MGoe6tI%0AT0zlwfbz+GyRjx3My9uhpWiTwy75cnXxHjr9PhZ9C2OifEM5MHgpmYqbRsfH/0Hz2QMYcm4xampq%0AxASEc3CwF6mKXZ8ODFlK0+l9qDdGPnbw33eFq15FN3aIDn7OvvGraf/jQEwVbcX2YUtJUrQVOkb6%0AubblPjJzA50XeDDxynKkirbi3FJ5W2Fib8m48/JJYg0tTUrXrkR9j/a8fR7LilZT8Nl3GetKjow4%0ANBd1DQ2Cznvz94+b8keqENIPrUa73RD0xiwHSRqZPhfI9D4PgLqFLWjLn2STJcUj2bcc7Vb90Wr4%0AjfxYzQMrkMXL61vJ0bVot+qH3vCfQQ2yoiOQ7PsVUlW/o97bubMxmuSJ5d6DZKUkk3b0CKmHFX2l%0A0mVQ05O3DVmxudsGmSQNWXJy9vE/uu07QFYWpZo0yRUucdlS0s6eVmkaUtcuQHfgOAyX7ECWmkLG%0AleNkXJI/LKFh4wiKtkFycBM6gP6EhagZGJMV+YyUX2cgi5ffdNdq2BaysjB0a5Tr89O2/UbmrXMq%0ATUNeF0asoOFiD/r4yOcLgraeJ1AxX2CSY77AdXwXqo97X9d+c+ZnkMl4sOIwvr8dLtY4Lx3ZlXnb%0ATtF6yioM9HTo2bQGfZrLF6mEvYojRbGV+rCODZBmZTHxjwPEJaZgZ2HCrIHtqfuVvA1b4NGZpXvP%0A0W32epDJqOhgxaqxPfMdG6QKSV6zMRg9GdMNB5ClpCA5fQTJSUVfyb70+75SXN7yIEGWkpLdV8q4%0Ae53Uv1ZjMGoyaiZmZIYEyBewZKm+jbs7fDmuS4fT1vcPMpJSebblLGGb5O20YY6xQ4UJ3agwoWt2%0A3ml6bhHIZDxefojHyw8SuuEUWuZG1N06BS1DPWKu+HFv1MoCv7coJS2bjcHIyZiuO4AsVXEdTn3C%0AdUjPfR0A1BRHLH3yMZZFJPmX2eiPmIzJmv3IUlNIP3OE9NN50iDLQhaXZ9GPJA1Sk3Md/1NSaQgZ%0A4UXZxaOp4bOJrMQUoreeInqzvN+tV94BdUVeKtW3FTqOVrj55z5K+fX+S4RN/Z1Qz9U4zhpC1RNL%0AUTfSJ9k7mKBes8hS8UMrAFGT5lNq9njKXtxJVnIKCXuOkbBL3j5ol3NETTGGi/9rH2pamtj+/hPq%0ARgZkvnhFzOxfSb39AIBX0xdjOW0UjkfWgZoa6UFPiRz9A1nxhR/DHRy9gg6LPBh3dxWSxFS8t5/n%0AvqKPZ1HeLnv3k6eXfLm4ZA9dV4/FwMKYSN9Q9gx538e7/Ms+tA11GXbyZ9Q1NAg5782p7xX9HpmM%0AQ9+tpP1CD2oPaUvCyziOTviTV35hAFTr1ogOOY5c6bl+ErKsLPwOXuPE9NxzU5/i0OgVtFvkwf8U%0AaXqw/TzeStIUesmXy0v20GW1vN8a6RvKvhxpcundDJk0i4pBtXN9/snpG3h08BrDz3thbG+BuqYG%0AaupqTAraCMD6llNIeJF73F2ULo1YQf3FHvRStNHBW88TlKONfjcechnfBdccbXRnRRvtu+IwD4u5%0AjQa4P2w5LkuH0/qhvH0I33yWZznah3fxLj+xG+VztA9Nzsvbh5Dlhwj5VX7kso6VKZnJaZ+1C8uH%0AxAQ/51COeaXYkBfsyjGvpKNkXqnjAg/GKuaV/A5f50KOeaVdHkvpmGNe6cKS3YQo5pVq9G6GjpE+%0A4679lisOz24HscN9EYlRuevcjNR0JImphTr+5/jIFbRc7MGw+/Ixnd+28zxUcj8o/KIv1xfvoYPi%0AflC0byhHBr+/H3Rs+K80nTMQ90tL0dDR4vlVP44OWaqyOZlXwc/ZPX41nX50x9TekuiQF2zOMYbT%0ANdLHMscY7uDM9XRbMIypijHcg8PXOb1UfpTPm+cxbBq8mE4/utN+Rj9S45MJOHefEwtzzykbWZpk%0Af76qLe1am3mnfGm9+jQGOlr0rF6GPm5lAQiLSyYlPXf/LTZZgoWB6o5Z/hTLxg9k3voDtPpuPgZ6%0AOvRqVZ8+beT3bcMiY0iVKPrdXVqSKc1iwrItxCUkYVfKjNnDe1Cv6vsd/14rdkS3NDHK/0WCIPxn%0AqMlkxXWwhGo8ffqUfv360bBhQyZPnoyDgwPx8fGcOXOGX3/9lbp16+Lp6UmrVq04fvw4zs7ybRBv%0A3brFoEGD8PX1RUcnf+Xt7u5O9erV8fT0BODy5ct4eXkRFRXFjh07qFChAllZWbRu3Rp3d3eGDh2a%0A6+8fP35Mp06dOH78OLGxsfm+69q1a4waNYqVK1fSuHFj7t69y3fffcfGjRupVq0aderUYeLEifTp%0A04fTp0+zfft2AgICuH79OgYGBvni+6nWOAz87L/9N+hoW3xPaKhKTJThxwP9y1Uaqrot+4vLjC1f%0AdNUHQJfUj4f5t7PSV/0CKVWztC+Zo4+KUtBjy5KOQqFd1lV+JuuXpG3Gl1+oK9ZT3aRbcdEu/+U/%0ApaFeoWxJR6FQjs0uvl1kVKXrw59KOgqFtqLmrJKOQqG9Vf/y+3vTR3/57VvS6acfD/Qvp1fhyx//%0A7D/65ff3+mxvWdJRKLS0lVs+Huhf7uo1248H+pdr3OTLn1tSU1cr6SgU2uOrph8P9C9nbvblz2ns%0ASSy54yGKimoPXiseNpkfD/NvZ1HIo6ZK2n3dL/rQAQBMs778tuGlRskcbVmUZv1oV9JRKDS1Go1L%0AOgpFQrdW15KOglCEXjZsUdJRKBZ21y98PNB/xBff8pYrV479+/ejq6tL//79cXV1pX379pw8eZKZ%0AM2fyyy+/fPDva9eujYuLS/bP119/rTRcgwYNiI6OxsbGhgoV5NsjX79+nejoaLp06ZIvfIUKFXB1%0AdWX//v1KP69Ro0ZMmzaNefPmUbNmTebNm8ecOXOoUaMGmpqazJkzh7Vr19KwYUPu3LnDypUrsbGx%0AoW3btv/wPyQIgiAIgiAIgiAIgiAIgiAIgiAIgiAIglDyvujjft5xcHBg4cKFH3w/79E69erVy/da%0ATlu35t4OUktLi1u3cp9L2rhxY/z8Cj67d+/e91tQK/uugQMHMnCg8p1NunTpkm/xy6lTRX8mpyAI%0AgiAIgiAIgiAIgiAIgiAIgiAIgiAIQnH44ndSEQRBEARBEARBEARBEARBEARBEARBEARBEP79/hM7%0AqQiCIAiCIAiCIAiCIAiCIAiCIAiCIAiC8N8ik6mVdBSEIiZ2UhEEQRAEQRAEQRAEQRAEQRAEQRAE%0AQRAEQRBUTixSEQRBEARBEARBEARBEARBEARBEARBEARBEFROLFIRBEEQBEEQBEEQBEEQBEEQBEEQ%0ABEEQBEEQVE4sUhEEQRAEQRAEQRAEQRAEQRAEQRAEQRAEQRBUTrOkIyAIgiAIgiAIgiAIgiAIgiAI%0AgiAIgiAIgpCXLKukYyAUNbGTiiAIgiAIgiAIgiAIgiAIgiAIgiAIgiAIgqByajKZTFbSkRCKz4Iy%0AA0o6CoVil6lW0lEoNHPpl7/cL1H9y1/f5qMtLekoFFrb1C+/+n6toVHSUSi0FPUvv17qN0mvpKNQ%0AaGeWJJd0FAptWMrdko5CoV21KV/SUSi0t0m6JR2FQvPSyizpKBRKOTWDko5CoVlnffnt27j780o6%0ACoU2uNbkko5CoVmr6ZR0FApN/z/wbMxTWUpJR6HQSqt9+f29L38EB/UlX355iNT88sc/Nplf/lja%0AKOvLLxFf/uwYhGt/+ZuUP9X48vOSkezLr1t1+PLrVuMvvFA/1/jCE/Af4SD98stzDemXP3ZIlGqV%0AdBSKRJtXu0s6CkIRel6vZUlHoVg43Dpf0lEoNl9+jS8IgiAIgiAIgiAIgiAIgiAIgiAIgiAIgiD8%0A6335y70FQRAEQRAEQRAEQRAEQRAEQRAEQRAEQfjPkWV9+buOCbmJnVQEQRAEQRAEQRAEQRAEQRAE%0AQRAEQRAEQRAElROLVARBEARBEARBEARBEARBEARBEARBEARBEASVE4tUBEEQBEEQBEEQBEEQBEEQ%0ABEEQBEEQBEEQBJUTi1QEQRAEQRAEQRAEQRAEQRAEQRAEQRAEQRAEldMs6QgIgiAIgiAIgiAIgiAI%0AgiAIgiAIgiAIgiDkJZOVdAyEoiZ2UhEEQRAEQRAEQRAEQRAEQRAEQRAEQRAEQRBUTixSEQRBEARB%0AEARBEARBEARBEARBEARBEARBEFROHPfzCW7dusWgQYPw9fUlJiaGVq1acfz4cZydnVXyfZUqVWLd%0AunU0bdpUJZ+fk7G9JR3mD8HOrTwZyRL8j97gwuLdSvdNqj2kHbUHtcbQyozowHBOz9lClF8YABo6%0AWrSd5U75Vm5o6mjx7GYAJ2ZsIDU+CQCryqVp/eMAbF3KkSnJIPxmAKfnbiE55i2l61fGffcPZKal%0A5/q+wxP/IPD47UKn0cDeggYLh1KqpjOZyRJCD9/g7sI9StNY2aMtlYe0Qc/KlDcB4dyatZXXD+Vp%0A1LU0pu6sAdg2qYqGjhbPTtzl5vd/IU3LKHQcP0bPwRLXRUMxr1mezJQ0Xhy6waMFyq+Thr4O1ZcM%0Aw7FnY8419iQp5GWu90v3b07FCV3RsTQhISAc32kbeev3TOVpMLC3oO7CoVjWdCYjRcKzwzfw/ln5%0AddDU16HeYg+cejTiSNMpJIRE5nrf3NWJJn+MIS0ukVOd56g87tU71afV/7ph7liK2NBIji/ZRfCV%0Ah0rD6pkY0GPBMJzrVUEmyyLgvDcHZ/9FpiQDMwdLvr+6kgxJ7rx+cukeLq07Ru2eTem9ZCTSjMxc%0A7//eex4RD54USVp0HSypvMgDk1oVkCanEXXoBo8X7CwwL1X2Go5dzyZcbTSJlBx5Sa+sNZXmuWNa%0ApxLIZLzcdYngn3YUy55r+vaW1F44BMua5clU5KUHPysvD5r6OtRZ7EHZHo35u6kniTnykraZITVn%0AD8CmuSvqmhpE3wzk/qwtpLyMK/I4G9pb0PDn9/XQ0yM3uFNAPVTFoy2VB7dB38qUuIBwbs5+Xw/p%0AmBlSf85A7Ju6oK6lyWv/MG7/tJPXirrYvHJp6s0egKWrE1JJBpE3Arg5eyupMW+LPE1qRuZotxqA%0Aum05ZBkSpEF3yLhyAMifJjUzG7RbD0TdpiyytGQy750h8/5ZeZp6eaJu55zrfyF7E0Xa1nlFHue8%0A/gt1K0DX7h2Z6DmKMmUceBISxk9zl3Hx/LWP/t2I0YP4efEPuFVrQUT4CwCqVK3ETz/PoIZbNZKT%0AUzhy+CRzf/QiI0N1bZ2mnRU2c75Dr/pXZKWkkXDsEjHL/lJ6HSzG9Me0R1s0TI3IeBnN67V7STh8%0APvt9rdK22P06HS0bC0IaDVRZnHPSti9F2YUjMKxZkayUNF4fvkrEz9uUxt/KvS02IzqjbWNOWlgU%0AL5bu4s2pO/nC6buUo9qxxTz1/J3YPReKIxkANOzUmB5jemPlaMXL0JfsWLyFB1d8Cgzv7FKeCaum%0AkBiXwMxuU7Jf7zG2Nz3G9M4VVl1DncC7j5jT94cijXP1TvVpqWijY0IjObFkF48/0EZ3XzCMcoo2%0AOvC8N4cUbXReg9ZMwq5qWRY1HidP08Jvqdm9cZ40aXD/4BX2Tlnz2fE3sreg9fyh2NZ0JiNZQuDR%0AG1xZpLx9cBvalhqD2mBgZUpsYDjn52wl+l0/1cSA5nMG4tS8OuqaGsQGRnBp/g6iHjwFYHL4Nnk6%0Ac3zuw50XOT97y2fHvbCu3brHjJ+WUremK0vnzSixeBSkfqdGdB3Tk1KO1kSFvmTX4q08vPKgwPBO%0ALs6MXTWZxLgEZnebnv165fpV+XH3fNLzjHX+mPgbt45fL9I41+jUgDb/64q5oxUxoZEcW7KLoCu+%0ASsPqmxjQc8FwyterjEwm49F5bw7M3kSGojyoa2rwzYwB1O7eBA1NDYKuPGTPjLWkvE2mTs9m9FXS%0AZ13Vey7hheyzunSqT/P/dcXMsRSxoVGcXrKLkA+U6W8WeGSX6aDzPhzNUaadGlSh7dQ+WFdwQJKU%0AStB5H44v2EZ6clp2GttO7UOj4R3ZMnQJjy8p/18VVv1Ojeg2phelHK2JzM5LBdet5VycGbvKk8S4%0ABGZ1m5b9euX61ZilJC/9PnF5kecl1zx168mP1K3d8tSthwuoW90VdetiRd0KULVdHVpP6IFFaWsS%0AouK4vO4Yt3edz/e3/1RxjeEAGg5sQxOPDpjYmJEQHc+N7Wez3ysK+g6WuC0couizSnh+6AYPCxj/%0AaOjrUHOJB2V6NOZUk9zjn5zKD29HjZ8GcbzOeFKexxZZXN8xsreg+YKhWCvat8dHbnC9gPbNdWhb%0AXAcr2reAcC7P2UqMon3LyaltTTptmMSBXgt4cTMAgFIuZWn0fT+sXJzISEnDZ/1JvNccL/L0gPw6%0A1MxxHSI+ch1qKa7DyTzXQd/Bkho/uVOq3lfIZDLivJ/gM2srSU+jVBLvnHQdLKmyyANTxXxA5KEb%0ABH9gPqCqYj7gSqNJJOecDyhdisrzB2fPB8TfDSbgx62kPntVLGmoliMNLw/dIOgDaajmNRz7nk24%0ApCQNVeYPxkyRhjeKNKSoIA2G9hY0yVEeQo7c4FYB5aHa0LZUU8wHvA4I59qcrcTmKA9l2tSk/ow+%0AGDmW4m1oFDd+2sHzK37Y1qvE19um5fosNTU1NHS0+NNRNeOiouqHmzlYMkNJPXtq6R4uf0ZdWqVT%0AfRqP6YKpYyniQqM4v3g3TwuIl66JAR0XeFCmfmVksixCzvtwctbm7DbMukoZ2s12x7pKGZJfJ3B/%0A+zlurjv+yd9lYGlMl19G49zMlZ8rDkGap20s19SFLr+M5tmNRxwbu/qjaTO2t6DN/KHYuTmTrhg7%0AXFqsPC/VHNKWmoqxQ0xgOOfmbOWVYu5IU0eLptP6UKljXbT0dYjyfcr5eduJDX4u/x4HS1rNGohD%0Ava/kc34+Tzg/dxtvQgtfTxVHeQCwqFqGhj/2x7JaWaSSDJ5f9ef63G2kxSUWOg0A1fL0Wc98Qp/V%0AKUef9e8cfSXrrxzp+IM7dq5OpCen4X/iNqcW7kCaIQWgasd6tBjbDfMyVqTEJeL79w3Oeu0hS5r1%0ARaTBqX5lhu36MV8Z3zfxD/yP3/qsuP8X61Vt+1I45ZlbCv/A3JJtjrml5x+YW3JRzC3FFMPckq6D%0AJV8tGpbjvsN1Qj543+FbbHs24VqjiUruOwzCJPu+w0UeF9N9B0EQilexLlJp2bIlr169Ql1dHTU1%0ANYyMjKhfvz5Tp07F2tq6SL9r06ZNuLu7o6mpmb3IRFtbO1+4kSNHMmbMmM/+Hnd3d+7du4eGhgYA%0ABgYG1KhRgylTpnzyIpYbN25gaGiIi4vLZ8fjc/VcM4Goh6H83mQi+hbG9Nk0heTYt9xefyJXuAqt%0A3Gg6qQe7Bi0mOiCcOkPb0WeTJ783nUxGqoTmU3pj41KWv7rNJiNFwteLh9Np6Qj2Dv8FDW1N+m2d%0Azr0tp9k9xAsdQz26/z6ODvOHsm/kcgDiI2JY3XiCStLYcv0EXvuGsq/BavQsjWm9xZPU2AT81+ZO%0Ao2MbN9wm9+D0wCW8CQinikc7Wm/2ZH+jyWSmSmi2+n/IMqUcbjMTmTSLpitGU+fH/tz8frNK4p1T%0A3Q0TifcN5Uy9CehYmlB/2xQkMQk8yTP5omttSqP9PxB3P0Tp51i3rkHlqb24NfQXEoOe4/xteypO%0A7MadYctVnoamGyYQ5xvKoQar0bU0psUWT9JiEgjIcx30rE1ps+97Yu4pT0PZbg1xm9mb+KAXaJsY%0AqDzedlXK0HfZaDaP/JWQG/64tK/LkDWTWNxyMm+j8i9m6LXoWzS1tfBqOwVNLU3cfx/P19P7c3ju%0A+3wyo9LgAr8v9HYgf/T9SSVpAaixcRIJvqFcrTsObUsT3LZPIz0mnmd58pKOtRm1D/zI23uP832G%0AmoY6NbdN5e39EK7WHYemsT41Nk2m7OivCfv9b5XF/Z0mirx0tMFEdCyNabZlCmkxbwlSkpda7vue%0A1wXkpfrLR6KuqcHxltMgS0b930ZT79eRXOizsMjj3GrdBGIfhnKhobwearvZk9SYBPzW5amHWrtR%0Ac1IPTrkvIS4gnKoe7Wj7lyd7G8vroYY/D0XHWJ/9LaaRkZKG28TutN3iya7aY1HT1KD9jmk8+usM%0ApwZ5oW2oR8s142i4cCjnhhd9Gdf55juyXj0jdcNM1PSN0Ok2DllyApn3z+QOqKmFTo8JZPqcR3Jw%0ABeoWdmi3G4I01A/ZG/kER/qZrUgfFe3NlU/xX6hbq7lUZtWfixkycAxXLt2gc5d2bN6+mvq12hH5%0AsuAJVhsbK/43dliu1wwM9Nl7cAPbt+6nX69vKV3Gkd371xH3+g2/eP2hsjQ4rPqeNP8QnrTyQMPC%0AFMe1c8l8Hc+bTQdzhTMb3AWTrq2I8Pie9GeRGLVpgN3y6UiCw5AEPEW/fnVsvSaT6h2Ilo2FyuKb%0AV8UNU0n2fcKDBqPRtDSh0pbvyYiJJ2rt0dzx71gfx5nuBA1aQLL3Yyx7Naf8n574NhuHJDzHtVJT%0Aw2nRSKSKm6jFpWwVJ8Ysm4DXqIX4XfelfoeGTFk7k3EtRhMX9Tpf+CZdm9F/6iCePw7HwNgw13v7%0AV+5h/8o9uV77Ycscbp/+vAmogthWKUPvZaPZmqONHrxmEl4FtNE9FW30MkUbPfD38XSc3p8jc3P3%0A5Sq3dMO5QRVSE1Lep2nGOvbPWJf9u7qGOhOOL8L32M1CpaHL2gm8ehjK+sar0bcwpttfnqTEJHAv%0AT1+8XGs3Gk7qwX73JcQGhOPm0Y5umzzZ0ETePrRb+i2oqbGpxVQyUiU0ntqbbpsms6buOLIy5ZOb%0Am1pMIUEFNyI/x8btezlw9BRlHO1KOipKlalSllHLxrF81GL8rz+kbocGTFw7Hc8WY5SWh0Zdm9Jn%0A6kCeP47AwDh//zQmIprxjUeqNM52VcrQf9loNo38hcc3/HFtX5ehayaxsOUkpeWh96IRaGprsbjt%0AFDS0NBny+wQ6Te/PQUV5+HpKXxxdyuHVfiqZ6Zl0nzeU+v1acf7PIwA8vR3I6r5Fu6DUtkoZeiwb%0AxY6Ry3l6w5+q7esyYM1Efm3pSYKSNHRd9C2a2pr81nYqGloa9Pt9PO2m9+PY3C0YlTJl0MYpHJ31%0AFz4HrmBsa87gTVNpPaknx3/ahpaeDsN2fk/04xeoq6tug9kyVZwYvWw8v45ajP91X+p2aMCktdOZ%0A3OJ/BealvlPdldatIM9L4xqPUFl8IXfd+uSGP9Xa12XQmkksLaBu7aGoW39R5KWC6tavlNStDtWd%0A6ffbGHaMXUHgeW8qNHFl0NrJRIe8IOxu0GenoTjHcFXb1qbd5F6sH7KY575PKVu7IiO2ziQ2LAr/%0AM/c+Ow05NdgwgTe+oZyoPxFdS2MabZ1CWuxbHq/J3VboWpvSbN/3vC6gz5ozXMVRXxdJ3ArSce0E%0Aoh+GcqrRavQsjOm82ZOU2AR88ox/yrZ2o96kHhxxX0JsYDjVh7aj8yZPtijat3c09XRoMmtg9iIz%0AAB1TA7psnYr/zov8PWQZxqVL0WnTZBKfxxJyrPAPPOXVUHEdjiuuQ+MPXIfmH7gOjTZN4vX9EP6u%0APQ41NTVqLR1O/T/Hcrbt90Ue57zcFPMBlxXzAbUU8wFhSuYD6h74kXgl8wEA1deOJzn4BZdqyedT%0AqyzyoMaacdxor/o01No4ibe+oVxUpKGOIg2hStJQ7wNpcFs7nqTgF1xQpKGqIg3XVZCGdmsnEPMw%0AlB2K8tBhs3xe0jdPeSjT2o06k3pwzH0JrwPDcRnajg6bPNmpKA8WVUrT4pcRnBv7Oy9vBFC+awNq%0AT+rOyxsBRN4KYn0Fj9xpHPMNFlVKF3l6QDX98O8/MFf2qayrlKHLspHsHbWc0OuPqNyhDr3WTuD3%0AFlNIVBKvTouHo6GtxZ9tpqKhpUnPP8bTakY/Ts3ZgqaOFn03euK98wI7h3hh4WzLgK3TiY+IJvDk%0A3Y9+l1UlR/pu8iT8jvL2rMHITrj1aUZc2Kcv/Oi6Rj52WNNkNQYWxvTY5ElybAJ384wdnFu50XhS%0AD/YOWkJMQDg1h7ajxyZP1inm8ZvN7Id9rQps6z6XtDdJtJrjTre1E1jX3BOAbmsnEukdwp8NxqOm%0Apka7RcP4ZvUYNncs/AMHxVEeZDIZHTd7ErT3CscGeaGlr0vr1f+jyYIhnBm9stBpsFH0WXfm6LP2%0AXzOR5R/os2poa7JC0Wftm6PPqq2vw5At07m35xJbPJZg5mjF4L+mkhKXyMVVh7Cr5iT/rtHLCbnk%0AS6kK9nhs/57EV/Hc2HTyi0gDwJvnMSxrPP6z45vXf7FefTe35NNgNFqKuaV0JXNL5h3rU3qmO4E5%0A5pYq/OnJAyVzS+WKeW6p+pI9CUoAACAASURBVMbJJPg+5VrdsWhbmlBj+zTSY94Svib3gkMdazNq%0AHZhV4H0Ht23TeHs/hGt1x6JprE/1TZ6UGd2JZ78fzRde+P9FlqVW0lEQilixH/fzww8/8PDhQ3x9%0AfTlw4ACxsbHMmjWrSL8jLi6OxYsXI5VKc71+9+5dHj58mOunMAtU3vHw8Mj+vJMnT2JgYMD48Z/e%0A6P7111/4+fkVOh7/lK2LE9aVS3N+4U4kiam8CXvF7fUncOvXMl9YtwGt8N17iZc+T8iUZHBjzTFk%0AMqjQ2g01DXVq9G7G1RWHSIyMI+1tMhe99lChlRuGVqZo6Wpzaekerq0+gjQ9k5S4RAJP3qVUJUeV%0Ap9HC1QnzKqW5+/MuMhJTSQh9hf/aE1Qc0CJf2EoDW/J4z2VivZ8gTcvg4R/HQCbDsY0bmvo62Das%0AjM/yQ6TFJiB5k8Ttedsp37Mx6loaKk2DaXUnjKuW5tH8nWQmppIcGsWTNccpMzD/ddK2MMb/p50E%0Aeu1T+lnOo78m5I9jxHs/QZoiIfi3w8VyE9Xc1QmzKqXxXiC/DomhrwhYe4LyA/NfBx0LY+7P34nv%0A0v1KP0tDV4uTnebw2rtodhb5mHp9WhB4wYfAiz5kSjLwPnyNyKAIanZrnC+soaUJ1drW4YTXblLe%0AJJIQ/YazKw9Sp1cz1DVVm08+hXH1chhWLUPwTzvITEwlJTSKZ38ew8G9Vb6wWhZGBP+0nRAleUm/%0AvB0GFex5vHA3mYmppL14TcjiPdgPyJ8ni5q5qxOmVUrjs2AnGYmpJIW+ImjtCcorKQ86Fsb4zN/F%0AwwLyUsrLOLzn7SA9Lon0+GRCtp6jVJ2KRR5nS0U9dCdHPeS39gSVlNRDXynqoRhFPeT7xzFkMhml%0A27jJP8ulLGEn7yKJTyIrPZOQfVfQtzJFz9oMTT1t7i7Zy4NVR8hKzyQtLpGwE3cwq+RQ5GlSty6D%0AWikH0q/sh/RUZPHRZN47g6Zrk3xhNSrWBkkqmXdPQ2Y6Wa/CSNsyJ3uBSkn5L9StAAMH9+Ls6Uuc%0APX0JiSSdfXuOEvAomF59unzw7xYs/p6/Nu7M9VopKwvOnrnM4p9XkJ6eQcjjp/x95DQNGtVRWfx1%0Aq1VA56tyRHttIisphYxnL4nbdBDTPu3zhZUEhvJy0hLSQ19AVhaJp66RlZiCTnn5BIGGqRERQ74n%0A+ULR35QoiIGrM/pVyhK+YCvSxBQkoZFErT2C1cA2+cKq62oTsXAbSXcCkWVKidl5DmlyKoa1ctc7%0A1oPbIU1MIcU/tLiSAUCrvm3xvngP7wv3yJBkcOXQJcIDn9G0W3Ol4bV0tJnZdQqPvYM/+tn1OzbE%0AtJQZZ3ecKtI41y2gjXYroI2u+glttJauNl3mDuHS2g8/tdnYowNvXsQSdLHgnTU+xtrViVKVS3N5%0A4S7SE1OJD3vFvfUncO2fv31wHdASvz2XiVL0xe/8Ke+nOreWtw9Bx25zftYW0uKTkEoy8N97GX1L%0AE/QtjD87fqqkra3NzvW/Udr+37lIpUXfNvhcvI/PhftkSDK4dugyEYHPaNStmdLwWjpazOo6jSef%0AUB5UpX6flgRc8CFAUR7uK8pD7QLKg0vbOhzz2kWyojycXnmAur2ao66pgZaOFo3c23Bw7l+8ffWG%0A5DeJbB27InuBiqrU7tOC4As+BCvS8ODwNaKCIqjRrVG+sAaWxlRpW5vTijKdGB3PhZUHqaUo0+qa%0A6hyasZ77ey+RJc0i/nkswZd8sa4oH4NqG+hwb89FDhRiJ6RP0aJva3wu3sNHUbe+y0uNC8xL2szq%0AOpUQb+U3VYtD3T4tCLrgQ5DiOvgorsOH6taT2dfhDedWHqR2AXXr5Tx1q76pIRdWH+LRmXtkSbMI%0AuuhDVGA4TnW/KlQainMMlxAVx7YxK4h48ASZTEbonSBehbzApmLRzHeYVXfCpEppHir6rEmhr3i8%0A9gROBYx/fOfv4pGX8vHPOzV+GsTTreeKJH7KWLk6YVmlNNcV7dvbsFf4rDtBNSXtW7UBLQnYe5lX%0APvLxz/0/jyFDhpNi/PNOvUndeX7NP9cT8LY1K6BloMtNr71kpqUTF/wC7zXHqdKveZGn6d118M1x%0AHYLXnqDcB66Dv5LroKalweONp3j48y6kKRIyk9MIP3gdExWM2fIyrl4Oo6plCMoxHxBWwHyAtoUR%0AQQXMBwAYVytL5KEbSFMkSFMkRB68jlG1MqpOAiaKNATmSEPon8dwLCANgT9t5/EnpuHlwesYqyAN%0ApVydsKhSmps5yoPvuhNUVlIeqgxoSeDey0QryoPPn8cAGWUU5cFlWHseH7hGxEVfpJIMgnZf5lC3%0AedkLknMytLPA9dsO3Jy/M997RUEV/fCi4Na3OSEXHxBy4QFSSQZ+h64THfgclwL6EpXa1ubCkt2k%0AvkkiKTqeKysOUr1XU9Q1NajQyg0NLQ2urDxIRqqEKL8wvHddyJ43/9h36Vsac2DsKrx3Kt+9IFOS%0AwYYus3gT9mm799i4OGFVuTQXFXnpTdgr7q4/QfV++fNSjQEtebj3MpGKscPtNbnHDpLEFC4u2EHi%0Ay9dkpEq4u+EkZk42GFqZoq6lwf3Np7m0eDcZKRLSk9MIOHwDywqFr6eKqzzoW5liYG1G8P6rZKVn%0AIolPIvTEHSyrlS10GkB5n/XVB/qsldvW5kyOPuvFlQepqcj/hpYmBF98wPlf9yFNzyT2yUv8T9ym%0ArKIvlJEqYe/41Ty++ACZTEZ08HOe3QvCumLhrkdxpqGo/RfrVQNXZwxyzC2lhUYSufYI1oWcW8os%0Axrmld/cdHudoo8MLvO9gzOOftvPEa2++997ddwhZuCv7vsOTxbuL5b6DIAjFr9gXqeRkbW1N27Zt%0ACQ2VV5QXL16kc+fOuLm50bhxY7y8vMjKkm9b1rJlS3bu3Im7uzvVq1enb9++REZGMnnyZNzc3GjX%0Arh1+fn7ExsbStGlTZDIZtWvX5sCBA58Ul0qVKnH58uXs33fu3EnLlv+84jM1NaVz586EhYUhU2w/%0AJZFI+OGHH2jcuDE1a9akf//+BAfLJzBHjRrFxYsXmT9/PoMHv18xHhMTw+DBg3F1daVjx47Z4YuS%0AjYsT8c9jSMvxJFOUXyiW5e3QNtDNFdbWpWz20T4AyGS8evQM2+rOmJWxRtfEINf7r59EkpGWjq2L%0AE2kJKfjsuohMsQWdeTlbqvdqwqO/3z95qm2oS881E5jo/Sfjbq2k7vAORZJGS1cnkiJiSX/7Po2v%0AH4ZhWt4OzTxptHBxyj5S410a4/yfYVmjXK7X3kl/m4KWoR5GZYp2F6C8TFydSImIIeNtcvZr8Q/D%0AMKqQPw0Jj8KJOlXA01rqapjXqoBMmkWzU/PpGLSOBrumo1/aSpXRB+SLhZLzXIe4h2GYKLkO8Y/C%0AeX7qfoGf9WTnJVJfxassrnnZuzjxPGfeB174heHoWi5fWLsqZciSZhEZGJ4jbCi6hnpYOb+/CdN3%0A2Whm3f6dOffW0GFq31yDchNbC0Zsncm8B+uYcXk5NbvmH+B/LmNXJ9IiYsjMkZcSHoZiUMEejTzX%0AIelRODEnP/LkX47ykPE2Gf1yNqjr5d+xqiiZuTqRHBFDRq68FIpxAXnpRUHlAbg7YxNvg55n/65v%0AZ05qdNHnLQsXJ5Ke587/sX7yekgrT5wtXZyIzVPXxj16hmV1eX6LOOeDc5cG6FmZoqmnQ4VeTXjt%0AF0ZKZBzpb1MI3vm+rjUpZ0uFXk0JPVK4p/yVUbcqgyzhNUjepykr+hnq5ragpZMrrIZ9ebJiX6Dd%0AdjB63/2G7pB5aHxVL1cYzUq10R08F70xK9HpMRE1k1JFHue8/gt1K0D1GlXxfeCf6zXfB/641Sx4%0Ad7ZWbZpStVolVq/YkOv1sNAIxv9vZq5Fvvb2th/ckaWwdKuWJ+PFK7ISkrJfS3sUgk45R9QN9HKF%0ATbnlS5qv/Ck0NR1tTAd2QpaVRfIN+SKBxJNXSX8SobK4KmPg6owkIhppjnyU/PApeuUdUM+Tj14f%0AuEz0lveLNDSM9dEw0CM98v2T9FqlTLGf2Juw79dR3Mq5OPPUL/cC0Kf+TyhfvYLS8Od3n+FN9MeP%0AR1NXV2fg9MFsX7Ilu19fVBxcnHjxD9voqDxttE6eNrr1hB48vR1I2N3AAr9X11iflmO6cnzhjkLF%0A39rFibfPY5HkaB+iH4ZhrqR9sHZxIjpP+xDt/wwbRfsQeOg6iS/leUnP3Iha33bg+a1Akl69yf6T%0AJtP78O2N5fzv4RraLPJASz93fV2cBvbqgpGh6nfE+1xOLs6E5SkPYf5Pca5eXmn4i7vPER/9Rul7%0AALqGekxcM4013ptZdWs9HYd/U6TxBXB0ceK5X+4JyOd+oTi65t/d015Jn/W5os9q7WyHQzUnNDQ1%0AsankyA+Xf2Pe3TX0Xvgt2nrv84yprQWjts5kwYP1/HD5N2oVQZ/VzsWJl3nKdKRfGPZK0mBbpSxZ%0A0ixeBb6v91/6haFjqEcpZzveRsbx4ND7o+/sqjlRtX0dHv59A4Dk2ATu7Cj8kTIfI89LT3O9Fub/%0AlHIF1K0Xd5/lzQfzki6T1kxnrfcWVt/aoJK8ZF9A3epQyLo1VEndGnzpAedWvt85TV1DHSMrU96+%0AKvh/8KlpKK4xXITvUx5fkz90pK6pgWvHeliUtuLRuYLHtP+EaXaf9X1b8cZX+fjn7aNwIj8w/gGw%0AaVkdk8qOBP9RdMcR5VXKxYmEPO1bjF8YZkraNysXp9xH+8hkxPo/w7r6+2tl8ZUDlbo34vqi3R/9%0A7rS3yZSqUvQLDcz+4XV4WcB1kGVICdt5Kftz9OzMKT+kNRFHi37MlpeJqxOpSuYDDJXMByQ+Cif6%0AA/MBMed8sO/bDE0TAzSN9bHt3oiYs94qi/s7xkrS8LYQaXDIkQa77o2IVkEaLF2cSFQyH6CsPFi6%0AOOU6ggKZjNf+z7BSlAfbOhVJi0uk8+6ZDPVfS9eDswq86V7HsydBuy+R9DL/rl1FQRX98D7LRvPD%0A7d+ZdW8N7fPMlX0qWxcnIvPEK8o/FLvq+eNlXaUMMmkW0Tn6EpGKvoSlsx221Zx4FRiBLOv93FeU%0AX1j2Z33su8Ku+fO8gJ18AO78dQpJYuonpy177JBrHj8MCyXz+NYuTtlH+wA55vHlcbu6dB/hNwKy%0A3zayMycjLZ3Ut8lkZUh5uPtS9vcY2ZpTw701gccKvytmcZWH5Kg3xPqFUWVACzT1ddC1MKZchzo8%0AK6Iybqfk2r/8zD5rXHg0B6euzXV0j4mdBQmKvlDMk5cEnL4LgJq6GuUaVqVsna/wP1m4h3OKMw0A%0AOga69F8zkRn31zD15ioaDuv42XH/L9ar/2RuKfbAZV79C+eWjFzL/YP7Ds+IOXn3wx9YAvcdBEEo%0AfiW2SEUmkxEREcHhw4fp1KkTGRkZTJw4kRkzZnD//n22bdvGqVOnOH/+/cTRjh07mDdvHufOneP5%0A8+cMGDCA7t27c/PmTRwdHVm1ahWWlpZs2CC/6XL37l26d+9erOmKjo5m165dfP3116ipybceWrdu%0AHQ8ePODvv//m5s2blCtXjunT5eeU//nnn9jb2/PDDz+wefP7LQ53797NnDlzuH79OpaWlvzyyy9F%0AHlc9M0PScjQaAKnx8t/1zI1yhzU1UhI2CX0zQ/TM5NsQ530/7W1Krs8xtrdk+uPNjDq3hJc+T7n8%0Ai/xphvSkVGICI7i98SS/1f0fRz3X0mR8d6r3Vv502T+hY2aIJE+8JIo06uZJo46ZIelKwuqaG5GZ%0AIiHqZiA1JnVH18IYbRN93CZ3JysjEx1T1U6wa5sZ5bqJCpDxRn4zT9vCSNmfKKVjboSGrjaOvZpw%0Ad/QqztSfiDQtnTrri26rvYJoF/C/fRevfzMDUyNS3yblei0lPgkD8/xPJhuYGpKWmJIvLICBuRGZ%0AkkxC7wbhd/oO8xuOZYPHEmp1bUybsd0ASH6dSGxoJH8v2sHcOqM54bWbPl4jKd+gapGkRcvciIz4%0AwuellJCXJD+JpMLMvmgY6qFtZUrZ0Z1QU1dHS8VHMCkrp+lFkJcMHCxxndoL/98OFSp+yuiaGWbn%0A93cKyv86ZobZ6ckZ9l19dXv+DqTpGfS/v4rBjzdQrksDLvwv97nFhvYWDHn6Fz0uLibG5wn3l334%0AScrPomeILC13XpelyeOtppc7TWqGZmiUr4E0PIDUtVPIuH0C7fYeqJWSP12a9folWa9fkrZ7Manr%0AZyBLTUKn+3hQV+3uQ/+FuhXA3NyU+PiEXK+9efMWCwszpeF1dXVYtHQW0zznkZ6eoTTMO+07tKRt%0Ahxb5FrMUJQ0zI6QJuetYaXyi4j3lO0DYzB9HxQcHMB/anRff/YQ0tnA3sgpD08wo1wAcIFNR72sp%0AaSdycvL6jiTvYBJvPsp+rfTcoUTvOEvak5cf+EvVMDI1IjlPe5cUn4hRAdfhUzXq0pTUpFS8LxTN%0AkQc56Stpo1MLaKP1lbTRqTnaaADrig7U7tGMYz9v/+D3NhzUjqe3Anj1+PkHw32Mrmn+fmpagX3x%0A/P32tPjkfOGGXvDiO58/MHEsxdHv3m9l/fLeY8Kv+rOxmSc7u83F1q08rRYMKVT8/8sMTY1IzvP/%0ATopP+qzykJqUSkTgM05s/Jvv6g5jjedKuo/vTbPe+Z8oKwx9UyNS8sRZ3mfN36YZmBp9sM9qYis/%0AMu2rZjX4pfNMVvWZS/n6Veg4pQ8Aya8TiAmN5OiiHcyqM4pjXrvo5zWq0H1WfVNDUj8xDfqmhkgK%0AKNP6OcKXrfsV8x5vYeSBudzfe4m7uy8WKo7/lJGpEUlK6lZjs3/eb01NSiEiMJwTG48yuq4Hf3qu%0ApMf4PjRXQV761PHPh+pW/Rx1a61PqFsBOkzvT3qKBF/FYqLPVZxjuHdajenGoqAtdJ83lF2T/8i1%0A6KUwPjT+0f6H4x91XS1qLBiM9/ebyUrPLJL4KaOnZB6moPZNt4CwujnKSPOfPbi1dB9pb3Jf08h7%0AwWSkSqg/pReautoYl7HCdVBrlczRKJvT+Nzr8E73sL/odG8lmanp3JuysdBx/BgtcyMyi2A+AMBv%0A/B/oO9nQOngDrR9vxKhqGfynrC+yuBZEu4jmNAB8FWloG7yBto83Yly1DH4qSENBeRzyz0t+rDwY%0A2JpTqXdTbszfwbZ643n9KJwOmyahqZv7pp2RgyVOHWrzIM+xF0WpKPvhmZJMwhT17M8Nx7LJYwk1%0AuzamdZ569lMo6zOnxiejr6Td1TfL3x96Fy89c6MC5s2T5J+lpvaPvqsoKIvPPx47KImbjrE+recM%0A4s7a40gluecIJgVvYvTNFWSmSTg9o/D1VLGVB5mMUyN/o2ybWgwP2sAQn99R09Tg1uKPL3b8FMr6%0ArKnxSbn6oDnDfkqf9Z2vWtekUquaXF2b+zj1Gt0aMyd4CwPWTuLM0j08vuT7xaQhLTGVV0ERXN94%0AgiX1vuPAlDW0HN+dmr0+797Pf7FeLczcUjklc0tl5g4lppjnlrTMDQtso7X+8X2Hl5Sf2S/7vkOZ%0A0Z2L5b6DIAjFr9gXqcyfPx8XFxdcXFxo3bo1+vr6DBgwAIlEQlpaGvr6+qipqVG2bFlOnz5N69at%0As/+2efPmODk5YWlpiaurK46OjjRq1AgdHR0aN25MWFhYcScHgI0bN2anqUmTJkRFRfHdd99lvz9y%0A5Eh27tyJqakp2tratG/fnsDAQDIzC54U6NKlC05OThgaGtKyZcvs3Wb+iejoaPz9/XP95PVuIc2n%0A+UjYj7yd8CKWRRUG80cLT8zL2fDNcvn/KMovjG19FxB+K5CsDCmhVx5yf/s5XHs1/Qdx+0C0iiiJ%0AV8b/iTQtne6Xveh8bB6R1wOQZmTmWiWsKv/sOhX4IQCE/nWa5KdRZLxJ4tFPOzF1dcKgnE3hP/+j%0A36/6r1CVf/L//1DYxJh4Vvecg9+pu2RlSol48IRzvx+iTq/mAARc8Gb9kMW89A9Dmp6Jz9EbPDx1%0Ahzqf2WlXHsHCf4RMmoXP0GXo2lvQ1Hs1tXbP4NXft7LfU7miKA85GJW3pdXBHwndc4WnOy8V6Wdn%0AK6J6qOHPQ4H/Y++sw6q6/wf+ohtRQsIAQVGUEDFmt7Om2M5unXPGdNPN6dx09tfcZs5NnblNXdhg%0Ad5GKQYgoDUpK3t8f9wL3kiIXEH+f1/Oc54F7zz3n/T7n845Pw4Hmn7G74SQe7T/Ph/u+RF1uNnzS%0A81h+rTeWPzrMo1o9czpsnPaWQisJFRWyI5+SFXATMtPJun+N7Ihg1Bu4AZDhuY+Mi3/A6xR4nUT6%0Amd2oGBqjalX4DGPlivYe+FZKp8eceZ/gfdePC+euFnte777d2bJjDZ9MnsfDgCdlFbEESvceIhZu%0A5JHzAGJ/3E+trYvRalRwVlyFUspipKKuhu3mWeja1+bx5DW5nxu2d0bftQHPNxS+JHmFoGT/CtBn%0AfF+O7yq/fYOVFaMBBiydwJkNf5Acm1DkOSqqKrQZ050rZdj/W/GCpTj1Dc7d1WkeP7lMI8r/KcP+%0A+Ca3cW2/+xJ8D5wnKz2TuCcvuLj8AI36tUZNU/0tBX//UZY5hPgFsXTYNwTc8CcrIxPfS96c/f0U%0AHQYrf7niUsW1Yk5VUQF1TXVOrDlIyqtkogJfcG77v7j0bgXA/XP32DZ2Bc9lOeu9f67hc+oWLWU5%0AbVkonQ4lnxtyM4DFDcbwc7+FNO7Zgm6ygTYViVLyDaRl6fthC3mQW5a8ZGVJuYNUgFIZQEn6uS+d%0AwNkSfCtAz/nDcfmoNb9OXE1mWvEDaZUh15ueW1IdLgePzUdY0HA0h77cxpBVU2jY0eVtRS9MQKVc%0AptGs/sR7BxN1sQK2m1ZS/afx8I6oqKrgv/98ge/SXqXw34R11GrjwIS7P9J9wzQC/rxcfnVSJedJ%0Af1mP5V/XGWSnZ9L+wJflkocVQEm3cN42k+RHYXg0moRHw4m8vPWIZnu/qBAdlHWLpttmkvQojDON%0AJnGm4UTibz2ieXnpoMSm10d/XSHGN4SMpFSuLduPtrEh5i0Ut3hoPLYbwSdukxr9qvSylgJl+tmf%0ABn2Lv5yf9fzpKG5vm1eUKpUo/uTCvpfIrw5ZwW2dSkr1ctEzM2L4wa+J9H/KlXUFJzj9r8E4fmr5%0AGVnpmQzeoyT7qAB7UNVUp+cvnxP43w1+cZjEbrdPSU9MocvGT4q/YGlQcs4K4NCjOYPXT+eP2T8R%0A9fi5wndeRy6zxH4Mu8euotMMd5p/rIS6RAXpEO4fws5hSwm5EUBWRhZPLvlyc9/Ztx6kIpVHeee+%0AM371LdqW7DbPQidf21I1WdtSWCW0LSnDRUiysvGW9Tu0u/cTrge/Ikq2I0OF9DsIBIIKpcJbJRcu%0AXMjw4cMBSEhIYM+ePfTv35+///6b6dOnM3LkSJycnGjTpg0DBgzAwsIi97fm5nmdPVpaWujr6yv8%0An56eXuy93dzcCny2fPly+vTpUyadxo8fz9y5cwFISUnh33//ZdCgQRw8eJB69eoRFxfH0qVLuXnz%0AJsnJ0tGEWVlZZGVloa5e+CuoVStvX0EtLS0yMkrfSHPw4EE2b96s8Nlo8p5BSmxi7iooOehU10eS%0AnU1KvgaklLiEAufqVjcg6uGz3HN1qhuQkZKWdy0jvQLXAYgPieT86kOMPbKEM9/uJkVuT+EcXoVF%0A06hXizfUtGhexyaglU9uLZmOr/PJ9jo2QWG2Ts658bLtQJJfxOExfp3Cdxq62qRElO8M7vTYBDTy%0A6aAp0yEtpviGPnnSYhPIzsxSWJ425Vk0ANpmRiQHRShH4CLuXdR7SCuhsbKicXVvy+AVk3L/D/MN%0ALjALQre6PkkxBZPSpLhEtA10UFFVyV0ONOe3SUW8q/iwaAxMqxUpT3xYNLUcldMBmx6bUGCWl2YN%0AAyTZ2aSXoiwBJD8M4/bApbn/GzjZkPU6nfRyfp9psYlKLUs1XOrRce8XBGw5zv3NfytLTAVexyWg%0AnU9m7aL8UFwCWkX4IXUdLRoMbc+/7t+THC7dYsNr4zGaTO6JVQdHnp5QXCYxITiSOysP0/fvb7m+%0AaI/C/u1lRZKaiIqOok4q2vpIJNlIUhXvI0lOAG1dxc8SYlHRK2ImQEYavE5BRd9IafIWRlX1rYOH%0A9WPdxjzb8/byo0YNxWdVo7oR0dEFlx+1q1+PUWOH0KlNv2LvMXrsUBYtmcvYUTM473ml2HPLSmbc%0AK9SMFMu8mpEhkuxsMuOKrvxL0tJ59dcZDHq3x2hwDyK/+7lc5SyKjNhXqOezWfXqUr+aUYhPUtHW%0AxH7XfFR1tLjv/jWZslklKprqWC+bxNOvdyB5XXw+qyzau3dk6opPc/8P8gvEIN+7MDAyJCH27Rth%0AzGrXxLpxPe543Hrra8jj6t6WgXIx+nkpYnRyCTG6+ZCOqGqoceN3j2JlqNeyEWqa6gTfLHo7oDcl%0ANS4BHaPC40NqIbl4/jxVp7o+MQ8LruaSGpfIhaX7cBzWEZvOzjw+XvD5J4TFoKquhq6xIYnhJW/b%0A9L7T1r0DE1fkNVoH+wWiX8AeDMpkD/LEhEXRslfrMl3Dzb0dQ/LlrHr54ppedYNCc9CkuAR0DHSL%0AtIeclZVTE/JmwsWFRaNvXHTOGhcWTe1S5qwu7m3pv2Ji7v8vfIPRLaTOWZgOyXEJBWw6p76anM8H%0ASCQSIh6EcuGnY/T/YSJnVitnFm1htHXvyKR8ZSm/b9U3MuCVkspStBLKUtNCfKueEnxrssy3qpXg%0AW1VUVBi8Ziq1nW35aeBi4sOiS63Du1KHy8rI4r7HXXxO3KD1qG4EnPcqtS75UVb9x8DOApsRnTjb%0A9asyy1QSqbEJaOePb0aFx7fUIuJb7MMwtGsY0HLuIP4etarIe4XfesThj77N/d+2Z3OSyqGNRtn1%0A0BxSw+PwXryXvt4/Ut3Jmnjv0k9Qe1PSYxPQyNceoPEW7QF6Daww6eDEOadpZMjqmI+W7qPrk10Y%0ANqlLgvy2CkpGWTroAd+13wAAIABJREFUy3TwkNPh4dJ9dC8HHV6Xwh5eF2IP2tX1iZPle6nRr0iX%0A2+olMyWN13FJ6Joq1gdte7Xg6vdl25YyP+WZhxdGSW1l+eVSkeUu4X4h6OaLuzpG+oUOlEyOTUCr%0AgFzSd5US84qUuARq2ChOPNGpbkBKfBJIJKTEJb7xvZRBSmzBtqXi2vFLqjsY1TFj6L4FBJ7zwmPx%0AboVtjeRJiojD8/vfmX5rM+ZNrInwfXs/VVH2UKtNYwzqmHJz5SEk2RLSE1O5vfYvBp/+AS0jvQKr%0AHZeEi3tb+pWQs+pUNyC5DDmr2/DO9Jg/nP3T1vPkkm+hcmRnZfP09kNu7D1DqzE9SrV15buiQw4v%0Aw2Jo0rNlsecUxfviV+XJLKRtSaMMbUshFdi2lENGMTE64y36He4M/D73/4rqdxC8+0iyq/BMeEGh%0AVNp2PwCGhoZMnz4dDQ0NTpw4waeffoqHhwe9e/fm9u3b9OrVCx+fvKXLVFUVxc3/f0ncvn0bX19f%0AhaOoASrZ2W83Kk9XV5chQ4bQsGFD/vxTOgJ59uzZJCUlcezYMfz8/Ni+veS94JQx22ro0KH89ddf%0ACoc84b5BGFqaKAw+sXSuR/Tj5wqDTQDCfYKxcLTJk09VhZqNrXnhFcjL0ChSXyZh4Wid+71pg1qo%0AaWoQ7hNE3dYOTPVcrTCUMiehycrIpGGvFriOVJz9ZWJnRXxoVJmfQYx3MHpWJgqNCabO9Xj56DmZ%0A+XSM9QnGWE4HFVUVjB2tib4nnUFeq4sL1ezy9kq1bO9IUlgMKeXcsP/SOwhdKxOFwQVGTW1JfPSc%0ArHw6FEu2hOSgcKo1ydufWbe2KQApYTFKk7cwYn2C0bUyQatG3nswdqnHq0LeQ2Vz98hlFtiPyT3C%0AfIOo1cRG4ZzaTraEehVcWeC5fwioqGDZqK7cufVIeZVEdNAL7Fo3psv0/gq/MbO1Ik7WEPvBiK44%0Ay2aoyn8fqwRbAEjwCkLbykQhYTR0sSW5tGUJMO//AVrmeduJmHR0IuFeIBRRqVUWcT459pBXlmq8%0AZVnSt6lJhz3zuPfdvnIboAKF+yGTIvxQjHcwJk7Wuf+rqKpg0kTqh1TUVFFRVUVFTS72qaigItun%0A2aK1AwMv5PO1kjxfq0yyI0JQMagB2nk6qZpbI4kNlw4ykT839gWqJrUUPlMxNCY7IQ40tdHo/DEq%0AenKNT9r6oKuP5FXpOyhKQ1X1rYcPHKOWmWPu4XXPD2cXxe0Vmro6cve2d4Hfug/shaGhAReu/cPD%0A4Bs8DJaugOR56QgzZkobK/r268FXi2bTv8/och+gAvDa9zEalqYKW/toO9Un/UkokpTXCufW2rIY%0AoxH58jaJBImSy3dpSPYJRMvKBHW5cqTvYkfqozCy88kPUP/nOWRnZPFg6Le5jQgA+q4N0LYxp96G%0AGbj6/Yqr36/oN2+I9dKJNNg1v1xkv3jkPB/bD8o9An0eU89Rcf9pO2c7Hns9fOt7NO/WkpD7wSTE%0AKach4e6Ry3xtPyb3UGaMdnVvi3mD2iy6s5XFd7cxZttcjCyMWXx3G3Wb5c2icujmRuBVf6WspBfp%0AE4yBlWIubu5cj9hCcvFIn2Bq5stTzZpYE+71BA09bSZe/h9mjfN0k2RLUFGB7IwszBrXpcPCjxWu%0AV8POkszX6SRFVt52We8Sl49cYKz90Nwj2CcQm3z2UM/Zjidej0p97Za9WtN1ZA+FzyztahEVWrZB%0AjLePXOIL+9G5x7NC7KGOUz2eFmMPVnL2UMfJlpRXSUQFvSDyyXOys7OxdLDO/b5GLVNeyvY5bz2i%0Aa+6qKjnUtLUkNjSyVDp4HbnMt/Zjc4/nvsFY5tOhllM9wgrRIdz/KaioYCGnQy0nW1JfJRMTFI7L%0AgHZMOLBQ4TeSbEm5r4J5+ch5xtgPyT2CfJ4UKEu2zvXLUJY+VPjMSgll6d6Ryyy0H5N7hPkGYVWI%0Ab31WTFlSfA95vrWpe1tqNqjNN3e2skjOty6S8619F42mZv1abz1ABSq3Djfg+/H0+nKYwveSbAlZ%0AmVlvpUt+4r0L1n+qu9QjoZQ5a62PPkDDQJdunivo67+Fvv5bAOh6ehkNPinbxK385MQ3+c7Ums71%0AiCskvkX5BGOWL76ZNrEm4t4TrDu7oF1dn/77FzDR+2cmev+MvqUxvXfOpv13o1HT0qDhoHZo6Gnn%0A/r5Oe0cibpfevkpCWe9B39aC3rc3oin3bHJWZcjOUE6ZKYpXXkHo5GsPqOZiS1Ipdcipj8rXS1W1%0ANJQnaDEUpoPRO65DlE8w+vnswdS5HvGPC7YHRPkEY5rPHkyaWBMla5eMf/wcY4c6ud+r62qhXUOf%0AxOd59U5jhzoY1DYl7JJyV0wqzzzcrnVjOhfiZ98kJuTItdx+HMvtx/HCJ0ihfRqkbd3PC5Erwj8E%0AFRUVajrkyWUpl0u88AmmZqM6CuVEeq1AgFLdSxlE+AYXaMc3d65HTCG+NcInGPN8ZUnaji+VTae6%0APoP3fonvoQuc/eY3hQEqNepZMPXaBoVBADl+qqyxraLsQUVNVdq3Itc+pqb19nO1pauYjM09ispZ%0AC8uVcnJW8yJyVkC62t/cIewcvrTA4I72n3zEoHWKK8C8TZ5RmTo07tWSFiO7KnxmamtJ3Fu2d78v%0AflWepELalvRKaFuSFNO2ZLthBs38fqVZBbQt5VBYv0O1t+x3qNm/tUK/g3FH5wrpdxAIBBVPpQ5S%0AkSctLY2XL19Ss2ZNRowYwa5du/jwww85duxYhdxfU1OT16/zHH5oaNn3D05LkzpfHx8fhgwZkrsS%0ATGHb7pQHZmZmNG7cWOGQJ9L/KeHeQXSePwxNfR2MbS1oMbEXd/dKZzlN8VhNLTdpw9GdvWdxHNAW%0Ay6Z2qGtr0ubT/mSlZ/DE4x6SbAn39nnS5tP+GFjUQMdIn05fDuXhyVskxyQQ4RuMloEunRcMQ11b%0AE90aBrSfPZDQGwGkJaaSnZFF14UjsGnniKq6GjZtm+A8pAN3954t8zOI839KjHcQbl8NQ0Nfh2q2%0AFjSe3JOA3VId3S+swqy5VMeA3R7YDmqLqastatqaOH3Wj6z0DMI8pLOfrPu04IMfxqChr4N+HVNc%0AvxiE39bjZZaxJF75PSXeKxCHr4ehrq+Dvp0ltlN6EfKb9Pl0vrSGGi3s3+haIb95YDO2G0bONqjr%0A69BowVCiL/uTWs6DVOL9nhLrFURT2XswtLOg0eSePJK9h74XV2Gabxm9d4Ub+z1p0M6RRp2aoq6l%0AQfPBHTG1Mefu0csANOnhxieHFgOQEp+Iz4kbfDh3CLrVDahmXoNunw3g5oFzZGdlk5qQQreZA3Ht%0A3xZVdTVqOdajw+Q+XJOVdTVNddyXjKWWYz1U1dVw+ag1DTu5cO33stsCQKJfCK+8Aqm/ULqno66d%0AJXWn9uLZr2cAaHN5LUZvWJZqje5Gg0UjUNXSwMDRmrrT+hCy5d+Sf1hG4v2eEucVhMtXUnswsLOg%0A4eRePJGVpd4XV2PyhmXJ7YdxBP5+juBDF8tTZGJlfqi5nB9qMqknD/ZIZR54fhU1ZX7owR4P7Abm%0A+SFnmR965uFFRlIqL67ex+WzfmibGKKmrYHzp32RZGYRcS2AGN9gNA10aP71MNS0NdGuYUDTOQOI%0AuB5ARmKqUnWSRD8jOzIEzXYDQFMblermqLt2I9P7PADaY79D1dIOgKwH11HR0Ue9RS9Q10DNvgWq%0ANeuS9eA6pL9GzaIeGp2HS1db0dJFs8sIJNHPyX4RpFSZ8/M++FaAPb8eokOnNnTr0REtLU0+HjkQ%0AWzsbDh+UDrzq1acb/5yUzvb4+cdduDl3oWObj3IPgGGDJrHrl/0YGOqzet0Spk2ai5/vg3KXHSDt%0AQRCvfR9jOnccqno6aNarRY1x7sTvl8ZXm5Nb0WnmAEDKHX+MJw+Wbu+jpop+pxbofeBC0rmbFSJr%0AYaT4BZPsFUjtr0ahpq+Dtp0V5pP7ErVbuhWM08WN6LdoCICxe3t0GtTmyZTVSPJtY5B09xFezafg%0A1+3z3CPZO5Cw1fsJ+vynCtHl7P7TOLVzwbWzGxpaGnQe0hULGysuHjkPQIserfj+8PJSXdOmcT2i%0AnpWu07o03NjvSf12jjSUxWi3wR0xkYvRjXu4MU0uRvueuEEPuRjd5bMB3JLF6L3TN7Cmy+es7zWf%0A9b3m88f8bSRExrO+13zCfPP8kVVja+KeKWcQXZT/UyK8g2gny8Vr2FrQbFJPvGXxYZznKqxk8cF7%0AjwcOA9pi0dQWdW1NWs6QxodgDy8ykl8TFxhO+6+Ho2dmhJqWBq3nDCQzPZMXtx+REpOA08edaPFJ%0AX9Q01aluY06buYPw2X+uyBmT/9/x3H8Gx3bOuHRuhoaWBh2GdMHcxpLLR6TbArr1aMmiw8ve6FqZ%0AGZmMWDgOx3bOqKmr0aStMx2HdOHs3lNKlfnafg8atHPCQWYPLQZ3xNTGgjtHLwHg2KM5Mw59C0By%0AfCLeJ27Qc+5Q9GT20P2zAVyX2UNSzCv8Tt+mz5fDMTCtRo1apnSc0Jubh88DoK6pwYAl46gty1mb%0AftSaRp2acrWMOeut/Z7YtXPEvpML6loaNBvcAWMbc7xkNu3Qw41JhxYBUpv2P3GTrjKbNjSvQefP%0ABnBbpsPTmwHUcrblg7E9UNNUx8jKhHaT+xBw9m6ZZCwtOWWpqawsdSykLC0+/MMbXSszI5ORC8fh%0A2M4FNXU1HGVl6cxeJW0/JuPmG/jWqXK+1S+fb+0q51t/n76BtV0+Z0Ov+WyQ860bZL61brMGNHVv%0Ay67xq0h9VbpZzcVRkXW4wBv3aT2yG7atGqGiqkJd1/o0/ag195VU1l7K6j+OcvWf+lN6EfSbNFZ0%0Av7Qa4zeo/zzedoKTH8zhbNevcg+AyyNXE7S7+FXESkuM/1OivINovUBa/6lua4HLpJ74yuLbyHOr%0AsJDFN989HjQc2JaasvjmJotvIZ5ePPn3Br+1nsP+Hl/nHsmR8Xh+sYMba/8gKz2TFrPcaf5ZP1TU%0AVKndvgn2A1rjtVO5/hUKfw8NpvQiUPYeerzhe0gKjiAjMQWXpaPRMNRFXU8bx6+GkhQcQUK+rR2U%0ATU57QANZe4CenSXWcu0Bbd+wPSD58QuSA8Op/+UQ1A10UNPTxm7eYJKDwkkMeFauOiT4hfDSK5CG%0AC4ejLtPBZmovQmU6tL+8lupvoEOSTIcGcjrULycdYv2fEu0dREuZPRjZWuA8qSf+MnsYem4V5jJ7%0AuL/HgwYD22ImswdXmT089ZS2S/rv9cS2T0tqd3SS5oNfDiHxWTQRt/IGZpk0sSY1LpGMJOW2AeRH%0AmXl4akIKXWcOpGkRfrY03Nt/Dpt2jth1dkFNSwPnIR0wtrHA94h0AoZ9DzfGHP4GgNT4JB4cv0nH%0AuYPRqa6PgXkN2s10596Bc0iysnlyzou0xFTazeiPurYmli62uAztyB2ZXCXdS9nk1B06yNUdmk/s%0AiZesHX+CxyqsZO34Xns9aCxXd/jgU2lZCpK1cbf/cijhXoFc3Xi0wH3iQyJIS0yh65JRaBnqoqmn%0ATfsvhxIfEknsk7L5qYqyh4jbj8lISaP55wNR19ZEy0ifpjP68eL6g1KvolIYt2U5awNZzuoqy1m9%0AZeW/UQ83JhaTs3aSy1m1DHT4aOl4Ds/+iYj7TwvcK/j6A5r0bkXjni1QVVPFrL4VLUZ25WEZ84yK%0A1CErI5MPvx6Bnazvx7ZtE1yHdOTmW/b9vI9+NcUvmCSvQOrItS1ZTO5LpKxtyfniRgzk2pZ0G9Tm%0AcRFtS/eaT8G32+e5R7J3IM8qoG0pr9/h49x+hzpTe/Ps19MAtL78v1L0O3Sl/qKRsn4HG+pO68PT%0ACuh3EAgEFU+lbkKelpbGvn37iI+Px8nJiZ49e7J161YcHR2Ji4sjODiYnj17lvq62trSWRTBwcHU%0AqVOnhLOlWFtbc/bsWTp37syDBw84f/58qe8LkJGRwenTp/Hy8mLWrFkAWFlZ4ePjQ9euXbl27RpX%0ArkiT1cjISOrUqYOWlhahoaEkJiZiYGBQ3OWVzp/TNtBrxQRm3f6RtMRU7v7uwZ3d0sqdiZ0lmrIZ%0AKUEXfDi36iADfpyBnrEhL3yCODg2b6/oC//7A019HSadXI6qmhqPPe9x8utfAEhLTGXfyBX0WDKa%0AOV5bSE9+TcjV+/z3hXRFmUdn7nBmyR56LBmNoZUJydEvOb1kNw9P3i5E4tJzbvJG2qwczzCvzaQn%0ApvJwjycBsk5IIzvL3Fk3z8/7cGfFITpumYG2sSEx3sGcGbWGrNdSHW99t49266cw9M5GMlLSeLjb%0Agwe/nFaKjCVxa+IGXNZMpIfPT2QmpRKy24PgXdL3ZFDfEnU9LQAazOpPg1n9c0eKd/RYDhIJj9Yf%0A5dH6owTtPIVGDX1a7pmHur4O0Zf8uDN1U4XocGnyRlquGs9A781kJKbyeI8nj36Vvodqdpao60rf%0AQ5OZ/XCc2S9Xh95nfgCJBN8Nx/DbcIyPLq1Gz8oYFXU1VFRVGB4kLWd/t5tH8vOC21uUlYhHYfw+%0AczMffTOK6lYmRD55zi8TVpMo24NS20AXE7nlP//8agcDl03kq0sbyM7M4t6xK5xYI11S/LlfMHtn%0AbKDbzIEMWj6R1IQUrvx2iku/nADg8q6TaOnpMPqnmRiYGRH3LJpfJ6/luZ/ylvz1nrAOhzWT6Oi7%0AhcykVMJ+O8uzXdJyrFffCjWZPdjMdqfeLPfcVZ1ae65EIpEQtP4IweuO4D97C43XT6VTwHbSYxN5%0Asvwg0SfvKE3O4rg8eQMtVk3A3ftHMhJTebLHg8eyRilDO0s0ZGWp8cz+NJYrSz3PSO3Bf8Mxgg9f%0AxKKDI2atGtJwsmKcOTd8JdE3yr6NgzweUzbSduV4Pr4n9UMBez15IOeH1OX80O0Vh+j8c54fOj06%0Azw+d+2QzLReNwP3UD6hpaRAXEMqpUatJeykdNX/y4xV88P0YRvr+TEbya8Kv3OfyvB1K1SWH9H+2%0AoNltFDpT1kD6azJ9LuQOUlGtYQGaUr8kSX5F2tFNaHYchkarPkgS40g79mPuSilpf/+ERseh6Ixb%0ACmoaZIU+IO3oRqD8O07fB98a8OAxUyfOZenyBdSqbcXDgCd8PGQyUVHSATKGhvrUs5XOdklKTCYp%0AsWCDTFRkDEmJyQwe1g8Tkxrs2V9w65xaZo7lpsPzGcswX/oZdld/JzsphZcHTvDyd2nlU6tebVR1%0AdQCI2/kXKhoa1Nq2BDVDPTLCIglfuIGU69JVY2r/shSd5k2kKw5pqNPAV9rg9mzcQlJvl9+Ml8eT%0AV2OzaipNvX8hKzGFqD2nifxV2pCgY1cLNZn8psM6o1XbjGb+uxV+H/PnBYLn/Ux6uGIMk6RnkPkq%0AmUwlrUJSEs8ehbJx5v8Y+80ETK3MCHvyjOXjv+dl9EsAdA10MbfOW1Fug+dPmFqZoSaLx/seSvc7%0A/qzzNGKeS+3byNSI8JDwcpM58lEY+2dupq9cjN41YTVJRcTov77awYBlE1lwaQNZshh9Uhajk/Nt%0AiZYcl0B2djavIhRXzDMwqUai7Jkog3+mbqTbivFMvSOND96/e+K1WxofasjFtJALPlxeeYg+P81A%0A19iQCJ9g/hqzJjcXPz7zZzouHsFYj5WoqKgQ/SCUI2NWkyqbVfXX2DW0nz+Ulp9+RFZ6Jv5/XOLy%0A6sNK06O0uHaSDpLLlM0AzPn/7rnyW9msNIQ9CuXHmesZ9c14TKxMef7kGWvGL+OVgj3kbUu7xnMz%0AJlamufbw60NpuZrb+VPunLnJniU7GbNkEiZWJryMfsnuJTu5dfK6UmWOeBTG3pmb6PfNaGpYmRDx%0AJIztE1YVmbMe/mo7g5dNZOGljWRlZnH32BWOrzmQ+/3+L7YweOkEvvJcR3Z2NjcOnufsT9IJJBd3%0AnUBLT5sxP83CUJaz/jJ5LWFlzFmjHoVxaOaP9PpmFEZWJkQ9ec6eCWtybVrLQBdjOR2OfrWDfssm%0AMPfSerIys/A5dpUzMpuOD4vmtzEr6fXNKHosGE7qy2QCPO5ycrl04Gb+rYZGbp+LRJKN11+XObpA%0AeblT2KNQNs9cJytLZjx/8ozV45fKlSU9hbK01vNHhbL028NDAHzeeTp3ztxk95KdjJUrS7+VQ1nK%0A8a195HzrryX4VvdlE5kv861ex65w6g19a/MhHdE20GX+lY0K5wXfCGDn6NINjJSnIutw3v9eR7ea%0APkPXTMPApBovw2Px2HyUW7JBXcrg+qQNuK6eQB+fH8lMTCVotweBcvWfnLpEw1n9aSRX/+l6Vpqz%0APthwjID1R8kspHPlddTLQj8vK8enbKTzyvFMuCuNb357PfGV1X+qy7XDhJ734erKQ/T8eQY6xoZE%0A+QTz95i8+k9mvjgsycomNTaRNNlWmyc/2USn5eNxGtedpBdxnJ65hWi/EKXrA3Bt0gaarZ5AX9l7%0ACCziPTTK9x66yb2HB+uPcnnUGly+H02fu5vISssg7l4gl0evQVLOK6kA3JuwjiZrJtFZ1h7w7Lez%0AhMraA/TrW+XqUG+2O7Zy7QFtZO0BgeuPELTuCHc+XkHD70bR/voGUIFX9wK5O3JVherQRaZD6G9n%0AeSqnQ06bhu1sd+xmuee+h7aeK0Ei4cn6IwSuO8Ktj1fQ6LtRdLi+ARUVeHkvkNvlpMPpKRvpsHI8%0Ao+9K28Pu7/XEvxB7eHbehxsrD9FNZg/RPsEcl7OHp2fucu37fbRfMV5qL95BHB+zBoncKmG6ptVI%0AVWKuWhTKzMOf+wXzu8zPDlw+kdcyP3tZ5mdLQ/SjMI7O/JHu34ykmpUJMU+ec2D8GpLlcoka1nly%0A/ffVTnotG8+My+vJzszC79hVzq2Wxt6s9EwOjF9Drx/G02ZaX5JiEji36iBPZJ3bJd2r94qJOLm3%0AQUW2EvwXPtsA+Hf+TnyPXGbBw10AqGpIu2fsuzcD4H/244vU7+i0jfRYMZ7ptzeTJqs73JPVHYzl%0A2vGDL/hwcdUh+v0orTuE+wTzx9i8uoPjkA5IsrJp8NBN4fon5+/k/pEr/DluDV2+Hc206xvJSs/g%0AhVcgf45fo5QVnyrCHtJeJvHfyJV8sPBjRt3aJNXh+gPOfrWrzPKDNGc9nC9n3SuXs2rny1mPyXLW%0Az+Vy1rOy8t+oazP0jA0ZsX1OgfsssR/Ls7uPOTRjE13nDWHQ+k9Ijn6Fzz/XOP9jwQFG76oOAWfu%0AcPy7PfT+dgxGViYkRb/k+JLd3D/19tsCv49+NadtybWItqWctjEzWduSW762pehi2payKqhtyWfC%0A/3BYM5kOvltl/Q5nCCu032EANnJ5xgeeq5BIJASvP0Lwur+4P3sLjddPo2PADtJjEwlcfoBoJfUV%0ACgSCdwsVSc5eABVA586diYyMzN2mR0tLCwcHB2bOnEmzZs3YvXs3v/76KzExMRgZGdGzZ0/mzZuH%0Auro6nTt3ZtKkSQwfPhyQbqGjpaXFihUrANi/fz/bt2/H09OT9PR0Ro8ejZ+fH7Nnz6ZJkyaMHj0a%0AHx8ftLS0CpXt2rVrLFq0iOjoaNzc3OjWrRtbt27F09OTGzdu5P4+OjqaLl26cPz4cWxtbRk1ahR3%0A7txBTU263YKGhga2trZ88skndOrUCYArV66waNEi4uLiaNeuHUuWLGHKlCkEBQVx8uRJ/vnnH9av%0AX4+1tTXHjh3D3t6e7du30759+wK6lZVldUeU+RqViWVm1d9zrEY5LzFdESSWcqutdxEvzfJvPClv%0AuqdW/dnPsTLfWZVJUa36fmn4HJ3KFqHMnFmlvNm3lcWElKpf4bpsblfZIpSZV0naJZ/0jrNao/K2%0AQFIG9VT0KluEMlMzu+rHt8/uflfZIpSZMc0+r2wRykxNlcLrr1UJ3XdnAde3JkiSUvJJ7zh1VKp+%0Avlf1a3DQKq3q20O4etWv/5hnVv26tEF21beIqt86BqGalTr/UykEqVX9smQgqfq+VYuq71sNq7hR%0Ah6lVcQXeE2plVX17dsmq+nWHxKyK2cqvvOkWebCyRRAokWDnbpUtQoVg432mskWoMCp0kIqg8hGD%0AVCofMUjl3UAMUnk3EINU3g3EIJV3AzFI5d1ADFKpfMQglXcDMUjl3UAMUnk3EINU3g2qfg1ODFJ5%0AVxCDVN4Nqn7rmBik8q4gBqm8G4hBKgJlIAapvBuIQSqCdxExSOX9o+p7fIFAIBAIBAKBQCAQCAQC%0AgUAgEAgEAoFAIBAIBALBO48YpCIQCAQCgUAgEAgEAoFAIBAIBAKBQCAQCAQCgUAgKHfEIBWBQCAQ%0ACAQCgUAgEAgEAoFAIBAIBAKBQCAQCAQCQblT9TfOFAgEAoFAIBAIBAKBQCAQCAQCgUAgEAgEAoFA%0A8N4hyVapbBEESkaspCIQCAQCgUAgEAgEAoFAIBAIBAKBQCAQCAQCgUAgKHfEIBWBQCAQCAQCgUAg%0AEAgEAoFAIBAIBAKBQCAQCAQCQbkjBqkIBAKBQCAQCAQCgUAgEAgEAoFAIBAIBAKBQCAQCMod9coW%0AQCAQCAQCgUAgEAgEAoFAIBAIBAKBQCAQCAQCgSA/EolKZYsgUDJiJRWBQCAQCAQCgUAgEAgEAoFA%0AIBAIBAKBQCAQCAQCQbmjIpFIJJUthKDi+L7uiMoWoUy8D4W1enbVH+0XppZV2SKUGad0tcoWocz4%0AaWZXtghlRus9GP2q/17oUNkSCAC81dIrW4QyYynRqGwRysz7MII7VaVqG7Xme+BXM6u+CjyRpFS2%0ACGXmtztrK1uEMrPA7evKFqHM6Euqvmet/h74pQjVql93qPo1ODDKrvr28D7EuJQqnisBZL8HLWTG%0A74E9xL4HvvV9yL313gMd3geyqvhreP0e+NX3wRYiVat+v8P7UP+p+tFNyrdPf69sEQRKJLBJj8oW%0AoUKw9TtV2SJUGFXfWwoEAoFAIBAIBAKBQCAQCAQCgUAgEAgEAoFAIBAI3nnEIBWBQCAQCAQCgUAg%0AEAgEAoFAIBBCEedNAAAgAElEQVQIBAKBQCAQCAQCQbmjXtkCCAQCgUAgEAgEAoFAIBAIBAKBQCAQ%0ACAQCgUAgEORH8r7sQyXIRaykIhAIBAKBQCAQCAQCgUAgEAgEAoFAIBAIBAKBQCAod8QgFYFAIBAI%0ABAKBQCAQCAQCgUAgEAgEAoFAIBAIBAJBuSMGqQgEAoFAIBAIBAKBQCAQCAQCgUAgEAgEAoFAIBAI%0Ayh31yhZAIBAIBAKBQCAQCAQCgUAgEAgEAoFAIBAIBAKBID/ZEpXKFkGgZMRKKgKBQCAQCAQCgUAg%0AEAgEAoFAIBAIBAKBQCAQCASCckespCIAwKFPK9p+2g+j2qbEBUfgufIgQZd8Cz1Xu5oevZaNp26r%0ARkgk2Tzx9OLkot/ITMsAoKZDXXosHkVNh7okxyZw93cPrm8/nvv7hh+60X7mAKrXrUliRBzXth3n%0A3oFzud+3nzkA5yEd0K2uz6vnMVz56R98j1x+K53ayXSKfQOdesvp9LgQnT6U0+mOnE59VkzEyb2N%0AwvVU1dXw+esyf8/bVmq5AQysjOm4bBw1XW3JSE7j8d/XuLriEEgkBc51GtcdpzHd0DMzIuZBKBe/%0A3UO0b0iB82y6u9Jn5xz+GryM59cfAGDSuC5tv/kYsybWZKZl8OyyP5eW7OV1XOJbyf0mOPVpRefp%0A7tSobUp0cDgnVx3gcRHvRaeaHu7LJlCvpQMSSTYBnvc4tvjX3Pciz6itc7BsbM3Ktp+Vm+x6VsY0%0AXz4OE1dbMlPSCDl2Da8fCn8v6rpatFg5HpuBbfin/TwSnoTnfqdZXZ9mi0dg0dERVXU1Iq8HcGfR%0AHlJexJWb7I59WtFpen9q1DYlJjiCUyU89/7LxmMje+4PPb34W+651/vAgR5fDKVm/Vq8TkrloacX%0A/y3bS3ryawBajepGm3EfYlCzOgkRcVzbfZprv50usw6N+7SivZxNe6w8SGAxOvReNh5rOZs+LmfT%0AAE7ubem9dCy3dp/h7MqDCr93G9GFVhM+xNC8BnEhkZxb9ycPz9x5a9kNrYzpunQcFjKbDvjnGheL%0AsOmm47rTdLTUpqMDQjn37R4iZTatrqVBu/lDadCrBRq6WkT4BHF+ye/EPArD0MqY8edWF7ieurYm%0A2z6YScLz2LeWH0Dfyph2cn7pyd/XuFGEDk3GdafJmG7omhkR+yCUK9/uIUbOL9Xt5kqrBUMxqG3K%0Aq+AIrn2/j7BLfli0tKf33i8VrqWiooKalgZbao8sk/zK1GHi418KnK+urcmxwUsJvx4AQK0OjnRe%0AN5UX1+5zdvqPZZY9P836fMCH0wdgUtuMqOBwjq7ax4NLPoWeq1tNj+HLJtGgpQMSiQQ/z7scXPwL%0AGTJ7aNjWkY/mDsPCrhZJcQn8s+4QN49cyv19TVtLPl42CWtnO5LiE/HY+R+eO/8rUcaKzC2Ku5ea%0Apjpdv/qYRr1boKmrTWxQOOfX/kHgee/c31s42jBg86ekxCXxm/viEnUztDKh59KxWDa1IyM5Df9/%0ArnFu5cFCy5Lb2B64je6Kvll1ogJCOf3tbiL8QqSyaWnQfdEo7Lo0RV1Lg6fXH3BiwU5SXybl3qf7%0AopHUbtmQ7MxsAs97c+a7PaQlpJQo45vQpE8rOk7vT3VZbDiz6gBPivGrH+WLDf/KxYaaDWvTa+Eo%0ALJ1sSE9+jf+Jm5xavo+sjCyF66ioqDD12Pekp7xm57ClpZa5ovI750Ht+Wj1JLLSMxWu+euQ73nh%0AHYS6lgZdv/6Yht3d0NLXIebJczxXHyL4in+pdWrSpxXtp/ejukynM6uKj299lo3HpqVUp0eeXvy3%0AWDG+Obu3pc/3Y7m55wxn5OKbqroaHWf0x8m9LfomhoR5BXLsy+3EP4sutcwl0apPG/p/OgjT2jWJ%0ACH7BgZV78L3kXeT5No62zNj8OYlxCSx2n5/7eaNWjfnm4FLSX6crnP/z7A3cOH5V6XKXhis37rDg%0A+zW0cHVizXcLKlWWHJz7tKKLLM+OCQ7n+KoDPCqmLA1cNgFbmU0/8LzHEZlNV69lwteXN5GRpvjc%0AT645xIXt/+E2qD1DVk0hK0PRPn4a8h3PvAPLpENVzvcMrIzptHQc5rI849E/17hSRJ7hPK47zqNl%0AeUZAKBe+3UNUIXW4et1c6btzDn8MkdbhLFvY454vV0JFBXUtDTbUKXuulMP7UHeoijEuh4qoOwAY%0A1a1Jx0UjsHKrj0QC/ocucmH5gULv8zY6dF86DqumtqQnp/Hgn2ucX1m4Ds3Gdsd1dDf0zYyICgjl%0A7Ld7iJTlSjly9ts8HQPzGmxu/mnu543d29BzxQSFa6moqpIYGceWtnPKrEMOyozTNRvW5sOFI2Vl%0AKY37J25wevl+hbLUZlIvuswbyvElu7n9u4fSdKgIe7Bp1YgJB74pED/+mP0z/sdvKEUXAytjOsvZ%0Ax8N/rnG5CPtwkflaPTMjYgJCOV+Mr+23cw6HhywjTNZeVh5UxfdQUbk3gNvobrQc1yM3HtzafYZb%0Av+bFg1rN6vPhkjGY1rciITyOC+v+xO/Ym+eDBoX41kvF+FYXubLjKVd2tKvp0fHbkdh0dEZVXY2Y%0AgGdcWLqPCO8gAD4P3SvVWe66vvvP47l49xvLWtk6GFgZ02nxKGq1tCc7M5vg896cX7JXafXQHAyt%0AjOm2dByWslgR8M81LhQRK1xlsSIn3nnIxQp1LQ3afzkUe7l45/ldXrxTBu9iP4N5E2smHvuOf77c%0AgfcfF0ulT0WVJdNGdeiwaATmjjZkpmUQdv0Bnt/uISX6VankLQrnfP0MJ0rIWQfk62c4WkQ/w2hZ%0AP8MKWT/DwOWTcB3QVuEcVTU17h65xOF5W0sl87vSpgGgZ2JI//9Nw7aDE8sajCWrkGfxJlTlOpxA%0AIKhcxEoqb8CoUaNYs2YNABKJhM8++wwXFxf+/fffcr9fRVDToS791k7Bc+UB1rpO4/qO4wzeNgsD%0A8xqFnt9n5UQ0dLXY0u0LdvReiImdFV0WDAekSeGwX+YScvU+61t8yl+fbqLNJx/R8EM3ACyd69F/%0Aw3TO/+9PVjlO4vT3e+n5/VhquzUAoMX4D3Ec2JZ9o1awqslELqz7k4/WTsG8cd1S69R/7RQ8Vh5g%0AjUynIcXo1Fem08/dvmB774WY5tNp+C9zCb56n3UtPuXPTzfRVk6nf+fv4Af7cbnHcocJxAS+4P5/%0Ab18B77VtFkkRcexuM4ejw5dT70M3XCZ+WOA8665NaTlnIGdmbWGH6ycEn71H311zUdfRUjhPXUeL%0AdotG5jYEAqioqdL3t7lE3gtkh+t09nWZj66JIR2XjX1ruUvCwqEuQ9ZO48TK/XzXbAqXdhxn9NY5%0AVCvivQxcMQlNHS3+130eG/t8jZmdFb3mf1zgvIadm2L7gUO5yZ1Du52zSImI49gHc/AYupzaH7rR%0AcFLB96JT04iep5Yiycou9DofrJ+Mtmk1/us8n7/bzkVNQ51W6yaXm9wWDnUZvHYqp1YeYGmzqVze%0AcZyRW2djWMRzHyB77uu7f8HmPl9jamdJz/lSezAwNWLML/O4uc+T75wnsWXQt9Rt3oBucwYBYN/R%0AhZ4LhnNozk8saTKBw5//zIdfDsO+k0uZdDB3qIv72imcXXmA1a7TuLbjOEO3zSpSh74rJ6Kpq8VP%0A3b5gm8xPdZPZNECv78fScmx3Xr0oOHCjUc/mdP1yKMe+2M4Kp8nc+O0Ug3+cQfXapm8t/0fbZpEY%0AGcf2tnM49PFy7Hq40WxCwbJTr2tT2swZyPHZW/jZ9ROCzt7DfddcNGQ23f6r4Vi1sGef+xK2tviM%0AhLBY+m2fBUDC81jWNxivcJyct50Xd5+UeYAKQI9ts0iOiGNfmzn8O3w5Nh+64VSIX6rbtSnN5wzE%0Ac9YWfnP9hKdn79FTzi8ZO9Sh0/8mc/W739nVZAo+O0/iNmcAqupqhN94yI764xWO2+uP8OSf62WW%0AX5k65Jfx3+HLSQiNIspL2jHnMrU3bZeM5lVwhFLkzk8th7qMWTudoyv3Ma/ZRM7u+JcpW+diVIQ9%0AjFwxFS0dLb7r/jnL+8zH3M4K9/nSjixTa3M+2fkl1/+4wDzXCfw6ZzODF43F2sUOAA0tDWb89jV+%0AnneZ23QC26aupc2QTtS0tSxWxorMLUq6V5f5w7B0tmVn30WsdpqM39ErDN46Cz3TagA06d+awVtn%0AERcS+cbvYNDWWSRGxPNTu9n8PuIH7Hu40aIQm67fpSnt5wzk7zlbWN9sGo/P3mWonE13nDcEc0dr%0AfnVfzM8dP0dFBfqsyYsHQ3Z+zuuEFDa3nskvfRZi2sCKrl8XjINvg7lDXQauncrplQdY3mwqV3cc%0A5+NiYkP/FZPQ0NFiY/cv+EkWG3rIYoOmrhZjd8/nmdcTVrhNY9fI5TTq1ox2U/oWuE7L0d2oYV3z%0ArWSuyPwO4OmNAIUc7wf7cbmNOR3nDKJOc3t29l/MKufJeP1xkaE75qBrbFgqnXLi25mVB1jZbBpX%0Adxxn+Nai49tHKyaiqaPF5u5fsKWPVKfu8/PiW+/vxtJyTOHxrd20vrgMbM/+KetY0XQqobce8vH2%0Az1FRUe5yqXUdrJm69jMOrNzDVNcxHN/xN7O3zaeGuXGh57fp357ZW78kIiS80O+jn0Ux1n6owlHZ%0AA1R++f0wy9f9TN3axfvCisTSoS7D1k7j+Mr9fNtsChd2HGdsMXn2YFm+t7r7PNbL8uze+fLsBfZj%0AFI4L2/MGKAbfDCjwfVkHqFT1fK/3tlkkRcbxa9s5HPl4ObY93GhaSGyw6dqUVnMGcmr2FrbL8r2P%0AiqjDtV+sWId7cfMhPzYYr3DcXH+ER0rKleD9qTtUtRgnT0XUHVTUVHHf9Tlpr5LZ3nYOe3otpHYb%0AB5pP7lVm+QEGbJW2aWxpN4cDI5bToIcbzQvRwa5LU9rNGci/c7awqdknPDl7j8FyOtRt7cCIQ1/z%0AKiymwG/9j1xhjf14hcP3j4sE/KucwRCg3DitqavF6N1fEub1hFVun/DbyB9o2K0ZbeXK0shf5mLT%0AujGvXyUrVYeKtIf4sGiW2I9VOJQ1QAWg77ZZJEfG8UvbOfwpsw/XIuzjA5mv3Sqzj/5F+NqO+Xxt%0AeVAV30NF5t52nZzpumAYR2f/zIrGEzk2ZwtdvhxK/c7SeKBvZsTwX+ZyY+dJVjlN5tS3u2k7/SO0%0Aq+m9sT79ZHF6R9s5HC7Bt7aeM5ATs7ewxfUTAmW+Nafs9FgzCS0DXXZ1+oItbp8S4ROM+67PUVVX%0Ay73Grk7z2NBgfO6hjAEqFamD+y+fk5aQwvYPZrG39zeYNKhFByXVQ+XpL4sVW9vN4dCI5dTv4YZb%0AIfrYdmlK2zkD+W/OFn6UxYqBcrGiw1fDqdXCnr0DlvBzy89IeB6L+7ZZSpPznexnUFGh97Lxb+27%0AKqIsqWmqM3Dvl4Rde8DPrp/wW7f56JpUo+uycW8lc37k+xmWyPoZxhRT/xkky1nXltDP0KiQfoY/%0AF2zna/sxucc3DuOIDnyBz3+ly8HfpTYNM/vaTPz7e1LiyzZZuarX4QQCQeVSIYNUOnfuTOPGjXF0%0AdMTJyYk2bdrw+eefExn55p0Bb8quXbvIzJSODrxx4wb29vakpaUVOG/IkCFs2rSp1Nd/8OABp06d%0A4uDBg/Tp04dNmzbRsGFDHB0dcXR0xM3NjaFDh+Lp6fnG13z27BknT54stSzKoumwjjw5782Tc95k%0ApWXgd/QqUQFhOOYbtQvS0ZX23d04t+ogqfFJJEW95NLGIzgPbo+quhr1uzRFTUONS5uOkJGaRoRf%0ACPcOnKPp8M4A6Bjpc+XHYzw6cwdJVjZPznkTGRBKnZYNAYh8EMqRz34kNigcSbaEB8dvkpaYgkl9%0Aq1Lr9LgQnfKPRJbXyVNOp4sbj+BSgk6uMp3y02rCh7x6HsOT80XPFi0OMycbTBzqcHX5AdITU3kV%0AEonX9hM0+bhTgXObjOjMg8MXifQKJOt1Bne3/IcECTbdmiqc13LOAMKu+CuskKJnZoR+zeoE/HmZ%0A7PRMXr9MIvDELUybWL+V3G9Ci6GdeHjOi4fnvchMy8Dr2BUiHj6jqXvbAufqm1SjcffmnFx9kJT4%0ARBKj4vHYdAS3wR0UKn4a2pr0WzKWi9tKntVfFmo42VDdoQ5eyw6QkZhKYnAkAdtOYDey4HvRMjbk%0A3tL9+Kz5s9BrpbyI4+53+0iLSyL9ZTKP93hg1rxBucnevMjnXtAe9E0Mcejuxqnc5/6Sc5uO0Ez2%0A3FXVVTmyYAd3Dl8gOyubl2ExPL7gQ80GtQGwcrQh8lEYz7wCkUgkPPMKJOLhMywbW5dJB1eZTT8+%0A501mWga+Jdh0w+5ueKw6SEp8Eon5bBrg1fMYfhn8HSmxCQV+r6GtydlVB3l2+xHZmVncO3iB9OTX%0A1HKt/1ay13SywaxRHS7KbPplSCR3dpzAqRCbdh7RGb9DF4nwCiQzLYObW/4DiYR6XaU2nZaYwoWl%0A+0h8EUtGahp3d56kuo05ejWNCuqhp02Hr4YrpTHE1MkGY4c6XJfzSz7bT9CoEB0cRnQm4PBFomR+%0AyWvLf4CEujK/5DjhQx7/dYVn533ISsvg4cGLHHX/juzMrALX0rc0xmlST64v3f9O6SCPiqoKbZeO%0A5foPB8h6LR31n5mWwV99F5HwVPl5DkCboV3wO3cP//P3yEzL4Naxy7x4GEoL93YFzjUwqYZz9+Yc%0AW72f5PhEXkXFc3zTn3wwuCOq6mo4tHMmPjyOi3tPk5meSeDth1w96EnrIdLn0qxPa1ITUziz7R8y%0AXqfz1CeQ73vMJTLwRbEyVmRuUdK9Qq7e598vtpEYEYckK5t7By+goa1J9brSTiR1LQ1+6b+Y5/ee%0AvNHzt3C0oWajOngu309aYirxIZHc3HEiVx6F5zCiCz6HL/BCZtPXtv6HRAL1uzZFRU0VlyEduLzx%0AKInhcbx+lcz51Yeo36Up+mZGaBnqEuEbxLmVB8hISSMxIg7fPy9Ru0XDN5KzJNyGduLROS8eyWKD%0A97ErRD58hksR76hRdzfOyMWG85uO4CqLDfom1Xh03hvPdX+QlZ5JTOAL/E/cxDqfrPqmRnT81J3r%0Av77dDPnKzO/yY+FoTeAFn9xy5XX4Ipq62hjbmJdKp2ZDO/L4nDePz0vjm8+xq0Q+DMO5mPdwdnVe%0AfDu/6QhN5ePbixh2DvmO5LiC8a1hV1fuHDhH5INQMtMyOLf+L3SNDajV1LZUMpdEp2Hd8Dp/F69z%0Ad8lIy+DK0Ys8C3hKG/cOhZ6voaXBov5fEnjvkVLlKE80NTXZv2MDdazenUEqLYd2IuCcFwEym753%0A7ArhD5/hWkSe3aR7c07IbDohKp6zm47QPF+eXdFU5XzPzMkG00Z1uCKX793bUXgdznFEZ+4fktXh%0A0jK4s+U/JHL5Xg6tZg/gWb46XH4MLI1pOqknl5eVPVfK4X2oO1TFGJdDRdUdathaYGxnyaVVh0lP%0ATCXxRSxX1vyB47COZZIfwNxRqsO55QcUciWX4QV1cBnRGZ/DFwmX6XBjq9Qe7GQ6aBvpc2DECgI9%0A7pV8X6d62HZ24eqmY2XWIQdlxmk9k2o8Pu/NuXV/yspSOPdP3KKuXFl6dvcJe8etLrACRlmoDHso%0AL2rKfO0lOfu4u+MEjkX4Wn+ZfWSlZXC7CF/7wewBhF7xJ7UcVxSGqvkeKjL3tnC0IfphGM+9AkEi%0A4blXIFEBYZjL4oHr8M6E3nqI75HLZKVl8OS8N1u6z3/jAV05ZedNfKtTPt96S+ZbbWVl5+F/N/Fc%0AtJvXL5PISsvA//BFdE2qlXqwemmpKB20DHWJ9Anm0gppPTQpIg7/Py5h1dJeqfrkxIrzMn3iQyK5%0AveMEzkXECl+5WHFzq6I+aYkpnF+WF+9uy+KdvlnBtrK34V3sZ3Ab1ZW0xBQi7j8ttT4VVZbUdTS5%0AsvowN378m6z0TFLjEnl88hYm9rVKLXNhtCii/lNcP0NJ9Z+cfoYLJfQztB3fk/jnMTwsZf/Pu9Sm%0AoWdiyJ8zNnN3/7mSTy6GqlyHEwgElU+FraSycOFCfH198fHx4a+//iImJoZFixYp9R5xcXGsXLmS%0ArKyCHV3KIilJuvy6tbV17mdOTk74+vri6+vL1atX6dmzJzNmzCAqKuqNrnn69GlOnTpVHuK+ERaO%0ANoTLLaUKEOEfjKVzvQLn1nSoiyQrm6iAZ7mfhfuFoKWvg4mtJRZNbIgMeIYkO29puAi/kNxrBV7w%0A4dLGo7nfqaipom9mRGJEPABPr93nhWwmurqWBm5jupGdlV3qpdMtHW1yl9LPlbMInczfQqdwOZ3k%0A0TLUpe2n/Tn7w9s3Epo62pAQFkPaq7wlFKP9QqhuZ4mGnrbCuWaONopb+0gkxPg/paacbMYNa2E/%0AoA1XVygujZYUEU+0XwiNR3RCQ1cLHWNDbHs2J+RsyY0/b4uVow3P872X534h1HIq+CwtHeqSnZVN%0ARECo3LnBaOnrYCY3g7/rrIEE3wwg5HZAuckN0kEqyc9iSJd7L3G+IVSzs0Q933t5eT+UsFN3i7zW%0ArQW/8uph3pKTupbGpEa9VL7QMqwcbXiR77m/8AuhllPBTikLB2vZc8+zh+cyezC1teRVeBxeR6/k%0AfmfZxIbGHzbH599rADy66IOZnRU2rRqhpqFGHdf6mNla8fhi4duQvCmF+amSbDqyCJsGuLLl3wLL%0AHebgc+QKt/fmLausbaiLpp42CRFvtx1TTUcbXuWz6UjfEIwLsemajjYKS1sjkRDl/xQLmZ5X1vzB%0As2t5yw8bWNYg43U6r18WbJhpPqUXL+48zl1isyyYONqQGKZY/mOK8EsmjjYKW/sgkRDr/xQzmQ4W%0AzRvwOi6Rvge/Ypz/NvofWYRJEYPjms8dxMODF0gqZPR8ZeogT4NB7chKzyDov5u5n/ntOk16YmqZ%0AZS6KOo71eOYXrPBZqF8w1k52Bc6tJbPp53K+9JlfMNr6Opjn+NJ8y7mmJCRTy8EaAFu3hrx4GMqo%0AVdNY67OLxR7raN6vYIU/PxWZW5R0r0dn7xL9+DkAmvo6tP3kI2KDwonwlT5Dr4MXSCqFDzZ3tOFl%0AWDSv5ZY6jvALxsTOEs18ZcnC0VoxH5FIiLz/FAtnW6rXrYl2NT2F72MDw8l4nY6Fow1pCSn8O287%0AyTF5FXMDC2MSI+PfWNbisCzkub3wC8GqmNgg71dfyMWGuNAojnyxjWy5FcSqWRqTkE/W3otHcXPf%0AWeJC324AV0Xnd4aWxozcO595PtuYcWmdwiCrRx73aNDNlep1zFDT0qDpkA4kRMQR4V+6RsLC3kO4%0AXzCWheRGFrLcqLj4drmY+AbSVSHl/05LSMHcoXQrFpaEjaMtIX6KK2qE+Adh61zQRwGcP+jBy6ii%0Ay7W2vg6zt37J1nu/sfnGDnpN/Eip8r4NIwf3w0D/zWfuVgRWjjaEFZJn1y4mzw7Pl2dr58uzh62d%0AxqKbP/Htna30/GKYQgNuNQtjJu/5iu+8t7Pg4npc+5ccG0qiKud7ZoXU4aJ8Q6hRRB0uKl9sKFCH%0As69FwwFtuJKvDpefVnMH4X/oAolKyJVyeB/qDlUxxuVQ4XUHubjw+lUy1W1qoq6tWSYdzHN0kMuV%0AIv2kOuTPlcwL0+F+ng4Pj98k9knxg6Nz6Pz1cK5u/lupK2IoM07Hh0Zx9IvtCmXJ0NKYhMg8v3Nh%0A81GUTUXbg5aeNh9vnc2Cu1v54vpmWk9Qzuo8ULivjSzC19YsxNdG+z/FPJ+vbTSgDZdL8LXKoCq+%0Ah4rMvQMv+GBS34q6rRqhqqFGLVc7TOwsCbwgjQd1mjcgPjSKIdtm84XvdiYf/4F6bZu8sS6F+dai%0A4nRhZSdKruwEHL2aG3d1ahjQbFJPwm4EkCT3/NvNH8qka+uZ7ruVbivGo6GruILP21BROqQlpHBq%0A3nZS5OuhljVIilBOPbSAPgr16sJjRWHxLlIuVlxe8wehhcS7VCWtSvWu9TPomVaj/WfunFj021vp%0AU2Fl6VUKvgf+j727Dosq+x84/oahOwXEwlxRVBS7sbuDr421tq69rquuXRuuumsHKtba7Yq6dhNi%0AYGCAGIhI9/z+mBFnYEBiAPF3Xs/j8wjcufd85tyT995zz6WuNG5e2o5K3RvxUE0rABbL4DpDZuOf%0ArFxnePqF6wx6Jga4ju7MsYU7sp3mr2lOI/CSP0G3HmU7hrQK8xhOKHykUo3/F//+PymQ1/3Y2NjQ%0AsmVLAgNlFwfOnTtHhw4dcHZ2pkGDBixdupSUFFnj5erqiqenJ/369aNq1ar07t2bkJAQJk6ciLOz%0AM61ateLu3buEhobSqFEjpFIpLi4u7Nu3L1tp2rx5M82bN8fZ2Zk2bdpw6lT6p18uXbqEu7s7AC4u%0ALhw4kH7wqKOjQ8+ePUlKSuLly8+VbUb737BhA8uWLePEiRM4OTml3mCTnJzMzz//TPXq1albty7H%0Ajh1Ldyx10TczSnfneWx4NAbmxum2NTA3Ji4yJs22sht39C2M0TdXta8o2b5ULCXebLobiTHx+B9R%0A7py0WzSEaQ82UmdoW3YP+43obL6nUN/MKF1HNC6DmPQzickgmzHVGtCS51fvp14Mywl9cyPiVaQd%0AZN+xIr0MttVTiLPJAneuLdtL3Ico5QNJpRwb/gelW9Tg+4cbGOK9Gk0tCZcX593g3MDMmNiPyumI%0ACY/C0CL90wYGZkaZ5guATfli1OjWmKMLtudRij/TNTciIc13HS/PF12L9OdVVhkWs6LKlO7c/UN9%0AT3ulZaCiPMSER6V+j2m3zeh7N1TYvlSt75j3aCsj9s3h1p7z3Nx1DoAgnyccnbeNwR7TmffIg2G7%0AZnJq+W6CfHN3o4SqGHJST6mK+Us6LBpCsPcTnl/L2Y1Q+mYZl+m06clo27RlH0DX1ADXOf25ueZY%0AuneGahvq4TygBVdXque8yqiuAdDLZr1kaGdBhZ6NuDJvB9tqj+P9vRe02fRDuslw42JWOLRxwWfd%0A8a8uhupl4dwAACAASURBVFQaGjiP7MCdVYfVksasMjQzIkZFmTZUcZ4YmRkRm6Y8RMvLg5GFCff+%0A88bC3ppGfVugpaOFfcWS1O7SCENTIwDM7Syo2rImDy76Mq3WcE6uPsDAX0dT7AtPOOdn3yKrx/qf%0AxzSm+q+nbNOq7BqyXOV7h7NCdXpUt9P6ZsYZpN0IfXPZd5z273EfY1SWeTsnB2oObMmlP9Vz8UJ1%0AvZpx2xCfjXr1u+bVqdCsOhfXfn41ZtlGVSha2YH/Vh/KcZrzs38XExZBWOBr/l3oya8uI/FasouO%0AS4dRqp5s2d9rG07wyvsJYy78xoyAzTT5oTv/jPqTxNj0KzhmN6bY8GiV5VnfzDjDfFC1fVoPvbxx%0A+Z8rRSoUR6KjRc2+zTEpaom+vLyri5GZMdFpYooKj8LYPPtPl8ZGxfLywXOObzzCyFqDWTPpT7qO%0A60njns3UldxvhmE2+tmGKvp7MQrnUlJ8EoE3H3L31A3m1RvDBvcl1OjcgBZjugAQ/T6S0MAQjiza%0AwZyaIzi+dBe9lg6nbN1KuYrhW+3vpRvDZbCtYn/EdaE7V5arGMMpMC5mRdnWLtxRU1/pk2937PB1%0At3Gf5NfYIexJCGFPQ2g4tSc6RvoYFjGj5rC2aGhqZuv1GSpjyFZfSfW2+irKfWbsXcphUdoO393n%0Ac5DijOVlO12heXUqNHPmUh6vCpuf5SEuMpY3D19yeeNxltQeyb7Ja3Ad15XqPVSvppZdeirOl+zW%0AtYrbNV/ozuUv1LXqUhjzIT/73q98nnJq7nb6bpvGT4+3MmD3TM4u38MreXtgbGdBla4NuLHlFL/V%0AGs29Y9fouW5CllfKyOh8gKzVS6rq1kFnlzLS+y9Mi1tzeOTn1dpf3XrEi4v+bGw8Cc8uc7BzLksz%0ANbxaPT9jUGRTxQHngS25pqb5pdQ0qjgnsh2PinNR18SA5rP7c2Nt+rmyHKf1K7vO0GpmX+7sOsv7%0Ap6pfl/ol+X0uGdtbMv7xZgZ5Lea1zxMu/6p65fHsUnWdITYH1xk+tdE25YvhkoXrDPX6t+Lptfu8%0AeRSU6XaqfE1zGupSmMdwgiAUvHy/SUUqlfLy5UsOHjxI+/btSUxMZMKECUyfPp3bt2+zbds2Tp48%0AqfS6nB07dvDLL79w5swZgoKC6NOnD127duXq1asUL16clStXYmVlxYYNGwC4efMmXbt2zXKabty4%0AwfLly1m9ejW3b99m6NChTJo0ibAw5Tvw6tevr3SMzp07p9tXdHQ0GzduxMHBgcqVK39x/4MHD6ZT%0Ap060bt0aPz8/JBLZ02lHjhyhRYsWXL16lR49ejB79uzU1xhl1du3b/H391f6l6Fs3Jz1pffWq/q7%0ANCUl3e+aTetN5Y512TV4ebpO49Fp61n0nTsX/thP742TsK2U/Sc8v5DML6b5SztLG5OGpgY1+7fg%0A+iY1rIqTnZvlMtm2klsTNDQ18Pc8l+5vmjpatN84kcdHr7HGcSgbXUaTEBlDqxUjs53cbMlGxnwp%0AX7rMG8y/f+wlWsXyb3lCzTcxmpS1o8X+nwjcfYEnnuqdTEvri+d4Nrd9dv0BM8sPYFWnn6jcphYt%0AJ/cCoHRdR1pN6c2mAYuZWWEA69zm03R0Zxxbunxhj1lJV3a2zX1maWpJ6PrHSIqUL8bukX/kbmdq%0AKtOfGBYxo9euGbz1f87l39IP7ip3b0jowyDe3Xuh4tM5pMYYAvZdItTvGYlRsVyZ74mepQm2tZRf%0AeVVpYAsCj98kNps3KeYmXdndtoRrVTS1JTw7eSvHScqxbJWHjP/27vkb1o/+jYZ9WrLk1nq6Tu/D%0Alb3nPq9Kp6HBC7+n3Dh0icS4BK7+c55nPo+p0baumtOYy75FFo61o98iFlcawt2Dlxmwe2aulv7N%0AXh3zpT7Gl/dQzKU8btum4bVoF8+yubpc5sdW04mkwLFVTXr8Poq9E1bzVj6ZpqWrTYdfBnJk9pYc%0A3xyUzWTIt815/+6Rlzc7Bizhtf9zkhOS8D98lQcnblJNPrnfcExnbCqWZFXTSSyoMIjTC3bgtnES%0AJkUts57A1HRkZ9uct28X/z7M/VM36b91KhMvrcDUzoLn1x6QkgerUKqhGQbg2d2nzOs9kwfX/ElO%0ATMLvgg//bj9J4x5ZW8L4/xt19fci34Wzqvts7p68SUpSMi99nnBm9QFq9mgCwP2zd1g/cDGv/J+R%0AnJCE9+Er+J28QU01XIT8/9LfyyzpldyaoKGhegynqOqAFjw+cZMYdfaV5L6FsUNhbOM+p0e926oa%0AO0iTUzg47HeM7SwYfvUPuntMIeDYDQD1tAv5/ABgzcFt8N7hpbYLkkryoJ2u2MqF7r+PZN+Ev3L1%0AkFOW5VN5CPF/xobe83h27QHJick8vuDH9R3/qu0mlWwkT75xxn+q7NYENDS4+4W6Vq0KYT7kV9+7%0AVF1Hmk3txY4BS5hffiBbe8+n4ahOVGhZQ/ZRNHjk5U3gJX8SY+O5uOoQcRExlG+W/pW8GR8/G5tm%0AYdtNTSezutoI3vo/p/femakP3nh2mYPfznMkJyQR9vgV/y3cScVO9ZDoaGU9ARkmLBub5iKGT4q6%0AlKPbtqlcWLSLFxfVOA7NRhpTt83CNoZFzHDbNYM3/s+5pGKuLDe+lusMpRtUxr56WaWV6nMkH8+l%0AyOD3/F52IBubTMbcwZY2v4/IQYIzSpv6+qxd5w3m9BeuM2hoalB/QEsubTqR5eOmT0d2ts27OQ11%0AKtRjOEEQCpQaekdZM2/ePBYsWIBUKiUxMZG6devSp08f4uPjiYuLw8DAAA0NDUqVKsWpU6fQ1Px8%0A/0yTJk1wcHAAZK/WiY6Opn592dJUDRo0YOfOnZke28Ul/QRHYmIiDRs2BKBGjRpcunQJExPZXZbt%0A27dn+vTpBAQEUKdOnS/G5uvri5OTU+p+LSwsWLhwIbq6ujnef/Xq1VPT17p1a9asWUNYWBhFihT5%0AYno+2bVrFytXrlT6XV9ccOrSgPaLBqf+LuTuMwzM0t8lq6pBjn4fga6xPhqaGqlLiRnInwSOCf1I%0ATFgEFg62yvsyNybmQ9TnZWQ1NOi4bBj21cqwudscwl++U5n+pPhEfPb8R6UOdanWqwknMlnCzqlL%0AAzqkiUk/izHFZBJTtDwmyy/FBJSsXRGJrjbPr+fuzs3Y9xHomSk/0apnZoQ0JYXYNOmPDYtI92S/%0AvrkR7x8GoWdhTO1J3TnUb4nK4xSvXwmTEtZcWbwbaYqUhMhYri3fh9upBeiaGaauEpIbzl0a0G3R%0A0NSfg/0CMUyTXgNzI6JC00+sRodFopcuX2SfjQ6NoGbPJki0JVzbfibdZ/NC3PsIdM2V80XXXJYv%0A8Tm4ScayWmmabJvMg7+P4b9SvaswOHdpQJdFQ1J/DvYLTD2nPzEwN1Z6hcQn0WERKr532WfT5pNU%0AKuX1/RecW32QLguGcGrpLmr3aY7/iRs8uSwbvD6/+RCfQ5ep0aMx907dzHIMVbo0oKNCmX6VjTKt%0Aqp7SVyjTWaGlq43b+olo6+uwsfsvqXd150RMWAT6acu0/NxJ+37NmLCIdE+C6JsbEarweijTkkXo%0AuWM6T7288Zq1VWlZx0/Kt6vFk9MZv3Iqu+KyUS/FqaiX9MyNCJPHEPvuIwkKy7kmxcQTFxaFgbXy%0ADQNl2tbi8tzsL52ZHzGkprFdbZ6f8VZbGjNSq0tD+i4anvrzC7+nGKVJn6G5MZEqzu/IsAj0jQ2U%0AysOnevjT9j6nbuBz6kbqZ5oNac9H+VKZEe/CU1dV+eR90DtM0uTXpzRqyE/H/OxbxIRFZvlYCVGx%0AXP77CNV6NqZy53pcXZv9lepi3kem1imf05NZmU5f/759+DJ1W31zYxJjPq++oW9mqLSfcs2c6fj7%0ASE7N2oLfvovZTu8n1bo0oJNC2/BKRdugn422QVW96uLmSqtpbniO+J3HF/xSf994VGdC/J/zKJvv%0Aa/4a+neKwoPeUbSKbExSa2BLTv6yLfXpNZ89/1FrUCsc29bi6vqMVzWomqZ9C/F7lu4JI31zI6JU%0A5ENMJvmgqi+VVlJ8IsfneHB8jkfq70adWERELpfubtClMUMWfb7JOfDuE4zS5JOxmTER79VzIT00%0A6C2129ZTy74Ks+pdGtBDoZ8d5BeY7lzKqJ8dlUk/W9W5B/Ah6B3G1qYZpudD0DuKOaVf0jkz31p/%0AL10/wzzrYzg9+RhO38KYuhO7c6C/6jGconJta3FhXu77St/C2KEwtnEZyc+xw/uAYHa7LUz92cap%0AFElxCcSGReYuhvfp+z+Z95Uyj+FLtPR0KNO0KldW5X4lm/xop2u4NaXlNDd2jviDJwrnkroUZHlQ%0AJTwolMptauc4HkWxKupa/Uzq2rTnlmJdW29id/Znoa7NqcKYDwXZ967Rtxn3T9xIfd37y5sB3D10%0AhWo9G/Pw1C2i3oUrvW4VqZSIV+8xss7agwexmdStac+dmAzmWlXVS7FhkZyftwOn3k1wcK3Ko2M3%0A0m0TERSKppYEA0sTIkNy/kqK/I6hdHNn2v4+Aq9ZW7n3T87HoRmJeR+BXjbaii/FY1aiCL12TOfJ%0AWW/OZDBXllVfwzhU1XUGiY4WbeYO5MTPubsxtqDKQ/izN1xcuof/HZjN2dke2e5vVFdxnSGr45/M%0ArjNEya8zaGbhOkPp2hWR6GgRmMXrP1/DuaRIcU4jp76lMZwgCAUv325S+emnn3BzcwMgIiICDw8P%0AOnfuzKFDhxg1ahR9+/alSpUq1K9fn65du2JnZ5f6WVvbz5Wtrq4uRkZGSj8nJCRkeuybN2+m3jDy%0ASc+ePVP/n5yczKpVqzhx4oTS6ilf2u8nVapUYffu3amf8fb25ocffmDKlCl07NgxR/svVqyYUozZ%0ASc8nvXr1wtVV+SnDfW0X4Lf/In77P3cuW87qh51TKaXtilYtjf/hK+n2+dr/GRoaGtg4lkx9f17R%0AKmWI/RhN6NMQXvkGUqNvczQkmqnvGyxatTTB3p/fS99qVj+syxdjU9c56ZYk67VhIk/O+3Jz6+nU%0A30mlUpITM3+SJ21MrbIRU0gWYnJJE5N9mpgAyreozrPL/qnb5NQb30CM7a3QMzdKXXLUpmppwh4F%0AK13EAnjrG0gRp1I82HsBkN3Na125FP47z1HKtRp65kZ09pyeur2uqSHtNkzgwT8XefGfn+zOVQ0N%0AQNYpkOiqt0q4s/8idxTypcOs/thXVu4IFa9SBp/Dl9N9Ntj/GWhoYFexJK/8nwFQrEppYj5G8e7p%0AKzr9MhCb8sWZeWuNLO1aEnQM9fj59lq2DF3G81sBao0lzDcQA3srdC2MiA+T5YtltdJ8DAgmKSZ7%0AS/sbO9jQxGMSd37ZwdPdF9SaTkj/vbef1Z+iab73YlVK46uiPLzyf67ie/9cHpy7NsSlZ2PW9Z6X%0A+pmUFGnqu5A1JZpoSJTviNbS0c52DL77L+KrEEPrWf0omqZM21ctzd1M6ilbx5Kp78S0l8eQ1aUw%0Au68cQ3JSEp59cv5KkE8+lWl9cyNi5WXarmpp3qso0298A7FxKoW/QpkuUrkUfvIl0fXNjeixbSp3%0Ad5/nyh+qn5rQMzPCvmYFzszM2btpVXnrG4hRmnrJumppPjxKf/6/9Q3E2qkUAQoxWFUuxYOdshg+%0APArG0rFE6vZaBrroWRgRGRya+jtLxxIYF7cm6MLdrzKGT0q2cObshDVqS2NGru+/wPX9n+uKHrMG%0AUqKy8oXAklXKcFNFXfpSXpcWq1iKl/6BqdvGfIzizdNXGJgYUrVVTa7sOZf6GcdGVXgir0NDHgXR%0AuF9LpX1aFrPm3nnlm3M+pbGoVFbe87Nv8cr3aabHGnpsPud//YeAfz/fuCWVSkn5Qt8iIyF+TzEp%0Aqlymi1YtzTsVZTrENxA7Jwf8/vl8LtlUKoX3rnOEv3hLbHgUdk6liJCf/9bliyHR0SZEvqy1fY1y%0AdPhtBPtGriAwlxcxvPdfxFuhXm2bjbYhRN422FYsSYiKtgGgUptatJjUkw1u83h977nS56t1qY++%0AqRHTb8vKi5aOFlq62ky/vYbV7abzMYPJ2oLs39Xo04zY8CjuHb2Wuk+rskX58EJ2c7WGRBMNTeVF%0AKbPS3vnsv4iPQkxtZvWjaGXlmOyrqG7fQuTlWTEfstO+2VUqhZ6JAYFX7gFgbGOOdTl7Xuayz3Rx%0A/3ku7v+8Ilz/WYNxcCqjtE3pqmW5cjj7k9u129bD2MKYf7d9foKwaNlivH3xOucJ/kbc3n+R2wrn%0AUqdZ/Smmop/tnUk/u2jFkrL/A8UV+tll61WipHM5zqz63NcoUsaesCDZ+V+3T3NiwqPwOXpV6e/v%0AX7zNVgzfUn/vbQZjuIz6e0WcSnE/TX/Pf9fnMVzXHcpjuA7rJ3D/n4ucn7UVACvHEpgUt+aFGvpK%0A38LYoTC2cRnJz7FDhQ51CL7+kKg3spsVSzZyIsTnaa4u7AG89gtM11eyq1qaUBUxvPYNxNapFHcV%0A+kq2lUrhK48hKxwaOZEYm8AbeV2QG3ndTju2qUXzST3Z5DY/3bmkLgVZHiq1rY2hhTHXt/2b+jvr%0AMkUJy2b7kJGM5ssyq2vvqahrHeR1bbc0dW3H9RO4989Fzsnr2twojPlQkH1vTYkmmhLlvrXiHOW7%0Ax8HYOiqvsm1S1JJwhXmEzKiqW22/ULemPXf8dp1D21CPAScXcGj4H7z1l33v0hQpGhqQkphMkUol%0AqdilPucVbiK1KFuUpLiE1Lo2p/IrBoCiNcrR5rfvOTxiBc/VOC+jSFVbYfuFtsI/zbjaN01757f7%0APJdzu8IIX+91hmLOZbEoZUOn5d+n/k7XWB87Jwe+a+XCrqG/Zim+/DqXitdzpPn8QWxynZJ608Sn%0APkZyYvbeGADpxz8d1Tj+6fzLQGzLF+dn+XUGTS0JuoZ6zLq9ls0K1xkcW7jw5LJ/al/2S77mOY2c%0A+pbGcELhI03J5+UahTyX76/7ATAxMWHUqFFoa2tz/PhxRo8ezZkzZ2jXrh03b96kbdu2+Pr6fk5k%0AmgngtD/n1qpVqzh+/Dh//fUXPj4+eHvn/KloHR0datWqRe/evfHw8Mjx/tWx7FWRIkWoVKmS0j9V%0A7niexaGhE2VdqyHR1aZqz8ZYOtjht/8SABVauTBgz0wAYj9Ecf/YdZpM6oG+uRHGthY0HNeFOzvP%0AIk1O4fFZb+IjY2k4pjNaejoUrVaGar2acEs+MCrmUh6nLvXZOWhpuhtUAF7eeEi9ER2wrVQSDYkm%0A5Zo541C/Eo/OZG9FgNueZynd0Ily8piqyWPyVYhpoEJM945dp6lCTI1UxNRIHpN9mpg+satUKsNV%0AYbIj1P85b32eUm96b7SN9DEvY0e1oW3w85Ddydv37BLsaspei+HncYbvujXAxrkMWno6uIzpRHJC%0AIs+8vHl85Bpb6v2AZ6sZqf+i33zAa8p6ri3fy+ubj0iMiaf2xG5o6emgZ2aEy5hOBF+9r5ZVVFS5%0A7ulFuYZOfNfUGS1dbVx6NMHKwZbbB2Qdm0qtXPh+9ywAYj5Ecvf4NVpN6omBuTGmthY0H9uVGzvP%0AkpKcwvZRf7C82UT+aDuNP9pOY++0tUS8+cAfbacR5Je7d5ir8uHuc8K8n1Ltx95oGeljUtaO74a1%0A4dFWWb60/28J1mleV5KRmgsG8nj7uTy5QUWVG/LvvULTamjpalOjR2OsHGy5I//eHVu5MGz3z8Cn%0A7/06LeXfu4mtBa4K3/uz6w8oVrUM9Qa2QqKjhZm9FY2Gtee+/OLv/X9v4dSmNiVdKqAp0aRYldI4%0AtauTrSchVVEs01q62jinKdPftXJhkLxMx8jLtOukHhiYG2Fia0HjcV24LY/hS5w616NIeXv2jFih%0Als7uW//nvPZ5SsNpvdEx0seijB01hrbBW16mB3ktwV5epr09zuDYtQF28jJdR16mn8pX62g4rRch%0Ad55keIMKgHXF4mhKNPmohvrok/f+z3nn85Ta8nrJrIwdVYe2wV8eQ6+zS7CVx3DP4wzluzWgiDyG%0A6vIYnnvJYvDf5kWZ9rUp3qQKWno61J7ak8iX73h94/NFUqvKpYgNiyQxKvarjAHAuLg1emZGRKjx%0Ae86qS55n+K5hFSrL69K6PZpSxMGO6wf+A6Bqq5pM3D0HgOgPkdw5fpWOk3phaG6Mma0F7cZ259JO%0AL1KSU0hOTqbHzwNp3K8VGpoa1O7aCAfn8lzYIbtZ9Pr+Cxiam9B6VBe0dbVx6VifEpVLc21/5vVX%0AfvYtvnSsoNuPaTKxO+YliqCpJcHZrSlmxYvw5D9f1Yn/gjf+zwnxeYqrvExblrGj1pC23N4mO5eG%0An1lKMRfZuXRr2784dW1AUeeyaOnpUH90Z5ITEnl85g7SFCl3dnhRf3RnjO0s0DczounUXjw8cYPo%0A0Ag0JJq0WzyUsws9c32Diio3Pb0o29CJ8vK2oXqPxlg62OIjbxsqtnJhiELb4H/8Os0V2oamY7ty%0AU16v6hrr03GeO3smrFZ5wWVN11msaDmFVW2ns6rtdM78tpdgv0BWtZ1ORDYma/OzfyfR0aLNLwOw%0Ac3JAU0tCpY51Kde0WurfA07fps6Q1pgVt0ZTW0KVrg0wL1GER17ZG0fc8jxLGYV8cO4hi8nnwKXU%0AfBi8W6F9O36dZgrtW5OxXbiVxfbNpmIJuq8YhUVJG3SN9Gk/bxAPTt/ig5rrMS/P0zg1rEo11xpo%0A62rTuGczbB2Kpt7I4tKqNj/vmZ+lfSUlJtHnp0E4NayKREtC5QZVadKzmdJNK4LMNU8vyjd0oqK8%0AbajZownWCv3syq1cGKnQz/Y9fo3WCv3sFmO7cl1+LsVGxNBiXDeqd26AppaEYk6laTysPVcUykeX%0AOQMp5lQaTS0J1TrW47um1biy/d8M05cVhbm/987/OW98nlJf3jaYl7GjusIYrp/XEooqjOEqdm2A%0ArbyfUVPezwg8482jI9fYXP8HdrSekfov+s0H/p26nqu/7k09XpFKsr5Sghr7Sp98C2OHwtjGfZKf%0AY4dqfZvR6MfeSHS1KVK5FDWHteVmDlaZS+tTX6mJQgy1hrThjryvNPTMktS+0u1tZ6jctQFF5THU%0AG92JpIREnmRjtUKbSiX5GJQ3fXJ1ttO6xvp0mDeIfzI4l/JKfpaH5MQkWs/oQ9mGTmhqSSjToDLV%0AezZRulkiNz7VtQ0U6toaQ9vgKy8fAxTqWp80dW0thfIRcOQaG+v/wLbWM1L/Rb/5wOmp67miUNeq%0AU2HMh/zsez88fZuKbWpR3KU8GhJNilYpTaV2dXhwUtYe3PE8S7HqZanSrSESXW3qDm+Htp4OD7PY%0AXmRUt/qoqFt90tSttRXa6cToOMKehNBohhuGRcyQ6GpT74duJCUk8epmADGhEVT5X1NqjeyAREcL%0Acwdb6k/qjq/n2VzfAJhfMWhINGm5ZAj/LdyZZzeoKMbTWCGemkPa4C1vKwafWYK9vK3w3naGSgrx%0A1B2t3N41mtqLEO8narlBRZWv5TpD0J3H/F53HGva/Jj6L8QvkHO/7uXw1HVZjie/zqU3foHoGuvT%0AaHpvtPR0ZKtYTehK0LUHJETmvg97LQvXGUYojH/80lxnaKbQZ9026g+WNZvI722n8bvCdYbf01xn%0AsK9UirBcjJ+/pjkNdSnMYzhBEApevq2kkpH4+HjCw8OxsbGhT58+9OnTh+nTp3Pw4EGqVKmSL2nw%0A8/OjWbNmODo6AijdIJMbcXFxebp/dXkXEMSBcatoObMvpvZWhD4OZqf7MqLl77bWNTbAotTn1WyO%0A/riBtvPdGXPxd1KSkrl78DJnl8pWkklOSGKn+zLaLnCn/ogORIVGcHbJLh7LJ+yr9WyMrrEBYy8p%0Avyvu+fWH7Oi3iCtrjyLR0aL3psnomRgQ/vIdR6au59nle9mOab9CTO8eB+OpEJOeipjazXdnrDwm%0Av4OX8VKIydN9Ge0UYvJasivdRQhDa1Oi3oVnK50ZOTZ8Ba6L3Rl8eyUJkbHc3eaF3xZZB8K8bFG0%0ADfUAeHHOl8uLd9PmrzHoW5rw1jeQQwOWkRwna6STXis/tSVNTiH2fSTxH2VLZB7su5gGP/2PQTf+%0AJDkhkeCr9zn34ya1xKDKm4AgPMetpP3MfpjbW/HmcTCbBy8lSiFfrBSWqdv343q6zB/CtAt/kJyU%0AjPfBS5xctguQLdOnKDosgpSUlNRXVOSF/4atoPYSd7r5rCQxMpZHHl4EbJbli2nZomgZyPKl8rhO%0AVB7XKfWFjG1PLwCplLt/HOTpngvYNXaiSJ3vqDistdL+vdwW8/baQ7Wn+01AELvGraL9zH6Y2Vvx%0A9nEwWwYvy/B73//jerrMH8yUC7+TnJSMz8HLnJJ/7x+C3rFpwGLaz+xH6+luxIZHc//MbY4vlD0l%0AcvufC+iZGNJt8VBM7SyIeP2B838d4tae8+kTlg1vA4LYN24VrRXK9A535RgsFcr04R830H6+O+NU%0AlGlTeyvGeC0FZB32EjUrUMe9NeHBoax0nYxzz8aYFbNmqo/yChk++y9xeNr6HKX/0PcraLnInRG3%0AZGXaZ7sX3ltl545l2aJoy8+dZ+d9ubB4Nx1Wj8HA0oTXvoHsG7AsteNduWdjpMkplGut/Bq7U9M2%0AcG+frPNvaG1GQnRcuqcfcuvU8BU0XuxO/9uy8//eNi/8VdRLL8/5cm3xblrI66V3voEcU6iXnp++%0AzZW5O2i0yF1Wb/k85diAZUpPhxhYmxKrpvo0L2L4lEaA2Lfp0znk0UYANLVl3awh8vdory/nrpY4%0AXgW8ZNO4FXSfOQALe2tePw5i9eDFRMjLg76xAdYOn1ek2/7jWv43fxjzLqwkOSmZGwcvcnCZJwDx%0A0XGsH/0b3WcOoOuMfrx5Esxq90V8lF9U+fj2A6vdF9Jj1iDaju1GWHAofw9bQuiLN5mmMT/7Fl86%0A1ul523Gd0hP3g7+gpatN6JNX7Bn+G++fyJ7SGOm1FFN7KzS1JGhoajD1oawd/Mt1cuoKJ2n9M+IP%0AWcDu5gAAIABJREFU2i4azPibq4iPjOX29jPckq8CZ1W2KDryc+npeV/OLtlF11VjMLQ04ZXvU3YN%0AXJpaps//uhcdI32GnliIpkTCI687nJghO3+KVS+HdTl7Ws7uT8vZ/ZWOn1nasuptQBB7xq2irULb%0AsC1N26C4dOzBH9fTaf5gJsrbBt+Dl/lX3jZUbF4DQ0sT+qz7Id1x5lQYmLrPT2I/RpOckEhENtvs%0A/OzfXd90El0jfbr/NRZjazM+BL1j19DfUp/2OTF7K65TezFg90z0jA0IffqK3cN+y/LTP5+8DQhi%0Ar7x9M5PHtF0hH3SNDZRed3Xoxw10mO/OBHk++B28zJlln9u3sZ/aN20tSrjI2rePQaGsaDYZ773/%0AYVOhOMMOzEFTIuGh1x2OzFR/vy8o4AWrxv1Ov5nuWNlbE/z4Jcvc5/NRXq8bGBtgW+pzHbXMayVW%0A9tZI5GVw80PZeTXJdTS3Tl/HY84GBswZipW9FeHvwtk6ZwM3TlxVeez8Ur1pRwCSkpKVfr59Nvev%0Amsip1wFBbB+3ko4K/eyNg5cSmUF/758f19Nt/hB+vPAHKUnJ3Dl4iePyMh18N5BtY/6gxbhudF84%0AhNiIGC5tOcmFjbJXWV3cdAJdQ336rx6HcREzwl6+Y/Ow5QTfDcxVDIW9v3fs+xU0W+TOEHl/z2+7%0AF77y/p6FQn/v+XlfLi3eTdvVsn7GG99ADg5YRrK8bYj6whgOwKCIKdF50FeCb2fsUNjaOEX5NXY4%0AMXktrZcNY7TPX8SGRXFx6R61vTL0wIgVtF7kzpibK4mPjMV7uxe3FWOQ95UCz/tyfsluOsn7SiG+%0AgewZ+DmGXh5TKV6rAhoSTSTaWkx6KOsn7eq3mJfXZWNnQ2uz1L6Auqmznf5Ofi65qTiX5lYYRMla%0A39HfYyoA2ro6tJvdnzY/9+X5tYds7b8oVzHkV3l4cPoWx37xoN3sAZjZWxH1Lpxjc7Zy72T6V6Dk%0A1JHvV9B8kTvD5OXDd7sXPpnUte3k5eONbyAHMqlrU1TUtepUGPMhP/vevv9cQM/EgA5LhmJiZ0Hk%0A6w9c+usQPntkD2K89n/OP2NW0mxKL9ovcOfdk1ds77eY+Gxc6D78/QpaLHLnexV1q0WauvXi4t20%0Az6BuPTbuL5rM6sPAM4vR0NDg3f0X7B+wNHVFin0Dl9FoWi9qj+5IckIS/nsvcHHpnmx99wUZg32t%0ACliWs8d1dj9cZ/dTOv7GppOJDH6vllhA1la0WuTOKHlb4bPdizsKbYWOQlvxn7ytMJC3FXsV2gon%0AeXtX/qFye3di2gbuyS+U58bXcp0hOSGJyDR1V1J8InEfY4jJ5qtz8qs87O2zCNdfBjDS5y8So+N4%0Acfkep6bkrK+d1qfrDB0Uxj+bvnCdoev8IUyXX2e4c/ASJ7J5ncHYypTIXPTBv6Y5jfaLhlClS/3U%0AFWKn+q4F4PC0DUqrv3xJYR/DCYJQsDSk0gxeUKZGrq6uDB06NPV1P/Hx8ezYsYMVK1awfv16Ro8e%0AzZo1a3ByciIsLIxRo0bRpk0bBgwYkO6zEyZMQFdXl0WLZAM0T09P1q1bh5eXFz4+PvTs2ZODBw9S%0AokQJ/Pz86N+/P76+vipf99OwYUPGjBnDzz//zKNHj9i4cSPBwcGsWLGCy5cvM3XqVHr06EG/fv2o%0AWrUqkyZN4tq1a0r7/PPPP7lw4ULq636kUin+/v6MGDGC/v37M3To0C/uf9asWTx8+JC1a9diYGDA%0AoEGDUo8H8OTJE9q2bcuZM2eUXgOUE3NL9snV5wtanp+s+cD8G1iSKkiSs1ckfE2qJEgKOgm5dlcn%0Ad6+W+hroSgt/eTD6JmIo6BQIAD6S7L3W72v06XU/hVmBLDOoZrEahbtQ63wD9WpS4Q+Bx9K8uUiT%0An7bcWl7QSci16S4zCjoJuWYkLfw1q/k3UC+91iz8Y4fCP4IDs5TCXx6+hTYuppD3lQBSvoEZMstv%0AoDy8/wbq1m+h7234DcTwLUgu5NkQ9w3Uq99CWXijWfivO3wL45/C37rJzH6+vaCTIKjRg/JtCzoJ%0A+eK7gNyvbllY5NtKKvPmzWPBggUA6Orq4ujoyPr166lRowYjRoxg/PjxhIaGYmZmRps2bejTJ/s3%0AU1SsWBFnZ2e6d+/OhAkTqFy5cpY+N3z4cCZMmECdOnUoV64cCxcuxMbGhnnz5mFhYfHFz/v6+uLk%0A5ATIXkVka2vLgAEDGDx4cJb236FDB06cOEHTpk05fPhwtuMWBEEQBEEQBEEQBEEQBEEQBEEQBEEQ%0ABEH42uXLSirC10OspFLwxEoqXwexksrXQayk8nUQK6l8HcRKKl+Hwv+8i1hJ5WvwLTxlLlZS+TqI%0AlVS+DmIlla9D4R/BiZVUvhZiJZWvg1hJ5evwLfS9v4XVI74FYiWVgvctlAWxksrXofC3bjJiJZVv%0Ay/1y/z9WUqn46P/PSiqFv7YUBEEQBEEQBEEQBEEQBEEQBEEQBEEQBEEQvnriJhVBEARBEARBEARB%0AEARBEARBEARBEARBEAQhz4mbVARBEARBEARBEARBEARBEARBEARBEARBEIQ8p1XQCRAEQRAEQRAE%0AQRAEQRAEQRAEQRAEQRAEQUhLmqJR0EkQ1EyspCIIgiAIgiAIgiAIgiAIgiAIgiAIgiAIgiDkOXGT%0AiiAIgiAIgiAIgiAIgiAIgiAIgiAIgiAIgpDnxE0qgiAIgiAIgiAIgiAIgiAIgiAIgiAIgiAIQp4T%0AN6kIgiAIgiAIgiAIgiAIgiAIgiAIgiAIgiAIeU6roBMg5K/vEgo6BbljnJJc0EnItY+akoJOQq4N%0A6hFd0EnINbe9KQWdhFzbWjOqoJOQaykx0oJOQq69vGta0EnItYtSk4JOQq4FSBILOgm5NkozpqCT%0AkGt6eoU/H/RNC38MOkaFu7/0d0Cxgk5Crk0boVPQSci1GX8V7vMIYLrLjIJOQq4tvDm/oJOQawed%0AZhZ0EnKtln1IQSch164F2xZ0EnKtjVtkQSch1/x3Fv5puJdS/YJOQq41b/SqoJOQa/FvC/+chs89%0Au4JOQq5Z6cQWdBJybbVEu6CTkGsVpXoFnYRci9Yo/PNj5ikaBZ2EXIn5Bh7n1i38pxF638Bz9RMH%0AFP6xtDSx8M+NCd+eFGnhbmeE9Ap/jS8IgiAIgiAIgiAIgiAIgiAIgiAIgiAIgiB89cRNKoIgCIIg%0ACIIgCIIgCIIgCIIgCIIgCIIgCEKeEzepCIIgCIIgCIIgCIIgCIIgCIIgCIIgCIIgCHmu8L8MVxAE%0AQRAEQRAEQRAEQRAEQRAEQRAEQRCEb45UqlHQSRDUTKykIgiCIAiCIAiCIAiCIAiCIAiCIAiCIAiC%0AIOQ5cZOKIAiCIAiCIAiCIAiCIAiCIAiCIAiCIAiCkOfETSqCIAiCIAiCIAiCIAiCIAiCIAiCIAiC%0AIAhCnhM3qQiCIAiCIAiCIAiCIAiCIAiCIAiCIAiCIAh5TqugEyAIgiAIgiAIgiAIgiAIgiAIgiAI%0AgiAIgpCWVFrQKRDUTdykkkWurq4MHToUNzc3+vXrR9WqVZk0aVKeHGvatGnEx8fz22+/5cn+s8Og%0AmBXVFw7EonpZkmLieXngCn4LdqmsDSQGutRY4k7Jbg040XASkY9DlPZTbW4/rGt/h1QqJezOE7x/%0A9iDq6es8j0GvmBWOi9wxq1GO5Og4Qg5cIWC+Z4YxVFo6hKLdG3Kh/g9EP36V+jf9EtZUnDcAs5oV%0AQCol/GYA92d6EPv8TZ7HYFDMihoLB2Ipz4cXB67gm0E+aMnzoVS3BhxTkQ/O8nxAKuX9nSfcyad8%0A0DC3Rrfb90hKVkAaH0eS9wUSjm5NF4NOKze0W/SE5GSl38fMHYI0Khz9kfPRdKgIKSmpf0t5F0zs%0AsnF5HsMnDTo0pOfontgUt+FV4Cu2LtrCnQt3Mty+bJWyTF45hYiwCCZ3Vq43GnVsRPdRPbAracfb%0AoDesn7M+033llqaVDQZDxyMp54g0LpbES17E7liXaQuvYWGF6e9biTu8m7g9mwEw234q/XY6OkTO%0AGkfSPZ+8Sj4AmtY2GI6agFYFWQwJ/3kRs3ltpjFoWlph9rcHsft3Ebtjc7q/a9epj8nMBXycNo4k%0AP+88TL38ePbWFJv3PYbOFUiJjuPD4QuELE5fHgAs+7TGenBHtG0tSXgWQshvnkScvgbAd16r0bEv%0AorS9ho4WLyat4MM/XmpNs7G9JY3nD8K2ehkSouN5dOgKVxbtVpnmKoNa4jSgBYZFzAi9/4ILsz14%0A5/cMgC67Z2DrUg5p8ucyHP40hJ2tZgBg7VSK+jPcsHZyIDEmDp/1J7iz5phaY3FuX5eWo7pgWbwI%0A7wJDOLzEkwcXfFVua2BqSM/5Qyhb2xGpVMo9rzvsnbWRxPhEanZpSO9Fw5S219DQ5OObMOY0HAOA%0ASRFzes0fTPn6TsRHx3FtzzmOLN2JVE29au2i1hSdOxL9ahVIiYnj45H/eLNki8p8Mf9fG6zcO6Fl%0AY0nC8xDe/r6dyH9l55KmoT42kwdg0qIOmiaGRF28w6sfV5L8IUIt6cyMVtEiWM8cjV7ViqTExBJ1%0A7Dzvf9uoOoaRfTDp2gqJmQmJr94Svm4XkYfPAKChq4PlBHeMWjZAw0Cf+LsBhC76m4THz/M8Bomt%0ADWaTxqFTuSIpMXHE/utFxF/rVcZg7N4fg/Zt0DQ1Ifn1GyI9PIk9cRoATVMTTMeNQrd2DTS0tEkM%0AeMzHP/8mMeBRnqZfs4gNRmMnoF3REWlsLPHnvIje8OV61XyjB7F7dxHjsVn2Sx0dDAcPQ7dhYzT0%0A9Ul6+JCov1eS/CwwV+lzbF+HBqM7YVbcmrDA13gt3sXTC34qt9UzNaTtfHdK1qmIVJrCYy9vTvy8%0AhaT4RABsHEvSalY/bBxLEv0+gtvbz3B13bEsHWuk11JM7a2UjifR0eLQpLX4/nMBADsnB7quHI2u%0ATjTxHvOyFaeGiSU6LfuhWbQM0oQ4ku9fJ/H8XiB9PmhY2KLTagCadg5IY6NJunGSpJvytlnPEJ1m%0AbkhKVwFNCSnvXpJ4dhcpIbnLh8xUa1+XFqM6YyGvV48u2cnDTOrV7vOHULZ2xdR6dd+sTSTK80hT%0AS0LH6X1w6doQiZaEhxf82D19LTEfo6nZvTG9lwwnOTFJaZ8re87hhc+TXMVQtX0dmo3qgkVxa0ID%0AQzi2ZCcBGZxn+qaGdJs/mDK1HZFKU7jvdYf9szaTFJ+IeTErZlz8k8T4BKXPnFi2m/PrjuLSvRE9%0AVcSwuucvvMxlDNl16dotps9dRq3qVVj2y/R8PfaXGBSzwllhHBr0hXFodfk49GSa8Y+iskNaUW1u%0Af47VHEdMUGheh4DEtggW08ahU1lWt8acOkv4StVtg8nQfhh1lLUNSSFviNjiScyxf1P/rt+oLmZj%0AhiKxsyXpZTDhv/9N3LVbeR7DtzAf8C2MQ3XsrSm1cBhG1cuTEhPH+4MXeblgm8p8KNKvJbbDOqBj%0Aa0Hcs9cEL9vJh5M30m1n4FSaykcX83TSakJ3n83zGL6FMq1hZYPB4PFIylWEuFgSLp8lzvMLY2lz%0AK0x+20L8kd3E7d0CgKnHyfTb6egQOXs8yffzeCxtY4PJ+M99vrizXkSt+0Kfz8oKyy0exOzeRfSW%0Azam/lxS1x/Tnn9G0tia0W9c8TbcivWJWVFzkjql8ju/1gSs8ymSOr6J8ju9i/R+IUZzjK2VDhV/6%0Apc7xvdp5noC5O/Ll6oeOvTXF53+PYfXyJEfH8eHQBV4t8lB5bKu+rSkypCPathbEPwsh5FdPPp66%0Anvp3wxrfUfyXoeiVL05CyHtCfvXkw4H/8jwGgJrt69FuVDesihfhTeAr/lmyg3sXMj6HSzqVYfif%0A44n8EMnCLj8q/a18bUe6Te1D0XLFiQqP5OIuL46u/Eet6TW2t6T5vEHYVS9DYnQ8Dw5f4UIGcxrO%0Ag1pSrb98TuPBC7xme/BWPqehZ2pIk9l9cWhSFU0tCaEPXnJ+3g5e+zwFYOKLbbKxh8J+/TzP4TVr%0Aa47T7ti+Dg3lY5T3WRgPtVMYDz1SMR5qrTAeupVmPOTSvwW1B7XC2MaciNdh3Nh6mhubP88BGlqZ%0A0PnXEZRpXIX55QeSLN9vThjbW9Jk/iBs5Hny6NAVLmcyz1RFYZ7pvzTzTHYq5pk85fNMeaFS+zo0%0AUsiTM4t38SSTsUO7+e6UUsiTYwp5AlClSwPazRvIja2n+XfxLpX7MbYxZ7TXUq6sO8a53/flKv35%0ANccHUGNMR6oMaImOsR6vbz3Ga8p6IvOo3a7cvg6NRnXCXJ4vp5dkni/t57vjUFuWLwFe3hydpVBW%0AvitO65/6UrSKAwnR8dw7fo1TCz1JTkxWub/c0jC1QqeDO5Ji5ZAmxJHkd4XEf9O3b9pNu6PduCsk%0AK48nY34dA9EfwdAU3dZ90SzthIaWNkn3r5NwZCMk5bysZjkGM2t0Ow1FUqK8rN/te5GEk9vT97ub%0A9UTbtXv6fveS75FGfQQDY3TbD0JStioaWlokvwok4dgWUl7l3ZyGIAgF4//VTSqurq68efMGTU3l%0AtxzZ2tpy+vTpHO1z3759TJ8+HR0dHQC0tLQoUaIE/fv3p1u3blnaR3h4OKdPn6ZHjx45SkNeqrdh%0APB98AzlWZwJ6ViY08JhMXOhHHq05rrSdno0ZTfbO4P3txyr3U3/TD7y//ZgjLmPR0NCgxrIh1Pl7%0ADP+2zLvO4ifOG38gwjeQ/2qNRcfKlBrbp5LwLpxnaS566tqYU2vfTMJvqb4QVHXtOKIDgjlfYzQA%0AjovcqbZmLFda530M9eX5cLTOBHStTGgkz4cAFfnQNJN8aKCQD2hoUHPZEOr9PYZT+ZAPegOnkxL0%0AhOj5w9AwMkV/yM9II8NJPH8w3bZJN88Rv/OPDPcVv3slSTfUewE+qxwcHZiwfAILhi/A97IP9drU%0A58d1M/i+yXDev36fbvvGnZswYGp/XgS8wNDUSOlvlWpVYsJvP7B45GJuet2gepPqTP1rGmNajubd%0Aq3d5kn7Dyb+Q/DSAqNH/Q9PEDKPpi0j5+IH4I3sy/IzBoDFIFSZjAcL7tFT6WVKhMoZjZ5D0+H6e%0ApFuR8U9zSXocQPhgNzTMzDCZvZiUDx+IO7A7w88YDB+LNCWDQYSuHoZDRyONjcmjFKfnsGY6MX5P%0AuNdwGFqWppTe9DNJoeG8W69cHkzb1KXo1P48dZ9LtHcAFt1cKbVqCg+ajSTh5RseuI5U2l6nuA3l%0A9i8l8vxttae5zdrxvPMLZGv9VehbmtBhyyRiQyPwXqdcD5Vq7kytH7pxuN8SQh+8oOqgVrTfNAmP%0AhhNJio0H4OzUDTzYcyHdMXTNDOnoMYV7nuc4MnA5JiWsab9pIhFBoTw5ej3d9jlh71iSvstHsmH4%0AcgKu+FOtdW0Gr5nIfNcJhL8OS7d970XD0dLRYmHLSUi0tXBfPYGO0/rwz5zN3Nh/gRv7lePotWAo%0AsRHRqT8PWTuRZ3ce8VPN4ZjaWtBv+SjK1nHk0RV/tcRT4q8ZxN59zMsmQ9CyNKPkhlkkhYbzfsMB%0Ape1MWtfDdsoAng+eQ4xPAOZdXSn+5zQetfyexJdvsJs5FL1KZXjaeyrJYRHY/TyMYssm8HzwHLWk%0AMzO2f/xMvP8jnrccgMTSDLu/5pL8/gPhW5QnXUz7dcGkY3NeDfmRxBevMGxeD9vlPxL/+BkJ959g%0AOWkIetUcCeozgeTwCKymj8D2z1m8aOOe5zFYLJxD4oMAXnfri6a5GVbLF5AS9oGonXuVtjPs1Q2D%0ANi15P34KSUHB6DVugMXcmSQ9DSQx4DGmk8ejaWTEWzd3UmJjMRncH8tfF/K6Y0+li2LqZjJrLkmP%0AAgjr54amuRkm82T1auw/GderRqPGQpp61WjoCLQcKxE+bhQpkREYjRyDyex5fBjYJ8dps3EsSafl%0Aw9nz/e8EXr5HxTY16bF2PKubTiZSRZltv3gIEh1t/m4xBYm2Ft3/Gkez6W6cnL0VLV1tem+cxB3P%0As3gOXIplGTv6eEwj/OVbHpy4+cVjrXadrHQss+LWDNo/hyfnZZPxlTvXw3VKL949Csa0vFG6tH2J%0AbpfRpLx+RuzfU9AwNEG3+3ikMR9JupHmxlAtbXR7TiTp9hni9/yGppU9Om3dSX7qizTsNTpt3EFD%0Ag9h10yExHu3G3dHtNp7Y1T+kyzN1KOpYkv8tH8Gm4b/y6Io/VVrXYtCaH1jo+gMfVeRRz0XD0NLR%0AZnHLyUi0tRi4ejztp/2P/XNkF+/aTe5NcafSLG09haSEJLr+Mog6bs3w+vsQAE+vP2BV71/UHkPv%0A5SPYMvw3Hl/xx6l1LQau+YHFrhNVxtBj0VC0dLRZ2nIyWtpa9Fs9jnbT/sdBeQwA0ysMyPB4gdcf%0A8FfvuWqNIbs2bt/DvsMnKVm8aIGmIyN15eOf4/JxaP1MxqGNMxn/KG5X/vt2eZnkdKyXziHhfgCv%0AOvVFYmGG9e8LSA77QOR25bbB2K0rhu1a8nb0FJJevkK/aQOsFvxE4pNnJD58jHb5MljMmsL7nxYQ%0Ad8sbw9bNMB02gLib3ukmdtXtW5gP+BbGoeU3TCHa9wk+dUegZWVKha0zSHwXzuu1h5W2M29bh+I/%0A9uNh//lE33mEVY8mlP17Er6NxxL/QuHhGg0NHBYNJzk6Lt9i+BbKtOFE2Vg6ekwfNE3NMJy6EOnH%0AD8QfzXgsrT9oTLo+3Md+rZR+llSojMHoH0nOh7G02S9zSQwI4GMfNzTNzDBbKOvzxezJuM9nPCZ9%0An0/b2RnT6TNIvOePprV1XidbSTX5HN9F+Ryfs3yO77mKOT6XfTP5qGKOT0OiSfVtU/h4+zEXa41F%0Ay8SAapsmUmpEO56tPpLnMZReO40YvyfcrT8cbUtTymyZSVJoOG/XHVLazqxNXYpO68eTgXOJ9n6E%0AZbemOKyewj3XUSS8eINWEXPKbP6JoFnr+XD0EsZ1nbD/aSAR526THB6VpzEUdyyF+/LRrB6+lPtX%0A7lKjdR1GrZnMT65j+aCi71S7U0O6Tvkfrx4FYWBqqPQ3i6JWjN04nT0LPLi46wwlKjkwwWMm74Pe%0AcvVA+nmDnOq0djxv/AJZ32AVBpYmdNk8iZh3Edxar1wPlW7uTL0fuvFPvyWE3n+Bs3srumyaxAb5%0AnEarZUNBQ4NNTaeQGBtPgyk96bJpImtqjSUlSVZWNjWdTISaLsLbOJak8/Lh7FYYo/RcO55VGYyH%0AOsjHQ3/Jx0M90oyH3DZO4rbnWXbIx0N9FcZDZZtWpfn03ni4LSDY5yn2VUvTz/NHwl+85ZGXN0Uq%0AFMdt0yRe3Hioltjarh3PW79ATirMM8VkMM9U+4duHFKYZ+qwaRJbFeaZvDKYZ8oLto4l6bJ8OLsU%0A8qTX2vGsbDqZiAzyREtHm9UKedJiuhvHZ8tuXGo7dyD2VUrz8VX6eWVFbeb0V7oZJDfyY44PwGlA%0Acyp0qc/+nvOJfhtOncndqTa0DRdmeaglDkWf8mXn8N8JvHIPx9Y1cVsznhWuqvOl4yJZvqxsKcuX%0AXqvH0XKaG8fmbEXHQJf+W6dye/d5trkvxby4Nf02TyEmLIrzKw+oOHru6br9QMqrQGJ+G4uGoSl6%0AfacijQ4n6XL6B/eSfC6QsP8vlfvR6zEGaUoysaungjQF3W6j0GnVl4Sjm/Ik3UrH7juZlOCnRC8Z%0AKet3D/wRadRHEi8eTrdt0p3/iN+7UuV+dDsNQ0PfgJjfx0F8HDrNeqI3cAYxC4eBNO/mxgRByH+a%0AX97k2/LTTz/h5+en9C+nN6h8YmVllbqvGzdu8P333zNjxgx8fVU/PZjW1atX2bMn40FtQTGv6oCp%0AYwl853mSFBlLVOAbAtYep3Rf13Tb6lqa4DtvJ/5L09/lrqEt4dHGk/gt2ElyTDxJ0XG82H8Z0wrF%0A8jwGk6qlMa5Ukodzd5AUGUtM4Gue/X2UYv2apdtWx9KYh3O383jpXhV7ApPKpQg5cIXkmHiSY+IJ%0A2X8Z48ol8zoEzKs6YOZYAp95niTK8+Hh2uOUUZEPepYm+MzbyV0V+aApzwffBTtJkufD8/2XMcmH%0AfNAsVhbNog7EH9kMcTFIQ0NIOH8Q7TqtvvjZr03L3q24efYmt87eJDE+kfMHzvHswTOadm2qcnsd%0AXW0mdZ7EQ++AdH+r1bwWd6/d5erJKyQlJnH99HXu/Hebxl2a5EnaJaUrIClZlthtayAmmpTXwcQd%0A2YNu8w4ZfkbLuTaSYqVIvHUl4x1ramIwZDyxHn9DQkLG26mBpGwFJA5liNn0N9KYaFJeBRO7fzd6%0Ardtn+Bltl9pISpQi8YbqGAz6DCTR+zYpER/zKtlK9J3Kol/RgZCFm0mJjCHhWQjv1h/E0i19edDU%0A0+XVEg+ib96HpGTCdp0mJToWg+oVVO7bfvZQ3q7bT1JouFrTXKSKA1aOJbi8cCcJkbF8fPaGO+uO%0AU+l/6c/7yn1cebDnP954PyE5LpHbfx8FpDi0cP7icWyrl0PbUI+rS/eQFJdAWEAwt9cco5JbE7XF%0AUreXK/fOenPvnDdJ8YncPHiRkIcvcenSMN22xlamVGlZkyNLdxL9IZKItx84+ec/1O7RBE0tSbrt%0AS1QpQyXX6pz8U3ZzRdnaFbEqbsPBBduIj47j7ZNXLO88Q203qOg5lUWvogOvF2+Sn0uvCN1wAIve%0A6c8lDV0d3izdQswt2bn0YfdpUqJjMHD+ThZrs9qErt9P4ss3pETHEvLLWowaVkeriIVa0poR3Url%0A0K1Qmve/biAlKobE568I37IPkx5t022b8PApr6csIvFZEKSkEH3qIilRMeiUKQFASmQ075euIynk%0AHdLYeD5u3Y9OSXsk1nkbg/Z35dEuW4aPq9cijY4mOSiYyJ17Meicvl5KfPSEsFnzSHrxElJSiDv7%0AH9LoaLRKyfoTOhXKE3f+IikREZCYSMzxU0gsLdC0zLsYtMpXQKtMGaLXy+rV5OBgYv/ZjV6YYpq5%0AAAAgAElEQVTbjOtVnVq1kZQsRcJV5Xo1JTqK6LV/kfLuLcTFEbtvL1r2xdC0tMxx+px7N+HxOR8e%0An/UhOT6Ruwcu8/ZBEE5d6qfb1tDKhAotXTi7ZBexH6KIehvOhRX7qdqjEZpaEso1c0aiLeHCn/tJ%0AjI3n9d1n3Nl5Fmc312wfC6DV7P5cXXeU6FDZikNautps7DyL4DuZX1hTRdO2FBpFipNwbg8kxCL9%0A8IakGyfRqtok3baS72pBfCxJ109AUgIprwOJ2zgTaZhsRYLkhzdIPL0N4qIhOYkkv4toGJqgYWCc%0A7XRlRZ1ertw/6819eb16++Aleb3aIN22RlamOLWsyVGFevXUn/uoJa9XtXW1qd+vBfvnbObjmw9E%0Af4jEY8yK1BtU8krtXk15cNabB/IY7shjqJ5BDJVb1uT40l3EyGP498/91OzRWGXb8LXS0dHBc/0f%0AlLD/+m5S+TQO9VMYhz5aexyHTMah91SMfxRVm9ufpx5n8irJ6ehULI92uTJ8+HMd0uhokl4GE7lj%0AD0Zd0l9UTwh4yvsZ80l6LmvfYs/8R0pUNNoOsrbBuHdXYo7/S9yVG5CQSPShE7wZPDbPb1D5FuYD%0AvoVxqGGVMhg4luLFfA+SI2OIDwzh9dpDFOnbIt22mno6vFy4jagbD5AmJfPO8wzJ0bEY1SivtJ3N%0AgFYkR8YQ458/T6N+C2VaUro8kpJliNuxBmJlY+n4o3vQaZZxf0mrWm0kxUqSeDuTsbSGJgbu44jb%0AvgYS83Ys/anPF7Xmb1mfNTiYmD270W+fSZ+vdm20SpYi/opyDJompnyYNDHd7/OaSdXSGFUqSYDC%0AHN/zDOb4tC2NCchgjs+gbFEMy9nzaOEukiJj+T/2zjM8iqoLwO/27KZ30oDQW0KXolQBRUCKImJB%0AOjZEEBURFZUOfiCiqAhSlCrSVARpClKUnkQgpFACCWmkbzbZ8v3YJckmm0DILgje93nmgZ25O3tO%0AzsyZe87ce27+lTRiZq8n6Nmy16S90YTXQd0olCszV2DMzkN3IZHkJVvxecZWPkDJ1dmryD16FvQG%0A0tbtwpirxdmSD/B5pgc5f58h/cd9mHSFZO07zplurzl8gApAh0EPE7H3BBH7TqDXFXJky34Szl2i%0Abf+ONtsrVApm9J9M/Mmyg4bcfNzZv243v3+/E4PeQPypGP45cJq6DzSym7z+4aH4NqzOH5acRsaF%0Aaxz7ZjvhNnIa4c92JXL9HySdjEWvK+TvL38Gk4na3cw5jXM//8We91eSn5GDQVdI1IY/0Pi4o/F2%0As5u8JWn+dGfO24hRwiuIh/aUiIf+WLiJZjeJh1pY4qGAsFBSziVw5WQsmExcORlL8tkEqjWuWXT+%0AjWMXcXxN1Stw2coznVyynSbl5JnOlMozmW4xz+QIWlhscn7vKfS6QiJuYpMGPVqxe8468q7nkF3K%0AJgCZV1JZNvAj8tLKr2Rbt0tTfOsGEb2n6tW371SOD6DZqMc4PGcDGXGJFOZo2f/BKocMUAFoOagz%0A5/ee4vw+s11ObznItXMJNC3HLg17tGLX3GK77PtsE80tdnH2cef8vlPsnb8RQ4Ge1NhE/tn+NzUe%0AaOAQ2aWBtZD616Bg52rQaTGlJ1F48GcULcs+3ypEqUJasxGF+340V1XJy6bg11XIm3UEmWNjVWlQ%0AbaTVaqLbvgp0eZjSEinYvw1F67J91pshC6qFPuovyMsBg57CE78jdfVE4urhAMkFAsHd5D83SKU8%0AJk2axPjx44s+63Q66tevz5EjRyp1HrlcTs+ePfHw8ODChQtF+7du3cpjjz1G8+bN6dq1K6tXrwZg%0A+/btTJgwgdOnTxMWFsbly5eLvrNw4ULatGlDq1atWL58eZX0ux08w0PJu5xCYWZxdYHrp+NxqxOI%0A3NnJqm3mP5e4usN2uWFToYELa34vOo860Is6Q7txedthxwlvwT08FO3lFPSZxbPasyLicakbhKyU%0ADtn/XCL51/JLJqfsPknQ052Quzsjd9MQMOBBUnY5blmWG3iFh5J7i3bIqMAOxkID8XfJDtKQ2piu%0AJ4O22A7GK7FI/YNBpS7bPrAm6rGzcZ6xFvVbi5DVa2Z1XN6sA5q3FuE8Yy1OL36ExLuaw3W4QZ2w%0AOsRGWpdij4uMpW54XZvtf1v3G+nXyo7WvkHpJT9yMnOo1Si06oLaQFarHsaUJEy5xQkLQ3w0sqDq%0A4FTWDiiVaEaMI++b+RXOvFZ27AGFBRQe/t0RYlshr1MP47UkTDkldIiNRhZSA9S2dXB+6XVyv5iP%0AyUYiX1ajFqquPchb8bUjxbZCE1abgoRkDCWqbWgjY3GqE4zU2VqH65v2kfZd8SwGmZszUmc1hTaq%0A9ri0C0PdKJTUZWVHp1cV37BQshJS0ZXwQymRF/CsE4iilB/yDQstKoMLgMlEStRF/JrWKtpVt09b%0Antk9m9FnltB39STcalgvWVQSXWYuPo3sNyAwJKwWlyOtE/KXI+OpHl67TNugRjUxGoxcPXvJqq2T%0Aixr/2mVf6vV79zl2LtqEzjIrtVarBlw9d4neE59mxvElvP/HQrqMLD8JXFnUTepQkHANY4lrKT8y%0AFlXtkDLXUuaWfaR/X3wtSV2dkTprbF5LAEatDlNhIU4NHeOPbqBqXJfCq9cwZhXf07p/YlDWCkGi%0AsdZB+9cpdKfNM7YkKiXuzzwOBgPaw+YlutIXrkD7V3F5aXmAL8Z8HcbMbIfqoGhQD0NSEqbsYh0K%0Az51HUaN6GR0Kjp+k8J+z5g8qJc5P9sNkMKI7aq5+lP/nIdTduyL19kLi5ITmsUcoiD6PMcVxJezl%0AdethTLL2q/rz0cir10BSjl91efV1chaWfTbkLV9K4anivpHM1w+TTocx6/ZtEBAWSmLkBat9SVHx%0ABJbwKTfwb1QDk8FI8tni/nRi5AVULmp8agcS0CSUa2cvYzIWP3uTIi8Unasyv1WjXSP8G9XgyLJf%0Ai/adXPc7Ocm3N0hQ6l8TU2Yq6Ir9rPHaRaTeAaC09rOy4LoYUxJQ9hyOetznOI2cgaxR26Ljhn8O%0AY8q29D3UrihaP4Lh8jlMOfYdwHiDkLBQEkr51YTIeEJs+tUaGA1GEkv41YQSfjW4SSgyuZxq9UOY%0A8senfHT0K56aOQqlWlXU3iPAmxdXTWb6qW+Y8sentOxXdiBJZQkKCyWhlO2vRF4gJLys7QNt6HDF%0AooNfiWfD05+8xPt/fcHUY1/R862nrQawuAd4M3rVZD46tYR3/lhACzvoUFmeG9gXVxfnmze8C3hU%0AMg5NLCf+uUG1rk1xbxhC9OKfHSKvLZQN66FPtH42FJw9j6Jm2WeD7thJCqLMzwaJSonLU33NAxn/%0ANj8bVM2aYMjIwu/LTwjetwX/pQtR1Lcde9iT+yEfcD/Eoc7htdFdTsZQIqeRGxGHuk4w0lJ2SPvx%0AD5JXFi8lI3PTIHNWU5BY3N9T+HoQNP4pLry7xOGy3+B+uKdlterbiKXPlx9LK5Soh7+GdumCCgeU%0AKTv1wFRYeEdiaUV9S5+1RJ+v8CZ9PtfXXidrwfwyOuh+34fhkuOX1CyNW3go+TZyfM42cnw5/1wi%0ApYIcH2C1/EBhZi6aWtWQqpV2lbk0mrDa6BKs7+m8cvIB6Zt+J3VVcV+zdD7ApXUjCi4mUeubd2ga%0AtZoGv87HtUNTh8p/gxphtbgYGWe171JkHDXD69hsf2D9HjKTr9s8duF0LOs+Wm61zyvQh4wKcmmV%0AxT8slMxSOY3kiAt42chp+IeFklyyX2gykRx1kWqWmODs5oNkWypeqL1caTmqJwlHzpJzrVi/DpMG%0AMerQAl6J+Irus4aj0Ki4XQLDQkkq1U9NLCdGqXYb8VBiiXgo9vfT+NQNokbbhkgVMoJb1MGnTiCx%0Av5sn4sb/GUVCORXIK0tl8kx+YaFFy8sAYDKRGnUR/xJ/g3p92vLs7tmMObOEfjfJM1UVW3HjzWxy%0ArRybAPz55U8YCvRlvnsDuUrBYx8N5ecpyzHqq15F4k7l+JyreeJeww+VuzPP7J7NyNOLefTL13Dy%0AcszkiUBbdomMJ9BGTBdgienKs8v1S8lsfmsJxhKVa9wCvcmyo18qiTQwFFNGinmiiQVjYjxS36Ay%0A+QAAqX91nEZ+hGbyMtSvzkVWO7xUixLvG7S5SFRqJJ7+DpG9SKagWpgykq11uBqH1K8cHarVQP3i%0AdJw/WIX69QXI6hY/v/Rnj6Fo+pB5UIpChaJFZwxX4zBlOebvL7h3MJok/4ntv4QYpGJn8vPz2bBh%0AA1KplPbt2wNw+fJl3n77baZMmcLx48eZPn06H3/8MWfPnqVnz5689NJLhIeHExERQUhICACHDh0i%0AJCSE/fv3M2HCBObOnUtaWsUl3+yN0tOFghJBE0BBhvmz8jY7EwMuLKf3sc/Qaws49uayKst4MxRe%0ArugzrHUovG4OyJXeldMhctxiNKHV6Ba9lG7nl+HauAZRb35jN1nLQ+npQmE5dlDdph2evLCcx499%0AhkFbwNE7YAeJxg1TnvVMjhufJc7WMw2MGamYUpPIX7OA3A+GoD+8E6eR7yHxDTIfv3YZY9JF8hZN%0AInf6KEw5WahHTwXZnVm9zNXTlZxMa12yM7Jx86r8jIm/d/9NeLtw2nRvg1whp/EDjWnd7QFcPBzT%0AWZe6umHKsX5ReOOz1M29THunJ19AHx2FPupk+SeVSHDq/wz5m1bbVdbykLq5WyXVAIzZ5eugGfwC%0A+jNR6E/bHlDm/OoE8lYtw3SHqqgAyDzdMJS6hvSWmU7ym1xHIbNeJe9kNLlHylbi8H91IClLtmAq%0ALD+wvV2cPF3QlfJDOosfKh1cltdW7Wlul37+CmnnEtj4xEesbD8ebXo2j696C6lCRtKxaPRaHW3e%0AHIjcSYlbDT/ChnRD5WG/l2jOHi5oS/398zJycLHhT509XMjPzivTFsCllK1CW9bHNzSAwxuKZxR5%0ABHhRs0U9stOy+KD9K2x4fxm93xxEWI9WdtFF7umKIctaF4NlQIbMs+JrKWjmWLSnzpH3VyQA2Xv/%0AwmfUABRBfkjUKvxefwYkEmQO8kc3kHm4lRlEYryJDr4fvk6tY1vwGPoEiWM/xJBaNtkpdXPBZ/LL%0AZHz7A6YCx667K3V3KzMIw5iVZTlW1i8BeEx6g8A9v+AyeCDpk97DmG7WIXPRV5gKCwj46QcC9/6C%0AuntXrr8/zbHyu7ljLMevSmzI7/zcCxT+E2U1GMUWEhcXnF95jbwNa6s0M1jt4UJ+KZ+izchF41n2%0A2tR4upa5Z7WWe1bt5Yra09a5csznkkgq9VsPvdqXw0t+wWiv9ajVzpjyrWU3WV6qStTWSwdJXD2R%0A1W2B4cI/aD8fT+Hhn1H2GoXEr7pVO6eRM9C8thCJuw+6LV/YR04baDxcySv1d8vLyMHZpl8ta6Mb%0AftXZyxX3AHPVnQadmvG/PpNZNOhD6rRtxGNvDgIgNy2LlPhEts1azfutX+TnuWsZPPdF6rRrXCUd%0AnD1cbT4bnG08lyt6Njh7uaLX6Yk/eo7InX8zrf1Ylg6fQ8t+D9F9bH+LDtmkxify06zVfNj6JbbP%0AXceguWOqrMP9hMqOcajUSUGz6S9w4t0VGCtI/tsbm88Gy/NN6mH72eD17gSC9/+M27MDSZn4PsY0%0A87NB5ueLS59HuL7gS670GkxBdAy+86chUd3+C69b4X7IB9wPcajc09XqhTwUxw6Km8QOoXNfJudE%0ANNmH/ynaV/3DYSSv3kV+7FX7C1sO98M9LXFxw5RbOpa29PdcbcXSQzCc/+emsbSq72B0m7+3q6zl%0A/pybu9XAOQBTVvl9Ppchlj7fScdPzrpVFF6uFNohx5cXc5Xc2ETqTn4amYsapZ8HNV/qjUQqReHu%0A2AGcMk/XMvkAQ4bZDvKb3A/VZ79C7slocg6b8wHKAG+8nuhMyvJfiGg1jIyfD1Lrm8ko/B1bSRLM%0AfafS/b/ccuLqytL1hZ74Vvfn9+933rzxLeLkUTZPkW+5ltSlZLYVE+Rn5JZpN2zvXF4+uRj3EF+2%0AvfxZ0f6rx85z6UAUyzpNZE3/DwloXoeHpw+9bdnVHi5obchjK0ZRVxAPaW4hHrp6Ko6dH3/Pc99N%0AYkrMSl5Y/x57P9nA1dPWA5LsgdpG7qg8m9jKM+Vn5OJUKs/0wxMfscKSZ+pryTM5Ao0Nm9xOjKq5%0Axful07gBXD5+nguH/rl541vgTuX4XKqZfVGd3m3Y8sxM1vR4F5cAL7rOGWEXPUpj617RZuTajEvV%0AHq7oyrGLrfb1u7Wg/sPN+fNrxwyQlWhcMeVby27S5hQds9qfmYYp/Rq6Hz8nb+6LFB7bi+rZt5B4%0AB0CBDuPFMyg7PwnObuDkjKLrQEwGPRJN5ZckrrQO2nJ0KN3vzkzDlJ5E/obPyJ0xAv3fu3Aa8g4S%0AH/PArYLtKzHpC3GevBSXj1Yjb/oQ+WsXOFR+gUBwdxCDVOxAamoqYWFhhIWF0bx5c2bMmMHEiRPx%0A8fEBIDg4mMOHD9O+fXskEgnt2rXD29ubqKjyy/0HBwfTv39/lEolvXr1Qq/Xc+nSpXLb2yI5OZmo%0AqCirrdJI7Dtq68eaQ/mpxViMBXo6rn3b7ue3iZ1+ounX48iNTmB3w1HsbjCSjL+jafndW3dIB/v+%0Axg81h7LVYodO/zI76I/8Rv7K2ZhSE83VOf7YivFKHIqWnQHQbfySgm3LzeXecrPRbfgciZcfslr2%0AKwN6MyR2+ntFHonky/cWM+zd4Xx34nt6D+3N3o17itawdQi3KLs0uAaqh3uhXWl7fcsbKJq3BbmC%0Awr8P2EO6W+MW//yykBqoHulN7lLbL+ZUj/QGiRTdDsevOV2Gyl5CchnVP52AU70QLrw8u8xhp3rV%0A0bRoQNqaHTa+bB8qc9lX1Pb3d5dzcPoadBm55F/PYe/bS3EN9iHwgQboMvP4ecR8gh9sxPDjn9Pj%0A05c4t/GA3dbcvSUBy7S9tWZdRjzGwTW70etKDIiQSMhJy2LP19sozC/gzL6TnN7xN817taucvBWJ%0AV1l/JJcRPH8iqrrVufTqrKLdidO+If/sBWpvnk/d3xZjSM+i4FISJkf6oxtUUoeUDxYQ17Iv6Yu/%0AJ+CLj1A2tK7WIPPxImj5XHRnYkn//Dt7Slo+ldQhY9YnXO36GNnLVuE9dwaKeuYZhx5vjgMgqe8g%0Arj7cm7ytv+C9YA4SddlZJ3blVv1q9Ro49exNzlcVD3iQennhMe9T9DHnyVu1/I7JBze/J2wdNxlL%0A+Jhb+C3fesEEt6jDCTuUub49JBivXcBw5jDoCzBE/okxMQ55g9ZWrfK/mUzewtcwJl/C6ZnJIHfc%0AzOBK+aIKmkokIFfK2T5vHXmZuSTHXmXvkp9o1stcKeafvSf4eugsrkRdwFCg58S2Q5ze8TdtBnau%0AmgJUToeK2manZPD5k1OJ3HEUo97A5VOx7P5iM60tMp7Ze4Jvhs7mqkWHk9sOEbHjb1oP7FRVFe4v%0A7NTfbvh6P66fiif5j0i7nK9SVFKH9On/I6FDLzK/WYXf/Oko6texnEZC7i+7KDx7HlNuHhkLv0bm%0A5YGqWRNHSG3Nfygf8K+OQyv5Z5LIZdRe9Dqa+iGcHz2vaL9bx6a4tKjHlU9tL3HsUO6He/oWDSEN%0AqoGyay+0KyvuL8mbtzHH0kf/tIdwt8at9vlq1EDdqzc5XzhukOttY4dLyWQwcnLYJzgFedPxxOe0%0AXPcO1346UnTM4dxGDFdz4QSc6lUn/sUS+QCJhMzdx8g+cAqjVkfSoh8wZOXi9rB9JkXcFAe48C5D%0AHqXfG0/z+ajZZKXaeTKRnXIaN/i2y5t80ewlkqMu8vQP7yF3Mve11/T/kIi1+zAU6EmPucofM9fS%0AsG97ZMrbH9RYuXzMTRpXEA/VbNeIh98exOoX5jC93lBWPj2dDq/0pX6PlpUR99apzDV0kzzTnyXy%0ATHtK5JkchV1tUgG+dYNo8XRndk6z74DGO5Hju2Gz44t/IvdaBrlJ6fz1v42Edm+BTKWomgLlCluZ%0AtrfWuOEjrXhywcv8OH4xKeev3J5cdkR/fC+69QswpV+DwgL0h37BmHQBeVPzMua6jV9gKixA89r/%0AUI+ZhiE+Cgx6MN6B59stoj+6m/zVn2BKSzL3u//8CWNiPIrm5iXjVH1HAZA7azQ5U5+j8O9dqIe/%0AZ7Mii0AguLe5M6UH/kVMmzaNGTNmWO1r27Yt3t7et31OHx8f/vzTHFTq9XrOnj3Lm2++SUpKCmPG%0AjEEikbBmzRp++OEHkpOTMZlMFBQUUFBQ/qzS4ODi9ZmdnMzOt6L2tli3bh2LFi2y2jeNWw9UdGnZ%0AqDytR1iqPF0wGY3oKlgj8WZoE9M59cF39Dn1OZ7hNbl+ynHrIBekZaEoNfpV4eWKyWikIPXWdXCu%0AF4RPp3D2hr9EYbp5hkP0tNV0i/kWtyY1yCpZ9s7O6NKyUZayg9JOdjjxwXf0vQN2MOVmItFYj5iV%0AaMx2MOXcPOg0picjcS9nJohOiykvB4mbY2aKdBnQhVdnjS36HBMZg2upkfGunm5kpN1e8Pzr97/y%0A6/fF5VtHfziGtHKW36gqxqwMJK6l7ODihsloxFiqkohm1Hjy1y/HlFFxGT1Fu04UHrtz61AbMzOQ%0AlJqpJnWz6JBprYPzKxPI+/5bTNfL6iBxc0fz/HCy3n/LofLaQp+WWaZChNzTfD/obVxHEpWS0G/e%0ARapWcf7Jd4pmWZXEo9eD5Bw8jVGrc4jM2rQsnDys/ZCTh9kP5ZfyQ9r0rKLZLEVtPV1IO5dg89yF%0AufnoMnJx9jevK5r4dzQ/PD616Hjtnq3JSbJdFvhWaN2/A0/PGl30+XJEPM6l5HP2dCHbxjMhJz0L%0AtasGiVRSVA73xnezSyTMFE5KGnVpzm9fbLb6fnZKBtos61kE6Qkp1GhmuwRyZdGnZZWpdCLzMF9L%0AhnTb11KNr6cgUauIH/S21bVkzMrlysT/WbX3G/8c+muOreJmSM9E5mF9P0hv6HC9fL9q0hWQvWkn%0Arj074TbgUVKnfw6APCSAoGWzyP39L1JnLL4jQbjxeiZS91I63PBLGRUsr6IrIO/nX1F364Kmz2Nk%0Aff41mt49SX1xHIbkFACyl3+Hy+AnUT3Qmvzf9ztG/oyMMjOAi+W3toHLuAnkrrLtV4u+GxCIx5z/%0AUfDXYXI+X1hpG6i69eCdbW8WfU6MvIDGo+zsxlwbfaDctCxUrmqre1Zj6UPlpWaSl56FV6j10gxq%0AT1fyrueAyUReevYt/VajXm24cPAfCu3oc03a7LIVU9QumExGTHmlZm7nZoKT9SxfU2YqEmcb1Rm0%0A2RTuWYc8vCOy2uEYzh2tsqyt+nfgqVmjij4nRMTjXKqv6uzpSs4t+tUbMw5zUrOKqu6X9J3pCSm4%0AeNuuPHHjeEhY2RLOFdGi/0MMLKVD6ZmPGk8Xcmy8HMlJz8apzHVWrIMtriek4Opbvg7XE1IIrqQO%0A9zP2ikNd6wQQ+mwXdnWbbG8Rb4rhegay0s8Gd4tvvV7+s8GkKyB32w40Pbrg0rcn1+d8hiEt3ari%0AlUmbjzEjE5mPY2fK3w/5gHs5Dr1BYVom8lL+6UbsUGjDDhInJfW/nYRUreKf/u+it1SZkCjl1Jw+%0AiovvfoMp//YrnN0O98M9bbIVS7u6W2Jp63taM3I8+RtWYMqsOIZRtu2M/vidi6VNGRllqo9KLH7J%0AVKrP5zZ+AjkrvsVYQZ/vblCQllWm+o7yNnJ8ALnnEjj6RHHFQtfwUAz5BRRUwb/dCvq0TORlYjg3%0ASz7A9j1de+lkpE4qop+wzgcUply3WkYYk4mCKykofD3tLnfb/h15YdaLRZ8vRsThUso3uXi62oyr%0Ab5V+bzzNQ091Ze7gqVyOsu+zQZuehbp0TsPih7Sl/u55NnIaak8XUm3kNLTp2fw+bTVhT3cmtGtT%0Azv/yd5k2WQmpSOUyNN5uZCfe/J4K6/8QfWYVV5pIjLyA+hbjobwK4qFcSzzkXUE81PK5hznz69/E%0A/2me6Hr5aDSRWw/R7KlOnNt5k+WzKklFeabSNrGVZ1JXIs9UVcL7P8TjJWxytRI2sRWjqkvY5Gb0%0AmjaMfQt+JCfFfoO27lSO7+pf5uWaC7KKK5ZkXU5FIpWi9nYj52rV8k1NS9klMeJCmZhO7eliM0bL%0AS88qE9PdsEvJGLDl4C70mDSYtS99Suz+iCrJWxGm3KwyFVOK+qx5N/erpuspSFzNvt+UlYZuTfEg%0AZdQuSJRODl8qp0Idcm+ug/F6ChJXL1CokLfsivarKZgyzddI4d6NKB/qg6xuUwxRRxwiv0AguDv8%0A5yqpTJkyhYiICKttyZKya/EaKlgztiLkcjlNmjRh9OjRrFixAoANGzbw9ddfM23aNE6cOEFERATV%0AqlW8drE9KjUMGjSIH3/80WqrDNdPxaEJ8kHpVdxp8WxWi6zoKxjybj0p71I7gF5HF1oNtLgxQttu%0AJdLLIfNkHOogH6uBKu7NapNTSR0kMqnVvwBSR434LUW6DTt4Weygr4QOrrUD6FOOHUwOtoPxcgwS%0ATx9wLraDrHpdjNcuQ0G+VVtFt6eQ1bFeR1HqH4IxLQlUalRPvGidCHR2ReLshjHtmkNk3/vjXp6o%0AN6BoizkdQ50w6xfMdZvWJfrEuUqf27uaNx0f72i1r3mHZpw5drZKMpeHIfYcUh8/q0Ee8joNMCZc%0AhHxt0T6pjz+KRs1wemoY7ku34L50C8r2XXHq+zSus7+2OqeiVXv0p8oG4Y5Cf/4cUl8/JCWSa/K6%0ADTBcumCtg68/irBmaJ4dhufqLXiu3oKqY1fUTwzG/dMlKFu3ReLqjtu0T4qOS338cH1vOpoXxzlU%0AB21EDMpAH2QlAidN07rkn7+MMS+/TPuai97EpNcT++x7NgeoALh3b0P2fseVYU4+HY9LkA9OJfyH%0AX9NapJ+/QmEpP5R8Oh7fsJpFnyVSCb5NanLtRAwKFzWdpg+1ShQ4ebqg9nYl81IyMtFlGJAAACAA%0ASURBVJWCBk92sFoDN6RjGElHo29b9r837eeN+s8XbZciYglpEmrVpnp4bS6eLLuuckLUBZBICGpY%0A06ptXmYOyXHFJdIbdAynQKvjcqR1Ii3pfAI+NfxRllh/2ivYl/QrqbetT0m0EedRBPpaDXpSh9dD%0AV861FLLwLUx6Axeem1LmWtK0bow6vF7xeZo3QCKXoo2KtYus5ZEfFY08wBdpiYEqTk3qUxB7CVMp%0AHQI+/xD3wX2s9plMJtCbS71LPdwIWjKDrB93kjrt8zs2S6Tw7Dlk/n5WA1WUjRqgj7+ISWutg9fc%0A6Tg/0df6BCajWQepFIlUCtIS3XOJxOHLCOijzyH1K+VX6zfAcPGCtV/180cZ3gznIcPw/mEL3j9s%0AQdW5K5qnBuPxhbkvLXFzx2PWPPJ3bCfnswW3ZQPdrp3MrD+saLt6Oo6AEj4FILBpLa6cjCnz3aSo%0AC0gkEvwb1ShuG14bbWYuqXGJXD0dj3/D6lb9OfO5zNf5rf5Wve4tibNzgsqYeAGJmzeUGKgiDQjF%0AlHoVCq39rDH1KlK/EKt9EncfjFlpoHTCacwc66V/TCZAArcZ35Tm6Kb9vFV/SNF2OSKO4DJ+tRYX%0AbdjoSpFfrVGibbFfvRZzBaPRSGCjmkXHvYJ9yUg0J6faP9utqKrKDfxrB5J2qXL9wOObDvBO/ReK%0AtgQbOoSE1+ZSBToEltAhJLwWeZk5pMRdpU77xjz8Sj+r7/jVDiI9wTz4rN2z3WhaSge/2kGkXUqu%0AlA73M/aKQ4Mfb4fCVUP3PbPoE/UlfaK+BKDbzunUe7m33eUuScGZaGTVSj0bGten0Mazwfd/03AZ%0AWOrZYDRhsjzfCuMvoqxXXDVMonZC6uGOPtEx8c8N7od8wL0ch94g93QsqiAfq2VAXJrVQRudYLO/%0AV3fxBIyFBs4Mmlo0QAXApUU9nEKrUevTsbSIXE6LyOW4tG5AzWkjqfftJIfqcD/c04a4G7F08T0t%0Aq10f45WLoCu2g8THH3mjpjgNHIrbks24LdmMon1XVI8/jcusr6zOKW/ZjsJTVR88eqsUnivb51NY%0A+nymkn0+f3+UTZvhMnQYvpu34Lt5C05du+L89GC8viqbP72TZJ2Mw6lUjs+tWW1yK3ktAVTr1w5V%0AteLBHD6dw8k6EQuWl5WOIu90DMog63yAc9M65eYDQj+fiKnQwPln3i8Tw+Wfv4y6sXX/RRnkS8EV%0A+/cpDm/6g5fqP1O0XYiIpUYT6wG2NcPrEGcjrr4Vuo/oTZu+HZgxYLLdB6gAXDsdj2uQT9FLaIBq%0ATWuRZiOnce10PP6lchp+TWqSeDIGhbMTIw/8D7/Gxf1Ak9GERGJ+pvk1rkGnKc9Ync+rTiD6/AJy%0Art3a5JuITQeYUX9Y0VaZeCjxNuKhoBLxkFQmRSqzfl0kUzkmHr1hk5J5Jv8K8kx+NvJMSTfJM2XZ%0AqX99etMBptUfVrRdPR1HYCmbBN0kRq1WwiZBFpukxSVW+LvuQT7UbNuQLuOf4K0TX/LWiS9p0qct%0AD77YmzE/3/6ywHcqx5eTmI4uKw+fxsWxqVuID4YCPbm3eD9UxKlNB/i4/rCi7UpEHIFNalq1CQov%0A/15BIqFaw/Lt0qjnA3Sb+BTfDp7u0AEqAMYrcUjcfaDEIA9pYG1MKVegwNomik79kYZaLxUr9Q3E%0AdN3cJ5XVa160bA6ArE44xowUhw9SMSbEIvGw1kEWXAdjckLZfneXJ5DVsq4KKfUNxph+7a7lxgQC%0Awd3hPzdIpTyUSiVabXFQVtmldWyRn292vhEREbRq1Yq2bdsik8lISUkhOdnxSUg/Pz8aN25stVWG%0AjMiLpJ+MI2zy08hd1LjWCaDemMeIXbEbgEf2z8X7gXo3OQvkxCdRmJ1Hs2lDULhpkDs7ETZ5EDnx%0ASWQ5uERaduQFMk/GUm/KYGQuapzrBFLzxce4vPw3AB468AkeD9S/6Xlyz1vWq337KeSuamTOTtR5%0AcyC5cYlkn73sUB0yIi9y/WQcTUvYof6Yx4ix2KHn/rn4VMIOLUrYIXzyILLvgB2MV+IwXo5B1esF%0AUKmR+AWh6NQX/cHtAGje/gJpaEMAJM6u5gSgbxDIFSg69UPqE4D+7z2g0yKtUR/VgNGgcQG1M6on%0AXsKYeAHjRccM7CjNjtU7aNahGa26tkKhUtDtqe4EhQaxd5O55H/bR9ox64eyy7HYQqlSMn7+BFp3%0AewCpTMpTrz6FSuPE/m1/OER2w4UYDDHnUD87GtQapIHVUfUeiG7nFgDcFqxE1iAMY3oKGWMGkvXm%0AyKKt8Oif6H7bSs7M4gSm1K8aUhc3DMlJDpHXpg5x59GfP4tm6Ggkag3S4Oo49X+K/F/MOnh8uRJ5%0AozCMaSlcH/IkmWNHFm0FRw6Sv30rWVPfRndgHxnDn7Y6bkxPI3fhXLTfLXWoDtqoOPJOxRA46QWk%0ALmpUtYPwHdmXtO/M90OD3V/g3Mp8P3j264RTvepceGk2ppLLyJRAopDjVK86BZV8QVcZUqMuknwq%0AjnbvPI3CRY1H7QCajepJ5CqzH3p27xwCWpv9UOSq3TR44iH8m9dG7qSk1di+GAoKubDnJIU5Wvyb%0A16HjR0NQeTijctfQafowUs9cJulYDIYCPa1f70+r1/oikUkJ6diE+gPac2qp/ZYxOrRmD/U7hNOo%0AS3PkKgVtB3bGLzSAvzebq1SEP9KaceunApB7PZuT24/Qa+IgnD1d8ajmxaOvPcGhtXswligDHdw4%0AtOjlY0kidx1Dm5lLv8nPoVSrqNuuMWE9WnNkwz676JL/Txza0+fxf8t8LSlrBeMzoh/pq38BoO5v%0Ai9G0Mpegd+/b2bzEzyuzMBWUvZZc2jclaM44ZD4eyLzdCXhvFOmrf8XkoOo8Nyg4E4suMhrvCcOR%0AOGtQhIbg8cIAstaal+Gq/tM3OLUw91+0x6PwGDnIvLyPTIqmcxs0bZuTu+8wAN7jh5N/+hzXF9u3%0ADO7NKIyOofDMOdxeHoVEo0FeIwSXp58kd9NWAPzWLkcZbg6+C05F4PL8YPPyPjIpTg+1Q9W6JdoD%0AhzDl5aE7dgLXoc8h9fQElRKXIc+AQU/BiVMOk18fex599FmcR45GotEgC6mO5omn0P5k9queS1ci%0AbxyGMTWFtMFPcv3FkUWb7tBBtD9tJfPdtwFwHjGawrNnyPtuhd3kO7FmL6EdwqjTtRkylYKmT3XC%0AOzSAiE3mKob1H2nFCxveA0B7PYczv/xF54kDUXu64FrNiw7j+nNi7V5MBiMxe0+iy9bSYWw/5E5K%0AApvVptmgzhz7btct/RaAVCHDt14QGZfK3vNVwZR8CWNSPMpOA0HphMSrGvLWPdCfMPcvnEbOQBpU%0AFwDDP4eQqF2Qt+sNcgWyhm2QVquJIeogFORjSk9E2eUpcHYHmRxFh35gKMRw5fZeGtyMQ2t2U6+E%0AX31gYGd8QwM4ZvGrYY+0ZmwJv3pq+xF6WvyqezUverw2gMNr92I0GMlJzSRy51F6vz0YV193vIJ9%0A6TyiF39Z/KZcqWDAh8MICauFVC6j+ePtadilOQe/31UlHY6s2UO9DmE0tOjQemBnfEOrcXyzeTnD%0AJo+04uX1HwCQdz2b09uP8OjEp9BYdOj+2gD+suigzcqj+7gnaNHvIaRyGcFhteg0ujeHLNeZTCmn%0A/4dDCbbo0Ozx9jTo0oxDVdThfsJWHFp3zGPEWeKfHrcYh57/eju/tpvArm6TizaAA8/NJW7lbofq%0AUHguhoJ/zuExdhQSZ/Ozwe2ZJ8n5YRsAAT98i6qp+dmQfyoStxeeNi/vI5Oi7tAOpzYt0P5hrrCQ%0As3Ebmm6dcWrXGolKhccrI9BfSUJ3yrHLndwP+YD7IQ7Ni4wn92QsIZOfR+aixqlOENVG9yF5pbka%0AZ/gfC3GxLGfg3b8j6nohxIyZWyZ2yDkezcnWY4js/kbRlnsqloS5a4h7w7FLutwP97ThQgyG2HM4%0APXMjlg5B1Wsgup3m/p7r/1Ygq98EU1oKmS8NJPvtkUVb4bGD6H7bRm7JWNrXHEsbUyp+QWlP9DHn%0AKTx3FtfRJfp8A58ib6u5z+e9YiWKJmEYU1JIGfgkaSNHFm26gwfJ27aVjElv3zF5bXEjx1fXkuPT%0A1AmkRokc34O3mOMDCB7SnXrvP4tUpcA1rCY1XurNhS8dvxSwNiqevFMxBL1TnA/wG9WXlFXme7rR%0A3s9xbm2dD4h70XY+IHX1Tlxa1MfryS5IVAr8xvRH6qQkY4fjZ5n/sWYXjTqEE9alBXKVggcHdsU/%0ANIDDm835rOaPPMBb6z++pXP5hPjRd/wgPhs5y24TOkqTHHWRpFNxdJj0NEoXNV61A2g5qienLDmN%0AYXvmEGTJaZxatZtGAx4iwJLTaGPJacTvPklhbj7psYl0fHcwzn4eyFQK2k94An2BnqtHo8lLzSL8%0AmS488HIfZEo5nqHVeHDik5xes7eoWkNlOb5mL7U6hFHXEqM0s8Qop0vEQ0NLxEP//PIXXUrEQx1t%0AxEMdLfFQUKl46Nxvx2nY8wFCWtVDIpMSGF6Lxr3acnaH/QfU3cgztbfkmTwteaYIi02eK5FnirhJ%0AnqlaqTxTZ0ueKfFY2cEJ9qCkTeQqBc1L2aTBI60YZrFJnsUmXScOROPpgls1LzqN689xS+xQEVmJ%0AafyvzVi+7Dm5aDu36zhHv9/N90Pn3rb8dyrHZzIYObPud1qN7Yt7TX/U3m60Htefc5v+dMjSasfW%0A7KV2hzDqdbHYZaDZLqc2m+3S8JFWjFhfwi7b/+LhEnbp/Fp/jlnsonJV02faMDaO/4Kkfy7aXdbS%0AGJMuYLwSi7L7YHOf1ScQRfvHKPzb/HxTj/0EaXXz802idkXVezgS7wCQK5C374XEqxr6k2b/K2vc%0AFlXv4ebzePqhfHgQhX/+7HgdEuMxJsSievQ582/7BqF4qA/6I+acrmb8QqQ1zH1WicYVVd/R5sE0%0AcgWKh/og9a6G/vhe0GnRx0ai7PIkEhd3kCtRdBoABr156SLBfxqTSfKf2P5LiOFnFmrWrMlvv/1G%0AUlISzs7OLFu2DJlMdlvniouLY9myZTz++OMABAUFcfDgQTIzM8nJyWHOnDkEBgZy7Zr5haJKpSIl%0AJYWMjAw0Go3ddLIHh0Z9Ssu5I+hz+nP02VpiV+4m1hL8udUJRG6Z7d7w9X40HNe3aC2/7rtmgsnE%0AmU+3cGbBZg48P49mHw+h9/HPMOgKST8Ry4Eh8xxewQPgxIj5NJk3iq4RX6LP0XJ5xS4ufbsTAJe6%0AQUU61Brfn9qv9y+qYvPgntmYTCZiF2wibv4mjj0ziwYfPU/Hw5+CBDJPxHL8uTl3RIc/R31Kq7kj%0A6Hv6cwotdoixYYdGr/ejUQk7PGKxwz+fbuGfBZv54/l5tPh4CH2Of4ZRV0jaiVj2D5nn8BlsAPnL%0AZ6F66hWcP1yJKT8P/aFfKfzT/CJV6h+MRKUGoODnlQCoX/oYibMrxqRLaBcXl3fLXzYdVb9ROE/6%0AEhQKDNGnyP/mI4rqwzuYS9EX+eS1eYx8fxR+QX5cOn+Jj4Z9SEaKucSvs6uGwJrFo5UX7/0SvyA/%0AZHIZEqmEjdHmikYvdhlD4sVEFr61kDEfjsHj87eIiYhl6pAP0DnwpXDOJx/gPOYNPJb8iEmbh27n%0AVnQ7zEuUyIKqI3FSg9GIKd365ZupQIcpL89q+R+Jh3km4c2WBLI3OTM+wHnsRDy/24RJm0v+L1vR%0A/WzRIaQGErVZB2NaKR10+ZjycouWqTDqSr1gNBowZmZgKlFO3VFceGkWIbNeocnRlRiy80j7/ldS%0AV5rvB6c6wUidzfeD11PdUAb7EXZqtdX3r2/ay+VJ5uVNZJ6uSBRyClMqWFbEDmwfs5Aus4cz/Pgi%0ACrK1RH23h4gV5kSGZ53Aouonl/ad5tDs9Ty6eCxqbzeST8ez7YV5GPLNSbVfRs6nw9TneO73echU%0AChIORPLT0HlF9/COlz+j88zhhA/rQc7VdH4b9yUpkRfspkdi9GVWjvuMAe8NwSvIl6SYBL4aMYds%0AS+lUJ1cNvqEBRe3XTf6aQdNH8cH+zzDoDRzbcoCf5q21OqebrwdZNv7+hbpCFr8wk6emj2TGiW/I%0AScti/btLiP3rjN30ufTKTIJmjKXBkVUYcrRcX72d9FXm4FNVOwSpxmwXz4HdUQb70/DEGqvvZ2za%0Ay9XJn5GyeAPK6tWot/srTHoDmVt/59qc5XaTsyISX5+G34fjCP1jDcbcPLLW/UzmGvNLPGWtEKQa%0A8/2Q8e0PSBRyAhd/jNTVmcIr10h+fz7aI+YBHG4DeoDRiHP3bVbnT3l/AdnbHPviIm3yVDwnvUG1%0An3/AlJtH7qZt5G40J/wVNaojseiQs3o9EoUc73kzkLi6YLiaRMbMeRQcM1dCSn9vGu6vvYjfyq+R%0AKJUUxsaROn4SxizHlh3P+ugDXMZPxHvdJkx5uWh/2kr+VrNflVcv4VdTS/nNUn7V6ZGeYDSieqiD%0AVbPs+fPQ7dp5W7KlRCewedzn9HjvOdyDfEiNucLa4fPItdyzKlcNXjWLKxT+PHkpj00fztgDCzDq%0ADURuOcjeuesBMBToWTt8Ho/NGM6DL/UhJzWLvXPWEbPn5C39FpiXdZEp5OTYuOdf3jMX9yAfpHIZ%0AEpkE9Rvm6mP5S97BlHXzUsYFmz9H+chQ1K8uAF0++pN70Z/YA4DUOwCU5qpMppwMdD8sQPnwMyja%0AP24u5/vjQkwZZvvotn2N8uHBqEfOAAkYky+j+2E+aB3zfEuKTuC7cZ/R970heAX5kBSTwJJSftWn%0ARFnxDZOXMHD6SKbsX4hBb+D4lj/5pYRfXfPWlwycNoLJe+ZjNBo5sm4fu74w309/fLsdlbMTL3zx%0AOm5+HqRfTmHZ6E9IiKzajNuk6AS+H7eIx997Hs8gH67FXGHZiLnl6rBx8jc8MX0kk/d/ilFv4MSW%0AP9k+bx0AVyLj+W7sp3Qf9wRPzhyJNiuPP1fsYP8y80vxA9/+ispZzZAvxuFq0WH56E+4UkUdKkuL%0ALuZYVa83WH0+vnfrHZWjPA6P+pQWc0fQ2xKHxpUThzYoFYd2KxGHnl2wGX2Otsy585MzbO63N6lv%0Af4jXuxMI2rEBU04eOT9uI2eD5dlQs/jZkL1qPRK5HN8F05G6uqC/kkT6x5+gO2r2Tdo/DnF9/mK8%0A3h2PzNMTXdRZUsa9Aw5I7pfmfsgH3A9x6PnRcwmd8yLNTy3DkJ1H8qqdXFtufqGtrhOMzHIt+T7d%0AFVWIHy2jVlp9P3Xj78S/uZiCROtnkamgEH1mLvp0x/Yz4P64p3P/9wGa0W/g/tVGTNo8Cn7bSsHO%0AUrG0yYgpvdRLdl0+aHOtlv+5W7F05gcf4PbGRHw3bsKYl4t261a0m2/e5zPl52PKzS1a/sdjzjyU%0ATcNBKkMil+O3w9zPu/7mRApPn3aoDqdGzKfRvFF0tuT4Elbs4rIlx+dcNwiZ5VoKHd+fWiVyfO0t%0AOb64BZuIn7+JqPFf0njBi3Q5u4SCtGxiZq4j5Vf7LmdSHnFjZlN99suEH1+BITuP1O9+JXVFcT7g%0Ahg7egx5GFexH0wjrQfjpP+7j0tufo42KJ/6VeQROep7qM18mPyaBmOemYszOK/Ob9uZq9GW+GbeQ%0AQe8NxTvIl8SYBBaOmFkUF6tdNfiX6DtN2/0p3sG+SGXm3Njic+Ycx7tdX6Ntv44oNSre22Y94Sst%0AIYUpD9uv0u22FxfSfdZwXjxmzmmc+n4PJ1eacxpedQJRWGLnC7+f5sDs9fT+YiwabzeSTsfz4wvz%0A0FsGCv0ybjGdP3iWobtnI5FISDlziU0vzEVrqV7149B5dJw0iDavPo6hQE/UD/s5MHfDbcudEp3A%0AphIxSkrMFdaUiFGcbMRDvaYP5zVLPBSx5SB7SsRDa4bPo1eJeGjPnHWct8RDpzfux8lNQ585o3AL%0A8CI76Tp/Lt7KqQ3ml9+9Z40kvP+D5ioHwNunzfHOtklLidh0oNK6/TJmIV1nD2eEJc8UWUGe6eDs%0A9fQskWfaWiLP9PPI+XSc+hzPl8gzbSuRZ7I3ydEJ/Djucx4tYZPVw+cVLcnj5KrBu4RNtk1eSu/p%0AwxlnwybuQT6M3WMecCJTyqneuj5thz9KxpVUFnV9k6wk6+dEobYAXba2ysv/3Kkc38FZ65Aq5Qzc%0A9iFSuYzY7X+z//2VtoWqIsnRCfxgsYuHxS7fjyi2i8pVY7X879bJS+kzfTjj9y/AYLHL7nlmuzTo%0A1hJnbzcGL5lQ5nc+rj/MIfLr1s1H+fgoNG9+iUmnRX90F/q/zM83qW8QEqXZJgW71qAEnIZOQaJx%0AxZh8mfwV04oqpRT8ugrVgJfRTPwCU4EO/d+/oT/yq0NkLk3+93NRDXgJ58lLMeny0B/ZSeFh829L%0A/YKQqCw67DA/19QjpyLRuGC8dhnt0qlFOujW/g/lYy+gHvsJEoUCY+JFtMunQ57jc/YCgeDOIjGZ%0A7tCb3X8BXbt2ZdSoUQwePLjMsaysLCZMmMDRo0fx8/NjypQpvP766yxevJg2bdpYfff555+nadOm%0ATJw4kR9//JF33nkHpVIJmJfp8fHxoXfv3rz66qsolUqysrIYP348x44dIygoiKlTpxIZGcmCBQt4%0A6623aNeuHcOHDycjI4Nly5axfv16dDod8+fPB0Cn0xEeHs7KlStp06ZNlf4GGwKerdL37zauRscn%0AsRxNpvT2Bj/9m+g12PaSI/cSg3+4M8tAOJKVbe79jpkx795/BF2OdL95o385B4xuN2/0LydaZrvS%0AzL3EaGnuzRv9y3FyuvftoHa/93VQutzb/aUvo4PvtghV5o2XlXdbhCrz7mLHv/BzNDLu/RkoM49O%0Av9siVJktYe/dbRGqzANBd65yoKM4cqXiJYfvBXreB3Fo1Np7f67YZZP6botQZbp1vHrzRv9ydMn3%0Afk7j1D8BN2/0L8dHee/3l76Q3ZnlzB1JQ6PTzRv9y8mV3Pv5MU/jvd33TpPe+zbwucdtAJAsu/ft%0A8PaQezsnA2AqvPdzYwAuMzfebREEduRE9b43b3Qf0PzSlrstwh3j3o+OK8GePXvKPebm5sY333xj%0Ate/48eM2v7tq1aqi/w8YMIABAwZU+Ltubm4sXWq9fETr1q0ZNqx41OW+ffuK/t+iRQurtiqVinPn%0AzlX4GwKBQCAQCAQCgUAgEAgEAoFAIBAIBAKBQCAQCAT/Zv5Tg1QEAoFAIBAIBAKBQCAQCAQCgUAg%0AEAgEAoFAIBDcG/x31oX57yC92wIIBAKBQCAQCAQCgUAgEAgEAoFAIBAIBAKBQCAQCO5/xCAVgUAg%0AEAgEAoFAIBAIBAKBQCAQCAQCgUAgEAgEAoHDEYNUBAKBQCAQCAQCgUAgEAgEAoFAIBAIBAKBQCAQ%0ACAQORwxSEQgEAoFAIBAIBAKBQCAQCAQCgUAgEAgEAoFAIBA4HPndFkAgEAgEAoFAIBAIBAKBQCAQ%0ACAQCgUAgEAgEAoGgNEaT5G6LILAzopKKQCAQCAQCgUAgEAgEAoFAIBAIBAKBQCAQCAQCwT3KlStX%0AGD16NG3atKFLly7MnTsXo9Fos+2aNWt45JFHaN68OX379mXXrl1FxyZNmkSjRo0ICwsr2lq1amVX%0AWUUlFYFAIBAIBAKBQCAQCAQCgUAgEAgEAoFAIBAIBIJ7lLFjx9K4cWN27dpFWloaY8aMwcfHh2HD%0Ahlm127FjB5988glfffUV4eHhbN68mddff53t27cTEhICwEsvvcTYsWMdJqsYpPIfw9VouNsiVIlz%0Aqnv/ktXeBxWpYjbebQmqTl2py90WocpE/6m82yJUmUzDva+DDNPdFqHKZDrd+zq4IrvbIlSZVUbX%0Auy1ClTHl3W0Jqk5qXuHdFqHKfDbS6W6LUCV0522P7r+XyNkZd7dFqDIagu62CFVGcR+Ugt0S9t7d%0AFqHK9I34+G6LUGX+avLW3Rahyhx0urdzAQCtdmvvtghVJtfgebdFqDI62b3vWyN+977bIlSZDBR3%0AW4Qqkym792M4WcG93e8GUKjv/XxAruTe18HfcO/71sx7/Ja+970qpEvv/XtBfu+rQML6zLstQpXJ%0AyFLfbRHsQpuZd1sCgeDOEhERwdmzZ/n2229xdXXF1dWVoUOHsmLFijKDVPLz85kwYQItW7YEYODA%0AgcybN4+TJ08WDVJxNPf+G3+BQCAQCAQCgUAgEAgEAoFAIBAIBAKBQCAQCAT3Hab7YCKSo4mKiiIo%0AKAh3d/eifY0bNyY+Pp6cnBxcXIon7/ft29fqu1lZWeTm5uLv71+07/Dhw+zevZuLFy9Su3Ztpk6d%0ASpMmTewmrxikIhAIBAKBQCAQCAQCgUAgEAgEAoFAIBAIBAKBQHCXSE5OJiUlxWqfr68vfn5+N/1u%0ARkYGbm5uVvtuDFi5fv261SCVkphMJqZMmULTpk154IEHAAgJCUEqlTJu3DicnZ1ZtGgRw4cPZ8eO%0AHXh62qdCqBikIhAIBAKBQCAQCAQCgUAgEAgEAoFAIBAIBAKBQHCXWLduHYsWLbLa9+qrrzJ27Nhb%0A+r7JVLl10woLC5k0aRIxMTGsXLmyaP8rr7xi1e7NN9/kp59+YteuXQwcOLBSv1EeYpCKQCAQCAQC%0AgUAgEAgEAoFAIBAIBAKBQCAQCAQCwV1i0KBBdO3a1Wqfr6/vLX3Xy8uLjIwMq30ZGRlIJBK8vLzK%0AtM/Pz+fll19Gq9Xy/fffV1ghRSaTERAQQHJy8i3JciuIQSoCgUAgEAgEAoFAIBAIBAKBQCAQCAQC%0AgUAgEAgEdwk/P79bWtrHFk2aNCExMZH09PSiQSkRERHUqVMHZ2dnq7Ymk4nx48cjl8tZvnw5KpXK%0A6tisWbPo378/DRo0AKCgoIBLly4REhJym5qVRWq3MwkEAoFAIBAIBAKBQCAQCAQCgUAgEAgEAoFA%0AIBDYCaNJ8p/YqkKjRo0ICwvjk08+IScnh9jYWL799lsGDx4MwKOPPsrRo0cB0ei//wAAIABJREFU%0A2LZtGzExMXz66adWA1QAJBIJCQkJfPjhh1y7do3c3FzmzZuHQqGgW7duVZKxJGKQikAgEAgEAoFA%0AIBAIBAKBQCAQCAQCgUAgEAgEAsE9ysKFC0lOTubBBx9kyJAh9OvXj2eeeQaA+Ph48vLyANi4cSNX%0ArlzhgQceICwsrGibMmUKANOnT6dmzZoMGDCA9u3bc+bMGVasWIFGo7GbrGK5H4FAIBAIBAKBQCAQ%0ACAQCgUAgEAgEAoFAIBAIBIJ7lGrVqrFkyRKbx86dO1f0/xUrVlR4Hg8PD2bOnGlX2UojKqkIBAKB%0AQCAQCAQCgUAgEAgEAoFAIBAIBAKBQCAQCByOqKQiqBCnYB8azRqOR8u6GHLzSdx8iOjpa8BkKtNW%0AplHReO5IAp/swP4HJ5Abc7XomLq6Lw2nvYBH6/pgMpFxNJoz761Ce/Ga3WV2DfKmy7RhVGtRm8Jc%0AHdHbDvHnrPU2ZW46rAdNh3RH4+dB2tlL/D51FckRF8q0q9W9BX2WTuCHp6Zz5fAZAh+oT//v3rZu%0AJJEgVyn4tPpzVdbBLcibHtOGEdS8NgW5Os5sO8S+2bZ1aDm0By2GdMfFz4Pks5fYNXUV1yKLdfCo%0A4U/fRa/gWs2LRa1fLfc3B3z1Ov6Na7D4ofFVlt8WiiBfgqe9iHPz+hhz87m+bT+Js1fa1Mn72Ufx%0AHfE4imreFFxIJHH+GrJ+OwJAgz1foAzys2ovUcq5NHEh1zfucYjszXq3o9sr/fAK8SMlPpGf56wl%0Aev9pm2017s48MX0kddo0xGQy8c+eE2z64FsKdYUASOUy+rzzLK0GdEAml3FufwQb3vmavMzcouO9%0A3hpMp5GP8c2w2Zz9/ZRddVEG+VJz5mhcWtTDmJdP2pYDXJ7xnU07+D3fg2qj+6Cs5kX+hSSuzFvL%0A9R1/l9U5rBZNfp5N3MQvSF2/167y2sIp2IeGs4bjbvFLSZsPcb4Cv9TQ4pcOPDiBvFJ+qX4pv3TO%0AQX7pZjgF+1B/1gjcW9ZFn5vPtc0HiS1Hp6Ah3QgZ0wtVgBfa+CTi5m4g9dejdpfJLciHntOGEti8%0ADoW5OqK2HWLv7HU2ZWo19BFaDemGi58nyWcvsXPqSpIsfkimUtDj/eep83Bz5CoFFw+fYfs7S9Fm%0A5JQ5T7f3nqPNyJ5Mr/Fs0b4Gjz3AQ6/1x7OGH9r0HKK2HWLf3PWYDMbb1i2sd1s6v9IPzxBfUuOT%0A2DlnLTH7I2y2Vbs78/j04dRq0wiTyci5PSfZ9sFy9JZ7OrRdI3q8NQj/usHocrSc23OSX6Z/R0Fu%0APgCNHmlN19cH4FXdn6ykdA4s+Zmja6t+n4T3bkvXV/rjFeJLSnwiv85Zy/kKdOg/fUSRDmf3nGBL%0ACR1K8vxXEwhsXJPZD71WtE8ql9Hzrad5aORjfDtsDtF28ktNS+mw/SY6DCilw+ZydBhi0WFWCR0e%0AHPYo7Z/rjnugN9eiE/jx3aVciYy3ix43aN27Pb1feQLfED+S4q+ycc5qovaX/7eqGVabMZ+9Ts71%0AbKb3n2x1rF6bRjz59rME1Q0hJyOb/ev28NOijXaVtzQSd2+Ujw5DFlQbU6EOfdQhCvesB8re8xLv%0AAFSPDUcaWAuTNofCw9vR//Vr8XFPf1T9X0Hi5oV2Qfl9D3vQpNT9/Nst3M+hJe7nn0pcR/4NQnhs%0AyvMEhodSkJtP1Pa/2DFzNYZCA51f7Uensf2szieVSrl49BzLBk+3iy5SP39cx41H0agRJq2W/L17%0AyP3ma5t+t+g7Pj54fbsK7YZ15K5cbt6pVOIycjSqjp2QqNXoz50j+4tFGC7Y95ovyZ30q1K5jB5v%0ADeLBkY+xctgczv9uu09WWRr3bkvHV/viEeJLWnwSu2evI7YCHXpNH07Ntg0xmYyc33OSX95fYeWT%0Awvs/RK9pQ/l75W/smr3O6vutnn2YtiMexa2aF+kXrrF3/kbO/XbMLnoAaIJ9aD5zKF4t6qDP05Gw%0A+RARM2w/w2UaFS3mDKfGEw+xo8NEsmMSbZ6zzshHaPbxEH5pPY68hFS7yVpV/jxyjHc+nscDLcKZ%0A99E7d1scK1TBPtSaNQrXFvUw5OWTuvlPLk7/3qYdqg3pQeDoXigt/bvLc9eTbul3S5Ryar4/BJ8+%0A7ZA5O6GNvcrF2WvJ2HPCYbI3692O7qXin3MVxD9Plop/fiwV/zxeKv5ZXyL+efD5HnQc1hN3f08y%0Ak9I5sHIH+1fssJsu8gA/vCe/hiq8IaY8LTk79nH906U27eAx5jlc+z2K1MMNfeI1MpetI+enXWV1%0A7twO/08/InHEG+QftY8PqgxOwT7UmzWyKB4yxw6rbeoUOKS7VewQP3e9Q2KHm+Ec5E3rmcPwaVEb%0AfZ7u/+ydd1hU19PHP0tfOojSBQRBUbBhiy1iL4li7xpb9GfsXWNMLLHHbqyx16hoEktib7ELAjYQ%0AUEEp0nvb3fePXXGXXUBgwSSv3+fZR7n33LMze8/MmZkzZw4vTt7E/0fVMQ4tfV0aLRuOU89m/N5y%0AOilyeknHzJAG8wdi/bkHGlqaxNx6yv3v9pLxJqHcedC1s8BFTqbfnrjBiyJk2nb0+9/9pZxMIxBQ%0AdXJPLPu1RsvcmIynrwhfuI+U20/KnQehnQUeS4djVt+FvIws3py4yZPFhwqdHzyXj8SuV3MuNZ9K%0AmpwvDVB1QGuqT+qOroUJKU9eETDzF1LkYlHlBQPbSjSSjaXcjGxenryJXxFjqbFsLP1WYCwBmHs6%0A0eLnb8hKSOXPL74vd9oLwz8xHlAYGnRtSsdxPbCwr0JseBQnlh/gSRHzQ//Fo3Bt7I5EIiHo4gMO%0Az/8lf36o0dyDL6f1w9rFjrSEFH5ffYQ7vtcA6DKpN53H90SUl6fQ59xm40iNSy4TD+5dm9BCzua7%0AuOwwYYXYfHoym89BzuY7K2fzWbo70HH+YCzdHUiPT+H+/gvc2nYagDq9WvLlilGIchR52NVnIW8e%0AhpWKdkPbSjT/8SssZTHv0N9ucnuJ6vFfe3h7ag2VxbyfvOLv+XuJk8W8Rzz/Ram9lp4Ov/VaRNSt%0ApxjaVuKzHwZj3dgNcZ6YiEsP+fv7feSkZJSK7ncwtq1Eu0VfYSOLdz/9/SZXCol315fFuw2qmPL2%0A6SsuyMW7tXS1aTmzL26dG6Gtr0t0QBgXF+wnLjgSAD1TQ7znDcSxpQea2ppE3H7Khe/3khpVurmi%0AIuNj1Vp68MVPY3l58zEnxm9Q6LvB4LY0HN4RIysz0mKTeLD/Are3ni4VT1BxsgDQ6KsOeA1ui4lN%0AJWKDIzk95xeiymHOUCdPAB4+zem8aBj39pzjQgGfTt3QsqmC5XfjENatgTg9k5TTV4n7aafqtZNx%0AAzDp0R5NU2Ny38SSsO0IKb+9XxfRrmqNzU+z0LK0ILTFQKXnywv/hXWHT/hno/Do2Cf8W/GpksoH%0A4Pjx4zRr1iz/799//50mTZowatSoCvm+j4l6v0whOzqRq40mcLf3Yiw7N8RxdCeldrqWZnx2bkmh%0Ai4Z1tk4kNymdKw2+4YrXeHKT0qm7ZYLKtmVFl62TSItJYFfzKfgOWIJzBy/qjeio1M6pbT2aTOnJ%0An5M3s63+/wg778eXO6ehJdRVaKcl1KXl/EH5gXGAN3eesdF1uMLnzhpfgn+/pRYeemyZRFp0Aptb%0ATOHQwCW4dvCioQoeXNrUo8WUnvwxZTPrG/yP5+f96L1zGtoyHhw+c2fgkbkkFxNIdvauS9WmNdVC%0Ae2Fw2jKb3OgEHrcYzfOB8zDp0ITKI75UamfSqSk2M4cQMWM9gZ4DeLv7FI4bZ6BjbwnAU+//EeDW%0AK//ztO048uJTSL3yoFzotnF3oP+qsZxadpDvGozmyvZTfLVlCiZW5irb91k6Gh2hLsvbT+enrnOw%0AdLGl66wB+fe7TO+HvUc1VnacweKWExGLRDTp3wYAHaEu44/+gIGZIRoa5aOeXXfMIDc6nodNx/Kk%0A7/eYdWyM1aiuSu3MOjfBfs5gwqZs5H7NIcT8chqXzdPQrWqp2FAgwGnp14jk5KO8UVeml643msD9%0A3oup0rkhDoXopSbnlkAheslz60TyktK51uAbrnmNJy8pHc9y0kvFweOXqWRHJ3Cj0Xj8ei+iSueG%0A2I/urNSucpdGOH87gCeTNnPVdTgRO87isXUSeg5VVPRaNvTaMonU6EQ2tZjM/oE/4tbBi0Yq9FD1%0ANvVoOaUnv03ZzJoGYwk5/4C+cnro8+l9sPJwZJfPfH7+fCoCAXRdOVqpH0t3Bzx6Nle4ZlXbkS9/%0AGsOlpYdY4T6Sw1+twLNXS7yGtCs1X9buDvRcNYY/lx3ixwZjuLH9NAO3TMa4EJnuvnQUOkJd1raf%0Awcauc6nsYkOHWf0BMKpsypBfpnP3wEUW1RnFll7f49DQlbZTegFgV8eZPmvHceGnoyzyHMnphfv4%0AYsFXOHi5lZr+dzz0WTWWM8sOsqDB11zbfpohReilnjIefmo/nXVd51LFxZbOcnrpHWp418O5qbvC%0ANW2hLmOPfo++mvWSPA8/yHgYWgQPvWQ8rCqGh5oqeKjv05wOU3rz66ytzK8zkjuHLjJ85wx09HWV%0Ani8t7N0dGbnqG44u28eEBsP5a/sffLNlOmaF8NOkWwvGbZ5G7ItopXvmNhZM+mU2fx+7woR6X7H5%0Am9V0HP0lTbq3UBu9qqDbaxKS1AQyNk4ha98StNy80GqsLPNoaaM3YCaiEH8yVo0l+9e1aNdthaCS%0ANQAaju7oDZ6LJLn8F7GtZPL817JDLGkwhr+3n2ZAMfKsLdRlXfsZbCogzzr6ugzbM4sI/+cs9RrL%0AzkFLqNmuAS2+/gKAyxtO8IPbMIVP2M3HBJ26rTZ+TH5YiDgujvhB/UmaPgXd5i0Q9uxd5DOG4yaA%0AWKR4bfRYtD08SZwwjri+vRDFRGPywyK10VkQFalXtYW6jD46H30zI7XqJCt3B3xWfc35ZYdYUX8s%0AN7efpu/WSYXy8MWykejo67Kp3Qy2dvkWCxdb2s3un3+/88JhNB7WnuQ38UrP1uzUkLYz+3JyxjaW%0Aeo7m9u4/6b1xPGb2ldXGT9Mdk8iMTuRMk8lc6/MjNp28qD5aWZ71LE1p++eiYhM/9SxNcR3TRW30%0AqQu/7P+VJat/xsHe5mOTohI1dkwnJyqB+43H8aj3D1Tq1Aib0cq/Y6UujXGYO5CQyZu47TaMqB1n%0AcNs6Bd2qUvvO8dtBGNVz4WHHmdxyG8rbY9eosWMa2pVNy4VuG3cHBqwayx/LDjKvwWguf6D/s6z9%0AdFYV4f+s6DiDRS0nIpLzf2p+XpcvZg9g/5SNzK79FfunbqLLzP64t66nNn6q/DSfvNg4IroMJurr%0AmRh4N8N4UA+ldsYDfTD8oh3RY2bxsll3EjftwWLBNHRqOCu0Ewj1MJ8+FnFGptpoLClq/zKN7OgE%0A/m70DX69F1K5UN+hMc7fDuDppJ+55voVkTvOUHvr5HLxHYpDix2TyIhO4GTTKVzouwT7jl7UGKWs%0Al4SWpnQqQi81XTMavcomnPKexW/Np6GprUWT1cq+RXmg5o7pZEclcLfxOAJlMm1biEw7yWT6ptsw%0A3uw4Q82tU9CTybTt112xHNCGR4OXcMv9KxIvP8R95ww0DYXlzoPXjslkRSVwofFEbvX+EatODalW%0AiC/d8q8fkYhVv4cqbevhNqM3979ex5+1vybmrwe4TvYpb/IBaCkbSyfkxlLNQsZS5z8XIS5kLDn6%0AfEarHRNJCVe2xysa/8R4gCrYuTswdNU4Tiw7wPQGIzm//Q++3jIN00Lmh0FLx6Ar1GVB+6ks6ToL%0AKxdbfGZJN/ZVdrTifztmcuvoFabXH8GuKRvo/d0wHOu65D9/2/cqE9wGKXzKmqBi6e5A91Vfc2HZ%0AIVbWH8ut7afps3USRkXYfNr6uvzcbgbbunxLZRdb2shsPi1dbfr/Mo3wvx+zutE3HPtmPc3/9yU1%0AOnrlP//y9lN+dPtK4VPaBBWA9tuk4//gZ1P4o/8SHDt64TFSefw7tK2H15SeXJq0mT31/sfL8350%0A3PU+5r3DZbjC549+S0h5FUusfygAHXdNJSc5g/2NJ3G88zzMXO1oMk/Z/y4pusvi3VtaTOHIwCVU%0A7+CFl4o4k3ObejSf0pNTUzazURbv7ikXZ2o1pz92jdzY1+MHfm48gZTX8fhsnZT/fOdVo9G3MGFn%0A+1lsayWdKzqpiEN9KCoqPtbk6660/34IiSriBK7tG9Byai9+m7SJFe4j+WPaVlpN7Y1ruwal4qki%0AZcHDpzmtp/bmj5nbWe45Gr+Dl+i/czraaozJqJsngE4Lh9GoEJ+uPGC7/lvyYuMJa/sVEcPnYNSu%0AKWZDuyu1MxvSHeNubYkYOZeQhr2I27APqyVT0K0ptVn1G9fBfu9ycl/HVgjd8vgvrDt8wid8QsXi%0A/0WSire3NwcPHlS6fvDgQby9vUvc37Zt2/Dx8WHbtm1ERkbi5uZG7dq18fDwoE6dOrRp04YVK1aQ%0AVyDbuyjs3LmzRO0rAsZ1qmFUy4FnCw+Ql5pJRng0Lzafwm5wG6W2OpWMeLZwP89XHFXdV21Hok7c%0ARJSRjSgjmyjfvzGq7aB2mqt4OlG5ZlVuLDlETmomSS9i8Nt+htoDWiu19RjozeMjV4nxD0WUncv9%0AzaeQSCRUa6sYEGsyuQcRNx6RlZBa6Pca2VSi3qhOXF+sPM5KCisPJ6rUrMqlJYfITs0k8UUMd7af%0AoW5/ZR7qDvQm4NerRPmHkpedy+0tUh5cZDzomRpyaOBSQi8UvstOS0+HdguGcGdb6TOvi4PQwwVh%0ATSeiluxCnJpBzoso3m4/SaX+HZTaaujp8mb5XtLvPYE8EQmHzyFOz0S/vupFXdvvRxG7zZe8uKRy%0Aob1JX2+eXPLnyWV/8rJzeXDyBtHPImjg01ypraGFCbXbN+T0ikOkJ6aSEpvIufXHadj7czS0NNHW%0A1eazwe3w/WEXyTGJpCemsnf8Oi5u/g0AHQM97hy5xKHpm8uFFwNPZ/TdHXm1eC+i1Ayyw6OI3vob%0AVQYpL/hr6OkQsWQfaXefIskT8fbgBUTpmRg2cFVoZzm0A6LUDDIeld/ubHkY16mGYS0HguX00stC%0A9JJ2JSOCi9BLRrUdia4AvVQcjGQ8PV94AFFqJpnh0bzafApbFTxp6ukQuvggyXefIckTEXXgEnlp%0AmZg0qK5Wmqw9nLCsWZWLSw4q6KF6/ZXnzHoD2xDw6xXeyPTQzS2nkEigett6CDQ1qNunFdfXnSA1%0AKoGs5HQurzhC9Tb1MKwit7AiENBp8XDubD+j0HduVg4nJmwk9PJDkEh4GxxJ5P1gKrvZl5o3r76t%0ACb7kT7BMph/KZLquj3JyqIGFMe7tvfhrxWEyElNJjU3i0npfGvRuhYaWJhpaGpyYvZ0Hv15BLBKT%0AFBlH8JUALF2l9AlNDbiy8SRPzt1HLBITfNmfmKevcGxUo9T0AzTq25pnl/x5JuPBX8ZDvUL0Uq32%0ADTmbz0MiF9b74iXj4R209XTo9sMwrm49pfC8roEe945c5tfpW8pEsyoenl7y56mMB7+TN4gqhocz%0AMh5SYhM5v96XhoXwcKUAD+5tGxBw6hYv7j5DlJPH7YMXSXwdh3vb0gVzVKFl3zYEXPIj8LIfedm5%0A3Dp5jchnr2jq01Jle21dbRb7zCHMP0TpnrGFCdcOX+Dy/r8Q5YkIf/icx9cDcGvkrqIn9UDD2gkN%0Ay6rkXDwE2ZlIEmPIvX0G7XrKtoeWexPIyiD31inIy0EcFUbm1tlI4qU7UwVCQ7L2L0UUUn47/N9B%0AlTzHFCHPNdt7cU5Oni+v96W+bBwZWpgQfPkhF1cfRZSTR1zoGx6duVOovNbq1AjDyibcPXBBLbxo%0Aubqh5exM2rbNSNLTEb1+TcavRxB2UQ7ovINOo8ZoOTiSc+umwnVJehppW35GHBsLWVlkHDuKlp0d%0AGpUqqYXWgqhIvapjoMv9I5c5rmadVL/f54RcfkjIpYfkZecSeOJvYp9G4lkIDzXae3Fh+WEyEtNI%0AjU3i6jpf6vZuma+Tkl/H8UvvBWTEpyg9r62nw/nlh4m4F4w4T4Tf4SvkpGdhV189c7lZHSdM3KsS%0AuOggeamZpIXHELL1DE6DlOdw3UrGBCw6xOMVRVdqqrtwCGF71TPW1QkdHR0Obl9LVdt/XpKKYR1n%0ADGo58mLRPkSpGWSFR/Nmyx9YFmJ3v/xxP6ky+y724EVEaZkYyezu5OtBhEzZRE5UAojExBy4gKZQ%0AFz1HS6W+1AFV/k/Uswi8CpmjPdo35JSc//PX+uM0kvN/mhXh/9h5VCM6OJJX/s+RSCS88n9O1LMI%0AbGs5qoUXHXdXdFydSVyzHUlaBnmvXpO89xhGPZUXf3OCw3g7ewm5LyNBLCbj/DXEaeloV1P0D0zH%0ADCbrth+ixLItlJYW73yH0IX7FXwHm8Ftldpq6OkQtvhAufsOxcHc0wkz96r4Lz5EbmomqeExPN16%0ABpdBynaGbiVj/BYdJGClar2U8SaBBwsOkJ2QRk5SOiF7L1CloavKtuqEYR1nDAvI9Ostf2BViEy/%0A+HE/KbLfPaaATEtEYsJ/2EPGs0gkOXlEbvoNbXMj9GtULVceTOpUw7iWA09k80N6eDRhW07joHJ+%0AMOLxwgM8W/Gryr6cx3Yh9Oc/SPILRZSRTcjaE9wbsbpc6Yf3Y8lPbiw9KWIsPShiLGnqaXO26/fE%0A+4WWN9lF4p8YDygMzfq2IeiSH49kPs/dk9d58+wVjXyUk+mNLEyo074hJ1ccJD0xleTYRE6vP0ZT%0A2fzg3qIOiVEJXN33F3k5eYTee8bfhy/yWR/ld6lO1JPZfM8vPUSUnUtQMTafW3svLi4/TGZiGmkF%0AbL7qbeqhqa3JtfW+5GZmEx30Ar9Dl6ivIm6iDlh4OlHJvSq3fpTGvFPCYwjYeoaaA5V/s5qDvHl2%0A5CqxfqGIsnJ5+PMpkEhwaKecBCrQENB88TBuLz6EKCsXHWN93j4M5/aSQ+RlZJMelUDw0WtYNy7b%0AZpt38e7Lsph94osY7m0/Q51C4t2BcvHuO1uk9DvL4t3ZqRlcXnyA1Dfx5GZmc2/HWcycrPLjTKlR%0ACVxefIDMxDSyktPx33cBO6/SzRUVGR/Ly85lZ7fvSHihXOE5NToR33HrpUlOEgkRd58R//w1ld3s%0ASsVXRcqCW7v6PDp1i1eymMyDg5dIfhOPa9v6paK9IngCqU+3qxCfTt3QrV0dXbdqvF35C+K0DHJf%0AviFhpy8mfZQTSbOehRE1bRm54a9BLCbtz+uIUzPQcZbaERqmRkR+NYe0y+rbUPMh+C+sO3zCJ3xC%0AxeP/RZKKupGWlkbVqorO48mTJwkMDMTf358NGzZw8uRJdu/e/UH9JSQksGzZMkQiUfGNKxAmnk5k%0ARrwlT1aGFyAlMBzD6rZoGugptE19/IrYs4WXqH57wR/bfq3QMjFAy1gf6x7NeHte/YsXVTycSImM%0AIzv5ffnB2MAXmLvYoF2A5ioeTsTKl5WTSIh79BLLOtXyL1Vys6NGj2bcWFp0Obcm03rx6MgVUtWQ%0AWWvl4URyZBzZciUUY4JeUMnFBp0CPFh5OCkc7YNEQuzjl1jLeHh2+g7xBUqyFkTzST5E3H5G5N3g%0AMtNeGPQ9nMmJjEWU8n4sZQaFoudih4aB4m6hRN/LxO97v1CtaWyAhoGQ3Gjl39awqQdCdyfifvm9%0A3Gi383AissCREJFB4VT1dFZqa+vugFgkJurpK4W2eoZCLJ1tsK3thKaWFtZu9sy9upYf7m2hzxLp%0AbmKAtLhkbqppsUsVDDydyY6IRSQn0+mBYQhd7NAoMLbij18lds/7MtuaxvpoGgjJiXr/HrQrm2I7%0AuQ8v5m4rN5oLwtjTiSwVeslAhV5Ke/yKt0XopbgL/tgU0Etx5aCXioOxZzUlnlIL4Sn62HVe7z6X%0A/7eWsT5ahkKyS1mytDBYeTiRFPmWLDk9FB0UjoUKPWTt4ZhfuhQAiYSYxy+xruOMmYMleiYGCvfj%0AQ6PIzcrB2sMp/1r9gd7kZecQdOKGQt/xz98Q/Jf0HQo0BDg2q4V9QzeenrlTat5sPJx4U6CkaFTQ%0AC2xVyLS1uyNikZiYpxH5194EvUDXUEhlZxuSoxJ4KEezTW0nanVsSOAf0gXjkCsBXFrvm39fQ1MD%0AoyqmpMSU7X3ZejjxugAPr4NeYOdZTamtjUwvRcvppddB4egaCqni/H5Rr+2knoTfecqLe08Vnk+L%0AS+Z2Oeglu0J4sC8jD2EqeADlyqKZKelYu6svKc3BoxovgxR3xL0MCsPR00Vl+2tHLpIUm6jy3ouA%0AUA4u2KVwzdzGgsQyjpuioGHthCQpDrLey7w4+gUaFjagoyjzGvauiN9GoNN1FPrTtiAcsxzN2p/l%0A3xc9uYMkvmjbQ12w8XBSKhH8ppTynPAqFt8ZWxV225rYVCIlRvk9CTQEdJjVn3PLDiMRq6fYqJar%0AK6LoaCRp70s954UEo1XVAYFQxc5qHR2Mxk8idd1qJAV8iPSdO8j1fz+faVapgiQ7G3FK4QnXZUFF%0A6tX0uBTuHlD/8Y7WKsZS1KNwbOoo6yQrdwckBXiIkvFgIdNJNzb/oVTa/R0CfG9wb997vapnrI+O%0AgR4p0eqRcVNPJzIi3pIr5w8lBoRj7GKDVoE5PPnxK6L+LPqYISvvOpjUtCf451NFtvsYGNS7G0aG%0ABh+bDJUw8KxGVgG7Oy0wDH0V9t3bY9eI3v1X/t+axvpoGgrJkY2JhL/ukflMWr5e01CI3QQfMkPf%0AkB5YPsFa+0L8H/tS+D92Mv/Hys2eb6+uZUEB/+fZ1YdYutji3MQdTW1NHOpXx9LZlqdX1XO0oK57%0AdfLeRCNOfa9bs5+EoONUFYG+om7NuvuQ7ECpDSHQ1cGoXzcQicm6/V6fars4Yti1LQnrdqiFvtLA%0ASKXvEKbSd4g5dq1CfIfiYO7pRHpEHDlyeikh8AUmKvRS0uNXRP5ZeJXfhi+0AAAgAElEQVTUu7N3%0AkSyTBwB9m0pkxpbPhhV5GMpkOu8DZTqqCJl+s+0Ucb+/TzDVtZUmkeaUo60H0vkhM+ItuXI8JBcS%0A40t5/IqYwuYHDQFmDaojEYlp8ediOj7bTpNDs9GvWv7VPCqpcSyFHrxCZkz5j53i8E+MBxSGqh7V%0AiCgwP7wKClfp89jJbL7XcvNDhGx+sHrnwxVw0jJS0rFzd8z/27ZGVaYdW8hPgbuY99cqarbwLDMP%0ANh5OivELirf5Ygux+axrOxHzNELBH4gKeqHQl7FNJQbtm8X0gK2Mv7YaDxWL5R+Kyh5OpEYqjv+4%0AoBeYqYh5W3g4EVcgThP/+CWVVfDp2qsFopxcwk5J4yw5KRlcmbaNzLj3C/OGNuakR6v2Xz8Uliri%0A3dGFxLstVcS7Y+Ti3ddXHuXVzfdHpBnZmJOblUOmTI7Ofbsr/+gf6f1KpL0tnbxXZHzs3q4/yU5V%0AXaktKiCMFzceAdKjFGt0boSpfRVCzpeusnhFy0LBMzqyktOxUmNMBtTLE8DfRfh06oZeLRdyX8cg%0ATpGzWR8/R7eaPYICayeZtwPICngGSG1W04FfIBGLybjlD0Dan9fJCYugovFfWHf4hE/4hIrHpyQV%0AGQIDAxkwYABeXl589tlnzJ8/n9zcXKV23t7evH79mkWLFjF8+HCl+wKBgJo1a1K/fn3Cw98b7oX1%0AHxcXR8uWLZFIJHh5eXH8+PH8Z86dO0ebNm3w8PBgxowZKukpT2ibG5GXlK5wLTdROlHqVDIqUV9B%0AE39G38mKtsE7aBvyC0a1HHg0fbvaaH0Hoakh2cmKNGfJeBCaK9KsV0hbPbl23kuGc3PVUbIS0ygM%0ARnYWuHT0wm/bmULblARCM0OyCtCVWQgPQlPVbYVmH/Z+LFzt8OjVkks/lr0CTFHQNDNGlKz4G+bJ%0AztvUMjcu8ln7pd+Q4R9M+u1HSvcsv+nN220nkeSWn8Gob2qU7+S8Q0ZSGgbmyr+xgakRWakZSm0B%0ADMyNMLWWBp9qtKrL6i/msLHvDzg3cafz9L7lRL0itMyMFAIf8P49aBfzHpxW/I80v2BSbz3Ov1b1%0Ah6+IPXCerNCKWYwEqV7KVbNe8g7egbdMLz0uB71UHLTMDQvVtdrF8FRj1dckP3hO0k31nl9eMj1k%0ApKJtGvpmhgjNDAGU7mclZ+T3Y2BhTMvJPTk7b1eh9NT2ac6skN302jqZKyuOEHZF9ZnXHwJ9U8MP%0Alml9U0OyC8j0u7OC9eXaOzaqwYKQPXx9/Ace/HqFe4cvq/zuDrP6k5ORTeAfZTsaTqqXFHWqlAdl%0AOdY3NVTSSwV5sHS1o0HPVpz6cX+Z6CoJVPGQWQoeDOR48CqEhycX/ajTtQmOXm5oamtSu0NDqtZ1%0AQd/EUF3sYGhqREaBcZWelIaRinFVUrQZ2onKVS25vP+v4huXEgKhIZIsRfolmdK/BfqKPAiMzNF0%0AbYAoPIiMNePJ/ft3dL8cg4ZlxVeiUiXPmUlpCvIp3/ZD5PkdarStj1ub+lzf+ofSPc8vPyMrLZPg%0Ay/5lIV8BGsYmSFIVZUKSKk0qEZiYKLU3GDyU3MePFJJRVEFgaIjhuAlkHDkEuTlqo1ceH1Ovqguq%0Ax1I6+ipsan0zZXuvqLFUHL5YOpLX/qG8vK2cYFca6JoZklOAlxzZHK5TQvo09LSpu3gofnN3I66g%0AAO1/Bdqq7G6ZfadVqWi722XVWFIfhJBy87HCdfdD82jyfC9mberzZOhSxFnlJdPKc1pp/R8TOf/n%0Apy/msKHvD7jI+T+vHoZyctFexu6dw8qQ/Yw/PJ8zqw4TEVD6oxDkoWFirBDsBxAnS3WrppmybgWw%0A+G4yDrd+x2RIT2Imf48o/v2inMW3k0jauAtxUvnvqC0M0jhNAd+6BL5DyoMQtfsOxUGVXsqW6SXd%0AMthKBnYWeM7oRdDak2Wi70NQFpmuLpPp5AIyDSDQ0aL6qrHE/HqF7Ii36iNYBbTNDBUSVABySuFL%0A65gbo6mng13vFjwYu54LTSYhysrBa/uk4h8uI3TKaSx9TPwT4wGFwcDU8IPnB0NTQzILzA/pMt1l%0AaG7M46v+mNtWpuWgdmjpaGFb04HGPi0xkPloSVHxvH0Zw+4pG5jZcDQ3Dl/kfztmYVnNukw8CFXY%0AfFmF2HzCYmw+1XGTNGlfAgEZCSkkhEdzfslBfvL6HxeXH+bLFaNx/Kx0FTL1zAzzx/s7vPtbr2DM%0Au5C2BdshEFB33Bf4byh885+FpxO1vmqP37qy6VpVv1dhMXtV8e6sQuLdusb6tP1+CHe3nkaUrbx2%0AYmxnQfOpvbi5vnT0V2R87EPQbHx3ZgbvouPCYfw+dYtCkkVJUJGyEHzBj1pdm2Dv5YqGtiY1Onph%0AW9cZoan6YjLq5qmioWlqjKiAzSqS2axapqrtDMsFE6ju54vZVz14M24BoriyJZKVFf+FdYdP+IRP%0AqHh8SlKRYfLkyTRp0oTbt29z9OhRLl26xKFDh5TaXbx4EVtbW7799lt++eUXpft5eXk8ePCAu3fv%0A0qnT+3JchfVvYWHBjh3SXTj37t2jRw/p2cjp6encv3+f33//ncOHD3P69GkuXbpUIp5iY2N59OiR%0AwqfEEJT8EVWos3Ui6cGRXKg5igs1RpJ0N5gG+2aAQE1fII8SdFnU19fq/zkCgYBHBy8X2Uedoe14%0AfvYeGW/VWO63HH4WVeiw+CuurzleIWXrSsyTliZV105Bz9WeF/9bpnRbz7Uq+vVrEH/wTxUPqxeC%0AkozTopoKQEtHi9MrD5ORnE5s6Bsub/uDOl2alJnGD0YJ34NASxPnDZPQd7MnZPTK/OvGLetgWN+V%0A12tVH6VTrlCjXkoLjuRSzVFckumleuWll4pDKd5LrU3jMXSzI2hU+ZRVLtG4L46BIm63nTeIh79e%0AJS7kdaFtgnyvs9R1GIeGLqf5BB/qDShb+dySyXTxbV/cecp816H83O1banVqRDsViWcdZvXD88vP%0A2DtyJXkqAiclRgl4KI5fn0UjOL/2KOkVMRfIoSTvobi2PRaN4FwhPNw/dpWr207Rb8045t3djGsr%0AT4LO3kWs7gp25aA6vId0xGdqP9aPWkZKGc9fVxsEAsTRLxA9ugl5OeQFXEP8JhRN98YfjR51t3Xv%0A0JDea8ZxdPImYlXops+Gd+LWrnKwPz6QFU0HB4Sdu5K2eVOR7TTMzTH9aS15z0NI37Or7PQVgY+h%0AV9WNkrFQdoHX0NKkx9r/UcXVjiP/W1vm/hSgJlum5qTuJD4MJ/ZqkFr6+/+Gko4TgZYmrhsnou9m%0Ax7NRq5TuP+63kFsug3nre53aJxaiY2mmLlKVaVGT/yOQ+T9n5PyfS9v+oK7M/3Fp6k6XGf3YMnQp%0A090Gs7H/Qtp+40Pt9l5l5KAAESVA3ILVvGzyBUlb9mO5fiE6NaQVZIx6dAINAanH1bM5pUwoxdhy%0A3zQeAzd7AsvJdyieCPV2Z+xiTTvfbwk/co3Qg1fU23lhKMXv7rZxIgZudjxRIdOaBnrU3j8XRGKe%0Az9yqLiqLIarsL+JdFy92nSM9LJrcxDQeLzyAiacTBtWsytx/8QSU/1dUOP6B8YDCv7wETYto+/Zl%0ADNu/WU2Lge1Zfn87PWYP5ObRy/lVxm8cvsj2cat5+zKG3KwcLu44RcTjcBp1V32cakmgVptPxX2J%0AWFqZMeSiPweGLif60UtEOXk8+v0WT8/eo27vViUht7ivK6Jx8U2qetdBQ1uTF4VUTrL0qk6XAzO5%0As+Qwr6+XYl2hIElqCq++g0EVU/ofnkvMo5fcWK18tJe5szUDjnzLo2PXCDxc+rmiouJjH4Ib60+w%0AzG0Yp2Zso8uKUTi3rlPqvipKFgKOXePm1lP4rPkfU+9twrmlJ0/+vIs4T/2nClS0T6dOlJScmO/W%0AEVLPh/hNB7Dd/D26NZWrHlY4/gvrDp/wj4ZYIvh/8fn/BK2PTUBFYdGiRfz4448K18RiMZaW0nOc%0AT5w4gY6ODpqamtjY2NCwYUOCgj48GNetWzcEAgFisRiRSMSQIUNo1KhR/v2S9p+dnc348ePR19fH%0A3d2datWqKVRm+RAcPnyYDRs2KFxbi/LZk4UhJz4F7QKZo9rmRkjEYnLiPnwhy8DVFotWnlzyHEtu%0AgjQDNHjRAdo+34lxbQdSAl98cF/FISMhBb0CWbh6ZoZIxGIyCyxcZSakoGemnGke/ywSobkRTaf2%0A4sSQ5cV+Z/XOjbi26EDZiZchIz4lP7v6HYQyHgomk2QkpChlkQvNDImTK39bGDz7tkJDSxO//eov%0AmV4QefHJaJopZsxqmUnHUl688qKbQFcHp+1z0RDqEtJrNqIk5fL0pl2akfZ3AOLMbLXS2sCnBX2W%0Ajsr/OzIwHP0C70PfzIhUFTKQlpCC0EgfgYYgv8Thu2zt1LiU/EqmWXLHHiVEvsWwkupdfOpGbnwy%0AWgXGy7v3kKtiYVegp4PbzlloCHV57DM3f6eYQEcLx8WjeDl3O5Jy2sFZGHLiU5R2AeuUUi9VauXJ%0AFTm9FLLoAN7Pd2JU24FUNeql4pBbhK7NVcGThp42nrunoynU5V63+fnvRZ3IiE8toR5SlpHYZxH5%0AbYVmRuRmvJdVoakBGfEpODarhV2D6mxtN6tYmiQiMZH3grm/9zxew9rj94HHPdT1aU73pSPz/35T%0AiEynqfit0xNS0DMSKsj0O17TCyQMSCQSop+84sqmk3T/cSTnVkiPiRMIBPRY+TV2dZzZ2vN7EiNL%0AvkOynk9zesrppdeB4RgUkGV9M0PSVCQxpCekKvHwTi+lx6XQsM/naGprcnt/+R01BlBfBQ8Fd7OU%0Ahoc0GQ8axfBwft1xzq97X61u2PZpvPIv/fnzTX1aMmzpmPy/XwSGYViAH0MzI1JKoJcKwmdqP1r0%0A8WZ5/+95Vc7n70oyUhDoK8qFQGiIRCJGkq7IgyQtCYSKbSXJcQgMyn8uq+vTnG7FyLPQzIj0Msiz%0AV39vOszqz8Gxa3h+LVCpHzO7yljXcuTphdKVVS4M4qQkNIwVf0OBsTESsRhJkqJcGE2cQvqenYgT%0ACy/trmltg+nKn8i+fYu0DetALC60bUnxsfWqOuDp05wvl454z0PQC4Smyjs4VSW+pcenoPuBPBQG%0ALV1t+m+firZQh196LcjftacOZMenolvgfejK5vDsEiQjGrlY4zSwNefbzlEbbf+fkBufglaB95Bv%0Ad6u073SosWsmmkIdArvNK9S+E6Vl8nrDCSz7tcaiRwve/PxbmWn1UuH/GBSg3aAQmS7K/0mT838y%0AC/F/mg1sR+DZu4T8LY2NhN97ht9vf9O49+cE/XWvzLyJE5PQKCDbmqZS3SpKKLzsvyQ7h7STf2LQ%0A8XOMfDqRuHkvpuOGEfO/jy8PpfMdZqAh1OV+t+/KxXcoDlnxKWrRS+9QqW41Pt83naebT/OoiN3/%0A6kRufAraBXjQLkam3XfNREOow0MVMq1lboTH4e/IehXLs3Fry60ykjxy4lPRKcCDjuw9lMSXzo5P%0AQZwnUqjKkimrAqNbxZT0sGj1EFzId6tzLP0T8E+MB7xDI58WDFr6df7fr1T4PAZmRqSqsH9SVcwP%0ABvnxMWn7h3/d5eFfd/OfaTOyK8lFHH8YH/kWkxImaHr4NOcLOZsvqgQ2X4YKm09fzubLSEihkpNi%0AYpbQzIiMxDTl82ZlSIp8i42nk8p7xSEzQXn8FxbzzlIR89Y1MySxQLy4WtfGvLqgujqkQ9t6tF43%0Alhvz9hBy7HqpaJZHRnwKeiWIMxWkv2C827RqFfoemE3oJX8uzN+jdAyrVZ1q9No1nbvbTnN7U+nn%0AioqKj5UE4lwRIRf8eHr6Dg0GtyP0UvHHJH5sWbi6zper694fh91vx1RelyEmU948VTRECcloFKiY%0A8s5mzUssnB5Jdg4px89h3LkVJr3aE7vw5/ImtVD8F9YdPuETPqHi8f8mSeXbb7+lf//+CtcOHjzI%0Atm3SM81u3brFxo0befHiBXl5eeTl5dGxY8cP7v/kyZM4OzsjkUh48+YNS5YsYcyYMflVUkrav5mZ%0AGQYG78/X1tPTIyenZEq5b9++eHsr7jaP8F74wc8n+4chtLWQHq8hW8Q1qetMWvBrRBkfnhgg0NRQ%0A+BdAQ1f7g58vCWIDwjGytUDPzDD/iB7LOtWID3mtYAACxASEU8XDkSdHr0np0xBQpbYjjw5fxtG7%0ALnpmhvQ4MDu/va6JAV9sn8yTY9e5Mn8PABbuVTG2r8yra+rbXRgdGI6xjQVCM0MyZTxY16lGnAoe%0AogPCsfJwJOjYex6sajkS8AEl0Wv5NKOymx0THkh34WpoaaJjoMcEv585NuonXt8LURtPmYHP0bGx%0AQNPMCFGidCzp16lOVkgE4owspfaOG6YjycsjdOAiJIVUHDBp15j4I+dU3isL7vte477vtfy/u88f%0Ail1tRQeyqmc1/OTOkH6H149egECATU0H6f+Bqp7OZCSn8TbsDemJqYjFYmzcHXl+U7oDwdyuMkly%0A5y2WJ9IDQtG1tUDL3Ig8mUwb1nUhMzhS5Xuo/vMUxLking37XuE9GNZ3Rc/Jimprx+df0zTSx8DT%0AGfNOjQn+amm58ZDiH4ZeAb1kXNeZ9FLqJSpALxWHkvJUe8tEJLki/IYsQqyOihwqEBUYpqSHbOpU%0A460KPRQVEI61hxOBcnrIspYj/ocvk/QqlsykNKw9HEl5HQdAZVc7NHW0iQoIo/XMfhhYmPDN32vz%0AnwWY7LeZP7/bhal9FSxcbflt0nsnSyIWl2i3hb/vdfx93wdUuswfgk0BmbbzrEaACpmOevQSBAKs%0AazrwRibTdp7OZCanExcWRd0eLWjQpxU7+i2So0+CWPR+Mbjzd4OxrG7H1p7fK5Ud/VD4+V7HT46H%0AL+YPwbYAD/aezjz8/W+lZ9/pJUUequXrpW4LhmHpas+8+1sA0JTNBd892MruUSt5eT+4VDQXxAPf%0A6zyQ4+HL+UOUdKu9pzP+RfAgr1vt5XjovmAYVq72fCfjQUNLE10DPeY/2MquUStJT0ihirMtj89L%0Ad4dp6Wrj2NCNaztKvxP6pu9Vbvpezf+7//yvcKiteM6xk6cLt3+/Uar+24/oSpNuLVjcYw7xMtkp%0AT4jfhCMwtpAmn2RKZV7DphqSt68hV1HmJXGv0WzQVuGawMQCcWjpj+H6UBSU586lkGermg5EqZBn%0AQFqxY1ofdvRfRPTjlyppqNG+AVGPX5KRoJxAWxbkBT9Do0oVBMYmSFKkQShttxqIXr5AkvX+XHKN%0AKpbo1KmLlqMjBkO/AkAgFIJYgs5nzUgcMwqBsQmmy1eSefYMGXt3q5VO+Ph6VR0I8L1OgBwPHecP%0AxsbDUaGNbZ1qBKngIfrRCwQCAVbuDkTJzjy3lfEQLxtLxaHXhvGI8vI4OHCVeqprySHxYRj6thbo%0AmBuSkyCVZ7O61Ugpoa1k92VTtI30aXdR0a5r+9dinm74neBNykdhfcJ7pD1UYXfXcyajELvbdfNk%0AJHl5BPVZquT/1Dm3gogVh0mQS9qQiCVqO/L0nu817sn5Pz6F+D8PivB/bGs6EFnA/4kNe4N+Mf6P%0AQFNDIU4AoKmjvjBV9uNgtKyqoGFqnH9Ej04tN3LDXiLJVHwPlusWkHHjHqmH5RJ/xGIkuXnoN2+E%0ApokxVlveV/jUMDbEcs0CUv84R8LSjWqjuTik+Icq+Q5GdZ1JD45UKeO1tkxCnCsiYMjCcvMdikNC%0AQDj6thbomhuSLdNLlepWIzn4NXkl0EsARk6WfL53Gn4LDhB25FrxD6gJqSWU6RoymQ5UIdMCXW1q%0A7ZtDWkAoIdO2FLqYrW4kPZTG+HTMjciR8WBaz5nUEs4PiCWkh0VhUtuB6NPSBAOhfWUAMiPL126N%0AV+NY+qfgnxgPeIc7vte4Izc/9J4/jKoFfB4HT2fuqfDhImTzg11NRyJkCfcOsvkhJuwN+sYG1OnQ%0AkJu/Xs5/xr2lJ6Ey/7PTNz0Iu/+MZzffV++wcrbl/h/K31UUAn2vEyhn83WYPxjrAjafTZ1qPFJp%0At0ptPkt3B6JlNp+NnN36JiAcr0FtEWhqIJHZqrZ1quUvvDcY2IbMpDQen7qd36eFiw2Jr0p3tNfb%0Ah+EYFoh5V65TjUQV4//tw3AsPB0Jlot5W9R25OmhywrtHNrV4/KkLUrfZdmgOq3XjOH8mHVEqqmi%0Anqp4t1Ux8e5HBeJM7+LdQjNDeu+bSeCRK/y97oTSd5k5WtJr5zQuLz5A0NGyzRUVFR8rDh0XDSM7%0ANZNLy94n7kvEEsQfaA9+TFkwd7LCwtmG4PPSjR5autrYN3TjVhliMuXNU0UjKygEbevK0mN/ZDar%0AnocrOc9fISlgZ9j+/D3p1+6RdOC9PyYRi5Hkqr8yTUnwX1h3+IRP+ISKx6fjfoDQ0FAmTpyIj48P%0AN2/eJDAwkK5du5aqL4FAgK2tLbNnz+b69euEhoaWqn91lBurUqUKtWrVUviUBKlBL0j2D8X12/5o%0AGgoxcLHBcUxnInZJEwOaX1+FaSO3YvtJD3lDemgU1Wf2QctIiKaBHi7Te5MeFkVqKc9NLAxvH70k%0A5mEYzWb1Q8dQiJmzNfVHdSJwr3R39eCLy7Fp6ApA4N4L1OzRHKt6zmjp6dBwfDdEObmEX/An5I/b%0A7Go2hQMd5+Z/0mMSOT9zO7d+el9mrEotRzITUslJy1RJT2kQ8+glUQ/D+FzGg7mzNY1GdsJvn5SH%0AUReWY+cl5eHBvgvU7tEcGxkPn33TjbycXEILyYKXx4n/rWeb9wx2dprLzk5zOTNzO2kxiezsNJfo%0AAPXu2M58FEbGw+fYzBqKhqEQXWdbKo/sRvw+qTFa48ImDLxqAmDWvRV6rlV5MXZZoQkqAm0t9Fyr%0AkvMqRq10qsKtgxdwa+FJzdb10NLVplHvz6nsZM39E1KHw6NDQ7458j0A6YmpBJy5TedpfTEwM8LE%0Aypz2E3pw+9AlxCIxaXHJBP11jy4z+2NU2QRzu8q0GtGFu3JOeXkiIyicdP9Q7OcMRtNQiJ6LLVaj%0AvyB2z1kAPK+uw7BRDQAq+bRE6GrP869XKL2HtAfB+Df8mqB2U/M/6Q9DiVxxkLCpRR89UFa800vV%0AZXpJ38UGBzm91KyEeslFTi85y/RSmpr1UnFIC3pBin8ozt8OyOep6pguvN71FwBNrv+EiYwny57N%0A88t0l2dA6p0e8pbpoUrO1jQa2ZkHMj309YUV+Xro/r7zePRojk09F7T0dGj2TXdEObk8v+CHRCzB%0A78BFmn3THSNrc4SmhrSe2ZdnZ++SHpfC+YX7+PnzaWzvNIftneZwaNgKALZ3mkPwuQe8vP0E9y5N%0AqNG5EQJNDSyq21J/UFtCzpe+gsHdgxdxaeGBW+u6aOlq06B3Kyo5WeF/QurYunfwYtSR7wDISEzl%0A0Zk7tJ3WB30zI4ytzPGe0IN7Mpl+eecpdnWcaTqsA5o6WpjaWtBidFeeyuir2sCVuj7N2T18eakT%0AVFThzsGLVG/hQQ2ZXvLq/TkWTlY8kPFQq4MXY47Mz+ch6MxtOsh4MLEyp+2EHtyV8bB/3FpWtZnK%0A2s6zWNt5FkdnbSUlJpG1nWcRGVh8oKS0uP0BPIyV4yGwAA9t5HjYN24tK9tMZU3nWayR42GNjAdj%0ASzMGrB+PfR1ntHS1+WLeYBJexhJ6s+zlit/h6sHz1GrhiWfr+mjpatO8tzeWTtbcPCFNZKnfoRGz%0AjnxYonBl+yp0n9yXdSOXVkiCCoA45iXiN2HoePcDHSGCStZoN+5E7n2pzAvHLEfDXirzeYE3EOgb%0Aod3sS9DSRrNWUzSsncgLKl1CTllwTybPrjJ5ri+T54eycVSzgxcji5Dn1nLyrGsk5MtFw/l18qZC%0AE1QAbGo5khgRq3Ze8p6HkPfsKYajRiPQ10fTvir6vfqQ+bv07HTznXvQru2BOO4tcX17kTB6ZP4n%0A+++/yfzjN5JnzwTAcORocp88KZcEFVWoSL1aXnhw8BLVWnhQ3VvKQ70+rajkZE2Ar3Rc1+jgxVe/%0AzpPxkMbj03fwntYbfTNDjK3MaTXRhwcyHoqDR/fPqOJqy69j16k9QQUgKeglCf5heMzph5ahECMX%0Aa6p/3Zmw3VJ5bn9tBZUauRbbT8jWM5xtOoXzbefkfwCuD1pB2J7yrb71X0B6UDhp/qE4zh2IpqEQ%0AoYsNtl9/QfRuqX1X79pajGR2d+UeLfKP+FHl/6Q+CKbqzH7oOVgi0NLEclBb9BwsSbpcvM9XGtw8%0AeAHXFp64F+H/jJfzfx6euU2nAv7PrQL+T1c5/+fzEV24I/N/Hp2/T51OjXHyckNDUwN7z2rU7dKE%0AQLmd9WVBztNQsh8FYz5xJAIDfbQd7TEZ3JOUI9Kgvu2JHejWk8ZJsvweYTq8r/R4H00NhK2aIGxc%0An4yrt0g/d5WIzoN53WdM/kf0Np63P/xE0saK0bXvIPUdnhfwHbryWuYPNb6+Wsl3CBr100dLUAFI%0AlOmlujK9ZOxiTY3RnQiR6ZKuV5dT+QP0EkDDH4fxfP/lCk1QAalMp/qH4lRApqNkMt3g2lqMC8j0%0Ak0Jk2m7MF0hy8io0QQUgJegFSf6h1JgrfQ+GLjZU+7ozL3dLx07raysx/wBfGuDl7vM4DmuPSZ1q%0AaBkKqTm7L3HXH5V7kkpi0Evi/cOoN6cf2rKxVHN0J4JlY+mLEoylfwr+ifGAwnDj4AVqtPCktmx+%0AaNq7NVWcrLkj83nqdGjI1CM/ANL5we/MLb6UzQ+mVuZ0mdCLG4cuIhZJq5D3/m4YrQZ3QKAhoHGP%0AljjVc+XaAel4NDAzot+ikVhWs0ZLV5s2I7tSxdGKW8fKdryXvM2nqatN3QI2n1sHL4bJbL5Mmc3X%0AelpvhGaGGFmZ03KiD36HLiERiXl+yZ/s1Exaju+Olp4OtnWdqdv3c+7vOw9Iky47LRiKtYcTGlqa%0A1PqyKdVb182/X1LEP3rJ24dhNJKNf1NnazxHdeKxLObd5/JyrBrW6U8AACAASURBVGQx78d7L+Da%0AszlV6kvjxfUmSGPe8lVTjOwro2dqSEqEYtKMQFODVitGcnvJIbUlqADEPnpJ9MMwWsnFuxuO7IS/%0ALM404sJybGVxJv99F6jVoznWsnh302+k9IfJ6G85sy9R/qEqE1QA2i4cxsODl8ucoAIVFx8rDi9v%0APaXB4HZUbVITgYYA2wbVqfVlU0Iu+JWKr4qUBSNLM3pu+AabOtXQ1NWm/bxBJL6M4cXfj0tFe0Xw%0AVNHIfhJKVmAIFlO/QsNAHx0nO8yG+ZB06BQAjqe3IqwvtVkz7z/CfFQf6fE+mhoYtG6MQdN6pF+6%0AXdRXlDv+C+sOn/AJn1Dx+H9TSaUoPHnyBB0dHYYMGQJIS0s/efKE6tWrl7nvrKwswsPDy63/8obf%0AiNXUXjkK78DN5KVlErH7PK92Sh0lw+q2aBnoAVBtsg/Ok3zyk2uaXVyGRCIhdI0vYat9uT9gKTUW%0ADKblrbUggGS/UB4MWl4uGZ6nx6yjzdLhjLy/gZzUTAL3XyRgj9QoMnexQVtfSvPLKwHcWHaEzpvG%0AI6xkTExAOCeHrkQkmxjTCpSYlIjEZMankp2ckX9Nv4oJ6W8LLxNcWpwYu46OS4cz/t4GslMz8d9/%0AkQcyHiq52KAt+93DrwRwZfkRum0cj0ElY6ICwvl12Mr8gHffvTOxb+SGQFMDTW0tpj37BYDDg5cR%0AceeZwndmJqQiEYlJLaK0ZlnwYuxS7JeOo/a9PYhSM4jff5a4PacB0HOxQ8NACIB5n7bo2FXB46Hi%0AEUqJvpeImCXdoaZpZoRAW4vccvjtCyI6OJJ9E9fTbd4QzG0tiH4eyfYRy0l9K93lrGekj4VcScNf%0A52yj1+KRzL22DnGeiAcnb3B65aH8+4dmbKbXohHMvrgasVjM7cOXOb9JugBV8Kih4dumI5GIuX/8%0AGkdmb1MLPyGjV+C0fAz1Hv6CKDWD2L1/EbNLaiwKXezQ1Je+h8r9vNG1r0KDR3sUno87doXw6T+T%0AU6D6iyQnl7zkdPISyr/E7sMRq3FfOYrPZXopcvd5ImR6yaC6LZoy+XCa7EM1Ob30mUwvha3xJXy1%0ALw8GLMVtwWCay+klv3LSS8UhcMRP1Fg5mhaBW8hLy+T17nNEquDJpv/n6NlXpuXTHQrPRx+9xtOp%0A6j3H/NjYtXReOoJJ9zaSnZrJg/0XuL9HGjCycLFBR0ZT2JUALi0/TA+ZHnoTEMbhYSvy9dCVn46i%0AYyhk1NklaGhqEnLRj7NzpbooKyWDrJT3OlVDS5o7+04Pvb4fgu/49Xw+vQ/dVo8lPS6FR7/9zY0N%0AJ0vNV2xwJEcmbqTzvMGY2loQ+/w1e0esJE0m07pG+gplSk/M2U63xSOYdm0NojwRASf/5txK6c6V%0AxMi37B66jM7zBtNhdn8yk9J5euEBZ5dI9VeDPq3QM9Jn+o11CjS8uP2UXUNKn/kfExzJwYkb6Dpv%0AMGa2FsQ8f82uESvyeSiol47P2Y7P4pHMurYWUZ4I/5M3+FPGQ3qBahDpCSmIxeL8MssFjxoaum0a%0AEokYv+PXOVYGvfSOhy/keNhZDA89Fo9ktowHv5M3OPuBPITdesK51UcZum0qugZCwm4/YffoVaWm%0AXRVeB0ewdeI6+s0bRiXbyrx5HsnaEUtIkc1TQiN9LOX4+fHCWirZVUZDUxOBhoAtz6RjZo73BJp0%0Ab4mOvi7f/b5M4TviI98yp81EtdItj+xj69DpMhz9yRuQZGeS9+AiefeltoeGhQ0CbanMS9KSyDq0%0AEp32g9Fu0R1JcjzZR35CkihN3NAbMBONqm4g0ECgqYX+LJm8H1iG+NUz1V9eSsQGR/JrAXneJyfP%0AegXk+aRMnqfKyfN52Tiq2bYBBpWMGbhtitL3/OA2LP//hpVNiQ8vnzL2yT/Mx2jKNCx+9UWckU7W%0A77+ReVIaeNWq6iCrmCJGHKcYSJZkZyFJT88//kevYycQi6ncooVCu9RVK8k6/5fa6a5IvVrwqKFB%0AMp3kf/w6J2ZvLxMPxydupOO8QZjYWvD2+WsODC8wlhzf8/D7nB10XTycidfXIM4TEXjyby6uOAKA%0Aia0F4y9Kky41dbSo2tCNJsM7kvQ6jg3e06nXpxWmdpWZ+VBx1+pD3xv8Pqv0PMjj1qi11F8xgq4B%0AG8lLzSRszwVCZQvYxi42+T5cjUndqTmxW/4B6G3PLwGJhCdrT/J0zQnyVCTiZ8Umqbz+MVC/9ZcA%0A5MkqrL37+8Glsh+Bow48HbkS55VjaBiwHVFaBtF7zhG9U2p368vZd1X6e6NnX4XGT3YpPB979Cqh%0A0zbz4vvdOMwegOfpJWjoaZP5/A1Phy8n8/mbcqFblf+zrRj/p/fikXx7bR0iFf7PwRmb6b1oBHNU%0A+D93j11FaGxAv2VfY2JtTnJ0Ihd+/o07v5ZtEVIesVMXYPHdZKpeOIw4PYPUX//Ir5ai41QVDaHU%0A/0ne/SsCbS0s1y9Gw8iAvDfRxP3wE1l3pAtioqwClcVEYsSJSYhTK/74nKARP+G2cjTNA7eSl5bJ%0Am93neL3zT0DRd7Du3xo9+8q0ePqLwvMxR6/xdKryzvnyxNXR62i8fDg9H24gNzWTkL0XCd4ltTNM%0AXGzQksVpak/sRm05vdT53I8gkRC09iRhv17DupUHVZrUoOZoxcrEF/svI/a2eu2MgngyciXVV46h%0AsUymo/acI0qFTFvJZLppAZmOOXqV59M2Y9nfG11bC5qF71e4/2rNMSLWHCtXHu6NXIPnypG0D/iZ%0A3LRMXu45z4ud0vnBUI6H6pN8qD6pe/57aHlhKUgkhKw5QcgaX8J3/Im2uRGN9k5H21DI22tB3B+z%0Avlxpf4drJRhLHnJjqYtsLAWuPUnQ2pN8eW0FBraVEGhJ7fH+YVI5+a3FdNJfV0y123f4J8YDVOFN%0AcAQ7J66j17yhmNtWJvp5JJtGLCNFNj8IjfSp7GSd337/nK0MWDyaRdc2IMoTcffkdU6uPAhAdnoW%0A279ZTa95Q+kxdzAxoa/ZNHwpyTGJAJxYLrX9Ju7/DgMzI6KCI1gzcAFJZYxZvg2OxHfiRtrL2XwH%0Ah68kXW6OM5ez+U7N2UGXxcOZoMLmE+XkcXD4Srr8OJxmY78gLS6Fi8sPE3JROm/c2fknuoZCev08%0AAaPKpiRGvuXwqNX5lfhKg3Nfr6PlsuEM9pOO/8f7LvJot3T8m8nFiyMuB3Bn6RHa/iyNeb99GM6Z%0AISsRZb1fDNavLD16LzNWMbZq2aA6Zq62fPbDYD77YbDCvcOtppNWBvk4MXYdHZYOZ5ws3v1w/0X8%0A5OLdOnLx7quyeLe+LN59VC7e7dGnFRKRGNdnXgr9n521g4hbT3Bq6YF94xo0HKk4VxwZvIzIOyWf%0AKyoiPgYw89lOADS0pUt2bu0bALDM7Sue/HELoYkBX6z8GoPKJqRGJXBj40keHimdzVSRsvDy1hMu%0Arz5G3+1T0DUQ8vL2Ew6PWl0quiuKJxNbC8YV8Okay3y6Td7T1U47wJuJi7FcMAHn6/sRp2WQdPh0%0AfrUU3Wr2CGTzW8IvxxBoa2G35Qc0jAzIjYwhet5aMm5Lj32y27EYoVdtBBoaCLS1qP5QandHjphL%0A5j31JZ6pwn9h3eET/tmQSMpe3OET/lkQSCQVmLb/keDt7c2oUaMKPe5n1apVDBgwgOPHj2NjY8OW%0ALVu4desWQqGQffv24evry6pVq7hx44ZSf5GRkbRp04bTp0/j7OwMQEJCAosXLyY4OJgTJ04QEBBQ%0AZP8BAQH06dOHkydPUrVqVc6ePavwfQB9+vShRYsWjB8/nrLgrGW/Mj3/sfFM99+fV5X5H9CjHfn3%0AGwR7BPofm4Qyo28JjwD7JyJZpPOxSSgzNPn3T6O39P79ujVD8O9/D3n/gbH07+cA4vh4O43VhfUj%0A9T42CWXCku0Vv3NJ3Zjg/Ppjk1BmrA21/dgklBna/4EARu1/v7lHt8APP3L2n4o7tWd8bBLKjKP/%0AAXtvgknFLhyXB8KjzT42CWVGlOa/34erKlYuO/9vQxIf57hadSJZQ/Njk1BmWIv+/b7DUeG/34uz%0Alvz75cFS9O+3W5P/5SKd+x+IaHzcA18+4R36CstnE3BFIilF+LFJUAsavzn+sUn4BDXihlWvj01C%0AhaBZ9NHiG/1H8Om4H6BevXoMHDiQQYMG0aVLF2xtbZkz5//Yu+/wpqqHgePfNN1N9x7QBRRaWmjZ%0Ae8jeBUGmDAVURJGh8gNxMRTELQoOEFkCggsBZQ/ZUDqAQhcUuvdu0ybvHwmlSVNW0yK85/M8eR5I%0ATm7PufeemXPP+R9Xr17ltddeu69jDB06lMDAQAIDAxk4cCASiYQ1a9YglUrvefxmzZoRHBzM008/%0AzebNm+s4tYIgCIIgCIIgCIIgCIIgCIIgCIIgCIIgCPXv/8VKKsIdYiWVR0+spPLfIFZS+W8QK6n8%0AN4iVVP4bxEoq/w1iJZVHT6yk8t8gVlL5bxArqfw3iJVU/hvESir/DWIllf8GsZLKf4NYSeW/Qayk%0A8t8gVlJ59MRKKv8NYiWV/w6xksqTRayk8uQRK6kIgiAIgiAIgiAIgiAIgiAIgiAIgiAIgiAIde7x%0Af5RGEARBEARBEARBEARBEARBEARBEARBEIQnzuO/7rKgTaykIgiCIAiCIAiCIAiCIAiCIAiCIAiC%0AIAiCINQ5MUlFEARBEARBEARBEARBEARBEARBEARBEARBqHNikoogCIIgCIIgCIIgCIIgCIIgCIIg%0ACIIgCIJQ5wwfdQQEQRAEQRAEQRAEQRAEQRAEQRAEQRAEQRC0KZE86igIeiZWUhEEQRAEQRAEQRAE%0AQRAEQRAEQRAEQRAEQRDqnJikIgiCIAiCIAiCIAiCIAiCIAiCIAiCIAiCINQ5sd3P/zPHzB7veUmD%0AyooedRRqLR6zRx2FWguXWD3qKNSa0xNQ+m0yftQxqD3TJ2CJtgD5438zJUhKH3UUas1d+fhniI4l%0AykcdhVqLM5Y+6ijUWqvyx7utBFAem/Koo1ArTeQujzoKtWbW+PFv78XFPP7t7vZK2aOOQq21dU9+%0A1FGotdPNX3/UUai1tpHLH3UUaq0kYP6jjkKtOb/R9FFHodaOv5/9qKNQa3FGj3+btaTC9FFHodZK%0AH/+uNPInIg1GjzoKtdZE8ahjUHuZBo9/IkoMHv8MYfWYX4bsJ+AayB7/KpqUJyA/J2c//v1Qb/fH%0Av80qCMJ/3+M/Ci8IgiAIgiAIgiAIgiAIgiAIgiAIgiAIgiD85z3+j38LgiAIgiAIgiAIgiAIgiAI%0AgiAIgiAIgvDEUTwBq0UJmsRKKoIgCIIgCIIgCIIgCIIgCIIgCIIgCIIgCEKdE5NUBEEQBEEQBEEQ%0ABEEQBEEQBEEQBEEQBEEQhDonJqkIgiAIgiAIgiAIgiAIgiAIgiAIgiAIgiAIdc7wUUdAEARBEARB%0AEARBEARBEARBEARBEARBEARBmwLJo46CoGdiJRVBEARBEARBEARBEARBEARBEARBEARBEAShzolJ%0AKoIgCIIgCIIgCIIgCIIgCIIgCIIgCIIgCEKdE9v9CDo1H9Se7jOGYdvAkYz4FP5ZvoWYoxE6w5pZ%0AWzBkyRS82/mjVCqIPhDGn2+vo7xUDoBz0wYMWDgBtyBvygpLiNp9mr3LNlEhrwAgYEA7eswMxc7T%0AiaKsfML/PMG+FVtRVCj0khZjd0e8l01DFtIERVEJmb8d48bSDaBUVgvrNKEPrtMGY+xiR0lCCjc/%0A2kL23jPVwpkH+hC460Pi5q4ifetBvcTzbszdHWi9bBIOIY0oLyrl+m8nuLj0Z51pMDQ3oc2HU/Aa%0A0Zk/u84lPya58jNjWxkhb4/DpXsQBoZS0k5e4fyi9RQlZdV5GrRZuNvTbtlkHEN8kReWkvDbCc4v%0A21pjmtp/MAWfEZ34tes88mKTdRxR/6zc7emzeDLuwb6UFZZy+Y8THPpQdxxbTepDyLO9kTnZkHbl%0ABvve+YnUyITKz208nRn65QwsXez4ss3LGt9t2KEZ3V5/Bocm7pQVFBN7IIwDizdRVliit7QED+pA%0AnxnDsGvgRHp8Mn8s30L00XCdYc2tLRi55Hkat2uGQqnk0oEL/PL2WuSlclqHdmH0B1M1wkskBuSm%0AZvFel1cAMDCUMvj1MXR/fgCrJ3/IlcMX9ZKGoEHt6TkjFLsGjqTHJ7Nn+Rau3aVcCl3yHD7qcunK%0AgQv8VqVcqmrC6tm4BXjxYedXKt8zMJTS//XRdH5+AGsnL+eqntJQk8chP9Sk9aCODJwxHIcGTqTG%0AJ7Nj+UYu1XBvAXgG+jDti9coyM5jWeiCap/3mTqY0Hlj2fLuDxze+E+dxDlgUHu6vjwUmwaOZMan%0AsP/Dn4m9y700cMkUvNo3Q6lUcO1AGH8t+lHjXgoK7czAxZM4s/4f9n34s8b3HXxdGbRkCu4tfSnK%0ALuDEd39x8vs9ekuLmYcDzT+Ygk2rRpQXlpD86wmuLNmi896RmpsQuOJ53J/uzKFOcyiMSao8Rrfj%0AK6uHNzXmQKuZFN/M0Ft8dbF0t6f7ksk4q+//a7+f4N8PdN//QZP7EDSxNxZONmRcvsGRd34iPSIB%0AgNCtC3Bt3RhllfZDTlwym/tWv8/0zdzDgVbLJmGvrqdv/HqC8LvU062Wq+rpv7po1tPmHg4Evz8B%0Ax3ZNQakk80IsFxb9REFcSp2noSqJvRNmE15F6tsMSoqRnz5Iyfbvq6XHZOizmAwZBxUVGu/nzx2L%0AMi+nPqMM6LcstQ/ypsuqlynNzmf34HfqJf4SOydMx7yM1LspytJi5GcPU/br2mrxNx40HuMBY6qd%0A98L/PYsyPweMjDEZNhnDkM5ITMyouH6V0m2rUSRdr5d0ALQf1InQl0fi2MCZ5Pgktnz4ExFHw2oM%0A7xPoy8wv55Kflcei0Dcq32/WvjmLfl5MWUmZRvhVr33Kqb/+1UtcLd3t6bF4Mi7q++bqHyc4XkMZ%0A1GJyH1o82xtzJxsyr9zg8Ds/kaYugzTS0zuEwd/PZvuoJdw6eRm3tn6EbnhDM5BEgqGJEZ81HK+X%0AdFQldXHC7s1XMW7uj7K4mKK/D5Lz5Xc602Q1dQKyIf0xsLaiPDmVvB83U/TXvsrPzbp2wGbmVKSu%0ALpQn3iLn028oOXVO73HWZuLhgM8HU7EMaUJFUQkZvx7n+pKNOtPg8mwf3KYNxNjVjuL4FBJXbCVL%0A3YeTGBvitehZHAZ3QGphSnFsEtc/3ELOgQt1nob7dfzUOea//xFtQ4L46L35jzo6d2Xq4YDfB89h%0A3aox5YUlpP76L7FLNuu8Lu7P9qLB9IGYqK9L3IptZOw5W+9xTsorZtmBy0Sk5GJmJKVfExdmdm6M%0AgaT6UtHxWYUs2X+JqNRcrE2NGB/ixfgQTwCyi8tYeTiaEzcykVcoaOpoyWtd/WjmZFXnabBwt6ft%0Assk4hPgiV48HXFhac/3W7sMpeI/oxO9d55EXo1m/2QV50+XrlynJymdvHdRv/oPa06VKO/vAhz8T%0AV0M721Tdzvas0s7eU6Wd7ezvSb+3J+Ds70lhZh7nNu7n5Ld/VX6/7eS+tJ7QC2s3e9Ku3uSv//1A%0AsroPbmYro++iCfh0CURqbEhKVAL/LNlESpU++r3I3O3puFTVrigvLCXu9xOcqaFd4T+lD80mquqH%0ArMs3OPn2T2Sq6wcTWxnt3xmPe9dADIwMyYxK4PT7m8msEpcWM4fgP6kPRpampJ2L4di87yjQQxtc%0A5m5PN6129ska6rjAyX1orm5nZ16+wbEq7WwAr94hdJj/DJYNHMmNT+H4+5u4eTQSgJcSN1BRKkdZ%0A5biXNh/i2KL1tU7Dk1BPW7jb02HZnXsp/rcTnK3hXmo2pQ/NJvXGzMmG7Ms3OLXozr1k6mBF20Xj%0AcO0SgNTEiOu7z3JywToqSqqPc/T8bhZ2zT3Z3v61WscfVNeh5+LJuKqvQ/QfJzhWw3Voqb4OFk42%0AZFy5waG7XIeh389m26gl3Dx5ufLvdH97Au7t/FCUK0g4dJHD726gNK9IL+moz/Hu2yQSCS/89j5l%0ARSV8P3pxreJfH/lBW9dF4wh+vr/e2qwyd3u6VCmXYn4/waka0tBcXS6Zq8ul4+/8RIY6Dc9f+6Fa%0AeENTY34buZjkk1cA8OgWSM9PXiDpxCX2zfjqoeNs5W5P3yrjw5fuMj7cWsf48O26R2piRK9F42n0%0AVDCGJkbcOHmZPfN/oDingAZt/Rj9k+5yaJmn6tw3HdiOTjOHYtNQ9RtK1M7jHPn4F53xuJcnoWwF%0ACBzUnh4zhmGnztN77zFWPEwrT/9eJU/7dPCn7+vP4NzYg5KCYqIPhLFryYbK8XlLJxuGLZlCo07N%0AKS0s5dy2Q/y9YqtG3VcbJh4ONPlgKlatGlNRWELar8eJW7JJ5zVxe7Y3HtMHVbaz41f8TGaVdraR%0AozXNvngZux4tOdJwLAod4+F1Qeqq6oeaBDZDWVxM4d6D5HxRfSwJwHraBGRD+93ph67bQuEuVT/U%0Aec1KTFoEgOLO+J78eiLJo6fXSzoEQag//5lJKps3b+bbb7/lwIEDjzoq9+XUqVM8++yzhIeHY2Ji%0A8qijo1cu/p6MWPkCm6d/StyJKAL6tWXs6tf4tOdc8lKqT2YY9sFUpMaGfN7ndaRGUkavepW+b45h%0A17vrMTY3YdL6Nzm39TDrpyzHtoETE9e9TlFWPoe+/BW35t6qv/Xip8QcDsexsTtTNi4gPzWHE2v1%0A8yNek+9fpzA8lrAOL2LkYI3f+gWUpeeQsuYPjXB2A9rT8H8TuPLsEgovXMNhZHcafzOXi91eofRG%0A6p2AEgk+H0ynQo8TCO6ly/ezyAqP548Or2HiYEW39fMoSc8les1ujXBmzjb03L6AzHMxOo/T/tPp%0AGBhK+avnG6BQ0v6zF2n3yXQOPrOsPpKhoft3s8gMj2dHh68wdbDiqfVzKc7I47KONPXZtoCM87rT%0AVJeGr55FSkQ833T5CnN7K0aunUthRh5nvtOMY6OngukyewQ/P7uc9Ms3aDW5LyPXzmV11znIi0vx%0A7OjPoE9e4Nb5GCxd7DS+a+Fkw8i1c/n7rR+J3HEMK1c7Rq6bR5fZI9j//ka9pMPd35NxK1/kh+kf%0Ac/VEFC36teW51bNZ0nM2uTry9OgPpmFobMSyPvOQGhkyedUsBr85lh3v/sjZnUc5u/OoRvhnlk6l%0AKK8QAGMzE2ZsfovUazcxMNDfYl2u/p6MWvkiP03/hNgTUTTv15ZnV8/mo55zdKZhxAdTMTQ24mN1%0AGsavepUBb47l93d/1AjXtGcwvh38Ka4y4GFkZsK0zQtJ03Ma7uZxyA+6NPD3YsrKGaya/hFXTkTS%0Aql87Xlo9j7d6vkq2juvSbmhnQl8fR9K1RCysLap9PvOH+UgkUJRbUGdxdvH3JHTldH5+4VPi/71E%0As/5teGbNLL7sMU9nHTf4w+cxNDZiVe/XkRoZMvLrV+k9fwy731ENuA54fxLuQT7kJmVW+66hiRHj%0A17/J6fV/s3HSChybeDDso2nEHLpIhp4mF7X64TVyw+M52PZVjB2sabPxdUrTc4lf/ZdGOBNnW9rv%0AWEiOjvqh+GYGezwnarznNrwjXs/3q/MJKgAD1swiLSKevZ2+wszeisE/zqUoI4+wbzXvf69ewbSb%0APYLfJywn48oNWkzuy+C1c1nfZQ7lxaUAHHjje65sO6rrz9SpTt/PIjs8nl3tVfV015/mUZKRy9XV%0Ammkwdbahx/YFZNaQhzuvnU3m+Rj+bP0KSCS0+eh5On4zk7/71P1Em6osXn6HioRr5L8+AQMrG8xn%0ALcE4N5uyv3+pFlb+7z6Kv19Rr/Grib7KUu/QjoTMH0VO9C2MbaqXVXXFbPpbVNy4RvHCSUisbDCf%0A8R7KvBzk+3dUC1t+6gAlP1afXAZgMvw5pD7+FC2fjbIwD5NRL2L2wiIKFz1X10kAwNPfmxdXvson%0AL3xI1L/htO3fgdlr3mROjxlkpVQvKzsN68ro1ydw89oNLKxk1T5PT0zjlc7T6iy+A9Vl0LrOqvbe%0AkHVzKUrP44JWe8+7VzDtZ4/g1wnLybh8g5ZT+jJk7VzWVSmDAAzNTOj69niNycZJp6P5qskUjeO1%0AmTEEB/+GdZImxxXvUnb5KklDxyO1s8Hx06VUZGWTv3G7RjjLMcOxGNiHtJdfpzwxCbMenXFYuhB5%0AbALy6BiMmvhi9/brZC5cSsm5MCz6PYX1tImUnA2rNklK35p+P4+C8DjOtZuBkYMV/hv+hzw9h6TV%0Af2qEsx/YDs8F47g0fikFF2JwHNkNvzWzOd/lVUpvpOG1cDyWwY242O8NytJycHtuAE2/n8u5tjOQ%0Ap9f/ZDptP2zcxo4/9uLZwO1RR+W+BP4wh/zwOI63nYmxgzUtN75BWXouiat3aYRzHNgW34VjuTju%0AQ/IuxOAyqiuBa2ZxostsSq6n1Wuc5/4ZRjMnK/6Y3JmsojJe+e0CdhbGTAjx0ghXUl7BSzvPMbpF%0AA74YFkJcZgFv/xNJJy8HvO0sWHbgMvml5fwyoSPmRoasPhXLzF/Ps/f5bkgN6nZv9K7q8YBf1fVb%0Aj/VzKUnXXb/13r6A9BrGA7xCOxL8P3X9pqMtXlvO/p4MWzmdrVXa2aPWzOKrHvPIr6GdLTU24usq%0A7eyn5o9h7zvrMTQxYswPczm/+SCbJq3A3teV8T+9SU5iGlf2nCUwtDM95oxk8+QV3LoYS4sRXRiz%0Adh5fdJuNvKiUAYsnY2plwde9XqesqIRurw5n7Np5fNLuZZSK+/sx6alvZ5EREc/Bjl9h5mBFnx/n%0AUpyeR6RWG7VBr2BCZo9g74TlZF2+QcCUvvRZN5dtnVX1Q8elkzGxMueXHm8gLyoh+LXh9Fk/ly2t%0AZ6JUKGk2sReNhnfir5FLKErLodXrT9N8Wn9OLvqp1tek35pZpEfE84+6nT3wR1Xb6KJWGjx7BdNm%0A9gj+nLCczCs3CJrclwFr57JRXcfZ+zek58fT+GfmKpJO4RNECwAAIABJREFUXKbxsA60nT2cpBOX%0AUZSr6oNN3eeRXwd9hyehnu6pbqNu76C6l3qp26hRWnm4Qe9ggueM4O/xy8m+fAP/KX3p9eNcfumk%0ASkO3r2agLK/gt97/Q1mhoOvnL9LmrbGcXKA5zuHRqyUuHZtRpqeJHQCD1dfhB/V1GKa+Due1roNP%0Ar2A6zB7Bzgmq8bHgKX0ZtnYuP+i4Dt21rgPA0B/mkBaRwPcdZmFiZcHgb2fRZcFY9r3xXa3TUJ/j%0A3VW1e7Y3dl7OpFyq/YTx+sgPVTn4N6TpiM61jndVfdXl0iZ1udRfXS6F11Au7VKXS4GT+9J/7Vw2%0Aq9PwXWPNPOvSujE9P3uRtLBYAFq+MJCmo7uTG1/7Bz5ujw9/rR4fHnWX8eHOs0ew9dnlpF2+QWv1%0A+PA36vHhbvNG4hrozfrQd5AXldL/w+cY+NE0tj//MYmno1nhp5mmDjOG4NRMVQ45+nkw5LMX2THt%0AU2IPXcTWy4Wxm+dTkJ7D+fX7eFBPQtnq6u/JyJUvsHH6p5VjxeNXv8bKGvL08A+mYmhsyKfqPD12%0A1av0f3MMf7y7HktHGyb+MI/fF63jwo6jWLnaMWnt6/Se/TS73t8AwIQ1s7lxIYYlbV7C2sWOkStf%0AxLt9BHEnLuklPc1/mEd+eBwn276MsYMVgRvnU5aey02t/o/DwHb4LBxH+Lhl5F+IwXlUNwLWzOZ0%0Al1mUXE/DollDAjfMJ/dU9Ulndc3xo3cou3yNW0MmILW1wenzJVRkZpO/UXMsyXLscCwG9ib1pTco%0AT0zCvEcnHD5YSFmMqh8KkLn4Ywr/+Lve0yAIQv166F/fevbsSUBAAIGBgQQFBdGpUyfmzJlDamrq%0Avb/8GJkzZw5+fn6Eh9f8VPjD2r17N+PHj6dVq1YEBwfTt29fPv74Y4qK9NeJeBitn+nB1YNhXD0U%0ARnmpnIu/HSc1OpGWoZ2qhbVwsKJZn9b8s+JnirLzyU/L4dAXOwkZ2Q0DQykyB2uuHrrIgU+2U1FW%0ATkZsElG7T+PVtikA8uJStr36FdcOXUSpVJJ29SbXz0Xj3MRDL2mxCPLFwt+LG0t+oiK/iJL4ZJLX%0A/I7z+N7VwhqYGpO4bAMFZ66gLK8gffN+KgqLkbVqohHOeWJfyvOLKIqK10sc78UuyBsb/4aELdmM%0APL+YgvhUotfsptH4ntXCmthbEbZ4CxEfVf8RCaAoKYsL722iLKuAspxCYn7aj2ObJjrD1iX7IG9s%0A/RtyfukW5PnF5MencmnNbpqM61EtrKm9FecXbyashjTVFZdAb5yaNeTgsi2U5heTnZDK6e9203JM%0A9Ti2HNeT8G1HSA6LpbxUzqnVu1AqlTTqFaxKg42MLeM+IHZ/9Sc2DaQG7Jn/AxHbjqCsUJB7M4O4%0Aw+E4+OknDwC0f6Ynlw6GcUmdp8/9dpzk6ETahFbvaFo6WBPYpw1/rthCYXY+eWnZ7P1iB+1GdsfA%0AUFotfMMgH/x7BvP3F6of0EwsTDm19SCb5n2jt/gDtH2mB9EHw4hWpyHst+OkRCcSrCMNMgdrAvq0%0AYU9luZTN/i920lpdLt1mZGrM0HcncWSN5qC6iYUpZ7ceYtu81XpNQ00eh/xQk87PPEXEwQtEHrqg%0Auvd/O8at6Bu0C+2qM7yRiTHLQv9HfNg1nZ/HnY/m88nLKCst0/m5PoSM7s61Qxe5dvAi5aVyIn79%0Al7QrNwmqoY5r2qc1+5f/TFF2AflpORz5fCctR3atvJdyb2Xww8j3KMrMq/b9gEHtKc0v4t/Vu5CX%0AlJEUHseqPm/qbYKKdQsfLAM8ufz+ZsrziymKTyH+m79oOKF6/WBsb8mV9zdxdcW2ex5XamFK07fG%0AEqU12FkXnIK8cfBvyL/LtlCWX0xuQiph3+6m+djq93/zcT25vO0IqWGxVJTIOf/NLpQo8e4dXOfx%0AvBvbFqp6+uJizXraV0c9bWpvxcXFW4hcUT0PGxhJufbDXsKXbqG8qJTywhKu7/wXKz3WB/dD6tUE%0Agwa+FG/7FooLUaTeomzvdoy7D6zXeDwofZalUhMj/hr8DhkXYus62pUMGjbGwMOH0p0/QEkRyrQk%0AyvbtwKhL/wc+lrK4iNJfvkWZnQ5lpcgP7MTAyR2Jtd29v6wHPUb3IuzQOcIOnkNeKuf4r0dIvHKd%0AzqHddIY3MjFm0bDXibmgu26oS05B3jg2a8hxdRmUk5DKhe90l0GB43pyaau6DCqVc+4bVXvPp5dm%0AGdT+teEkHo+iJCu/xr9r6WZP8NT+HFuyWe9pMm7WBKPGvmR/8S3KwkLKE2+Rv2kbstDqebjsahyZ%0AC5ZQfv0mKBQU7z+CoqAQI2/VyhGWo4dTtHsfJSfOQJmcwt/3kPrcK3U+QUXWwheLAC8SFm9Q9+FS%0ASFr9Z419uOtLN5J/JhpleQVpmw9QUVCMpboPl3sskmuzV1GWnAUVClI37UdqZoKpl3OdpuF+GRsb%0As/m7z2jo/t+fpGLZwgdZgCcx72+iIr+Y4vgUbnyzC/cJT1ULKzU1JnbJZnLV1yV500HKC4qxbtW4%0AXuMclZrL1fQCXu3cBEsTIzxtLRgf4smOiJvVwv59NQVLE0MmtvbGzEhKgIs12yd0wttONZnjcloe%0APXydsDEzxtjQgEHN3MgsKiOjsLTasfTJTl2/XVhyp367vGY3jcZXL6dM1PVbeE31m6kRewa9Q2Yd%0A1W/B6nZ2zMGLVJTKibxHO9uvT2sOLP+Z4uwCCrTa2Y2fCkZqJOXoFzuRF5eSEpnAhS0HCRmjal/5%0A9Q4hatdJbpyJpqKsnPObD5KblEmTXiEAuAZ6c2XvGYpzCqgoK+fijqPInGyQOdneV1ocgryx82/I%0AGXW7Ii8+lcg1u/HT0a5oOr4n17YeIf2Cqo0a/rWqfmiobqM6BHqRsOcspTkFKMrKidl+FHMnG8yc%0AVXFpPm0AZ5dvIzcuGXlBMScX/aSXCSqO6nb2ySrt7Ivf7sZfRx0XMK4nV7YdIU3dzr7wzS5AiZc6%0ADUHP9ePqjuMkHgqnolTOlZ+PsCP0vcoJKnXlSain7dX30tkq91JUDW1UP/W9lKG+lyK+3gVKJQ16%0AB2NoboJrx2aEfforJRl5lGYXcPq9jTR6ujMGRnfGOaSmxrR//1mitB5aqA1n9XU4WuU6nP9uN4E1%0AXIeorUdIUV+HszVchw6vDefG8SiKq1wHEytzUsPjOfbBFuRFpRSkZHFp+1E82vnpJR31Od59m8zR%0Ahu4vh3JyXe1/aK33/CCR0HPpFC5oTR6pDccgb+y1yqXwb3fTTEca/LXKpTB1ueSpo/8vMZDQefEk%0ATi7dUrmyUHmpnB2DF5F3vXa/VbkEeuPcrCGHtMaHg3WMDweP60nEtiMkqceHT1YZH5ZIDWgxqhvH%0APv+V/OQsSnILObxiG42eaonMyabasazc7Gn7fH8OLlWVQ87+npTkFBJzIAylQklWXDKJp6NxDvB6%0A4DQ9CWUrQJsax4qr52mZgxX+fVqzt0qePvjFTlqp87SBoQE753/HuW2HUVQoyLmZwbXD4Tg3aQCA%0Ad7um2DZwYvfSjZQVlpAem8SqYW/pbYLK7XZ23Puq/k9xfAo3v/kTtwm9qoWVmhoTt2QTeep2dsom%0AVf/HSt3/MXKw4tL0T0je8OCTl2rDuFkTjBv7kvPZtygLVP3QvA3bsRyuqx8aS8aCpZX90KL9R1EU%0AFGLsUzcPcQhPDiWS/xev/09q9Yj4woULiYiIIDw8nB07dpCRkcGiRYv0FbdHLjc3l3379tG/f39+%0A+UW/Pwh+9tlnLFmyhEmTJnHixAlOnTrFkiVLOHjwIBMnTqS8vFyvf+9BuAV6Vy6ReltSZALuQb7V%0Awrr6e6GoUJB6JVEjrInMDEdfN7JupLHz9TUaW/dYu9mTl5oNQHpsEpf/Vi1FJjGQ4NMxAK82TYna%0Ac1ovabEI8qU0MY2K3MLK9woj4jBr5IGBhalG2IwdR0hdv7fy/1Irc6QWZpQl33ni08jRBvfXRpGw%0A4Fu9xO9+2AZ5U5iYjjz3zuSlrIh4rBq5YaiVhpxLN7i1t+blt8/OX0tu9J0BOXM3O4rT6v8JQrsg%0AbwoSMyirkqbMiASsdaQp+9INEv8+X99RxCXQm9ybGRpLiqZGJmDfyA1jrTi6BHprbO2DUknapeu4%0AtvABIPqv02Sqt9XQlp+cRdTO45X/d27uhV/f1lz+85Te0tIg0JubkZqTqm5GxtNQR5529/dEUaEg%0A6coNjbCmMjOcfasPng9dMJ5/vtxJqXqmfH5GLv9u2q+3uFfGK9CbW1rl0q3IBDyCfKqFdVOnIaVK%0AGm5FxmMiM8OpShp6zRpB/OkrJJy9ovH9goxcTtVBGmryOOSHmngG+nAjMk7jveuR8XjpuLcAjm09%0AQG5ado3H2/Vl9dUC9M1VRx2XHBWPW4vq95KLvydKrTouWV3HOajvpePf/ElFme46u2EbP1KjExm6%0AYipvhq/h5f0rCBzWUW9psQ7ypjgxnfIqdVxuRDyyxu5Ite6d/Es3SN1zf9sz+Lw0iOwz18ithx/o%0AHQO9ybuZQWmV+z89MgHbRm4YaaXBKdBbY8lxlEoyoq7jXOXaNRncnnH7P2T65W8ZtulNrDyd6joJ%0A2Omop7PDa66nk2qopxXyCuI3H648jpmbHY0m9SLxj5N1F3kdpF6NUWSkQNGdFY0qrl9D6toQTM2q%0Ah2/gg8WCz7Ba9Ruyxd9hGNCqPqNbSZ9lacyWwxSn1m/7SOrZGGVmquZ5T4xB6tIATKqfdwN3b8zn%0AfYzsk18wX7QaabOQys/Kfv+Riqt3JthLbB1RlpWiLKx5wFCfvAN9SdCqGxKi4vBpofvH6UM/7yP7%0ALnWDqcyU2avfZM2F9Xx16nsGPD9Eb3F10lEGpUUkYFdDGZSm1d7TLoPs/TxoOrwTxz/Q3PpNW/u5%0ATxO19TD5Olbhqi3jZk0oT05BmX/nXiq7cg0jr4ZIzDXvpdJzYZRFqdpBEhNjZKOGgkJByRlV/jBp%0A2ZyKnDycvlmJx6HfcP7+c4z86n6SgUWQDyVafbiCiDjMddRv6b8cJeXHOz/8SK3MkcrMKFM/PZn1%0A91mK1f0fqcwMj1dCKY5NojCifh44uJfxI4diKau/FZtqwyrIhxKtdkd+RDwWOq5Lyi/HuPXjnW0b%0ADa3MMZSZUZpcv9vMXk7Nw83KFCtTo8r3mjlZkZBdRKFW+y0sKYdG9jLe+TuSLqsOEPrjMf66cmdi%0AcRdvR/ZcTSa9sJRieTl/XErCz9ESJ1ndrqxrH+RNoVb9llVD/ZZz6QY399Zcv8Vurtv6zS3Qu9p2%0AOvdqZ6fV0M52be5N6pVEjVVPkiMTNI+ltSBKSW4hLv6qSXbX9l+g+ZCOyJxsMDIzocWIriRHJehc%0A0UUX+0BvCm5qnveMyARsdNQPDoHeZGjVD1mXruOgjmvi/jB8h3bAzMkGQzMTGo/sQmZkAkXJWZi7%0A2GLl6YSJtQXDD3zIuIiv6bn6FUztLO8rnnfjGOhN/n22sx0DvSu30Lidhoyo6zip0+DapgklWfkM%0A/fl/PBe1huE7F+HQ3EvjGO3nP8OEk5/yXORqun0wBUPz2ueNJ6GedqihjWqjIw/bB3pXbu1zOw1Z%0AUddxaOmj8d5tZblFGMnMsPS8M/EyeHYoqaeiST19tdZxv03XdUit4To467gO6VHXcdG6Ds2Gd+KY%0A1nUozSvin3nfUpRx5wEQSzc7ClJqbic+iPoc775t4NsTOL1pH1k3av9Qb33nh8BxPVWT0n7Vzxab%0AoCov83WUrbrKJQcd5VJmlXKpqiZPd6GiTE7crju/J0Su/Zuy/OJax/n2+HBJlfHhlLuMD6fUMD5s%0A6+mMqbWFxvhxVmwy8pIyXAK9q/3drnOeJnzrYfLU5dCNU1cwNDWm2aB2GBhJcWjsToO2fsQeqHlL%0A1Zo8CWUrqMaKk3TkaY+75OmUKnn6VpU8nZucRdivd8bn3Zp7E9CvDeF/ngDAs7VqfK/P3GdYeH41%0A8458SufnB+glHQCyGtrZuvo/qb8cJalK/8dQ3f+53c7OORpJ3ln91QH3y9i/MeXJKSi0+6HeOvqh%0AZy9SFnmnH2r5jKofWnz6zgO+Fn2647r9exoc/R2nr5dj6OFaPwkRBKFe6W0fA2dnZ/r06UN8vGqw%0Ap6SkhPfee4/u3bvTsmVLJkyYQEzMnSVHL168yJAhQ2jZsiWTJ08mM/NO5XTq1CmCg4NZt24dISEh%0AXLigKpy2bNlC//79adGiBf369eOvv+7MCi8tLWXx4sV0796dFi1aMG7cOC5fvrOklZ+fH7t27WL4%0A8OEEBQUxbdo0UlJSeO655wgODmb48OHcvKn5NM3vv/+Ov78/EyZMYNeuXZSUVF/67vDhw/Tu3ZtW%0ArVoxc+ZMCgoKiI2Nxc/Pj1u3blWGKy8vp127duzatYv4+Hi+/vprli1bRq9evTA2NsbY2JjWrVuz%0AZs0a+vbtW/m3vvjiC6ZPn86sWbMICQmp9vfrgrmNjOIqFSJAcU4B5jo6yeY2Mkrzi6qFBXSGb9or%0ABL+nQji2RnOZspahnXnn6nrGrZnNPx9t5dph/axcY2hrqVG5A5Sr42dkd/e9o31WvETBhavkn7wz%0AI9bz3cmkb9pHSazuCQd1wcRWRplWGspyVP83qcXAhYWHA0GvjyTqs1/vHVjP7pYmfQzG6IOZrYyS%0AavlA9X8zrTia2egOa2Z7/2lp0NaPeTHreHbnO4RvO0L4lkMPF3EdLGwsKdKKX2FOARY6zrWFjSUl%0AWnm6SJ1ntMN7t2qCo7crJ7fpL641MbexpFhrC5iinAIsdORjcxtZtTRol0vOTTxoNaIbu5bqZ0ul%0A2ngc8kNNZDYyCrXiXpRTgOwe5eujpLuOK8RcR341t62eH+5Wx2mzcrWjaZ9WxB2LYmXblzm66ndC%0AP34RlwDPWqTgDiM7GfIczbTIs1XxM7Z/uHtHamGK15Q+xNZT3WBmK6NU63qU1FDWmtYQ1lR97bKu%0A3SIz+ibbR7zHjx1fozgrn6E/va7xZGFdMLaVIddzPf10wjqGnPuCiuIyzs6rvtd2XZJYWKEs0ixv%0Ab09ukMisNd5XZKejSEui+NsPyZs1irIjuzGftRgDl/pd/QUe77IUQGJheZfzrlmmKrMzUKQnU7xu%0ABQWvj0V+fA9mM95F4qzjvJvLMH3mRcr++QXK62cfaksbSwq06uyCnHysHqBddFtxQRGJV26w+4c/%0AeLHtFL6Z+wUjXn2G7qOqr9zwMMxsHqAMqiFs1fur57IpnFi5nZLsmrets/RwoFG/1np9KrUqA2sr%0AFHmaE5IUuar/G9hY6/oKdgtm43F0F1bjRpI+dxGKTNUPLFInR2SD+5L96TfcGjiGsqsxOH6yGEkd%0Ab3drpKsPpz6nhvZ3b2M0Wvki+eevkaf1VKP/lrdoH/MTtk+FcHniByhK6m7VtieVoZ2M8hraHUb3%0AaHc0XTmd3PMx5Jyo32XHc0vkWFaZoAJUTljJKda8B1LzSzgYm0a7hvb8PbUbk9t489beCK6kqX4s%0Afa1LE4ylBvT59jAdvzrAnuhklvUPQiKp2yfdjHXUb6V6GA+oC2Y62tklNbSzze7RztbdHy9QHUsi%0A4er+CwQMak+D1k0wMJLStF9r3Fv6Ymaj2jbun6WbqCiTM/vMV8y/8gPNh3Rgx8wv7zstprayyvN8%0AW03n3cRWVtnmqBr2dv1werEqLmPPf8nEa9/jM7QDB2d8BYCFq2qVM+9B7dgzZhk7+yzAwtWOzstr%0Av0VfTW1nqN420hW2tEo7W+ZqR9NRXfl38SbWt3uVjEs3GLB2NoamxgCknLvGzaNRbOw6lx3D3sUl%0ApBHdlkyqdRqehHrapIZzC9Wvg6727O17qbyolJSTV2g5ezim9lYYW5sTPGc4Cnk5JurtKW38PGg0%0Aqitn3tfvSm2mOsa8HvQ6VA3Xa9kU/r3HdQDVCi4tJ/Xh9Je/1Sb6lep7vLtR1yDcmntzZNXv+oh+%0AveYHcwcr2s8ezsGFa/US98p41bJcqtr/rySREPzSYC589Yde43qbrvqopvNe0/iwua2qXgOqHyu3%0AqNpxrD0caNKvNaerbL2Tl5TJ7698xYAVU3kj5kem7vuQyJ3Hubr37IOn6QkoW0F3ni66S56uqd1R%0Adbzbq21TFl9bz4s73uXctsOc/fkQANau9jQMaUxBZh4fdpzJb4vW0mfeKPz7tNZLWozsLJHnaJ6/%0A8sp29t37P01WvkDe+Wvk6mlVl4el6odqpuF2v1RaUz904WwaHP8Tq/FPkz777cp+qDzuOmWxCaRO%0AmcWtweNRZOfg9OUyMDSs20QIglDv9DJJRalUkpiYyG+//cagQYMA+Oijj7h06RI///wzJ0+eJDAw%0AkJdffhmlUklFRQWvvPIKnTt35tSpU8yaNYutW7dqHFMul3P9+nX+/fdfWrZsyYEDB1ixYgXvv/8+%0AZ8+e5ZVXXmHevHlER0cD8Mknn3DmzBk2bNjAqVOn8Pf3Z/r06ZSV3Rl42LJlC9988w2///47J06c%0AYOrUqcyZM4ejR49SUVHB2rWaDa/t27czZMgQQkJCsLa2Zu/evWj7448/2Lp1K7t27SImJoaVK1fi%0A6+tL48aN2bfvzpJaZ86cobS0lB49erBv3z4aNmxIly5dqh3P1dWV559/Hpnszn7sYWFhtG3bljNn%0AzjzQdUlLSyMqKkrjdd8eZKDlPsP6923DyE9nsP21VaRdu6XxWdjOY7zrN5H1k5bTY2YobcZWXyL/%0AoT3gmJHEUEqjL2dh5teAa9M+qnzfumsLZCFNuPnZ9rt8u47oeeDLspErT+18i/itR4nbfFivx75v%0Aj8OqVfUYx8TT0axoPJkfhyzCb0Bbus4bpdfjP9Dg6X0G7f7cQE5s3k95af386PUg+eBe6Q1d/Bz7%0APttOoY4tWh6JxyE/1KCuB+brwoNVcQ+fPgmQHJFAxG//Ii8p4+IvR7l1MZaAAe0e+pg6Iqi/YwEe%0Az3Ql/8pN8qJqv1/2fXuQJNwl7OEF6zi+ZDOlOYWUZBdw4I3vsfRwwE1ryeU6oefrsN1rEr+HzERR%0AVk63LW/o/fj6Ij+ym6JV76NIS4KyUsr+/oWK6zEYdai+JG29+G+epvt3n/GXH99DybdLUKYng7wU%0A+f6dKBJjMWqr2X6WWNlhPns5FYmxlP25oQ4iXDN91Q0JkXG8P3ohl09FUSEvJ+JoGPs27qXbSP1M%0AUgEe6L65W7ICxnRHIpEQtfnQXY/RYmJvYvacpSg99/7/8IN6wPOfteRjbnYZSO53P+H0yRKM/Bqp%0ADyOh8K99yK9cQ1lYRM7na5Da2WDSsnldxFrDg95DEkMpTb56FXM/D6Knrqz2+aXR73Oy0QTSdx6j%0A+a/vY+x8f1t+CFoeom8dsGomMj8PIqd+Ujdxugel8t5hbmvmbEX/pq6YGUkZ4u9OgLM1/1xTPf2+%0A9IBqgs3u57py9MWehDb34KWd5yiqYUU9vXqM6je9trN1fK5UqFYtCP/lKCfW7CL005eYc3YVvl2D%0AuLz3TOX2MwMWTwbg0/Yz+SDgeS78fIjxP72J0YOs7qGnNmrHpaq4bGnzCuubTuXq5kP02/SGaqUR%0A9ffCV/1JUWoORclZnF/5Cw37hCA1Mar5oHqI14OGjd5xnPSIBOQFxfy7ZDNm9la4tlVtLbBj2Ltc%0A3nIIRVk52TFJnFi6hcbDOmJgrIcfk56AevqBqrS7hD366jdUlJQx/MgKBu96j+R/L1MhL69czaPD%0Asslc+HgHJXUwzqGvNDQf0x0kEiLvcR3cWjdm+IY3OPbBz9w49gDj2feMW/2MdxuaGDH4vUn8+c6P%0A+h0zq6f80OWtcVzadoSsa3XwkKYeyyWAhj1bYGAkJeEuK4vXmj6HVO/jWK0m9ubqnrMUVimH7Bu5%0AMfjTF9k1Zw0rmkzmu77z8evbmtaT+tx/5B4wHpVB/6Nlqypu+hsrBkg4fYW3mkzkq6ELad6/LX3m%0APaP+LhRm5nF0zZ/IS8q4eugil/aeJXCg/sb3Hqb/02zVK1j4NSBq6sd6i0etPGCbNWvxxyR2GkTO%0Atxtw/GxxZT8064PPyfl0DYq8fBQ5eWQu/gRDVxdMQwLrINKCIDxKtZqksnjxYgIDAwkMDKRXr16Y%0Am5szbtw4FAoFO3bs4KWXXsLZ2RlTU1NmzZpFUlIS4eHhREZGkpaWxosvvoiJiQktWrSgd2/N/aXl%0Acjljx47F1NQUiUTC9u3bGTRoEK1bt8bIyIgBAwbQrFmzyokj27dvZ/r06Xh4eFT+vfT0dM6fv7PU%0A6cCBA3FycsLLywsfHx8CAwPx9/dHJpPRtm1bEhISKsNGREQQGxtL//79kUgkDB06VOeWP8899xy2%0Atra4uLgwevRoDh9W/eDfr18/jUkq+/bto3v37pibm5OYmIin5/0/RS2VShkzZgxS6YM9Cfzzzz8z%0AfPhwjZcuLUM783b0uspXYVYe5rYyjTBmtpYUZlTv5BRm5WFqaYbEQFIlrOq7hRl3Gh2tx/QkdPk0%0ANr/4KZf26J5so6hQcP1sNKc2/EP7iX0fKK01Kc/MxVBrhrWRrSVKhQK5jk6bxNQYv58WYOzhyKXQ%0ABcjVaZAYG+K1ZCoJC75DWc9P3ZVm5mOidT1MbGUoFQpKH6LjadfSh96/vk3Mj/u58N6jWUWiNDOv%0AxjTVRWf6YRRl5lXey7eZqeNYpBXHoqy8aqummNnKqoW7J6WStMs3OPHV77Sa1Pve4WvQOrQLH0Wv%0Ar3wVZOVhoZUWC1tL8nXk6YKsPMwszTXytIU6bQVVwhuZGuPfoyUR/9RNJzA4tDOLo3+sfBVm5VXG%0A4zZzWxkFGdU7N4VZ+dXKpdtP7xVm5NFmVHekRlJObay/LX3u5nHID7e1D+3KquiNla/8rDxkOu+t%0AOvzh7QEFhXZmYfTayldhVj5mNtWfdtE1YakwMw+T+6jjalKQnktJnuZTHTmJ6cicdD9B8KDKMvMx%0AttM8/8Z2qnunTEf+vh+ug9uTWpeDO1qKM/MwtdEmIcpqAAAgAElEQVRMg6mNKg3FWtekOCuv2lNT%0AZrayauFukxeWUJpTiIVz9f2d9ak0Mx9jrXxgXIt6+rbi5CwuvL0Bx7Z+2AZ51TKW90+Rn4uB1sod%0AEpkVSoUCZf69twhQZKZiYGNfV9Gr0eNUluqiLMhFYqF13i3U573g3uWNIjMVSZXzLnFwxfyNT6iI%0AiaLkuw9AqbjLt2unc2h3fozeWvnKy8rDUqucldlYkpupn7oh/WYats52ejlWUZaOMsj2/ssgU1sZ%0AxRl5mNlZ0mHO0xxYcO+nTRsPaEv8P3W3dV9Fdg5Sa817ycBadS8psmvOw8rSMgr/2Etp1BVkQ/ur%0AjpWZhaLgztNwyuISFDm5SB30c/5rIs/Mw1ArPxve7sPpqN8MTI1ptuF/mHg4EDH0rco+nLaKgmJu%0AffkrFTkFOAyv/sCIcHfyzDyMtJ5MNbK723UxosXGNzD1cODs0Lcpq8uJWTWwNTMmV6v/nltchkT9%0AWVX25iZYak0KcLMyI1O9vc9vUbd4oX0jXCxNkZkY8nxbb4rKyjlxQ//bdlV1t/qtNu0MfQgM7cz/%0AotdWvooeoJ1dpKOdbV6lnV1Uw7hUUXZB5cyjI5/v5PPOs1jRYjq7/vcDFnZW5KdmY2RmQvCobhz6%0A5BfykrMoKyjm6Be/Ymxhim/X+/txoyQrD1Nb3fWDdruiJCsPE636wUTdRjU0M6HJM105v3IHhclZ%0AyAuKCfv8N4wsTHHvFkhxmipflFXZRqIgMQOJgQGm93hy+l5q2842qdLOLkrP1YhjeVEpJVkFmDvq%0Abmfn38zAwFCKeS3T8CTU0yUP0EYtyazhOqjL2MKkLPZP+YRNAdP5pfNcko5EYGRuSlFKNo1Hd8PA%0ASEr0Twf0FvfbinVcB7O7XAft8TFTWxlF6uvQ8T6ug0+vYIatm8ehdzcQtvbvu4a9m0c53t1txjCS%0Ao65z7dDFh46/tvrKDw06BeDaqjGnPtX/6qolD1AuldSUBq1wvgPbcX3/g295c7/0MT5cmJlXGbba%0AsWwsqh3Hr39bru3TLIeCRnYl+WIcV/46TXmpnPQriZxbv48Wo7s/eJoe07I1OLQz70Wvq3wV6MjT%0A5g+Qp29/V3tsWalUknL5BodW/UbHiapJQPnpuRTnaa7Ekn0zHcsa6sEHJc/Mw1CrnW2oHt+rqf8T%0AuHE+ph6OXBj6FvJH0M7WpsjOrbEfWnGvfujveymLikY2rJ/uMEXFKPLykTrW/1iT8N+i+H/y+v+k%0AVpNUFi5cSEREBJGRkZw5c4Y2bdowbNgw0tPTKSws5KWXXqqcxNKqVSsqKipITk4mJSUFKysrLC2r%0ALKXl5VXt+G5ubpX/vnnzJr6+mvvJeXp6cuvWLXJzc8nPz8fH585eeBYWFtjb22tsuePqemffMhMT%0AE5ydnTX+X3XVlW3bttG9e3dsbFQVzdChQzl9+jSJiXf2rQNo1KhR5b8bNmxIWloaAP379+fcuXPk%0A5OSgVCrZt28fAwcOBFSzIisqKqqdy9vnKiAggC+/vLMMqYuLy0M9jfjMM8+wY8cOjZcuqlVMJlW+%0AbkXE49Zccy9EjyAfEsNiqn03Oeo6SCS4NPOsEtaX4txCMuJU+zcH9G9L77mj+H7MYmKORmh8v+tL%0AQ3j6k5c03lMqlFSUa56fh1UQHouJu4NGJW/RshHFV2+iKKq+fVPjr2ejlFdw+Zl3KpdUA5CFNMHU%0A2wXfz2bSKnIdrSLXIWvTFK/Fz9Nk7Zt6iWtNssLjMHd30Pgh0q6lD7lXb1FeVPpAx5J5O9Ptp3lc%0AeG8Tl77Uz3KTDyPzYjwW7g4aHXX7Fj7kPESa6kpKRDxWbg4anQfXFj5kXLuFXCuOKeHxuAR6Vf5f%0AYiDBJcCLJB15Rlvz4Z0Zu2WBxntKhQJlxcNXR2d3HmWu37OVr8SIODy08nTDIB+u64jfzagEkEhw%0Ar5KnGwb5UpRbQFrcnScomnYNoqy4lJuR8Q8dz7u5sPMYC/0mVr5uRsThrpWGBkG+OsulW+o0uGqU%0ASz4U5RaQHpdEcGhnnJs04K1zq1l0fg0T18zFxtWeRefX4NmqSZ2k524eh/xw28mdR3jJb1zlKyEi%0AjobNNetmryBf4sOuPaIYVhe+8xiL/SZXvpLC43Crkl8B3Fv4cEvHvZQSlYBEIqnc2x7AXV3HZarr%0AuLtJv3YL56YNNd6zaeBIzk39/JiRGxaHmbuDxg9G1i19Kbh6i4qHuHeMbGXYtfMjQ09b7t2P1PB4%0ALN0dNH4EcG7hQ5aOsjYtPB4nrbLWsbkXKRdiMJKZ0W3JJI0JKaa2MszsLcm7kVanaci6qLueznvA%0APGzp68rgs59rTHi5/bSwUq6fdtH9qEi4isTeSWOLGam3H4qk61Cq2XYyGTwOabOWGu9JXRuiSL93%0A/tC3x6ks1aXi+jUkdo4aE1WkXk1QJN+odt6N+49B6tdC4z0Dl4YoM1TnXWJhhfmrS5Af30vplq/q%0AdIIKwLGdh5joN6ryFRceg3egZt3g26IxMWEPvi92uwEd6TVec6DKvZEHaTdSahXn29JqKIMydZRB%0AqTrKIKfmXqSExeDVsyWmtjKGb5rPtLCvmRb2NTI3ewZ/9xrd3n228jsO/g2xauDIjaOReom/LmWX%0AryJ1ccKgygChcYAf8vjrKIs17yXHjxcjGzlU8wAKJcpy1coQ8vjrGDe5cy0lZqYY2FhTnpxaZ/EH%0AKLhYvQ8nC/alqIY+XJNvXkNZXk7kqPc0+nAALf5ZgZ3WMtxKhRKlvB5Wv3jC5IXFYarV7rBq6Uth%0ADe2O5qtfRSmv4MLIxdWuS33xd7YiJb+E7Cpb+0Sl5uFjb4G51goPPvYWXEvPR1ll6ZWkvGJcrcyo%0AUIASUFT5TAmUKx5gmZaHlBkej7m7AyZV2hn2DzkeoG8RO4+x1G9y5SspPA5XrXa2Ww3t7GR1O9u5%0ASjvbrcpYUlJ4PM7NGiKR3hm2VLXZYwGw83ahSa87W2IbmhjRoI0fieeuIpEaIDEwwMCgypCnRIKB%0A4f0/+JWho13hUEO7IuNiPA5VJhRLDCQ4NPci/UJMZVyqpgOJBIk6LoXJWZTlFWEXcKfPIGvgQEVZ%0AOUWp2fcdX13Sw+ORadVxTup2tnYa0sPjcdTRzk69oLp22ddu4eB/J46G5iaY2snIv5WBQ4AnHd8a%0Aq3E820ZulJeUUVjLNDwJ9bSue8mxhnspMzwee6002Aeq7iUAj6daYt3ozli5W9dACm5mUJSche+I%0ATtj6eTAmfBVjIr7mqR9ew8LNnjERX+PUunGt0lBTn+1Br4O3+jqM2DSfF8K+5oWwr7F0s2fId6/R%0AXX0dXFs1pu8nL/Dni59z+ZdjtYr3oxzvbhnaiUZdApl/fjXzz69m0DsTadiqCfPPr8ba9eEm+9ZX%0Afmga2glzR2umnPiUaWFfM/avxQBMC/uaJoPbP1Tcq6ZBu1xybOFDto5yKU1HueTQ3Iu0C5rXy7N3%0AMDePaJ5/fXqQ8eHku4wP59xIozinAJfAO/egQxMPpMZGJIfHVb7n5N8QmwaOxGuVQxKpVl0CSB9y%0AtarHtWy9sPMYi/wmVb4eJE8nqfO0aw15Onh4F6ZuWajxHYVCWblSVdq1m9h7OmFcZUU2Ww9Hsm9l%0A1CpNt+WHxepoZzei6OpNKnT0f/xXz0Ipr+DiyOr9n0el9JK6H2pzpx9qEuCHPE5HP/TT95GNGqJ5%0AAIUCyiuQWJhj9+YrSB3uTEgxsLHCwNaa8pv1P9YkCELd0st2PwBWVlbMmDEDIyMj9uzZA6i214mI%0AiKh8RUVF0a9fP8rKyqpN0lAoqg+eGlbZY6zqBJKqJBJJjZ/d/lzXvwHNDmsVxcXF7Nq1i0OHDhEc%0AHExwcDDDhg1DqVRWW02l6jGVSiXGxqqncXx9ffH19eXgwYNERERQUFBA165dAfD29iYuLk5j8GPx%0A4sWV5ykkJETjM8OH3GvNycmJgIAAjdf9OLv5AI26BNKkR0sMTYwIGdkNe28XLv6q6hw069ua57cu%0AAqAoO5+o3afpNXcU5raWWLnY0eOV4ZzdchBFhQITSzOGLJ7CttdWkXKp+tYB8Scv03xgewL6t8VA%0AaoBTY3faju9F9D79PLVQFBlPQVgsDf83AanMDNNG7rhOG0zqetU92uLI51iqtwGwD+2KeZMGXJu+%0AAqXWUowF569yoc10InrPqXwVXowlccVm4uas0ktca5IdeZ2ssDha/m80hjIzLBu50nTaAGLWq1aB%0AGHhkBQ5t7++H9dZLJxO78SDxW4/UZZTvKSvqOpkX4wj532iMZGZY+briP60/V9VpGnp4OU5t6n+y%0AQFWpUddJvhhH9zdHYywzw87XlbbP9+fCBlUcp+5fjkdrVRzPb9hP8+GdcQv2xdDUmI4vD6W8TE7s%0AfczkTzwTjWtLH1pN6oPU2BArd3vaTR9IjJ7yAMCJzfvx6xKEf49gDE2MaDeyO07erpz99SgAQX3b%0A8MrWdwAozM7n4u5TDJz7DBa2lli72NH3leGcUOfp2zwCvMi6ma63ON7L6c0HaNwlkKbqNLQe2R0H%0AbxfOq8ulgL6teWHr24CqXIrcfYq+6nLJ2sWOXq8M54w6DRtnfMbKp+bw2YA3+WzAm2x/cw15qdl8%0ANuBNbkbE3S0adeJxyA81Obp5H/5dggjsEYKhiRGdRvbA2duVk+p7K7hvW17f+t4jjqWm85sP4tMl%0AkMY9VXVc8Khu2Hu7Er7zOABN+7Zm8ra3ACjKLuDSX6fpOXck5rYyrFzs6PZqKOe18kNNwncew9zO%0Aki4vD8XQxIjmQzrg1tyb8J21G2y7LS8ygZywWJouVNUPFo3c8HlhANfX/QNAt2MfYdvW776PZ+Wv%0A+iGg6HrdTuqoKiPqOmkX4+g4X3X/2/q60nJqfyJ+Ut3/4w8ux1V9/0f8tJ+mIzrjrC5rW88cSkWZ%0AnIQDYcgLinEJbkTX957FxMYCE2tzui+ZTMblRJLP3XvCYG3kRF4nOyyOFlXqab/pA4j5UZWG/kfv%0Ar54uiE9Bnl9EyOJnMbIyx9DClKD/PUN+fAp5Wtsk1iXFjRgq4q9iOvJ5MDXHwKUBJn2epuygao9v%0A2dIfkDZWbfUhsbDCbMIrGLh4gKERxn2fxsDJjbLjD//E48N6nMtSAEViLIqEqxiHTlGdd2cPjJ8a%0AjvzILgDM3/kWqa+qLS+RWWIy5mUkzqrzbtRrOAZOrshPqFZxNA6dTEV8NGV/bXokaTmw+R8Cu7Qg%0AuGcrjEyM6D7qKVy83Ti2U7XiZOu+7Xh729L7Ola5vJzxCycT2KUlUkMpgZ1b0H3UU/yzYY9e4poe%0AdZ3Ui3F0Urf3bH1dCalSBk04sBy3KmVQs+GdcVGXQW3UZVD8/jCu/XmKdZ1ms6nfgspXYWo2+974%0AjpMf39kq1CnAi+KsfMoKivUSf13k0TGUXYrGZuZUJBbmGHo2wGrs0xRsV+Vh1+1rMWmhysMlFyOx%0Amjhatayy1ACzLh0wbRdC8ZETABT88gfmvbpj2qENEhMTbGY8R/mtFEov1t0kG4BCdR/Oa8E4pDIz%0AzBq54T59MCk/qsqW4KOfVfbhHId3qdziR7sPB5B//ioN3xiNqaczEkMpzuN7YerpTM6hunvi9klV%0AEJlAXlgsvgvHIpWZYd7IjYYvDOTWOtV1aX/sY6zV7Q7nEZ2x8GtAxNRPUNTX1qA6NHWyIsDZms+P%0AXaOgtJz4rEI2nL/OyKAG8H/s3WVcVFkfwPEf3aikiqKIiWIgdhcWrrJ2K+a6tmKssbomxrrWWphY%0A2K4dhN2CKAoWKqhgIN3xvJgRBxhQYRD1Od/PZ17AXC7/M6fP3Hsu4LD1It4vJV+it6tYjPD4JDbe%0ACCQ+OYUT/q958CaSdhWLoauhim2JIrhce8r7mATik1PYdCMQVWUlaprl76OjPtx7znufp9T42L+V%0ALUYlmf6tw/lFGH/hekB+kx1nq2ioUT3TOLtCa1sGSMfZcdJxdrOJXdEqooteUQMaj3HAe7cnaSmp%0APPb0ISEqjsajOqGqqY5ZdUuqd2/Kre2Svk7PtAidV42keLUyqGioYTejDx+eh/Ls8n0So+N4duU+%0AjUZ1QsdIH1UNNRr+/gupySk8v+r/RWl57/ecd3eeUkv6uReyLEaVIW15IO0fOnstwlTaPzxwdads%0A54YY21iioqlOtdGS/iHIXTJGfXX5PtVHd0TTSB8VTTWqjexAWnIKIVf8SUtJ5eHuc1Qf1RG90qZo%0AGupTY6wDTw5cytONK/BpnF1XOs4ubFmMakPa4idNQ0/PRRSVpuGeqzsVZMbZNaV93HMPSVvpt90D%0AS/s6lGxaFVVNdepO7kZU0Fte33hI3PtIrHo1o8aIDiirq1LIoii1J3bh/k5P0vJ4IdfP0E+HScuS%0ArUxZqjy0Lf7SOuwgM0b13+aOZZdPZamqtCwFS9eWStvXpt78/qjpaqFrbozNpC7cW3ccAM9hKznQ%0AZBKH7aZx2G4al5xciAv9wGG7abzzzdvNRR/zoaFMPtQc0hZfaT70l8mHO5nyobY0H566+/Dw6DU2%0ANRjP9jbT0l8xoR84M9mFK3/vQ0lFmVaLBnNxwe58uaD3W653r/v1T1bYTWJ1u6msbjcV92X7eHk3%0AkNXtphKZy4u3vlV9OD9nO9uaOKW/d7j/YgB2tpnG0zzuhPHe7zlv7zylTjbtUneZdum+qzvlOzfE%0ARJoGm0ztEoBeSWM0C+sSGZR/65Py1odrDW7Lben68FCZ9WHvHNaH01LT8NnpSf2RHdErZoBWYV2a%0ATu5GwMkbxMrslGFauTSxctqhx2e9KVm7AuVa2aCsqoJBmWJU79mMh6dufnWafoa2FeCGdK24grRO%0A1+zaBCOLonhL67RVa1uGytTpeyeuYydTp5vLrBU/u+5PiWqW1B/QGhV1VQqbGdF4qD0PpOvzD87e%0AJi4ihrZ/9EZNS4My9aywsrPl1t5zCklL9L1nRPk8psz03unj7BLD7dPH2bUv/kMh6fzHRDrO9huy%0AtEDH2ZlJ5qEPKTxqsGQeWroker27ECWdhxbfvyn9sbEJ3vcoNEBmHtq4Lpq1JfPQtJhY1K0rUWTy%0ASJT19VDW08VgyhiSHj0lwfd+QSZREIR8oICHg2aVmppK4cKFCQgIoEqVT8+rDg4OpkSJEpiYmBAd%0AHU1UVFT6bipPnjzJ8Zzm5uY8fZrxy8OnT5/SsmVLDA0N0dHR4enTp1SsKGmsIyIieP/+Pebm5vJO%0Al6OTJ0+iqqrKvn37MlzIcvz4cdzc3Bg9enT67wIDA9PT+OLFiwy7s7Ru3RpPT0+ePHlCixYt0NCQ%0AXGlpZ2fHkiVLOHHiBO3atcvy/+VdsPMtvXkYzN4xq2k3oy+FzYx48/gl2wctIVq6bZimnjaGFkXT%0Ajz/8hwsd5w1iwoV/SElOwffwZc4ucQOgUsua6Bjq03vD+Cz/Z3aFAQTdfsSeUStp6dSNLv+MIOZt%0ABL5HruC1WnFbCj4auhiLRcOxubOJlKhY3rieJnSLZGFbq2wJlLW1ADDp0RyNkibY+m3L8Pdv958j%0A0GkNia8z3vmelphESkQMyWH5v8XuxaHLqb1oEA53VpMUFcdjV3ceSb+E1C9bHDVtTQAqj+lE5TEd%0A0x8W2fbMAkhLw2/5YQL3nqdYE2tM6lak4tC2Gc7v2dOZt9e+bLFGUc4NXUFdZ0e6+qwiKSqOh64e%0ABGyVLDgVKlscVR1JmqzHdKTq6E9p6nBmPqSl4bviMHeXH87XGA/9toI2Cx0ZdXMVCVFx+Ozw4PY2%0ASYyGZYujJo0x8Jwv5xbtoePqUegY6vPaN5C9A5akP3e2u+tkStaugJKKMipqqkwM2ASAW19ngq4H%0AsKffIlrM7EOzqT2Ii4jh8VlvvBbsUlg6Xj8MxnXMShxm9MPAzIiQx8GsH7SIKJk6bSxTp93+2EC3%0AeYOZeWEFKckp3Dp8iWNLdmc4p55x4fS/l2Xr0IgeC4ek/zxkgxNpaancOHABt6kbcp2G0IfB7Bqz%0ACvsZfSliZkTo45dsGbQ4Q7tkJJOGA3+44DBvMFMuLCclOQWfw5c4JW2XYsKiMpw7JiyS1NRUIkLC%0AAMn2kZ1l0tB/w0TS0lLxPnCR/XlIQ05+hPogz6uHQbiMWU73Gf0xMDPm9eNgVg5aSORbyTaOWnra%0AmFh82sVsjvtyDEsYoayigpKyEv8GSB45Nr35GAzNjBnnKrlrQU1DnR6zHOk+cwAPrz3gn35zFRbz%0Am4fBHBizmjYz+lDIzIi3j1+y0zFTH1f6U1k68sdG7Oc5MubiP6Qmp3D38GU8Fu8BoJCZEaM8JAs2%0AKuqqmNeqQF3HNoS/fMeq5k5EvQlnx8DFtP2zH01GdSLi1Xt2DfmbDwrc2eP2oH+wXjKYlnfXkBQd%0Ax4utZ3m+WdI/6JYzSy87Zcc5UHZsp/Sy08hjIaSl8fifQzxedhAADZPCJMfE52oXlrw4PmwFzZ0d%0AGXR7FYlRcdzb7sFdafkvItPWvvDy5bLzHtquGYWWoT5vfAP5r/8SUuIlbe2xwctoPKsPfc8tQUVD%0AjeCL9zgyYEn6lvD56dKQ5dguHkRHX0k//WSbO49l+umP+WA1thNWMv1067OSfvr+8sPc/+cQ5/su%0AwWZOPzrcXklqQhLvvZ9wod8SUr/hTioAsatnozVgHPr/7CEtPpZEz6Mkekh2YFMpZo6ShmTsFL/P%0ABU1Ax2kxSrr6pLx8RsxiJ9I+KOZuoq+lqLa04/nF6JoZoqQqaat6P5H024caOxHzMv8e6xC3fh6a%0AfUaju2gnaXGxJF04TtI5yYKOStGSoCGJP+HgZjQA7bELUNLRJ/X1c2KXTSUtXPK5q9W3g9RUdGs0%0AyHD++O3LSb6W/4+6C374glVjltF3hiNGZia8fBzEYse5REj7Bm09HYqW/tQ3LPVYjZGZMSrSz3tr%0AgKSNndD8d26duc622RsZMHsIRmZGhL8NZ+vsjdw4eVVh8R4fvoIWCx0ZfEvSBt3d4YGvdLxnIDPO%0Afn7Ol0vOe2j3r6QNCvUN5HD/JaRIx3vR0nHER2kpqcS9jyIh4tO20NomhYh5+/nHZuXVu8mzMZg2%0AHrNTe0mLjiX6wBGi90rGCWqlzVGSzn+iXPegpKqK8T/zUNbTJfllCGFzlpJwU7L4H3f+Ch+WrcFg%0A2jhUihQhwc+ft2OmQh6/OP0S/oOXYLlkOLV8XUiJjiVk2xlCNkvmcNrlzFCR1meTns3RLGlCnQdb%0AMvz9m33neTJxLc9mbaXU1F5UPb4AZU014h6/wt9xEXGPX2X+lwXCppnkDsJk6U6iH3++7Vlwu17m%0A5O6gv6m4ZCiN7q4jOTqOl1vPECx9FIOOTL4U79kUzZLGNPbfmOHvQ/ZdwH/C+m8a8+L21Zjjfp9W%0AG7zQUVeli3UJukkvUnn2IZZYaR9roqvJio41WOwVwIZrTymqp8myDtUpWVgbgIVtq/L3hYf02HGF%0AhJRUyhnpsaqTDYUzPTYoP1wYuoI6ixzpfEfSvz1y9eDhFpn+TdpOVRnTEWuZcUZ7af92d/lh7i0/%0AzC8XFqMj07/1fCrp3/5rpJj+7e3DYA6OWY2dzDh7l+MSYmTG2QYy4+xjf2yk/TxHRssZZ6ckJrPL%0AcQnt5zvS4LcORL+LxGORG4+kX04+v/oAr2X76e4yHg0dLZ5fe4DbkGXp594/ciWtpvdm6In5qGqo%0A8+bBC3b2X0Rc+Jffbew+bAUNnR3p5S3pH/y3e/BAOq4oLDOueOnly82Fe2i+ZhSahvq8uxPI6X6f%0AxqieI1ZRZ2ZvHE7NR0VDjTD/F5zqu5gEaSw3FrqhrK5Kx6OzUVJV4dnxG1yZuU1+UF/p1LAVNHV2%0AZMBtSdnx2+7BPTnj7CAvX64678FOZpx9TGac/ezMbS7N2UnThY6S9+885Wj/JaSlpBIT8oFjA5ZQ%0Ab0p3ao76hZTEZAL2XeDaor0KScPP0E97Dl1BA2dHevhI0hDg6oG/TFlSkylLtxbuoenaT2XpTN9P%0A+XDjr500+mcY3W+tICk2gYBt7jzYJGmDEzKtc8S/jyI1JZXY1xnTnVtHh6+g5UJHhkrzwXeHB3dy%0AyIf2/45CW5oPh3LIh1SZfDCrXQHDcmY0ndWXprP6ZjhuSzMnovLYTn3L9e7oTOtlcRExpCQmERmS%0At/z4VvVBtl4oqSrL/ZvcOj1sBU2cHeknbZfub/fAL5t26ZrzHlpJ26W3voEcl2mXALSNJY9SjnuT%0Atd4OfiTp45TVJF9/DbarCYBLOcevjvngbytou9CR0dL1Ye9M68Pq0pifnvPFa9EeOsmsD++RWR8+%0A//c+1HU1GXRyPsoqKjz28OZUpkfl6BrLb4deXH3A0fHraDyhC78sH0FsWCT3/7vK5dW5GzP+DG1r%0A6MNg3Masxl6mTm/NVKdl14oP/uGCw7xBTJLW6TuHL3NaWqc/BL9lc39n7Gf0pc3UnsSFx/DA/TYn%0AFkhu/EhOSGJzf2c6zRvEDO91xLyP5NC0jTy7rrjvU/wGLaX8kmHUv7uBlOg4Xm09zavNp4CM859i%0APZujWdKYhv4Zy07IvvM8nLCO8kuHUbRLY5B+r9nw4RYAAiasI3Rf/t64/NZpNobTx1Hi9B7SYmKJ%0A2n+U6D2SMqpm8WkeGum6FyU1VUxWzEVZV5fkVyG8n7OU+BuScd7bCX9iMPE3ih/cgpKGOvHXbvNm%0A9LRvsr4nCMK3pZSWlrua3bx5c4YMGULPnj0BSEhIYOfOnaxYsYLDhw+zf/9+jh07xrp16zA3N2fH%0Ajh2sXbsWT09PlJSUaNKkCT169OD333/H19eXcePGoaamhoeHB9euXaNfv374+vqmX9hx7NgxZs6c%0AycaNG6lcuTJHjhxh5syZHD16lNKlSzNz5kx8fX1Zu3Yt+vr6LFiwgGvXrnHixAlUVFSoUKECGzZs%0ASN/NpFu3bjRq1IhRo0YBsGTJEu7cuYOrqyu9evXCysqK6dMzbvEVHh5Oo0aNWL16NRoaGvTr14/2%0A7dsze/Zs4uLiGDhwIC1atGD8eMkA9cmTJ7keeHcAACAASURBVPTq1QsjIyOcnJxo2rRp+rk2btzI%0AypUrmTx5Mh07dkRTU5PAwEBcXV3Zt28fy5cvp0WLFqxcuZILFy6wZ8+e3GRTFtNL9/r8Qd8x+8Ss%0A25v9aALRKugQ8iwpF4+f+t68ypdL9L6t10o//jblmvz4Zaly0pdvG/29uqD2/T8K43PM0vL/C4L8%0AViv+x3/q5FP1H78+mCT/+JPeNm3y91Ec+e3w6aKfP+g759ChYC7UUaShJzQLOoQ8q5um+/mDvnMO%0AJj/+lsZBwfm708S3UPveooIOIc/OV55a0CHkWb1ZJgUdQp4dmJO3x598D56q/fhjJbOUH38emvDj%0AJ4GknyAN+t/2WvJ8Ef7jT+F4r/zjz6WNUxW24X2B0fjBu4cPP34WoP2D5wFAyE9Qn1vHfT87nOSW%0AhdmPP2YFKHX7bEGHICjQGdPuBR3CN9Eq1K2gQ/hm8vQ17dy5c5k/X7JVs4aGBlZWVri4uGBubs6I%0AESOIjIykV69eJCUlUalSJTZs2ICWluQL+tWrVzNr1iy2bNlCjRo1cHR0xNXVNdv/1b59e16+fMmk%0ASZN49+4dZcqUYdOmTZQuXRqAKVOmMGfOHLp27UpiYiI1atRg8+bNqKh83Uj76dOn3Lp1ixkzZmR5%0Ar3DhwrRo0YL9+/fTq1cvlJWVad++PR07diQiIoLGjRszfPjw9OMtLS0xMTEhNDSUBg0y3sk4aNAg%0ASpUqxdatW1myZAnJyckYGRlRv359Dh06RNmyZb8qbkEQBEEQBEEQBEEQBEEQBEEQBEEQBEH4maT9%0ABDc8CxnleicV4cckdlIpeGInle+D2Enl+yB2Uvk+iJ1Uvg9iJ5Xvg9hJpeCJnVS+D2Inle+D2Enl%0A+yB2Uvk+iJ1Uvg9iJ5Xvg9hJ5fsgdlL5PoidVL4PYieVgid2Uvk+iJ1Uvh9iJ5Wfy2nTHgUdwjdh%0AF7q7oEP4Zn6CrlcQBEEQBEEQBEEQBEEQBEEQBEEQBEEQBEH43omLVARBEARBEARBEARBEARBEARB%0AEARBEARBEIR89xM88EIQBEEQBEEQBEEQBEEQBEEQBEEQBEEQhJ/Nj/8wMCEzsZOKIAiCIAiCIAiC%0AIAiCIAiCIAiCIAiCIAiCkO/ERSqCIAiCIAiCIAiCIAiCIAiCIAiCIAiCIAhCvhMXqQiCIAiCIAiC%0AIAiCIAiCIAiCIAiCIAiCIAj5TlykIgiCIAiCIAiCIAiCIAiCIAiCIAiCIAiCIOQ71YIOQBAEQRAE%0AQRAEQRAEQRAEQRAEQRAEQRAEIbPUgg5AUDhxkcr/me5KUQUdQp4cVNMv6BDyLFmpoCPIu7upEQUd%0AQp4VU9Iq6BDyLCQtvqBDyDNNVAo6hDxTVvvxy5LGT7CxWpzSjz9MfaDx49eHIOXkgg4hz9R+guGx%0A69miBR1CnkT9+FnA/iNGBR1CnpmrpRR0CHkW8hP0Ddde/tj1GeCy5o9fluIrTy3oEPKssd+Cgg4h%0Az+5UH1/QIeSZu/qPP96LTfvx63S06o8/h0siraBDyLOEn+CrBjXlH38uXTr1Jxh8/wSClH/8tlU3%0A7ceuDyapP/6ifeyPnwSMUn/scgSwXvPHXxuzeffjz0MBJhZ0AIIg5OjHb/EFQRAEQRAEQRAEQRAE%0AQRAEQRAEQRAEQRCE7564SEUQBEEQBEEQBEEQBEEQBEEQBEEQBEEQBEHId2I/P0EQBEEQBEEQBEEQ%0ABEEQBEEQBEEQBEEQvjtp/ATPNBMyEDupCIIgCIIgCIIgCIIgCIIgCIIgCIIgCIIgCPlOXKQiCIIg%0ACIIgCIIgCIIgCIIgCIIgCIIgCIIg5DtxkYogCIIgCIIgCIIgCIIgCIIgCIIgCIIgCIKQ78RFKoIg%0ACIIgCIIgCIIgCIIgCIIgCIIgCIIgCEK+Uy3oAARBEARBEARBEARBEARBEARBEARBEARBEDJLVSro%0ACARFEzupCIIgCIIgCIIgCIIgCIIgCIIgCIIgCIIgCPmuwHdSad26NYMHD6Zr165f9Xd9+/alWrVq%0ATJw4MZ8iy9mBAwdYunQply5dKpD//62omRlT/K/f0K5RgdTYeCKOnCdk0TZIS8tyrEGvNhgN6oiq%0AqSGJz18T+s9Oos5cA0BJQ51ifwxEv1VdlHW1SXgSRMgSV2Iu3VFYrFb2dWk0siOFSxrzPjAED2c3%0Anl64K/dYzUI6tJ/nSKm6lUhLS+WRhw8nZ24lOSEJAFOrUrT5sy+mVqWIeR/JrR3uXN1wPOvno63B%0AiLOLCLx8n/8mrgNAXUeT5pO7U9HOFk19bZ5cuMvRKS7EfYj+6jRVsa9L4987UkSapjOL3HiSTZq0%0ACulgP88RizqSND308OHYn5/SBFDNoSH2cwZw3fUMZ5zd0n+vpKRE07G/Ur1zI7SL6PHhxRvOrz7M%0AvaNXvzrmz2nQoSFdRnbDtKQprwJf4bpwG3cueGd7vGXVskxY5URkWCRTOjlleK++fUO6juqGqXlR%0AosIi8Trgye6/d5Imp3zmRU37erT5/VcMS5rwJvA1hxft5MEFX7nHahfSoee8IZSrY0VaWhr3PG6z%0A589NJEnzoXy9ynSc3IuilmbER8fhe+YmB+a7khSfSK8Fw6jza6MM51NWUeH6wfO4Oq1RaJoa2Dek%0A88humJY04VXgK7Y7b+POBZ9sj7e0Lsv4VU5EhUUyxeFTPnQZ1Y0uI7tlilmZBzfv82eP6QqNObO6%0A9g3oNLILxiVNCQl8xW5nV+5eyL5NsbC2ZNSqCUSFRfKnw5T031eqW5kZbnNJjE/McPyaccu5dvyy%0AQmO2tq9Ls987YVDSmHeBIZxatJtHOdTpTvMcsahjRVpaKgEePvz355b0Ol2mnhWtJ3XHtFwJ4qPj%0ACPDw4di87STGxANQt28rGgxsg55pESJDwriy7TRXtp7Ocxps7OvR+neH9Prw36Jd+OdQH7rPG5xe%0AH/w8vNmbqT78MrknptL6cPfMTQ7O306SNC+UVVXoOKknzQa3Z83AhTw4p5g+o6p9XZr/7oBBSWPe%0ABr7m5GfywWHeIMpI88Hfw5vDMvkgq++68RSvXBrnhqPTf6esqkLbST1oOLgdmwcu4qGC0vCRvpkh%0ALecOpJiNJUkxCfgfucL5hXvk9tM1BtpRo18rdEwK89b/BZ6zXAm9+wyQ9IvNZvXBomk1lFVVeOsf%0AxLm5Owm581Sh8WaIx74edr93wqCkCW8DX3Nk0W4CcihLXecNplydSqSmpXHfw5v9f25OL0vKqip0%0AnNqbWr82QkVVBf8Ld3Gbup7YiBgAmgxsS4M+rShS3JCQh8G4TXMh+F5grmPXNTOk0byBmEo/98f/%0AXeFaNp97lYF2VOnfCm2Twrx/8IJLs1x5J/3cAUq1sqHu1O7olTQmIjCEK3N2EnzhHgCGlUtRf0Yv%0AjKqUJiUhieCLflyevZ34sKhcx/6RnpkhTeYNpKiNJYkxCTz67wpXsklD1YF2WPeXlJ13D15wYZYr%0Ab6VpcNgzjaK25UhLSU0/Pvzpa3a3ngaAsXVpGkzribG1BUmx8dxxOYn3uqxjqi+hb2ZI67kDMash%0Aifn+kSt4OcuP2XaAHTb9WqFrUpg3/i84O8uVkHuSmFU01Gg5sw9lW9RAVUONF1cfcHLqJuLCoylZ%0AuwI9XCdnPJmSEqoaaiwo1QfzupXo7TaN5Ex9xpFxa/E/fj1X6cqOjpkhdRcMxNjGkuSYBAIPX+HW%0AAvnpVdXWoN5CRyw7N+BgYycinrxWaCyf8y3b1cqta9FybGcMzU2JDAnj/IZjXN/tkec0/Ax99Efa%0AJYywWTAAA5uyJMcmEHToCnfnu8ktOyraGtRc5Eipzg052WgiUY9fZzhP9Tl9Ma5TkbS0NMK8n+Az%0A05XopyEKizWz6vb1aCXTNxz7TN/QZd5gytapRJq0bziQqW/4ZWpvbKV9Q8CFu+yR6Rsa9LWj8cC2%0AFDItQkRIGBe3neLC1lP5ljbNEkZUWDiIQjXLkRwTT+ihyzyZt0tuvpj1a0nJYe3RKGZAXGAITxfv%0A5d3Jm/kWW15dunaLqXOWUNumKkv+mlrQ4WSgbmaM+fxh6NqUJyUmnrD/LvJygavcz924T2tMh/yC%0AWlEDEp6F8GrpLsJPf2rbdWpWwHzOULTKlyDx9XteLd1N2KHz3ywtte3rY/97F4xKmhAa+Ip9i3bg%0Al8P8p7S1JcNXjiP6QxRzHTLmS4U6VnSZ3AezciWJDo/igps7R1btz+8kUM++AQ4ju2JS0pTXga/Y%0A5eyKbw7z0DLWloxZNZGosEimO2Tsn7V0tRg4ewi1WtclNTWVq8cus2WWC0kJidmcLXeqZerjTnym%0Af/g1Ux93SNo/FClhxNSLK7PEd2rJHs5vOAZ8mjs0GtyOTQqcO3zLtvUjdW0NppxZyqMrfuyaqNj1%0ADFDsOk3FhtZ0mNiDYmVLEB0WydFle7h+8ILCY85MUfMhW4dG9Fg4JMPxSkrKRISG8Vej0XLP97X0%0AzAxpLjPvDDhyhYvZzB2qD7SjmnTe+c7/BV6zXHkjnTtoFNKh6aw+lJbOO9/5B3F+7k5C7zzFrHYF%0Aft0ufxy+zLyPQtJRxb4uTX/vRBHpeO/Mot08zqE+/5JpvHdUZrxnWrEk7ab3pXhVCxJj4vE7cZ1T%0AC3aSkpSCRd1KDNo9I0t93zduDX7Hr+UpDdXs69JC2ia9C3zN8UW7eZhDGjrPG4SlNA0PPLw5KNMm%0ATZPTJp1csodz0japSuta2EnH3REhYZzbcIxrChh3V7avS2OZNXx355zXu9vPc6S0zBr+8ZkZ17ur%0AOjSk/dwB3Nh2hrMy691Nx/5K49EOpCYlZzjnsgZjiHkXmavYdaXz6I9rAY/+u8LVbOqCtXQtQEe6%0AFnBRZh4NULqVDfVk1gIuyawF6JoZ0nBWX4rXqUBqciovvO5wcdZ2EiNjcxW3LEWtI6lqqNFoSnfK%0At6uNmrYGIb5P8Zq9g3cPg9E3M8TRc3GW86lqqrO+3hgiX77PUxr05KThQg5pqC7TJnnItEma0jbJ%0AQqZNkl0L0zMzpNmffSkhzYdArzt4zd5OggLyITs/0nr3z1CWBEEoWPm+k0rz5s3ZtWtXht9t2bKF%0A+vXrExgYyKlTp9IvUAkKCuLkyZP5HdJX6dGjB5UrV+bt27cKPW9aWhq7du2iS5cu2NjYYGNjQ4cO%0AHVi/fj3JycmfP8E3UmrNHySHviegyRAC+0xHv3U9jBx/yXKcfpv6FJ3cn+BJK7hfvSfvtx7FfOVk%0A1EqaAmA6rhfatSrz+NeJ3K/Rkw/73Cm9fjoqhoUUEqepVSk6LR2Gu/Nultj8xlWX43RbPxa9ogZy%0Aj+/gPBg1bQ3WtJrEhvbTMS5rRoupPQFJp9hz00QCL99nWe2R7B+5koYjfqFiG9ss52k6vgsauloZ%0Aftf6z76UtC3Plq5/8Xet34mPjKHT38O/Ok1FrUrhsHQYZ5x341zzNy67HKfnurHoZ5OmXxYORl1L%0Ag1V2k1hrL0mT3ZSe6e+3/2sAdfrbEfEqa8dt27sFNbs3ZVs/Z+ZbD+bs4j10XvYbphVLfnXcOSlt%0AZcHopeNwXbiV/jX68N+GQ0zZ8AeGRQ3lHt+4UxMmr/uD14FZv2gxr1CKccsnsGORK30q92B23z9p%0A0b0Vbfq2VWjMJaxK0W/p7xxy3smkmoNxdznK0HUTKZxNPvReOBx1LQ3m2E1gof0UipY1o9MUyWRa%0A10CP4S6TubrPC6fqjix2mIZlrQrYj5Nc5LFz6jrGVOiT/hpn1Y/QJy+5deyKQtNU2sqCUUvHst15%0AKwNs+nLE5TCT1+ecD5PWTeX1s1dZ3tu3cg89KnTJ8Lp72ZfLR/P3Ar5SVqUZvnQ0u51dGW7Tn+Mu%0A/zFu/RQMsklDg06NGbduMiHP5H9p9zboDQMqdM/wUvQFKsWsStF16XBOOe9mbs3hXHQ5Tp9147Kt%0A078uHIK6lgb/2E1ilf00jMsWp620TusZF6b/Jieu7/Tgr2pDWNtlFqVqlafV+C4AVGhanbZTe7Jn%0A/L/MrjKIvRPW0GZyDyo0q56nNJhZlaLv0hEcdt7JlJpD8HA5xpB1E7KtD70WDkNDS4N5dhNZZD8V%0A07JmdJzSG5DUh2Euk7i67xyTqw9iqcN0ytSqSPtxkjGBupYG4/fNRqeIHsrKihuuFLMqRbelv3HC%0AeRd/1RzGBZfj9Fs3nkLZpKGzNB/+tnNihf00TMqa0W5KryzHVWxeA8t6Vhl+p6alwW/7ZqFdRFeh%0AaZD1y/qxRIWGsaHhePb0WkDZ1rbUHNQmy3FlWtagwfjOHB+3ljU2I3h61huHzRNR09IAoPWSIWjo%0AabOp2STW2I4k1DeQXzdPQFlVJV/iNrMqRe+lv3HEeRfTag7F0+UYg3LIhx4Lh6KhpcECOyeW2P+B%0AaVkzOsjkg71TD0pal8G5zST+ajyG1JQU6vVsAYCtQyPaje/K7inrmVJtEJd3ezBs82TUtTVyHX/r%0A9WOJCQljZ4PxHO25AIs2tlQdnPVzL9WyBrXGd8Zj7Fq22ozg+Vlv2m6eiKr0cze0MqfZ30O5/NcO%0ANlcZhu/Gk9iO/xVlVRWUVJRpt3Uiod5P2GrzO24tpqBlpE+jeQNyHbesttI0bGswnsM9F2DZxpbq%0ActJQumUNao/vzNmxa9loM4JnZ72xl0kDgOfkjawt55j++niBikZhHX5xnUSo9xM21xzJf72dse7X%0AEsv2tXMV86/rxhIVEsaaRuPZ1XsBFVrbUktOeS/bogYNx3fm6Pi1rKg5gsdnvekqU96bOHWlmLUF%0A2xxmsa7pRFCC9kuGAhB0PYDFFRwzvC4uP8j9I58u3A0PepvlGEVfoALQzGUssa/D2F9vPKd6LMC8%0ArS1WQ7KmV8u0MB1OziUtNVXOWfLft2xXS1SzpOfykZz5ey+zqg7iyBxXOv41kNK2FfKchh+9j5ZV%0Af+NY4kI+cLzuOM53m49ZW1vKDc1adjRNC9Pq1NwMF5nJarB5PPFvIjhqO5rjtceSFBVH3bWjFBZn%0AZsWtStFr6W8cdd7FjJpD8XI5xsAcylK3hUNR19LA2c6JpdK+wV6mLLWX9g2L20xibuMxpKSkUFfa%0AN1RqWp0OU3uxY/xqplYZyI4J/9J+ck+smtXIt/RZb5pAQkgYl2qPwrvrXEza1aLk0HZZjjNuXxvL%0A6b14MHYt58s7ErTxJNbrx6JZyiTfYsuLTTv2smDZGkqVLF7QochluWEKSSFh3K0/nIc9/6RImzqY%0ADu6Q5bjC7ephNrUfzyasxKdyH95sPkaZNU6om0vWNNRMilBu63RCNx7Bu3IfXsx0odjIzqgU1v0m%0A6ShpVZrBS0exz3k7o2sO5JTLEUatm0SRbOpH3Y6NGLnWiVA58x+D4kaM3fQHl/Z7MarGANaM/Js2%0AQztSr1PjfE1DKSsLRiwdw05nV4bY9OOYy2Em5DCHa9ipMRPWTZE7DwUYvmgkGloajGo4DCe7MRiX%0AMKFOu3oKjVm2j5st7eP659AudZH2D0tz6OOmVeif4fXxAhU1LQ1G5MPc4Vu2rbLajOuKpp5Wlt8r%0AgiLXaYxLF+W3jZO5tu8ck2wGsXX8KrrMHEDp6mXzJfaPFDkfunnwAhMr9Mvwur7vHN7HFHfjWYf1%0AY4kJDWNTw/Hsl847bbKZd9Yb35lT49ayTjrv7CQzd7CTzju3NpvEeum8s5N03vnyegAryztmeF39%0A5yABRxSTjqJWpei8dDinnXezoOZwLrscp1cO471OC4egpqXBCrtJ/Csd77WWjvfUtTUYsG0KQT6P%0AWWj7G5v7LKBSq5o0Gvapf/kQ/JbZFQZkeOX1ApXiVqXosfQ3jjvvYlbNYZxzOc6AHMpNV2mbtNjO%0AiX+kbVL7TG3S1Ar9M7w+XqBSspolvZeP5NTfe5lRdRD/zXHFQQHj7o/r3Wedd7PY5jeuuByn+/rs%0A17s7OA9GXVuDf1tNYn376RiVNaPV1E/r3e3mDKDOAPnr3QC+By4yt8LADK/cXqAC0Gb9WKJDwtje%0AYDz/9VxAmTa2VMthLcB97Fo2S+fR7TKtBTT/eygX/9rBxirDuLPxJLWlawEA7TdPICEylm11x7K3%0A3QwMypeg/vSsc6bcUNQ6UuM/emJWuwI7HWazrvZoIoPf03HDWAAiX77nn/KOGV4nnTbw6vZjhVxU%0A0HH9WKJDw3BpOJ69n0lD/fGdOTFuLWttRvBEmgbVTGthm5tNYq3tSEJ8A3GQWQtz2CTJhw31xrK9%0A/QyMypegyTTF5IM8P9p6989QlgRBKFjf/HE/hw4d4t9//2Xjxo1YWFhkeO/06dOcOpV/dy59rceP%0AH/Po0SMaNGjAwYMHFXruyZMns2XLFiZMmMD169e5fPkyEydOZOfOnYwbN06h/yu3tKzLolnJgtcL%0At5AaFUvis9e8czlEkZ5ZOxplTXVCFm0j9tYDSE7hw54zpMbEoV2jouRcVcoSfe4WySHvISWVD3vP%0AoqytiYaFmUJirdGjKY+87vDY8w4pCUncO3SZN/7BVHVokOVYHSN9KtjZ4rHIjbgP0US/Cef8ioNU%0A79oYZVUVyrWogYqaChdWHiQpLoGQe8/w3u2JTc/mGc5jUrEkVX6ph8++jHdOlW9pw9UNxwkPekti%0ATDynZrli2bgquiaFvypNNbs35ZHnHR553SE5IQnfw5cJDQimWjZpqmRny9nFbsR+iCbqTTheKw9S%0AQ5omgIhX79jY7S9iwrIOxItbW/D85kPeP31NWmoaDz28iQ2PxrSi+VfF/Dmtethx2/Mmtz1vkZSQ%0AxPlD53ju/4wmvzaTe7yahjqTO03koU9AlvcsKpchOjyKm+43SE1N5dXTl9y/7odFZUuFxly/ewv8%0APL3x8/ImOSGJG4cv8irgBbUdGmU5Vs+oENXsavHf4l3EfIgi4s0HTqzcT72uTVFWVcHU0gxNHU2u%0A7vUiNSWV8JAw/Lx8KFm5tNz/3dyxPWEv33HfK/s7y3KjZQ87bnvdypAPL/yf09ihqdzj1TTUmdLJ%0AiUfeDz977nrt6lPEuAhnduZvW96sRyt8vG7j43mbpIQkLh06T5D/cxo4NJF7vJqGGjM7TebJF6Qh%0Av9Tq3owATx8CvHxITkjC5/AlQgKCqCGnTusa6WNlZ8upxW7Efogi6k04nisPUrNrE5RVVVBWVebg%0AVBdu7T0nKUvB73h0zhfT8pILy8ysLQh9GEyQzxPS0tII8nlCSEAQxbMpa1+qfvfm+Hn6cF+ahpuH%0AL/IqIIha2dSHqna1+G/x7vT6cHLlfurK1AcNHU2uydSH+17elKgsGRto6GhyZY8X2xW8i1DtbPOh%0AYZZjdY0KUdmuFifT8+ED7isPYivNh4/UNNXpOHsA59cfy/D3Gjqa3NzjxV6ndQpNw0emVS0wqWTO%0A+QW7SYyKI/xZKLdcTlC1V9Y2tVrv5tzbc54QnyckJyRxfe0xSEujTEvJl3EPj13HfeY24sOjJf3o%0A3vNoGxVC21A/X2Kv270592XK0q3Dl3gdEEQtOfmgZ1QIa7taHJWWpcg3Hzi18gB1pGVJTUONhn1b%0AcWD2FiJCPxDzIYqto1bgvvY/AKq0rIn3sas8veFPSmIyV3a58+HlO6q0rJmr2I2rWmBoZc5V6ece%0A8SwU3w0nqCTnc7fq3Rz/ved54/OElPgkfNYeA9Io1UryuVsPasOjA5cI8vIlJSGJALfzHHL4i9Tk%0AFLRNCqNjWoSH+y+SmphMQng0gSduYFSldK7ilmVS1QIjK3Muy6TBe8MJKstJQxVpGkKlabgtTYNF%0Aq89/kVvUphxqOppcXbyX5PhEwh6+5Pa641Tu2fSrYy5qbYFpJXO8FuwmISqOD89Cue5ygho9s8Zc%0Ao3dz7u49zytpeb+67hhpaWmUbVkDJRVlqnVrwsUVh4h6HUZ8RAznFu+lbIvqcsdq+sUNqT24LZ7z%0Ad2V5Lz8ZVrXAwMqcW/N3kxQVR1RgKPfXn6BC76zp1TTU5+bcXfgsyf874OX5lu2qdmFdPFcf4v6Z%0AW6SmpBLg5UOI/wssalfMUxp+hj76oyLVLChkZY7v3F0kR8URHRjKw/UnKNOneZZjNQz18Z27G7/F%0AWcuOkpoKjzad4u783aTEJpAcE8+Lg5cpVKGEQuKUp2735jzw9OGBNB9uS/sG22zKkrVdLY7J9A2n%0AVx6gtkzf0KBvKw7K9A2uo1bgIe0bSliXIeRhMC98HpOWlsYLn8e8DgjCTEH5kJletTLoVi7F4zk7%0ASYmKIy4whBdrj2HWN+sXuyqa6jyZt4uIGwGkJafweqcnydFxFKpZLl9iyyt1dXV2uSzH3Oz7u0hF%0Au6ol2lalCZ6/lZSoWBICXxO6/j+MettlOVZZU52XC12JvulPWnIK73afJSUmDl0byZdxRr3tiL7+%0AgLD9XqQlJBHpeRu/lmNICf/6HVNzo0n3lvh63sbX67akbzt8geCAF9TLdv6jzlyHqTz1eZTlvUJG%0AhTjv5o7XjtOkJKcQeOcxfhd9KV/bSs6ZFKd5j5b4eN3CRzoPvSidwzXKIQ3TO03isXfWNBiZGWPb%0AqjabZq4nOjyKsJD3zO87i4sHzyk05trdm+Hv6YO/tF3ylrZLOfVxJ6T9Q+SbD5xdeZBamfq47Gjo%0AaHIjH+YO37Jt/ahYRXNsfqnP9X2KzY+PFLlOU6lRNT68DuP89tMkJybz5GYAV9w8qNdN/jqVoihy%0APpSZedUyWDWvwemVBxQSq2lVC4wrmXNBZt552+UE1nLmDta9m+MnnXemJCRxc61kHP5x3vno2HU8%0AZead96XzTi0580694obUHNKWC/MUMw637d6Mh54+PJR+5ncOXyI0IIjqOayznpEZ73mtPIiNtD7r%0AGhXiodcdPJbtIyUxmXdPXuF34jql8zgm/Zw62bRJNtnU5yp5aJO0C+vivvoQftJxt7+XD6/9X1Am%0Aj2m0ka7hP/KUrHff/cwafkU7W9wXfVrvll3DB4h4+Y5NXf8i9n3uLzz5UsbSebTsWsCdDSewklMX%0AKmdaC/CWzqNLS+fRVQe14aHMWoC/gBDuSAAAIABJREFU23kOSNcC1PW1eeMbyNUFu0mOTSAmJAz/%0AvRcoXidvFwiBYteREqJiOTd3J1Gv3pMUl8DtjScpYlEUHdOs82o1HU2a/NETjz+3KSQNxl+YhqqZ%0A0nBDmgZLaRoCjl3HQ6ZN8pNZC9PQ1ybUN5ALC3eTFJtAdEgYfvsuYKaAfMjOj7Te/TOUJeHHk4rS%0A/8Xr/8k3vUjF09OTOXPmsGbNGipVqgR82mll48aNLFmyhJMnT2JtbU1KSgpxcXHMmDGDOnXqULdu%0AXWbMmEFi4qftqVJSUpg5cyY2NjbUq1eP48c/bR3+8uVLhg8fTp06dahVqxaTJk0iOlqyeHDt2jVq%0A1qzJ+fPnadOmDdWrV2fQoEFERERkiHffvn00a9YMe3t7DhyQP7Dfv38/jRs3pnbt2unxnTt3jurV%0AqxMfH59+XFhYGFZWVvj4+HD58mWOHDnCv//+S7169VBVVUVTU5MmTZqwZs0a6tSpQ1KSZMu6KVOm%0AMG3aNPr27Yu9vb1iMuILaVUpS2JwKKmRn7bsjPN7gqZlCZR1Mt4NEX7Ii7AdJ9J/VtbTQVlHi+RQ%0AydWMkR430GtZB3Xzoiipq1GkWyuSQt4T5/dEIbEWt7ZI38L9o9d+gRSvVibLsUWtSpGWksob/6BP%0Ax957hoauFkaWxSlWxYJQ/yDSUtMyvJ/5XO3nO+KxeI/c7d1kHzeTFJdASlIyRa1KfXWaXmdO071A%0AilfNmqZiVqVITUklNJs0AVxce5SURPm79Dz08MaiTiWKWpVCRU2FCi1tUNPU4Nm1B18V8+dYWpfl%0Ayb2Mef703lPKVpW/4OrudoYPoWFy3/O7eg91TQ0adGiIqpoqJcubY1W7Mrc8big0ZnPrMrzI9EiI%0AoHuBlKqa9a6aElalSU1J5aX/i/TfvbgXiKauFkUtixPsF0h4SBiN+7ZGVUMNgxLGVGlag7set7Oc%0AS0tfmzYjHTi4YLtC0wNgaW3J08z54PeEstVyyIc38vNBlrKyMn2n9Gf7om2k5vPd3BbWljzLlIZn%0Afk+xrCb/bicvN3fC33zI9nyaulqMWzeZdd5bWXXNhXaDs+4YlVdm1ha8ylSnX917RomqWS+sKiYt%0ASyEydfqltE4bWxYn4nUYPoc+7VZTvIoFldvUwveoZNedh+d9MSlrhkXdSqioqWBuUw4TSzMenZe/%0AdfCXMrcuQ5Dc+pA1DR/rwyuZ+hAkUx+CpPWhkUx9qNy0Bvek9SHqXQSXdp7NU7zymFlb8DJTPry8%0A94wSctrW4tK2NUQmDS/vBaKhq4WJ5acvYlqO7UzgdX+e3fTP8PfR7yK4ttNdsQmQYWptQUTwOxIi%0APvVDoXefYVi2OGo6mlmODZVNd1oab/yeU0zatz04dJko6Z1HWgZ62A5pS9A1f6JDs683eVHS2iLL%0A43aC7wViLqcsmUnzQbYsBUvLkqllcUpUsUBFVZViFUoy4/xy5t5cR/cFkjvGPsr8GLjYyBjMrErn%0AKnYjawuigt+RKPO5v7v3jCJyPncja4sMj/YhLY33fs8xkX7uxWqVJz4sig5ufzDQbz2dDs5Mvwgl%0AJuQD7+49w6p3M1S1NdA01KdM21o8P5v9I/K+lLG1BZGZys7bbNJgbG2RvhXuxzS8lUkDQLkOdenl%0A7szQBxvouHMK+jnc7Z8QEYPRV46JQHKRSkTwO+Jlxl0h9yTlXT1TzEUzjwvT0nhzX1Lei5QyRbOQ%0ATob6EPbkNUnxiRS1zngBPUDjCV3w3XOOSJk78zR0Nfl13VjGeK9h5LUV1Bqs2F3cQHKRSnRQxnL2%0A/u4zCpUtjmqm9H64/4Kg01nHEt/Kt2xXH567g/vKTzcPKKsoo2dSmIg8tlU/Qx/9UZGqFsQGvSVJ%0Apux88A1EX07Zibj/glenbsk9T1pSCs92nUs/j1ZxA8oOaEmQgu5mlie7vqFkDn3D68/0DUUrlGT6%0A+eX8dXMd3WT6hoDzdzAta4ZlXStU1FQoZVMOU0sz/M8r9rF8H+lXLUN80FuSZR6HEXU3EJ1yZqhk%0AypeQ/Rd5ufVM+s+q+tqo6mqR8Prz4/GC0KdrR/R0dQo6DLm0rS1JCH5DisznHnvvKVplS6Cc6XMP%0AO3COt66fdvZV0ddBRUeLxBBJ+69XqxIJL0KxdJlK9fs7sDq1DP1G1b5NQoBS1mV4fi/jYxif33uK%0AhZx5KcCFPdnPfwJ9n7Drr80ZfmdQ3JDw0Py9G7WMtSWBmdIQ6PcUy2zmoZ5uZ/mQTRoq1qrEu1fv%0AaPRrU9Zc38SaaxvpObkvyiqKXeYskU0fVzIPfVz3pb8x/fq/zLy1jjaTeqR/0Zpfc4dv2bZ+1HXe%0AYI4vcSMunx6HoMh1GiDLYwliI2Mokcu5wpdS5Hwos47T+nBm1UESYuKzvJcbJnLmDqF3n2GQzbzz%0ATaZx+Fu/5xSVzh38M807bYa0JfiaPzFyxnL1J3bBb8+59OPzSt4666t7zzDLYbwnu876Sma8F/bi%0ADQcnrSdVZje6QsUNiZRJh4aOJr3WjWPq7XVMurqK+oOy7p72tcysLQj+yjbpdaY2STNTm9Rj6W/M%0AvP4vs26to61MmxRw7g5nM4279U0KZ0hjbhSTt979mTX8nNa7L+Ww3g1gWqkkgw78ydR7Low444xl%0AI+tcx24sXQv40nl05rWAd3LWAjq6/cEgv/X8KrMWkBgZi+fEDcTJ7PiiW9yAmJC8r88och3p0pJ9%0ABF359N2BXnEDkuITiQ/P+Pg3gFrD2vHq1iOFPFJaXhrefEWb9CaHNqmmtE2KDv1AQmQsp5w2ECuT%0AD3rFDYhWQD5k50da7/4ZypIgCAXvm12kcvPmTZycnPjnn3+oWTPrnauDBg2iY8eOtGnThrt376Ki%0AosLff//N48ePOXHiBMePH8fPz4/Vq1en/83Ro0dp1aoVV69epWvXrsyaNYvk5GTS0tIYMWIExYoV%0Aw8vLi5MnTxIaGoqzs3P638bFxXHs2DHc3Nw4efIkAQEB7NmzJ/39xMREDh8+zC+//ELLli0JDQ3l%0A5s2Mz4COjIzE29ub48ePs3PnTtzd3dm2bRv169dHXV2dixcvph/r4eFB0aJFqV69OqdPn6Zu3bpY%0AWmYdBFeqVIk+ffqgpqaW/jt3d3ccHR05cuRI7j78XFIpopdhMQdIv0tIpUjOd1aXWDiSuDsBxFyT%0APEfx/abDxN15SIVzG6gScADTcb15MWoRaXEJColVq7AucZlijQ+PQbuIXtZji+gRH5VxohwnTZe2%0AgR5aRXSJz3SuuPBoybmUJFex2fRqTlpqGnf2Zn3+9CN3b+oPtadQCSPUtDRoOr4LKCmhWfjrFu7k%0ApSkuPAYdAzlpKqxHQjZpknd8Zg9O3eTmTndGHJ/Pn4+20XXF7xxyWkekghdC9YroEROR8U6z6PAo%0A9A2+/k79d6/esmz0EkYuHsPeJwdZcXY15w56cu2UYhfOdQrrZnm2ckx4NLpyPledwrrEZcqHWGk+%0A6BrokxCbwLqhi7H7rRMrAnYw9+JqXj0KxnPT8SznatKvDY+uPeD1o2AFpkZCr7Ae0ZnyISo8Cv3P%0A1OvPadixMbHRcdz2lP9lhyLpFtYjJlO+RIdHo5eLNMRFxxHk/5wTm44yovYg1k1cya9jutGkW9Y7%0AW/NCW06djg2PRltOWdIurJttOyVbp0vXrsjcR9v47cBsbu09x003LwCC7zzh2NztDHKdytxHrgx1%0Am8HppXsI9s3bAF6nsC5xmcpObHi03HYmp/qgY6BPYmwC64cuodVvHfknYDt/XVzF60fBeMmpD4qk%0AXVgvmzRkLTs55cPHfDMtX4KanZtwbP6OfIo4e1qFdUmQ0/fJxve5Y7UyHefouZjffdZQqKQxR0as%0AzIeoJXQK68ltW+WXpaz9dqxMfShcTLLtaaUm1Vna4Q9Wdp9NubpWtHfqDoCfx21s7OtRxrYCKmoq%0AVG1di1LVy6JdKHdfqGkWyf5z18wUf3bHakrHJzrFDKjQrTFX5u5ke50xvL//grabx6OqqQ5paZwa%0AtpzSrWoyOGAjA3z+RUlVhWsyz9jOLXlxJXxFGhLCY9CSpiHs0UveBwSzv/NfbKs/jriwKH5xnYSy%0Amgohtx6SHJdAHaeuqGqqo1/KBOt+LdH4yjERIHd89vFzz1yOtQrLG8tJxoVaRSSPZchyrojYLOcp%0AVMKI8m1sue7y6ULshOg43vgHc2PTSVbWHsmxietpOMaBqt0U+4gEjSK6JH5hHhW0gmxX207pRWJs%0AQvoFILn1M/TRH6nLKTuJ0rKjnsuy8+uzLdjfWklyXCK3nDblOcbsaMvpG7IfZ+TcNxSS9g0Vm1Tn%0A7w5/sKr7bMrWtaKdtG94cecJh+e68pvrHyx5tINRbn9yYqkbQQrKh8xUDXRJzrTImvRBEq+aYc75%0AUnHpMCJuPyb8imJvIPh/oFpEP8tOJ8nhUZL3PjMHLbVoBDHeD4m+6geAWjFDDDs34c2WY/jWdOTD%0A0UtYbpyKmmmR/Ak+E3nzn+zmpV+rRf+2mJgXxXPH6TyfKye6cuah0eFR6MlZt/kcg6KGGBQ1wLCY%0AEWObjmDpsIU0796SNv3bKypcQH4fF5eLPk7HQI/khGSe3Qzg3ukbzK8/is2Oi7Dp1JCWoxwUGnPW%0AuL5d2wpQr1cL0lJTub43f3ZRkcSpuHWaB+d9MDAzplGfVqiqq2JWqRS1HRqjUyh/H+WlyPmQLIua%0A5TG2KMbVvV4Ki1VTztg6u3G45hfOO/t7Lma4dN55TM68U7+EEWXb2HJrw4ks7+WWvPFeXA7jvezW%0AWeUdX7GlDRVa2HBx/VEA4qPiCA0I4vKmEyyqM4IDTutoPuZXbLrK3w3hS+l8xbhbR06bFJupTQqU%0Atklz649io+MianZqSKts2qT20nG3Tz6Mu+OyWcPX/swa/udEhoQR9vwNB8etZYntCG7v9qTXpokY%0AlimWq9jzuhaQILMWoFvMgIrdGnN57k621RnDu/svaPdxLSAT46oWWA+049bKw7mKW1Z+rCMBaBTS%0Apvnsftxcd5yUhKQM76npaFKjfyuursp7/JB9OwNftjYgLw0DPRcz4jNrYaZVLagxwI5rCkqHPD/S%0AevfPUJYEQSh43+QiFX9/f4YPH46trS2NGmXdelGetLQ0Dh06hKOjIwYGBhgYGDB//nwaNPi09ZuN%0AjQ2NGjVCXV2dNm3aEBERQVhYGHfv3uXRo0c4OTmhpaWFoaEho0aN4r///ku/kzYlJYXBgwdTqFAh%0AihYtSs2aNXn69NOClIeHByoqKjRo0ABtbW3s7OzYvz/jNsiJiYmMHj0aXV1dypYti729PefOnUNN%0ATY0WLVrg7v7pDoizZ8/Stq3kLsugoCBKlfryO0jNzMxo1qwZSkpft83Pmzdv8PPzy/D6al+7s5Cq%0ACiWXTUCjnDkvfv90UZDxyG5oVrIgoMVw7lXqQsiCTZTeOAO14sZfH1N2oX5FrJ/9LOW8nybdGULb%0AUJ9mE7pwfNrmLMcAnJ6znVD/Fwz+bw4j3BcR8z6SDy/ekJqci50lvubz/8ryIauaQ0Oqd27M2l9m%0A8FeFAez5fSWdFg2Vu2tLnuUhTlklypZg7D/jWTnhH7qX68xYu1HUbV2P9gOzPl88r76ubGX/nk4R%0APYa7TOLEyv2MrdSXmY1HYWhmROfp/TKeQ1mJJv3b4Lk5/76s/9r25EvYO3bg+OZvdzGdopLw7N5T%0A5vaYgf81P1KSkrl74Q5nd5yiSdes2+Ln1dd87l9y7LPr/swo35/VHadTpW1t7KSLg2XqWdF6Ug82%0A93dmRoX+bOg5j2YjO2FlZ5vr2GUCU8ihOkX0GObixMmV+xlfqR+zGo/GwMyIX6f3zXuMeQksy6E5%0AH+swdxBnl+8j5htsLSvXV/UTnz9kUzMnVlf/jTd+z+m5b4bcBRJF+ap2KKdDlUBVXZVjS9yIjYgh%0A9MkrPDYcpUb7ugDc2H8ejw1H6fPPSObcWEfFJtXwPXk9w11vXx+84o59eOAS7+4+Iyk6jivzdqFp%0AqE/R2uVRVlel7aYJPDl2jU1WQ9hmO5LEqFharBiR+7hlw1JQ33Zu2hYuz9tFQngM8R+i8Zy8Eb0S%0ARhSvXZGEiFiODVpGiQZWON5ejd3y3wjYf5G03H72CioyX3qumv1b8fDkTWLeftptMfTeM3b2mEfQ%0ANX9Sk1IIvHAP7x3uVM3jgnNuY/xuFEC72nZKT6r/Up8tgxeTnGnxKjd+ij76U4CKOxdwoPQAjtqM%0AIjUxmca7Jyv8/LIU1TcoSfuGE9K+4c2TV3huOEp1ad9Qtp4V7Sf1YF3/hThV6MvqnnNoOdKBKorM%0Ah6+IV+7hqipU/ncUuhVKcG/IsvyJ6f/BV5ZXJVUVLFaOQ6u8OU+GL8pwnnD3W0Rd9CU1LoHXq/aT%0AEhlDoZa1FBxwDrHlQ91r0a8tv07oyYohC4l8F/H5P8gjRaVBSUkJZRUVdizYSkJsPI99HuGx+wx1%0A7bM+LkIR/0sRx0a9DeffLrPwO3WT1OQUgu48wePfQ9h2baqAKHMfV9aDczpPzm2rrqE+bcd3Y9/0%0AjXmM+AvCVNBY9u3zUDaOXEbj3nY433LBYWpvru7zIjUlJe9BfjYuRQ5uJZoOas+VXe4KGRtl+PcK%0AnndubebEWum8s5uceWe1/q14fPImsW8V3C4pquDIsGpdi67//M6+cf/y5tFLAF77PWNjj7k8u+ZP%0ASlIKjy/c5frOs3m+SEUSluLapNVdZnFPpk1y//cQteS0Se2l4+5NCht3f82xue83bu/2Yu+IFYQ9%0ADyUpPpGrG0/y2u+Z3EcLfXlAijs24MAl3krXAi7P24WWoT7FapfPcExR23J02DGZqwvcCL6Yi+92%0AchHX1x6rY1KY7m7TeOP3nMvLsj5GtEqXRrwLCObt/Rdy/jqXFFyVNzdz4l9pm9RDTptU3LYcnbdP%0A5sJCN14oKh+y8UOtd/8MZUkQhAKl+i3+ydGjRxk/fjzLli1j165d9OzZ87N/8+HDByIjIylR4tMz%0ArytWzPjMQ9n3NDQkW0smJiYSFBRESkoKderUyXB8SkoKHz58kPv3WlpaGR7Ps3fvXtq3b4+KimSL%0Au44dO/L7778zffp0dHQkd38WKlQIE5NP25mbm5tz7pzkToE2bdowefJkUlJSiI+P5/Lly4wePRqQ%0ADK5SMk12HB0duXFD8piS1NRU5s2bR6dOnQDJRSq54ebmxqpVqzL87n/s3XdUVMfbwPEvLL33roBY%0AUUTsMfZeY4stigVLNPmp0RhjiRpjL4lRY4olsfeIxqgxKnaNnSIWBFG60uvS9/1jV1xgsQEivvM5%0AJ+cEvNydZ+dOvXPn7qdmCUcXl5uQjEaRVZoSU0Nk+fnkJRQfJKhpa+G44RvUdbR5OHAGeYonlAAs%0ARvQiasFGsh/KO+uJ+09hPrIXxt1aELfp9Vc+uvVtSa+lowt+jr79CF2T4is0VU1uZ8SnoG2oi5q6%0AWsErffQUT9WmxyWTkZCCubNN4XOZGpKRmAYyGZ2/GYrfn+d5ej+82LkBMlMyODT110K/a/flAFJj%0AXrwriXvflnykHFPAo2KryHVNDUiLUxFTQgo6RWJ69qRw2itMNDUb0ZnrO08RpXhyMOi0Lw8vB9Kg%0Ab8uC372JNv3a8dnS/xX8HHI7uNhTUoamhiTHJ732udsP7MgDvwdcOiLfTv3xvUcc23qEjoM7caQU%0ACyWa9m3F0KWfFvwcFvAQ/SJp1jc1JFXF95qWkIKuoV6hfHj2t6lxyTTq8QGZaVLObJY/CRIX9oR/%0Afz3EiB/+x58Ln79HsUYzVzS1NAi+WjZPS7bp25YJSvnw8HYIhkXKi6GJEcnxbz74t6pijXPdalw/%0AVbavW3qmZd82jFn6/MZs6O0QDIrFYEhKKWJQFhfxlGbdW5TqHB59W9J36ZiCnyMDQgvqmmf0TA1J%0AV1Gm01WUab0SyrRMJiPmbhhnfj5E38Vj+HfFHpoN7UjgP9cIuSQfOD2+fh+/vy7RaEAb7vxbeFew%0AF2nStxWfLB1X8HNYQKiK8mBAqooYXlYeGvb4gKw0KWc3y7dVjwt7wolf/2L4D59zYOG2V07jy3j0%0AbUn/pWMLfo5UEYOeqYHKujI9IVVFPsj/Nj0uhSYD2yLRlHBlR/m90udFMhJS0DUpfE3pmBogy88v%0A9j7mjISUgp0vntE1NSDufvHdmqQJqZxZuBO3wW2p1t6doKOlL9eN+7ZisFI+hAeEol+kPMjr1te7%0AltLiUkCxO7dU6fWECRGxGJgbF/x8fM0Bjq95/urGsRu/4rFv8BvFkhmfgk7R791E/r1Li3zvmQkp%0ABU9KFRxrakCC4nuXxiaTrbQNem5GFpkJaehZmuDwYV0Mq1pyddleZPkyslOlXP/+AAP+XYy2iX7B%0ArhpvQvqCGDKLxCAtIYZ4FdcOQE56JllJ6QXvDo6+FsT+j74t+HeXbk3eaHvcjPiUgr7NM7qveb3H%0A3o8oOFbX1ICcjOc7+uma6Bc7T61uTfFZtPOlaUuOiKN296avFc/LZManoF0kXm1T1Xn0tlV0vaqm%0ApsaAleOp4u7Cz/3nkRgR+0YxVPY2uiRZ8aklXjtZpbh2pNEJ+M3bTi+/dZjWdyLRL/Tlf/QSjfu2%0AYqDStRRRQtugavyjqm3QU2obZC9pGz4c2omAf67x4JJ858/Q6/e59dclmg1oy+0yyIeicuJT0Czy%0ApKCmmXxsnaMiPnUdTepv+QqJrjbXe88jNzGt2DHCy8nnNAp/7xqKOY1cFeVBTUeL6ptmoa6rxb1+%0AswrNaeTGJpGndD0hk5EdGYumpUm5pP2Dvm0YtXR8wc+PAh5ioLLv9Objn35fDqHlwPYsGzKPsMDS%0Al+miWvVty7giY7ii41CDNxzDJcUmkZ2ZTa7SKx5iI57yQSnzo6GKNq7ovMybtHGq6jGAxIhYDC2N%0AVf7bm6rIurX3bE+u/XmO6BLmy95Uec7TAPj9ew2/f5+PeTqM6UnSS+bwXle5jocUNHW0cG3XgBM/%0AHyzTtEsTio8dnvXDi45/pCr64SWNHaQJqZxbuJN6g9vi3N6dB0rjzhrdm3Ju4cv74S/SoG9Leiv1%0A96JU9Pd0X6O/p6s0d/xM4yHt6TJjCLsm/Ejw+YAXpicpIo563Zq98JiiGvZtyYAi5flV66S0MqiT%0A1NTUGKTod6/rP4+EN+h31y8y3x31GnP46Srm8FXlw+tIiojD8A13QXvROFpVWSg6jtZWmgvIeMFc%0AwDOOHT3ouHoCF+Zu5f6fFygLZT2PZOxoxcCdM3no44vPvK0F+aSsZo+mhJwou9fTSl8QQ9F8yFCR%0ADy+aCzurmAtTrpOqdfSg+48T8Jm3lTtllA/PVMb57mfeh2tJEISK91YWqUyZMoWhQ4dia2vLpEmT%0AqF69Ok2avPhpE3V1+SYv+fklP2lZ0kpabW1t9PT0uHXr1it9RlFRUVFcunSJq1evFnoFUEZGBkeP%0AHmXAgAEqP18mk6GlJV9l2aJFC/Lz87lx4wZxcXHY2tri6uoKgLOzc7FdTX7//fm2ye3bty8U97OF%0AMq9r0KBBtG9feGVkfs8Zr/z3Uv9gNO0skJgakZcob1j06tcg60E4+RnF32tade1XyHJyCR2zAFl2%0AkVXVEnXUirwbWE1LkzcV4H2BAO/nnYIu8zyxdXMqdIydezUCDxffgjA68BFqampYuzoSo3gXnl19%0AF6TJ6cQ9jCbKP5TGwzqiJlEveNLX3r0akb7y9wHW79cSaXI6DRSr3zV1tVBTU6NmBw9WeoynatPa%0A5GZlE6V4L55Dw+qoa6gTE/j4hTH5eV/ATymmbvM8satXOCb7+tW4XUJMqKlhU8dR/v+AvSKm+IfR%0AL/xckL9XtGj+aJQif545e+A0Zw+cLvh59LdjcXEr/A7F6u41uPDX+dc+t7q6erH3TZdFmq96n+eq%0A9/P0DJg3kqr1Cu8o41jfhRuHLxX723BFPjjUcSJcMcnnWN+FjOQ0njyMolaLeqipq0hzkT5X/U6N%0AuX8psHRP+Ss5632Gs95nCn72mjcGF7fCrxur7l6di4dfPx+eadqpGY/uhJKSUD43zi54n+WC9/Pt%0AgofPG41zkRiquVfn8uHXHyw0694CQzNDTm4/XvA7u+oOPA2LefMEA7e8L3BLqUz3nDccu3rOhY5x%0AqF8NfxVlOirwMaipYVvHkShFmXZQqqc8+rWi8cA2bBi8sOBv8vNlBdeMvEwXbqPepHxc8z7PNaXy%0A0H/eCKoWieFl5cG+jhMRRcrD0xLLg0ax8lBaRfOh17zh2BeJoUp9F/xUxBCpiKFwPlQjIzmN2IdR%0A9P5uJNY1qzDnxm8ASDQkaOnrMPfmeraMXcnjG0FlG0wRT/xDMbS3QNfUAKni5pWtezXiH0QWuvn+%0A7FhrNycC98vzU01dDat6TgTsOYOmvg4jjy/m0Kereapoq2T5MtTUIC+nbJ4gvO59nutK11K/eSNw%0AKJIPVetX46aK8hBRcC05yv8fqKp0LaUnppKfn4+9qxMPLsv7V2YOliRFy98rbOlsi7WLHbdPyl9F%0ApqmtSbUmtTiz6c12q3rqH4qBvQU6pgZkKr53S/dqJD6IJLfI9/7UPxRLNyeClL53i3pO3Nt9BoDE%0AB5GYu1YtOF5DTxsdMwNSI+PQMtCV9zXV1HhWMCTaZdN1VxWDlXs1ElRcO89iuKcUg2U9J+7sPoOm%0AgS4tZg7i+pqDpD+RLzjVMTVA19yQ5LCnSLQ1qdGrOSHHrpGTLu87VmntRsz11y8bMQGhGNkVv97j%0AVKQ52j8UGzcnAv58nmabuk747TlDUthTpElp2Lg5kxIpv0Ysajog0dIkWmlhrpVrVUyqWBJ6/nah%0Ac9fu3hRdM0NubX++iMKiuh1JYU9fO6YXifcLRd/eAm1TA7IU8Vq4VyMpqPh19rZVdL3aa+5wrGs4%0A8HP/ecW2Cn/TGCpjG12SRL+H6NlboGVmQHaC/NoxbVCNlKBI8l7j2jFwsaXNnpmc6DSLbMU1+Gxn%0Ayfxyahv6vkbbEPmStkFP0TZK5zWBAAAgAElEQVTYuToRrKJtUFMx/pFold/0SIrvQ3TsLdA0MyQn%0AQb7wwaiBC+kl5Eu93yYjy8nj1vCF5Jfx0/D/n6T7BaNlb4GGqSG5ifLvXc+9BplBquc0qq37Ellu%0ALkFDFiEr8r1Lg8LRcy18fWrZW5L9BjfsXsVl77NcVhr/fDLPC8d6hcc/zvVduHr44hudv/PoXjTr%0A3YpF/WYRH1k+MZz3PsN5pXHoCBVjOBf3Glx6g3FoxINw9Az1sKpizdPwJwBYOlgRV8pYbnpf4KZS%0A+/DRvOHF6qUq9V3wfUEbZ1fHUf7/QBWlNq56i7pU9aiBz7rnCwisXOzfaLHli1Rk3dq4XysyktNo%0Aqpgv09LVRk1dDdf2HsxpOK7Y572q8pyn0TXSx71Lk0Kvx6nTuj4Py3gsV57joWdqt65PtjSLiNtl%0Au+js2bhTeexg/YJxp5WbE3eKjDsDFeNOz+OLOfzpamJfMO60dK2KcRVLwor0w1+Xr/cFfJXKc/fX%0A6O9FK/p7yvOsyv09gLrdmtJp2kA2DVlIzJ3Cc751uzdD38yQq9tPPo/LxY6E1xwzFK2TepdxneTo%0AUYNTReok5YUoHyn63T+Vot/t730Bf6UYus7zxK7IHL69u+r57hjFHL6NqyPRijn815nvbj2xD+E3%0Aggi9dKfgd5bV7bj995u9Kj72BePoomO0WMU4+n6RcfRdpbkAixLmAgBsGtWgw6rx/DthDeHnSlcW%0AlJXVPBLIFxkM2P41t/ee5fJq1YvjdEwMsG9Si1NztpRrDDYviaFonfRsLmzE8cX8pWIu7Nl4x65R%0ADbqtGs/hCWt4XMo6SZXKON/9zPtwLQmVTxnfNhDeAW/ldT/PFlm0b9+esWPHMmnSJCIjI1/4NyYm%0AJhgZGREa+rxjHRgYyKFDL991o2rVqmRkZBAe/nzlflpaWqFdVF7kwIEDuLi48Pfff3Pw4MGC/wYP%0AHlzolT/PXi/0TFhYGNbW1gAFr/w5ffo0J06coHv37gXHde/enRs3buDn56fy81+0MOd1WFlZUbdu%0A3UL/vY7MOw+R+j/A5usRqBvool3NAYvRfYjfIb+pU+PkL+g1li+8MendpuAVP8UWqAApJ69i4dUb%0ATQdr1DQ1MOnXDq2qtqScLpun1G7uOk21Vm7UaN8AibYmDQa2wdzZFn9v+YRNrS6NGblvDgDSxDTu%0AHL1Ku2kD0DU1wNDGjNaT+3Jr92lkefkEn/YlK1VK64l90NDRwr6BCw0GteWGYmCxqtlEfu08g9+6%0AzeK3brO4seMU90/e5LduswBwbuHKRys/Rd/CCD1zI7rM9eTGjlPkSF/vhsKNXadxaeVGzXYN0NDW%0AxGOAPCa/g/KY6nRpzOi98pgyEtO4c+wqHaYNQM/UACMbM9pO6suN3adfaaHDvZM3aTSoHda1q6Au%0AUcellRvVWtTlbhk/RXhi53HcWzWgUfvGaGpr0mFgR+yc7TnrLV/I0qxLcxbtX/pK57p28iquTevS%0AtFMzJBoS7KrZ02lIF64cf7OBRkku7DpF7Vb1qdfOAw1tTT4Y0A4rZ1uuHjwHgHuXJkzdOx+A9MRU%0Abh37j17TBqFvaoiJjRndJ33Mxd0+5Oflc+ecH6a2ZgXvOjaxMaP96B74nSi8S0GVus7Eh5ftzS5l%0AJ3f9S32lfGhfkA9nAHk+LNy35LXO6Vy3WsHk4Nvgs+sEbq3cadC+EZramrQZ2AEbZ7uCjn3jLs2Y%0Au2/RK50rNyeXod+Mwq2VOxINCfVautN2YIdCnfiycG2XDzVauVFLUaYbDWiDhbMNtw7KBxquXRoz%0Abu9cADISU7l97Cqdpw1Ez9QQIxsz2k/qxzVFmX509R4O7i60GNkFiZYGJvYWtB7Xk7sn5avJ7568%0AgVu3Zjg2roW6RB2H+tVw69G81E9oX9rlQ61W9amrKA/NB7TF0tmWqwflg4z6XZrwxd5vAXl58D12%0ApVB56DqpP5cU5eHuOT9MbM1oWaQ8+J8on914nrmqyIfaihgaD2iLhbMNNxX5ULdLY8bvnQc8y4cr%0AdFHkg7GNGR2V8mHH56v5vsOXrO4+g9XdZ7B/xnpSniSyuvsMIgLefBeqV/U08DExfg9pNWMwWga6%0AmLnY0mhsN3y3yW+ej/JZjn0T+Q5qvttO4dqvJbYeLmjoaNF8Ym/ysnN4eMqXnPRMEkKiaTN7CPpW%0AJki0Nflwan9ys3OJeoPFBK/i8q5T1GpVH1dFPjQb0BYrZ1uuK11Lk5SuJb9jV+ihuJaMbczoMqkf%0AlxX5kBqXTMC/1+n59RAMLY0xc7Ck7egeXFFMNBtbmzJi7SSqurugoa1JnznDiXv8pGBBy+uKD3xM%0ArN9Dms0cjKaBLiYutriP7Uag4nsfdHo5Norv/c62U9Ts3xIrxffeUPG9P/bxBSBwuw8uPZtRpW19%0ANHS0aPb1QFLDY4m5FkTM9QfkZGTR5Mv+aOhooW1igMfE3kT9d7dUu6gAxAU+5qnfQz5QiqHB2G7c%0AVsQw9PRybBUx3N52itr9W2KtiKGxIoZHPr7kpEmx9qhO6++Go22ij7axHm0WjSLubjgxN4LJy86l%0AyRd9aTypN2oSdaq0rketfi3w2/T69euTwMdE+z2krdL13mRMN24qFouMO7Uch8byNN/afop6/Vpi%0Ap0hzi//1Jjc7h5BTvsjyZfjuPE2L//XG0NYMXRMD2n49kPv/XCND6YlC67pOZCSkkp0mLZSOvJxc%0AOnzzCc6t6qGuIcGpZT3qD2xTkI6ykhD4mHi/hzSaJc8jYxdb6o7rxv2t8s/pe3Y5Vk1efYfE8vQ2%0A61XHRjXx6NuSP7yWv/FEuSrvQxv9TNLtxyT4PsRt1mA0DHQxrG5LzU+7E7JFfu10Ob8C86Yvv3bS%0AQmPISc2gwcLhaBrpoaGvg9usQaSFxpDy4MVj+Td1edcpaiq1DU0V/YwbirbBrUsTJhZpG7optQ2d%0AJ/XjP0U+pMUlc1tF23BV0TYEnryBe7dmOCvyoUr9ajTo0ZyAf8unH5J2+xEpviG4fPMJEgNd9Krb%0AUXV8DyI3/wtA8ws/YNy0FgDW/VuiX6sKAWNXiQUqpSQNDCXdLxj7WcNRN9BFx8Uem7Ef8XSbfCe/%0Aumd+wqBJHQDM+rZGt1ZVHn66vNgCFYDYnf+i36gW5h+3Q01bE+vxfVDX0SLp+JW3EsvZXSeo26o+%0A9ds1RENbk1YD2mPjbMclxbi0YZemzNy74JXOZVnFmj5TBrFmzJJyW6Ciis+uE9Rv5Y6HYgzXdmAH%0AbJ3tOK8YwzXp0oxv9y1+pXOF+D0gxD+YEfNGo2ekj6OrM+0GdeTM3rJtj6+8Qhs3QamNCyjSxnVQ%0Aah+kKRl0nNwfjz4tUdeQ4OBWjTbjenJZ6SZ2eXibdeu3zT9jeZfprOw+g5XdZ3Bpx0kCT9xgZfdX%0Af2DuVZTlPE1+Xh4D5o6ktWcX1NTVaNavNc4eNTm/80SZprmoshwPPeNQ1+mNdrp4mdjAxzzxe0hL%0ART/cVDHu9FeMHUb4LMdO0S/123aKOv1aYqPohzdVMe5srTTu/GBqf/KKjDst6zohVdEPL63ru3yo%0ArjTP2nBAG8ydbfBTlOc6XRozRqm/F3jsKh2V+nvtJvXjuuI71zbU5aOFXuyb8nOxBSogHzN0nT2U%0A6q3cUNeQ4NKyHg0Hti20aOVNXNnlQ81WbtRRXDdNBrTFUqlOqtelMZ8p1Un+x67QValO6jSpH1eV%0A6qROk/vTsIQ6yalRTRr1bcmmMu53K8/ha2hr4lFkDr92l8aM2qc03330Ku2V5rvbTO7LzVec79Y1%0AMaDHglGYV7OV1xVju2PmZI3f/jd7SO/ZOLp5CXMBQ5TmAm5vO0UtpXF0o5fMBTRXzAVEXwtCTaJO%0A2+Vj+G/J7jJdoAJlN48E0GrGIKJvhZS4qADAso78XkNyeNnVTSXF4KciBr8iMTRTxBBaQp3UQmku%0ATE2iTuflYzi3ZHe5LFBRpTLNd78P15IgCBXvreykomzixIncvn2bzz//nF27dhX6N21tbR49ekRK%0ASgp6enr069ePjRs30qRJE7S0tFiwYAGNG7/8HdE1a9bEw8ODRYsWsXjxYjQ0NJg/fz4pKSls2LDh%0AhX+bn5/PgQMH8PT0xNHRsdC/DRs2jJ49exISIt9RQ0tLi59++onp06cTFRXF0aNHC17pA9CtWzdW%0ArFhBTEwMn332fNsuDw8Phg0bxrhx4/j222/p0KEDEomEe/fusX79epKTk6levfBuExXl8WdLcVj8%0AP+pc3UZeWgYJO46RsE2+SEXHxQF1PR0ATAd0QsvBGlffwlsxJnmfJnLmT0TPX4/N9OFU27MEiaE+%0AWQ8jefzpooLX/5RWbFAE3pPX0XnOMIztLYgNjmSX10rSFe8u1THUw8zp+St8jszaRI9FXky68CP5%0AuXkEHLqEzwr5rjl52bns8lpJj8VefDihF2lxKfgs38MDRSey6Gt7slKl6BhnF/z+wi+HMXW05vPT%0A35Ofl8ftQ5c4uXT3a8f0NCiC/ZPX0XXOMEwUMe0YvZI0RUzahnqYKb2W6K9Zm+i1yIsp538kTxHT%0AqZXymIztLZjkswIAiaYGVRvXorlXV5Ij4ljT4SvOrTuEukSdIeunom9uRFJELIdmbiT08p3iCSuF%0AsKAwfpz0PV5zx2Bpb0X4gzAWjfqOpFj509d6hvrYOtkVHP/T6V+wtLdCoiFBTV2NPUHyRWL/azee%0AwP9us3rKKoZMG8oXa74kJT6FC4fPsf+nvSo/+01FB4WzefIa+s8ZgZm9JTHBEfwyehkpinzQNdTD%0A0tm24Pids9YzZNE4Fpz/ibzcPK4dusBfK+V13dPQaH4ZvYxe0wbT5+uhZKZJue1zE++l2wt9ppGF%0ACSmxr/8KpFcVFhTGj5N/YNSc0fJ8CA5nsdcCpXzQK5QPa31+LpQPu+/vB2Bi+wnEKiY1TSxNiH70%0A8qcYykpEUBjrJv+I5xwvLOwtiQwOZ6XXIpKVYrBxep4vK31+wsLesiCGzff3ADCt/f+4ceIq2+Zv%0AYsT8sVjYW5AUm8TW+Zu49k/ZLnh6EhTBnsnr6DnHExN7C54GR7JFqUzrGOphoVSmvWdtpO+i0UxX%0AlGm/Q5f4d6U83YkRsfwxYhk953jSdeYQpEnp3D11k2NL5HXwzT/Po2OkT/9lYzG2NSMlJpGzv/zF%0AjX1niyfsNUQHhbNl8lr6zxmOqaI8/Dp6OalK5cFKqTzsmrWewYvGMv/8WvJy87h+6AKHV8rrw6eh%0A0fw2ejk9pw2i99efkJkmJdDnJgeX7gCKv2ro0w3TkcnyuXrgPLtmrn/jGJ4ERbBr8k/0nOOJqb0F%0AT4Ij2Tx6RYn5cGDWRvouGsOM86vJy83D99BFjivyIT0htdC50xNSyM/PJ1nRHhR9JcaIDdOQyfK5%0AdeACf858cX/kVf01fg2dl3ox4cZPZKdK8dvhg+9W+aSSeXU7NBXt9KOz/pxftpdeP09Ez9yIGP9Q%0ADoxYWfA+6SOTf6HdvKGMOrUMNTU1nt4N48CIFQVPQ5S16KAItk1eS985wzGztyAmOIL1SteSjqEe%0Alkr5sGfWBgYuGsPc82vIy83jxqGLHFn5vG3dNf1XBiwczTc+q8jPz+e/PWc48bN8YXPwf3c4tmof%0AYzZMQ0dfl+Ard9g47vtSpf/fT9fQZpkXw2/+RE6qlDvbfQjcIv/eTavboakv/97Dz/hzZdleOv0y%0AEV1zI2L9Qzk6YiV5mfLv/fGJm1xesJPWS73QNTfiqd9Djo5YiSwvn6ykNI4MW8YH33yC57W15GXn%0AEPXfXU7O+qNUaX/m2KdraLfMC6+b8msncLsPASpiCDvjz+Vle+mqiOGpfyiHlWI4OmYVrb4dxrCz%0AK5FoaxJx4TZ/j1zJs/3gj3+2lrZLvKg/qjNpUQmcmPwrsYqn4F6X94Q1dFvqxaTrP5GVKuXWDh9u%0AKl3vWoo0Pzzrz5nle+mzbiL65kZE+4eyd+Tz6/3cD/vRMtBh9D+LUZdICPa5xfHZhb9XA0tj0lW0%0AxQ9O3OTk/O10mj8CI3tz0mOTODF/G0H/lP3rQU6PW0OLZV4M8pVfZ/e3+XBPkUfGSnlUf3Jv3Cf1%0ALnh59UcnFoNMht+aQ/ivfv3Xar6ut1mvNhnYFh1DPWZcXFPouNAr99g0/PUW2BaNobK30couj11N%0AoxWj6eW/jtxUKSFbTxGyWX6zzai6HRqKa6fOF32oM/n5tdPp5BKQybi7+hB3fzzIBc+VNFgwnJ43%0A15KXlUPCrRAuDF+JrIx2UikqJiiC7ZPX0lupbdhQpG1Qzod9szYwYNEYvlG0DTcPXeSoirZhlqJt%0AuLLnDCcVbcO1P8+ha6TP4GWfYmxrRnJMIqd++YurZZgPRQWM/oHaK8fRKuA3ctOkRG45QcQf8kUq%0A+jXskSjyxW5IW3SqWNL63qbC38/+89z78s37QOWlYbuPAMjNzSv0883Tf1VYmpSFfLocp2Wf4X5r%0AM/mpGcRuP07sFvnrV3WrO6Cu+N4tBnVE28GKBrcLj83iD5zh8fSfkQaG8vDz73GYMQzHpRPIDI4g%0AaOh88lIzin1meYgMCmf95NUMmTMKc3tLooLD+XH0koJxo66hPtZK/fDFp9Zg4WCJukQ+/ll/Xz4m%0Andl+Es37tEJbT5t5h5cX+oy4iFhmdZhEeQkPCmPt5FUMn+OFpb0VEcHhLPdaqDSG08dWaQy3ymdd%0AoTHctvvysf6U9p8TFxnL9+OWMnbJBH65sonM9Ez+Xn+IcwfOlGman7VxvZTauD9e0sb1WzSGmYo2%0A7tahi/yjaB8ib4eyY+JqOk3uT/8lY8hMyeDiluNc+F1+PRZ91dBIxdjhZinHDm+zbk0uMl+WmSYl%0AOzO72O9LqyznabLSM9n0v1V8PGcE/WZ78iQkkp+9lpL85PVfT/l6MZTteAjA0NKk4O/L2t/j19Bx%0AqRfjFONO/x0++Cn64WZK487HZ/25uGwvPRTjzif+oRwcsZI8RT/8n8m/0GbeUIYrxp2xd8PwHrGi%0AYFcKAH0r1f3w0noaFMG+yevortTf216kv6f8+vdDszbSe9FovlT09/wPXeKkojzX6dgIfXMjhm6Y%0AWuxz5tcayb0TNzj63TZ6fDsCE3sL0mKTODp/K3eOl24xbExQBDsm/8RHSnXS76NXlFie/5y1kf6L%0AxjDr/GryFXXSMaU6abuiTvp4yRikijrpvKJOetbvnl2k3/3wyj02lKLf/TQoggOK+e5nc/g7vYrk%0Ag9Ic/uFZm+i5yIvJKubwje0tmPhsvltLg6pN5PPdSZFx/NT+K04tl8c6Yucs+etfgyLY8sliUkpR%0AJx3/dA1tl3kxUjEXELjdh9slzAX8t2wvnZXG0UeUxtGPTtzk4oKdtFWaC/hbMRdg27QWZjXtaTnf%0Ak5bzPQt9/s62X5Gm2BH0TZXVPFK9gW2Q5eVTo2vh+3X/ztjEnQPyRUf6liZkp2cW21mjtA6PX0On%0ApV6MVxGDWZEYLizbS88SYjg6+RfazhvKyCJ1kjQxDfumtTCvYU/7bz1p/23hfPi93VekljIfVKls%0A893vw7UkCELFUpPJZOW6Q86z3VOGDBlS8Lvk5GQ+/vhjXF1dCQgIKPj369ev8/nnn5Obm8vhw4ex%0AsLBg4cKFHDlyBC0tLTp27Mjs2bPR0dHB09MTd3d3pk2bBkBISAjdu3fn1KlTODg4EBkZyXfffcfV%0Aq1fR0tLigw8+YM6cOZibm3PlyhWGDx+Ov78/2traAMyYMYOsrCz69+/P+PHjOXfuHGZmZsXiGTBg%0AAE2aNKF69eqsW7eO8ePHs3r1anJycujRowezZs1CQ0O+9icnJ4eWLVtiZWXF4cOHi51r//797Nmz%0Ah+DgYACsra1p3bo1I0eOxM7OrlC6Vq1aVSb5EeDcq0zOU1G8840qOgmllqv6LVWVSkB++bzS5W2y%0AVdet6CSUWoys+BbVlY0Ob/Y6s3eJo1rlv5ZSKZ+bTW+T/tvZHK5cWeZX/vIQrp5b0UkotTp5b30N%0Ad5mr7LmQWvmLM7aVPROAu5qVv21Qp/J3vBtmVf4YLmlX/mupp7TybyzcOvDNbyi9K/waFL8ZWNms%0A06j8/b0MWeUv0+/DGC7nPdjwPIuy2Um6Imm+B+NQp/zKP/6JV6/811Lme1CmDWSVuzxY5Vf+fndG%0A5Q/hPRjBwQ21stt9qKI0lOlXdBLKxLSw7S8/SKg0Dtp8UtFJeCv6xOx8+UHviXJfpCK8W8QilYon%0AFqm8G8QilXeDWKTybhCLVN4NYpHKu0EsUql4YpHKu0EsUnk3iEUq7waxSOXdIBapvBvEIpV3g1ik%0A8m4Qi1TeDWKRyrtBLFKpeGKRyrtBLFJ5d4hFKu8XsUjl/VP5e6GCIAiCIAiCIAiCIAiCIAiCIAiC%0AIAiCILx3Kv+SVKGoyr28VRAEQRAEQRAEQRAEQRAEQRAEQRAEQRAEQagUxCIVQRAEQRAEQRAEQRAE%0AQRAEQRAEQRAEQRAEodyJRSqCIAiCIAiCIAiCIAiCIAiCIAiCIAiCIAhCudOo6AQIgiAIgiAIgiAI%0AgiAIgiAIgiAIgiAIgiAUla+mVtFJEMqY2ElFEARBEARBEARBEARBEARBEARBEARBEARBKHdikYog%0ACIIgCIIgCIIgCIIgCIIgCIIgCIIgCIJQ7sQiFUEQBEEQBEEQBEEQBEEQBEEQBEEQBEEQBKHcaVR0%0AAoS362SecUUnoVQMgR76cRWdjFJ7nFC586EVeng0iKnoZJTK4vv6FZ2EUvso16iik1Bq9rk5FZ2E%0AUrPWTa3oJJTa6fzKXScBxKjnV3QSSq1NXnpFJ6HUdCS5FZ2EUrOqnlLRSSg1g46OFZ2EUjv6U15F%0AJ6HUeu7qUNFJKLU5I09UdBJKJQ8ZOlTudxb7acuY0S+topNRKt2A2FPSik5G6RiD9fjaFZ2KUsnZ%0At4o7i8IrOhml5u77Q0UnoVRmt55Q0UkotQvJlhWdhFJrbxtd0UkotdwsSUUnodTuPjWv6CSUmql6%0AdkUnodROa1X+a0lLVrn7ewA2+ZX/WWJdWUWnoPQSK382UPlLNDyt5HN8jugyq2dSRSejlLKQ1HWp%0A6EQIgvCeE4tUhEpFLFB5N1T2BSqCIAiCILy7xAKVd0NlX6ACVPoFKkClX6AC78ECFSr/AhVALFAR%0ABEEQBEF4AbFA5d1Q2ReoAO/BAhXEAhXhnfQerIUUingPml5BEARBEARBEARBEARBEARBEARBEARB%0AEAThXScWqQiCIAiCIAiCIAiCIAiCIAiCIAiCIAiCIAjlTixSEQRBEARBEARBEARBEARBEARBEARB%0AEARBEMqdRkUnQBAEQRAEQRAEQRAEQRAEQRAEQRAEQRAEoaj8ik6AUObETiqCIAiCIAiCIAiCIAiC%0AIAiCIAiCIAiCIAhCuROLVARBEARBEARBEARBEARBEARBEARBEARBEIRyJxapCIIgCIIgCIIgCIIg%0ACIIgCIIgCIIgCIIgCOVOLFIRBEEQBEEQBEEQBEEQBEEQBEEQBEEQBEEQyp1GRSdAeLcZ2pvTfuEo%0AbBu6kJOexf3Dl7mwdC/IZMWObTCqM+7DO6FvZULcvTDOfLuNpwGPih1XrVNDem+ayr6Bi4j47265%0Ax6BhZ4XV3P+h616b/AwpqUfPEvfDHypjMPtsKMb9OyMxNiIn+ikJG/aS+tcpANS0tbCYOgqDzi1R%0A19Ml83YQsUt/I/vB43KPQcfBgtpLR2PcqAZ56ZnEHLxE8KJdKmOQ6GlTZ8VYbD9uxcUPp5ARHFXw%0Ab7pO1tT6bjjGTWqBTEbU7jM8WLBT5XnKmrqVNQb/m4JGHVdkUilZZ33I+H39Cz9b3dwCk43byPxz%0ADxnbNwOgZmiI/viJaDVuBhoS8kIfkr7hZ3Lv3yu3tDfo+QEdP++DWRUrYkOjObJ8N0Hn/VUeq2es%0AT/9FY6jerA4ymYw7PrfwnvcHOVk5mDpYMufCWnKysgv9zbGVezmz4W8APvTsTKtR3TC2NiU5JoEL%0AW49zYcvxN067vr05zZeMwrKhC7npWYQeusyNJarLcB2vztQe2QldKxMS74Zxde424hVlWMfCiCZz%0Ah2LXqi4SbU0eH7vOf7M3k5eZA4CahoTG3wzG5eOWqGtoEHUugEvTN5GdlP7GaS/J+1AeNO0tsV8w%0AAT2PWuSnZ5L09zlilm1VXS8N7YqlV280bMzJfhzNk1U7STlxBZDXS7azRmHUuTkSAz2yQsKJWbGN%0AtIt+ZZ5mQ3tz2i0chY2iPQg6fJmLJbQH7or2QM/KhPh7YZx9QXvQa9NU9g9cRKSK9qD13KF4jOnG%0A6qrDyjQWt57Nafd5H8yqWBIXGsPx5bt5cD5A5bG6xvr0WeSFczNXZLJ87vv48te8zeRmya/9ah+4%0A0mX6IKxrOJCZJuW+jy9HFm0nOz2Thh+3pv/yceTl5BY65/qBC4jwCymTWLTsLXFcMg6DhrXIS5eS%0AcOgCEUu2q8wXS88uWI/thZaNGVmPYohcuZukf68C4LxqIub92iDLzSs4Pj8rh1uuZfvdq6Jpb4nd%0Ad4rykJFJ8uFzxCwvoTx80hWL0b3RsFaUhx93kqooD+r6uthMH45Rp+aoG+mTdv4WkbPWkZeYUu4x%0AqFtbY/TFFDQVbVzmaR/SNrykjbOwwHzLNjL27iF9y+aC30vs7DGeOxd1S0vi+vcr97QDqBmZo9Vt%0ABBK76shyMskN/I+c0/uA4ulXM7dFu9tI1O2qIZOmkXPlH3KvKtopDU202g1EUrsJalra5EeFknVy%0AB7LYyHKPQc/BgoZLRmLWsDq5GVmEH7xMwOI9JbYNjZZ74di/Jf+0mkZqcHSh8zRY4Ills9rIZDIS%0AboXgO3cbaQ9jyj2GqPhkFu/8l4DQKPS0tejSuA6T+rZBXV2t0HH5+TJ+/fsCh/+7TVKaFAcLE8Z0%0A+4AuTeoAkJwuZcXeU1y8/ZCcvHxq2lsy5eN2uDnblVva3Xs2p8PnfRX1ajRHl+8m6AX1av9Fo3FR%0A1Kt3fW7hrahXTR0smIwiehQAACAASURBVK2ir/TPyr2c3XAEgBbDOtHKqxvGNqakPE3i8o6TBf9W%0AGvV6Nqft530wVbQNJ5bvJvgFMXxUpG34W6ltsK5dhe7feGJX35ns9EwCj13l+JKd5OXkFTqPmpoa%0A4w8tIDsjk02DF5Y6hoLzmlqi3X88EsdayLIyyfU9T/aR4vWqVpchaHYaCHmF05WxYAyytCR0P1uE%0AunMdyM8v+Lf82EikKyeXWVpLomFrhfmsSWjXr4MsQ0ra8TMkrt6kskybfDoMwz5dUTcxIjf6Ccm/%0A7yHt75PFjtNr+wHWq78jevSXZF5X3ZcvS1EpUpb43CUgJhldTQlda9owsWUN1NXUih0bmpDOolN3%0ACHySjLGOJsMaOjGsoSMAidJsvj97n8th8eTk5VPb0pAprWtRx8qo3GPQsrek6uJPMWhYk7z0TBL+%0AukDkkm2q+xnDumA99iM0Ff2MqO93FfQzAPQb1aLqgnHo1nQgOzqeqO93k3DwXLnH8KouXrnBzAUr%0AadqwPiu/m1nRySlEw84Kyzn/Q8e9DvkZUtKOniV+1e8q88H0s6EY9euCxMSInKinJG3YQ+ph+ZyG%0AurEhFjPGo9+qMWhokB0UStyKDWQF3C/zNL+P41CJjRVmMyajVU/e38v49zRJP21UGZPRWE8MPuqG%0AurG8XkrZsouMo8/rJd3WH2AycSwSWxtywyNJ+vFXMq/cKPM0F6Vha4XFNxPRri+/ltL/OUPCj6qv%0AJZPxwzDsK7+WcqOekLRpD2l/nyp2nF67D7BZM5+oUdPeSt2q62BBvaVemDSqTm56JtEHL3Nv0e4S%0A+3xuK8Zg/3FLznz4JemK+QBdBwvaXPy++PE6Wvg0mog0Iq5cY9B2sKTakrEYNKxJfkYmcQcv8Hjx%0ADpUxWA/vjN3YnmjZmpEZGkPYyj0kHr8GgJqWBk5zhmPeqwUSfR2kIZGELd9Nks+tUqfRyN6CbgtH%0AYudRnZz0LAIPX+b0MtV968Yju9B4eEcMrEx5ei+Mf7/dSsztRwBItDXpPNeT6h080NDW5PF/dzk2%0AcxPSpLRi5+k4ZxjNxnRjkePQgt9VbVabdjMGY1nDAWlSKr57znJx7cHXisW1Z3Na/a83JlUsiQ+N%0AwWfZHh6W0MfTMdanxyIvHJvXQSbL54GPL//M3fK8j+fqSNd5nli7OpIen8KNHaf4b8PRgr83sDKh%0AxyIvnFvWJTs9C9+9Z/FZIa/7PvNZgYm9RaHPk2hpcGjaevz/PP9KsRjam9NmkXxeJjs9iwd/XeZy%0ACfMy9Ud1xm2EYp7+bhjnv91GrKJu7bt3NjaNayDLe97HS3oYze4uswGwdHPiw9lDsHRzJicjE7+N%0A/3Drt6PFPuNNGNib02Lx8/bh4V+XuVZC++Dq1Zk6I+RzSwl3w/hv3vP2QdvUgObfDsO+tRvqmhrE%0ABz7i6oJdxCuuPWXN5g2l3thubHIo/fyGkb05HZXuldw7fJlzJeSBx6jOeCjulcTeC+P0t9t4oki/%0AhrYmrWYMomb3pmjqaRPj/5Az83cQFxQBwNiLqzCwNkWm1A9/dP42B0f/UOoYoOzu+Wgb69P222E4%0AtXVHXUNC3L1wzi3cyRO/h9g3rUW/7V8XPpmaGhramqwqo3m+92l+T83UCp1BnyFxro0sK5OcG2fJ%0A/mtz8TFc96FodR1cbAyXPnckstQk0DNAp/+nSFwboyaRkBf1iCzvjeQ/DiqTdL5IWY1/mq0tPpbL%0Azstnw8eNaexgVu5xCO+u/OKXklDJiUUqJbh06RKjRo0iMDAQDY2K/ZqCgoLo1asXZ8+excbG5q1+%0Adq/1X/A0IJTfW65Dz9yIPpunkRGbws2NxwodV62jBx9M7Y+353Ji74bh4dWFPn9M4/dWX5IrzSo4%0ATkNXm7bzhpGdnvnWYrBbM4fMwAeEdhqJxNwE+1+/IzcuiaQtBwodZzK8D0a9OxAxejY5YVEYdGyB%0A7Q8zyX7wiKy7IVhMG42uhyvhn0wlLykFq1kTsFs7l0ddR5d7DO6/f0mK/0MuNp2IloUxDXZ8TXZs%0AMmG/FZ6Q17Y2pdGBuSTfeFDsHGoSdTy2f03yzWAuNp2IhpEe7n9Mw3FCTx7/fLjcYzCau4DcB0Ek%0AjhiCmokJxguWkZ+YSOaBvSX+jf5nkyC/cIfLYOrXoKZG4hhPZJmZ6I8ai9F3S0n4pH+xzllZsHN1%0AZMj3E9j86Q88uBxI/a5NGfXbVJa2n0pyTEKx4wcuHYdES5Plnb9CoqnBiJ+/oOeMT/Cev6XgmK9r%0ADVf5WXXaNqDnzE/45ZOFhPuFUMXdhQk7vyE+7Cl3T7/ZJEO7jV8Q7x/Knx+sQ8fCiI5bpyGNS+HO%0A+sJl2KGTBw2+7M+JYctJvBtGHa8udNgyjQMfystw63WfI8vN41CnWcjy8mm1ZgKN53zCldnyuBrN%0AGIhF/Wr81XEWeVk5NF80gpqftOP2z3+/Ubpf5H0oD46/zkIaEMy91mPRMDfG+fd55MYmEbfpUKHj%0AjLq2wPbrEYSO+o4MvyBM+7Wn6k9fE9RxAtnhT7Ce8gn6TesS0ncaObGJmA3pgtOGb7jbagx58cll%0AmuYeivZgs6I9+EjRHtwq0h44d/Sg+dT+HPRcTtzdMBp4deGjP6axWUV70PoF7YGFa1Vq929ZpjEA%0A2Lo6MuD78ez49EdCLgdSr2tThv02he/bTyNFRZnut3QsGloa/Nh5OhJNCZ/8PJluM4ZweP5WDC1N%0AGPH7V/w1dzO3DpzHyNaMkX9Mp9PUjzmyYDsAj67eY0MZ3ngsqvrGr0n3D8H/g/FoWBhTc+s35MQl%0A82T9X4WOM+3eHIeZnjwYvpB03weYf9wWl1+ncbvtRLLCngAQtXofUT/sKbe0lsTxl1lIbwdzv428%0APDj9Po/cONXlwebrETzyUioPa78mqNMEcsKfYDtnDLr1XAgZNIO8hBRs547FYeUXPB79XbnHYPLd%0AAnKCgkgeOgR1ExNMlsjbuIx9JbdxhhOLt3GaHh4Yz5xNzp1A1C0tyzvZBbQ/nkR+zCMyfv4SNT0j%0AdAZ9iSw9hdyr/xQ+UEMTnSFfkXv9JJm7v0fd0h7tnmPJC/FHFh+NVvvBqDtUJ3PLAmTSVLQ6D0Pn%0A48lIf5le7jG02PQFif6hHG0+BR0LI1pu+4rMuGQe/Fa4jtKxNqHt/tnE3wxWeZ4P/5hK/M1g/m48%0ACTU1NRqtHEPzXydysvPsco/hy1+9qVPVhr8XjSchJZ2JP+3H3EgPz05NCx2379wtvC/6s2HKYKpY%0AmXLx9kOm/uKNs605NR2smLflGCDDe/5YdLU1Wet9lknr/uTfZZ+hKZGUebrtXB0Z/P0Etny6iuDL%0Agbh1bcrI36ayrP2XKvtKA5aORUNLkxWdv0JDUwPPnyfTY8YnHFLqK82sNULlZ9Xt3JguXw5g48hl%0ARPg/xKlxTcZtm0XcoxgCT7z5zT0bV0f6fz+eXZ/+yMPLgdTt2pRPfpvCjyW0DX2WjkWipcEaRdsw%0A+OfJdJkxhCPzt6Klp83IrTO4sfcsW72WY1rFihGbp5ORkMqZnwrfVGk2vBNmTtbE3CnbRe86I2eS%0AHxFC+qJxqBkYoztmLrLUJHLOHip2bO71M2TtXl3iubL2/kTuNZ8yTd+rsPphHll3HvC0hycSM1Ns%0AflpIXnwiKdv+LHSc0dC+GPTqRMz4GeSER6HX/kOsls8mOziU7HvPJ4zVdHUw+2oC+RnStxbDtL99%0AqWNlxOFRLUnIyGbSoVuY6Wvh2dCp0HGZuXl85n2Dwe5VWNunIQ/j05h34jYfOlngbKbPEp+7pGbl%0A8qdnC/Q0NfjtSggTD97k+Jg2SNTLd5bOZcMMMgJCCGgh72fU2PINubFJPNlQuJ9h0v0D7GcOJ3jE%0AAkU/ox3VfvmK2+3+R3bYEzStTKmx5RvC5m0i8e+LGLZwo8rsESSfuUmeihuVb9vvO/Zx4PBxHKuU%0A32K+0rBZPZeswAc87jwCibkJtr8sIC8+sdichrFnX4w+6kjUmFnkhEWh37EFNt/PIiv4Edl3Q7Ba%0AOBXU1HjcYwwyaSbmX4zC9ufveNTuE8gt27H0+zgOtVwxn+y7QUT1HobEzATLHxeTl5BI6o79hY4z%0AHNIP/R6defq/6eSGR6HbriUWi78hJ+QROfeD0azpgtm86cR/s5jMG77od+2A8bgRZF73LZc5DWXW%0AP8rr1ifdhiMxM8Fm3ULy4pNI3lqkbh3WF8OPOhLz6Uz5tdThQ6xWzCI7+FGxutV8+vi3Wrc2+n0K%0Ayf6hnG46GS0LY5rsmE5WbDKhRW6ga1ub0vzANyTdKN7nk0bE8Y9j4b6GXb8WOI3pWu4LVABqbfqK%0ANP+HBDX/DE0LY+psm0V2XDLRvxWeizDr0RzHWcO467mItFvBWA5oS63fvuRW68lkhT3B8RtPDDxq%0A4N9tOtlPk7Ad3Z1aG7/iZrPPyIlNKlUaP/7tC2ICQvm51RT0zI0Y9MdXpMclc7XI+L9GBw9aT+3P%0A7uHLeHo3jCajujDoj2n83PpLcqRZtP1qIDZuTmzuO4+cjCx6LBtDz5Xj2Dem8I12a1dH3IqM/43s%0AzBn0x1ecWrQT3z1nsKnryJBtM0iOiOW298VXisPa1ZE+33/K3vE/EnrpDnW6NWHg+i9Y1+4rUlX0%0A8XotG4NES5NfOk1HoqnBgF8m02HmEI5/uxUNbU2G/D6Nm7tOs3PkCsxdbBm2bQZJ4U+59891AAat%0An0LErWB+aPw5hjam9PlhAk4X6vDo0h1+bv9Voc8yqWKJl/d8Qs6++kNG3dZ/QWxAKFs/XIeuuRG9%0AtsjrVt8NhfPFqaMHTaf257DncuLuheE+qgs9/5jGNqV5mdNfb+LevuKLY7RN9Plo23Tu7DrD3yO/%0Ax6iqJT3/+JKUiDhCjlwtdvzr6rDhC+ICQjndYh26FkZ03jINaWwKt4vEUKWjBw2n9ue453IS7oZR%0A16sLnTdPY19LeQwtFo9C20iPP9t9TU5GJh5T+tF56zR2N56ILP/5TX0z16pU/7js5pY+Wv8FTwJC%0A+VsxN9Zv8zTSY1O4oeJeyYdT+7NfMTfW0KsLff+YxqZW8rLRetYQ7BrXYGff+WQmptHuW096b/iC%0ATW2mFZxj/7BlhJfTA75ldc+n88qxqKmpsaXddHKkWXw4fSB9/viSDU0nEXn1PmtrehU6X5PPP8LS%0AtWqZxPC+ze/pjp1NXngw0nleqBmaoDdhvnwM5+Nd7Njcqz5kbl+l8jw6Q6eAGqQvHAdZmWh/NBLd%0A8d+SPtuz2BxUWSur8c+ViR0LHe8blcjsfwKoZ2NcrukXBOHte6PX/Xh5eeHm5oabmxuurq7Url27%0A4Gc3NzciI1/8tGRAQACXL18u+HnIkCG4uroWOkfr1q2ZPXs2CQnFG5SyNHnyZGrVqsWdO3fK/NxH%0Ajx5l6NChNGrUCA8PD7p27cqqVauQSt/e4K00rOs7Y1mnKueX7CY7VUrSoyfc3HgMt0/aFTvWbWh7%0AAveeI8Y3hLysHK7/egSZTEa1jh6FjvtgSj/CLgYiTUh9KzFo162Bdq1qxH3/O/lpGeQ8jiJx8wFM%0ABnYrdmzWvYfEfLWMnEcRkJ9P2r8XyE/NQMtF3nHKT8sgdvkGcqNjkUmzSNzqjZajPRLL8l29aeRe%0ADYO6jjxYsJPcVCkZoTGE/XoEB88OxY7VNDfiwYIdhKzYV+zf9KrboV/DnuAlu8lNlZIZGU/Isj3Y%0AD21frukH0KhRC0k1F9I3/YosI538qEikB/ai071niX+j2aQZkqpOZF+5XOj32efOkL5uNbLUFMjJ%0AJvPEMdRNTFE3MS2XtDcf1J67p325e8aX3Kwcbh66SMz9cBr1LT7AMbAwpl7nJhxdsZv0xFRSniZy%0AYu0Bmgxoi7rGy28KObhVIyYogjDfYGQyGWG+wcTcD8e+rtMbpd28vjNmrlW5sXg3OalSUkOfcGf9%0AMWoNLV6Gaw1rT/Dec8TdCiEvM4fbvxwBmYwqnTzQ0NPGtkUd/H48SGZcClmJaVz7bgfVP26JuqYE%0AiY4mtUZ04MrcbWTEJJKVmMbZz9aVy8Tg+1AedN2qo1vHmZilm8lPzSD7UTSxmw5i9knXYseq62gR%0AvXwrGTfuQm4eiXtPkJ8uRc+jdsG5Us/eICcmHvLySdx3EnU9HbSd7cs0zVaK9uCiUntwa+Mx6pXQ%0AHtzZe44nivbgRgntQfMp/Qi/GEimqvZATY32i724VWSSoiw0GdSO+6d9ua8o076KMu3R98NixxpY%0AGOHauTHHV+whIzGV1KdJnF7rTaMBbVDXkKCuoY73zI3c2HeW/Lx8kiLieHDWH+uaVco83aro1XdB%0Az9WJiMVbyUvNICs0mpj1f2E5tFOxY9V1tIlYuo206/eQ5eYRt/sUeelS9BvWfCtpLYmuW3V06jgT%0ArVQe4jYexHSI6vIQ84LyYNSxGXEbD5IT/oT8dCnR323AsHVDNKzKt53WqFkLDRcX0n77FVl6OnmR%0AkWTs24tuz5LbOK1mzdBwdCLrcuE2Tt3ImMRpXxb7fXlSt3VG3boq2T57IEuKLPEJOVePoenRttix%0AGnWaQWYGOf8dhdxs8qNDkW6YhSxevhOJLCuD7FO7kaXEQ042OVePo25mg5qBSbnGYOrujLFrVfwX%0A7iI3VUpa6BOC1h+j2rDidbq2uRH+C3cTuOLPYv+mpinhwe/HCVi8m7yMLHLTMwnzvoRxLYdyTT9A%0A4KNogiKe8kW/thjqauNobYZnxyb8eb74pPXdsBg8XBxwsjFHoq5O6/rVMTbQ5UFELACdGtXi68Gd%0AMDHQRVtTg49auJGYmkFCSka5pL3ZoHbcO+3LPUW9euvQRaLvh9PwBX2lY4p6NeVpIifXetNEUa++%0ATEpMAtv/t4ZwvxBkMhmh1+7zJDgSm1LWu40HtSPotC9Bihj8Dl3kyf1wGqhoG/QtjKjTuTEnlNqG%0AM2u9aaiIwcDCmKAzfvis2k9edi5xIVEEHruKU9Pahb8LSxPa/q8v/23+t1RpL0rdoTrqds5k/b0Z%0AMjOQxUWTffYQms27lOnnlCct15po1XQh8ceNyNIyyA2LJHnbnxj2717s2Oygh8TOXELOY/kYLuPk%0AefLT0tGs5ljoOJPxnmReuUVeYtku4i1J4JNkgmLTmNyyJobamjia6jOsoSMHAiKKHftvUAyG2hqM%0AaOyMrqaEujbG7Pf8EGczfQDuPk2hnYsVJrpaaGmo07OOHfEZ2cSlZxU7V1l63s/YUtDPeLL+LyyG%0Adi52rLqOFpGF+hknyUuXYtCwFgAWQzuTdvUuCX+eQZaVQ8rpmwR2nPxOLFAB0NLSYtfG1VS1f/cW%0AqTyb04j/YVPBnEbSlgMYDVBRHu4/JGb60oI5jfR/L5Cf9nxOI+34OeIWrSM/ORVZdg4pB0+gYW6C%0AxKxs2+n3cRyqVacmmjVcSFy7AVl6OrnhkaTu3IdB3x7Fjs0Oekj87EXkKuol6alz8nrJWV4vGQ7u%0AR8axk2RevgbZOaT/9Q9PRk8q9wUqWq410KpZjYRVz+rWKJK3/onhx6qvpadfK11LJ+R1q5ZL4brV%0AdIIn0v/eXt1q7F4Nw7qO3F2wq2A+IPTXo1T1LN7n0zI35N6CnQSpmA8oSqKvQ+05nxA4e8tLjy0t%0AfXcX9F2deLxwG3mpGWSGRhO1/jDWw1SN4bR4vHgHqdfuI8vN4+ku+RjOsFENAJIvBBA89WeyoxMg%0AL5+nO08h0dVGx8m6VGm0dXPGuk5VfJbsIitVSuKjJ1zdeAyPIcW/Z4+hHfDfd5Yo3xBys3K4/NsR%0AZDKo0dEDNYk6DQa24cKag6RGJ5CZnM6ZFXup0cEDAyulekdNjW6LvIotgNG3MMZ392lu7jhFfm4e%0AUX4PCb0YSNUifaoX8Rjclgdn/Ag+7UdeVg63D17i6b0I6pfQx6vVuTE+y/cgTUwj7WkS59Z402BA%0Aa9Q1JNTo4IFEU8L5td7kSLOIuf2IW7tP01DxvTg2q41JVStOLN5Jdnom8SHRbOo9l0eXVN9z6Prt%0AcC5vOEJ63Kvt/GlV3xkL16pcUszLJD96wq0Nx6irYl6m3tD23NunmJfJzOHmr0cAGc6dPIqfuAib%0AhjXQ1NfhvxX7yM3MJiEokpu/HaXukLavlM4XsVC0D9cU7UNK6BNul9A+1B7Wngd7zxGraB/8f5HP%0ALVVVxGDh5sSjf66TlZRGfnYuwfvPo2dlgq610vywmhofLvXi9vqymVuyru+MVZ2qnFOaG7ux8Rj1%0AVeSB+9D23FbcK8nNyuHqr/L27dncWFZqBmcX7iQ1Kp4caRY3N/2DqbMN+tblO3Z+FkdZ3fN5cOQq%0Ap+duJTMpjbysHO7sO4eehTG65sV3/DO0M6fR2G6cX7SrTOJ4n+b31KvWQN2+GlkH/5CP4WKjyPbx%0ARrNF8bmxl8m9dZ6sfb9Ceirk5pDz3wnUDU1QMyzfa6ssxz//x959hzdV/Q8cfydp0qZ7ly6gUCir%0ATEHZiIAs2SAKsod8FRDFAQoIgkwFkaXgAEH2RgGhbJmyWsrsoKy2dM+0zfr9kdA2XVKayvid1/Pk%0AeaC5uT2nuWd97rnn5KfV6Zl96DoftKiO1WPEDARBeL480SSVn3/+mZCQEEJCQhgzZgx169bN/X9I%0ASAje3iXfHNu8eTOnT582+dnIkSNNzrFu3Tpu377NZ5999iRJfCyJiYkcPnyYjh07snVr4UB1WXz7%0A7bd8/fXXDBs2jFOnTnHmzBm++uorgoKCGDp0KNpyHnyag3ugH6n34slOyQtox4bcxtnfC7mNlcmx%0AHoF+PMy/nJ5eT1xoFBXqVcn9kUuADzV7NefEnP/uKW2r2tVQ349Fl5oX/Mq+Goaiii8Sa6XJsaqz%0AwWQFG5a5lVgqcHz7DfQ6LZmnLwGQ8N1qVGfzli61qOCGLisbXUr5Trixq1uFrLtxaFLylqtNDYnE%0Appo3sgLfQ/rVKOKMs/eLlW+JOHVKBtZVKiBVKsya5oIsqlVHFxuDPj3ve9CE3cTCtxISpbLwBxQK%0AbN/7gIwlCwsFarIPH0QX9xAAiYMDyl79UIdcRpdQPk+7+AT6ce9KpMnP7l2JpGLdqoWO9a5VCZ1W%0AR/T1OybHWtkq8aiaF/B865v/8eXZ5cw4/yNdPumfe1PmxrHLePh7U/WVWsjkMio1rIZ7VW9uHHuy%0ArVtc6vqRfjeenHxlOCHkNg7+XlgUuHZcAv1yl8wEQK8nMTQKl/pVTH72SE5KJnJbJXaVPHCpUxmp%0AhQVONXzoffJb3ry8lGbzhmOhtHyidJfkRSgPykB/cu7Fok3Ny4PqSjhWVX2Q2piWh+QdR0hcmzeY%0AltrbILVRoo5NACDt0Dns272MomIFJJZynPu2Rx2TgCrUPEtNPlJUe/CwmPbAvYj2ID40Co8C7UGN%0AXs35u5j2IHBAW7TZaq7vOGnWfAB4B/rxoMDyrw+u3ManiDLtWasyOq2OmOt3c392/8ptLG2VuFX1%0AIiU6kUs78p7g8qrjR+2OjQnekzfBwMHThWG/TWLq5ZV8fGwR9XsUHiw/KZu6Vcm++xBtvvKQGRKB%0A0t8HaYHvJWHbUeLW5G0dJrO3RmajRJ3v6RL75oHU2v8NDW/8Ts0987AOrEJ5U9YxlAdd/vIQWkJ5%0AWJevPNgZyoPGWB4AkzKtU2WjV2uwqulXfhkA5AHV0caYtnHqWzexqFh8G2c37gNSFxXRxh09gvZO%0A+W8jmJ+0QmX0yfGQlVe+dTFRSF29QGF6HUl9q6OLu4ei6wisP1qOcvQcZLWb5r6vProVXVTek15S%0Aexf06hz0KvMvuZ+fU10/Mu/Goc5XRyUFR2JfRHuXcvUOD/YXveKGXq3l9vqjuedRejnjP6Qdd3ef%0ALvJ4c7p2JxYvFwfs86W3RkUPbscmkpFleiO6ZZ2q/HPzDtfvxqLWaDly+RZZOWoaGQNoXV6ujaez%0AISiYmJbJbwfP0dDfB3dH23JJu3egH/cK1Kv3r9zGt27hOsSriL7SfWNfyT1fX6n/N2OYenYZX57/%0AgU75+kp3gyO49fcVAKQWMup2fhmXiu5cDbpQpjx4BfoRXUTb4F1C2xCbr214kK9tSLzzkO2f/Igu%0A3/LpDl4upMYmmZyny7R3OPv7QRKNq1mZi9S3Kvqkh5Cv3OnuhyP18AHLwnWS1KsyyrFzsfl6A8pP%0AliCrXt/kfYv6LbH+ZAk2X2/A6t0ZSFzKf2VPy1rV0DyIQZeWbwx37RYKv4qFxnBZ5y6THWLY9lNi%0AqcCuf3fQ6sg6k7cKody/MrZd25G4+KdyT/sj12JT8bK3wt5Knvuzmu723E7KJCPHdJnwSw+S8Xex%0A5cu/rtBy2SF6rj7Bn9fztiFr6efGvpvRxGVko1Jr2H31AQFudrjbmr+vnZ91YFWy7xXoZ1wpup+R%0AuO0ocb/lrb4ls7dBZqMkJ8bQRts1rkn2nViqrppE/avrqLV/IfYt65Vr+ktjYN/u2NkWDoo/Cyxr%0AV0P94HFjGpfJzhfTcHi7G2i1qIwxjfQ9h9FEGyY0Sp0ccBzcC9U/IWgfJmBOL+I4VFGzOproGPT5%0A6qWc67eQVy5cL2Wfv0ROaF69ZNuvO+h0ZJ0ztFWW9esYVudd8Q0+R3bi8dNi5AHVzJ7mgixrVzfU%0ArfmupZxrYSj8Cl9LBetW+7e6gVaH6nS+urVaZWzfeI3E734u97Q/4lDXD1WBeEBKSCS2RcQD0q7e%0AIXbf462yVuV/XUk6d4uUi+YdRxfFtm4VsgqM4TKCI7D29y5Ut8ZvPUZsEWO4HOMYLumvf1DdNPRH%0AZLZKvMf1QhX+gIwQ0xhWaVUI9CP5XhxZ+SY4x1yJxNXfC0WBNHoGVs7d2gcAvZ7Yq1F41quKUyUP%0ArBxsTN5PCI9GnZWDZ2DeGK3hgLZosnO4ssN0dZTo4AgOzFhr8jN7T2fSYkz7VCXxCvQzTR8QHRqJ%0AV73C/dQKtSqh1+p4mK+PF23s47lW9cKzjh+x1++arNIRfeV27rl8Gwfw8MZd2n7cj4kXVzD2+EJe%0AGVl4EhhA5aa1PkC8UwAAIABJREFU8KhViTM/7yvy/aK4FRGXibtyG6ci4jJugX6mWy4b4/Tu+fJd%0A7Y1XeDtoLqOuraT7759hX8m92N+dnZKBa61Kxb7/uFwC/Ui/Z9o+xF+5jWMReXAN9CO+wLWVeDUK%0AV2Me7gZdomr3pijdHbFQWlKtb0sSrtwmMzovxlFjoCG2FL7dPLElj0A/Uoq4V+JSzL2S2ALpfxga%0Ahacx/X8v2MLdU3ljZzsvZ9RZOWTl266u4bDXGXH8G8ZdXUm3FeOwLmLix5Mw5z2f6ztOkvbA0I9Q%0AOtvRcGQn7p25TkZs4XLabGIfQjcdzT2+rF6k+J7M1x99Yiyo8tpo7d0wZBV8ix7Defth/eECbOdv%0Awfrz5chq5E1A0/xzBH2Sob8nsbVH0bYnmrAr6FPM298ryJzjn/z2XHuAQiahffX/docJQRD+G080%0ASeVxrFu3jo4dO1K3bl06derE3r2GmwrTpk1j06ZNrFy5ktdfL/5pLl9fX8aNG8eJEyfIyjJsBdCq%0AVSs2btzIwIEDqVevHm+99RbR0dFMmDAhd6WSa9cMjXtmZiYff/wxr7zyCg0aNKB///6FVkvZtWsX%0A9erVY8CAAezZs4ecnJxC6Th8+DDt2rWjUaNGjBs3jvT0dG7cuEFAQAAxMXl706vVaho3bsy+ffsI%0ACwvjxx9/ZP78+bz22msoFAoUCgWNGzdmxYoVtG/fPnc1lYULFzJmzBjGjRtHkyaGpbzj4uIYPnw4%0ADRo0oGvXroSEFL2PXnmzcrQlK8X0psKjjpLS2a7QsdlFHJv/uHazh3Hymy1kJf13T0vJHO1MBuAA%0AWuOkEplT0R07jxnj8b+wA6ehvXnw/gy08YU7VVJ7W9w/H0PSL1vR56jNn/B85M62qAvsp6w2/g3l%0ALnZFfaRImWEPyAh/gP/kt5DZKlG4O1JpzBtIpFLkDuUbkJPYO5gEmQF0aWm57xVkPWAw6muhqC8X%0Av8WN46rfcNm0C1kFT1JnfWnW9JqkxdEOVYFrOzM5HRvnwn97G0c7stIyCx0LYONshyZbTeQ/N7jy%0A1zlmNHufVcPm0rBHSzqM7QXAncvh7Jr5G+/+Npn5t9bx/sZp7P1mI3eDI54o7ZZOtuQUSHu28Vqy%0AKpD+4o61crZDk5lNzOnr1PuwF1Yu9igcrKn/US90ag2WjjZYexlWKfBuU5fdnaewr/csKjSrScPP%0A+j5RukvyIpQHmaOdSUAKyH2KtLh66RGf2e+TeekGGWcMN+jif9pJ5uWb1Di2ksAb2/D4cABR789D%0ArzLvk7XKYup4ePz2IP8113b2ME4V0x5Yu9rzyoe9OPzFL+ZKvun5HW2LLNPWRZRpa0fbQmVala9M%0AP1K5SQ1m3lrDmG3TOb/5KP9sPAJARkIq8ZHR7J3zO7Maj2H//I30mT+aKk1rmSUvFk52aFNM/4aa%0AZEPdauFc8rVUef57ZFy8SdrpUACyomLIiozm1qCZXGo0nPSzVwlY/yUyp8cvV09C5lSG8jDnfVSX%0A88pD6qFzuI7qhdzbHYnSEo8Jb4MELMrpxvwjEnsHkxsWAPpUYxvnULiNsx00GPXVUNSXyr5XvDlI%0AlLbos0y/A70xMCJRmv7tJPZOyKo3QhsZSuZ341Gf3INlt9FIPYoIWFpZo+gwEPWZvaAt376Soog2%0ALMdYRymKKNuPo9ftX+l6/ns0qhzOf1z+N1+S01XYWZsGBB2ME7WS001XYXytYQB9WtWn/8xfafze%0AAj5btZvpgztToUC57z51JW0nfs+D+BTmjeqOpIh9oM3BxtEOVYG6yNBXKlyGbYqoV037SprcvtLM%0AZmP5adg8GvVoQfuxPU0+89r7PZlzYw29Zgxlw0fLTSa9PImi2gZVCW1DdjFtQ1HH12jXkIDXGnLi%0Ax7wn+/1b1cWrjh/Hlu0qdHxZSazt0WcWqJOM/5fYmH4nuuR49PExZK1fRMa0QWhO/4XViClI3AwP%0Anehi76KLiSJzyWdkzBqJPj0V5agvQVa+2+FKHewLjeF0uWO4opd4dp06gUqnd+MwqDexE75Em5A3%0AhnP94gOSl/6KLvnxnlQ2h5QsNXb5ArRAbsA2WWUad4hNy+Jw+ENerujCXyNbM7SxH1P2h3D9oSG9%0AE1pWRyGT0mHlUZotPcS+G9HM7lS33Mr0IxZO9oVWOnncfkalef8j4+JN0o39DLmnCy69W/Pw1z8I%0AbjSMpD1/U/WnScg9ymc1zBeJzNG+0IMxun+JabhN/4Aq53fiOKQ30WOnF4ppVPxjFVX+3oTcpwIx%0AH84ye5pfxHGooV4q+nuQOhZdLzl//iE+x//AfkBf4iZORWesl2Tubti+8TpJi1Zwv8tb5NwMw23h%0ATCSW5TvxTOZgh7bY+Fgxdeu0D6h8dhcOg/oQM960bnWbMp6kJav/07q1pHiAohTxgPxkNlZUHtaB%0A8O92/PvBZmBRxPhHY6xr5f9St1ZdMIa0i7dIPWUa3661YQov31qLU9uGXB8yB11W4fh2aSidCseD%0AVcWM/5WOdkUcm461ky1KJ8NYolBsOSUz9zw2rva0mtCbfVN+/dd0vTSkA06VPLiw7uDj56WIPl5W%0AcgbWRYxzlU6FY3r5+3hF/13SDeeSSLCv4IxPw2pkJKSyqOk49k75lbYT+xLQoVGh39Xi/e6cXvkn%0AOvXjP8Rq5VQ41lJc3VrcsUpjvhNv3Sfhxj229p7BmmYTUCWm0e23T5DKZcScv4lGlc3LH/fFwkqB%0AfSV3Age1w9Kx7LEyKyfb3DQXzINlUe1DEcc+yuvZmb+jzVHz9oUlDL71E1W6N+Xwe0vzfperPQ0/%0A6sXJyeaLLZUUGys4Diju2IJlCMDSwZq20wfxzw9/os02jJ0fhkYRfTmc1a9P5pfXPsXKwYY3lo81%0ASz7Mfc8HYPDh+bx7aTkOvm788b/vC/1Oex9X/Du+xHkzrpj8IsX3JDZ2hcdwGca4kq1p26BPikcX%0AF41qzTekTx6A+uR+lO9+icTddOEAmyk/YjtnAxKXCmT9NNss6SyJOcc/j+j0en75J5Jhjcv/ITrh%0A+aBD8v/i9f9JuUxSOXDgAAsXLmTWrFmcP3+eMWPGMHHiRMLCwpg+fToNGjRg5MiR7N+/v8TzqNVq%0A9Hq9SfDl999/Z9asWRw4cIA7d+4wcOBA+vXrx+nTp/Hy8mLJkiWAYbWX1NRUgoKCOHPmDM2aNWPq%0A1Kkm59+yZQvdunWjcePGWFtbc+DAgUJp2LNnD1u2bGHPnj3cuHGDRYsWERAQQJUqVQgKCso97syZ%0AM2g0Gtq0acPBgwfx8/OjadOmhc7n4+PD8OHDsbXNC/pfuHCBFi1a5G6BNHPmTDQaDUePHmXlypVP%0AvMrLw4cPCQ0NNXmVVqniXiUcW+etNiCRcGX9kVKnocxKWaZjp35HWMMeJCxbh/fy6VjWNJ19K3Nz%0Axnf1PLKvhpOwZG0xZzEvc8Qf9Vodl4d+g5W3Cy0vLqPhxsk83HM6971y95h5kFWshFXHrmT8uKzE%0A45JHvENCv25owm/h+M33UI4BnVIFgEs4NC0ume/7TCNk/zl0Gi13LocTtGwHjfu2AcC/aS06f9Kf%0AHwfP4ZOAd1j21le0e78ndTq8VIbEm+fY4+NXoM3Koeex+XT9YwYxJ6+hVWvQaXVIkCBTWHBh3mZy%0AkjNICXvAlRV/Urnry0+e7pKS+f+oPOSykOG76COsqlfkzntzc3/s/n4/lDX9uNH2XUJq9CF69s/4%0A/TwFuZebedMLpUpzSd9R7bfaIJFICC2mPWg5ZQBXNx8j8daD0qWvFEpTph/n2NtnrzOl+mCWdv+C%0AOp2a0OHjNwG4cfgSvw6ZR3RoFNocDcG7TxG6/xwv9W39xGkvIoGlO9xCRpXvP0BZ3Zew0fNzfx69%0AaDO3Jy5FHZuELl3F3Zlr0GWrcXq9ifnSWmyiSnm8hQzfhR9hWc20PETPXEXW9dv47/yW6geWo0lI%0AIedOLHrNf7B63eO2cZUqoezSlfRlJbdx/7nHvo4k6GIi0YaeAk0OmpAT6B5EIKvZ2PQoWwesBk5G%0AFxOF+tg286e3yKSZdxC3rfIQ9jQciy5HQ6sNn5r9/EXS//shAHtOX2H3qSusnTSIM0s+Yt6o7ny5%0A+k+u3DZ98mjnjJEcWjCWAF93hi74HVU5Tqw2V72aFpfM0j5fcmX/P+g0Wu4W6Cs9ErRkO5NqDGLT%0Apz/Sb95oarSpX/QJS6NU/b3HO7bW643pu+g9tkxYxsNbhi1xLSzlvDFjCHu+XI0mu5y+k8fMiubM%0AAbLWzEUfH23YouvYLnT3I5A3agNA9tYV5Oz+FTLTISON7M1LkTi7I6tinmBsiUpZ5uJnLCTqlTdI%0A/mEdHt9/haKGYQxn16sTSCWkbTP/FoL/Rv+YZRqgpoc9nWp4opTL6FbLm9oeDhy4ZVhl5+tDhgdx%0A9g5vxfExbelZx4f/bT9PZoEnEsvFE/Qz/L6fgLJ6RcLfnWdynuSg86SdCEanyiZ6yVa0qRk4tGtc%0A/MmEPKX8HuKmLSKiUXcSl6/Dc9kMFAViGne6jCCieT+yr4Xj/ds3SKzKYSz9Ao5DS/s9JM76lnst%0Au5Cy6jfcF85CHuBvPI2EjD8Por5+C31GJsmLf0Tm7Ihl/TrlkWoTpZ3cFj99EbebdCPph7VUWJqv%0Abu1trFu3/vd1q7n7ZD5vtiLt+j1SQ//D1QxLmQWJhYxqS8djHeDLzZELCr1/tf9XnKk2kPjtx6mz%0A/SuzTAAs3bXyL8eW8Ha7KQO5vPkY8cZ+UnFeGtye1h/2YfPIbx97e5zcX1+qLt6/5aXw+3qdLve9%0AzIRUTv3wB5qsHMKOXOb6/n+o1fUVk+Pdqvvg09CfC+sPP37Civ/1T3Ts0c9/5eSs9WQnZ5CVlM7h%0AT3/CzscVryY1yE7J5I/hC/FpXothF5bS4bsx3Nh6wnyxMjNdWs2+HgrAhsbjWFNjJDfXH6Hj759i%0AYW1o016eNoBbm46RbO7YkhmLBoCNuyNvbvych6FRnFyYdw9o56hFnF26G3VmNmnRiRycshrfV2ri%0AUMKKN6VhziIOsPrVj1lRfwwPQ6Pot2UKFlamq1TXG9yesH3/kBln3u3h/j/G99Sn9pP182zjGC4b%0A9eEd6O5FIG9suiVbxlejSP+sP7p74VhPmAfy8p0MC+Yb/zxyIjIetVZHm6rlEOcWBOGZUC6TVLZs%0A2UL37t1p1KgRcrmcbt26Ub169X+dlPKIXq/n9u3bLF68mPbt22OZ7+bzq6++SqVKlXB3d6dOnTpU%0ArlyZpk2bYmlpSfPmzYmKMgwq0tLSkMlkWFpaolAoGDt2LFu2bMk9z6VLl7hz5w4dO3ZEIpHQrVu3%0AIieDjBgxAkdHRzw9PXnzzTc5duwYAB07duTgwbyZ2wcOHKBt27ZYWVlx9+5dKlV6/CXw5HI5/fr1%0AQyaTodPpCAoKYtiwYdjb2+Pp6cnAgQMf+1z5bdy4kV69epm8SkOVmIpVgaePlU626HU6VAmphY5V%0AOhWetZ0Zn4rS2Y5mH/Xh0Ofl81R8SbRJKcgcTWebyhzt0et0Je6Zq8/OIXX7AbJCbuLQO2/FH7mv%0AJxXXL0R1IZToiXNAV/43s9UJqcgLzACWO9uh1+lQl3JglnHjHud7f8WRakM5/eonZIRHo83KISeh%0AfJ980aUkIy2wYorUzvA96FJMvwfbsR+SufYX9EmJ/Bt9SgoZPy5H6uyMovEr/3r842jUsyVzb6zJ%0AfWUkpmLtZFoOrJ3sSCvib5+emIrSzhqJVGJyLFDk8QCJ9+KwdzP8bZoNaE/IvnPcOnkld9WVi7tO%0A0qTAjZnHlZWQimWBtFsay3BWge/ccGzhpxayjOnOfJDIoWELWV97NNtaTOTBsRDk1lZkxiShMg4w%0AcvItBZt+Nw4rV/MsQ5nfi1AetIkpWBR46lHmZMiDNrFwvSSxVOD38zQU3u6E9/0MTXxy7nuuQ94g%0AbsU2siPuo8/KJmlzEDl3Y3Ho1Mysac4soj2wKqE9sCqiPVAZ24OmJbQHvs1r49moGmcWme8ptgY9%0AWzDjxq+5r/RiynRRga6MxFSs7JQFyrThs+nxpt+VXq8n5todjizbSbPBHYpNT9K9OOzM9NSwOiEV%0AiwJ/awvjtaQp4jqWWCmotuYLFD7uXOv1OZr4EoIDOh05D+KRV3A2S1qLo3mC8lD552nIvd2J6Gda%0AHnSpGdz7aCHXXhrIjRbDSPh1N3JPV9Sx/96elIU+uXAbJ3EwtHH6ZNM82E/4kPTVv6B7jDbuv6LP%0ATCu8YorSFr1ehz7T9IlhfXoK+izTp4/0KXFIbPP2NpY4umM1eCq6uzfJ3rGsdFGKJ5SdkFZse5dd%0AhjpdFZ3I5WlrcW0SgFPdymVMZcmc7JQkZ5iumJKSoUIiASdba5Ofrz98gd4t61OnsieWcgtaBVal%0AcY1K/HG68IR0ZztrPuzTlviUdE6EmGcJ+4Y9WzD7xurcl6FeNa2LrJ1sC9WTAOmJaUXUq4bPphfT%0Ajifdi8POrfAT3lq1lqtBFwjee4Zm77QvVR7q92zBtBu/5r6K6u8pS9E2PHpSOCNfnl96qy09541i%0A/ZhFXN13Lvfnrd/rQXRoFLeOPNl2jv9Gn5GCxNq0XpVYG+pVffq/B4V1iQ+ROBRT92er0GemI7Ev%0A37ZBl5SM1NH0msodwyUmF/Mpwxgufed+sq/cwK5nJ8N2Ju8NIWHW4nJNb1GclApSCjzJnqLKQWJ8%0ALz8Xa0vsLE2fOvSyV5Jg3N5nZ+h93n3Fnwp2VthaWjCiiR+ZORpO3SnfJbsNbXTp+hn+q6eg8Hbj%0Aeq/JJv0MTVyyyVaX6PXk3I9D7uZY6DyCKW1i4ZiG1NHusWIaadv/IjvkBva9OhZ6X5eUQvz8H7Fw%0Ac8a6lXknC72I41BtUjIyhwLfg7G/p0squV7K2L2f7NDr2HbvZDhXQiK6fNtE6lVZ6JJTkLmWb92q%0ATUpB6lBMfOzf6tYdhmvJrldHpE4OOL0/mPiv/vu6NSchDYWz6bWlcDZcWzmljAc84vnGK8QWsxVk%0AeShpDKcuom6VWimouXYylj5uXOnxBepixnDadBX3l+5Ak5yOW8+WZUpjZkJabt/mkUfx4MwCacxM%0ATC10rLWTHRkJqbnHFowXKx1tyExIpXLz2vg0qsaJ77aXmJ7WE/vS7L3urH1rFvf+uVnisYE9WzD5%0Axi+5r8zENJSOhVe4yCjib52ZkIplMeP/jPgUMovpL2YmpYNeT0ZcsskWSQDJ9+KxLdCPrdXlZW6f%0AvIq6lCvgqhKKiMs4Fl23FheXKfj9PaLOyCI7OQMbD0O7HH3uJlu6fcmPtUaypcd0spLSSS/FNkvF%0AyUpMxcqp6NhSofYhsej2QZWQioXSkupvtuLCN9vIiE5Ena7i0uKdyG2s8G4diGfz2ng0qsbFheZd%0AISkzMRVlMbGxostGgWvPeK/kEYdK7ry9fRr3z91kz/tLTLaSKij1rmH7FlszxJPMdc+n8HnTODbz%0Ad2zcHfFra7qtY7XOTQg/ULYtWl/k+J4+PQWJtenfWWJjjCulPcYYLiG2yDGcPj2V7O2rkDg4Y1G7%0ADA/BPgZzjX/yO3ArhpZ+buW+gqQgCE9PuUxSuXfvHlWqmC7BVLFiRe7fL35W9MqVKwkMDCQwMJA6%0AderQrVs36tWrx5w5c0yO8/T0zP23paUl7u7uJv/PzjZUZAMGDCAsLIw2bdowadIkgoKC0OcLkm/e%0AvJlXX30VOztD5d+tWzdOnTrFgwems2v9/f1N8hAba5jN17FjR86dO0dqaip6vZ6goCC6dOkCGGZl%0AarWmT+1OmjQpN3+1a9dmxYoVue95eeXtv56YmIharcbHxyf3Z5UrVy7271aSN998k23btpm8SiM2%0AOBI7b1eTzqNHvSok3LqPOjO70LHugXnplEgluNepTMylMPza1sfKyZbev0/i3UvLeffScuy8XOi2%0AagJtpg96orw9rqwrt7DwdEOaL6hjVac6OeF30GdmmRzrtexLHN5+w/QEOh16jeEJNamjPd6rZpGy%0AbT8Pv1r6n0xQAUi9FIGVt6vJjXmH+lXJuHkfbWbpBjQePZphWSGv8+TSph6pF8OhhE6wOWhu3kDq%0A5m6ytY9FQA20d25DVt4NGam7B/K69bF+ZyjOm3bivGknlm3aouz7Fo5LViJRKnFavQFZ1Xz7Net1%0AhpnGWvM8SXh++3E+DRiU+7obEoFPHT+TYyrWrcKdS2GFPns/9DZIJHjVrJTv2KpkpqQTF/GAas3q%0A0O69Hiaf8ajqReI9477gMilSmWm1bKF48uXUEy5HYuPtahIgdK1XheSb99EUuHYSgiNxKVCGXQIr%0AE3fRkE+f1+rj4J9XV3m1CiT9XjyZ0Ykk37qPXqfDuXZevm193cgw0x6j+b0I5SEzJAy5l6vJ8tzW%0AdauRfesuugL1EkDFJR+j12iIGPgF2mTTG8bIpIZXPhKFaSffHB6aqT2obGwPev0+iVGXljPq0nJs%0AvVx4Y9UEWk8fRI2ezbF2c2DYqUWMurSct/+cCcCoS8up/saTTUS7uP0EUwOG5L7uh0TiVaBM+9St%0Awt0iyvSD0CiQSPDMV6Z96lZFlZJBfEQ0DXq1ZOSGL0w+o9Pp0RmfMGoy4DUCu5g+yelW1ZvEOw+f%0AKC8FZV4OQ+HtahLktKnnj+rmvSKvparLPkKv0XCj/zS0SabXku+0oSjz5VMit8CycgWyo2ILnsas%0AVMGlLA/ff4xerSGyiPJg3aQ2ynp57YN1gwAkFjJUoeW7t7z6xg2k7qZtnDygBtqo2+jzt3EeHijq%0A1cd2yFDcduzEbcdOrNq2xab/Wzj/sLJc01gSXXQkEnsXyDdRRepVBX3cA1Cblm99/H2k7r4mP5M4%0AuKFPiTf8R2mL1dsfo7l8jJz9a/6TCSoASZcjsPZ2Nblp4VS/CqmlbBtsq3rS5Z/FKPLVdY+ejCzN%0AUtxPonYlT2ISU0lKzwtsh96OpoqnK9YFnkLT6XTo9Kb90BzjikEZWdl0nryC63fyyq5UIkGvBwuZ%0AzCxpvbD9BJMCBue+7hXRV/KtW/Wx+0q+davk9pX8m9XmtQJ9Jfeq3rl9pV5fDaPzp/1N3tfr9GhL%0AuWLSpe0nmB4wJPdVmrYh2tg2VCimbQCo3akJ7Sf246e3ZhJ23HTr1vo9m+PfMpBJF35g0oUf6Prl%0AYCo2qs6kCz/g4Fn2G5S6u2FInFzBJq9tkFWshi72LuSY1qvydv2Q+dc1+ZnUwxddQgxYKrHs/a7p%0AhBQbOyQ29ugSyrdtyL56E4sK7iZjOEXtANQRUehVpnnwWDwDuze7mZ5Ap0Ov1mDdogkyB3sq/DCX%0Aike2UPHIFiwquOGxaAbOn71Xrnmo5WFPTFoWSfmWtg6NTaWKiw3WBfr3VVxsuBWXZhKveJCqwtNe%0AiVZnWGRJl+89PaAp5/4qQEYR/QzretXIull0G11lqaGfcfOtaYXaaNXNu1jXMi1jCm83coxlWyhe%0AVujNImIaAUXGNDyXTsfhLdOYhl6vB40GibWSSn+tNl1VRacHJGDmVedexHFozrWbyCq4m0zyUNQO%0AQB1ZuF5y+3Ymtn27m55Ap8+NLakjo1BUz/seJEorpI4OaKLLuW4t4lqyrFMddfidwnXr9zOw718g%0APqbXg0aLdUtD3eq5ci6Vjm2m0rHNWFRwo8Li6bhM+l+55iHlUgTKIuIB6U8QDwCQO9ni/HIA8UeD%0AzZnMEmVcDsfS2xWLfHmwrV/8GK768gno1VpC+01HU2C73Lp/zcepwMq7er2+zCtJRodEYO/lajL5%0AxKteFeKKGP9HB0fiGZhXv0ukEjxqV+bBpXCS7zxElZyOZ74y7lbdB5lCTnRwBHV6NMfG1YH3T37H%0AhIsrGP6HYfuxCRdXUMs4/m8yohO1uzfj155fEvsYq92EbD/B1wFDc18PgiNMfv+jvNwvso93G4lE%0AgketvDrFK18f70FwJB41KyLJF4PxrleF+5cM4824W/dxquSO3DrvYVtHH1dS7sWb/J6A9o0IL9A/%0AfBwPgyOxLRCXca9XhcQivpeHwZG4Fahb3epUJvZiGHJbJa1nDcmdkAKGSQdKFztS7jxEZimnRp+W%0AyG3ytiL1bRVIzL9MEHoc8aVoH+IvR+Ka70EBiVSCax1D+yCRSZFIpSbfBRIJEgvDeMe/V3OUbg68%0AeWYRA4KX02OfIbY0IHg5Vbo9+UOOj+6V5C8bniXExjyKiI1FG689pZMtfdd+ypVNRwmastpkgoq9%0AtwvtZg1Blq/P6FzNsJVLSlTZ40nmuucjt7Fi2IlvccvXDut1ekOYPt/42a1WRRx83bhz/EqZ0v0i%0Ax/e0d24hcXYz2Z5VVqkaupg7hcZwitf7I6tuOglIWsEXvXEMZ/Plz0h98t2b1Rv7e9ryjWmYa/yT%0Al2w9xyLiaFrJpVzTLQjC01Uuk1Rycore+7KkGW8jR44kJCSEkJAQtm7dik6no1OnTlhbmz45KJVK%0AS/z/IxUrVmTv3r3MnTsXGxsbpkyZwocffghARkYGf/75J0FBQTRo0IAGDRrQp08fdDpdoYkc+c+v%0A1+tzV3UJCAjA19eXI0eOcPHiRbKzs2nRogUAfn5+REREmJxn9uzZufmrW7cuunwTHGT5AsaP/nb5%0AJ7nonnAyhLu7O7Vr1zZ5lUZcaBSxlyNo8Vl/FLZKnKp60mhkJ4J/M2xzNPjQPLwaVwfg8m9B1OzV%0AggoNqmJhpaDJ2O5oc9REBF3i5p4z/Nz8Q9Z2/Dz3lRGbxIFPV3Hq2y0lJaHMsq+Fk3XlJm4fDUNq%0AY43czwfHIb1I3vAHAJX/WIlVQ8PfRXUhFOcR/Qzb+8ik2LR5GeumDUg/fAYAtw+HkhV8g8Rlv5dr%0AmgtKu3KblEvhVPvibWS2Sqz9vaj4bhfu/voXAM1OfItjk4DHOpfPoHZUmzoQqaUcu0A/Ko3pStSK%0APeWZfAC04bfQ3LyOzbBRSKytkflWRNmrH1l7dgLguGoNFrUD0cXHkTigD8n/G5H7yjl9kqw/dpEy%0A5VP0KhUkdLGwAAAgAElEQVTau3ewGfkuEmdnkCuwfmcoerUadWjZOrrFOb0+iICWdan5agMsLOU0%0A6dsGNz9Pzu84DkDg6415f9OXAGQkpRG89wydJ76JjZMdDhWc6TCuF2c2HEan1aFKzaDD+D406tEC%0AqYUMn8AqtBnVlZNrDVuNXTl4nrqdXsbvpQCkMim+datQr8srhPx1rrjklSgxNIqEyxE0mtwfua0S%0Ah6qe1B7ViRtrDGW459F5uBvL8I01Qfj3aYFbw6rIrBTUHWcow/eCLgFQuWsTXvl6MHJbJbYV3Wjw%0ASR9Cf/gTgKz4VO7sO0+jz/qhdHPA1teN2qM6Ebbx2BP/3YvzIpSHrNAIMoNv4fnpYKS2Siyr+uA6%0AogcJaw1/z+pBy7F+ybCMvmP31lhVq0jU/+aiL2JLgNSDZ3Eb3h25jwcSuQWOvV5FUdGTtMP/mDXN%0Aj9qD5vnag4YjOxFibA/eydcehBRoDxob24PIoEvc2nOGX5t/yO8dP899ZcQmcfDTVZz+dgvHvlrL%0AmtYf5763c7BhO5rfO35ORBmfuHjk3PpDVGsZSMCr9bGwlNOob2tc/SpwcccJAGq9/hKjNhm2B8xM%0ASuPK3rN0mNgPayc77Cs403ZcL84Zy/Tts9fxqVeVZkNeR6awwNHblVajunLtoCGtFgo53aYPwTvQ%0AD6mFjHrdmhLwan3OrAsqNn2lkRkaScblMHwmv4PUVolVVW88RnUjbs0+AOoc/R7bxjUBcO7ZCmV1%0AX8JHzS/yWrL0dafS16ORV3BGam2Fz+fvoFdrSN53xixpLU7W1QhUwbeo8Kg8VPHBdXgPEtYZykO1%0Ag6bl4dEWP/oiti2xbVoXn3kfYOHqiMzFAc+pI0lctxd9KZ9QKy1N2C3UN65jNyqvjbPu24/MXYY2%0AzmX1GuR1AtHFxRHXtw8JI0bkvrJPniRz9y6SP/u0XNNYEl1sFLroCBRt+4HCComLJ/ImHVFfMFyn%0AytFzkPoYyrfmykkk1nbIm78BFnJktV5B6lkZTchJABSv9kN3PwL1iZ3/aR6Sr0SReCmCwMn9sbBV%0AYufvSfXRnQlfbcjD68fn49Kk+r+eJz0yBnVaJvVnDkJub42FjRWBk98kPTKG1H9ZgrysalT0oHbl%0ACizedpR0VTaRMQn8dvAcfVs1AKDH1JVcDLsHQOu6/mw/EczNew/RaHWcvBrJ2etRvFq/GjZWlvhV%0AcGbh1sPEpaSTrdawfPdxFBYy6vt7l5SEJ3Zm/SGqtwzM7Ss17tsGN78KXDDWq3Vef4n/bZoGGOrV%0A4L1n6GisVx0qONN+XC/O5vaVMmk/vjcN8/WVWo/qyqm1hhUsw89cpdnA9lR9pSYSqYRKDavRoFsz%0Arh4sWxvxz/pD+LcMpLqxbWjYtzUufhW4bMxDzddfYkS+tiF071na5WsbXh3Xi3+MebC0U9Jt5jA2%0AT1hGzNXCN1N+6DWNxR0+YWnnSSztPImghVu4HxLJ0s6TSI0t+xOquvsR6O6GYdllMFgqkbh7I2/d%0AHc1Jw5YM1p8uQ+pnaBskNnaGiShu3mAhR966B1JXTzTnDkG2CmmlACx7jQJrW1DaYNl7DLro2+ii%0Arpc5nSXJuR5OduhNnMePQGJjjbyyLw7v9CZ1k6Gf5r3jJywbGMZwWRdDcRz2pmELCpkUZetXUL7c%0AkMxjp8k4cIy7nd/hfr93c1/auATipn9L8tLV5ZqHGu721PZwYPGJW6Rna4hMzGDthSj61jVM9Ou5%0A+gQX7xu+7841PEnOUvPTuUiyNFr2Xo/m2sNUOtfwxNbSgpd8nFh1JoKEjGyyNFp+PheJhVRCI2/z%0APLlZHJWxn+E9eVBuP6PCyG48/M3Qz6h9ZIlpPyOgIhGj5xXZz4j7/S9sGgXg0udVJJZyPN7tgdRK%0AQfL+8u1nvAhyroWTfeUmLh8OM5QHP18cB/cidYOhPFTcs8okpuE44k3DRBSZFOs2L2P9SgMyjpxG%0An6kiJ/IurhNHInN1RqKQ4/z+O+jValQXSr81dElexHGo+kYYOVdv4Dh2JBIbaywq+WL/dh/St+wG%0AwHPLL1jWM2zXk3X5CvaD+xu295FJUbZsitXLDVEdM2zxnb51N9bt2mDVtDESS0sc3xuO5n4M2ZfL%0AJ6bxSM51w7Xk/MHw3GvJYVBvUjcZ8uCzK3/degXH4f1z61br1q+gfNlwLWX8dYw7nQZxr++Y3Jc2%0ALpG4L78laemacs1D6pXbJF8Kp8YXhj6fjb8XVd7tTNSvhphK6xMLcHrMeACAfS3DhINMM9z0fVwZ%0AVyJJvxROpckDkdkqUfp74zX6DWJWG1Yfr398MXZNagDg2qslygBfboxaUGTdmn7hFhU/eQvLSh5I%0ALGR4DGyPVUUPko9cKlMaY0OjiL4cQVvj+N+lqidNRnTmwlpDGR4dNB+flwxl+PzagwT2aoFXA38s%0ArBQ0f78H2hw1YUEX0ev0XPz9EM3f74GdpzNKR1te/fRNbuw7R0Z8Kge/WsvyNhNZ1WkyqzpNZsMQ%0Aw/h/VafJ3DxwAUdfN1pN6M3m4d+Qej++2PSW5ML6w1RpGUi1tvWRWcqp3681Ln6eBG//G4CA119i%0AyOYpAKiS0rn651lendgXpZMtdhWcaTW+Jxc3HEav1RF2+BLZaSpaje2BhZUC7/pVqf9mG84b+6k3%0AD14gKyWT9pPfRq60pHKzWgS8/hKXNufVSVK5DLfq3iTfKf0kzfjQKB5ejqDpJEPd6ljVk/ojO3HF%0AGJcZcHgensa69cpvQdTo3QIPY1zmJWNc5vahS6jTVXg08KfVjEFYOtpg6WBN61lDib92l5jzYWhz%0ANDT+oCcvjeuORCbFt1UdAno14/JPj7dCfkkSQqOIvxxB43ztQ52RnbhmzEPvI/PwMObh2m9B+PfO%0Aax/qGduHu0GGPDw4eZX647pj5WqPzEpOvfffQK/REnPqOmdmrGVzq4/Z/vrnbH/9c/YPMlxb21//%0AnKi/nnzc8DA0ipjLEbQ0lg1n472SS8b0Dz00D29j+i/9FkStXi3wNH4Hr+S7VwLQ8rM3ib4Yzqnv%0ACq/2khmfStX2DWnzheFasvFw5NWpAwg7cIF0M4wXzHXPR52RRWJ4NK0+fwsbd0dklnKaftgbbY6G%0AB/kmNbnVrowqMY2cdFWR6XlSL1J8T3cvAl3ULRTdh4KVEqmHD4q2PVGfMPR5rL/4IXfLVYmNHZb9%0A/ofE3TiGa9sTqZsn6jMHIVuFLvYelj2GI7F3Ags5is4DQaNGG3HVLGktjrnGP488SFWRmq3BO9/E%0AFUEQXjxP/oh+CSpWrEhkZKTJzyIiIujatetjfb5GjRq88847fPHFF+zYsQOFQvHvHyogPT0dhUJB%0A8+bNad68OYMGDaJ9+/bMmDGDffv2YWVlxbZt20wmoezevZtt27bx3nt5T1VFRkZSo4ZhcHDnzh08%0APDxy3+vYsSNHjhzBw8ODdu3a5aazQ4cOfPvtt/z111906FB4STB9CU+Vurq6IpPJiI6Opnp1Q2cg%0ALKzw7M//yp53F9NuzjBGnV9CTpqK4HWHuLzG0Pl29vdCbm2YVR11NJi/526iy7KxWLvYExscyY7B%0AC9AaB1HpMabL2uu0OlQJaWSnmC6DWB6ix8/CY8Y4qhz/HV16Jikb/yTld8MgXFHFF6kxD0k/b0Ui%0Al+O9YgZSOxvU92OJnbII1RnDUtz2vTqAVodt++Ym54+d+h1pu8zTISlO8PBvqbVgFK1DfkCTruLe%0A6gPc+8VwU96mmjcy4+x2vwm98PugZ+6EsKaH5qHX64lctJ3Ihdu4OmEFtReNoc31VeQkpBE+ewNx%0A+8x7M7s4aTOnYTt+Is7rt6PPzCDrj11k7TZ0xC18KyFRKkGnQxdvOlDTZ2Whz8zI3f4nbe5MbN59%0AH6eVa0AiQRsRTuoXn6JPNe+elo/E3LzH2vHf033KIJy9XYkJu8eq4fNIMy4tbGVnjatfhdzjN09e%0ASZ9ZI/j8+GJ0Gi0Xdv7Nnws2AHDvSiS/jf2ODuN703f2SFSpGZxYvZ9jPxtuGvyz9RhKexvenDsa%0AB09nUmKSOLR8F+c2H33i9B8etZhmc4fx5qUlqNNU3PjtENdXG8qwg79X7pMR948Ec37OJlqvGIvS%0AxZ74y5EcfGcB2ixDGT4343daLBpNv/OL0WRmc31NENd+/iv39/z90UpemT2UnscXoNfquLXhCMFL%0Adj9xukvyIpSHO2Pm4D37fWqd+w1teiaJ6/aS8Jth4GFV1QepMQ9O/dqj8PGg9mXTyXFJ2w5zf9IS%0AHnz5IxU+GUTVTbOR2dmQHXGfqNGzyI4w/83UP99dzGtzhjHC2B6ErDtEcAntQedlhmspNjiSnSW0%0AB/oC7UH+dkFiIS3yM2URe/MeG8cvpeuUd3D0duVh2H1WD19AejFlevvkVfScNZxPji9Cq9FyeedJ%0A/lqwETAs7fnL4Ll0nfIOHSe9hSo5g2tBF9g72/B9nfxlH5Y2Vry9bDx27o4k3Y1j7ahveXAlsnDC%0AnlDYqPlUnjuG+pd+QZeWycPf9vNwtaFOUfrnXUtu/V/D0tedBqG/mXw+YetRbn+yjMiJS/GdOoTa%0AexcgtbMm4+JNbvSdiq6cJ3gARP1vDj5fv0/Ns3nlITF/eTBeW059DeWh1iXT8pC83VAe4pZvQVHJ%0Ak+pBK9BrtSTvOkrMvPK9CflIyrRp2H80Ebet29FlZqDatQvVDmMbV/Ff2riMjNztfxznLUBRry5I%0AZUgsLHDfb6jbkj6eiDq4/J7wzN76PYrOw7D+4Hv02So0Fw6jOW/o20hdvZAoDJO09enJZG38BkWH%0AgchbdEefkkj25kXokw2BfYt6rUCvw7pGI5Pz5/zxM5orJ8st/QCnRn5Ho/nDeSN4KZo0FeFrggg3%0A3rCw9/fCwlgWan7Qg5rju+fu99z+4GzQ67n23U6uLdrBiXcWUP+rQXS98D3abDWJF8M5MWgB+nJe%0ASQVgwegezFi7n3YfL8FGaUmfVvV5s41hksrt2EQyjUvnDu/cFK1Ox4Tl20hMy8TLxYGpAzvSpIbh%0AqbBZw95gweYgek5bBXo91X3cWTK2T6Ftg8wl5uY91o1fQrcp7+Dk7Ups2H1+Hj6/2L7S1smr6D1r%0ABJOPf4dOo+Xizr/Za6xX71+JZO3Y72g/vjd9Zo9AlZrJ36v3c9zYV7q85zTWDra8uWAMdq4OJEcn%0AELRkB+c2HylTHh7evMfm8UvpnK9tWFugbXDJl4edk1fRfdZwPjK2DcE7T3LQmIea7Rph42LPgJUf%0AFvo90wOG5J7zEVVKBtocNalmbOuyfp2DZb/3sJm+Bn1WJppT+1D/bahXpR4+SCwNgb6cPww3E5Vj%0AvkJiY4cu5g6q5V+gTzGsQpD18ywse4zE5rMVIJejvXmZrFUz/pNVkh5+NAPXqROoGLQRXUYmaZv3%0AkLZxFwAKv4pIlYY8pKzejERugcf3s5Da2aB5EEP89G/JOmu4AaDNKrAilNawNYcuzfRp9PIwv0s9%0Avgq6SvuVR7BRWNAn0Id+xiDt7aRMMo31irutFYu7N2D+kRusPBNBBTsrFr5RH19HQ5md06ku3x6/%0ASf91p8jW6qjmaseSHg1xVJY+TlJa4aPnUXnu/6h38Vd0aZnErd1PXBH9DNc322Hp4079K2tNPp+w%0A7QhRnyxDFRpJxHvf4PPZQCrNGUNW2D1uDpiONq384wGPo+GrhtV4NMbVBx79/8LhXU8tTflFfzAT%0A9+nj8Tu2Hl1GJqkb/yBlff6YhqE8JP+yBYncAq/lX+XGNB5OXZgb04j9ZC6un71LxT0rQSIh50YE%0AD0Z/gS7Z/Nudvojj0PhPp+P8+Yd479+MPj2T9G27Sd9smJgrr1wRifF7SPttExILC9wWzUJqZ4vm%0AfgyJX31D9j+Gekl17BRJC5fj/PkEZE5OZIdeJ278JNCW/2q9sR99hdu0D6h0eIOhbt30B6kbjNeS%0AX961lPLrFiRyORWWzjTUrfdjiPtyYQl1qxZtYgq61PKvWy8MX0TgghG0C1mOOl3FndUHifrF0Oez%0Aread2+fzn9AT/w965Pb5Wh6aA3o9YYt2ELbQsL2MpbsjmoysJ1qFpSxujJxP1fljeCn4J7RpmcSu%0A+YuYXw0TAK3982Ia7v3bYuXrTpOrpmOauK1HCZ+4gtvTf6XipAHU/XMOUks5qrD7XB82D1VY2eMB%0AW8d8R+c5w/ngn6Vkp6m4sC6I82sMf2dXfy8UxjRGHA3m8LyN9Fo6FhsXex4ER7BxyHw0xvH/0W+3%0AoLBVMnLfbKQyGbcOXWTf5z8DkJWaabI9jtQ4/k8z9onq9GyOwtqSYbu/Mklbyv14VrT9+LHyEXfz%0AHtvHL6XDlIE4eLsSF3af9cMWkJGvj+dcOa+P98fkn+gyaxjjTixCp9ESsvMkh+ZvAkCbo2H9sAV0%0A+XoYzce8QXp8KofmbeTWIUO50GSrWTdoLl2+HsbESyvITEjlj8k/c+ds3uReayc7ZHIL0uOK32Kr%0AJHtHL+bVucMYdsEQlwlde4gQY93qlK9uvXMkmFNzN9FxuaFufRgcye7BeXXrnyMW0vLLgQw8ugCZ%0ApZx7J66wZ8iC3D7e/v99T5vZw6g7tAPpDxI5MH4FcVduP1GaCwoavZgWc4fx9kVDHq6vPcQ1Yx4c%0A843b7h8J5p85m2i7fCxWxvbhr0F5eTj8vyW8PHUAPfd/jcxSTuL1O+x/Zz7ZyYZ6KCdfbOnRqtWZ%0A0WXvb+96dzEd5gxjjDE2dnndIS4ZY2Mu+WJjt48Gc3zuJt4w3iuJCY5k2+AFuWWjTr/W6LU6qnU0%0AXQ3pr89+4uq2v9n6zjzaTB3A6LOGrdXC9p/n8AzTflZZmOuez77xy2k9bQCDguYikUiIu3aH7YPn%0Ak5Vv5ScbdwcynvCaL8mLFt9T/TQLq7fGYfv1OvRZmahP7EV9zDApWVbBF4xjuOxdv2IJWI+dnTuG%0Ay/x+MvpkwxhOtWY+Vr1GYfPFD4Z7J/cjyVw+FX1G+W5vD+Yb/wDEZxjiHy42loV/kfD/1n+zXrPw%0AX5LoS5ox8Ri+//57jh8/zqZNm3J/tnPnTmbOnMlPP/1EzZo12bFjBzNmzODPP//E19eXoUOH4uzs%0AzNSpU3FwcOCtt96iSZMmTJgwIfccKpWKLl260K1bNz744AMAWrVqxdixY+nbty8A48aNw87Ojlmz%0ADMsBrl27ltWrV3PgwAEGDx5MQEAA48ePR6lUsnv3bubMmcPJkyfp378/9evXZ9KkSSZ5SUxMpFWr%0AVvz4448ADB06lG7dujFt2jQyMjIYPHgwnTp1Yvz48QDcvHmTIUOGYG9vz+eff07Llnl7fv74448s%0AX76cSZMm0bVrV6ysrIiMjGT16tVs27aNJUuW0KZNGxYuXMjZs2dZv3597meHDh2KVCrlu+++Izk5%0AmYkTJ3Lx4kWOHj1KhQoVKIuFFQeW6fNPWxebJ5s5/yyJSnT494OecQ3qxzztJJTZ1zc8//2gZ1xd%0AdbnMM/xPeWsKPw30vPFQPhvB9bI4rHv+66UY6X+zBVt56qU271MlT4OVwjxbrz1N7pXLf+Be3mzb%0AVfr3g55hfy4p/wkh5a3r+teedhLKbMqQA087CWVmxfO/d/Vnvcr/hl95iwt6/ts3j3drPO0klNnV%0AWXefdhLKrN6lb592EsosqtWYp52EMjuR4va0k1BmbT2jn3YSykyTbZ5t/J6maw+f/yX8naRFryb+%0APDmssPr3g55xz//oAZx1z3+/Vfmc3z1MKpc9B/5bz3/LAA9fgPje5K7mn5TzX5PVrvrvBz0HrMd8%0A/7STIJjRWq/n+/724xr4wHyTEp915dL0du/enREjRjBx4kRefvllNm/ezC+//IKvr2HWXK9evTh0%0A6FCRq4w8olQqmTJlCqtWreL69dIvJzxr1izCw8Np0aIFjRs3ZsOGDSxbtozw8HAuXbpE7969C33G%0A2dmZV199la1btwIgl8t5/fXX6datG507d6Z27dqMGjUq9/jq1avj6OhIcnIyTZs2NTnXqFGjmDdv%0AHrt27aJly5Y0aNCA0aNHA4ZJPG3atCk27bNnz0atVtOyZUtGjx7N4MGDS51/QRAEQRAEQRAEQRAE%0AQRAEQRAEQRAEQRCEZ0mZV1IRni9iJZWnT6yk8mwQK6k8G8RKKs8GsZLKs0GspPJsECupPH1iJZVn%0Ag1hJ5dkgVlJ5NoiVVJ4NYiWVZ4NYSeXZIFZSeTaIlVSeDc//6EGspPIsECupPBvESirPBrGSivAs%0AEiupvHie/zucgiAIgiAIgiAIgiAIgiAIgiAIgiAIgiC8cF6A+ZxCAS/A/FBBEARBEARBEARBEARB%0AEARBEARBEARBEAThWScmqQiCIAiCIAiCIAiCIAiCIAiCIAiCIAiCIAjlTkxSEQRBEARBEARBEARB%0AEARBEARBEARBEARBEMqdmKQiCIIgCIIgCIIgCIIgCIIgCIIgCIIgCIIglDuLp50AQRAEQRAEQRAE%0AQRAEQRAEQRAEQRAEQRCEgnRPOwGC2YmVVARBEARBEARBEARBEARBEARBEARBEARBEIRyJyapCIIg%0ACIIgCIIgCIIgCIIgCIIgCIIgCIIgCOVObPfz/0y0VPu0k1Am8ck2TzsJZeZmpXraSSgzjUrytJNQ%0AZtYvwBw9R+3zv8DZQ5n8aSehzBzVz39T2lKa9rSTUGbHdXZPOwlldlr6/LdxXWwfPu0klJnk+W8e%0AOL04+2knoUxClM9/vdru+zVPOwll9kq299NOQpndlj//fdbQDc9/ecjQOj3tJJTZ318lPe0klFmQ%0AQva0k1Bmn7ca87STUGaVji1/2kkos4jak592EsosI8XyaSehzLKyn/+xtJLnO0YJkKRTPO0klJlK%0Aon/aSSgzG/3zP4irnqN52kkoswcWz3e/NfsFKAu2+ud//PP891hBl/J8x2QAtMeuPO0kmIX18z98%0AEIQX2vPdcxAEQRAEQRAEQRAEQRAEQRAEQRAEQRAE4YX0/E8lFAp6/qcZC4IgCIIgCIIgCIIgCIIg%0ACIIgCIIgCIIgCM88MUlFEARBEARBEARBEARBEARBEARBEARBEARBKHdikoogCIIgCIIgCIIgCIIg%0ACIIgCIIgCIIgCIJQ7sQkFUEQBEEQBEEQBEEQBEEQBEEQBEEQBEEQBKHcWTztBAiCIAiCIAiCIAiC%0AIAiCIAiCIAiCIAiCIBSkkzztFAjmJlZSEQRBEARBEARBEARBEARBEARBEARBEARBEMqdmKQiCIIg%0ACIIgCIIgCIIgCIIgCIIgCIIgCIIglDsxSUUQBEEQBEEQBEEQBEEQBEEQBEEQBEEQBEEodxZPOwHl%0A4YsvviAnJ4d58+aZ/dxnzpxh0KBBBAcHY2lpafbzPyvqdX2Ftu/1xNnXjbjIaPbO28Ct4yFFHqt0%0AsKHXrOFUebkWer2O64cusmPar2iy1YWOHfTDh3jVrsycFuNyf2bv7kTPWcOo1rwO2RnZnNt8hP3z%0AN6LX682SF0sfN6rMHoltw+roMrOI33GCqK/XQRHn9xjUAa+RXVF4OpMVGcOdBRtJ2n8OAInCgspT%0ABuHyRjNkNlaowu9zZ94Gkg9dNEs6SyL3dsNn5rvYNAhAl5FF0u7jRM9dU2QeXAZ0xG14N+QVXMi5%0AHU30wvWkHjgDQI1Dy1B4u5scL1FYcGfiYpK2Hir3fOQn9fDA/sMPUNSqhV6lQnXoEOk/rCwyT7mf%0AcXXFde0aMjduIv2XX/+ztNbp+gpt3uuBk68b8ZExHJi3gbASykO3WcPwM5aHG4cusSdfefCo4Uvn%0AL97Bq64fORlZhO49y/7Zv6NVa03OI5FIeHfnV+RkZvFT/5lmy4vSx5V6c4bi3NAfTWYW93ac4uqs%0AjUX+3WXWltSfNxzfPi042GIi6WEPct/rcO47rDyc0Ot0uT97eDSEM4O/MVtai2Pj7ULj2UNxbVgV%0Azf+xd97hUVXP/38lm2xJ772SQGgJRZr0jhTpXbpUFelIUREBqSryEaQpvaOADRu9Ki0khJJOKOk9%0Am80mW35/7JJksxsguBt/+uX9PPs8yb1z787cnTMzZ+6cOYVyEo9dIvyTgwZlsLAS0WzlOAIHtOKH%0AtnPIi03WOe8UFkjrr95BnpXPr69/ZHLen0Do7Yr/8onYNA5BKZWRdew8D5fvNiiD68huuE94HaGH%0AE/LEFB6t2U/Ob38BEPj5VJz7t0OtKNMflbyEG3VHVIsMvssmY924FkppEdnfn+Pxil0GZXAZ8Rpu%0A43tj6eGEPDGZ5M/2kauVAcD6ldr4fjwBcS1fipMzSf5sH9lHzxqdZ1tvZzosHYtH4yBKpHKif7jE%0AhRWGdafB2K40GNUFKzcHMu8mceajXaRFJurR1ejSmNe/nsnhwct4dPkOXs1C6Lf7PV0iMzMsRJZ8%0A4ff3fxdbb2faLxuLu1aGmO8vcbESGcLGdiVsdBes3RzIuJPE2Y92ka6Vod/BhXg2qYlaWTaGc+KT%0A2ddtYen3tPloJF7NQ1ArVNw/fZOzH+2mOK/wb8tQERaebri8PxVRWB1UhTKkv5wma+03BmVymDwC%0A237dEDjYoXicSs7XByj48YQenVWHV/FYt5jHY2dTdDXC6DxXhLmbO7bTZmCp9WlFp04i3br5mT7N%0AadsuZIcOIN25vfS4wMsbu/c/xNzVlcxB/U3O+xOIfVwIWfEm9q/URCEtIvXoReKW7avUP4SsnoDn%0AwDZcajWDwnL+QRLgTs2PR+HQNAS1Wk3y/tPELtn71Gfxd1C/Vwvavt0HR19XMhNS+H3VAeKe4qN7%0ALRtHYPM6qNUqok+G89OiHTo++rX3R2h9tJzbx//kt+X7dHx0qwk96DRnCD8v3snVPfq693dg7uqO%0A1YTpCGrVRV0ko+T8SWR7nh4bmTm5YL9uJ0XfH6To4PbS45ZNWiIZOQlzVw+UKQ+Rbd+AIuKaUfk1%0ABCsfFxotH6ONM+Q8PHqJyE8qjzMarxqH/4DW/NpmNvkVfPQTBI/vRsMlo/i56TQKH2YYnWc7b2c6%0ALy6ghEsAACAASURBVB2Lp9au3v3hEmcrsauNxnal0SiNXU2/m8Spj3aRqrWrFiJL2swbQq0ezbC0%0AEpESEc/pxXvIiH4IgIO/O+0/fAPvJjVRqyHq4FnOLN9vkrEh9HYlYPnE0vlP5rHzPPjEcJzhNrIr%0AHhM1cUaRNs54Mv8pD6vQGtT/aSXxszeQcfCU0Xl+FsQ+LtRaMR77V2qiLLVRhm2L16gu+E7qicjT%0ACVlCCgmrD5Lxy9Vq59na25lm2pi1pFDO/WOXuPGUmLW5Nmb9vpKYtc1X71BUzTHrEzTr1ZJebw/E%0AxdeN1ITHHF61h6hzNyulDwgNYvL/ZlCQnc/SfvN1zoU0r8vA90bgXdOXgpx8zh04wQ9ffmsy3i28%0A3HD94B3EDTRxRsHPZ8j83HCc4fjWG9j118QZJY/TyNlygPwfNLbe3N4Wl3mTsW7TBCwsKI5OIGP1%0AFuSR90zGe1Vx4c9rzF+yhmaNw1jz8fxnX1CNEPu4UGfFuNIxnHL0EjFPiTPqrB6P18A2nG81Uy/O%0ACPl4JA5NQ0Ct5vH+M0SbMM54Giy83PBc/BbiBrVRFxaR+9MZ0tdsNzwfemc4DgO7InCwpeRxGhmb%0ADpF3rHpzMKDJLfku1czhnuSWKpvDOY94Dbc3y+ZwKZ/tI/d3zRyuzqkNCL1ddeif5JayDlevj/g3%0A+geJjwv1V4zD4ZVgFNIiko9e4u4ywzGBwEpE6OrxeA9szelWs5Bqx4PEx4V2F/TzLwKxkJOvTEVm%0AgpgJqi8/FtiiDm/u/4ASebHOPQ/P+Iqon/98Id7tvJ3ptnQs3o2CNLH+D5c4vdKwX24ypiuNR3XB%0Axs2BtLtJ/PHRLlJuJZaed/R3p8+Xb2Pr4cT/mr6j/5z6taLr0jFc3/kHp1ceeCF+nwdGs61+roQs%0AHV1qW3OuRnPvg13I7qcanWdrb2daLB+La+MgFFI5CccucW254d+hzriu1B7TBYmbA9l3kvjrw11k%0AamNvsYsdTT98A6829RCILLl//CqXF25HWVSCjY8LA/9ci7JIV3+urzpM1Kafq8yznbcL3ZeOwatR%0AMCVSOVE/XOLUSsNznCZjutFkVGds3BxJu5vEbx/tLNUdgciSrh+OJLhTIyxElty/fIfj879GllNQ%0Aen2NtqG8/tkU7l+6zdGpXxrkx9JKxKQ/VpF48TY/zt5UZXmgevJjT9D0nd40GNMVoY2Y5Oux/DF3%0AK/lGslH/pZy9mbMbkjHTEATVBbmMksunKDq49en5AEcXbFduQ378EPIjOzXH7BwRD5+MRb3GmFkK%0AKbl6DtmOdVBSXOl9jCaDiztW46YjCK4DRTKKL52iaP8zchqOLth9ugP5Twcp+naH5pitHZKRb2MR%0A1gQElijvx1C0eyPKxBiTy/AS/39D9WySl/iX4V9bpNKxY0dSU1MxN9dtBuPh4cHvv//+D3H134Bn%0AXX8GfzqFXZM+J/ZSFKGvNWP0ppms7jiL3JQsPfqBKyZgIbTk065zsLC0YMSGafSYN5zvF+/QoavT%0AsRFBr9ZFVuEF16jNM0m6EcOSplOw83BiyKdTiGlRl7hLUUaRJ+TrORRExBPd4i0sXeyps2sBxRm5%0AJG/6QYfOqWcL/BeM4M7IZRTciMV1UHtCNs3iRttpyJNS8X9/JDaNahLRfS7FaTl4vtmDkK1zuN78%0ALUrSc4zCa2UI3DSfwsg4breZiIWzPTW2fYgiI4f0rcd06Oy7v4rXe6OIH7cEaXg0TgM6ErB+Lnc7%0AvUXxg1TudnxLh17o607NI6vJP3PdpPwbguPSjym5F0360OGYOzrguHIFqqxsCg8eqvQau2lTQVm9%0Arsijrj8DPp3Mvklrib8URb3XmjF80wzWdpxNnoHx0HfFBARCC9Z1nYvAUsDQDdPoNm8YPy3eidBK%0AxJid87h28Aw7x63C0deN0dvnUpiVz+kvj+rcp/moLjgFuJNy+75R5Wn+9QxyIhL4rfl0RC72vLp7%0ADvL0POIqTNLE7g60+vZ9sq/HVnqvi0OXk3HxTqXnTYU2X08nKyKBY6+uR+xiR/udsylKz+Pu5uM6%0AdBJ3BzofXkjGNcMyBPRrScMFg8m99wihvXV1sF6K4K3vIY2II+LVyVi42FNr5/uUZOSSuvl7HTrH%0AHi3wmT+SmFFLkYbH4DywPUEbZ3Or/VTkSZpkweMvDvH4M9MlPSpDjc3zKIyM41arSVg62xO04wMU%0AGTmkbdGVwaH7q3jNG0ncmCUaGQZ0IHDDXG53fJvipFQs3BwJ2v4+DxdtJfunC9i+Gor3+2PIO30d%0AZbmJujHQc/N00iIT2N56PVbOdvTePpvC9DxubNXVncDOjWgxcwBHR64i404SDcd1o/e22WxvMwuF%0ATF5KZyER0XbRCIqlRaXHHv91j/W1xuncr+nbvXGp62cUGXpoZfi11Xokzna8vmM2hRl5hG/RlSGg%0AcyOazxzA9yNXkXE3iQZju/H6ttnsLCfDyfe+5u6hcwa/p9e2WaRFJrKjxXSEdtb03Dqd1u8P5+Tc%0ArUaRozzc1y5CfjuG1O6jEDg54LF+KcrMHHJ36r6wshvRD9venUmZNJ+SpMdYd2qF2+oFFMcmUnw3%0ArpTOTCLGee5kVIUyo/NaGewXL0ERHU3miGGYOzhg/8lKVNnZyA4frPQam7ffBZVussOyYSPs5i+k%0A5HYU5q6ulVxpGoR+M4v8iHguNJuK0MWehnveozg9lwebftKhE7o70vi7D8m7pp8cMBOY02D3e+Rd%0Aj+VCs6lY2FkRtm02flN6kbThBz36vwuPuv70+3QS+yetJeHSbeq+1pRhm6azruMcgz6694rxWAgt%0A+bLrXASWFgzZMI2u84bxs9ZHj9r5HtcPnmH3uNU4+roycvtcCrMKOKP10SO+mQ1mZhTlSo0uC4D1%0AnI9RxkdT8NZwzO0dsFmwAlVuNvIfKo+NrN6cqlMwCiAICMbqnXlI1y5FERWOsE0nJEPGkh8VDkpl%0AJXcyDl79ejrZEQkcbzEDsYsdrXbNoSgjl5hNujZK7O5Au8MLyXxKnPGErtbknqZkmd6bp5MamcCP%0AWt/Qf/tspOl5XKvgG2p0bkSrmQM4rPUNjcd1o9+22XzdZhYlMjltFwzDq0lN9vZbTFF2AR0+Gkmf%0ALdP5ut1szATm9Ns2i5TwOLa0nonI1oo+W6bTdGIPrlQYY8ZAra/nIo2I4+arU7BwsSdk50JK0nNI%0A2aw7Dh17tMB3wUjujVqG9EYMLoPaE7xxNhHt3i2NMwAwMyNwxSSU5fxddaP+N7PJj4jnYrN3ELrY%0A02DPPIrTc/RslGvP5gS9P5yIN1aQdyMWj8Ftqb95BpfbzKDoflq18txWG7Me1casHbQx6x0DMWuX%0AwwtJf0rM2mjBYHL+gZgVwLduAOM/ncqXk1Zz+1IkTV5rwdRNc5nfcSrZBmxtiz5tGDj3DR7FPMDa%0A3kbnnJOXC9O/WcCBT3Zy7sAJ/OoFMnvXh2Q8TOeSCQqUATy++BB5VAz3u45G4OyA51dLUGZmk7Pj%0AOx06+5H9sOvdmcfjF2jijM4t8fh0AfLYRIrvxOG2dCaYmXG/53jUsiKcp4/Fc8PHJHYYDgrT2tbn%0AwTd7DvHdD7/i7+v1T7NiEA2/mUleRALnm72L0MWeRnveozg9h/sV5qEid0eafPcBuZXEGY13zyX3%0Aeiznm72LhZ0VDbfNImBKTxI3/FhdopTCZ/1Cim7F8mjGOATODvhuWYwyI4esbUd06BzH9MG+XyeS%0Axi6k+H4ytl1fxXvtPOQxichvx1crz0/mcFGtNXO4Gts/oCQ9h/StunM4TW5pJPFjNXM4pwEdCNgw%0AlzudNHO4Ox0q5Jb83Kl1ZBV5p6s/t/Rv9A+vfDOD3IgETjWbhtDFnqZ75iJPzyXBwHho8d375Bjw%0AD7KHGfziP1rnmFf/lgSMf81kBSrVnR/LfpjOp62nGY3//pumkxKZwFdtNDHf4G2zkWbkcaVCzBfc%0AqRGtZw7g4KhVpN1JosnYbgzaNpuNbTUxn3/Lurz++WQeXY/F1sNJ73u6LhmNZ1gN8h5nGo33ymAM%0A2woQtnka0uhHnHtFU3BTZ8U4wja9y5+vLTQ6zx22TiczIoFvtfFR552zkWXkcbtCfOTTpRENZw3g%0A9xGryL6TRJ1x3ei0YzbftdLkNNqufxu1QsmxLgtQK1W0WTeFJh8M58+FZe8jdgWNq/j1L4SBWt3Z%0A0GYGVs52DNk2B2lGLn9V0J2anRrRduYA9o9aSdqdJJqO7caQbbPZoNWd9nMG4xEawPZ+iygplNNz%0A5Xh6rZnIofGfAdBiUi8aDmlHdmLKU/lpO3MgIhvJ35KpOvJjAGGjOlO7XysOD15GYVoOr84ZSOMJ%0A3TmzaNff4h/+ezl762mLUSZGkz9rBOZ2DljN+gRhbjbFvxyu9BrJyLehQj7A6q0FqJVKChZOBJUS%0AyeT5iIdPpmjHOqPyawjWMz5GmRCNdNobmNs7YD13OercbOQ/V57TkIyeqieDZNwMzKysyZ89FnWR%0ADPGA0Vi/t4K8twaB+mWZwku8xH8J/+rtft5//30iIyN1Pi8LVP4+mg3pwN1T4dw9HY5CXsKNYxdI%0AvveARv1a69HauNhTr2tTjq8+QGF2Pnlp2fzxvyM0HdQOcwtBKZ2lWEifxWM4s1l3klijeR2cfN34%0A6ZM9yKVFpMc95su+HxitQMW6QRDWdQO4v3QXyvxCihKSebz5B9xHdNGjNRcLuf/JHvKv3EOtUJK2%0A7wRKqQzbV2oCkHs+ktiZGyhOzgKlirS9JxBIRIgD3I3Ca2WQhAYjqRNI8vLtqPILKU5MJn3rMZyH%0AdTMgg4jHq3YhvXoHFEqyDvyOSirDqnGIwXt7fzSBtC1HUGSYtsimIixCQrAICiZ/4ybUUinKh4+Q%0AHjiE1euvV3qNsEVzLAICkF+6VI2cQpMhHYg+FU60djzcPHaB1HsPaNivlR6ttYsddbo24XfteMhP%0Ay+H0/47QWDsebFzsiT59k5OfH0ZZrCAj7jFRx/8ioFltnfvYuDrQ/p1+XN7+m1FlcWgQiF09P6KW%0A7kORL0OakELspp8JGNFRj1bobEfUkn3cXV15IPxPwCksEMe6foQv209Jvoz8hFTubj5O8IgOerQi%0AZztuLN1HxBrDKzMFYkt+7fURGTfiDJ43FazCgrCqG8DDT3aizC9EnpBMyubvcX3DkF0S8XDFLgqu%0A3kWtUJKxX2OXrBvXqlaeK8IqLBhJ3UAeLd+BKr8QeWIyaVu+x2W4Ibsk5PHKXUiv3gWFkswDf6CS%0AyrDW2iWX4V0puHKHrO9Oo5aXkHf6Onc6v2v0AhW3sEBc6/hxYfl+ivNl5CSmcmPrceoP19ed0Dc6%0AcvvgWVLD41DKS7i28SfUajU1OjfSoWsxoz8PLkRRlJVf6ffaejnTaEJ3zi/bZxQZXOr6cVErQ25i%0AKuFbDMtQ/42O3DmklaGohOsbf0KNmsAujQzcWRdCOyvSIhK4uHw/JYVypClZ3D10Dq/mhn3J34Gw%0Abk2EtWqQ9flW1AWFKJIek7vzW2wH9tCjLb4XT9p7KyhJfAgqFdLfz6EqkCIM8tehc5wyEtnlGyiz%0Ac43OryFY1ArBIiiIgi0bNT7t0SMKDx1E0rNXpdcImzXHwj+A4su6Ps3czp6cObP0jpsatg1qYFPP%0An9gle1Hmy5AlpJC08Se8R3bSoxU62xG7ZA/xq/WTDFbBXljX9CZu+X6U+TLkjzKJX3kArzf0/Ywx%0A8MqQ9sScuknM6Zso5CVEHLtI6r2HNHiKj/5j9QEKswtKfXSjQW0xtxBg7WJPzOmbnPr8W62PTub2%0A8Sv4l/PRD67Hsnvsar0VncaAICgEQUAwsl2boFCKKvkRRT8cQtSl8tjIonFzBD4BlFzV1RdRzwEU%0An/0dRfhfUFJM8cnj5C98x+QFKo4NArGv60ekNs4oSEglZvNxAg3EGSJnOyKW7uf26qd3T2i4ZBTx%0Au4zbsaY83MMCcavjx9lyvuHa1uOEGbCrDd7oyK2DZ0kJj0MhL+GvjT9BOd8gzy/kzNK95D/OpEQm%0A5/rXv+AY6IG1uwNOQZ44B3txbtUhivNl5D/O5MKaw4QObW90may1cUbSsl06cYZbJfOfB8t3U3BF%0AE2eka+c/Nq/oxhnuo7uhzC+kMCrB6Pw+D57YqLgle3RslNfIznq05mIh8cv2kqud0yXvPYWiQIa9%0Adk5XXXgSs94oF7PeeUrMev0ZMesvvT4is5pj1idoN6QzEaeuE3H6Ogp5CZePnePhvSRe7dfOIL2l%0ASMjSfvOJD9d/EWbvYs/ZAyc4vec3lAolCTdjiTofQa1mdU3Cu6heTUQhNcj87GtUBYWU3H9Mzo7v%0AsBtkOM5ImVsuzvjtPKqCQoRBmkLjgl/PkrFsParcfNTFJeQd/R0LZwcETg4m4b2qEAqF7Nv6BX7e%0A//8Vqdhpx3D0kr0o8mUUJqRwf+NP+BiIMyydbYlesodYA/PQJ3FGzPIDKPJlFD3KJHblQbxNFGc8%0ADeL6NRHXrkHa6m2lupW17QgOQ17To5XfSeDRzFUUJzwClYr8Xy6gyi9EFGycIvbnhSRMk1t6XH4O%0At7XyOVxyuTlc1pM5XCPD8wGfj8aTtvkoiozqib+f4N/oH+wb1MC2nj93luwrHQ8JG3/Gb6ShvIwt%0Ad5fsJdpA3F0RAmsxtT8YTtTCHc+kfVH8E/kxY8EjNBD3On6cXr4feb6M7MRU/tp6nEbD9P1yozc6%0AEnnoLI+1Md/lTZp8QLA25pM42LDvjRXEnjDcWTvvUSa7By2hMLPyPIExYCzbCmBbP4CUo5dQFspR%0AFspJPnIR2/r+Bmn/DpzDAnGq68e1T8rio9ubjxPyhv7vEDKiI7EHz5JxQ5PTuPWVJvb27dIICysR%0Ani3rcHPtUYoy8pBnF3Dl4z0ED2yNuaXAwDe/ODy1unNy+b4KuqM/Zhu90YmIQ2dKdefSpp9Qq6Fm%0A50aYCcxpOLgd59cdJT85i6JcKadXH6Rmp0bYuGliCYW8hG19PiQrsfIONm61fanX+1UiDr94cW91%0A5scaT+zBxdWHyIlPprhAxplFu4xSoAL/rZy9ILAW5n5ByPZvAZkUVeojin85hLBD5Qs2LBo0w9zL%0An5Lwy2UHRWIEdRoiP7YbdV426oI8ivZuRNiqCwhM269AUKMWAv8givZt0siQ8gj5z4cQdqw8N2bR%0AsDkCH39KbujmNASBNSm5ch51QR4oSig+9yvmDk6YOeoXBr7ES7zEvxv/6iKVyjBv3jxmzJgBwHff%0AfUevXr1YsWIFDRs2JDU1FZVKxbp16+jcuTMNGjRgwIABXLtW1v46JCSE7777joEDBxIWFkbfvn2J%0Ajze8uiEyMpLhw4fTpEkTWrZsyaJFiygpKdvm5vz58/Tu3ZuGDRvSp08fLpV7wX7p0iWGDBlCo0aN%0AaNOmDevXry89l5CQwJgxY2jSpAlNmzblnXfeITs729iPyiB8QgN5VK6FIcCjW4n4htXQo/Wq649K%0AqSLlblI52gRENhLcgsqSI52nDyD+r7skXr2rc31AkxBS7j3gtdlDWHR9M++dXUvb8cZbLWkTVoOi%0AB2koy614lUbEYxXsjbm1WIc249uzpO78tfR/gZ0VAmsJxdrK2+zfriKLfqA5ZyPB+93+yOIeI400%0AbbLWKjSI4odpKPPKZJDdikMc7IO5tW7VdPaR02TuLqt4FthZY24toSRFv3rf5tVQJHUDyfjG+Cub%0AnwXLkFooU1JQF5S9hFbERGPh74eZxEAluFCI3fRp5H32uclfsFSEV2ggyRXGw+NbiXiHBenRetYN%0AQKVUkXr3gQ6tyEaCa5AXWUlpHJm7GVW5bjD2Xs7kpeqO7Z6LRvLX3j/ISjJuW02HsEAKH6RTUm48%0A5EQmYlvTC4sK4yHvdhIpvz59W4Aa41+jy+XP6Rn7NU23TkPoYmdUfg3BKSwQ6YMMinPLOjJlRSZi%0AH6wvQ87tJB7+WvlKrrh9Z5ClVm+BFmheHskr2KXCyHgkwT56dinzuzOkG7BLJeVWBNi1CqXur5/S%0A+N5e6vy4CqtQfVttbFiFBiF/WEGGSuxS1pEzZOz6pZwMunbJpmldiu+nUGPrfBpE7aX2L59j26aB%0A0Xl2Cw0k72EG8nK6kxaZiFOwF5YVnrtbaCBp5ce9Wk1G1H3cG5Q9W+cQH2r3b8WFFU/vYtNi9kCi%0ADp4h3wirqFwNyJB+KxHHSmRIL99+1YAMtV5vwRsnVjLpzhb67p2Hnb9mO7jivEJOzN6CLCOvlNbG%0AywlpivHjEFG9Wigep6DKK/MHxXdiEQb6Ymalq0tFV24ij9TEEWYiIXbDeoNShexyWXLQsmYANq93%0AIuuLb4zOa2WwqFWJT/Pzr9Sn2U6dTv66z1FX8Gnys6dRJhl3Nc7zwC6sBkUP0lGUG9P5kQlY1/RG%0AUEG3Cm7ff3Zb9HKtXEtypVjV8MBcIjQqz2DYRyffSsDLQMzqqY1Zy/voZK2PdgnyIjspjaNzt+j4%0AaDsvZ/JSy+ztmQorqIwJQY1aqNJSUEvL9EgZH43A2w/EhvXIavw0Crd8rteRx6JOKOr8XGwWf47D%0Azh+xXfYlgkDTv4ApizPKbFR2RAJ2Bnx07u0kkp8RZ3h0bIB9HV+ivzJ+p5EncA8NJLeCXU2NTMTZ%0AgF11Dw0ktYJvSIu6j6fWrl5Yc5gHl8o6zNl6OVFSVExRjlTnmicoypXiGOiOhdi4Y8NQnCGtNM44%0AS5qh+U9ymc+ydHXAe8ZgEhduMSqfVYGtQRsVb9BGpX57jkc7yhauWNhZYWEjQZ6sv5rSlHD+D8Ss%0AT+AfWoP7t3TzIfdvxRMYFmyQ/tzBE+SkGY4ZEiLi2PfxNp1jTl7O5KSaZrW5qF5NSh6n6sQZ8tux%0ACGvoxxmyv24ij9Bs3WMmEmI/vDcolcguhwNQ8OMpFMnpAJg72uMwuj+yq5Eo00y/Uv55MGJQH2xt%0Aqr/TzvPALixQbwznVRpnJJH+yzO2p6umOONpENcPpuSRrm4VRcUiCvLVmw8V/hlB0c0y3XIc0Qu1%0ASoX0YuVbZpkCpbmlcr+DLLKy3NIZMnZXPocrD01uqQbp/0Bu6d/oH+zDApFV4Dk3MgEbAzzn304i%0A9VnjQYsab/Ui+0oMuSYsaKzu/JjIWszwTTOYf30Tcy9/Scs39QsMnxce2pivqFx375RbmphPWOG5%0Ae4QG6mztg1pN2u2ymO/uz3+RWW6rnIq4vPFHlMWKF+b1eWFM25pxIhyvoe2wsLfGws4Kz/6tyPjD%0A+NvbO4cFUlAhPsqsJD5yDg0s3doHALWarKj7ODesoXPsCYpzC7G0kWDrX7aYtPUXkxh8/UuGRmyg%0A8bzBmFlUvYDFIzSQnIfpFXQnARcDuuMZGqCnO6m37+PZIAhHf3fE9tY65zPjkikpKsYzNBCAq9t/%0ARZ7/9I6w3T8Zx+nVB3X4qSqqKz9m7e6IvZ8bYntrRpxYycSbX9Fj47tInGxfmPfy+C/l7AUBtVBl%0ApEBhuXxAYgwCr0ryAZZCJKOmarbxURl4V1JubKil+ZhJrDB3N20hsyAwBFV6hZxGQkzlOQ1LIZIx%0A7yL7Zq3e+x7F9csIW3bEzMEJRGKEbbuhSIxBnWWaTmEv8RIv8c/hP1mkUhFpaWmIRCKuXLmCu7s7%0AO3bs4KeffmLr1q1cuXKFvn37MmXKFAoLyxzztm3bWLlyJZcuXSI4OJiZM2cavPeMGTNo0aIFf/75%0AJ4cPH+bUqVPs378fgNTUVKZOncrkyZO5cuUKo0eP5u233yYnJ4eUlBTeeusthg0bxtWrV9m6dSv7%0A9+/nhx80k7olS5bQuHFjLl++zB9//IFCoeCrr74y/cMCrBxskeXqrmCX5RRg7aT/AtrKwYai/EI9%0AWgBrbcDhXsuHJgPa8dMne/Sut/d0wr9xTQoy8/ik5Tsc/XAb3eYMpl7XJkaRxcLRVmcCDqDQ8mdp%0AQJ7yCFozhfwbMeRduq1zvO7+D2gesxvHjo25O2YFqiLT7ucncLRDWeH3eCKDxTNk8F3xDoXh0Uj/%0A1O9M4/7OINK3HENdYvqJU0WY29mhztetrFblaf43d7DXo7cZM5qSqCiKb4RXC3/lYeVgg6yCDsly%0ACrAyEFBbOdggr2Q8GKKv3bkxIZ0ac35zWWvi4LZheNUP5OyG7/Xo/y6EjrY6BSoAJdka/oTOVZsg%0A5EQmkn0jjpMd53Gy7RyEDjY022K8NqyVQeRoQ3EFGeTalz8iI01yTA2NXao4pjX6/6wxHbD6baQ3%0Aosm/rBnTRfdTKEpIJmbUUsJfeZOCv24Tsu8jBI6mfRYCAzIoS2V4+nf7rXwbaXg0BVoZhJ7OOA1o%0AT/r2n4lsMpacny5SY+sCLN2NWx0vcbBBXkF3nrw4rDhBFldCKy5H13H5OC59epii7Mo7vtj6uBD8%0AWhNuVNiK50UhcayCDJXQirW6kRXziMx7Dzk84GN2tJyBLCufPrvmGlx15BYWSNjYrlz93zG9c38X%0AAntblHkVdClXo0sCR31/AOCyaDoBf32P/aiBpEz7CGVmWdLA9YNpZH+5A1VOnsFrTQFzO3vU+boy%0APPFxZvb6MliPHE3J7ShKwo2f9HtRWDjZoMgx7B8sq+AfCmMfUxj3mKAFwxDYSBC6OeA/5XXMzM2x%0ANMEWFRKDPlpaGoPq0tpW6qMN0Yd0bkxIp0Zc2Gy6AonyMLe1Qy3VjY3UBdrYyE5fj8SDRqO4F4Xi%0Aln5sZO7kirBDd2Q7viJn0mAUibHYzP8EhCLTMK+FIR9drNUrYRV9tLnYkobLRnNj4Q5UJkzyP803%0AVIzdKqM1lGQV2VvRcfEorm76GaW8hKy4ZLLik2nz3mCENhKs3RxoOrEHZubmiI08NiwcbXVeVsDz%0Az38CV79FwY1o8i+XzX/8Fo8lbe8fFMVV/jLG1LB0si2V4QkUz2mjan86ibzrMeRcqt4tKoX/gZj1%0ACWwcbJFWkEWaU4CNEeToNLo7bn4enNpj3NWoTyBwsEOVW2HeWRpnGB4ProunU+PaMRzGDCB5lAfV%0AQAAAIABJREFU6mKUGbovJ/x+2kqNCwex9PEgZeYyk/D9X4Olky0llcQZVZmHFsY+RhqXTM0FQ0vj%0AjIApvUwWZzwNAofK50OV6ZbH0ncJifgOp3H9eThliZ5umRoWDrYoKp2HPv138F35NoXh0RQYyC15%0ATB1E2paj/0hu6d/oHyydbIwyHspDYC0mYFxX4r4wXUE1VG9+rChfRuq9B1z85jirmr/Fd3M20XFa%0AfxoPMtzF61mQONrobdlZ2Vxa4qBPK8uRYmXiPEtVYSzbCnBr2ldYBXrQMfprOsZ8g209f27PMf5W%0Av0/L6Ykr/A6V0YqdbFEUykm5fJcGM/sjdrZDaG9Fw1n9UZUoEDlYoyxWkHolmqTj1zjUbBp/jFpD%0A0IBWNJjet8o8G9IdWaW6Y2uAtgArRxskjpotEPX0MLfwuYs2Gg3viFqlJuLQ39sisbryYzaemrxe%0AcM/mHBm+nL3dFmLj4USnlW/+Lf6f4L+UszezqTwfYGarnw8Q9RuJIvY2yjsV8gHyIpR3IxD1G4WZ%0AnQNY2SAeMBq1QoGZtWltmGEZNLk5cwMyiAeMQhlzG8Vt/ZyGbM9G1IoS7L/6FoftxxG27ETh/5aY%0AhvGXeImX+Efxf6JIJT8/nwkTJmBpaQnA4cOHGTNmDAEBAQiFQkaOHImdnR2nT58uvaZPnz4EBQVh%0AbW3N+PHjuXPnDqmp+hWSR48eZfLkyQgEAry8vGjatCm3bt0C4Pjx4/j6+tKjRw8sLS3p378/S5Ys%0AQaVS8eOPP1KzZk369u2LQCAgJCSEoUOHcuyY5gVQXl4eYrEYCwsL7O3t2bBhAwsWLKiS3GlpaURF%0ARel8nhdmZmZGo+2/9E1+/+Iw0kz9F0ZmZmYUZOZxZvOPlBQVc+/0TaJ+vUpYzxbP/f3PZrCK5BYC%0Aaq6fhlWIL9ET1uidvz10CX/WHEHGkXPUP7IES3dHIzH6NKaqSG8hwO+LmYhr+ZL41kq90+Jaflg1%0Ark3mvl8NXFxNeE4dE/j7Y9WrJ/nrq6dIyyCqMB6el7Zut6YMWvs2h2dsIC3mEQAWIkte/3gMP360%0AA4W85Bl3eEFURZan4K9xnxPzv+9RFsqRPc7i5vxtuLxaByttJwaTwjgi/LOo4u9gZiGgxv+mI6nl%0AS+yk1aXHk9ceInH2ekpSs1EVyHiwdCcqeQmO3ZoZm2MDTFXxh7AQELBuJuJafiRMLmeXzMzIPXGN%0A/PM3UcnkpHx5GGWeFLtOxilW1IGRhnK9Ye0xMzMjat/pp96jweguxP5ylcJ0I7a9rspjfwrtmYXb%0AubBsH/IcKUXZBZx872tsfVzwqtDK1LNJTfrseY+Lyw/w4LxxtuLTY7OKupSxeC2JzXqTvWk3HuuX%0AIKytWSVjO6A7mJuR/61xioKqhOcUQeDvj6RHLwo2bjAtPy8CI9hWtVJFxNhPEXk70/rGBhoeWEDa%0Aj5dLz5kEVRoTz0dcp1sTBq59i+9mfEW61kdXD56PP3Mff0SdeiLbUUlsZGZG8dnfUMZHg6wQ2a5N%0AmNk7YlEn1Ii8VgIjxRl1pvcl+2YCaWdvGeV+T4WR7OoTWLs5MOTAQtKi7nPxc832LWqlimMT12Lr%0A6cSky18wcNdcon++AoDKFF0CX2D+E/TldKxCfImZWDb/sWvbAJvGtXj0xf8H2z++QOxUd8NUrEN8%0AiZzwuYmYehYT/8zXmgJV9dXPg06jutN/1jDWTVhBnim3CKki7+mL1hL/Sh+yvtqD54aPEdbRXY2b%0A1HM88a0GI78Th/euTzETm7YA8D8DI8UZ4WM/ReztTNsb63nlwHxSf/yz9Fy1o4q6lfL+Ou6F9Sdj%0A/T58Ny9CVNf0HTArospj2UKA/xfaOdyUynJLIWTuNU2h2XPhX+kfjGtTfYa0Jf/uQ/KiqqEjYzXl%0Ax5KjEvl66FIS/7yLskRJ7LlI/tr7xwsXqWj4MQnpPwsjMdpg8zQKoh9yqs4ETtUeT86VaBrtnmt0%0AXQWMFnufm7YRZVEx/c6uptdPH5Ny8Q7KEgUqpQpZWg7H+35M0i9XNVtnh8cT8b/vqTmk7YuxXKXn%0A8AzaF3ykVs52tJs1kOMLtz2b+HlQDfmxJ9dd2/gj0tQcClKyuPzZt9To0hiByLJq/L4Icy9I+4/l%0A7J83H+Dlj7BdD4r2bjR4vnDTCiiWY7tqOzaL12uKQJQlhjuuGBvP+YzNvf0RduiJbLfh3Jhk3HQA%0Act8eTM64nshP/YTN/NUgEhukf4n/O1D9H/n8X4JpNyIzMZYuXconn3yic6xFixY4OzvrHLOzs8PG%0Axqb0/6SkJJYtW6ZzrUqlIjk5ufT/wMDA0r+9vb0BDBapXL58mfXr15OYmIhCoUChUPDaa6+Vfo+P%0Aj48Ofc+ePUvPRUZGEhpalixWq9Wl3/vOO+8wZ84cjh49SuvWrenVqxdhYWHP8VTKcODAAb788kud%0AY31orEfXuF9rBqyYUPr/o8gEvepwK0cbCgwkjqRZ+YhtJZiZm6FWqbW0mmsLMvJoOrg95pYC/txj%0AeC/5/PQcvfZ0WQ/T8WtouHVwVVGSmYdFBVksHG1Rq1SUGCiaMRcLqb39PcwlIm71fb90BUZFKAtk%0APFp/FLehHXHt14bHG41fQfsEisxcvZU4T2RQZOr/JmYiIYFbF2IuEREzcH7pap7ycOjZioKLEahk%0AcpPx/TSocnIws9eVydzODrVKhSpHVyb7WTMo2LYdVVb1tGBt2K81fVaML/3/cWQCVo42OjQSR1uk%0AGfr6I83K0xsPTyrlpeXGT5NhHek2bxj7pqwl9lxk6fF2b/clOeo+MadN0/ZXnpmHsIIsQkcb1CoV%0AcgPyVAWFDzStryUejhTeT/tb93oaijLzEFWQQfREBgNj+v9HPM0uKQwV84mF1PxmPuYSEXf6L0SZ%0A/ZR9jVUqih9nYOlh2j06FZm5WDjoyiBwsHuqDEFfL8BcLCJ6gK5dKknP1tnODLWa4kfpWLoatwCw%0AMCsPsYOu7oi1uiOrwLMsK6+040h52sx7D5E42fLqrIEcHbXqmd9Zs0czzi3d+/eZf8JXpgEZHJ5f%0ABolWBkMokRYhz5Fi7e5QeiygcyO6fjGFsx/u5O63540khS6U2bmYV/AHT3RJmVX51gZqeTEFR3/D%0A5rX22PZ/jeyvduP4zmhSJletoNcYUOXk6HW6MNP6NHUFn2Y7bSbSndtQZVdvW/FnoSQzD8sKq4cs%0AnbTxUhX9g/TeQ24MKFvhYhsWiLKomGIj2OgG/VrTe0XZqqvkyES9mFXiaEOBAZ4Ln+Kjy8e4rwzr%0AQNd5w9g/5QviyvloU0OVl4OZre5YMLPVxkZ5unpkNXEGRQe3o84xrEeqnCydFrsUyVDn52LuYFrf%0AIM/MN4qPtg32JPCNDvzR2fTjuTArD0klvqGwAs+FWXlIDOhbRjm7au/vxuC984k/Gc7JRTtLdQ0g%0AM/oRB4ctL/3fPTQARVExsqyn+PUXQElmbpXmP2ZiISHb5mEuEXG738LS+Y+Z0IKAZRO4v3ArahN3%0AjnwWqmqjzMWWhO2Yi7lExLU+H1Y6pzMl5P/imPXVfu0Yu2Jy6f+JkfHYVJDF2tGW/L9RWNJ/1jBa%0AD+7IymGLSIoy3fa5yqxcBA4V5p0OGt1RZlfOv1peTP6R37Dt3g67/q+RsWy9znlVdi4ZqzdTY+Br%0AWLVtivQ308RJ/xUUZ+bpddQSasdw8QvEGVcHLC3935hxRlWg0a0K8yFH7Xwo6+m6lfvt79j1bIvD%0AwG6kflx9i3EUBni2cHzKHE4kpMbXCzS5pQGV5JZ6/bO5pX+jfyjOzEfoVCEv42TzQuPhCTxfb0Hq%0AM7ZRfBH8k/kxQ8h5mEH97s1fSJbCzLzS7y/jvWoxX3olc+l/Csayrda1vHFuF8aZsCmUaOPSmKV7%0A6Ri7Ddv6/uSX33Lnb+JpOb2iCr+Dhla/u0qO9ncofJzFyXGf65yztBJTWMk2xQUP0pG4Gu7W+jQU%0AZuZXUXd0aa0cbUm796CUVuJoS0lhmc2UOFjr3ccQOr//BhHfniP93oNn0j4L1ZUfk2oXbMnLvfvJ%0Ae5iBmbk5Vs52Vd4W+7+cs1fl52BeST5AnaebG5OMnYb8yE7UuYZ1XZ2VTuHaD8vuY2OHmUiCysRb%0A5ajzczCzqSCDjb02p6Erg9WbMyg6vMOwDCIxwvbdKfjoXdRZmvcN8iO7EfUYhGVYU0qunDOZDC/x%0AEi9R/fhXF6m8//77DBs2TO/4vHnzdP63sNAVUywWs3TpUrp161bpvVWqsnoltXYPt4pVs3FxcUyb%0ANo333nuPwYMHIxaLmTNnDgqFpsWlubm5zn0q8tCuXTs2bjRc8di+fXtOnz7NmTNnOHHiBCNGjGDu%0A3LmMGDGiUp4rYsiQIXTs2FHn2I6eS/Xorh85z/UjZUmV3otG4VM/UIfGNyyI8B8u6l37KCoRzMzw%0AquOv+RvwDatBYW4B6fGP6fvxGDxq+fLhtU0AmFsIEFmLWXR9M9snrCE15hHtJrohtBJRrA3QnHxc%0AyX6U/txyPg3Sm3GIvF2wcLJFoQ20bRoGI4t+iKqwSI++1lczUJcoiRq9GHWFqtiw31bzYM0Bsn+7%0AWnpMrVajVpi2ClUWGYvQy0WzvYb25bRVg5oUxTwwKEPAl3NQKxTEvbFUT4YnsO/SnMyDvxs8Vx0o%0AuXcPgZsbZvb2qHM1gaBlndooEu+jlpXtvWnu7o6wYUMsAgKxGTsWADOJBNQqRK1akjl+otF5Cz9y%0AnvBy46HHolF4VRgPPmE1iPjhkt61yVH3wcwMjzr+JGvHg09YELJcKRnxmiK4et2b0WX2YL4etpSU%0A27qrXBr2a4XE3ob51zXjxUJogYXIkvnXN7Gh53xy/+ZeyTk347HydkHoZEuxdjw4NAoiP/oRysLn%0ATypJfFyoNbU3kR/sLG3Bb1tTU8wnNWGBCkBWRAJW3i6InGyQZ2kSSs4Na5Ab/QhFFWT4J1F4Mxah%0At4umHb92TFs3qNwuBW2YhVqh4N7QT/TGtO+isWQcPInsjkaXzCwtEAV4IL9v3L1R9WSI0MhQ3i5Z%0ANwiu1C4Frp+NukRJzLgP9WQoinmApJ7uGBN6u1L8yLi6lBaRgK23C2JHm9IWpO4NapAZ80gnQQCQ%0AGpGAW2gAdw5rJj5m5ma41Q8g6sBpAjo2ROxoQ/+980vpRfbWvL51Bne+Pc+ZRTsBcKnrh52vK0nn%0AjNcFILUSGbIMyJCmleFuORlc6wcQtf80ljYSWs4fwtV1R5GmaiaKYkcbJM625CVpnrvHKzXp8vlk%0Ajk9ZxwMTdjKQR0Vj4emKuYNd6RY9ovq1KIlLQi3T1SX3/32M7MIV8vaX2+9erQaFEqs2zRDY2+G5%0ApWyFp7mdDR7rFpP/w+9kLjdd5xJF9D3M3dwws7NHrS0msAypjfJ+Iuqicj7NzR1hg4ZYBARgPbqc%0AT1OpEbZsRfbkCQbvXx3IC49H7O2iaRmt9Q92DYOQVtE/ALj3bUnO5TvItclBp/YNyLsRB+Ve1r8o%0Abh45z81yPrr7opF41Q/QofEOq8Etgz46Uc9He2t9dKbWR9ft3ozOswezbdgyPR9taijj7mHu4oaZ%0ArT3qfI0eWQTXRvXwPpTXI1d3LOs1ROAbiHiIVo/EmtjIsmlL8udMRPUwEUFAuYJvsQQzW3tU6ab1%0ADdmlcYYNxVof7diwBnlV1COf3q9iaWtFl5MrdI53/m0Zd7/8gegNP1ZyZdXxxK5KHG2Qae2q51N8%0Ag3toAFEVfEPkgdOAJsk5aPd73Dp4hksG2u2HvN6CR3/do0C7r7l/21CSb8brFLIYA9KIqs1/an41%0AE1WJkntjPtLx0TaNayEO9KDGF1NLjwlsrbAOC8Kpe3Oix67Qu5epkBcep2ejbBsGIY1+aFC36m2a%0AjqpEScSoJahMttLx6cj8F8esl46c4dKRM6X/D180Dv/6ut1EAsOC+OuHCy90/65vvk7zPm1Y1n8B%0AmUaa91eGIgNxhrh+CMVxSagrjAfP9YspPH+V3H1lcYZarQaFAjMrCX5HN5I87WOK78RpTqrUgBmY%0AOB/wX4Ax4wyPvq+SffluaZzh0j7MaHFGVSC7FYOll6tme+Zs7YvH0JrIY/V1y2fTIqRnr5G9p5z/%0AUqlRK6p3exxDczirp8zhArRzuNg39edwT2DfpRmZB/4wKd9Pw7/RP+SGxyOpwLN9wyAKXmA8AFg6%0A2uDUPISoBUbqrlAO/2R+rF6P5lg72fLX7jL9cg3yIivpxfIEKZEJ2Hnpx3wZBmK+5IgEPEIDiPy2%0ALObzqBfATW3M9/8LjGVbzQTaRvuCsob75sbqclEBmTcTsPZ2QeRog1z7O7g0qEGOgfgoMyIB59AA%0A4g6V/Q7OoQHE7D8NgE+nhuTfTyM3VrMlpVfbUAoeZlCYnIVn63q4Ng4iYl3ZolL7mt4UPKz6S/rk%0AyHg93fFqUIP0SnTHMzRQR3fc6wUQfuA0OUlpyHIK8AwNIO+Rhg/XWj4IhJYkR8Q/k4/Q/q2R5Upp%0AoO0mZCkRYmZmRs1Ojfi80eRnXK2L6sqPnf14N/K8Qlzr+pF+KxEAOx8XlMWK0jlRVfBfztkrE6Ix%0Ac3bTbJmj3SJHEBiC6vF9kJf5aDNnNyxqN8DcOwBR/9GaYyJtPqBxSwo+mIxFg+ao0pNRPU7S8Fr/%0AFVQZqaizTVukoox/ktOwQ52vlSEoBNWjCjK4uGNRpwHmPgGIB43RkcHilZYULJmBmbk5mJfbBMTM%0ADDPBv/pV9ku8xEtUgv8T2/1UhK+vL/fu3dM59vChbjV0UlJS6d+PH2uCHQ8PDx2aO3fuIBQKGTVq%0AFGKxGLVazZ07ZXuZ+vj4kJCguypo9+7dPHjwAD8/P6Kjo0sLYADS09MpLtasUsvOzsba2poePXrw%0A6aefsnjxYg4cOFAlOd3c3KhXr57O53nw576T1GwTSu0OjbAQWdJkUHtcAj24flQTBNTr1oQpBxcB%0AUJidT+TxP+k2ezBWjrbYezjR6d3+XNl/CpVSxe63v2BNp1ms7TGPtT3mcXjeZvJSs1nbYx4PI+O5%0A/cc1CnOl9FzwBpYSEUGv1qNe1yZcPXTmaSw+N6S3EigIj8N/wQgENhIkwd54TXqdlB2abW4anluH%0ArXZrA5f+bZCE+HJv4hqDE/CC6zH4zR2GyN8dMwsB7iO6IPZzJ+e0/r55xoQsKp7Cm7F4zRuNuY0E%0AUZA3ruP7kLlbs51B7RMbsG5SBwDHvu0Q1/IjccrKSpMIZpYWiGv5UZxk2hcVT4MiJpaSu/ewnTQR%0AMysrBH5+WA0ehEy73ZXLrp1YhoaiSk8nbcAgMt4cX/opunCBwmPfkz133jO+xTi4uu8kwW1CqdWh%0AIRYiSxoPaodzoAc3teOhTrcmjD+oqU4uzM4n6vhfdNaOBzsPJzq825+r2vEgspXQe+k4Ds3YYPDl%0A16b+i1jXdS7re8xnfY/5nPj8MI8iE1jfYz55LxC8V0Turftkh8dRd+FQLGwk2AR7ETypBwk7NJP+%0ATufW4NQs5Jn3kWfk4tG1MfU/GoHASoTY3YHQj0eS/Os1iipZsWAsZN+6T1Z4PA0XaGSwC/ak9sTu%0AxOzUdGvqdXYVrs1qmZSHv4vCqASkN2PxWTAScxsJ4iBv3Cf2Jn3nLwDUP/M/bJpqxrRTv7ZIavkS%0AN3G1wTEt8nXD/5NJWHo4YW4lxmfhSNQlCnJ++dOkMsiiEii8GYv3/DK75DahD+m7NDLUPbUe66a6%0Adil+smG7lLH3N2wah+A0sANmIkvcJvXDXCwk51fjypAedZ/Um/G0mjcUoY0ExyBPGk/oTuQuje6M%0APLkKr6Ya3YncdYI6/Vvj0SgIC7GQplP7oCwuIeFEODE//sn2VjPZ+9rC0o80NZs/3tvK5c/KtkNw%0AqxeALCuf4gKZQX5eBBlR90m7GU/L+UOx1MrQsJwMI06twrOcDLUHtMZdK0MTrQyJJ8MpKZDh0SiY%0Ath+PQuRgjcjeivbLxpJx5wHJ12IxE5jTadV4Li7fb9ICFYDiu3HIb0XjNP1NzKytsAz0xX7UAPIO%0Aal4Q+Xz/NaJGmvil6MYtHN4cqtneR2COVbsWSJo3Qnr6MtLfzpLUfRQPB00p/SjTs0j/6DOy1+80%0AqQyK2BgU9+5iM0Hr03z9sBo4GNkPGp/mtG0nlvVDUWWkkzFkIFkTx5d+5BcvIvvxe3Lnv2dSHp+F%0AgluJ5IXHEfT+cAQ2EqyCvfCb3JNH2zWt21uc/wz75/APAN6jOhP84QjMRZbYhgbiP6UXSRuNV1RQ%0AHtf2nSKonI9uNKgdzoGe3DyqeXFap1sT3jz4AQCF2QXcPv4XnWYPwsrRBjsPJ9q/249r5Xz060vH%0A8m0lPtrUUCbEooy7h2TERJBYYe7th+j1Qch/1eiR3bqdCGqHospMJ2fCIPJmjS/9lFy9gPy37ylY%0ApomN5L9+j7BlBywaNgOhCMnw8ajSklHcNe14ztH66FCtj7YN9qTmpB7E79DYqK7nVuP8HD46ZvNx%0Afnl1Jn90XlD6ATg/YjXxOw13Z3xRpEXdJ+VmPG20vsEpyJNXJnQnXGtXx55chbfWrobvOkHd/q3x%0A1NrVFlq7Gn9CMxdoM28IyTfiDBaoADQc0Ym2C4YiEFniVj+AphN7cHXzz0aVB6DwVgLS8Dh8F4xE%0AYCNBHOyNx8TXSdPGGWFn12Gjnf84a+OM2En6cUbB9WjCm07iVpdZpR/pzTgert5H/Kzq3bJMY6Ni%0AK9ioXjzarim6b37+81Ib5T6gNdYhvtya8Nk/9gISNDFrZng8jRZofLZdsCd1JnYnWqvDr/8LYtYn%0AOLPvd+q1CSOsQ2MsRJa0GdQRj0AvLh49C0Djbs2Yf/D59oh39XWn74whrBu/3OQFKgDFdzRxhvPM%0AcaVxhsPo/uTt1/glvx+3Im6siTNk16NwGD9Es72PwByr9s2xaqGJM9SFMooTHuAyewICFyfMhJY4%0AvTMSdUkJsuum2Q7xv4T8W4nkhsdR8/1hpWPYf3IPHmjHcKvzn+LwnHGGz6gu1PrwDW2cEYD/lF4k%0AmijOeBrkt+MpiozBbfZYzG0kCGv44DSuHzl7NXa9xi+bkLxSFwDZtSicJw3SbO8jMMemYzOsWzak%0A4ORf1crzkzlc+dyS24Q+ZGjncHVO6s7hJNotfp6WW5LU8qP4wT+XW/o3+oe8W4nkhMdR+31NvGQd%0A7EWNyT24r+W53fk1OD7neACwq+uHmcDcpB1tn6A682PKEgWvLXyD4DahmFsICGpdn8aD2+sUrVQF%0AqVH3Sb4ZT/tyMV/T8d25vlvjlyeeWIVPE41fvrH7BPX7t8ZLG/O1fKcPiuIS4k6YNv9bVRjLtkpj%0AHiONSyb4vcFY2EoQWIsJmjMIaXwyBXf/fteO8siKuk/mzXhe0cZH9kGe1JvYnXva+KjfmVW4aWPv%0AeztPEDywNa6NgxCIhYS9q4m9H2p/h4BezWjxyWgsbSTY+LnSaO5AojZpbHBxrpQGM/pTo38rzCwE%0AOIcFUn9SD+6+wFziie501OqOc5Anzcb3KNWdSSdWl+rOtd1/ENq/NV6NgrEQC2n1Tl+UxSXEnriB%0AWqXmxt6TtHqnL7aeTkgcbOjw3hDu/XLFYOePiljXfCpbus5ja/cFbO2+gOt7ThD9x3W2dq9698nq%0Ayo+plSqiDpyh6dQ+2Pu7I3G2o/n0ftw9csEo2/T9l3L2qvuxKOPvIR4yAcRWmHv6Iuo+kOITmtyY%0AzcptCGrVR52VQd67QyhYOLH0U3LjIsUnf0S6RlMsZNm8HZLR74LYCjNXT0QDxyE/fuhv8/gsKBM1%0AOQ3xUG1Ow8sXUY9ByH/XFIvZrtmBIKQ+6sx0ct8eRP688aWfkusXkf/xA9KV80BWSEnUDcT9RmJm%0A7wiWQkR9hqNWKlDcMU0nm5d4iZf45/B/svxs6NChfPrpp7Rt25bQ0FB+/fVXFixYwM8//4yXlxcA%0Ax44do3Pnzri4uLBlyxbq16+Pq6sr8fFlla3e3t4UFRVx584dvLy82LRpE0KhkLS0NNRqNb169eKz%0Azz7j4MGD9O3bl99//53PPvuMHj160LNnTz777DM2bNjAm2++SXp6Om+99Ra9e/dm5MiRdOvWjYUL%0AF9KzZ08UCgVRUVH4+flVy/NJjX7Ivmlf8voHI3H0diE19hHb3lxNgbZFm9jWCpfAsoKd7xZspf+y%0A8cw/9wVKhZIbxy7wyxpNQY20QvtqaVYeKpWK3JSy6tKvR6+g/7I3+ejGZgoy8/hu4dck/HXXaPLc%0Am7CaoNVTaBLxNcr8QlJ3/kbKds0k3CrYG4G1Zi87t6EdEfu60ez2Dp3r0789Q9zsjSQu3o7f/DcI%0A+3kF5iJLZLGPuDtuFbLYR0bjtTIkTlmB74q3qX91J8r8QjL3/ELGTk3gLQ72wdxaAoDT4M4IfdwI%0Avam7vUT2kVM8mKdpUSxwtMXM0oKS9Mq3UagO5Hy4CPs5s3A7+h0qaSGy77+n8IgmqW/h76ddXa5C%0AlV4heSmXoy4srLbtf9KiH3Jo2np6fDASB28X0mIfsfvNNTrjwbnceDi2YCt9lr3JrHNrUSqURBy7%0AyB/a8VCn8ytYO9vxxpaZet+zOGRM6T2fQJYrRVlcQl6K8WT9a/wXNFwzntciNqAokJG48wQJ2zQT%0AWNuaXlhYa/ZUrzW9LyHT+5buJdnhxHJQq7m39ijRa49yadhK6i8ewWs3NFuKPT5+lVsf7jIan0/D%0A2YnraL5qHANufklJvoyYXSeJ3q5JVNgHe2FhpRnT9af1of60PqUy9Pj9E1CrufXFMW59cYzXz63G%0A2tsZMwsBZuZmDI3/BoAf2sxB+qhqLSeritiJqwlYOYWG4dtQ5ReStutX0nZoCs8kwT6Ya+2S69BO%0AiHzdaBSl+2wzvz1D4twNJMxej++HY6h3fA3mtlZIb0Rzb9CH1dJuOX7SSvxWvkXY9R0o8wvJ2P0L%0AGTvK7NIT2+o8pBMiHzcaRO7RuT7ru9MkvbceWVQCCW+vwWveSPyWv0VR7ENiR3yEKr+Iyc6uAAAg%0AAElEQVRQ7zv/Ln6evI5OK8Yx/tqXFOfLiNxzkoidGt1xCvbCUqs7989EcGHlQXpsmIrE2Y7UiASO%0AjV6DUpvMLKgwJtVKFbLMfOS5ZTxbudkjNYGd/XnSOjquHMeb1zUy3Np9kkhtoZljsBeW2ueedDqC%0AiysP0v0rjQxpEQl8P3oNyiKNDD+N/5y2H41g5Jk1CESWPDx/ix/GrAG1Gs9XauFUy5u2i/8fe/cd%0A33TxP3D8lXTv3QIt3VBWC5Q9iogsBQcgAjJkry8qVKaLvVVAVDaoKFNBkKXsIUN2yyijA1q66N4z%0A+f3RtCRNCh1pS/3d8/HIH00+Td6Xu8/dfS73uRtKp7lDVT7/l87TSNXy+RHzyXzsZk/G5eQOZOkZ%0ApO46WLRair5bXaTGBW1c8o+/IdHTo9b3C5CamZD3JJqnc1aQ9W/BIFV+lmq5l+fnk5+QjCyl8pfx%0ATp47GzP/qdju3ossI52sP/eTuU/Rpjm7PGvT4lTbNHl2FvL09KLtfyyXfoWejw9IdZDo6mJ3uGCS%0ASNL0qeQGBlRqGgJHfUODr8biF7iOvLRMnvx0lIgtBZ9vUu9Zf8l1Sl9cJ/cpWmGwzYllyOVywlbu%0AJWzFHu5MWUujlRPoFLSRnPhUghfvIO7IlRI/tyJi70fw28ff0/OLIVg62vL04RN+VWqjDcyMsVZq%0Ao/d/uok3F45kiqKNDtx3nuNf7QKggaKNHqShjZ7vNQKX1g0YtrVgMpGegT695gzj9S+H8OjSPX4e%0App0VJdKWz8ZkwidYbtqDPCOD7L/3k32koBzpODoXrJgikxUteVtIrugbFW7/k3vlPJk/fo/J+E+Q%0AWFiR9/BuwQSWKtiD+uKYVfguH0XvgO/JS80k5OfjBCsGys0966CrKEcNJr9DQ6U2uuuxgn7G3VX7%0ACFr5B3kaJvhlxSZpfL6i9o//lu5LRjJB0Tbc/PUENxRtg41S2xB2OoCzS3fx5g8fYmxjTnRAKHs+%0A+KpoT/Im772CPF9GvZ4tVd7/75mbuLPnH45MW0/Pr8Yy6eYaMhPSOLd8N8FHr2k9PQAPxi7Hbdl4%0Amt/cTH5qBrFb/yZGcf1j5OmEjqJetRvYBYO69rS4rTqZL+7304ROW0NOlGp9L8/JJS85nbyEqt+u%0A5taob/D6aiwdA9eTl5ZJ5E9HebKl4MYD5Tqq9qBXMaxrh1/QZpX/j/ntLEGfrKvSmM+Woc/qrXQ+%0A9FL0WQMVfda3ivVZByn6rPuroM8K8OR+OOs/XsWgL0Zg42hH5MNwVo5aTIqin2NkZoKDW+2i4xcd%0A/xZbJzukOgXxrr+3HYBZXT6i7Tt+GBgbMPtP1WXh4yKe8ulrH1VK/FGTF2A/92PczmxHlp5Bys6D%0ARaul6Ls/62ckbfkNiZ4uddbMR2pmQu6TGGK/XEHmpYLB8JjpS7GdOR7nAxtAIiHnXgiR4z4vWqGl%0Auvm++hYAeYqVXQr/vnay8rYmLoubo1bQ6KsxdA5cS15aJhE/HSNcQz/DbUof3JX6Ge1PLEUulxOy%0Aci+hK/Zye8paGq8cz6tBG8iJT+Xh4p08PaL9bU5KI+LDhdSe/xH1zv+KLC2DxO2Hi1ZLMfB4Vrbi%0AN+5BoqdH3fVz0TE3ITcihqjPVpFxsep/aAkdv5S6SybifVVxDVd8bMn42TWcvpM9PgHFruH2niJ8%0Axss1tlQT24dro1bi/dVougauITctk8c/HeORYlzGtJ5jUX/Jc0ofPJXGZfxOLAG5nIcr/+Dhir0A%0AGNhbkpeeVa5VWMqqKsfHgo5e5dC8rfSa8wGWjrakPU3i0NyfufPX5XLHv3fCt7y+ZCQfXfmO7NRM%0Arv96gmtKfT59xfcecjqAU8t28c73H2JiY05UQCi7hj/r8w3cOoO6rb2Q6EjR0dNl2r2CMrVj6FKS%0An8Qx7sRyAHT0danbqj6tRvYg+Uk867tMK3fsJdFW3Xrt/SV4zRtKx4urQALJ14O5PmQZ8lztXz+c%0AHPst7ZeOZMCNgv7Rva0nCPrpWf+ocEzjyakAri7ZxStrC8Y04m6GcmzoszGNy/O20XHlON67+i15%0AGdkE/Xycu5sL0h4fGMbpCd/RzL8P7ZeNJCc5g7tb/ubOhiPlivn3Cat4Y8koJl/5nuzUTK79epyr%0APxecs7bFys7JZTvpqyg7kQEh7By+vKjsnP7mN/RNjRhzZDFSHR0enLjOkc+e1Ukz7hWsiCTVK/jJ%0Azqt7CwCWeo0gtdg4VHZqJoYWOWrPl1ZVjY+dX7oTHX1dBv45F6muDg8PXy5agbii/mtj9hnfzsVo%0AlD/m3+1GnplBzok/yTlWcNOKTh3notVG1FZEyclGnpletHVO1ra1GI2dgfm3O5FnZ5FzYj85f+/V%0AWpzPk75yNsajP8Fize8FaTi2n5yjxcY05DLkxbceys4CpTRkrJ6P0ZAJmC3eAHr6yMJDSF8ys2iV%0AGeH/L7nkxccINYtErryURw3SpUsXxowZU+J2P9nZ2axYsYI9e/bw9ddf888/z5ailclkrF69mt27%0Ad5OWloa7uzv+/v507NgRAC8vLz777DP279/P/fv3cXNzY9WqVbi6unLp0iWGDRtGQEAABgYGLFiw%0AgL1792JkZMSECRPw8vJiwoQJdOjQgZUrV3L58mVmz57NkydPcHV1ZebMmbRr1w6AixcvsmzZMh48%0AeIC1tTVvv/02H3/8MTo6Oly4cIFly5YRGhqKoaEhLVu25IsvvsDBwaFC39t0V/XvqyZ5J7t690PX%0ABmP96rtjQ1tqudT8DsF3j+tUdwgV1lJ9Rd4aJ11a8xf0qi9Jr+4QKkxHWvE7GKrbWYnZiw96yUlr%0AZI9MVS/Lyr+Dr7KZ2r/c2zCURuCtWi8+6CV22qjmz6Of0qLyJzFXtuPnHas7hAoL06v5Ixh+edqf%0AtFnV0vNr/jkdqaNf3SFU2HF97U/yqmqfGVf+xNPK5nJmTXWHUGEnG5f9ru2XTV3zmj+mkZVdOdtx%0AVKXEbIPqDqHCMtGp7hAq7IJRze8vmchr/thSi6yq3QKsMkTq1uw+3xPdmj8oY/of+AX36X9gjHKa%0AX/WtMqYt8ryanw8AlttPVncIghatrTukukOoEuPDf6nuEKpMjZ2kUpm8vLzYsGEDnTp1qu5QtE5M%0AUql+YpLKy0FMUnk5iEkqLwcxSeXlICapvBzEJJXqJyapvBzEJJWXg5ik8nIQk1ReDmKSystBTFJ5%0AOYhJKi8HMUnl5SAmqbwcxCSV6icmqbwcxCSVl4eYpPLfIiap/PfU/B6cIAiCIAiCIAiCIAiCIAiC%0AIAiCIAiCIAiC8NITk1QEQRAEQRAEQRAEQRAEQRAEQRAEQRAEQRCESlez12CrJPfu3avuEARBEARB%0AEARBEARBEARBEARBEARBEATh/7X/xiZUgjKxkoogCIIgCIIgCIIgCIIgCIIgCIIgCIIgCIJQ6cQk%0AFUEQBEEQBEEQBEEQBEEQBEEQBEEQBEEQBKHSiUkqgiAIgiAIgiAIgiAIgiAIgiAIgiAIgiAIQqXT%0Are4ABEEQBEEQBEEQBEEQBEEQBEEQBEEQBEEQipNVdwCC1omVVARBEARBEARBEARBEARBEARBEARB%0AEARBEIRKJ1ZS+X8mo4bPNbsvNaruECosO7/mp6FDRM0uRwD6ckl1h1Bhrgap1R1ChYVkm1Z3CBUW%0AJjGu7hAqLOc/cD7k/Qd6NLo1PxsIirWu7hAqTB5b8zPikb5OdYdQIQ/l6dUdQoWd+6d2dYdQYVF6%0ANf9cyKv5SSBcXvOvHbJ1an5GhOjJqzuECsuQ51d3CBV2LtmuukOosJDGn1Z3CBX26u1F1R1CheV8%0A91l1h1Bh8rSM6g6hwvZt06/uECosoWZ3uwFIIbe6Q6gwS3nNvw/3oX7NH9RIqeHZUPN7SpBd87vd%0A6P4HxigTA2v4yQCERdX88T2AztUdgCAIz1Xza0tBEARBEARBEARBEARBEARBEARBEARBEAThpScm%0AqQiCIAiCIAiCIAiCIAiCIAiCIAiCIAiCIAiVruavIycIgiAIgiAIgiAIgiAIgiAIgiAIgiAIwn9O%0Azd+EVyhOrKQiCIIgCIIgCIIgCIIgCIIgCIIgCIIgCIIgVDoxSUUQBEEQBEEQBEEQBEEQBEEQBEEQ%0ABEEQBEGodGKSiiAIgiAIgiAIgiAIgiAIgiAIgiAIgiAIglDpdKs7AEEQBEEQBEEQBEEQBEEQBEEQ%0ABEEQBEEQhOJkkuqOQNA2sZKKIAiCIAiCIAiCIAiCIAiCIAiCIAiCIAiCUOnEJBVBEARBEARBEARB%0AEARBEARBEARBEARBEASh0ontfgSNfHu3o8f/+mBT157Y0Cj2L9tO0NkAjccaW5gwYOFo6rVphFwu%0A5/aJ6+yevZnc7FwA6rdrzFszBuHg4UhWWiaBR6+wd9Ev5GblACDV1eHt6YN4dXQv1oxYwt3TNysU%0Au4mjDW0Xj8DO14O89GxC913g6uJdIJerHdtwZHcaDO+Gkb0liXcf8++XW4kPDAPA0NacVl8Opo5f%0AY3QM9Hh0+AoXP/uR/KyCdNX2a4Lv9HexrO9IVnwq17/+nZDf/6lQ7IVMHW3ouGgEDr4e5KZnE7z/%0AApdKSEOTkd1p/EE3jO0tib/7mPOztxKnSMOoh5vVjtc11Gf/uwuIuhiEdUNn2s8ejK2PG/nZuURd%0AuMs/s7eS+TRZK+lQplfHjjrzJ2LUzAtZRhbJB84Qs+wnjWmyev91bEe+ja6DDTmPoohd+Supxy4B%0AIDUxwmHaB5h3a4vU3IS0c9eJ/PQ78hNTtBZro95t8Zv0NpZ17YgPjebE0p2EnA3UeKyhhQm9Fo7E%0ApW1D5HIZD07c4MiXP5GnKP8OjVzoOXsoDo1cSI9P4eqvx7m44VDR/5vaW9Jr4UjcOjYmJz2bG7tO%0Ac2J5QV6/9dU4fPp0QJaXX3R8XnYuy3zGljtteo52OC0Yj0lzL2TpWST+eZaopT9rzAebwT2xG/UW%0AerVsyAmLImrFdlKOFuRDgxM/oO9or3K8RF+Xx1O/JfH3E+WOrzSMnGxpvmQEVr6e5GdkEf7HBW4v%0A3KkxDTrGBjRfNgrndzvyd8eppD2MLHqtx+VVGDlYIZfJip6LPR3IhQ++rtT4AYydbPFdPBxrX0/y%0AMrIJ/+MCgYtKTkOLZSNx6deRI35TSX0YpfI+zeYPxa5NA+RyOQnXg7nx5VbSQqIrPQ0mjja0WjwC%0AW18P8jKyCdt3gRuLNNdTusYGtF46Erd+Hfiz0zRSlNKgb2VKi9mDqd3ZG6muDjEXg7j65VYyIhO0%0AHrOZow1dF4ygtqJuDfrzAmeXaI65+YjuNBvWDRN7S+KCHnNizlZiC9sHCxM6zxmCW+emSHV1iAsK%0A5/SCbUTfDAHgk8e/FNQBSu8buP0UJ2b/rJU0vLpgBLUUabj/5wX+KSENTUd0p+kwRfsQ9JjTSmlQ%0A5t7Nlzc3+fPbewt5cvEuALYNnen05WDsvQvah4iLdzk9ZysZldA+GDrZ0mTJSCxb1CM/PYvIPy5w%0Ab+H2Es+HJstH4/iuH6c7+JOudE4bOdvRaMEHWLXyArmcxCv3ufvFVjIexWg95uKMitLgSV56FlF/%0AXCBo4Y4S0+C9fDSO73bkVIdPitJg5GTLK/+o1z86hvqcaPEhmRFxWo3Z1NGGVxY+62s82H+BiyWU%0AJe8R3WnyQcH5EH/3MefmbOWpUlly7eZLu1kDMKtrR3JoNP/M30bE2Vtq79Nh9mCajn6dH+oO0Wpa%0AlLXt3YF3Jr2LXV0HokMj2bF0K4FnS+5bunl78OF3n5CakMLsPjOLnm/YtjFf7FxAjqK/WmjNlFVc%0AOnS+UmI3crLFe8lIrHw9ycsoOBfuPqcc+SwbjdO7HTnZ8ROV9g3A+f1XqTf5HQxsLUi5+5iAGZtJ%0AuRVWKXGbOdrQuVhZOl9CWfIZ0R0fRVmKu/uYM8XKUiG37r703uTPnv7P6iU7b1c6fDYIe283cjOy%0AuLHxCNfXHVL737Iyd7Sh+4IRODb3ICc9m7t/XuDUUs3xtxjeHd9h3TC1tyQ26DHH5mwlRul7tXRx%0A4O3v/odZLWu+azWp6PnGfTrw+pJRKu8lkUpJjUlgbUf/CqehOGMnW5or9TMiXtDP8FX0M/4q1s9Q%0A5jm6B83mD+NQq4/J0HJ9pElN6mdU5bVD6xE9aDm0KxZ1bIi9H8GhTzcTpSiDRlam9PhyKO5+3ujo%0A6xJ9O4yjC7cRrYVzv13vDvSZ1B/7ug5EhUayfelWAs7eKPF4d28PPv5uKqkJKXzeZ4bKa0amRoyY%0AO4ZWPdoik8m4ePA8P87ZSG52TgnvVjZVNR4g0dWh5ecD8Xi3I1JdXSLPBHJ++iZyktK1kg5lhk62%0ANFwyEgtFXyn6jws8eE5fqeHy0dR5149zHfzJUO4ruTrgNW8oloq+UuSO09yfv03j+1SXfy5dZdb8%0Ar2jt68NX82ZVdzjPJbGwRb/XSHScPJHnZJF36wK5xzW32xLbOhj0HoXU0QN5Rhq5Fw6Sd/Fw1cds%0AZYdB3/HoONcviPnGWXIObVWLWb/7QPS6vgf5+SrPZywcjTyt4HpAp1FrDHoNQ2Jtj+xpFDl/bib/%0AQcXG80qjJrUPJdFW36nPrs+o3bIe8vxnYxpJIVFs7/FZpcXevHc7uivGi5+GRvHnC8aL31s4Gk/F%0AePGdE9f5TTFe3KqPHwOXqI5tSSRSkmMSmOv3IQMXj6VVXz+V16U6Olzee5Zt09aUK3ZzDeMBZ54z%0AHtBcMR7wNOgxJ+dsJUbxvesa6OE3cwD132iNnrEB0QEhnJr7K3H3I4CC/mDnLwfj2LIecjnc3nWG%0A04s11w1lVZXXcHVf8ea1FeN5cuEOR//3fYVjL1QVfW8o+L3h1VkDadKvoJ0OPRvIkZmbyEouXzv9%0AsowVTzyxHEtHW5XP09HXZd/U9QT8frbU6TF3tKHbghHUUeRD0J8XOF1CPvgq8qHwfDiuIR/e+u5/%0AmNay5odi+eDSsQl+U9/Ftp4jGQmpnPvmd+7s1c7vJwCNe7elk1K+HF+6k+AS8sVIkS+uSvlySClf%0AAHz6dKTXguFc/vkox5buVPl/fWMDei8aiU+fjnzXZSpxwZqvm8pLp7Y9Np9+hIF3Q+QZmaT/dYrE%0AbzdpzBOLcUMwe7snUktz8qJiSN68k/SDxwCotfErDJo2BqXx7tywcCIHjNdqvJoYONlSf8kYzBV9%0A1tg//iFkoea+Zp1h3XAa1xuD2tZkhkYTunwn8UeuFL2uZ2dBw9WTsH61GWec30emlE+CIPx3iJVU%0AXlKXLl3Cy8uL7OzsKv9sx0YuDP16IvuWbmNmizGc2HiQMes+wbKWtcbj318yDgMjAxZ2n8qy3rNw%0A8HTk7ZmDATC1NmPcxulc/O00M5qN4us+n+PeqgG9pvQHQN/IAP/f5mJiZYZUqp3i+OrGyWREJfB7%0AO3/+GrgY59db0mhMT7XjnLo1p9kn/Tj78Vp2NptI+NHrvPbTVHSNDADo9P3/MLQxY1+3T/m9wycY%0A2VvS8ov3ATBzc6Drj/48/O0c270ncPbjtbSeOwTb5h5aSUP3DZPJiE5ge3t/DgxajGvPlniPVk+D%0AS9fmtPTvx8nJa/m5+UQeHbtOzx+fpWGT50iVx4GBi0l5HEvsjWCk+rr02jaDyAt3+bnZRHa/NhMj%0AOwv8Fo/QShqKc17zGbnR8dzvPJqwoZ9j3r0dNiPfVjvOvGd7ak3/gCczVnG3+UASfv6TuqtnolfX%0AAYDaX4zBuEVDQgbO4F7bYchS0nH6aorW4nRo5MI7X4/j+NIdfOU7gYsbD/He+smYlVD+31w6Gj1j%0AA9Z0m86GXp9j5+nIa7MGAQUXroM2TyX0/B1WtJ7E75NW03HiWzTo2bLo/wesn0JSxFO+afk/fhow%0AH7cOjXFt17Do9bOr/2CR14iiR0UmqAC4rZtFbnQCd/zG8nDwF1j0aIvdqLfUjrN4vR11ZgwjfPpq%0AAn3e5+lPB3H9fjr6inwI6jKRAK93ix5BXf9HXnwKqaevVSi+0mi7aQqZUYn81WYyZ/svps7rrfAc%0A+7racYYOlnT5e6HKJJTizg1czD7X4UWPqpigAtB+02QyoxM51HYKZ95bhOPrLak3Vv0cN3SwpNtf%0AC1QGnZR12OJPVmwyB1p+xKHWk8lNzaTt2g8rO3wA/DYV1FP72vlzfMBi6vZsSQMNda2RgyWvPycN%0A7VaOxdDOgoNdZrK/41R09HRpu6Ji5bwkb6+fTFpMAhs7+rP7/cV49mhJi1HqMbt3bU57/34cnrKW%0Atb4TCT52nT5bntWtPb4ag4GZMVtenc7alpOIDgilz5ZPkOrqFL3Hllensar+yKKHNiaoAPRSpOHH%0Ajv7sfX8xHj1a0lxDGty6Nqetfz/+mrKWDb4TCTl2nbeU0lBI18iATrOHkJOeVfScjr4ufX6ZQcSF%0Au2zwncgv3WZibGvBqwsrp31osdmfrOhETrX+iEv9F1LrjVa4aTinDRys6HB0cYllqfn6j8lNSudk%0Ai0mcbPkhuUnpNFv3UaXEXFyLzVPIik7gZOuPudR/EQ7PSUPHo4s0piEzIo4jLh+oPAKmrCPx6gOt%0AT1AB6Ll+MmnRCfzSwZ/9gxbj3rMlTUvoa7Ty78fxyWvZ4juRsGPXeUOpLNk0cqbLN2M5N+9XNjUZ%0Ax81NR2jt31flfCg8zqtfR62nQyXWRq6M//ojdizdynjfDzi0cT9T1s/EupaNxuM7vNOJKetmEB2m%0AeXDpaXgsw70GqDwqa4IKQMtNU8iKSuB4m4+52H8RtV5vhXsJ5ajT34tKbN/suzbHa3p/ro77lr+a%0AjCPm72vUn9Kn0uJ+Q1GWfu7gzx+KstRMQ1ly7dqcNv79ODp5LRt9JxJ67DpvllAv+X2pWi8ZWJrw%0A9tbpxFwPZnOLSewbvBTvYV3x7NW6wvH3XVcQ/1o/f3YMXkz9Hi1ppaFe9XytOX7+/Tjgv5bVLSby%0A8Nh1+m+Zip4ifpf2jRi86zOSNZyvt/f+w1deI1Uegb+dIejApQrHr0k7RT/jcNspnH1vEXWe08/o%0A+pw2Wvm4+uN7VUqsJakp/YyqvHbw7tORVz/pz4EZG1nmM5br208yaMs09IwLyuAbC0ZgYmvBmq7T%0A+ablRJ5ce8j7W6YhkVZs426XRm5M/Ppjti3dyhjfYRzcuI9PnlO3dnynE5+sm0lUWKTG18cvm4SB%0AkQEfdhzHtO4fY+dkT5s32lUoRmVVMR4A0GLme9j6uLO/66f83m4K8rx86r//qtbSoazZZn+yoxM5%0A1/ojrvZfiP0brXApoX1oe3QxaDgfJDpSfH+ZTl5SOudaf8TFbrOw7tgY1wlVe24/z+Zfd7N4xRpc%0A6tap7lBKxWDAFOSpCWSs+pisnxeh27AVum3V8wVdPQyHzCT//nUylo0le+c36Pm+isS26tNp+MFM%0A5MnxpC8eR+a6L9Ft0hY9vzc1Hpt39RTps/qrPAonqEjruGE48COy928i/YvB5J7dj36P90Gqo/G9%0AtKmmtA/Po82+04kZm1hTb2TRozInqDg2cmHI1xP5c+k2Pm0xhpMbDzLqOePFA5eMQ9/IgMXdp7Jc%0AMV78lmK8+PLes3ziNVTlcem3U1w/eAGAHbPWq7w2rdEHxARHFr1eHm+tn0xqTAIbOvqz6wXjAR38%0A+3FoylrWKK6l+yj1+Tp9OgjH1l5s6zOXda0/IiUinrc3TAYK6to+Wz4hOzmdDR392frG59Tt0IhW%0AY98od9zKquoartn4XnScO4zkUO3fAFUVfW+AV6a/Ry0fdzb1+JS1flOQ5eXTdFD52umXaaz4hy7T%0AVMaJf+g6nfT4VILLeNPvO4p8WOfnz67Bi6nXoyUtNeSDx2vN6ejfj4P+a/lekQ/9lPLBuX0jBpWQ%0AD1auDvTb5M+t38+xuvkEDk5Zy2uzh1C7mXZ+P6nVyIU+X4/j2NIdLPedwIWNhxiwfjLmz8kXfWMD%0Afug2nfW9PsfW05FuinwBeGP+cNoM705yZLza/5rZWzL2wAJkL7huqgj7r2eTHxtHRO+hRI+fgXGX%0ADpgP7qt2nPngPpj27kb0hJk87vgOSWt+xnbeVPS9nn2v8fNX8KhNr6JHVUxQAWiyeRrZ0QlcbD2J%0Am/3nYftGa5zGqvc1bXu1wf3zwQRN/oFz9YcTsekwjdf7Y+hScEOsSUNnWhxZQm5CapXELQhC9Xmp%0AJqmEhYUxc+ZM/Pz88PHxoWPHjnz44YfcuXOnukPTaMSIEUyaNEnt+eDgYJo0acLZs5pnrxZOQPH2%0A9sbb25vmzZvTs2dPNmzYUOJn/f333zx69EhrsT9P+wFduH3yBndO3SAvO5cr+84ReS+cVn381I41%0As7XAp3sr9i/fQXpiKsmxiRxZ/Ttt+3dGqquDg4cjBiaGXNp9Clm+jKToBO6cuo5TYzcADEwMubDr%0AFL+UcxZ8cTY+blg3cubqoh3kpmaSGhrDnfWH8Rqs3gn1GtKFh7vOEHc9mPysXG6tOQhyOXW7NUfX%0A2IDa7Rtyc+UfZMWlkJ2YxuV5v+L5bkekejo4dvImPSqRez8dQ5aTR+zl+zzYfpp6A1+pcBpsfdyw%0AaeTMxUU7yEnNJCU0hoD1h2moIQ0Nh3Th3q4zxCrScFORBpduzdWOlUgldFw4nEsLd5CflYuukT6X%0Al+3m+nf7keXkkZWQSujhy1h7OVU4DcUZenti2NCN6KVbkKVmkBMWSdymP7Ae2EM9TgN9Ypb/RMbV%0Au5CXT+Kuo8jSMzBu3gAAs9faELdxL7nhMcjSM4matx5TP1907TV3QMuq+cDOPDh1k4cnb5Kfncut%0AP84TGxSBT58Oasea2Jrj1b0lJ5btJDMxjbTYJM58u5dm/Tsh1dWh3mvN0dHT4ezqveRmZhN9K4zr%0AO07iO6gLAC5tGmDpbM/RRdvISc8iPjiKTW9/Sdj5yqnzjLw9MWroRtTiHxX5EMXTjfuwGaSeD1JD%0AAyKXbSX9SkE+JOw8iiw9E2NfL43v7ThnDLEb9pIXl1QpsReybOqGRWNnbi3YTikPJ44AACAASURB%0AVF5qJumh0Txcdwi3IV3UjjWwMefW/O3cXf5bpcZUVlZN3bBo5EyAIg1poTHcX38Y9xLSELBgB7eX%0A/672mkRPhweb/yJw0Q7yM7LJS8/i8d7zWFTCOVyctY8bVo2cubHwWV0btP4wnkPU6ykDG3OuL9hO%0AwFfqaQDIiEzg2rxtZCekkZOUzoOtx7FvVV/rMTv4uGHX0Jkziwvq1qSwGK5uPIyPhh8TfAZ34dau%0AM0TfCCYvO5fLawvqVo+uBXXrvYP/cuLLn8lKSiM/O5fbu89gbGuBsY251uNWZq9Iwz9Kabi+8TBN%0ANKTBe3AX7uw6Q8yNYPKzc7m69iByuRz3rqrtQ9spfQn/5zZZShd+ukb6nF++m8vf7yc/J4/MhFQe%0AHrmMbSWULYum7pg1diFo/jbyUjPJCI0mdO1B6g59Te1YfRszgub/yoMSzmnzJq5E/XGB/Ixs8jOy%0Aidx7HvMmLlqPubjCNNydv10pDYdwHqp+ThekYRv3l+9+4fvqmBjS4Iv3uf3ZT1qP2c7HDdtGzlxU%0AlKXksBhubjhMIw1lqfHgLgTtPkPsjYK+xvW1BwE5roq+hs+ontzf8w/hpwLIz84laOcZ9vSZp7IK%0AGBIJryweyc0NlXvH8KsDu3Hj1DVunLxGbnYu//xxhvCgR3Too7l/pmegx5fvzCD4+v1Kjas0LJq6%0AY97YhbtK7VvIukO4aGwbzLgzfxv3SihHHhN6EbzmAEnXg8nPyObBqj+4MmpFpcRtryhL55XK0o0N%0AmuulJoO7cHe3ol7KyuXa2oPIkeNWrN/axr8vEcXqpdq+9dAzMeTi8t3kZeWQcP8J19cdotGgzhWK%0Av5a3G/YNnTm5eAfZqZkkhsXw78bDNNMwgN1scBcCdp8hStE2XFpXUK96KupVQ0tTdgxeQvDx6y/+%0AXB93PLo04/zqfRWKX5PCfkagUj/jwfrDJfaVAhbs4I6GfoayZvOHEbL1uNZjLUlN6mdU5bWDVzdf%0Abh+8yOPL98jPyePa9pMkR8ZTv6svALW93Qj66zKZSWnk5+Rxc89ZTO0tMbW3qlAauwzsyo1TV7lx%0A8iq52bmcU9StfiXWrfp8/s50Hl5/oPaaraMdLbu1ZvOX60lLSiUhOp5FQ+dwbu/pCsVYqKrGA3QM%0A9fD64DUufbmVjOhEshPTOD3xe279cEAr6VBm3tQd08Yu3FfqKz1aexAnDX0lPRsz7s//lYca+krG%0AnnUwqefIg8U7yUvNJOtJPA+X7sJxsHrdUF309fXZvnEVzo4v/yQVaR13pLVcyDm6HbIzkSdEk3vh%0AEHot1L9P3cbtIDuT3PMHIDcHWWQImT9MRx6neSJXpcXs5Im0thvZB3+CrAzkcVHknNmPXlv18YAX%0A0fN7k9yrp8m/dx3ycsm7fJzM72aALP/F/1wBNal9KEll9J2qSrsBXbhTbLw46l44LZ8zXnxAMV6c%0AEpvIX6t/p41ivLg4Zx8PGnfx5a/VezR+dueRb5D45Cl3T5W8itfzOPgU9PlKMx7QtNh4wL+K8YDC%0Aa+ns1AxOL9hGamQ8uZnZXNt0BCu3Wpg4WGLtURsbzzqcXbabnNRMUiPj+eer3/Ae2LlccSurymu4%0A/Oxcfn/zS5K1vCppVfW9dQ30aD70NY7N3UpaTCKZiWns//B7Lq0tXzv9Mo8V95wzjAsbDpIeV/oV%0Axgvz4ZSiLCWGxXBl42GNk3iaDe5CoFI+/LtOdXzMyNKUnSXkg2snb1KjE7mx9Rj5OXk8uXKfgJ2n%0A8X6v4r+fAPgq8uXByZvkZecS+IJ8adC9JceX7SQjMY3UYvkCkPwkjs3955ERr/5dGtuYc3TxDk6t%0AeP51U3npN6qPfn0PElduRJ6WQd7jJ6Rs/R2zfuoT3HLuhfB01mLyHkWATEbGsbPI0tLR86j88a/n%0AMVP0WUPm/0J+agaZodFErD1AnaFd1Y7VMdQnZOE2Ui7fQ56XT/S2E+SnZWLeoqAd1rM15864FUT9%0AcqyqkyG85GT/Tx7/n7w0k1Tu3r1Lv379sLW1Zc+ePdy8eZMdO3Zga2vLwIEDCQjQvHRgdZozZw5n%0Azpzh9GnVAZV58+bRo0cP/PzUO+nKrly5QmBgIFevXmXu3Ll8//33HDlyROOx3377bZVNUnH2dif8%0AVqjKc+G3QnHxUZ/l6tTIFVm+jMigxyrHGpoaUcujDuG3Q0mKTsBvaA90DfSwdrKjcefm3DpRsNpC%0Aalwy/2zTXmNj4+NGWngcOckZRc/FB4Zh4VkHXRND1WO93YqW8gVALifh9iNsmrmrPFcoJzkDPVMj%0AzFwcCl9Ueb+c5HSsGzlXOA123m6kRqimIe5WGFaeddArlgZbbzfilJdvlsuJv/MIu6buFFf/XT/y%0Ac3IJOfhvUXqCtp8quqvEwr029ft3Inj/xQqnoTijJp7kRMQgS3m2pGLWrWAMPOoiNTFSOTZ53ykS%0Afn32I5bUzASpiTG50eqzmAFkmdnIc3MxbOimlVjreLupLYkddTuUOhq+01qNXJDny4gNCn927K0w%0ADEyNsPWoQ+0mbsQEhSOXyVVeL3yvuq28iL0XTpdp7zH1+lo+PLuCtmNUO5+u7Rsz5tBCZtzeyKh9%0A86jdxLXcaTP29iAnIpZ8pXzIvBWMoaeTWj4k7j1F/C/P8kHH3ASpiZHGfDBt541RIzfiNv9Z7thK%0Ay8rHjYzwp+QqLc+ZFBiGWT31czz5zmOi/rr63PfzHN2T7hdX8ObDTbTZ+DEGtpU7yQCU0/DsHE8M%0ACMVcQz2VfOcxkSWkQZ6bT9j200XvY1THGs/hXQn/U/vncHHWPm6kF6trE0qoa5PuPCbir5JX2Lk8%0A60eS70UU/W1cx4bMWO1PdnLwdiM5Io5spZhjA8Ow1lC3Oni7EVusbo29/YhainM36I/zpCrurDCy%0ANqPFmNeJuBREWkxi0b/4zRzAmAsr+V/gOrotGVl0l3NF2Hu7kVLKNNhrSEPc7Uc4KNVlNl5ONOjb%0AgX+WqC5hmp2cwe0dz9oHS/faNHq3E/croWyZ+7iRGf6UPKVzOjkwFNN6jugUS1PqncfEHin5nH56%0A/AZOA19B18IEXXNj6vTtQOyxF/9YXFEWZUxDzHPSoMx9Ym8SLz8g+XqwVuOFZ30N5bL0tIS+hp23%0AW9E2gkBRWbJXlKXareqTlZDK2zs/ZdTt9fTd+yW2xdqqxkO6kJ+dy/29lbcKCRRs3RN2S/X7Crsd%0AgkdTT43Hn9p5nKTYRI2vARiaGjFl3QzWXf+J7y5t5I3R6iuPaYulohzllqIcpdx5TExJ7ZtUglWL%0AgmXf/f5aSM97G2m7YxbGzvaaj68gOw31Ukllyd7bTXVrH031UgMnvPp24HyxekmTrOR07BpVbCCu%0AVmHbkPIs/phbYdh41kG/WPy1vN1UlrVGLif2ziNqK+K/d+hf4h+W7gfHLp8N4vx3+1VWi9EWyzL2%0AM17UV6rVpSkWDetyf81BrcdakprUz6jKaweg+CUoWcnp1FKcBw+OX6fJW+0xtbdEz8iApv06EXU7%0AjNToim1d4e7tQeitEJXnQm+H4NG0nsbjT+48RmIJdWuDVg2Ji4zDr29n1vy7mTWXNjFoxlCkOtoZ%0Amqqq8QCbJq5IdXWxauBEv/PfMODm97RfNkptZShtMPdxI6tYPyMlMBQTDe1D2p3HPH1RP0MpTbnJ%0A6Ri710JqpK/VmMtrSP+3MTM1qe4wSkVa2w150lPIepYvsqhQpLaOoK+aL1JnL2Qxj9F/exzGMzdi%0ANOkrdLzVf0CrbFInD+SJsZCpFHNEMFJ7JzAwUj++titGk5ZismA7RlNXo1O/WdFrOq4NkWekYDh+%0AASbzt2E0aSlSR/V6T9tqUvtQEm33neq/2ZbBx5cy7u4G3tk2E3OXyunzAdQtYbzYWcN4seNzxosd%0APNQnor3z2RD+/m4v2Rr6RkbmxnSf1Id9i38td+yaxgNiAgv6fJrGA9T6fLef9fn++eo3wi/cLXrZ%0ArI41uVk5ZClv96ZU12Ylp2Pl5oCuYcXq2qq8hgvc8jc5qZkVileTqup7O3i7oqOri119J8af/YYP%0Ar35PzyWjilb/KKuXbay4kGu7Rjg0cuHSZs2/J5XEQUM+RJeQD5rOh5hi+ZDwvGugYtu8ZCWnY6+F%0A30+gYIJ2VBnzJaaEfAH4Z+0B8nPyNH5WzN3H3DtaurGc8tBvWI+8yGhkqWlFz2UHPUDPzRmJsWob%0AnXXlJjm3goCCm33NBrwN+TKyLj0b/zLu/gp1ft+I8z/7cFi7FF2n2pUWeyFTH3e1PmtqYCjGGvqs%0AMb+fJfKnv4v+1jU3RsfUiOyoguuWpLO3SLlS/TcTCYJQ+V6aSSrz5s3jlVdeYerUqdjZ2SGRSHBy%0AcmL27Nn4+/ujq6sLwLlz5+jbty/NmzfHz8+Pb7/9tug99uzZQ+/evVmyZAnNmjUjJiaG7OxsPv/8%0Aczp27Iivry/vv/8+9+8/q+AeP35M37598fHxYfDgwRw4cAAvr2crBQQFBfHBBx/QsmVL2rZty4IF%0AC8jNLdj/zMXFhQkTJjB//vyibXkOHjzI3bt3+fTTTwGIiIjAy8uLbdu20bp1aw4cUJ+xK5VKadOm%0ADR4eHoSGhqq9/tZbb/HgwQMmTpzIrFmVvyeviaUpmclpKs9lJKVhYm2m+djUDLVjAUyszcnJyGb9%0A2K/oNuFtVt77hXnnviPqQQSnNld8/3hNDKxMySm2t2S24iLBsFj8JR1raG1GXkY20ReDaOrfF0Mb%0Ac/QtjGn2SV9kuXkYWJrw5HQgJo62eA17Dam+LlaNnPHo1xEDK9MKp8HQyrQo5heloaRjix+HREKz%0A/73Jje/UJxGYOtowOuRHBpxaytMbwVz5WvszgnWtzMhPUS1T+ckFd8fqWD1/UoDj4g/JvHmPjH8L%0A9kVNPfkvtmP6oudoj8TIAPvJ74NEgo6levksDyNLUzKLlYuspHSMrdTf38jKjKxi5T9TUf6Nrc0w%0AsjJV2+s0Mymt4L0kEsxrWePkW4/0+BRWtvuIw1/8SJep/fHq3gKAxMcxJIRFs334cla0+ZDHl+8x%0A5NdZGFmWr5zpWJmTX+zczlPEq2v9/Hyou2QSGTfuk37pttprDpP683TDPuS5mjvy2qRvZabyAx5A%0ATmJBGvRtylYGkgPDSLgezPEuMznWaRp6lqa03vCx1mItib6Guqdw73p9DfVsafQN+5HeV1eTl5nD%0A1WmbKxzjizyvrjUoZxoATJxs8Zn+LrdWaf/OckNLU7I1nNtQMNFEmZGl+rmblZSudtyIk8uZeGMN%0AFnXt+HPi6qLnI68+4PG522x+ZSrb+8yldnNPXls4vMJpMCpDGkpKr3L70GXxSC58/RtZiar1QiEz%0ARxsmPfyRYSeWEnMzmIvfaL990Lc2I7dYO5ZbznM64OM1GLvVovv9TXR/sBnzxi7cmrZRa7GWRM/a%0AVGtpKKRjYojryO4Er/qjwvFpYmhVclnS2NfQ1F9StIumta1p8F4nzi/Yxs9tPibuzmPe2OJfNAhr%0AZGtOK/++nPlsS6WkRZmppRnpxWJNS0rD7AV9DU0y0zIJD3rE4c0HmNh6FOumrqbvx+/xynvqd65r%0Ag56VqVbaN31rc3QM9XHq78e1Cas53nYy+Vk5tNw4WavxFjJ6TllSq5dKONZQqY/VedFILn2lXi9F%0AXb1PbmY2baf1R9dQH3MXe3yGdcXAsmI/Zmruq5W+bchMSsdIQx/xeRxb1sPavTYBu7SzckRxmtro%0A8vYzpIZ6NFv4Adc/+wlZCQO2laEm9TOq8trh/vHrNO7dlrot6yPV06FBz5Y4NvMoujY4umgb+Tm5%0A+F/+nllBm2nyVjv2fPhdhdNoamlGWrFriLSkVMzKWPYBrGvZYF3LGpvatkzuPJGvxy2hy4Cu9PxA%0AO1vOVNV4gHGdglU8HTv78OcbX3Ck30JqtW+I78z+WkmHMj0t9ZUyHkaSHhxFvU8HomNqhL69Ja4T%0AeiORStGzqBkTQ14mEmNT5Jmq+SLPTFO8ppovEnNrdBq0JD8kkIyvJ5J7dj8GfSYireVaVeEWxVUY%0AYyF5RsG4jMRENWZZUjzy+Giytq8gfe4H5F06iuHIz5HYORYcb2mDXqvXyPlzC+kLRiGLDMFw5Oeg%0AV7kTnmpS+1ASbfadEh48If5eBL/1m8dP7aeQmZDK21unI9WrnG2XShovNi1hvLh4m1c4XmxabPzJ%0ArYUXdm61ubj7pMbP9RvWk4eX7hL9IELj66XxvGtpYw19Pk3HFs8fAAMLY7rMHcaVdYfIz84lITiK%0AhJAo/Ga8h76pESb2lrQa+wYSqRTDCta1VXkNV1mqqu9duA2PW2cffuz9BdsGLMS5bUM6TStfO/0y%0AjRUr6zjpbS5uOIQst2yrWGmKoczjY6XIh9DTgZg72tJsyGvo6Oti19CZxn07lntcuzhjDfmSWUK+%0AGL8gX6qbjqW5ygQVAFnhbyeWFhr/x+bLKThf+BPzYf2I9Z9DfnzBJPGckEfkBocRPWIKEb2Gkp+Y%0AjMMPi0Hx+2plKeizFvvdQdFn1XvBytP1vx5PyrUHJF94OXfUEASh8rwUk1Ti4+O5du0agwcP1vj6%0A8OHDadSoERkZGXz44YcMGjSIa9eusXHjRrZs2cKJEyeKjo2NjcXAwIDLly/j4ODAhg0buHnzJgcO%0AHODixYu4u7szc+bMouMnTZqEs7MzFy9eZPr06axatarotczMTEaPHk379u05f/48u3fv5tKlS2za%0AtKnomNGjR2NgYMDatWtJS0tjyZIlTJs2DRsb1f2Z//33X06cOEGvXuqDLzk5OZw8eZLw8HBee019%0A4Hv//v0A/PDDDyxevLiU32rBd3H79m2VR6lJSr9v9fMONbEyY9zGaRxZ/Tv+DYcxp9NHWDva0vfz%0AoaWPpazKsuX2c449+/Fa8rNy6HNmOb0PziP6/F3yc/OQ5ctIDYvh9PjVeA19jYEBa2j52UAe7jqj%0AurR9BZTh6y9Vep27NEWqp0OYhjsl057Es9F9ODtemYaFey1e/XZCGT689CRlShSgq4PTiqkY1HPm%0A8aQlRU9HLdhIVlAYHn+soN7RNeQnpJDzOBq5lr77gljLcuwLDtbwulwmK3otIz6FC+sOkpeVw8NT%0ANwn66wqNercF4Oy3f/Dn9A2kxSaRk5bJsUXbyMvOxauH+oVJ6QMu4/G6Ojiv8sewfl3CJi5Ve9mw%0AvjPGvg2I3/5X+WMqq7KWpRJcHLmC+6v3k5+RTWZkAjdnbcGuXUNMKvHOoyJaSkOhPa7DOeD7IbKc%0APDrtmKH199dIyx9h7lmbbns/J3TXWYK3V84Pd2WJuTRf4ZZXp/FDswnE3n7EwN++KBrQ2d5nLoE7%0ATpGfk0fCw0jOLN5Bw7fbo6OvhQtCLaWh8aDOSCQSbm8/VeIxqU/i+c5zOD93noalWy16rKys9kE7%0A79N8/cek3Y/gaMMxHG0wmsTL92n1y/QqOh+0+xlOAzqRGhRByu1KXEVPi32Ne3v+4WlgGLlpmZxf%0AuB0jG3Nqty5YprXDl4MJ2nWGxAdVs6S9trIi7FYICwZ+QdCl2+Tn5hF49ibHfv2LV/pX4rYIWgi+%0A8C3CfjxKekg0uYlp3Jm/DQsfN0zca1X4/TV/qHaObTyoMxKp5nopOzmDg6NW4NShEaOufU/3VRMI%0A+v1c0YpPFVIFVYSyVqNe58a2E+Rn51beh2jpRGg4+R0Sb4YSe+aWVt6vTGpQP6Oqrh0Cfj/LhfUH%0A6bNyIp9c+QGPTj7c/ety0TXoGwtGALCy7YcsaTya6ztPMWTrTK2s5lbma7nnvI9UR4dfF/9EdkYW%0AD2884MSOo7TtrcVVJapgPECCBB19Xa4t201OUjrJDyO5tfYQrr3bVDj8ssZZWvJ8GTdGfI2how2d%0Arn9Pi52ziDlwqeg1oRxKe15IJMiiQskPPA+5OeTdPIPsyUN0GldSeXl+MKU6Ku/fo2RtXYY8Phpy%0Ac8g9ux9ZZCh6voVbNEjIu3oK2ZNgyM4k+8BPSEwt0HFrVHmhF6pB7UOJtFRPnf7sR/5ZuJ3spHSy%0AEtM4MWMTZk621GndoMIhlhxPWRq90h326qg3OL/9OHka+kYSqYROH/Tg9BYtbBuq5bFWE3tLBuz8%0AjNjbjziv2AJEni9j39iVmNW2ZtzFVby7dTr3D10GQJavhXHLKrqGq1RVcnle0E6fWb6brOR04h9G%0A8u/6QzSoQDv9sowVF7Kr74STryfXtmue3PXiGMtwbLk+AZIexbDvf6tpNuQ1Jl1bQ+dZA7m1+4x2%0AzoXC2LSZL9WubPHFz1vB43Zvkrz+V+y/nY++V8GqVgmLVpO4YgOylFRkSSnEz1+Bbm0HDH29KyNo%0AFWX9jiW6OjT84SNMvOpye8w3lRSVIAgvs8qdPldK4eEFy2y5uro+9zhjY2POnDmDiYkJEokELy8v%0AvLy8uHXrFl26FAwYp6amMmbMGPT09AAYN24cw4cPx9S0YIZmz5492bNnD3l5ecTHx3Pv3j2WLl2K%0AsbExTZs25fXXX2fdunUAnDp1Crlczrhx4wCoW7cuo0aNYt26dYwfPx4APT095s6dy8iRIwkODsbF%0AxYV3331XLfZ33nmnKIZCLVu2BCA/Px+pVMpHH31EvXqal8wtj507d/Ldd6p3TnWjmdpxrfr48f6S%0AsUV/Pw4MxaTYjFMTK1NSNextmJaQgpGZMRKppGiZusL/TY1LxrdXO7LTMjn9Y8Gyc3GPYzi6dj/D%0AvvkfexZsrVgCNciKT1FbzcTAyhS5TEZWsf0EC45Vv5sqSbHcZ0ZkAidGrlB5Tc/YkIzoglmpj/+6%0AymOlSR+Nx71e9FpFZCaop8FQkYbM4mlISFG5+7QwzsR7qncXuPduw+Pjz9+3NSU0hstLd/PO/jmc%0A/3IrWQmpFUiFqrz4FLWVTnQszZDLZOQnJKsdLzHQx2X950iMDAgdMIP8pGexyFLSeTJVtdNiP2UI%0AeTGatwN6Ee8+HXlzyaiiv6NuhWFkqT5rPF3DfpQZ8SkYmBmplH9jRd6lxyWTkZCCjZvqD0JGVmZk%0AJKaBXE760ySyUlRncSdFxOHYXH2pVAC5TE5KZDxmDuXbVz4vPllt5Rpdq4J8yIvXnA9uGz9DamTA%0Ag3dnqeRDIcteHUg7H4AsM7tcMZVVdnwK+sXOD33F+ZFdhv1XNUkPfwqAYS0r0h/FVui9nic7PrXE%0AeipbQzkrrcyoBG7O/oU3b36PlY8riTfVV+bSlufVteVJg00zdzr/Mo2gtYe4rWHFJ23ITEhRu1uj%0ApLo1Q0PdamRlStw99Tu3MhNSOb1gG94DO+PWpSkPFANQylIi4pDq6mBsY05qVPmX3M9ISMGwlGnI%0A1JAGQytT4u9FYGRtRrtP3uWPYctK9blJYTGcX76bAX/M4fScrWRqsX3IiU9Br9hdK3rWBfVSThnO%0AadP6jti+4sNxnwnkKuK7t2Ab3R9uwbyJCynKSx1rWU58KvrWxeola9Myp0FZ7TfblrydixZkxmso%0AS5alL0sGVqYkFPaXniaTo9SW5WVkk5WQhrGdJY4dGlOrRT12dK2clQA79nmF0UsmFv0deisY02Jt%0AuJmlGSka2rjyiIuIpc0b7bXyXsXlxKeW2L6VpRxlx6cgy8tXWZUlU9G+Gdhbkh4SrZ2AC9+7gmXJ%0ASFEvGVqb0Wbqu+wfWnK9FHX5PrvfmlP0t8frrUirYN87Iz4Fo2Lfu5Hiey++F3lGQoraHYMltQ0l%0A0TXUx+PVplz4fn/5g34BbfUzzDxr4zb4VY51/VTbIb7Qy9zPqM5rB4Az3+7lzLd7i14fuOkTntwI%0ARs/IgObvvcKWd+eRouhrnF39B21Hv45HJ2+CjlwpdRr9+nRmbLG61axYGk3LWbcmPU0iJyuHPKWV%0AeZ5GxNLOzrLM76VJVY0HFE5MVm7/0sKfYlgJW4fmxKeorYKkX46+EkD6vQiu9FtQ9LeZjxv5WTnk%0AVOAa5P8reXoqEiPVsiYxMkUulyHPUP0+5WlJUOxYeVIcElPtlPvSkqcnq62YIjExRy6TIU97cRmQ%0AJcQiMS9YnUCemqi6KktOFvL0FCRm5RurKK2XuX0oLW31nTTJTc8iOykdEwftlK1WffwYqDReHK7F%0A8eJCeob6NHq1OUd/0LyCpGebRujq6xL8712Nr5dWxnPGA8rT57Nwsee9bbMIOXGDE7N/Vtm6Jf7+%0AE3YNenaTqYO3K3lZORW+jq6qa7jKVFV97/SnBWVMeTub5IinmLxgNYdCNWGsuFGvNoSdv0NuOcZj%0AM+JTMCxDPpR2fEyTh39f5eHfz8Y2Wo15ndRyXsP59OnIW0r5ElmGfEnXkC9GSvlS3fITk5AWS4vU%0AoqCNzk8seSs6eXYOafv+wqRHZ0z7vE7CEvVVFOUZmchSUtGxs9HwDtqTG5+CbrE+q65ibCxXQzsh%0ANdSnyU/T0TEy4PrbXxStuiIIzyOm1v/3vBQrqRTOsMvLezZQcfnyZby9vfH29qZJkyZ069YNgMOH%0AD9O7d2+aNm2Kt7c3N27cICcnp+j/zM3NVSaDJCQkMGvWLNq0aUOTJk0YP348+fn55OfnExtb8COk%0Ao6Nj0fHe3s9mFIaHhxMfH18Uh7e3N59//jkxMTEq8bds2ZK33nqLEydOMHfuXI0zBuvUUd9v88qV%0AKwQGBnLr1i327dvHqVOnmD17dpm+u+cZMGAAe/bsUXlocnnvWaZ4DS16PA4MxrmJm8oxLj4ePLrx%0AQO1/w2+HgUSCY0NXlWMzktOIDYlEqiNFIlUtZrr6ump7aWtL/M1QTBxtVS5abZu6k3T/CXkZqp22%0A+IBQbLyfxS2RSrDxduXp9YcAOL3WDAvPZ/lWp5M3aRFxZEQloG9hjOd7nVTer04nb2KvqH9HZfX0%0AZiimjrYqnUW7pu4kakjD05uh2PqopsG2iSsxijQUcunWnIjTgarxtm/EgNPLVaYcyxWDnzItb9uS%0AGfgAvTp2KhMkjHzqk/0gHFmG+n6zdb+djjwvn7Ahn6tNjDBu1Rgjn2cz/wHROAAAIABJREFU+42a%0AN0CiKyXzdnC5Ygvce45FXiOKHpEBIdRWKhcAdZq68+TGQ7X/jbodhkQiwUGxDzxAHR8PMpPTiQuJ%0AIjIgFIeGzkiU9lh3bOrOkxsFsT598AQrF3uVuxstnWxJjogDoPsXg7FvULfoNameDlYuDiQ+Lt8E%0AiszAh+jXsUVH6eLCuGk9skrIB9fvpiHPyyN48BcaJ6gAWHRrQ+rZ6xpfqwyJN0MwdrRVGai1au5B%0Ayv0n5GeU/sLMyMmWZktHIlVa2cK8XkFbUJkTVEA5Dc/Ocatm7mVOg6lHbXpd+VblR83COy/KutRn%0AWSUEhGLsaIuBUhpsmrmTrKGeehEzNwc6b53K9XnbKnVgMCYgFDNHW5UBkVpN3Yl/8ITcYjHHBITi%0AUKx9sG/iStSNh+iZGDL63DfYN3523stlciSSgu/dvrELr3z+vsr7WXvWIS8rh7SYiv2YGqtIg3L7%0A4PCcNNhrSEP0jYe4dmmGoZUpfbfNYuyNNYy9sQbTOja8uXEKr8wdhlP7Rgw7Wax9UFzE52u5fUi+%0AEYKRo63KRBXLZh6klfF8KKxnletbqYGe9gJ9Dk1psChHGgrpWZli3caLuNMB2gxTxdMA9b6GfVN3%0AEh5o6GsEhGJXrCzZKfU1Eh88wVZpT2ldYwMMrU1JfRJH/b4dMLKzYOjFlYy4uYb+hwt+GBtxcw2e%0Ab6neCVYe5/aeZrjXgKJHaEAwbt6qg3fuTT15eKPsexm3eaM9XYf0UHmujqcTsY+1O8mjUNLNgnKk%0A3L5ZNvcgtazlSCYnPSQKiybP6iijunYAZCr6F9oUU0K9lKChXorVUC/ZNXEl+vqzeumd7bMYfXMN%0Ao28W1Eu9Nk2h07xh6Bjo0eBdP/SU9rJ27uRNdAX3qY4ODMW8jmrbULupO3Ea4o8OCKVWsfhrNXYl%0AUkMfsSRunbzJzcxR3dddy7TVz3B6qx16ZsZ0O7GEN2+v5c3bawHo+vdC6k/srfW4lb3M/YzqvHaw%0AdqtF/a6+Ra/pGuhRt5UX4VfvI1Fcd0uVr70lEqS6Zd/y4ezeUwz1eq/oERzwUK1u9WhajwflqFsj%0AHoRjbGaMfV2HoufsnOyJe/K0zO+lSVWNByQ9eIJcJsNaqT9oWteO9Mjy3TjxPCk3QjAs1s8wb+ZB%0Aejn6GbXeaYdBrWeTCGw7+5ByPRhklTRA8x8miwxBYmELSlv7SB09kD99Ajmq+SJ/+gSpg7PKcxJL%0AW+RJ2m+Xn0cW/hCJpWrMOnU9kcWGQ47qeIDea/3R8VS941pq74QsoWA8VBYTjrSO+7MX9Q2RmJgj%0AS6zca+mXuX0oLW31nfRMjXhl4XCVCSmGVqYY2ZiRUs4xo+Iu7z3LJ15Dix6PA4OpW2y82LmE8eII%0ADePFzkrjxYUadPIhJzOb8Fuab7Lx7taS++dvI6vgik+axgNql2M8AAp+2O7/ywxu7TrN8S9+Upmg%0AAuD1ZltMlW4uc+nkTdTNELXjyqqqruEqU1X1veMeFrTTDkrttIWTHSlRpWunX+ax4kJe3VoQfFZ1%0ArL+0NOVDrTLkg0Mp88HA3Jgm/VV/P3H18ybyavl+PwnYe44FXiOKHpEBIdQpli+OJeRLtCJfainl%0Ai6MiX+JDosoVjzbl3L6Pbi17pJbPfjsxaOxFbsgj5JmqbbT9qnmYDXhL5Tm5TIY8Lw+JiTHWn36o%0AMiFFammO1MqCvCeVm87UG8Ea+qyeZNyPIF/D7w6N1k1GnpvPzf7zxAQVQfh/7KWYpOLq6opEIiEk%0AJKTouVatWhEYGEhgYCDz5s0jPz+fCxcuMGfOHCZNmlQ0wcPX11flvXSL7a02ZcoU0tLS2LdvH7du%0A3WLDhg1FrxX+IK/8P8oTTAwMDKhXr15RHIUTSq5du6aWBl9fXywsLPDw0LwCgo5OyYNDUqkUDw8P%0AJk+ezK5du8jMzCzx2LKwt7encePGKo/SOL/9BF5+PjR+tTm6Bnq07d8ZO7fa/PvHWQB8erRi8q45%0AAKQnpvJ/7N1nWFPXH8DxL4Swt4AKKKIoiuLe4t7W1lX3xr2VulpbtdY9qtXWvere2tZVRdx7IYID%0ARHAyREBWGIH8XyQiI6iVRNT/+TwPLyQn8ffjnnvPuCfn+h65zNfju2JiZYZlEWtaje7EhR0+ZKRn%0AcPfMLSyLWuPRqzl6+npYFrGmyYCv8Due+5vmmhAd8IiXtx5S7YduSE2NsChVlPKDW3N/0wkAOpye%0Aj10N5QKH+5tO4PKtB7ZVSyEx1Kfi6Hakp6bxVLXjSIm2Nak9uy9SUyNMi9tSZeK3BKw6DECGPIOa%0AM3pTtm8zdHR1KPWtB7bVShO4xUd9YP/By4BHvLj1kJqqHCxLFaXioNbc2azMocup+RRR5XBn8wnK%0AdPLArmop9Az1qaLKIeuuKWbFbDG0NCXuSfaJv6jbIeibGVF7Sjf0DPUxtDajmldHwi7dIzVeM3Xw%0AteQ7D5H5BVF4Yl90TY3QL+mIzYD2RG9T/j1LH1+BcXXltrAW7RopH/EzYi6K1NxbfZrWrYTD/DFI%0AbCyRFLKg6E+DiN52FIWGdvK4sf0kJeu7U7pJZSQGUip3aUgh56L47T8PgGvL6vTb/RMAspgE7hy+%0AQuPxnTGyMsWsiDUNxnTg5o6TKNIzeHDSl5R4GQ1GtUfPUB+HyqWo3LUR17d4AxDofYPkV0k0/6EH%0AUiMDStR1w7VldXx3nwHA0tGWNjP7Y1bYCqmxAc0mdyddLuf+B367XhbwkKRbD7CfrDwOBqUcsB3Y%0AjpdblNumlj2xHJPq5QCwat8QwzLFCR02D0Ue29HrSPUwLFOc1McRal/Xhlf+j4jxDabClG7omRph%0A6mJP6SFtCPlT+TdtfnYhhWq6vvNzUqJeUbRFVdyn90JibIBhYUvcZ/Qm7N/rJGtgR6S3ifV/RLTv%0AQ9x/UOZg5lKUMkPaEPyn8hxveXYBhd5ji9WEkHDS4pOoPLMPUnNj9EwMcf+hKwkh4cQFPdNqDjGq%0AHCqrcjB3KUrZwa0JUl1r256Zj+17bhNbY3Y/Hmw9xcNdZ7UZMpEBjwi/9ZD6k7uhb2qEdamiVBvU%0Amluqa2t/n/k4qK6ttzafwK2jB0WrKK+ttUYpr60hJ3xJS0wmOjiMBlO6Y2JnicRASl2vTshT5Ty/%0AFkhSVBwVezSm5vCvkejrYeVchHrjv8Vv+8n8T0oFPCLi1kPqqXKwKlWUqoNac1uVQ2+f+dircri9%0A+QTlOnpQRJVDjSw5BB28zMZ6XmxrNSXzJzEiBu9Ja7n06x4iVe2Dx/fK9sHI2oza4zry7LLm24c4%0A/1BifYMp+2N39EyNMHGxx3loGx5vPA5Ag3OLsHqPczoh6DmJwWGUmdQFPTMjJCaGlJ7QmcSHYcTf%0Ae6LRmPPOoVtmDiWHtuGRKoeG5xa+Vw6vmbspJ6yStLhgLirgEZG3HlL7+zd9jUqDWhOgqkvdT77p%0Aa/hvPoFrJw8Kq+pSNVVdeuSj7GsEbPGhVNtaFGtUET1DfWpP6kL8kxeEXQ3kwowtbGswgV0tp7Cr%0A5RQO9VkAwK6WUwg9lrs/nV8+24/jXr8SlZtUQ2ogpWGXphRxtufcfuXW7dVb1mLq7lnv9VnyNDk9%0Af+yPe/1KSPQkVPCoRKMuTfHeop3H22XWoyztW8khbXj0p7IeNT67EOv3rEeP/vSmRL8WWFQqiZ6p%0AEeW+70rUuQCtLFJ5XZfqquqSVamiVM5yXep1cj5Fs1yXymapS9VVdSnUx5cHBy/zZ10vtreckvmT%0AGBGDz8S1XF60h/RUOTXHdqDG6HboSHQp1qACrh3r4rsuf8cjIuARYbce0ihL21BzYGtublHGP+jE%0AfByrK+O/seUEFTp6YK+Kv+7IdshT0wh+x26FWRUu78Srp5q5GZ8Xdf2M0kPa8FDVz2jxnv2MoNVH%0AOFrHC+9mP2T+AJzrtYCHqvZeWz6nfsbHHDuYFbai0+8jsa9UEomBlBY/9SLmUQShF+6QmiAj9OId%0A6o9qj4mNOXoGUjxGfEOGPJ1Hl+7lK0ef7cepWL8SVVTX1kZdmlLU2Z6zqmtrjZa1mL579nt9VvCt%0AIIL9HtB32gCMzU1wcnOmcddmnNqlmTr1seYDkqPieHz0OtUmd8HI1gLTYraUH9yaBzvPaCSPrOL9%0AQ3nlG0zpH7sjMTXC2MUep6FteKLqZ9Q7twjL92wfHPs0p8zUnugaSDFzL4HTsLaErjyo8Zj/H2SE%0Ah5LxPBj9Zt3AwAgdG3ukddqQdlV5XIxGLkS3uPK4yP3OoWNshrR+e9CTIqlQF137ksj9tDv+yRXz%0A8xAynjzA4Ku+yphtHZA2aIf8gnLnY+OJf6BbQjkfoGNijkHHoejYOoCeFGnDdujaFEV+TTnnlXbx%0AX/Qq1UPiWgWk+ui37o0iOoKM0PztdvEun1P7kBdN9Z3SEmQUqeJCgxl9MLA0wcDCmEaz+hN19wlh%0A199/Ae1/cVE1X+yWZb7YzrkoV7PMF4/JMV/8VY754ouq+eLXHMs7E/2WvpFj+RK8fJL/cVFe8wG+%0AauYDfHPMB9RW/d0fqtqH+pO7EnYzmIu/qd/9pXKvpjT4oRsSAyl2FUpQY3Abrq0+nO8cPtYYTps+%0AVt87KSqOwGPXaTixCya2FlgUs6XGwNbc3vVh7fSnNFcMyi8x2pZxIPbxh40rXp8PDbMchxoDW+Or%0AOg4DTszHQXUcfLecoHyW86HOyOznw9so0jNoOq03Vfoo75+U7+iBfdXS+G7N//0TyH5c9AykVMlx%0AXMq2rE5/1XFJUh2XJuM7Y2xlinkRaxqO6cCNHSfzvQhOE1LvB5MaEIjV6IHomBgjLVEM896diN+t%0A7Kc57F+HQWXlvb3kmwFY9O+qfLyPRBejBrUxqlUV2elLKBKTMHAvh/WkEeiam6FrZkqhH0aTFhRC%0Ayq07Ws0hwT+UeN8HlPyxZ2af1XFoW55tPAZAzXNLsFA9js6uk4fqET+LyNDmY3AFQfjkfRKP+7Gw%0AsKBevXqsX7+eOnXq5Ho94/UzmP38cHZ2pk2bNgCkpKQQHByca6FKVn5+fixYsIAiRZTbqAUEBGS+%0AZm2t3Kby+fPnuLi4AHD79psVqMWLF+fJkyckJiZiYmICQExMDFKpNNejezRFoVCQnJx7ZeHHFBb4%0AhD/HLKPTT32wcrAl/MFTVg6YT7xqqzwjM2PsnItmlt/+w2q6zRrEz2eXkS5P59pf5/hn4Q4AIkPC%0AWDVgPm3Hd6XdpB4kJ8gI8LnBgblbgdyPGhqyZiIKRQZX9p1l+/erPyj+k4OXUneeJ119fyctXsb9%0AzT7cU93AtnCxz/wG5rNTflyfu4uGK0dhVMicqFshePdeSHqysmG8OmMbHkuG0OX6UuRJKdzbdIK7%0A65WNqjwxmdNDl1Fjek+q/9SDV8HP8e6zUCOP+wE4PmQpDeZ50vumMoc7W3wIUOVglSWHJ6f8uDJ3%0AF81WKHN4cSuEI33e5ABgbGsBgCwy+9ZwqfEyDvWYS71f+tLn9grkick8O3+H0xPWaiSHnB6PmIPD%0A7FGUvbyZ9AQZMduOEL35EAAGpYqha6zMyapzc/QdC1Pu5vZs74/df5LnPyzjxYrd6BcvQpkTq1DI%0A03n192ki5m/UWJwvAp+yf8wftPipFxYONrx48Iztngszt4o0NDPGusSbbRkP/bCOr2Z5MvrcEjLk%0A6dz+6wI+C3YBkJ4qZ7vnQr6a7Um9YV+TEBWHz/ydBKkGhfKUNLb2mcdXsz0Z77uSpJdxHPphPY+v%0AKCeS/564hhY/9mTQwZkYmBnxzDeYTd1mfdBWjq+FDptLsbkjqHBtE+nxSbzcepSoTcrBsqGLI7om%0ARgBYd2mGvqMd7re2ZXt/zP6TPJn8BwASKzN0pHqkvch720FtuDzwN6osHEgbv+XIE2SEbDrBww3K%0AyUCz0vbomSi/beA6tj1lx7bP3A2i6Yk5oFBwb8kB7i85wPnu83D/uRetbyq3Qgw7cg2/qZp/DJk6%0AFwf9RrUFA/ja7w/k8TKCN50gWDXRbO5ij57qHC83tj3lxrTLzKG5tzKHu7/9xd0lBzjXeyGVf+lD%0A2xvLSE9JI/pmMOf6LESh5Z1UAM4MXkqt+Z50uqW8TgVt9iFw45trrZ7qnK4wph0VsuTQ5vhsUCjw%0A/+0vHu4+S9GG7tjVLku5wa2yfb5P93lEXr6v0Zj/GbqU5nM9GXr9d1LjZdza6oPvJmXM1i72SFUx%0Ah57249y8XbRdPgrjQuaE+4Wwr+/CzGdkHx6zgkbTetLvxDx0dHR4cfcx+/suQKZa+b+v30IaTO5K%0ArZHfkJ4qJ2DPWc4t2K2RHA4PXUrTuZ4MVOVwe6sPfmpyeHTaj/PzdtFmubJ9iPAL4a++C0lX5ZAQ%0Anv2xQ4r0DGQv40l5pdxWdn/PuTSa0ZfBt1aQlpjMkwt38J6onfbh5oDFVFg4iKa3VyJPkPH4T28e%0AbVC2t6alHZCozodS4zrgMrZDZl3y8JkHCgUPluwnePF+rvaYS7kZvWl46Td0dCD2ZjDXes3/KOfD%0AjQFLcF84kGa3V5CWmcPxzBxen9Mu4zrgkuW6VN9nriqHAzxYrHx8g4GdJfLE5A/aheW/+HfIUhrN%0A86TfDeU5HLDFB/88+hqX5u2ihaqvEekXwqG+b/oaocdvcP6XbTSa66l8/dZDDvZdiCI9g5RXSZl1%0ACkBXT7k+PjH8wx979TZPAx/zx5gl9P7JExsHW549eMJCz1m8UrVTxmbGFCnxpg+70Od3bBxskehJ%0A0NHVYeP9nQCMbzKS68evsPnndfT9eRA2DjbEvohl08/ruHr0klZiB7g2cAkVFw6khZ+yHj3a5E1o%0Alnr0+lwoPbYDpbPUowYnlPUoaMkBgpbsJ2Tdv0itzai5eQJSUyNenPXn+tBlWov78JClNJnnyYAb%0AyuuS/xYfbqupS49P+XFh3i5aZ6lLf2epS/J3XJeODl9G4zmeVOzfgoTn0Rwbs5IXGtiR5MCwpbSa%0A68moa7+TEi/Dd6sPN1TX1UJZ4g857cfp+bto98coTAqZE+YXwu5+b9qGrpsnUaymKzoSXSRSPcbf%0AXw/Azt7zeHJF2Z6Z2Fpm9im16dKg36i6YABtVf2Mh3n0M8rm6Gc0y9LPuLfkAPKE3AsTkyNj1f5e%0A0z6XfsbHHDs8unSXU4v30nWtFwYmRjy6fJedg948jmbvyGU0/7Eng4/MRs9An8i7j9nWdz6y2Px9%0AM/FJ4GOWjVlMn588sXWw4+mDJ8z3nJnl2mpC0SzX1sU+f2S7tm6+r8xvXJMRRD17waLBcxk0Zxgr%0ALq8jOTGZg6v/4sy+U/mKMauPMR8AcP67NdSe058OZ5VtXtCOU/hpaTeGWwMW47ZwEI1UfaWnf3rz%0ARNVXMsnSPjiP60DJsR0yv3xV12ceCoWCh0v2E7J4PwHjVlJ+yVAa31tD6st4HszZyYuj2nu84H9V%0AtbHyW8FyeXq2f984qb1HpOVHyq4l6H89EOPxK1CkyJBf80auWqSia+OAjr7yuCjiY0jeOh/91n2Q%0ANuyA4tVLUrYvRKHlXUfUSd40D4Nvh2My7U8UyUnILx0l7YJyPkDXzhEdA2XMqYc3AWA0ZAY6JmZk%0AhD9BtuonFK+UuxCk37lCyj/rMfh2BDqmFmQ8CUK2dgZkaP9G3+fSPryNpvpOhwYupsH0XvQ+vRCJ%0AgZSn5/z5p9/CzEfEaVpY4BM2jVlGx5/6YK2aL16VZb7Y0MwY2yzzxTt/WE3XWYOYppovvv7XOQ6q%0A5otfM7e1JO4tc0pmNpbEa2jO6e+hS2kx15NhauYDCuWYDzg7bxdf5zEfUKFLQxTpGZRuVT3b5x+b%0AvI47+85zdMJqWi0czMhbK5BFJ3BuwW6Cj2tmgf7HGMMBDA5S9mN1pcpbR84tqgGwurRnvnP4WH3v%0AwxPW0HJmfwafXIgiI4NbO09xcfmHtdOf0lwxgLGVGRKpHgn5ODcODFtKy7mejFAdh1tbfbiZ5Tjo%0AZzkOZ1THwVh1HPZkOQ6dcxwHL9Vx2NV7Hk+v3OfvEctoMrUnjab0IDr4OXv7L8z3LsOvRQY+Zd+Y%0AP2iV5bhs81xIQpbjUijLcfnnh3W0neXJGDXHxcLBhlE+yi/VSPT1KF7DldqerYh9FsXvTSbQYFR7%0AGox806YMPaIcN535/S/OLFO/YO0/5zN+BoWmjqOY904UiUnE7zlI/E5lH0jqXBxdY+Wcfdym3ehI%0A9bBbNgtdMxPkz8OJmvEryVeVdShy3DSsJwzH4a8N6Bjok3z5BhGjpmitbcgqYMAiyiwcQt3ba0hP%0AkPH8z2M836D8Yolxlj5r0e5NMCxmi8e9DdneH77nDIHfraLMoiEU+bYBqHaJ9AjcCMD971YRsUfz%0Ai8IFQSg4OgrFR7g6vYeHDx/SvXt36taty3fffYejoyOxsbEcP36cxYsXU7NmTZo1a8a0adM4ePAg%0AUqmURYsW4e/vT9myZVmwYAH79u1j0aJFnD9/PvNzW7ZsSZMmTfDy8uLixYts2LCBCxcucPz4cYoX%0AL07Tpk2pXr0606dPJygoiIkTJxISEsL9+/dJS0ujZcuWeHh4MHHiRGQyGd999x0lS5Zk+vTp2eJX%0A938DPH36lKZNm3L48OHMXVYuX75Mnz598PPzw8BAeTM1LCyMyZMno6+vz5o1a3KVqVixIhMmTKBD%0Ahw75WiAzskTXD37vp6B62sfZul+bUnI/DeqzU0//4y5K0IZ96RYFHUK+fUP+nmf7KXiYop0Ffx9T%0AuppHvH1uUr+AHMI/iWW3+fMFpEDpFM0+DqggKPj8z4dH+v/98Q6fknO6iQUdQr51TzF8d6FPXKj0%0A865HAImfxL6h+eOS+kkM1/Ml5QvoZwRLP//jEMDnf21tLf/8xw728s+/r9Q44P12zvmUpf4+paBD%0AyDdFQtK7C33i/tpm9u5Cn7joz7+7RJDk8/8We/GMz3++2Pjz72oQ95n3vVP5/A+C4Rcwn5H0BRyH%0AflYffyGqpoWGWb670GegUYRmvjQofBoWFe9V0CF8FN893lLQIXw0n0zXoWTJkuzduxdDQ0N69OhB%0AxYoVadWqFUePHuWHH37g119/pWXLljRo0IA2bdrQtWtXGjVqxLBhw/D29mbBggVqP3fq1KkcO3aM%0AmjVrsmfPHn799VcqVapEx44diYqK4rfffsPX15fatWuzdOlShgwZkvmtE6lUyvLly3n48CH16tWj%0Affv2lChRgkmTJmkk5+rVq+Pu7o67uztdunTB2dmZRYsWqS3brVs35s+fz4QJEzTyfwuCIAiCIAiC%0AIAiCIAiCIAiCIAiCIAjCp0zxf/Lz/+ST2UmloCgUCuRyOVKpcsX13r17Wbp0KadPny7gyLRD7KRS%0A8MROKp8GsZPKp0HspPJpEDupfBq+gBTETiqfCLGTSsETO6l8GsROKp8GsZPKp0HspPJpEDupfBrE%0ATiqfBrGTyqdB7KTyaRA7qRQ8sZPKp0HspPJpEDupCJ+ihf8nO6mMFzup/P/o168f33//PTKZjMjI%0ASLZt20bDhg0LOixBEARBEARBEARBEARBEARBEARBEARBEIQvyv/9IpWZM2cSExODh4cH7du3x8XF%0AhfHjxxd0WIIgCIIgCIIgCIIgCIIgCIIgCIIgCIIgCF+UL2Fn+XwpVqwY69atK+gwBEEQBEEQBEEQ%0ABEEQBEEQBEEQBEEQBEHIIuPzf6KZkMP//U4qgiAIgiAIgiAIgiAIgiAIgiAIgiAIgiAIgvaJRSqC%0AIAiCIAiCIAiCIAiCIAiCIAiCIAiCIAiC1olFKoIgCIIgCIIgCIIgCIIgCIIgCIIgCIIgCILWiUUq%0AgiAIgiAIgiAIgiAIgiAIgiAIgiAIgiAIgtbpFXQAgiAIgiAIgiAIgiAIgiAIgiAIgiAIgiAIOWUU%0AdACCxolFKv9nTD7zzXMqSeILOoR8e5xqUtAh5JvzQLOCDiHfrq9/VdAh5Nu4bz7/Ztnh/rOCDiHf%0AZDGff1P65KlVQYeQb/66+gUdQr61Tk4r6BDyrXz1yIIOIf8+764SANIrRQs6hHy5bSQt6BDyzaN+%0AWEGHkG/J5xwKOoR8u21Q0BHkX7MGzws6hHy7fbpQQYeQb8nphgUdQr4l6BkVdAj51qTo539tTXz1%0A+V+YUn+fUtAh5Jv+yFkFHUK+pT/2L+gQ8q3Elk0FHUK+FcvQKegQ8u2C7uc/DnXi8x8/pBd0ABrw%0AuQ+lE3U+/3lWswxJQYeQbym6ioIOId/shroVdAj5Vsg/qKBDEATh/8Dn3ncQBEEQBEEQBEEQBEEQ%0ABEEQBEEQBEEQBEEQPgNikYogCIIgCIIgCIIgCIIgCIIgCIIgCIIgCIKgdZ//MwoEQRAEQRAEQRAE%0AQRAEQRAEQRAEQRAEQfjifP4PAxNyEjupCIIgCIIgCIIgCIIgCIIgCIIgCIIgCIIgCFonFqkIgiAI%0AgiAIgiAIgiAIgiAIgiAIgiAIgiAIWicWqQiCIAiCIAiCIAiCIAiCIAiCIAiCIAiCIAhaJxapCIIg%0ACIIgCIIgCIIgCIIgCIIgCIIgCIIgCFonFqkIgiAIgiAIgiAIgiAIgiAIgiAIgiAIgvDJyUDxf/GT%0AX8+ePWPw4MHUqlWLxo0bs2DBAjIyMtSW3bRpEy1btqRq1ap0794df3//zNdSUlKYOnUqDRo0oFat%0AWowePZqYmJh8x5eVnkY/TfhiVWxbmyYjOmBdzJYXIWEcnb+DoLO31ZY1sjChw6wBlKzlhkKRwT2f%0Am/w1bSPylLRcZXuv8sK+fAnmeYzWWuxSB1uKzRyKSdUyZCQmE/PPWZ7P3QyK3Cd7oV6tsBvwDdIi%0A1qSEhhH+63ZeHb8CQLmTy9F3sM1WXkdfj8fjlxK956TW4gcwcrSh4tz+WFd1QZ6UzLMDF7kza6fa%0AHCTGBlSaP4Bi33pwwmM8CQ+eZ77W/OpvGBa2QpHlghR5+jZX+i7Savzq6FjYoP+VJxJHFxSpycj9%0AL5J2YofanHRs7DFoOwBdh1IokhJIu3gI+aUjHz3m1zy+rk/nkV34WNfEAAAgAElEQVQoXKwwz0Ke%0As3nun/ievZlneZeKLoz/fSJx0XFMbD8+22v1v2nAtyM6U8SpKJFPI1j389q3flZ+6VjZYdh1OBLn%0AsihSkkm7fprUvzfm+rvrt+mJfqtukJ6e7feJU/uhiI/N9js999oYDZlK0m+TSA9Sf13QJF27wpiO%0AHoe0nBsKmYyUUz4krluttu5kvqeQDVbrNyPbs5OkzRuVv9TXx2TAYAzqN0THyAj5/fskrPyd9NAQ%0ArecgKWKH9eQx6FdQ5pB07CSxv69Vm4P5oN6YftMaXQtz5GERxP25naTD3pmvGzWog+WoQUiKFkH+%0A5BmxS1aSfPm61nMwcLSh5NxBmFUtQ3pSMlEHzvNo1la1ORTp0wL7wV+hX9QaWUg4TxbsIvrfq8oX%0AdXQoNq4Tdt0aI7U2J/HeYx79soW4y3e1Frt729o0HtEe62K2RIWE8+872rT2szxxVrVp9318+TtL%0Am1ayjhstJ3alcGlHkhNk3Pfx5dCsLaQmJgNQu3dz6vVvhVlhK+LCo7m46RgX/zymsVwMHG1wmTsI%0A86qlSU9K5sWB84TM2qb2OBTt0xyHwW0xUB2HRwt28vLfa5mvS20scF02EuvGlTnr1AOFmnZbG3Rt%0AC2MyYhx6rm4okmWknvEhaeO7z2nLlZuR7d+JbNtGAHRMzTAZPApp9VogkZAe+pCkdcuRB977ODkM%0Ay5HDpnfkYG2D5YrNyA7sRLZ9Y67XpbXqYf7jbF59Pwa5v68Wo1cydLSh3FxPLKqVJj0xmfADFwma%0AtT3Pvka5BQOx/7Y+5+p5kZSlr2FU3BbXmX2xrOEKCgWx1wK5/9NmZI8itBJ3tbZ1aDWiIzbF7IgM%0ACePA/G3cPeuntqyxhQndZw2iTC03FAoF/j432DltPWmqul7Ww51vxnejqIsjCdFx/LN4F1f2n831%0AORaFrZh+Ygneaw9yaMlujeWia1MY40FjkZRW1qO08z7Itq15az3SsbbBYskmkv/ZRfLujQBYbs19%0AjdHR1yd+2hjkd25pLF51jB1tqDqnn6rPmsKTAxe5PTvvPmu1+Z44dfLgaP3xxD8Iy/Y5lX/pjW2t%0AsigUCqJvBuM7dTMJD8O1FnuFtrVpMKIdVsVseRkSzvH5Owl+S9vQdpYnzrXKoVBkEOjjy6Fpf2a2%0ADYXLFqPVj72wr+hMamIKd45c5tic7aSnvelX1RvUhqYTunL4501c23pCo7no2BTGeMBYJKXLQbKM%0A1AsnSd7+jrpkZYP54j9JObiL5D1/AmCx+d/c5fT1iZ8+lvS72q1Lr9u31/2MFwfOE/qWfobD4K+y%0AtG/Z+xnFx3WicLfG6Fmbk3TvMSFa6meYOhSi7uz+2FYthTwxhYd/X+TqnF1qY3bzbEG5vs0xtrMk%0A+u5jLk3bzMvbocrcrUypPb0XDg3c0ZXq8TIglCu/bOelf2jm+yuN+ga3fi2QmhkSef0B5yasJeFp%0AlMZyqZRj/H/kHX2ljjnG/wdUfSUrRxu+P7eMtJTUbO/5d+Euzqw5BICunoTWE7tRf2Ab1vefT+Bp%0AzdatL6HfnZOevR1Ffx6OYaWyKJKSeXXoNC8WblSbk83IHlh+2wKJpRlpzyOJWrWbuL98PnrMOX3O%0A8wHvcv7ydb7/ZSE1q1Zk4YzvCzqcbJ6/iGH2+n34PXiMsaE+LetUZky31ujqZv8OY0ZGBiv3Huef%0AM9eJiU/E0c6agR2a0qpOZQBi4hJZsPlvLvoFkpaeTlkne77r1ZZyzo5az0FT41AdfT1KTO2Dzdd1%0AkJgYIgt+zqN5O4j10d58TNYcPvcx3Gu129ajw8jO2BYrTFjIc3bM28zts3mPXUq6l2LU7+OJj45j%0AaodJmb8vV7sCU3fOJDU5e3uxfNwSLh++oJFYzRwK0Wxmf4pWLUVaYgr3/rnI2bnq2+kq/VtQuU9z%0ATOwsibr3GJ/pm4lUtdOGFiY0mt4L50aV0NWTEHXvCadnbiP81sPM99ca+Q2V+7XAwNSQ5zcecGzi%0AWuI02E5nzanRrP4UVuUU9PdFLuSRU8X+LajYV5XT3cecmb6ZF6qcOuyaQtHqpVGkv5kvjn0YxvaW%0AUzQes7lDIZrP7I99lVKkqo7D6XnqY67arwVVVcfhxb3HnJi+mQhVf0jPQEqDSV1xbVMTqbEB4X4P%0A8ZmxlajAp5nvL+LuzNe/j0QWHc+WDtM1msfHvFdSu1dzPDxbY1HEirjIWC5v9c7sR30oM4dCNMly%0APtz/5yLn8qg7lfu3oFKW8+FUlvMhq5LNq9JunRe7u8zi6aU3fW2nBu60XDyUpxfvcHjkH/mKO6eP%0AOb9Xt38ravdqhoV9ISIDn7J/ynqe+2tuDvl5nIw5Pne4HRaLkVRCK9eijPIog66OTq6yIdEJzDoR%0AQED4KywM9elVrQS9qpYAIEaWyqJT97j4OIq09AzK2pkzrr4r5QpbaCzWvHwJ9x0E4UswatQoypcv%0Aj7e3Ny9fvmTIkCHY2NjQv3//bOV8fHxYtmwZa9euxdXVlU2bNjF06FCOHTuGsbExixcvJiAggJ07%0Ad2JkZMRPP/3E999/z8qVKzUWq9hJRXinom5OdFk0jCPztjOj2hDOrj1Mn1VeWBSxVlu+09xB6BsZ%0A8GuLCSxtOwU7FwfaTO6Rq1zZJlUoVcdN2+FTcvVk0iJeEuAxhAc9pmLRsja2A77OVc6idR3sJ/Xm%0A8YSl+Ln35MXGQ5RYPhH94oUBuNt4OLfKdM78udtsJPKXccSduqH1HGquG0dyWAzHa43lQuc5FG1d%0Ag1KDW+cqZ1jYkkbHZmVbhJLThW5zOFiiX+ZPQSxQATDoOg5FfDRJv40hedNs9MrVQK927pzQk2LY%0AazLpgTdJmj+YlJ2/Iq3aGB0b+48fNODs5syYRePYNPdPelfpyd9rDvD9mikUKlJIbfmG7RsxedUP%0APA95nus1t5rlGbvYi+2/bqOnezc2z/uTiSsmY2Nvq+aTNMNo0BQyXr0kYZonSct+QFqpLtLG7dWW%0AlV/xIWFc+2w/OTuK6Btg0GkQihSZ1mLOyXzaL2RERRHduzuvJnmhX68+Rh07v/U9piNGQ0b2jq/p%0AoGFIK1QkdswIXnb/lvTIcMynz9Rm6JlsF/xMemQUz9v1InL4BIwaeWDWo1OucmbdO2LyVQsiR07k%0AaaNveLX6TwpNm4jU1QUAaZlSWE+bSMyvK3japB3x2/diMbgvSCRaz6HsugmkhkVzvdYIAjr/TKHW%0ANbEf/FWucoW+qoXTlJ4EjVvOZdd+hK07gutqLwyK2wFgP6Qtdj2acqf3HC679Sf21C3KbpiIxNRI%0AK3EXdXOi86Kh/DtvBzOrDeXc2sP0WjUO8zzatI6qNm1Ji4n83nYKti72tJ7cHQAzW0v6rp/AlW0+%0AzKg0iJXfTsepRhmae30LgGujyrT+vju7vJbzc4UB7P5uBa0mdcO1cWWN5eOmOg5Xao3Er/MMCrWu%0AiYOa42DzVS2cp/QkcNxyLrj24/m6I5Rb7YWh6jgYly1OlaNzkUfHayy292X24y9kvIwidkB34qZ4%0AoV+nPobt3n5OGw8ZjSLnOT12EjomJsQO6U1Mr47Ig+5jNm3uRzkfzH5Q5TCoO3E/qnL45r/nkMnA%0AEJOBI1HIkrQQrXqV13uREh7DuZqjud55FnZtauCkpq9hUNiK2sfnQLr6vkbF1WOQxyZyttpIzlYf%0AhTw2kYqrtLMY2dHNib6LRnBg3jYmVBuI99qDDFk1Hss8zudec4diYGTAjBbfMaftZIq4ONBhci8A%0AbEsUYfi6SVzac5oJVQew0et3Ok/tR4nKLrk+p+t0zzy/gZAfJhNmkBEdxauRPUiY8R3SmvUx+Orb%0At77HuP+oXP2+2J4tsv3Ez/AiPTIM+QPtLf57re66scjCYzhcexxnuszGoXV1Sg9ulaucYWFLmv87%0AM9tEeFb1NniRHPmKg9VHc7jmWNLiZdReOUprcRdxc6LDoiEcn7eDedWGcWHtYbqvGptn2/DN3IHo%0AGxnwe4uJrGz7I7YuDrRQtQ36xgb02TSJp74PmF99OH/2mk3Z5tXwGPJm/NFr/Xic65Yn+VWiVvIx%0A+U5Zl+JG9SRh5nikNTwwaPP2umTUfxTkqEuverfM9pMw8zvSI8NI/wh1qdy6CaSERXO11ghuq/oZ%0A6tq3Qqr2LWjcci6qad8chrSlcI+mBPSewyW3/sScuoWblvoZTdeMJTE8ml11vTjSfQ5OrapTYWDu%0A+l+sWRWqenXizNiVbKsynCfeN2mxcTx6RgYA1J3dHyMbC/Y2nsS2qiOIvBFMi03j0dFVTlCX69sM%0Al471ONx5FturjiI26BkV1FyvP1TW8f/PqvF/37eM/79V9ZUWvWX8P8W1b7af1zdWpEYGDN8zHWMr%0A01w3yTXlS+h35+T4xxTSwl8S3MSTR31/wKx5Xaz75R7TWfVrh0WHpjzuP4X7VTvzYukW7OeNw8Ct%0A5EePOafPdT7gXdZv3c2cxStwKvZpxue1+E/srC049NtkVv0wGJ+r/mw5kntB7m7vS+w7eYUV3w/k%0A/PpfGNWtNVP+2E7gI+W8xuz1+3j5Kp79C8fjs2IqFUs7MWLeOtK10D/KSVPj0BI/9sKsigu3Wk3i%0AkmtfXuw9S9l145HaWmo9hy9hDAfg5ObMsEVj2D5vM0Oq9uHw2r/wWj0Z6zzmx+q1b8C4VZMJD809%0APwbw4kkkfV27ZPvR1AIVgHarx5IQEc1aDy9295iDS8vqVBuQu50u2awKdb06cWTcSlZWHU6w9006%0AbHjTTrdcOAgDM2M2NJ7IyuojCfcLocOG79DVU7YHlfs0o1yHeuzqMouV1UfxMugZ1QZprp3Oqs3q%0AsSSER7OpnhcHus+hZKvqVFbT9yjRrAq1vDpxfOxK1lYdToj3Tb7OkhOAz6R1rCjtmfmjjQUqAO1X%0AKWNeVd+LXT3nULpldaqrOQ6lmlbBw6sTh7xW8ke14TzwvkmnDeORqmJu+EN3HGu6sqXjz6yoNZq4%0AZy/psHps5vvd2tel/aoxxIRqfpH7x7xX4taiOi2+68yOcX8wtbwnuyespMV3XXBrXi1fOXy9eiyJ%0AEdGs9/Bir+p8qJrH+VDHqxP/jlvJqqrDeeh9k/Y56g6AnpEBjab1ylzQ8Vr1oV/R6Oc+xGrpOHys%0A+b0qHTxo7vUt+yavYUalQVzZcZJ+Gyagb2yg9v/6EOP/uYmdiQH/eDZgZaca+DyIYOuN0FzlkuXp%0ADN93jfrOdvgMbcqir6twwP8pIdEJAMw5cYeXSSns7eOB9+AmuBexZNSB66Rn5H93hnf5Eu47CMLn%0A7vbt29y7d4/x48djZmZGiRIl6NevHzt37sxVdufOnXTs2JFKlSphaGjIwIEDATh58iRyuZw9e/Yw%0AfPhwihYtiqWlJWPHjuXUqVNERGjui4if3CKV0NBQJk+eTP369alYsSIeHh6MGjWKO3fuFHRob3Xw%0A4EG6detGlSpVqFatGt9++y179+4t6LA0ombXxtw/6cv9U77IU9Lw/es84fefUKWDR66ypjYWlG9R%0Ag6MLdpIUE098ZAwnlu2neueGmZ11AKmhPu1+7seZ1flb9fsuRhVdMCrnzPM5f5IRn0RKaBiRa//G%0ApkfLXGV1DfUJm7eZxGv3QJ5O9E5vMhJlmFRxVfvZjtMHErn6APKoV1rNwbKSM+bli3Nn5nbk8TIS%0AQ8IJXnUYp15NcpXVL2ROwC/bubdgj1Zjyi9d+5LoFnEi9fh2SJGhiA4n7eJhpNVy56RXvg6kyEi7%0AcBDSUsl4/hDZ8okootQParWtebeWXD95jesnr5GWksbpA6d4dC+URh0bqy0vNZAysf14An0Dc71W%0As1lNAi77c+nfi8jT5Fw5foWbZ27QsEMjrcSuW7w0ug4lSTmwAZKTULx4TqrPfqR1cw9C3pdBm57I%0A799CkRCnwUjzplfGFb1SpUhcuxJFUiLpz54h27sLwzZt83yPfs1aSJxKkHrpYrbfZyQmkLh6BRkv%0AIiE5Gdm+Peg5OKJbSP2EiqbolyuDtHQpYpatQZGYiPzJM+K37ca0Q+5JqdTAh7ycMgv5o6eQkYHs%0AxBkyEhKROjsBYNatI0lHvEm+eBVS00j8+ygRA0bnWomuaaaVSmFSvgShM7eQHp9Eckg4z1cdpHCv%0A5rnK6hrq82j2VuKv3kchTydyuw/pCTLMqpUBQJGeQejPm5Ddf4oiVc6z5X8jtTbDuGxxrcReI882%0ArV7uPG3McWtRnX8z27RYTi7bTzVVm6arp8v+79dyffdpMtIziH0aRdBpPwqXKQaAg7szEYFPeeIb%0AjEKh4IlvMOH3n2BfvoRGcjGtVBLT8k6EZDkOz1YdpGivZrnK6hrqEzJ7G3Gq4xCe4zjo25hzb+hi%0AwrZ653qvNklcXJE4lyJpg/Kcznj+DNn+XRi2yvucllavhaR4CdKuZj+nU86dInHlbyji4yAtlRTv%0AI+haWqFrafVxctioyiHsGbID78ihWi0kxXLn8Jpxj36k3bpBRpx2+xivmavqUuAv25DHy0gKCefR%0AykM49m6aq6y0kBmBv2zlQR59DbMKJQg/cJH0pBTSk1II238BswpOWom7Xtem+J+8ScCpm8hT0rj6%0A1zme339MzQ71c8dlY0GlFjX4a8F2EmPieRUZw+Fle6nTuRG6ehLc6lciJiyaM1uOIU+VE3ztPhd2%0A+lC3S/b2vXyjKhQp7cDtE5pdpCwp6YrEyQXZllWQlEhG+DOSD+7GoFnuhdWv6VWphcSxBGnX1dcj%0AAHR1MR44FtnmlZCamnc5DbCq5IyFW3H8VH3WhJAIAlcfoaSaPqtBIXP8Zu4gYEHu8ZKOVELQ+n+5%0APXsH6UkpyBOTebz/Ahau2vt2drWujQg6eYugU7eQp6Th99cFIu4/pZKatsHExpxyLarjvWAnSTEJ%0AxEfGcmrZfqp0boCungQTGwuCTt3i5OK9pKfKiQoO486RqzjVLJv5GU9uPGBL/wW5dpfQBEnJMkic%0ASpG8bRXIlHUp5dBu9JvmfU3Sq1wLiaMTaTfeUpd0dDH2HEPy1lWQpt26ZFqpFKY5+hnPVh2kSB79%0AjNDZWzPbtwg1/YyQnzeRpOpnPNVSP8OmojPWbsW5OnsHafEy4kIi8F99BNeeuccIZXs1IWjXGV7c%0ADCY9OQ2/FYdQKBQUb15F+VnuJQg9eo2U2AQyUuU82HMWYztLjAor27MKg9twbf5uXj0MIy1BxqWp%0Am7k0dbPGcqnZtTH3TvpyT9VXuvnXecLeMf4/ouorxUXG4L1sPzVyjP/zYmBiyNVdp9g9YZXG4s/q%0AS+h352RYoTSGZUsSuWADGQlJpD16TvSG/Vh2zT2mS7kbwjOv+aSGPIOMDOKPnicjPgkDF+30s9/X%0A5zwf8C76+vpsX/sbxR0+vUUqAcFPCHwUxtjubTAzNsKpqC292zRgr8/lXGXvhDyliqszJeztkOjq%0A0rCqGxamxgQ+Dst8vWmNCliamaAv1ePr+tV4+SqBqBjtzgtochz66pw/QV7LSQ2LhvQMIradQGJk%0AgGGJwlrO4fMfw73WuFszfE9dx/fkddJS0jh/4AxP7j3Co0NDteWlBvpMbT+RBzeDPnKkULiiM7bl%0AinNmzg5S42XEhkZwfe0RKvbI3U5X7NkE/11nCPcNVo4xVh4ChYJSzZTt9P1DV/CZuonk2ATSU9II%0A2H0GYxsLjAuZA1BtcBvOLdhNzMMwUhNknJy2mZPTNNdOv2ZX0Rkbt+JcUOX0KjQC3zVHqKAmpwo9%0Am3B39xkifJV9jxsrD6FAgbOq7/GxFHF3xq5ccU6pYo4JjeDa2iNU6p475so9m3B79xnCVMfhyqrs%0AxyElPolTs7YR//wlabIUrq07ipVzEUztlAvNJAZStrSfTtjNYI3n8THvlcSFR7Nt5FKe3lLOK4Ve%0AvU/kg2eZ804f4vX5cDbL+XBj7RHc1dQd955NCFCdD+kpaVxbqey3lmyWve7UGdeRx+cDkOVYNCdP%0ASWP7N1OJDdX8zqofc36vXLNq3D50mdCr90lPlXN1uw+xz15SrllVjeQSEP6KwBfxjKnvipmBFCcr%0AE3pVLcG+209zlT12PxwzAz36VnfGSCqhfBEL9vTxwNnaFIC7ka9o7FIYSyN99PV0aetmz8ukVKIS%0AUzQSa16+hPsOgvAlCAgIwMHBAQuLN7snlS9fnpCQEBISEnKVdXN7szhSV1eXcuXKcfv2bR4/fkx8%0AfDzly5fPfL1UqVIYGhoSEBCgsXg/qUUqd+/epVOnTtjY2LBv3z5u3brFjh07sLGxoVu3bvj5qd+6%0Au6AtWbKE2bNnM3DgQC5fvszZs2fx9PRkzpw5LF26tKDDyzcHd2eeZdlaGOCZfyiOFXN/+8bezYmM%0A9AzC7z3OUjYEA1Mj7Eq9GaQ3G9uJkCv3CL2m3S34jd1Lkfo0kvQs31KU3Q7G0MURXZPs356L2X+a%0AqC1HM/8tMTdB18SItPCXuT7XtI47Rm4lebH+H+0Fr2JR0ZmkJy9Iy5JD7O1QzErbo2dimK1s3J3H%0AhP/79u2GSw1sRbNLi/nqwTpqrB2Dvo25VuJ+G92izihiX0Dym5wywkLQtXEA/ew56RZ3JSPiMfrt%0AhmA8eS1GIxcicc/d2fxYSrm7EOyffYAT7B+MS8XSast77zxOdER0np+nyLHdXcKrBEq6Oec/UDUk%0AxVxQREeA7E1jlP7kAZIixcAg97dJdR2cMfZaiOmCPRhPWYGkbPYBiK59CfRqNlFu2/eR6JUuQ0Z4%0AOIosDao8KBC94k7oGKn5Rqy+PqYjx5KwdHGunVSSNq4j7dabrXwltnYoUlLIiNPut5D0y5VBHhaO%0AIv5NDqn3gpCWKI6OcfYcUq77khqgvE7qGOhj2qUdZGSQfFV5c9SgcgXSY+OwW7kIx1N/UXjdUqSu%0A6uuiJplULEnyk+zX1oTbDzEu7YAkx3Xpxd6zhGd5vI3E3BiJqRGp4crzImzNIV7+8+ammIGDcpFQ%0A6lvOm/xwcHfmeY427bl/KI4VS+UqW9SthKpNe5L5u2f+oRiYGmFbyp5XYdH4Hjif+Zp9BWfKt6qB%0A30FlPoFn/LBzccC5djkkUgnFq5bGrpQDQWc0058xq1iS5CcvkGc7DiFqj0Pk3rOEveU4xJ7zJ+5a%0A7sV02qbnUoaMiOzndHpwIJJiTpDHOW0ybCyJyxejyHFTKPWUt3LRGaBjboFhhy6k+d8i46Xmt1VW%0Am0Nijhwc35LD0LEkrlisdicViVNJDBq3UD4u6CMxr+icqy7F3Q7BRE1dSrjzmBdH8+5rRJ3wxb5b%0AQ/QsTNAzN6Zox3pEeWtn2/Ti7iV5kmN73cf+IZSomHv3E0fV+fwsSx/1iX8IhqZGFHndR83RJifF%0AJeLoViLz31IDKd1meLLjp3VkaPimpKRkGTJe5KhHIYFIHIqDofp6ZDxgDElrc7dv2Yo1aAFpqaRd%0AOq3ReNWxyuyzvtkBKMYvBHOX3H3WV3ce8zyPPqsiLZ3Q7aczP8fI3hqXfs148s8lrcVu7+5MWI62%0AIcw/BHs1452iqvFORJa2IUzVNtiUsifmcSQHJq4hI8suMeb2hYjL0q6d/v2A5pNQkZR0VVOXgvKu%0AS1J9jDxHI1u35K032/UbtkCRlvZR6pKpqp8hf89+xtvat+drDhH1EfoZhdydSXgaRWqW+h/lH4ql%0Aiz3SHDHbuDsTlbW+KRRE33mETSVlfXtywpdS7epgZGeJnpEBpTvX56V/KElh0RgXscLcyQ4DCxM6%0A+syj5+0VNFk1GkNrM43l4pjH+L9YPsb/XRcN48cry5l6fRWtJnbLvCmTEPWKy9s0+7irrL6EfndO%0AhhVcSHsWQUbcm5ySAx5gUKpYrjmOpMt+JN+6DyhzsurVFkVGBokXtPu4rnf5nOcD3qVX53aYmZoU%0AdBhq3Ql5ir2tFeamxpm/K+fsQOjzFyTKsn/zvX6Vcly7E8y90GekyeWcuhZAcmoa1d2UY6YGVd04%0AcsGXFzFxJCWn8veZa7g62WNnrd1HCWhyHBp97Bqy+8qbfxJTIxxHd0AW/JzE29p9/O+XMIZ7zdm9%0AFKH+D7P9LjTgISUrqb82ntrpTUxkTJ6fZ2hqiNeqyay+uYk/Lq+jzcBvNBZrYXdnXj2NIiVLOx15%0AOxRrNe10YXdnInO005EBjyiiaqfvHbhA/HPlXLGRtRnVBrXm6eV7JETEYFrYCsvidhhamNDvxDyG%0A31rB1ytHY6TBdvo1W3dn4nLk9MI/FCs1Odm5O2c+2ud1TlEBjyhc6U3bXubr2vQ8MY8hd9fQfttk%0AzJ3sNB5z5nGIexNzuH8ohVzs0VdzHCJyHIeIO48oqor53MI9PL74Znc/M3tr0pJTkanOrds7T5MQ%0AmWNXBg35mPdKnvo95MF5f0D5iET3NrWwLm7H3Xx8acJOTd2J+A/nw4ss5wNAIVdHynWsx7m5ub+l%0A77vhGKnx2tkF42PO70HuOXxZXCJF3TTzhZy7ka+wNzfC3FCa+btyhc0JjUkkMVWerazv8xhcbMyY%0Afuw29Zd702HjWQ7ffbN4t76zHUfvh/EiIRlZmpx/7jzD1dYMO1PN7fqizpdw30H49GX8n/xERkYS%0AEBCQ7ScyMvK9/kaxsbGYm2e/5/t6wUpMTEyuslkXs7wuGxMTQ2yssg3N+Vnm5ua5Pic/PqlFKjNm%0AzKBhw4aMHz8eW1tbdHR0cHR0ZNq0aXh5eaGnpwfAuXPn6NixI1WqVKF+/frZFoLs27ePtm3bMnfu%0AXCpXrkxERAQpKSn8+OOPeHh4ULVqVXr06EFg4JtO/OPHj+nYsSMVK1akZ8+eHDx4EFfXN7tn3Lt3%0Aj759+1K9enVq167NzJkzSUtTPqsuJCSElStXMnv2bJo1a4a+vj7Gxsa0adOG+fPnZ2u8Nm7cSLNm%0AzahSpQqtW7fm2LE3A43JkyczZcoUevfuTdu2bTNzadmyJZUrV6Zx48asX79eO3/4dzC2NEP2KvsK%0Aq6TYBEyscy9uMLY0JTk++9b0sljle41VHfLCZRyp1qkhh23e4DQAACAASURBVGZv1VLEb+hZmiHP%0AEbs8VnkDWu8dA4Ri80aQ5BtIwuXcq8KKjOpM5JoDKNLkat6pWfpWZtkWqACkxShz0i/03wY5r26H%0AEnMzmJNNJnOiwQSklqbUWDNGY7G+Lx1jUxSy7DkpVB0YHePsOemYWyMpW530h7dJWjSctLN/Y9Bh%0AOLpFSnyscLMxszIjMUedSoiNx1zN+fAuV09cxb1ORWo2r4WeVA+3muWp2awmppaaH7wC6JiYoUjK%0AHrsiUXk+6Jhmj18RE0XGizBkmxaR8ENP0i78i9HQ6ejYOWSWMew6ktSDm1EkfrzVzLrmFmTkWPGZ%0AEa/KwSL3hJhJr76k3QnIthhFHR1TU0xGjCZp9w6tfztY18I810KYjFfKf+taqp/Us57ihePZQ5j3%0A7MyL8VPJeKnsCEjsbDH9uiUxS1by7KvupAY+wHbxTHQMtDvwkFqZZZtUA5Crrkt6hd5+LrgsGkb8%0AjSDiLubeIU1HXw+XRcOI3H2alCcvNBdwFsaWppmTFq8lxSZktlE5y+bVpplkKV+iZllmBm1i2L6f%0Aub77NNd2ngLg6a1gDs3cwoDN3zMzaDODd/7EsUW7eOqXfSLvQ+lZ5W7jXrcP0ncchzKLhhJ/I4hX%0Aao7Dx6RrbpFtgQq8Oad1zXOfD8bd+yK/G4DcL+9z2nLVZqy3/42kcFHi507XaLzq6JpZZLsZDJCR%0A8JYcuvVFfi8A+W31OZgM9yJpy3oUH2kXFQCptRlpsZrpa/iPWYGxcxGaBK6jSdB6zMo7cWfCWo3F%0AmpWJpSlJas5nEzXns6mlKbIc53Oi6nw2tTbnzhlfrB1sadCrOXr6ejiUc6JWhwaYWJhmlm8z5lse%0A3ggk8KLmvjHwmq6ZOYqE7G2D4i31yPDbvsgDA5AH+Ob9oTo6GHboQfL+bRqNNS/6Vqak5jgeqap6%0Apf+BE/MdQzfS9voy5LJUrk/Q3ljISE3bIItNVFuXjCzNSHmPtuE112ZVcW1ahfNa3kHyNR1T88z+%0A3Wuvv3mma6auLvUhPejOO+uSQbvupBzQ/vgN8tfPKK3qZ6hr33T09Si9aBgRWuhnGFqZkpLjOvr6%0A3wY56oWBlWnmuZG17OuFJldmbiM9NY0eN36nb9A6Srarw8kRfwBgUlS5fblz21oc7T6H/S2mYFLU%0AGo/5AzSWi7rxv+wDxv8m1mbIU+SEXruP/7GrzK47ig2e86na3oNmozpoLN63+RL63TlJLM1Iz3F8%0A0lVzHBIr9edHkZmjcfXbh7VnR54O+4X0KM1NKn6Iz3k+4HP2KiEJ8xwLmSxUC1ZicpzHzWq6822z%0A2nT9fgnVe3/PpN+3MmNIF4oUUu5Q4NXzK/T19Gg2/Bfq9J/C0Qu+zBvVEx0dHa3moI1xqNuOn6j9%0AYDNWTatyt+9cMpK1Ox/wJYzhXjOzNCNB3fyY1X/v98kSknhy7zFH1v/DsJqerBy/jE5jutKoS+6d%0AHT+EoaUpKTnqTrKqLc65gMTI0jTXIxmTYxNzlet/cgHDfVdgUcyWf4YvA8BU1U6X+aoWu3vMYVPL%0AKZgWsabFPM2105lxWr1/ToZ5lDVUHavooGe8vP+UPZ1m8Gfdccii42m3eSK6Us0+0s7ISv3fVl3M%0AeR4HNfXLwNyYZtP7cHX1YdJT0jQaszoFca+kycgOzLq/ifYz+rPruxXZFr38V4Z5/G1BTd3J49zJ%0AWq7ZHE8uLNpDckz2v4m2fcz5vXs+N6jYtjZO1V2RSCWUb1mDYpVLYZRlviA/XiWnYWaol+13rxes%0AxMqyt0sRCcmcfBBJreKFODaoMf1rlOSnf/24F6kc841r4Iq+RJcWa05R93dvjt4PY06bSlpvo7+E%0A+w6C8Kl4/RierD/qHteTl5yL6vJT9r981of4ZBapvHz5khs3btCzZ0+1r/fr1w83NzeSkpIYNWoU%0A3bt358aNG6xdu5YNGzbg4+OTWTYyMhIDAwOuXr1K4cKFWbNmDbdu3eLgwYNcunSJkiVLMnny5Mzy%0AI0eOpHjx4ly6dImJEyfy22+/Zb4mk8kYOHAgdevW5cKFC+zevZvLly+zbt06ALy9vXFwcKBRo0a5%0AYm7SpAljxigXAFy9epVFixaxfPlybty4waBBgxg/fjzR0W++wXXixAk8PT35559/CA8PZ8aMGSxd%0AuhRfX1+WLVvGqlWr/tNjj9Sttvpg/6ERe1eD12HmALx/20Piy4/TwPznBlhPgtNvXhiWKU7IsHm5%0AXjYsUxzjqq683HZMzZu1Q1OdiCueiwla9jfpSSkkP4/G7/sN2NQph7EWVse/0/vmpKNDRlgI6bcv%0AQFoq8ltnyHj2AEn5WtqN7x0xaULAZX9W/bSCflM82XRzK1/1a8vJvT6ky7W4ZfR7xp528V+S189B%0AERUGaSmknTxAxtOHSGsot2CW1m0JujqkXfhXe7Hm5T3//JLiThi2bkvCquVvLadrbY3lwt+QPwgi%0AafPG/Mf3Pv5jHYqe9StP63/Fq7WbsVs8C6mri+pjdEg87E3avSAUiUnELl2NxNoSg8oVtBF1Nv/1%0AuqSjJ6HMH2MwdnXk/qBFuV6XmBjitnUKivQMgidpdweJ/xL7+5QNvXKPn8r05Y92P1KhdU1aTOgK%0AQMk6brSc2I0Nfefxk2tf1nSfReOR7XFrUf2DY1cT4H8rrieh7B+jMXYtxp1Bv2oujvx433O6mBMG%0ALduSuO7t53TskN5Ed/8GeXAQFvOWwUe+efQ2kmJOGLTIOweDFm1BV5eUYwc/cmS893F4l0qrx5AQ%0A+JST5QZxsuxAYq8GUmXLRI21nbn8h499WwgvHkWwduRi6vdswfzra+n4fU8u7jlFumpniSIuDtTr%0A2pS9szblM+APDDALXUcnDJp+hWzTireWk1apDXpS0q6e00R070fDx3lfiX4crDqKjFQ5DXZM0l49%0Agv92DrxnHOVaVufbJcPZN24FL4KefVhcH+Q965KDE/pNvkK26e3XVb0qtZR16dr5t5bTqA9o31z/%0AGIOJqyN38+hnVNg6BdIzeKCtfsZ/qkN5v1R3dn8AdtQYzaaygwjcfopW2ybxP/buO6yp63/g+DsJ%0ACXsjIMOFE/fedWu1WkXrrnu2dWudde9Vq1Wrtta697ZVax11fusWcAAiigMcbAgESPL7IzEy1dYE%0A1N95PU+eR8hJ+BzvufeMe+45Zlbmhs/5rzyE8mksyohori7eTaHmVZCZy3P/0n/JWG2lhOexrPxi%0AGjePXkaTrubhjVBOrNxHtY4NjRDlWwf4r5K/j+3ubP5lniK/W0ZQhfa8WLEV7zVTMffN/qR3nvuQ%0AxwM+YG87xnzwzBUOnr7M5lnDuLh+DguH9WDq6p0EhuqeQJ/9614Aji6fxLm1M/FrVIPBc39GmWLa%0ArQTA+P3QW11m8r/iPXi+9yzl9s1E4WbarUJ1QX0EfTg9Y41X3g+8x8wu33H7n5uo09IJOHOdvzYf%0ApUFH40xSAYzWb3hpXaNvWVnpK57dfECXXZMxs1AYPndp1SGSnsaSGBnN+e9349PMuPX0q0CNk/bv%0ASb9xbvZWVLFJpMQkcmLcWmy9XPDIsF2lsfybIvM2Sa1dHei6fRJPbz7g3JLsW4maTB7fKzmxfC/f%0Ale7JrnFr+GLBIEo1rPTWfz/nmP5N4tzfKte1IUgkBG499U7x/Fd5Nb53dfcZzvz8O51/+JqJl36i%0ARIMK3DxyKdPqme/qre8Da3WrrLQs7YGlXMbnZT0p627PseBIAOac0N0/PNy/AWe+bopfOW++3nMZ%0AZarpH7b+KO47CMJ7oHPnzuzZsyfTq3Pnzm/1WScnJ8MqKC/FxsYikUhwcnLK9HtHR8cc0zo5ORnS%0AZn0/Li4OZ2fnf5ulXL03k1QePtR1dIoUKfLadFZWVpw+fZoOHTogkUgoVaoUpUqVIjAw0JAmISGB%0AAQMGIJfrGn+DBg1i69atODg4oFAo+PTTT7lz5w7p6ek8ffqUoKAgBg0ahJWVFRUrVqRly5aG7zp1%0A6hRarZZBgwahUCjw9vamX79+7N+/3xD3m2IGqFq1KufOnaNkyZJIJBJat26NSqXKtKKLp6cnjRo1%0AQiKRkJiYiEajwcpK91RDuXLluHDhQqb9od4kp9lWb6OyXz1mBa03vJKi47HOMkvZytGGxBfZn/BN%0Aik7AwtYSiVSSIa3us0kv4qneqSEyuYx/NptuSd+M0qPjkGVZlcLM0Q6tRkN6Dg0/ibkCn98mo/Aq%0AQEiHCaTnkEeH1nVJPO+PJtn0nW+A1Kh45I6ZZ+UqHG3QajSoXrzbRB+l/glCC/c86IRnoE1KQGKZ%0AOU8SSxu0Wg1aZeY8aRNj0aZknumsjX2BxMbB5HECNGzfiJ3Bewyv+Og4bLOcD7aOdsRF/bcn3o9u%0APsLXDQfRrVxnFn49H3NLC6Jz2GLKGLSJcdmfTLPWnQ/ahDfHr4l6isTeCYmNHYrWPUjZtsIkcb42%0AhtjYbE8BS+10edDEZs6DzfBRJG1chzYm9+XcpQU9cFi6krSbASTMmQEa43UucqOOiUVmn3kGudRe%0An4eY3Jci1apSSTp4FNXNO9i01dVT6qjoTCvLaJNT0MTGIXNxyu1rjCItKh6zLNclM0dbtBoNaTlc%0Al6QWCspsmoi5lwsBbSeTluXaauZkS7l9M1HHK7nVdRYapfGur5X96jEj6DfDKzE6HqsssVs52pKU%0AQ9xJ0fE51Gm6z2atA7VaLZG3wzm1cj91ejUHoGb3ptw8conQ8zdJV6Xx4HIQNw6cp2rHnPfo/rfS%0AouKRZ7keyfX1Q2oux6HcpgmYexXgRg7HIT9o4mKR5HZOx2WOz/qbUSg3v/6cfkkbH4dy7U9InZxQ%0AVKtl1Jiz0sTFIsmy0oXUNpc8fD0K5ZZ1aGOz50FiZ4/Vl31JWpn3A8+pUfHZVrpQONnmWpZyY13S%0AE+cGFQiZsYW06ATSYhIJmbUF+0o+2JZ792Vwa/jVZ1nQJsMrMToemyzngLWjLQk5lO2E6Hgsba0y%0Anc8v27cv09/48xKzW37LqPK9+bHnHDRqDXH65dS7zh7A7z/sJP65ac4bTXwsEtvMdYPERl+Osqyq%0AYzVgJCk7fsuxHGUkr92AtCsXXpvGmFRRCZhnub6av2yzvsPk9OSIaG5M3YRLjVI4VijyjlHqVPSr%0Ax+SgdYaXMjrB0Gd5ydLRhsQcyr8yh7rBMoe6oWrXRrRbMJBtXy3l1pFLRon7bWhzKku29vqylLmd%0AYdV/JCk716ONe/2qCopaDUm/mndlKS2H/o/8De2Msvp2Rk71m5mTLRX2zSQ9XkmgkdsZL6VEx2OR%0AJWYLfflPyVL+U6LjMXfMvrpKclQ8ZpbmlOz8CVcX7yEpIpq0xGSuL9uP3NoCzwblSX6my1tqhmXy%0AEx++QCKVYvGGJ/BzU8WvHrOD1hteSdHx2c6H/9L/z+n8AYh59BzbAqbdEuSlj6HdnZU6hzEO2csx%0Ajujc6yitKpW43cdI9g/G4YsWpg7ztT6k8YCPiaOtDbGJmZ84j01U6gas7TJvUbT16Dm+aFKLcj7e%0AmCvkfFKlDNXL+nDozBWUKansO3WJrzo2x93ZARsrCwb4NUGZouK8v2m3njF2P/QldWIyj5fvQx2b%0AiEv7+iaJ/aUPuQ9Xz68h64N2GF7x0fHYZrke2TjY/ufxsayeP3qGo5txrrHJ0fFYOuRcTydnqaeV%0A0fGGFUZesnS0QZnD8UmOTuDvWVuwdnWgaOOKJOn7Chm3s4l/pKunrf5jPZ2b5Kh4LLLmySHnPCXn%0Akqes6V5KS0pBFZuEtZtxr7XKqOztJUv9cVC+7XHIkM6hkCtf7pnKo8vBHBy6HK3GNE97vy/3StRp%0Aam4fv0rg4X+o3aPZf85PcnT2smOZy/mQHB2fbfUaC/35YOlkS53RX3Bi0rr/HMu/kZ/jewAnlu1l%0AQb3hzKw0kH0T12LtZEd8pHG2EHW0VBCXknkVoLjkNCT69zJytlZga5551RUPO0uilCqS09LZH/iI%0AwbWL425riY25Gf1rFEOZqubCA9Nuhf0x3HcQhPeFq6srZcuWzfRydX27hQbKlStHREREpgUyAgIC%0AKF68ONbW1tnSZlzcQq1Wc+vWLSpWrIi3tzf29vaZ3g8ODiY1NZVy5Yz3oIbZm5PkjZczGdPTX83o%0Au3TpEn379gV0lUPBggU5duwYhw8f5rfffuPx48doNBrS0tKoVu3VU8l2dnbY2LyqoKKjo5k1axYX%0AL14kKUnXIVOr1ajVasM+Tp6er5aSKl++vOHfDx8+JCoqKtPvtFotCoXCELfmLW5qqtVqVqxYwZEj%0ARzIVjtTUV8t1ZYzBx8eHtm3b0rJlS2rUqEG9evXw8/PD0fHtJxN07tyZxo0bZ/rdhs9mvfFz1/ae%0A5dreV09ctpnaE89yRTOl8a7gw42D57N99vHN+yCRULBMYZ7cvA+AV4ViKOMSeX7vCW1n9MatpDeT%0Ar6wGQGYmQ2FtwZSra1g/YBEPrhi3Q6v0v4vC0wWZoy3qGN3yYlYVi5MS8hCNMiVb+iIrxqBNU3O3%0A3xS0uSwPaN+sBlHb/zJqnK8Te+MeVp4uKJxsSY3W5cGhsg8JwY9R/4sBVksvF0oM/ZzAyRvQ6GfO%0A2pbQlTnlg7fbz8xYNE/uIbF3AStbUOqXW/b0Qfv8MaRmzpP2+WNk1TM3vCUOLmju+udJrKf2nOTU%0AnpOGn/tPG0jx8sUzpSlRsQRnDpz+19/t7O6Mb42ymT5bqX4l9qza898Dfg11eAgSpwK6BqJ+qTxZ%0A4RJoIsMhNfP5oGjRBXXYbdTBr/Yrl7p7k371NLKy1ZFY22E5dLbhPYmVDZYDp5B28TiqnatMEj9A%0AenAQUldXJHb2hq0wzEqVRv3gPqS82uNU6uqGokIlzAoXwbqn7mlUiaUlaLQoatcl9usBSOzscZi3%0AiJSjh1FuWm+ymLNKvR2MzN1Vt/x4nO44KMqWIi3sAdose4EX+H4WyRcukbhz/6tfarRo9XVlWtgD%0AFCVf7bUqsbRA6mBPesRTk+Yh8UYo5p4umDnZkq6/LtlU9kEZ/CjHa2vJVSPRpqcT2GletmurxFyO%0A76aJJPmHcnfM6n/x6MDbyVqntZ7aE48sdZpXhWL4H8x+8+3JzQc51Gk+JMcl8eJeBJXb16dapwb8%0A3OVV3arRaA1PUkhlUiSyzE8RmCmM9/RUQg7HwbZy8VyPQ+lVI9CkqwnsNCPXOi6vpYcEIS2Q5Zwu%0AURp1+P3M53QBN+TlKyErVASr7lnO6Zp1iRs/DIfl60iYPRn1vRDdh7QakEjQqk37tEj63SCkLjnk%0A4WEOeSiXJQ8WlqDV5SHlwC4ktvbYzXr1hKfE2hbb72ajOvEnyjVLMZX46/ew8HTRbfujL0t2lXxI%0A+pdtDYlMP/9d9moevNSITwxe3HuGi3vPGH7uOLU3hcplfhq8cAUfLufQRn2ob6N6lSnCw5thhrTK%0AuESe3nuClZ01FVtU58LOU4bP+H5SgdArwTh5ulCypi8eJbxoPbIjAObWFmg1Wio0rcrc1uOz/b1/%0ASx2qL0e29oYBHLPipdE8epC5HLm4IfethMyrKBadMpYjDfJqdUgYN9CQVl6tDsrlc985trcVY2iz%0A2pAarbuR61ipGPH/shzZ+BSkwfYJHGs2kVT9ktFafX9Lk2ac1eZu7D3LjQx1Q8upPfAoVyRTGs8K%0AxQjMoW6I0Jcl9zKFdf8GPPV1Q9S9CAB8W9ag6ZhOrOs6m8hbD4wS89tS33tZluzQJujbez6l0Dx+%0AAKpXdYPExQ0z34pIvYpg0bG37nf6smRWrQ6J4wcZ0ppVrY1yxbw8y0NO9dvr2hml9e2MgFzaGWU3%0ATSTRP5QQE7QzXnpxIwxrTxfMHW1Q6cutS8VixAY/Jj1L+X9xIwyXCkW4u0t3PZNIJbiUK0LwtlNI%0AZFIkUumr6ymARILETLfcflJENKnxSpzKFiIq8D4ANt4uqFPTUT79b1u4XN17lqsZzofPp/bEK4f+%0A//XX9P89yhTW/RvwztD/L16nLIUql+DEin2Gz7j6eBLzyDTbOmb1MbS7s0oODEHuUQCZox3qGF2e%0ALMuXQHU3HG2W88Nr9VSSTl8hZnOGFdoy5Cm/fEjjAR8T32JeRL6IJSY+CUf9pJSboQ8p5umKlUXm%0AlQc1Gg3qLGOdafoVXzUaDVqtNtNYqFarJd2IT5Pnxpj90IrHFvJw4Xai/7xs+J1WozX5tt4fch/u%0A7N5TnN17yvBzz6n9KFreJ1Man4olOH/wDP9WzVZ1sHWy469NRwy/8yzuxbPwyP8cb0ZP/cOw9XTR%0ATczQ19PuFYsRFfKYtCz19FP/MNzKF+FWhnratVwRArafQm5tQa+jczgwaCnPburaeFqNFolE105N%0AiIhGFa/E1bcQz/T1tJ2Xrp5O/I/19JvyZOFoY9hmxa1iMaJzyNMz/zBcyxfhToY8FShXhJvbTiG3%0AsaTOhM5cXraPpKe6CZwWjjZYOtsSH27c8eLIgDDsPLIfhxc5xBzpH4Z7+SLc3P0qZreyRfDXb79i%0A6WhDx03jCNjxN+eX7cOU8vNeSeV29UhJVHJk/jbDd2o02ndahTu3spPb+eCaw/lwc/spijauhIWj%0ADR22TDCkN7e35vNfRnJr91lOTTXuKqT5Ob7nUtSdAj4e3P7rKgBm5nKKVC/F2bV/GCVvvm72RCYk%0AE5OcapiUcvNpHMWcbbBSZL6FW8zJhh3+4Wi1WsM91SfxydQtXAC1BrT62F/SAul58VDmR3DfQRA+%0ABr6+vpQvX57FixczYcIEnj59yrp16wxzLT799FNmzZpFtWrV6Nq1K6NGjaJ169aUKlWKtWvXolAo%0AaNiwITKZjE6dOrFq1SrKly+PhYUF33//Pc2aNcPFxcVo8b43K6kUKVIEiUTCvXv3DL+rXr06AQEB%0ABAQEMGPGDNRqNRcuXGDatGkMGTKEy5cvExAQQJUqVTJ9l5lZ5gv3yJEjSUxMZP/+/QQGBvLzzz8b%0A3nu5n1LGz2Rc+svc3JwSJUoY4ggICCAwMJCrV68a4g4NDX3jvkwrVqzg8OHD/PTTT9y4cYPr17Pv%0A+S2TvdrnUSKRMHPmTH7//Xfq1q3LkSNHaNWqlWHFmbeR02yr/+Li1hOUqF+e0o0qY2Yup1rHhrgU%0AdefqPl2joGyLagzeMRUAZUwCgYf/ocWYTlg52mLv7kTTYe25tO0kGrWGzd8sZXGT0SxtNZ6lrcaz%0Aa/wa4p/GsLTVeB4F3HtdGP9J8s0wlDfu4jG+F1IbS8x9PHEd0JYXG3WdnjInVmBdvQwAju0aYKnf%0A4ie3jp9EboZlyUKkPsy7gai4wAfEXA/Fd1IXzGwssSnugc+gVtxfr5so0/jMIpxqlHrj96hexOHe%0AvAplp32JzMocCzcHys3oQcTRK6RE5u2e1JrI+2iehKJo2gXMLZG4eCCv3Yq0S8cAsByyCGkhXZ7S%0A/c8isbJFXr8dmMmRlauD1KMY6f7/vtNrDH9uOUrF+pWo2rgacnM5TTo1w6OoJ6f26iay1GpRmzm7%0Asm8TlRO5uYIRS0ZRvWkNpDIpHYd0wsLKgrMH//2El7eheXQPzYMQFG37gIUlUjcvFI39SDura1Bb%0AfbcaWTHdak0Sa1vMO32t2wvSTI68sR/SAgVJ++cv0q+eJWlqH5Tzhhhe2rhoUrYsRXVok0lifyk9%0ANIT04DtY9x+IxMoKmXchrDp0IvmQbjDZce0GzMqWR/PiOVFdvyBmcH/DS3XhPMmHDhA3aRwA1v0G%0Aknbndp5OUAFIC7pL6q0gHIYOQGJthVlhb+y6fUHiroMAFNy1DvOKutmoKTcCsevVRbfMuEyKZf3a%0AWNSsQvJpXYcrcfdBrJo2xKJ2dSTm5jh804/0x5GobgTm+veNISkwjMTroRSZ1B2ZjSWWxT3wHNSG%0AyPW6bdAqn1mKrX5Z2ALt6xuWVs7p2uo5uA2a1HSTTFDJySV9nVaqUSXMzOVU7dgAl6LuXNPXab4t%0AqjFwxxTgZZ12keb6Os3O3YnGGeq0+xfv4FXRhzq9WyBTmOHg6cInA1sbOq23/7pC+ZY1KVytFFKZ%0AFK8KxSj/WS1uZRgIfRdJgfdJuH6XopmOQ2ue6I9DtTM/YKc/Dq7t62FdypvbuRyH/KK+F0J6yB2s%0Aeg9EYmmF1KsQFn6dSPlDd047rNqAmW95NFHPien5BXFD+xteqf+cJ+XwAeKnjYPkZNSPwrHqNxiJ%0AoxPIFVh274M2LY30W6Y9Hwx56JUhD+0y5OGnDHno/QVxw/obXqkXX+VBde4Usf27ZHpfEx1F0o8L%0ASd681qR5SAi8T9z1UEp81xWZjSVWxT0oPLgVD3/T1ct1zy7G4S3aGkkhT0gKjaD4uE6Y2Vois7bA%0A59uOJN2LIPHO27dh39a5rccpXb8C5fRt1NodG+FatCAX9+nq0YotqjN6x3RdbDEJXDv8Pz4f0xlr%0AR1sc3J34bNgXnNt2Ao1ag1qtpuOU3jTo0QKJVELN9p9QtHJJzmw5RkxEFBNqDWZ2q7GGl/+xK5ze%0AfIwVfYwzCUR9/y7qu0FYdh8IllZIPQph3rojqj915cjuhw3ISpdHE/2c2EEdif+2v+GVdvkcqmMH%0ASJz7arKM1NUdqY0d6mfGGdh/G7GBD4i+fo/yE3VtVtviBSk5qBWh63VPBbY4sxDnGiXf+D2JYZGk%0AJSipNKsncjsrzKwtKD+xM4lhkcSbaMucK1tP4lO/PCX1dUPljg1wLlqQG/t029uUaVGNfjsmA6CM%0ASeTW4Ys0GdMRK0cb7NydaDjMjyv6usHc1pI2s/qwe+TKPJ+gAvqyFBqERbeXZckb8886ovrzAAC2%0A369HVqoc2qjnxH3VkYRx/Q2vtCvnUR07SFLGslRAV5Y0zyPyLA9JgWEkXA/NUr+1IUJfv1U9s9RQ%0Av71sZ+RWv3kNboM2Nd2kE1QAom4+4MWNe1Sf2AW5jSX2PgUpN6Altzfqyn+HUwtwq64r/7c3Hqd4%0Ah3oUqOKDzEJBxWFtUaem8fD4ddISk3ly/haVhrXFpPclEAAAIABJREFUwsUOmYWcikPaoE1XE3nh%0ADlq1huBtf1NpaFtsi7hh4WxH5RF+hO45h9ZIN4j/eYv+/1cZ+v8BWfr/TTK0lZLjlTQd3oHK7eoh%0ANZPhVb4YDQa25sKmvHno42Nod2elunWPlIAQXMf0QWpjiaKYF059/YjdouvTFTuyGsuquj5d8pWb%0AOA/qqNveRybFpnENrOtUIvHExTyNOasPeTzgQ1amqCdlfbxZuu0PEpUphD1+xsY/TtOpWW0A2o5e%0AwNU7uom8Dav4svfkRYIfPCFdrea8fxD/BIbQqFo5bKwsqObrw5q9x4mKTSAlNY21+09iJpNSrYxp%0At5IyZj804WowhcZ1waKwGxIzGW5fNsWisBuxp7KP1xo3Dx9+H+6lE1uPUb5+RSo3rorcXE7DTk1w%0AL+rB2b1/A1CtRU2m7pzzVt+VnpbOl9/1oXz9SsjMZJSvV5GGnZpwLMOklXfx7OYDIm/co/74Lihs%0ALHHyKUjVAS25oa+n+5xYgKe+nr6x8Ti+7etRsLIPZhYKag7V1dNhx6+TlpRCdGgEn0zqirWrAzJz%0AOXVGdSA9NZ0nl4PRqjUEbP+bmkPb4lDYDUtnO2qP8OP2XuPV0y+9uPmAZzfuUWeCru3h6FOQSgNa%0AEqDP05cnF1BQn6eAjccp3aEebvo8VdPn6f4JXdvDvXJxPpnRE3MHa8ztrWg4uw8vbj8k4spdo8b8%0A8jg0yHAcqvdvyfVNupj7HV+AZzVdzNc3HadshuNQe4gu5nvHdefoJ+M6E3E91OQTVHKSl/dK7v1z%0Ai9pfNqNYrTJIpBIKVylBpc/rGMad/ovnNx/w9MY96umPg6P+fPDXl51eJxbgkeF8KNO+Hu7641Bj%0A6KvjEHzoH36tO4pNn04yvJKexnBs3C9c+H7XO/4vv1leju/ZujnS5ceheFX0wcxczmeTexD14Cn3%0ALtwySl5Ku9pR1s2eZWeDSVSlExadyKYr9+lYwRsAv9/OcO2x7v5NqzIexCansfbiPVLS1Ry+84Tb%0AT+NpVcYDG3Mzqnk58cvFUKKSVKSkq/n14j3MpFKqepl29b+P4b6D8P7T/j95vatly5bx7Nkz6tat%0AS8+ePWnXrh3dunUDICwsDKVSt+LbJ598wqhRoxgxYgQ1atTg/PnzrFmzBgsLCwCGDRtGxYoVadu2%0ALU2aNMHa2prZs2fn+nf/i/dmJRV7e3vq1q3Lr7/+Su3atbO9/3KGvr+/P0WLFqVVq1YAqFQqQkND%0As01Uycjf35+FCxfi7u4OkGl5mpf7Kj158oTixXWrIwQEBBjeL1SoEA8fPiQpKcmwFE5MTAxyuRwb%0AGxuaNm3KwoULOXToEG3atMn0d8+ePcuyZcvYsmULAQEBNGnSxLBdj7//65/60Gg0JCYmUrhwYfr1%0A60e/fv3o0aMHx44dM8x4yitPgx+xdfhyWk/ugaOnC0/vPua3fgtJ1C9haGFrhUtRd0P6PRN/wW92%0Af8afWYo6Xc31/ec4umg7oFviLqOk6Hg0mldLqZtC2OD5eM/7mvJX1qNOUPJi8xFebNBVjhbFvZBa%0A6U44585NUHi5UsF/c6bPR+89xcNxuuXFZI62SORmpD3PfWlgU7jUfymVFvWnhf9K0hOTub/hOGHr%0AdAM4tiU8MLPWPfVSckQ7So5oZ9j/r+HxuaDVEvzDPoJ/2MeFrvMpN/1LWlxbDkDE4csETNmYp3l5%0ASbXjBxRt+mM15ie0qmTSL/9Fun5QSuriiUShOy7ahBhSNi9A0bIn8gZ+aOOiUG1dhDYmb1d/eSk8%0A+AHfD1tEvykDcPV05WFIODP7TCdWXyasbK3wKOJhSL/y5CoKeLoiM5MhkUrYGaxbJeXrRoOIfBDB%0A8rHLGDB9EN+uGMvdgFCm9ZyKyoRbSSWvnY1F12HYzNmMNkVJ2tnDpJ3WPVknc/cGc0sAVAd+wxyw%0AGjoXibUtmshwlD9ORBur24pIG5slRo0GbWIcJCdiavEzpmIzcgzO2/eiVSaRfOgAKQd0nVKzQoX1%0Aqyto0LzI8oSmKgWtMsmwVYhFi5ag0WBeL/NyvglLFqH660+T5uHFuOk4TRqF59GdaBOVJO45aHhq%0AU16kEBIr3XFI2LgDiZkZBX6YjdTWhvTHkUTPXIzqsq5Tnnz6AjFLfsJp0khkjo6obt7h+fAJkAdP%0Asd3pvwifRYOp7v8L6kQlkRuOEblON4BkVcITmbXuHHbt2hgLb1dq3v4t0+ef7TpN6JhVuHZtjLmn%0AC7XDMl97H/6wm0c/GH8/4afBj9g+fAWtJ/fAwdOFZ3cfs77folzrtL0Tf8Fvdj/GnvkBdbqaG/vP%0A86e+Tot59Jx1vebTenIPPp3QleTYJG4fv8rhuVsA3Z61FnbWdJg/APuCTsRHxvD3Twe4svNvo+Xn%0AVv/FlFw0iFr+P6NOTCZiw59ErNPt2ZrxOLh1bYyFdwHq3M68DOvTXacJGbOaEosG4fbFJyDVzV+u%0AG/QbAMFjVvNsl2kmzr2UOGcq1kPH4LhpL9rkJFL+OIDqd905LfPOcE5HZT6ntVnO6cRFs7AeMASH%0AVRtAIkEdFkrC1HGG1U1Mmod5U7EeMgbHjbrrUsrhA6j+0OfBq7BudYLX5UG/bYtGleW6pVGjiYtF%0Am2T6a+uNfkvwXTSAhgGrSE9M5tH6v3i4TncttM5QloqO9KPYCD/DpO46J+aj1Wq598Newpbs5Wq3%0AeZSa0YN6/1sKEoi7Fsq1LxegNdIKGBk9CX7IuuHL+GJyL5w8CxB59xEr+803bMljaWtFgaIFDek3%0AT1xDt9kDmXVmOep0NZf2n2X/oq0AqJJS+GXIEr6Y3Iv2k3rwNPQxK/vOI07/xGNslrZqaoqKlMRk%0Ao27/k7h4KtaDRuPw8x60yUpUfx5AdVRfjjwLGcqRNjpLOUpVoVUqM23/I3HQ9XHetCWQsV0YsJSq%0AC/vRxn8F6QnJhG44Tqh+spNdcQ/M9OWozIh2lBne1tBmbfaXrs16e+l+bv+wj7M9FlFpZk9aX/0R%0AtSqN6GuhnO25yCTlCOBZ8CN2DV/Bp5O/xMHThed3H7M5Q91gbmuFU4a64cDEtbSZ3ZeR+rohYP95%0Aji/aAUDpplWxdraj68+jsv2dmaX6ULhGaXpu1E2YlZsr+GxaT1pO+ZIH/wSxoadxVitJ+n4qVgNH%0AY796N9pkJanHDpD6Z5aypNWgjc6y5LMqBZKTMm3/k19l6Xb/RZRYNJia+nZGxIZjROTQznDXtzNq%0AZ2lnPN11mrtjVuGmb2fUzdLOCP9hNw+N3M44PmgZ9eb3pdu15aQmJHNn0wlu6x8scMhQ/h+f8ufy%0AvB00/mkoFs52vLgRxp89F6HWL/F98uvl1JzSHb+jc5CZy4m+E87RHgtRxerqgkvztiNVmNH20HQk%0AZjLu/3GJC1OM96Tqy/5/mwz9/3Vv6P+3n92fCfr+/7X95ziibys9Dgxj89ClNBvegQ5z+5MSr+Tc%0A+qOc/fUwoNtqqMO8AYbv6v3zGLRaDVf3nGX3hJ8xho+h3Z3Vo6GzKThzGCXOb0aTqCRm62HDainm%0APt5I9XmK+mUPErkc7zXTkdlZk/boKRGTlqL8343XfX2e+FDHA96kSqPPAUjXP+H+8uerJw/kW0wZ%0ALR7Rgxm/7KbJVzOwtjSnY9PadG5WB4D7T56TnKLr5/dr14R0jYYR368nOi4RjwKOTB3wBTXL6cZN%0AFwztzqJNB+k0YQmqtHRKehdkxfj+ONha5/q3jcVY/dD709ZTeEI3KvwxF6mFnOS7T7jTdwHJd5+Y%0APA8fQx8O4FFwOMuHL6HH5L64eLry+O5DFvadRZxhfMwa9yKv2uKLT6zAxbOAYXxsfZCu7TS68Tdc%0AOXaRDdPX0nv6AFw8XYh9Hsv66Wu5dOR/Rov34OBlNJvXl8FXdPX0jc0nuL5BV087FfdArh8fvv+3%0AP2fn76D1yqFYOdsR6R/Gnl6LSNdPFPpj+E80nNqd3sfnI5FIeH47nL29FhpWBjk7fztmCjO6HZyO%0AzExG8OFLnDDyihIv/TFoGY3n96XfVV2eAjedIEDf9nAs7oFcX5bCT/lzfv4OWv40FEtnO575h3Gg%0A16u2x+/9l/DJtC/p8fciZOZyHp0N5GDvRSaZ4Lvvq2W0mNeXby4vR6U/Dtf0x8G5uAcKfcxhf/tz%0AesEO2q7QHYcI/zB29X51HMp3aoBWraFkULVM339k/Fpu7T1H/xMLsfN0Rqovb6OCfgXgl8bfEv/4%0A3bZZz8t7Jf6H/oelvQ0dF32FrYs9cRFRnFi+j8sZVgD9Lw4NXkbTeX0ZqD8f/Def4EYO58ODv/05%0AN38Hn+nPh6f+YezrtQi1/jgkZukna9QakqMSUMXpboAODdb9v0vlutuQQ5tXBeDHku9+fysvx/fC%0A/nebv5bspsfPozC3tiTsn9tsHGjcrZoXtq7MzL8CabbmBNYKM76o4E2nioUAuB+ThFK/0perjQXL%0A2lVl4anb/PxPKO62Fiz5vAreDlYAzGtVke9P36HLpvOo1GpKuNiy3K8qDlm2DTKFj+G+gyB8DNzd%0A3TMt1pFRUFBQpp+7detmmMCSlUKhYOrUqUydOtXoMb4k0b5pCZA8dO/ePbp27UqdOnUYPXo0Xl5e%0AxMbGcuzYMZYsWUKNGjVo2rQpU6dO5dChQ8jlchYvXkxgYCClS5dm4cKF7Nmzh8WLF3Pu3DnD97Zo%0A0YLGjRszatQoLly4wLp16zh//jzHjh2jUKFCNGnShGrVqjFt2jRCQkIYO3YsYWFhBAUFkZaWRosW%0ALahXrx5jx44lOTmZ0aNHU6xYMaZNmwbA8uXL+eWXX5g0aRJt2rRBq9Vy/Phxpk+fzogRI+jevTtT%0ApkwhJCSEX3/9lcePH7Ns2TLOnz/PuHHj6NixI+PHj0elUrFkyRIADh06xI8//shPP/1EsWLFePz4%0AMX369GHs2LE0bdr0P/8fjyvS9Z2OUX7rolG+OdF7LjzV9J12U2s6+L25bPxn3X5NeHOi99ymz/N+%0AQNTYUoKS3pzoPZcc897M9/zPHj56+63k3leHLEzf2TK1linv39Nx/1bZqu/nDYN/5b1ZZ/C/u3Kx%0A4JsTvcf2Wn749duc6h/+ufDXWc83J3rPBZi/Oc37blRN098sM7WAv53zO4R3Fmxmkd8hvLMgM9NM%0A8spLQ1w+/GtrUtyHf2Eq1N0+v0N4Z4ohxn0CMD+ow/N2FR9TuNLKNDfu85IayZsTved+Mv/w+6HV%0AtDb5HcI7U3z4Q60kf+B96SjJh99WctfI3pzoPfdM+uGPB0weXyC/Q3hn6sCQ/A7BKGyXG2dLJuH9%0AMKNw9/wOIU9MebD5zYk+Eu/VnbVixYqxe/duVqxYQbdu3YiNjcXKyoqyZcsyceJEWrVqhVqt5vjx%0A47Rq1QonJyfGjh1L/fr1mTRpEgsXLsTHxyfb906ZMoUpU6awbds26tevz/fff8+gQYNo3749R44c%0AYenSpYwePZpatWpRvXp1Bg0axIQJur305HI5K1euZNasWdStWxcbGxuaNGnCuHHjDN8/ZMgQvL29%0A2bRpE3PmzEEul1OyZEkWLlxIw4YNARg0aBAjR46kVq1alChRgrlz5+Lm5sasWbMMq7lk9NlnnxES%0AEkKvXr2Ij4/HxcWFjh07vtMEFUEQBEEQBEEQBEEQBEEQBEEQBEEQBEEQhPzyXk1SAfDy8mLu3Nz3%0AdpdKpYbVRjJ6uf0PQPv27TO9V7duXY4fP57pdzt27DD829nZ2bAyC8Du3btxc3MzvF+6dGk2bXr9%0Afmdt27albdu2ub7v6emZ6W8CTJo0iUmTJgHQpEmTTO9JJBJGjhzJyJEjX/t3BUEQBEEQBEEQBEEQ%0ABEEQBEEQBEEQBOFj9OGvsyRk9YEvwmYcvXv3ZsKECSQnJ/Ps2TO2bNlCgwYN8jssQRAEQRAEQRAE%0AQRAEQRAEQRAEQRAEQRCEj4aYpALMmjWLmJgY6tWrR7t27ShevDhjxozJ77AEQRAEQRAEQRAEQRAE%0AQRAEQRAEQRAEQRA+Gu/ddj/5wdvbm7Vr1+Z3GIIgCIIgCIIgCIIgCIIgCIIgCIIgCIIgCB8tsZKK%0AIAiCIAiCIAiCIAiCIAiCIAiCIAiCIAiCYHJiJRVBEARBEARBEARBEARBEARBEARBEARBEN47Gkl+%0ARyAYm1hJRRAEQRAEQRAEQRAEQRAEQRAEQRAEQRAEQTA5MUlFEARBEARBEARBEARBEARBEARBEARB%0AEARBMDkxSUUQBEEQBEEQBEEQBEEQBEEQBEEQBEEQBEEwObP8DkDIW7Gk53cI78TWJiW/Q3hn5lGW%0A+R3CO9MmqfI7hHdmJfnwL3/qqLj8DuGdqeJl+R3CO5PKtPkdwjtztE7O7xDemVxtnt8hvLMU7Yd/%0APpg5ffjX1o9BvPTDLksW+R2AEUikH/5GubYadX6H8M40H8EzGapnmvwO4Z3FIs/vEN6Z6sM/pUnj%0Aw2+zpqs+7PoNIEX14Z8P2kRlfofwztThgfkdwjuTFSqX3yEIgLn0w28vWUg+/GvrR1DFfRRsPvBm%0Aa7zsw2/wffhXJPgIrkiQ8uHfw5JYfvjjrMLHRyMq/I/Ohz9qJwiCIAiCIAiCIAiCIAiCIAiCIAiC%0AIAiCILz3xCQVQRAEQRAEQRAEQRAEQRAEQRAEQRAEQRAEweTEJBVBEARBEARBEARBEARBEARBEARB%0AEARBEATB5MQkFUEQBEEQBEEQBEEQBEEQBEEQBEEQBEEQBMHkzPI7AEEQBEEQBEEQBEEQBEEQBEEQ%0ABEEQBEEQhKy0+R2AYHRiJRVBEARBEARBEARBEARBEARBEARBEARBEATB5MQkFUEQBEEQBEEQBEEQ%0ABEEQBEEQBEEQBEEQBMHkxCQVQRAEQRAEQRAEQRAEQRAEQRAEQRAEQRAEweTM8jsAQRAEQRAEQRAE%0AQRAEQRAEQRAEQRAEQRCErDT5HYBgdGKSipCjaq3r0PKb9rh4u/I0LIK9CzZz+4x/jmmt7G3oPnsA%0AJWv6otVqCThxlW1TfyVNlQpAmXoVaDumCwWLe5EQHc/BJTv4Z+9pAKRmMj4b+gU1/epj52JP2PW7%0AbBz3Ey8ePjNaXsw8XCkweQgWFcugUSaT+MffRC35FbTabGkdv+6OXfsWyBzsSHvyjNift5Nw8DgA%0AEnMFziP7YtO8HhIrS1SBwbyYt4rUuw+MFmtuLLxc8J3XF4eqJVAnpRCx7wLBs7fmmAeZlTllF/bH%0A44v6nKk7iqS7TwzvWRYqQJlZvXCoXgq0WmIvB3N78kaSHzw1eR4kDgUwbz8QWaFSaFOTSb9+ltTD%0Am7LlQdGsM/KmHUGtzvR75ZyBaBPjdHn0rY55q55InAqgeRFB6sHfUIfcMHkeXqrVui5+QzpSwNuN%0AiLAnbJu/kYAz13NNX6y8D0OXjyEhOp4pfuMMvy9TqxxTts8iNSU1U/qVI3/gnz/OmyR2iYsbVn1H%0AICteBlKSSb1wkpRtP+dYlgyfcXTBbvF6VL/vIGX3et3vbO2w7PENZhWqgUyO+kEIKZtWob4fYpK4%0AM5K5u+EwdjiKcmXQKlNIPnaCuJW/5JgH2349sW7TEqm9HerIpyRs2Iry8DEAPE8fyZZeYq7g2eAR%0ApF7L+Xon8pA7uUcB3Gd8g2WlUmiUKcQfOs2zhb/lmCeXoV1x6NgcMwdbUh8/I2r1TuL2ncyzWMu1%0ArsUn37TF0bsAUWGRHFuwndAzATmmtbS3pvXsvhStWQatVkPwiev8PnU96ao0Q5qKfvVoPbM3Fzce%0A49j87YbfSyQSGo5oT6UO9bFytCUm/BmnV+wn8ND/jJYXCy8Xyszri72+fojcd4GQ19QPZfT1w9m6%0Ao1BmqR9KZakfgvKqfnB2xbL3cGQ+vqBKJu1/J0nZkfP5YPiMowu289ehOrwT1d4Nut/ZOWLRbTBm%0AZasgkStIu3yG5PXLIC011+8ReXjFysuFynN741SlOOlKFY/2XSBgzvZcy1KVBX0p3KEeR+uPIeFu%0ARI7fWbx/CyrN7Mkf1YejfPTCJHFXal2bZt+0w8nbledhEfy+YBtBubZZrflidn+K1yyDVqvl1olr%0A7Jm6jjT9+Sw1k/H5hO5Ua18fmZmMoDMB7JiwBmVcEgB1ezTnkz4tsXdzJC4ymrMbjnJm/VGj5UXi%0A4oZVvxHISujr6PMnSdn6FnX0kvWoDu0gZZeujrbfmD0miUJBwrQRqG+btr30IbdZy7WuRcNv2uHo%0AXYAXYZEcW7CNu6+pGz6f3ZeiNX3RajUEnbjOoam/GeoGt9LetPquBx4VipKalMLNwxc5OncL6jQ1%0ARWuVod+2yYa+0ku7Rv7EzT/+MUpepG5u2I0YibyML9rkZFJOniDx5zWvLUtSFxec129EuWM7Set/%0AM/xe5uGJ/ZQpSAsU4EWH9kaJ721YerlQfl5fHKsUJ12ZwpN9F7g9e1uuZanCgv54fVGPk/VGk5ih%0ALAEU6taIEiPaYe5iT/ztcPzH/Up84H2jx2zj6UyD2X1wq+JDWpKKkAMX+N+8HTnGXL5Pc8r1aoa1%0AqwNRt8M5O20jzwNexVSkWRVqT+iMrXcB4sIiOTdzC4/OBALw9cNNqFVpaDN8762tpzg7ZYPR8pKX%0A19aXFFbmjD+2mJALN9k65iej5cWsoCsu3w3FvIJuPCDpyCmif8h5PMBh8JfY+unGA9KfPCV27XYS%0ADx3PnudGtXFfNp0nfcaQctn0bW65ZwG8Zw3GukpJNEkpxBw8w5N5G3PMg/OXn+La73Pk7k6o7kcQ%0A+f1W4o5dBKDMyZUoPAtkSi9RmBE+ZhnRu0zbFpc4FsC8/WBkhUqiTU0h/foZUv/IngdF8y7Im3bK%0APh4wu3+G8YAamH/WE4mTK5rnEaQe/DVPxgOePI9hzq978L8bjpWFgha1KzG8S0uk0syLVGs0Glbt%0APsbB01eISUjCy9WJ/n5N+LR2JQBi4pNYuPEAF/yDSVOrKV3Yg9FftqZMUS+T5+FtnfvnChNmLqJG%0AlQosmjEhv8PJxNzLhWLzBmBbpSRqZQov9p3jwezNOZ4P7j2b4zHwMxQFnUgOi+Thwh1EH72ke1Mi%0AwXtkB1y7NELuZEfSnXAezNxE/D+3TZ4HhWcBiswdiE2VkmiUKUTtP8vDOdnHxwBcezTHfWAbFO5O%0ApNyP5PGibcS8zEMGVuWLUe73+dwbs5IXO/Kmb12jdR1af/OFfuz4CbsWbObmmdzPxSLlfRj840gS%0AYxKY5Ze5XJWq6csX477Es4Q3ibEJnNl+nIPLdxs1XltPZ5rO6kNBfT195+AFzuRST1fu05xKPXX1%0A9Is74ZyYtpFn+nrawt6ahtO+pGjDikjNZLy485C/Z20h8sY9AEaHb9K1CTN8b8DWU5yY+u71tK2n%0AMw2ztDXO55KHCn2aU0Hf1nhxO5zTGdoafjsmUbBaCbTqV7f7Yu9FsLXFJMPPhRqUp9mSwTy6cIuj%0A36x459hfyqv2EoB3g/I0WTKYxxduccyIeYC86zs0HNKOBkPbZfo+qVTKg8tB/Np19n+K3S6Hc+H0%0Aa86Fyvpz4fmdcE5O28hT/TEwM5dTf3xnSraqgdzKnEj/e5yavpkXwY8AsPcuQKNpPfCsVgKtFp5c%0ACeHkjE3EPTDefZ8P+ThkJbF1QtG4G1L3omjTVKiDL5N2di+Q/bhIHN1QNOmO1K0o2pRE0q/+Rfo1%0AXZvV/ItRSAsWB+2r81sbE0nK5llGifO1efiI7v8IgpA33rtJKvfv32fVqlWcO3eOuLg47OzsqFy5%0AMl999RW+vr75Hd5rjR49mkOHDrFz504qVKiQ3+H8Z16+Rei9+BtWDVrEnQuBVPm0Jl+t/pYpjYcT%0AGxmdLX2PeYMwU8iZ1nwUZnIzBq4cRfvx3dk+fR2uRdz5Zu04ds5cz7kdJyhcoThf/zyWp2FPuH/9%0ALp9+1Y7aHRqwcsB8nt6L4NOv/fj653HMbDkm06Dbu3BfOgXVzRAeNO+FzNmBgj/NRB0VQ+z6PZnS%0A2ffww+7zpjzpP5G08CdYN62D++KJqO7eJ/V2KM5j+mNRyZdH3Ueijo3HZcJXuP84lfCWfY0S5+tU%0A/nUU8f5hnK4xDIWLPVU3jyP1eSz3V/+RKZ25myM19kwm9krOEwUqrhlOUvBj/q46BADfeX2ptHoY%0AFz6dlGN6Y7LoNQ7No1CS5g1GYmOPZd/v0CbGkXb6QLa06Vf/RrX9xxy/R+pRBIvOQ0nZsgR1aCBm%0AlT9B0bwLyaGBoFHn+BljKuxblK8WD2fJ4PncPO9PjZa1GbVmPKMbfUN0ZFS29HXbfUKXsT14FBKO%0AtZ1NtvefP3zGsHoDTR73S9YjZ6AOCyZpeHek9g5Yj52LNi4G1R87c/2MZa+hoMk8T9Wy70gkVtYk%0AjOmDNiUZiw69sB43j/ivO2ZqBJuC8/zppN4JJtLvS2RODjh/Pwd1dAyJW3dlSmfTpQPWrZrzYthY%0A0h89xrJhPZxmTSYtNIy04Ls8/uTTTOkVFcriNH0iqbfumDT+jyUPWXn99B0pgXe527AfZi4OeP8y%0AjfQXMUT/ui9TOqfebXHwa0J4r+9IfRCBbfPaeC0bhyr4ASm37pk8TnffwvgtHsS2QT8QduEWvp9W%0Ap+vqESxr/C3xOdRxn8/rj5lCzvLmY5HJzei8cjjNx3flj+m6AabPZvTGs0Ix4p5kP/+rdW9C1c4N%0AWddtDtH3IynRsBJdV4/g+d3HPL3z0Cj5qaSvH87q64fK+vrhQQ71Q7U9k4nLpX6ooK8fzujrhzLz%0A+lJh9TD+yYP6wXr4dNT3g0kY/SVSOwesRs9BERdD6pFduX7Gssc32a5LVl9PRKtWkzhpIGjUWA6e%0AgEW3waSsX2bqLHwUeai9dgQx/mEcrjUSCxc76m78lpQXcYSsPpwpnYWbAw12TSLq6t3Xfp+FmwMl%0AB39mypDx8C1Mt8VfsW7Q94RcuEmFT2vQZ/Uo5jYeRVwO53OneQMxU8iZ3/xbZHIzeq8cQevx3dg7%0AXTe547Nvu+BdvhgLPx1Lemo67Wf0oVbXJpwxaEZuAAAgAElEQVRYdYAyDSvRZkI3VnabxcMboXhX%0A9OHrLd8RFf6MWyevGSU/1qNnoL4XTNJQfR09Tl9H//6aOrpP9jo6rkeLTD/LSpXDashE1HdNf9Pl%0AQ22zuvsWpsPiwWwd9AP3Ltyk7Kc16LZ6JD80HpNj3dBu3gBkCjOWNR+LTC6jy8rhtBjfld+nb0Bh%0AZU7vDeO5suNvNvRdgKO3K71+G4syOoFTy3V1Ysyj5yyuN9wkeQFwmDGTtOBg4rp3RerggMPc+Whi%0AYlDu3JHrZ2yHDsvWlpZXroz9hEmk3bqJtECBXD5pGtXWjiTOP4zjNYdj7mJPjU1jUT2P414OZanO%0A7u+IyeWa5Nq0MqXGduRSn8UkBD2i2ICWlBzpx+V+S4we86drRvA8IIxjdVdg6WzHZ+vHkPwinhs/%0AZ76OFm5ameqjOnCoxwKi7oRToU8LWq0bw+b6o0lPVuHsW4jG3w/k2NCVPLlwmxLtalNjVHueXLiN%0AJl13jLY0/JYEE03+y8tra6b/v5EdsbC1NHp+3H6YiupWCE9b9kTm5ID7ilmoo2KJ25D55qfdl37Y%0Aft6UyEETdOMBTeriunAiqXfvk3on1JBOYmmB89jBaJTJRo81N8XWjEcZEMrNeoOQO9tT7LfJpD2P%0A5fkvmf8P7VvWxmNcD+71mUnS9RCcOjSiyMqx3G7yDanhT7nd6OtM6RWF3Ci5dwHxp66aPA8Wvcbr%0AxgPmDtKNB/SbjDYhNufxgCunUG3Pue0j9SiKRZdhpGxe/Go8oEW3PBkPGLVkPb5Fvfh96Xii4xIZ%0AsuBXnO1t6PlZg0zpdv71P/acvMgv3w3C292Fs9fvMOr79RTzcKVkYQ/m/LqHeGUyexeNwcrCnFW7%0Aj/HN/LUcWzkZmTT/d2X/dfNO9hw8SmFvj/wOJUel135Lov89rtT8BrmLHb6bJpL2PJYnqw9lSuf8%0AWU0KT+rOrS/nkHjtLgU6NqDUmlFcrT8cVfgzPAa1xrVbE251n01KWCRew9pTet1YrtT4GnWiac/v%0AkmvHkuQfyo3aX2HmYk+pDZNIex5L5JqDmdI5tqqF98QeBPWcTdK1EFw6NqT4qjH4NxiGKjzDxF2J%0AhKLzBqFOSjFp3Bl5+xah/+KhLB+0kFsXAqj2aS2Grh7LhMZDicmhrqjVtj5fjO3O45CHWNtnHhtz%0A8nBhxK8T2T5nA2e2H6dQ2aKM2TiFF4+ec2HfaaPF3HbNCJ4GhPFLvRVYOdvh99sYlM/jufJL5nq6%0AWNPK1BnVgd09FvDidjiV+7bAb90Y1urr6RaLBoBEwrpGY0lLVlFvbCf81o1mdY1hhnp6XaNviTdB%0APd1qzQieBYRxVN/WaLN+DMoX8VzP0tYo0rQyNUd14ECPBby4E07FPi1os24MG/R5ADgxbi13dp7J%0A8e9UGfwZvl0aEhsWafQ85FV7qdLgzyjTpSFxJshDXvYdXr4y6rVhPLf/vPyf4/9cfy4c0p8L7X8b%0AQ1Iu50LdUR3YpT8XqmQ4F9KSVXwysSse1UqwxW86KTGJNJrWg7Y/j2BtgzEAtF4xhOi7T1hTewQA%0ATWf1ps3yIWxqM+U/x57Rh34csjJvPRjNs3CS101CYmWHedshaJPiSb/2V+aEMjnmfsNJv3EK1b4f%0AkTp7oGjWC/X9QLQxuroh9fhG1LcuGC22t/Wx3P8RBCHv5H/vJ4Pbt2/ToUMHXFxc2LNnDzdu3GDb%0Atm24uLjQpUsX/P3z9qnwfyMuLo6//vqLli1bsnu3cWd657V6nZsQePIagaeuka5K4+L+szwOCqem%0A3yfZ0tq62FOpeQ32LdxCUkwCcc9i+OPH3dTp2AipmQzf+hWJiYjm701/kp6aTujlO5zbfoK6nRoD%0AULFpNc5u+4tHtx+Qpkrl0A87sHG2o2jlEkbJi3nZEpiXKkbU92vRJCpJe/CE2PV7sOvYKlva1KB7%0ARI6dR9r9R6DRkPTnWTSJShQ+hQDQJCQRtfBn0iOeo01WEbdhL4rCnsgKOBkl1tzYVSyGbdnCBM3c%0AQnpCMsqwSO6v+h2vHk2ypVU42xI0czN3F+Z8U8yuXBEi9l1ArVShVqqI2Hse23KFTRo/gNTLB2nB%0AIqj+2AApSrQvIkg9fQB5zWb/+rvk9VqTdvVv1EHXID2N9EvHSV4xIc8aKI26NOX6qStcP3mFNFUa%0A5/ad5uGdB9Tza5Bjerm5gintxnL3mulXGHkTWbGSyAr7kLJ1NSQnoYl8jOqPnSgat871M2aVaiLz%0AKkzatcwNW1nREqRdOos2MR7S00g9cxSpgxMSR9OeD/LSJZEX9yFu+Rq0SUmkP3xM4pZdWLfLnoe0%0AkFCip8wiPfwhaDQknziNNjEJs6I5lHmpFIdvhxP34xpQmXbFgo8hD1lZlC+ORemiPJ2/Dk2iktT7%0AT4heuxfHLp9mS5tyJ4zHIxeSGvYYNBoSjpxDk6BEUbxQnsRatXNDQk7eIOTUDdJVafjvP8/ToEdU%0A9KubLa21ix1lmlfjr4XbUcYkkvAsllM/7qVyx0+QmskAiHvygrWdZpAUHZ/t8x7li/LgcjBR9yLQ%0AarQEn7iGMjYRt9LGyatdxWLYlC1McIb64UEu9YPc2Zbg19QPtuWKEJkP9YOsaEmkhXxI3vaz7rr0%0A9DGpR3aiaJT75AazijWQehQm7XqGFWnMLZCVqYRq/ya08TFoE+NJ2bIKRd1mIDPtnOyPIQ+OFYti%0A71uIgFlbSU9IJjHsKSFrDlP0y8bZ0po72+E/axu3Fr6+vVtpZk/ubcz+9Lkx1ercmNsnr3P71HXS%0AVWlc3X+OiKCHVPOrly2tjYs95ZtX5/eF20iKSSD+WQx//riHGh0bIjWTITeXU7dHM/ZO/424pzEk%0AxSSwcegyw01Ur/LFiAx+RPj1u2i1WsKv3yUi6CGeZYsYJS+GOnpLhjr6950omrxFHX31NYNPEilW%0AfYeTsnm1yVfk+ZDbrNU6NyL45HWC9WXpxv5zPA16SKXX1A3HFm5HGZNgqBuqdGyA1EyGjYs9wadu%0AcGLJLtSp6bwIfcLNwxcpUqO0yeLPyKxkKcx8fEhcvQptUhLqx49R7tyBZevcy5KiZk3MChdBdSFz%0AWZLa2RMzZnS235uafcVi2JUtzG39NSkpLJJ7q/+gcI7XJFtuzdxC0MKcJ3P5fPUZoT8dIvZaKGql%0AipCl+0wyQaVAhaK4+Bbif3O3kZqQTNz9p9z4+TC+3RplS1u2e2Pu7DzNs+uhqFPSuLbqd0BLkWaV%0AAajQ71OC95zj4Sl/1Ko07mw/zR6/GYYbX6aWl9fWlwqWLkSVz+twcdffRs2LwrcEipLFiF7yC9pE%0AJenhT4jbsBvbL3IeD3g2LsN4wLEzaBKTUPhkvvY4ftWD5P9dQx0TZ9RYc2NZoTiWZYryZO56NAlK%0AVPcjePbLAVy6tciWVmqhIGL+RpIu34F0NdHb/0KTlIx15VI5frfXtP48W7OP9BemzYvUqzjSgkVR%0A/b4+83hArex5eBN5/TakXckyHrB8nMnHA26GPiT4QQQjurbC1sqSwgUL0KPVJ+w+kX0FrFthj6hc%0AqihFPFyRSaU0qOKLvY0VweERhvebVC+Hg601CrkZbepXJSoukRcx2fsT+UGhULD1l6UU8nz/JqnY%0AVPTBumwR7s/ahDpBSUpYJE9WH8Lty+xjS1ILBQ/mbCbhUhDadDXPtp5AnZiMbdWSAGjVGu5P30By%0A0CO0qek8XnkAuZMtVkbqq+XGuoIPVr5FCJ+9EXWCElVYBJFrDuCaSx4ezt1E4qU7aNPVPN96HHVS%0AMjb6PLzk1qsF6gQlypthJo09owadm+J/8ir+p67yf+zdd3zTxf/A8VdGmybdk05oKUNGyxQQWbIU%0AEBkyBGSDuFAERIbIlukXHLgQlT0EmYLKEFllC4Wy2wItdNG9myb5/ZGQrjCbtJTfPR+PPrTJJb3j%0A87l73+c+97nLz1VzbNshoq/c4oUHjI3N7jGJiLMlx8Yc3Rw5uGEfB9b8jSZfQ+S564QdDqVGE/M9%0ArFopOAD3WpU5aIjTKTfiOP3TboJNxOngAW25sPEgsWfDyc9Vc/L7P0CnI7C9Pk5f+eME+z9bSU5K%0ABppcNWG/HUTl5ojK1cFs+TXFw9DXOFqor3F22W7qmihD3QFtufTbQeIMfY0z3/+BDh0Bhr7Gw+Tn%0AqtnY9TNSzbyKYVn2lzS5ajZboAxQvtcOdTo1wc7dkZNrn+xau1JwAB6PWBfqFasLJwx1oaqhLuSm%0AZ/Hv7LWk30lEnZ3LmeV/4hzgiW0lJwA86lTh8vYQ1Fm5qLNyubQtBPfa5mtjK/JxKE7qUQWJuy95%0Ah3+HvBx0KfHkn9mLPKhlibSyGo0gN5v8039Dvhpt3E1yVs80TlApL8/S/R9BEMrOUzVJZebMmbRu%0A3Zrx48fj7u6ORCLB19eXadOmMXbsWORy/QD94cOH6dmzJw0aNKBly5Z89VXBExa///47r776KvPm%0AzaN+/frExcWRm5vLp59+SosWLWjYsCH9+/fn6tWrxs/cunWLnj17EhwczIABA9i5cyc1axZcxF++%0AfJnBgwfTuHFjmjVrxuzZs1GrC5b5B9i+fTu1a9dm4MCB/PHHH+TkFMxej46OpmbNmqxdu5YmTZqw%0Ac6d+dv+uXbvo1q0b9evXp127dmzYULBFwMPybElVgqpy60LRp9lvXYjEPziwRFq/2v5oNVpuX75V%0AKG0ENnZKPAN9AEqsiJKVloFfbX/j74Xf1ul0ZKdl4Vvo/dJQ1KmO+k4c2rQM42u5F69jXdUPiaro%0AU1rZJ86RG3oF0G+X4dj/NdBoyD6m38Yl6asVZJ8oWFJM7uWONicXbWq6WfJ6P47BAWRHJZBfaDnk%0AtPOR2FX3QWZrUyRt+sVbxP95+r7flbDvLD5vtEbuaIvcQYVXzxdJ2Guep38fROobiC45HrILyqC9%0AHYHUwxcUNiXTe1ZB+d5cbGetQTnuS2Q16hnfk/nXQpeZjs2omdjOXI3yvblIfapavAz3BAQFcqNY%0A/bgRFkHVeqYnVh3YsJfk+OT7fp+NnQ1jf5jIj/+tZOnx5XQe8ZpZ81uYLKAm2oRYdJkF9UETeQ2Z%0AT2WwMfHUopU1yiEfkP3zkhLL7+WfOYZ187ZInFxAYYN1q5fJv3ENXZJlnui8x7pWDTQxsejSC8qQ%0Ad+UaVv6VS9Tp3NNnyQszrCiisMa2V3d0Wi25J0s+Kajq3BHy1GTvN+/AuCnPQhmKs6lbDfXtom1t%0Adlg4ikA/pLZFy5R1LJTscwVtrfPAV9FptGQeLZslG72DAogptsR/zIVIvINLtiNetaug1WiLrHoS%0Ac+EGCjslboH6QdvD3+9Ek5dv8m9d3f8fAU1r4Vm7CjIrGTXbN8TKRsENMy0h7RAcQI6J+GBrIj5k%0AXLxFwgPiw919Z/EuFh/ulkF8kPnXQHs3FrIKtUs3riHzfkC7NGi0fgscUxenhToVusx0JEoV0kqW%0AHWB/FsrgFBxAVlQC6tQs42vJoZE4VPNGXuxcSr14i5i/7n8uAXi2rYdjLT+ufveHRfJ7j19QANEX%0Aig7GR1+IxM9En9XHUJ9jCvVZoy9EYmOnpFKgN751A5DJ5XjW9OPTg18y89QP9Jk7EmulAoArB89R%0AqZoPgc1qI7OSUaVhdSoF+nD5oHnaLlnVJ4jRwz4ge3nJGF2YdeuO6NRq1McsHxsqcp/VVGy4c+EG%0APibOJS/D9U/h2HDHEBvcA71JuhXPlgk/oi20fLqjtytpcQX9QYWtDf1/+IhJZ35gwrFvaD685A3z%0AJ2VVswaa2Fh0GQXnkvraVeSVqyBRmjiXrK2x/2AMaUsWlziXcv89gOaW5bc2Lc7JcC6pC51Lqfc5%0Al9Iu3iLufm2SVIJzI/1S9i3/msMrV36i2fpJqCp7mD3P7kEBpEffJbdQO5pw4QbO1byxKpZn96AA%0A7hZaqh6djrthN/Gop++LeD1fg5ykdLptmMzwsB/pueUz3Or6F/mOZpP6MvDYEoZf+IHW84YhVynM%0AVpaybFvv6T1nBLsWbSA7Lav4nygVRZ0a5N+JLdJHzbt0HeuAkuMBOSfPkXte3++WKKxx6PcaaLRk%0AHytoe6yq+2PXtR1JX/5s1nw+iCookLzoeDSF6kP2+XBsqvmW6Gcnb/mXu6sLtgOVOdgitVWiNrHi%0Ap90LQShrVyXh5x0l3jM3k+MB0eGG8YCS7ZLUyx/l+/Oxnb0O5fivkdWob3xP5l8LXVYaNm/PxnbW%0AWpTvzy+T8YCLkdF4uzvjYKcyvlYrwIcbdxLIzC66ekXLBrU4dTGcyzduo87P58CpMHLy1DSura9D%0ArRrWZvfRsyQkp5GVk8f2g6eoWcUbDxdHi5fjUbzZuxv2drblnQ2TbIOrkhNVtD5knI9AZSI+JGw+%0AROyKv42/yxxUyOyU5Bmero9Z9geJOwomYSp8XAHIiyv59L052QYHklusDJnnI1BW80VarAyJvx8k%0AfmXBNo4yBxUyWyV5MQV12srdCZ+P+nBjyjKL5ru4KkFVuVlsbOzmhQgCgquZTH9o4z5S7jM2Fhka%0AzrqZvxR5zcXblZS4km3Xk6oUFEBqsTgdf/4GLibidKWgAOIL9wt1OuLDbuJpiNOXtx4l3bCSqtLF%0AnkYjOxF9/DIZhfp6LSf2ZWTIEt47/wMd5g3Dygxx2j0ogLRH7Gt4BAUU2RbnXl+jUr2C9rJG12YM%0A2DefUZeW0X3tRByqFPSPQn/5m7x0868oVJb9pfMWKgOU/bXDPRKphJcn9mPP/A3otE+2Ar2puhB3%0A/gau96kLcSbqgpfhGBxZtImokILxLXtvF9Q5eeSk6Nu3yH/OUbdPaxSOKhQOKmp1f4GI/WefKN+m%0AVOTjUJy0UmV0aYmQW3BctPG3kLp4glXR9kPmXQ1t4m2sOwxC+c5ibAbNQFazSZE08hqNsRk4DeW7%0AX6LoOQaJo5tZ8vnAMjxD938EQSg7T80klcTERM6cOcOAAQNMvj9kyBBq165NVlYWo0ePpl+/fpw5%0Ac4affvqJX375hf379xvTxsfHo1AoOHnyJJUqVWLZsmWcO3eOnTt3cuzYMapWrcrEiRON6d9//30q%0AV67MsWPHmDBhAl9++aXxvezsbEaMGEHz5s05evQov/32G8ePH2f58uVF8rdp0yZee+01GjZsiKOj%0AI3/9VXIv+BMnTrB//366dOnC+fPnmTJlCh9//DGnT59m/vz5zJs3jzNn9DceH5ZnS7J1siuxP3RW%0ASgZ2LiVnhNs62ZOdXnQgKTNFPwBk52JP2MFzuPq40+rNjsit5fjWqkLTHq1RGZZ2PL//NK36d8C7%0AZmXk1nJav9kRF2/XEks/PimZk0OJSST3fpc5m57h7j5jDFVPb8NpyOvEjJ6B5m7JzojUwQ63ye+S%0A8ssmdHlqE99iPlYu9uSnFD0e6mT9v7G1q/1jfdeFD79DFeBJ+6vLaX/tZ+zrVCHs45/Mltf7kajs%0A0WVnFHlNl5VueK/ocdCmJqJLjCNn/ZdkzhxK/om92AydgsRdf4NO4uSK1fNtydv5K5lzRqK9E4nN%0A0MlgZW3xcgDYO9mTkVq0LBkp6Tg4P96xAMjOyCLq8i12/7yDd5oM4/vxX/P6h31p06fkE8fmILFz%0AQJdZtD7oMvRPa0ntSw6I2bw+CM21i+RfLHkBkb3me3T5ahy/24zTr7uxbt6OrK9nWSTfhUkdHNCm%0AF6vTaYYyOJoe1HOaNA6fA7uwH9CbxAlT0SYVq9MSCfaD+pG2Yq1F8lzcs1CG4uRODmiK1QvNQ9pa%0Ar89H89yFzbgO70HUO7NMtrWWoHSyI7tYjMtOycTWpWQdVjrZk1ssxmUbYpyp9MVd+usUp9bu491d%0AnzPt2kp6f/UeWz/+gbQY8wx8WrnYozZzfGh7dTltDfHhYlnEB5PtkiE+mGiXFD0Gkn/9IppLxdql%0A3Bw0l0NR9BiExMEJVHbYvD4YXX4+EtvHb58fx7NQBoWzHXnF6kWe4dyyfoRzvTCpjRX15wzmvykr%0A0N5nApe5qJzsTfZZTdVPWyd7corV56xC9dnRS39j4rnW9flf18l803cG1ZrVpvPHfQG4dS6cbbNX%0A8c6qySy6tobRG6ax+4sNRIWaZ5uyx47RvQwxOuwBg3wSCYpu/cjdusYseXyYitxnVZmMDRmoTJxL%0AKie7+8YGU+mfa9+Qmu0acvhH/YMKOenZxF2J4ujPu1nQ9F1+//gH2n7Yk4a9TT95/LgkDo5FJsIC%0A6NIMbZKJfobdoMGoL4ahPmv5iYmPysrZrsgEFYC8JziXrF0ckNlY49u7JWfe+Zp9zcagycmj8U9j%0AzJpfABtnO3KL5fneAL1NsfPCVNrclExsDNcTdl4uPNenFUdnr2Vl0w+5e/EWnX8Zi9xGf70Te/oa%0A0YfCWNNqPL93n4Fnw2q0njPEbGUpy7YV4IX+7dBptZz4zfyT6WSO9mjS7tdHNd3vdps2Bv8T23Ec%0A1IvYD6ejSSzoo7pP/ZDkb1agTSm7FS/kTvbkF+tn56foyyB/SIz2m/8eWWevknE8rMR7nqN7E79s%0AKzq1ZWM1PGQ8oFgfR5uSiC4xlpx1i8mcMZj843uwGfYpEnf9Q1D68YB25O34hczZw9HeicBm2KcW%0AHw9IzcjCodikIEfDhJXkYnWgfZMgerVvRt9JS2g8cBKffLOGmaP64Omqf7J87IAuWMvltH93Fi8M%0AncKfR88yf/QAJBKJRcvwLLByti8yGRYg3xAf5A9ZxaLaF++QfuYaaSEXS7wnsZZT7Yt3iP/tX3Kj%0AEsyXYRPkpspgaDetTIy7Fhaw8F0y/rtK+rGCMlSeMZT4tXvJCb9j/sw+gJ2TPZnFypGZkoHdY147%0AmNJucCc8Knvyz5q/H574Edk43T9OK4vlWelkR46JtMXTDf1nIe+e/Q5HP3d2vFuwZcWd09e4dTiM%0An1uPZ12PGXg1qEY7M8Rp5QP6GsXzdr9+yb2+RtK12yReiWbT6zNZ0fwjspPS6bZqAlIrWanz+SBl%0A2V+ypLK8digs+LXm5GRkc/XAk0/0UD6gLhTPz/3SFj/fABSOKtrOGMSpH3ahydXfK/lz3I84VanE%0A6PM/MvrCj7jXqsyeSeab6FuRj0MJNnbocormT5ejL5tEWfQ+mcTeGVlgfTS3LpG9bALqk7uxfnko%0AEnc/ALSJMWjv3iFn40Kyf56MLjsdRfcPQGrZ+v0s3f8Rnl5adP8vfv4/eWomqURF6Wcx+vv7PzCd%0ASqXi4MGDvP7660gkEmrWrEnNmjW5cOGCMU16ejojR47EysoKgFGjRrFu3TqcnJywtrbmlVde4fLl%0Ay+Tn5xMXF8eVK1cYNWoUKpWKevXq0alTJ+N3HThwAJ1Ox6hRo7C2tsbPz4/hw4ezbds2Y5rz588T%0AHh5Op06dkEgkdOvWzeSWP927d8fOzg6JRMLvv/9OmzZtaNGiBTKZjMaNG9OpUyfj9z4oz48qPj6e%0AsLCwIj+P7DEujh+UNOFmLD++/z9aD+jIotPL6TnpTUI2/YPW8JTen99v47+/T/DhyinMPfIdzl6u%0AXD1+0fi+WTzmhX7CtCVENOpG0ndr8Pp2Jta1is6+lbm54PPrQnIvhZO0dLX58vkgZhqrqPfjh2Re%0AjWZfrZHse24EKSev0mj1hMf+N3oyj/Y38k/sJWf1QnSJsaDOQ31oB9o7kVg1vDdwLyH/9L9ob0dA%0Abja5f6xEYueILKCW5bJejLkGj25ciGDWG59y6XgYGnU+5w+dZe+av2jd2zKTVIBHPtZSnypYv9SF%0A7NXfmnxfOUw/uJ/6Xh9ShnUh958/sJu00OTMaLN7zH//lLlfcLtNZ9KWr8Lti8+xqlH0yR6b5k2R%0AWMnJOXjEnLl8sGehDMU9ZpliJn/N5bqvk/D1Oiovm45N7TKcEf84WS1Ffa/XowX1X2/F969NZWbN%0AIWx872u6L3jL5KotT8yM8SHjajT/1BrJP4b40OApiw9S7ypYt+5MztrvTb6f9cM8yMvFfsGv2M1Y%0Aqp9gp1GX0XKgz0AZzHSsa43pTvK5SOIPXnh4YjN4rJj8gKQSCcit5exetIGs1Eziw+/wz7Kd1O/S%0ADIBqL9Smy4Q3+GHwPD6uOZCl/WbR/v0e1O3YuJQleMQMFiL1qYJ12y5krzQdo++RN2gKcivUp8oy%0Avpnna8qlz/pY59Kjpa398vP0XvIemz76lvhrtwGICbvB8jdmc+P4ZTRqDdcPnefE2r1mm6Siz9+j%0AJZNVqYKyy6tkfPvgc6lcmOFY3/uKG7/uITMiFnVyBhdnrcUxOADbqp6l/v6Sf9B8aa/8foSE8zdQ%0AZ2RzdM46lK4OeDXRb+/we/cZXFp/AG1ePsnX7xDy+Xqqd2+O1Np8W8OVVdtq5+pAp7F92PTp8vt/%0ASSk97rXb3RlLuNHkNZJ/WI3n0llYP6cfD7B/vRNIJaRv3m2JbD7QY19/ymVU+XIsNjUqE/nO/BJv%0A29SojKphTRLXmu8G8MM96njAHnJWLSg0HrDdxHjAAbS3w/XjATtXGMYDzLctyP3oHnG8eMeh0+w4%0AeIo1sz/gxIrPWfjBQKb98BsXwvXjnnN+3gLAX99M4cjyWfR4qQlvz11GVk6upbL+THnc+iCRy6ix%0A9ENUNX25MvKLEu/LbG2ovWYKOo2W8E9+NFc2H5Kpx0wulxH4zRhUNf249tYi4+sOreph17AGt780%0AvX2ipVliYlW7QZ3oOa4fX42cR5q5tyIzc1fvl5c+5tv67xAfdpM3Nk01To5Y12MG59cfQJOXT9L1%0AOxycu55a3ZojM0ecNlNf498pv3JkzjpyUzLJSc5g/yfLsfd1w7sstqcso/6SxZXRtUNhzYd14tiv%0AJR+MfmxmPAYAth5O9N0whfiwmxxdXHBP7NVv3yfx2m2W1nubb4Lf5s7pa/T8dbx5r+kq8nEo7pHL%0AIkEbdwvNlZOQr0Zz6RjauBvIqzcCQP3POtSHN+tXZcnJJG/vaiQObkh9TK8Cb17Pzv0fQRDKhmU3%0AuH8M9zq2hSdhnDx5kmHDhgH6bWC8vBsDq14AACAASURBVLzYs2cPu3fv5tdff+X27dtotVrUajWN%0AGxcMEDs4OGBnVzDDMCkpidmzZ3PixAkyM/UzEDUaDRqNhvj4eAB8fHyM6YOCgoz/HxUVRWJiYpHX%0AdDod1tYFs/Z+++032rRpg5OT/qmIbt268e233xIVFYWfn58xnbd3wVLtt27dIiQkpMT3tmjR4qF5%0Avrft0cNs2LCBb775pshrbQguka5pj1YMnDfK+PvN8xHYORedoWnrbE+6iYuDjKQ0lPYqJFIpOq3W%0AmBYwpj/390nO/X3S+Jn2I14lxbC8Zn6umo0zfmHjjIJlHT/78wvj+6WlSUpF5lR0pqbUyR6dVvvA%0APaR1uXmkb/kb+06tcej5CnfnLAVA7ueFz8/zyPz3BHc//w602vt+h7nkJaZhVWxGr5WLvgx5dx/9%0ACS7bGj64tQ7mn+B3UCfpZ7Fenb2W9td/waFuFdIKL6FoZrqMtBJPSElU+jLoMh9eBm1SPBIHF/13%0ApacYZxID+n0aM9OQ2DubNc/3tOjRhpHz3jX+HnkhHHunomWxc7InNdE8F88J0fE07dzcLN9VnC49%0ABYld0fogsXNEp9WiTUsp8rpq+EfkbFqBLtXE6hYKG6zbdCJj+gfokvRPGeVuWY2ic2+sgp9HffKQ%0ARfIPoE1JRepYtAwyRwd9GVJS7vMpIDePrJ1/ourwEravdSZlUcE2ccp2rck5fMxSWS7hWShDcflJ%0AqciK1Qu5k75M+UkPbmtTN+/F8dVWOPXuSOwM0zfuS6Nejxa8Nm+48feY8zdQFVv5SOlsR4aJ9jQr%0AKQ0beyUSqcS4hKfSEB8zHmHArOngjpxau487hpUWrv5zloiQMOr3aGF8rTTyEtNKrHJh/YTxwbV1%0AMP8Wig/XZq+l7fVfsK9bhXQLxgdtegpS+2Ltkr3+3NEVa5eUQz8kd8tK0+0SoEtKIGvJZwXfY+eA%0ARKFEa+FtyJ6FMuQmpqMo1vdTONvptxdLfPRzyb6aFwEDXmJv+8nmziIAjXu0pM+8kcbfo89HYmui%0Az2qqPhf0WQvq8722IONumvHGU3ZaQR8jKToBO1f9k/YvDujA+T9Pcu2ofvJN5Kkr/Lf9KE17t+HC%0A36dKXTZdWgqSEufRfWL0iI/I+e0+MboQ62ZtyD8T8sA05lSR+qz1e7Sg27wRxt/vnI9EVexcUjrb%0Ak2ki35kPiA2ZhWJD435teXliP9a9s4Trh84/MD8p0Xep26npE5enMF1KClKHoitESAz9DF1K0djl%0A8NFYMlb8gjbZslsbPK68xHSsix0Pa0Ob9DjnUm5iGtp8TZFVWbINT8grPJzIjIg1T4aB7MQ0bJyK%0A5tnGSZ/n7GLtaHZSmvEp4HsUznYkXYkGICshlbxC297kZ+WSk5SByt3J5N9Oj76LVC5D5epAxhOs%0A1laebWu3KQM5ufkgMVeisARNsol+t6GPqkm6f79bl5tHxta/sXulDfY9XyH5u9U4vz+Y2LctE98e%0AxGQ/29nQzzYRoyUKa6oun4xUqeDa65PQpJTcntjp1RfJOBqKNrtsJkXoMlNLjgfYGtqljMcdD0gu%0A+pSuhccD7nG2tyMlo+jT2ikZWUgkElwcim6Ns+6vI/Rq14y6gfrxwFYNa/F8nUB2HjpNVZ9KbD1w%0Akl+nv2tcWWVkj3as2nWQo6FXad8kCOH+1IlpyIu1T3JnfV9DbaKNktpY89yvnyBTWnO+21TjqivG%0Az7rYU2fDZ+Teiufqe1+izcmzaP4B1ImpyJ2L12lDGUzVaRtrav4yEalSwcUeU4xlkFjL8Z8zkptT%0AfkJXBvl+oUdrhs572/j7jccYO35UPcf1o0WftszvN41bYZEP/8BjyE5KQ1k8TjubjtNZJuK00tmO%0Au4Y4XfR70/l39lqC3mhDQNt6XNt1skSatEJxOr0Uq6qWtq+hdLYj0UQZANSZOeSmZGJbyXRfw1zK%0As79UGk/DtYOzrztedfy5vK/k9t+PI+sBdSHLRF1QPqQuOFbxoM/aSUTsP8v+aSuNZXSt7o1/yyC+%0Ae/59sg3t1sF5G/ggbBkedaoU3VLrET1Lx6E4XXY6Epui/QmJ0hadTmtidZJUUBRNq0u7i8T2Pqtx%0AqXMhJxOJrWW3FazI938EQSg/T80kFX9/fyQSCREREVSqVAmA559/nvPn9cHg999/55tvviEkJITp%0A06ezaNEiOnTogJWVFf379y/yXcUncXz00UcoFAq2bduGp6cnISEhDBkyBNBPDCn+mcIzwRUKBdWr%0AV2fHDtP79GZnZ/PHH3+Qm5tLgwYNjK/rdDo2b97MmDEFSwnLZAVLatnY2NCvXz+mTp1q8nsflOdH%0A1bdvX9q2bVvkta+6TC+R7viWgxzfctD4e59pQ6lct+jqIf7BgZzcUfIpzFthkSCR4FurClGGCwj/%0A4EAyUzOIi7iDysGW+i8/z9HfDhg/U7tVPcJPXwXAr04AKgdbroToB/ydKrngVd2X8NNXHqus95MT%0AdhW5lztSJwfjkrw2dWuSF34LXVbRfYO9ls4g6/ApUtcVHGudTgeGiVNSJwd8ln1O2u9/k/xd2Syb%0ADpB6NgKlj5t+WwfDQL1j/UAyrt5Gk/Xog0oSmbTIfwGkCivzZvY+tNHXkTi5gcoeDMu8yfyqoY2P%0Ahryix8GqXS+0N66gCS/oCEor+ZJ/Vn/+aeOikHr7F3zA2gaJrQPaZMssyXp4ywEObzlg/H3QtOEE%0ABBWtH4H1qnN0x+NPzGjauTn2Lg7sLbRvuE81X+JvmW/AvDBNxBWkbh76m6fp+vogC6yJ9vZNyC04%0ADhK3Sshr1UPq649N7yH61xRK0GmRN2pOxqyPkEilIC20GJdEgkRm+ZCSd+kKskoeSB0d0Kbqy2BV%0A6znyI2+iK7YXuOuiOeQcO0HmpoKVr9Bq0RVbkUrZ4gWSZpZ8wtBSnoUyFJdz/hpW3u7InB3QJBva%0A2uDq5F4v2db6/fgZGQdPk7z6j4IXdTp0+ZZZKeLclsOc23LY+HunaQPxLrRPMYBPcFUu7Ch5Izcm%0A7AZIJHjWqqL/f8AnOJDs1EwSI2Ie+relMmmRNhdAbm2+djftbAQ2xeKDQ/1AMp8wPlAO8UETeRWJ%0Aq4d+qxPDTQpZQE20d4q1S64eyJ+rh9THH0XPwfrXDO2SVcPmZEx9G3m9pmgTYtDeuQWAvG4jtHfj%0A0CVbdoLHs1CG5HMRqHzcsHaxIy9JPwDiXL8qaY95Lvm+9gJW9io67J9X5PX2f8/h8jc7uPptyaVy%0AH8epLYc4taUg3vaYNhjfugFF0lQOrsoZE/X5tqE++9SqQrShPlcODiQrNYP4iDuoktPRarV41/bn%0Aeoh+9UEXX3dSYvT7zUtM1GezPA1p8FgxunaxGG1jiNGNm5MxsWDiubzRC2QtLXosLKki9VnPbjnM%0A2UKxofO0QXgXO5d8g6sSajI23CwRG3wNseGuITbU6dSEDuP7sLzfbGIv3izy+Tqdm2LrYs+J1XuN%0Ar93bB90c1FeuIPXw0G/7k6YfcLWq+RyamzfQ5WQb00krVcK6Xn3k/v7YDRkKgESpBK0ORfMXSRo1%0A0uT3l4WUc/pzydrFnjzDueTUIJD0xzyX0OrIjIjBsW4VYg03jZR+7gBkR5u3XU0IjcTOxw0bZzty%0ADAPxHvWqknTtNvnF8pwQGol7kD9XNunbM4lUgntdfy6tPwBA8rXbuNWubEwvVymwcbEj/fZd3OpU%0AoUbPFzk6q2CLR+dq3uTn5JEZ92RbJ5Zn29q4Z0uyUjNoYlhJyFqpQCKVULttA6Y2fOuJylNYronx%0AAEXdGqjDb5Xod1f6eibZR06Str7Q2I9OB/kaVC2bIHN0wGtZQX9b6mCH51czSN+xh8S5lluNKCv0%0AOtY+bsic7dEk6+uDql41cq5FoS3WzwbwXzoenVrD9eGfocs1vTWxY4cmJG7Ya/I9S9BG3W88IMrE%0AeEBvtDcvo7leaDzAw5f8c/o2Wz8eUGhVQuN4gHna0PupXdWX2LspJKdl4myYlBIWHkVVHw9UNooi%0AabVaLZpiDzSpDdc6Wq0WnU6HttD7Op2OfI3lH4B6FmScC0fh44bcxZ58Q3ywaxBI1tVok/Whxvcf%0AocvP50KfeSXqg0RhRe3Vk8kMDef6+B8efamcUsoMNVGG+tXIvk8Zqn83Fq1aw5Uh04uUwa5hDWwC%0APKn65WjjazJ7FbbBgbh0asrVoebtA4Zs+ZeQLQXbsvWfNowqxcaOA4IDOWFi7PhRdBzelabdWjKn%0A52QSb5t/fC8uNBJ7HzeUznbGG+ae9aqSeO026mJxOi40kkpB/lwsFKc96vpzfsMBrGxtGPzX52wf%0A9SXxYfo+nk6rQyIBrVqDR50q1OrxIv/OLojTLoY4nfGEcbp4GQr3NSoZ+hrFyxAfGolHkD+Xi/U1%0AwtYfwMpOSfNJfTn11VYy4/QTNm2c7VC62pNmpv7o/ZRVf8ncyvPa4Z7nOjYi5uJNspJKTj59HKbq%0AgtdD6kKYiboA+kkevVd/woWN/xLy5dYin5UYxoylhcaOSzse9iwdh+K0cTeR2LuAjS0YJmdIK/mj%0AS4zRTzIpnDYxBnm9oqtwShzc0NwIA2sbrF7sQf6JXegyDZNvbGxBZYcu1cIPcFXg+z+CIJSfp2a7%0AH0dHR1588UV+/tn0vnT3LuBCQ0MJCAigc+fOWFlZkZubS3h4+AO/OzQ0lD59+uDpqV/St/C2Ny4u%0A+tl5d+4U7N15b2IMQOXKlYmKijKuZgKQnJxMRoY+iP/555/I5XJ27NjB1q1bjT9jxoxh69atRS48%0AC6tcuTJXrhSdiBEbG4vGsM3Ng/L8qDw8PKhTp06Rn0dxeN1earUMpu5LDZErrGje+yU8Arw4vlXf%0AIan/chPGb5wJQGZyOmd2H6Pb+DewdbbHydOFLh/05sj6/Wg1WjQaDX0+G0qbgS8jkUpp1rMVVRvU%0A4NDaPQD41qrC8K8+xL2KJzZ2SvrNHsG5PSe5G2WeTnHepXByL1zFdewwJLYqrAL8cBrck7T1+psk%0AlXf+hE1D/b9L9pkwnEb01W/vI5OiatMUVbMGZB7Qr07g+tEwckKvlOkEFYD0CzdIPRtOjU/7IbNT%0AYlvNG/+3OxP1q/7fsMXhL3BqUvOh35N57Q6Z4TFU/6QPcnslMlsbqn3cm8yIGNIvW+bJtXu0dyLR%0ARl1H0XkgKJRI3H2wavUa+SH6yRmqj79G6q9frk2iskfR8y39HoRyK6xavYbU1Yv80/8AoD72F/Lg%0AF5HVbABW1lh3GoAuKR7tjUsWLcM9+9ftIahlPRq0bYSVwoo2fdrhGeDNYcPFeuOXmzLtt88f6bvy%0A1fm8+elQglrWRyaXEdSiHm36tGNPoUkr5qS5cR1N+BVs3ngLlCqk3n4oOvcmd892AOwXrUBWsy66%0AxARS3+tN+sQRxh/1maPk7t1B5vyJkJ2FOuw/bHoMROLoDFbWKLr1R6fJJ//SOYvk/R711evkXbqC%0A43sjkdiqkFfxw75/LzJ+15eh0oZfsa5XF4C8c+exH9RPvzWOTIpNixdQNGlEzqGCixWZlydSRwfy%0A7zx8woEow/3lXIwgO/QaHh8PQWqnxLqqL67DepC8ZhcAgX9/j7KRfgnurFMXcXu7t357H5kUu7ZN%0AsG1en/T9x8skr6fX/UNgyyBqvFQfucKKBr1b4xrgxbmt+guhWi83ZvhG/QTSrOQMLu4+QbvxvVE5%0A2+Hg6UKbD3pwev0/aB9hIPny3jM06vsSlZ7zQyqTEtgyiKrN63DJDKsuQEF8qG6ID6pq3lQpFB9e%0AfMz4UK1QfAg0xIcMS8eHm9fRRFzBpu9IsFEh9fJD0akXefv0N4js5v+CrEZddEl3SfugLxlT3jL+%0AqP87St7+nWQumgSAVdPWKAd/ADYqJO5eKHoNI3f3bxbN/7NShpQLN0k6G0HQ5DeQ2ymxr+ZF9VGd%0AiVixD4COhxbi+gjLJl/7cTd/vjCWve0nG38ADr+5kIiV+8ye75B1+6jRMpjaLzVArrCiSe82uAd4%0AcdrQZw16+XlGb5wO6Pus53Yfp9P4vtg62+Po6ULHD3pyzFCfM+6mcuHvU7z6ST/s3R1x8XWnzfAu%0AnDBMtA7be5p6nZoS0LgmUpkUv+Cq1O/SjPN/l3xa8kkYY3T/QjG6S29y/zbE6P8VitHv9Cb9kxHG%0AH/Xpo+Tu2UHm3InG75O6eyK1c0CbUHaxoSL3WU+t20+1QrGhYe/WuAZ4cm6rfhC01suNGbFRv8pR%0AVnI6YbtP0H58H1TO9jh4uvDSBz05ZTiXFPZKXps9jN8++tbk4KZGnc8rUwZQrWUQUrmMwBZ1adin%0ATZFJK6WRf/0a6iuXsX/rLSQqFTK/yqh69yFru37Cq+uKlVjVDUKbkEBC714kjhhh/Mk9epSsHdtJ%0AmfiJWfLypNIu3CDlbDjPTdG3SXbVvKk6qjM3V+jPpZcOLcLlEc4lgJsr9uI/pCOO9aoit1NSa1Jf%0A7h4OM/sklbthN4k/F0GzSW9gZafEKdCLeiM7EbZK3/b1+2cBns/r29ELq/ZR8/UWVGoQiNzGmkaj%0Au6HJU3Nzv35f+7DV+wl8tSl+bYKR21jT7JM+pEclEHPyKtmJadTu/xIN3u2K1FqOY4AnTcb34uLa%0Af4xPhZZWWbat05u9y4KXJ7Co80QWdZ7I0TV7CdtzmkWdJ94nd48n77J+PMBlzHDjeIDjoNdJ26iP%0A0b7bl6NooB8PyPnvAk7D39Bv7yOTomrdDGVT/XhA5t8HudVpENG93zH+aBKSSJj+P5KXrjRLXu8n%0AOyySrHPX8Z44GKmdEkWgDx4ju3F3lf6asdb+pdg+r7+Wdu7eGqVhi5/7TVCRWMlR1qhMXlScRfNd%0AmHE8oMvgQuMB3cg/ahgPmLC0YDzA1gFFz7eRuPvoxwNad0Pq5kX+qf0AqEP+Ql6v8HjAQHRJcRYf%0AD6gV4EOdQD++XL+LjKwcIm/Hs2rXQfp0eAGAbuMWcOay/sGtNg1rs+WfE1y9eYd8jYajoVc4fuEa%0ALzWui53Khsa1A/lxyz4SU9LJyVOzfNs/yGVSGtcqw+1PK6jMC5FknA3Hf8oAZHZKlNW88RnVldgV%0A+q2rGhz6EnvDdiXuPVsat/gxVR983u6KNi+/TCeoAGRdiCTzbDh+kwcis1NiU80Hz7e6Er9SXx+C%0AD36FnaEMrj1aoazhx/VRC0uUIePMVc4+P4oLHcYZfzLPhRO9cB0R4yy/jd+/6/ZQp2UwwYax45a9%0A2+IZ4M3RrfqHIBu+3IRJG2c90ne5+1Wi+0d9+WrEXItMUAGID7tJ7LkIWk58A2s7JS6BXjQa2Ylz%0Ahjg9dP8CfAxx+tyqfdTu2QIvQ5xuaojTkfvOos7MISk8hlZT+mHr4YRMYUXzsa+Tn5fPnVNXybqb%0ARnD/l2jybldk1nKcAzx5cXwvQteVPk7f62s0N/Q1nAO9qD+yE+cNZXjznwV4GcpwftU+nivU12hs%0AKMON/WdRZ2Tj2aAarWYOQuFki8JRRZs5Q7l7KYqY09dLlcdHLYOl+0uWVpbXDvd41/En2Qz3S+5X%0AF86aqAtni9WFZoZjELFPfwxaTuxLzH/hJSaoACSFx5AUEcOL43thba/EytaG5mN7khwZy10zraBX%0AkY9DcbqEKLRxN7Bu0VM/IcO5EvKG7ckP1bepNoNmIPXWTwzUXD6OxMYO+fOdQGaFrObzSD0qo7l8%0ADPJykHlVxarNG6BQgUKFddv+6O7eRhtT+hWdH+RZuv8jPL10/09+/j95alZSAZgyZQr9+vXjo48+%0AYty4cfj6+pKSksKePXtYvHgxTZo0wcfHh9jYWGJiYrCysuKLL77Aw8ODuLj7X2D7+PgQGhpK+/bt%0ACQkJ4cgR/Y2ouLg4KleujK+vL8uWLWP69Olcu3aNv/4q2FOuRYsWuLi4MH/+fCZMmEB2djbjxo2j%0AatWqTJ8+nd9++42uXbsSEFB01ma/fv349ttvOXz4MFWrlrzQ7NWrFytWrGDz5s107dqV8PBw3nrr%0ALSZNmkTnzp0fmmdLunM1ip8//JI+Uwfj4uNOzPVolg6fR1qCfna10l6FR4CXMf3qyT8yYM5IPj+0%0AFE2+hhPbDrN10ToAcjNzWPb+YnpPHczrUwYRG36bb4bNJSVOv7xhyKYD+NSszMStnyOTyQjdf5q1%0AU38ya3lixszGY8aHBBxchzYzi7QNfxhXS7Gu6odUpQQg5ZdNSKzkeH83C6m9LerbccR/tpjs4/qb%0A7g49O4JWi22HoqvqJHy2hPQd5r/xUth/wxdTd9FI2p7/nvyMbKJW7OXWL/qLcLvqPshtbQCo+lEP%0AAsf0MK4G9OL++eh0OsKXbCFi8RZO95/HczMH0urYlyCB1P/COfPmAnRqy6xgUFjOqoUoXn8H289+%0AQZebRX7IX6iP6vfzlnr4IlHoy5C3ezUAyrdmILG1RxsbRfaP09Cl6p+201w8Se6OX1C8/g4SO0e0%0AUdfIXj6rTLZeAoi+eotvPlzMwKnDcPPx4Pb1KBYOm02qoX6o7G3x9C+oH1/sX4qbjzsyuQyJVMKK%0AKxsBGNf2PU7vOcHKGcsZMmMkbj5upCSksGLGck7+abltWzKXTEM1YhyO321Gl51F3t7t5O3RX0zI%0AfCobn8bWFd9aIjcHsjONWwtkfT0L5ZvvYD93GVhZo42KIHPexEdarrm0kiZNx2nSOLx2bUKXmUXm%0A7zuMK41Y+VfWPwUMpK/ZCFZy3P73ORJ7OzR3Ykmes4jc0/8Zv0vmqp+oqE0s22Xun4UyFBf9/ud4%0AzRlNjWOr0WZkk7x2l3G1FEWgH1JbfZkSf/odibUcv5+mI3OwJS8qjjuTvyIrJLRM8hl/NZpNHy7l%0Alalv4uTjRsL126wZvoiMBP0TBgp7FS4Bnsb02ycvp+ucYXx0aAmafA3ntx1l3yJ9PXb0ceOD/QsB%0AkFnJqdy4Js2GvUJq9F2+avcxB5duQyqT0u/Hsdi6OpASncC2ST8RGXLRbOU5N3wxtReNpI0hPkSv%0A2EuUIT7YVvdBZogPAR/1oGqh+NDcEB8ilmwhcvEWzvSfR82ZA2lRKD78V0bxIeurGSiHj8Xhm9/0%0A7dL+HeTt1dcHmXdl42ojJVYTyctFV6hdyln7Pcq3PsHhqw3ocnPI27+dvL+3WDz/z0oZjo38koYL%0Ah/Nq6FLy07OJWLmPcMPkAodq3sa+xnNjulPrw27G/ZLb750LOh2XvtzG5SVbyc/ILvHdOfEpJl8v%0Ardir0az+8Gu6TR2Ei48bsdejWTZ8AemG+mxjr8KtUH3+bfIyes8ZwaeHvkKTr+HMtiPsWrTe+P66%0ACd/Te/ZwJu9fjFar5fiGA+z9Vn8cT24+iNLBljfmj8LRy4XU2GT2fbedE7/9i7lk/m8aqrfG4fiD%0AIUbv2U7e348fowEkToZlclPKNjZU1D5r/NVofvtwKZ2nDsTJx43467dZXSg22NircC10Lm2b/BPd%0A5gxnnCE2hG47yt5FGwCo1b4Rtq4ODFg2tsTfmVFzCJf3nGbXzFV0mT4YJx83MhJS2DVjJRf/Ms+E%0AJ4DUadNwGDce981b0GZlkr19O9lb9eeSvHIVw4opWrR3i94I0uXkoMvMNG7/47RgEdb1gkEqQyKX%0A4/GX/lgmfzwedahl4/apEUsIXjSCjqHfoc7I5ubKvdz4Rd8m2RWKb9XH9KD6mO7GNqnVvnmg03Ft%0AyVauLdlC5PK/sHKxp8mqj7GyU5Jw6AKn3/7aInn+a9RXtJk/jCFnvkGdnk3Y6v1cWKGffORczRsr%0AQ56jDoRybP5GOn43GqWrA/GhkfwxeBGaHP0NyBt7znBk1lrazBumf/9cBDsHL0Kn0ZIZm8wfQxbx%0AwsS+NBr9Gpq8fK5sOsTxBeab0FiWbWtqsW1+czKyycvJK/F6acSNm4X7tDFU+Wc92sws0jf+YVwt%0AxTqgYDwg9ddNSKys8Fw6G6m9Lfm3Y0mYvpicE/obMZqcok+x6jQaNEmpaNOKLsFuCZFvz8dv3rsE%0AnV6BJj2Lu2v+5O5K/WRwm2q+SFX6c8u1bzusfT0IDi36YE3SlgNEfaLfwljmbI/ESo464QHbjFpA%0Azsr5KHq9i+20Fehyssg/9ifqo/oyFBkP2KWf9KMcNbNgPOCHqYXGA06Qu+NnFL3eKxgP+GlmmYwH%0AfDFmIDN/2ky7d2Ziq1TQu/0L9O2g36r3xp0Esg3nyPDu7cjXahnzvxUkpWbg7e7MtJG9aFq3GgAL%0ARg9g0eod9Jm0mFx1PjX8vFg6cQRO9rb3/dtlqeFLrwGQb1j95d7vZ/7ZXm55KuzyiEUELnqb50N/%0AQpORRezKPcT+YrgBVig+ePRri42fB00v/Vrk8/GbDhI+/ns8+rVF4ePGC5FF60vUks1EL9ls0TJc%0Ae2shAQvepsG5n9GkZxG/6m/iftWXQVnNF5mhXXJ/oy0KPw8ahRWdDHd3879EfvwdeYZVqe7R5anJ%0AT80kP8ny4zK3r0bx44df0m/qUFx93LlzPYolw+cWGju2pVKhsePP932Fm687Upl+bOzHK/px40lt%0AP6BZ95YoVAqm7VhQ5G/cjU5gcrsPzJbnHW9/RYd5w3j79DfkpWdzbs1+zq7Ux2mXat5YGdrSG/+G%0Acnj+Rl79djQqVwdiQyP5ffAi8g0ThXZ9+B1tpg1gyL75SCQSEi7dYsvghcZVKX4fsohWE/vS9H19%0AnA7bdIjDC80Tp3eN+oq284cx/Iy+DBdW7+e8ib7GrQOhHJ2/kU6F+hrbC/U1/hixmFbT32Tgv4uQ%0AKayIPnyBHUMWGSdsvXNN/xCx1Ep/66hqx0YAfFd9WKnLUBb9JYC3ipUhwFCGH81QhrK8drjHzt2J%0AxEjzrLy9/e2v6DhvGO+YqAuuxerCofkb6XqfulC3T2t0Gi3VX2lc5Pv/nrici78f4ffBi2jz2QBG%0AHPwCJBJiz4bz+9Av0Jrpmq6iH4fi8v74Aet2b6IcuRDyssk/f5D80AMASF08wUp/XHSZqeRu+wbr%0ANn2xatoFXXoSuTu+Na6UkrvjRQWokgAAIABJREFUW6xa90U5ZBbI5GiiLpO79RvK4tb3s3L/RxCE%0AsiPR6cpwuvgjiI6OZunSpRw5coSUlBRUKhV16tShR48edO7cGY1Gw4QJEzhw4AAuLi5MmDABjUbD%0AlClT6N+/P4GBgXzxxRfGSR0AR44c4bPPPiMpKYmWLVsyY8YMRo0aRUREBH/++SexsbGMGzeO2NhY%0Ann/+ebp06cKkSZO4fPkyAJcvX2b27NmcP38eOzs72rVrx6RJk4iJiaFTp05s3bqVWrVqlSjLmDFj%0A0Ol0fPzxx7Rr145du3YRGFiwFOLu3bv56quvuH37Nh4eHrz55pvGLX0elmc3N7cn+vcd5d/7iT73%0AtPhYZfkLLUu7nljx985rMahs9q62pJEbn6qm74l81/zJ9/p9WmRESB6eSLC4tLvK8s5Cqa3XWHbv%0A5LLQItvyE0IsrWlHsfTm02DPXs+HJ3qKHVFU/LowrWnZPaFuKccOVCrvLJTaYeVTs3DoExsdcLu8%0As1BqJy55l3cWSi3KSvbwRE+5a7L8hyd6yo22L99J2eaQmlrx+93V+5R3DkpP3n94eWeh1GSV65Z3%0AFkrtRN0J5Z2FUpNLK/4Ns++tK/64TF1txW9brSv+MCUVvbd0R1bx67OTtuJf/6Q8A+3q5DH25Z2F%0AUtPetuz2X2XFbmHZPPgllI0J/v3KOwtlYsGNdeWdhTLzVK2kAuDr68vcuXPv+75UKmXx4sUlXu/c%0AubPx/3v27FnkvRdffJF9+4qudLFx40bj/7u6urJz506srPT74m3evJlKlQoGZZ977jlWr15d4m9W%0ArVq1xJY9hS1ZssT4/6bSderUiU6dOpn87MPyLAiCIAiCIAiCIAiCIAiCIAiCIAiCIAiCUJFU/KmV%0AZjBkyBAmTZpEdnY28fHxrF27ltatW5d3tgRBEARBEARBEARBEARBEARBEARBEARBEJ4ZYpIKMHv2%0AbJKTk2nRogXdu3enWrVqjB8/vryzJQiCIAiCIAiCIAiCIAiCIAiCIAiCIAj/b2n/n/z8f/LUbfdT%0AHvz8/Fi+fHl5Z0MQBEEQBEEQBEEQBEEQBEEQBEEQBEEQBOGZJVZSEQRBEARBEARBEARBEARBEARB%0AEARBEARBECxOTFIRBEEQBEEQBEEQBEEQBEEQBEEQBEEQBEEQLE5s9yMIgiAIgiAIgiAIgiAIgiAI%0AgiAIgiAIwlNHi668syCYmVhJRRAEQRAEQRAEQRAEQRAEQRAEQRAEQRAEQbA4MUlFEARBEARBEARB%0AEARBEARBEARBEARBEARBsDiJTqcT6+P8PzK9yoDyzkKpeGkk5Z2FUvNT55d3FkrNRZZX3lkotT1W%0AyvLOQqm1zc0t7yyUmlpX8et0uqTi75xnq9OUdxZK7aq1dXlnodTipRW/S9Y+L6e8s1BqUknFPw6X%0AJKryzkKphVtpyzsLpdZNnV3eWSiVhHxFeWeh1K4oKn6MrpNb8a8d4mUV/zgkVvwicEVa8a/humTL%0AyjsLpaak4ve7Y2QVv9/tr634fdZnQZMLC8o7C6X2Q4PPyjsLpXZaVrH7rADeVPx+awYV//qndn7F%0A7zDFySr+eIANFX+staJ73T6hvLNQalmZFb+/BxAUuaO8syCY0Vj/N8o7C2XifzfWl3cWyoxYSUUQ%0ABEEQBEEQhKeGmKAiCIIgCIIgCIIglCUxQUUQBEEQylbFn94qCIIgCIIgCIIgCIIgCIIgCIIgCIIg%0ACMIzp+JPJRSKEyupCIIgCIIgCIIgCIIgCIIgCIIgCIIgCIIgCBYnJqkIgiAIgiAIgiAIgiAIgiAI%0AgiAIgiAIgiAIFicmqQiCIAiCIAiCIAiCIAiCIAiCIAiCIAiCIAgWJy/vDAiCIAiCIAiCIAiCIAiC%0AIAiCIAiCIAiCIBSnLe8MCGYnVlIRBEEQBEEQBEEQBEEQBEEQBEEQBEEQBEEQLE5MUhEEQRAEQRAE%0AQRAEQRAEQRAEQRAEQRAEQRAsTkxSEQRBEARBEARBEARBEARBEARBEARBEARBECxOXt4ZEJ5OdV5t%0ARqv3u+Hk505iZCz75m8g/NB5k2mVjrZ0mTMM/2a10Om0XNt/ll2frSA/V21ME9yjBV1mD+Hkyj3s%0Anb+hyOdbf9iTBn1ao3K2I+X2XQ5/u4PQLYefOO92Pq60+HwolRoGos7MJXx7CMfnbgSdrkTausM6%0AUmdwB1QeTiReusXRaau4e/4GAMOv/1wivdzGmu29ZhNz7DIADUa/Rp0hHbG2tyHu9HX+/fgnMqLv%0APnHe78fG142684bh1Kg6mswc7mwN4cqcdSbLJFMpqLtwBD69WvLvi2PJvH7H+B2tj/yvZHoba/Y3%0Aep8cC+S7MGsfdwLmvoVdwxpos3JI3HaYW5+vNlkGj4Ed8XqrK9aeLuTciCV60XqS/zpZIp0qqCpB%0Af8wnYvy3JGz8x2x5rf1qM1oYzv+kyFj2z99AxH3OfxtHWzrPGUYVw/l/ff9Z/ix0/leqXYWXpw2k%0AUu0qZCamcWbNPo4t22X8fKOB7Wk67BXsPZ3JiE/h9Jp9HPtR/77MWk77yf2p1aUJ1iobEiNiOPDF%0AJsIPnHvisil83ag6byT2DWugycrh7tYj3JyzxuRx8BzUEe+3umDt5UJ2ZCxRCzeSdO84SCT4ffQ6%0AHm+8hJWLA5mXb3Fz1mrSjl964rw9ThlqzBuJg6E+xG89QsSctSbL4D2oA76jXkVhKEPkwg0k/nnK%0A+L6VuyO1vn4fl5fqc7Byf7SF2i1LUvq6ETRvGM4Nq5Gfpa/Tl+asv2+dDl4wAt9eLfinxTgyDHX6%0Ansr9X6L6mO4o3BxJu3SL0E9+Ju3CjTIpR2E2vm7UmDcCR8Nxidt6lPAHHBe/UV0KHZeN3C10XCzF%0AzseVlnMK4sP17SEcn3ef+DC0I3ULxYcj0wviA0CVDg1pNqkv9n7upEbGEjJrLdGHLgDgWqcKzaf2%0Ax62uP5pcNdGHwzg6YzU5SelPnPfarzajZaG4/LB2qUuhdumaiXbplULt0ulC7VK9Xq14beFINHn5%0ARb7z1z6zuHMuwtgu1S7WLl0vVbvkTtW5I43x4e7Ww9z83HS7VGlQR7xHvoq1lws5kbHcWrTBGB8k%0A1nL8pw7CtWtzZLY2ZIff5taC9aTs/++J8/YoKlJ8K8zWx5UX5g7FvWEg+Zm5RG4L4dR9+ku1hnWk%0A1pAOKD2cSL50i+OfrSLRUB9s3Bxo8tkAvFrWQaaw4ubuUxyb8iuaHP355lzLjybTBuAaHEB+Vi43%0A/jjBqdnr0Ko1ZilH3Veb0ea97jj7uXM3MpY9C9Zz/QF91tfmDCOgaW10Oi1X9p9l57RfC+rGc350%0A/nQg3sEB5GXmELb7BH/NXYtGrSGgWS2Gr5+KOjevyHdu+ug7wnYdN0tZrH3cqTL3Lewa1kSTmU3S%0AtsNEzzV9LrkPfJlKI/XnUu6NWG4vWk/K3ycACFg8GteerdHlF/wba3PV/Ff7TbPk80HM0WcFUFZ2%0Ap/bswTg/XxN0OpJPXeXS1FVk3YyzeBnsfVxpO3soXoZYcWVHCIfvEyvqD+1IvUEdsPVw4u7lWxyY%0Avor4QrHinqodGtJt+Vh+6zOH6GOW7yvZ+LpRa94wY0yO3RrCtQcch1oLR+DdqyWHXxxLVuHj4F+J%0AmjMH4mQ4DnfW/8vVWaZju7nZ+rjSZO5Q3BoGos7K5ea2EP773PRxkKsUNJ0/jIDXX2R7q49Jux5T%0A5H2X4ABafvc+OUnp/NV1usXybO/jykuzh+JpOHeu7gjhyH3OnXqGc0fl4UTi5Vv8+4Bzp+vysWzq%0AM4fbxy7h3aQmPVZ/UjSRRIJcYcWXlS1Xxxu9+gKvvNcTVz8P4iNj2LZgLZcOhZpMq3K0pd+ckVRv%0AWhudTseF/WfYOO1n1Ia29rkWQXQd/wZe1XzJSEpj5+KNnNhyyGJ5VxrbpWrkZ+YQszWEyw/odwct%0AHIFPrxYceHGcsV1S+rrR+sgXJdPbWLO/0WiyLXwtXVxF6HcXZ+vjyvOGOp2flcuNbSGcfUCdbmKo%0A0zuK1WlrZzsaTRuAV5sgpHIZcccuc/qzVWTdSbJ4Gcx1LS2xluP/2SDcur5g6LPe4eZ8y/dZzVmG%0A8hwPeFRHjp9m0qxFNGkYzKKZk8o1L/Y+rrSeo48PeZm5XNseQsh94kPw0I4EDTb0LS7d4tD0VSQY%0A4kOPjVPwbFwdnUZrTJ8SEcP6l6cA4B7kz4tT+uEeFIA6K4dzP/3Jfz/sKvE3zKnJq8159b1euPl5%0AEBd5h00L1hB26P7Xhv5Bgbz99UdkJKczu0fR49K48wu8Nro3HlUqkZ6Uzomdh9m8cC3aQuU1h6Bi%0A1w9/P8L1Q9VC1w87Cl0/BLxQm44T+lKpui+5Gdlc2X+WXXNWk5eZA0DTN9vTfFgnHDydSY9P4cSa%0AfRxe9kep8t/g1Rfo+F53XPw8SIiMYceC9Vx5QEzuPWcE1ZvWQqvTcXH/f2ye9gvqXDWNe7TkjXkj%0Ai6SXSKSkxiUxs+UHRV63VimYvOcLroaEsXb8d6XKf1mN27vUqkzzaQNwCw5Ak6smJuQSR6atIjsh%0A9YnzXlbjMgBNhr5M44HtcfR2Jf5qNLsm/0xMobG+Gu0b0m7SGzj56seu98xeQ8ThC49cFgcfVzrM%0AHop3A327dHlHCP/ON30cGg7pSEPDNU/C5Vvsm76KOENe5AorWn3Sl5qdm2ClUhAbGsH+mWu4ezXa%0A+HnPoAC6fvM+2UnprO4x/ZHz+DTk38bJjrZTB+DfKgiZlYyo45fZN30V6THm73fIvTxwm/o+NsG1%0A0GZlk7H7X5KW/GyyTM7vDMC+x8vInBzIvxNP8vINZOzYB4DUwR63iW+jatEY5HLyrkaSuGgZuReu%0AmD3PxVn5uOM98x1UDWqizcohdcdBYhesNFkGl/6v4Da8G/JKruTdjCFuyVrS9+jHViQKa7wmD8Wh%0AQzOkdipyw6OIXbSKzCNPPvYoCMLT6ZlfSaVPnz58/fXXZfb3atasycGDB8vs71mCZ+0q9PhiFHvn%0Ar2dhw3cI+WkXfX8cg4Oni8n0XeePwFql4NsOE/ixy6e4VfOhw6R+xvc7zxpC0yEdSb2TWOKzzYa9%0AQr3XW7Bq4Dzm1h3BgcWb6f7FKDzrVHni/HdcNoas2CTWNR/Lzn5z8X+lMUEjXimRrkr7BjQe+zr/%0AjPmelQ3e5ebe/3jl1/HIlQoAllcbVuRn5xtzSbsVT/zZcADqDG5P9Z4vsqP3HFY1HE3ytdsEv9Xp%0AifP9II1+HktObDIHmnzA8d5z8Oz8PAEm/tb/sXfW4VFdWx9+4+5K3EiwhASHElyKtbgULVpa3AvU%0AcL1YcSnuXqQUd4coJCEGxEMS4jqZ748ZhsxkAkmYSS/36y/PeZ7MOfucWWv22kv2WXttLSsTvri4%0AWCpgfYe8mDdccBwidQRO3kza4xdKT1ABcN8+g4KEFPyajuV5v18x+bIx1qO6lmpn2rkJDrMHEzFl%0APY9qDiFhxzmqb5qGloOVdEMVFVyWjEEgDvwUBatajny9cgxXlh5kZb2x3Nt2jj5bJmFQhvx3XToS%0ADV0tNrWfwTax/LcVy7+6lgb9d0wj+s4zVjcax/Fx6/ji+6+o8WUDADw61KfV1N6cnLSBpbVGcnra%0AFlpN7YN7+/oAtJ3VH5u6rmzv9jPLvUYTdPI2fTZPQs/CqNL81dg+nYL4VB43/oHgPr9h1qkRNqO7%0AlGpn1qUxjnMG8mLyBu57DCN++3k8tkxBy8ESAJsxXbH8pi3PBi/mfq1veXvNnxp/zEBNX6fStJUX%0AdXZMJz8hlXuNxuHfZx7mnRthJ4cH8y6NcZk7kJBJG7jlPoyY7eepvWUK2o4iHvRqOlD/ryUUfkLi%0AQGXRYPtk8uJTudx4Ivf6LMK6U0NcyhjTLf5ehLBY/qSMZTsfPGb04fGYtVyoM4bEv5/gPrmHssmX%0Aizo7ppGfkMqdRuN42mc+Fp0bYj+6c6l2Fl0a4zr3G0ImbeSm+7fEbD9PnS2TJf2iTHTcMonshFT2%0AfyGyD85fNsCrDPvQcEovrkzaxK56IvvQ6Y/39sGslgOt/zOaO/P28UedMQRs/4sGU3qiqq6Gipoq%0AnXdNI/FpBLvq/cChtrPQMTfEd+GwStNtVcuR7ivHcHnpQVaI9VLfD+ilbmK9tLH9DLZ2mYuFjF4a%0AsGMaUXeesarROI6NW0fzEnoJ4OX9EBZ5fCt1xPlHAiK9ZFvXlW3dfmaZ12gCFaCXPLaLxvSTJt8T%0A3Pc3TDs1ptpoOfahSxMcZw8ifMp6HtQYSvyO83hsniqxD45zB6PvU52ATjO4X2MIycdv4rFtOhoW%0AxpWmrTz4XOybLNpsm0ROfCpHm07hQv/FOHRqQO1RpceDfXsffKb24sbETRz0/p7XF5/Sbtf78dBy%0A/Q9omxlwqv1sjn0xFV1LYxr+9A0gesnUYd9Mkp9GcND7By70W4xDh3p4fl/696kMrGs50mvld/y9%0A9CCL63/HnW3n+Gbz5DJ91u5LRqGho8XaDjPY0HUOFm42dJwlGhuauloM2z2L137hLGkwlj8GLaZm%0A+/r4jukmuT8tJpnfPIZJHYpKUAFw2zaTgvhUApp+R2j/XzHp1ASrUd1KtTPp3AS7HwcTPeV3ntYa%0ATOKOs7jKyFLcmiM8du0nOaoiQQUU47MC+GyZSOHbbK7WH8fVBuMpfJuN9+YJctsqGt22TCI7MZUd%0Azadw7JvFuHVsQL0RpceGSzsfmk7pxYXJm9hc73siLz2lewlb8Q7qOlq0+mWQ5GVFVcB7xxTyE9K4%0A1WgCj/ssxLJzQxzL6IcmFxeDnH5QUVOl3t4ZFL3N5lajCdxr/yOmzWvjNLa0z6UMtNguiulONp3C%0A5X6Lsf+yATXl6CgdK2M6X1hQ5gsspx7NaLl9IhlRCcommS5bJpGVmMrO5lM48c1iXDs2wEeO7Di3%0A86GJWHa2imXnqzJkp4WM7MQ9CGW9+3Cp48HqE4T9eU9pfNnVcmTIyh84uXQ/M+qP5PK2M4zePA3j%0AMnTtwCXfoamjxfwOU1nSdRbWbrZ0nyXSQRZO1ozdPpP7R68zo94Idk35nd4/D8PJ201p9NffMZm8%0AhFSuNprI/T6LsPqAXmp+cZFcvZQb84a/HIdKHQHiWLqqE1Tg8/C7ZeErHtOnSozpGmWM6U4XFpRp%0AH5quHo22hRFn28zidPNpqGmo02TVaGWTDygulnaaOwgDHzf8v5zJPY+hJB+7SY3t05TusyqSh39y%0APqA82LHvCItXbcTR3uafJgWATuI4dPcXUzg1YDGuXzbAW04c6tTOh0ZTenFp0ia21/ue6EtP6Spj%0AH67O3M6m6sMlx7sEFS1jPb7aM4PEpxH8UX8cpwcuxXNIO1y7NFIaX/a1nBi5cjxHl+5lQv1vubDt%0AT8ZvnoFJGfahyde+jNs0ncTo+FLXHOu4MHLleI4s3cPY2oNYPXwhX/RqTdship1nrSaOHy4sPcii%0A+t9xe9s5Bn4kftDU0WJNhxmsl4kfDCyMGbJjOg/3X2FB3VFs7v0rjg3daTelNwA1OzSg3dQ+HJm8%0AgXm1R3Bs+mbaTe1DTfGcX2VgW8uRgSvH8ufSA8ypP5qr284yYvMUjMqgv/+S0WjpaLG4w3RWdJ2N%0AlZst3WaJYrVHJ24yzWOI1PHg6HWeni3tU3Se3ActA8WM76qYt1fVVKfL/pnE3X3Obu/vOdJ2FjoW%0ARvgu/rbSdFflvIxnj+a0ntqHMzO3scxrNE8PXGXAH9PR0NWS0PL1yjH8PW8vy7xGc3/HX7Sc0gtV%0AdbVy89N98ySyElLZ7DuFwwMXU71jAxrI8Vtd2/rQfEovzk7ZxPr63xN+6Sm9/piGxrv5gNkDsGvk%0Awd6ev7Gx8QQyYlPosWWS5P5a3ZvRffNE0qIV64tXFf2dV45G19yIPzrMYmtLkd/RaYVy/A7r1T8j%0ASEzh1ZdDiR85C722zTAaXHqO12hQDwy+akf86NlENelJ6vrdWC6YimYNVwAs509BVV+PV91G8rJV%0Af/KDw6i2fh5UQD4qC8eNsylKTCG05SiiBs3FsGNTzId/Vaqd4ZfNsJ45lJgZa3nmPYCUXWdwWDcT%0ADXvRnIbV5G/QbVib8J7TeOYzgLSjl3HaMhc1s8rPPf6L/w0I/5/8/X+CUpNUevbsybJly6TOBQcH%0A4+Hhwd9//y11fvfu3TRv3hyhEldlrVu3jho1auDp6UmdOnVo2LAhQ4YM4fTp00r7Tlns3LmTbt26%0A4ePjQ926denduzeXLl2SS6Psce+e8iaeSqJe/1a8uObPi6v+FOUXEnjyDkkhMXj1+KJUWz1zQ2p0%0AaMDlZYfIScsiM+ktN9aewLtPC4ljlB77hh195pGTklHq/oTnrzg2YT0pkfEIi4U8O/eA/MwcLKrb%0AVop2cy9nzGo5cG/RQQoyc8mISiRgy3lqDmxdqm3NQW0IPXyDpKcRCPIK8d94FoRCHNv7lGqroqpC%0A84XDuL/woGRlsNfozjxcdoT0yHgKs3K58/Me7vy8p1J0fwhGdV0wqO1IyPz9FGXmkhOVQNSms9gP%0AbluqraaZASHz9/Fi+dGPPldNTxuPn77h2ZydCqdZFnperujVcuLVwj0IMnPIi4onfstprAa1L9VW%0AVVuT14v3kvUwBGGRgOQDlxFk56Jf312qndXQjhRl5pATHKVQWn36tyL8mj/hV/0R5BcSJJZ/zzLk%0A36NDA64uO0RuWhZZSW+5ufYEdcXyX72tD2oaatxcd4LC3HwSgqJ5evAqPgPaAJCRkMbxH9aJXv4K%0Ahbx+GMqb8FgsPewAiL7zjDMztpCZkIpQUMzTQ9fR0NbExNGqFC3lgX5dV/RqOxG9YK+4HxKI23ym%0AzH54uWgfmQ9DERYJSDpwBUFWLgbifhAKion+bTe5oTEIC4qI3XAaDVMDdGs4VIq28sKgrgv6tR2J%0AnC/iITcqgZhNZ7AZ3K5UWzVtTSIX7idDzEPCfhEPhmIeNMwNeTZmFfF7L5W6V5kwquuCYW1Hni84%0AQFFmLtlRCURuPofjoDal2mqZGfBs/n5Clx+R+yzXsV2I2HiGt08jEOTk82LNSR6NWKVsFkrhXb9E%0AzN+HIDOX3KgEXm06K7dfVMX9ki7ul/j9VynKysWofnWl0mjxzj4sFtmH9OhEAraep+Y3pe1DrYFt%0ACDlygyQ/kX3w23QWeG8fPEd8yYvjt3l9LQBBfiGhh25wssc8iosE6Foao2dlQtixWxQXFJH/Nouo%0A8w8xr+NUadp9xHZZVi+VZZc9OjTgSgm9VNIul6WX6g0oLX/yEH3nGX/K0UumldRLenVF9uHlgvf2%0AIW7Ln+XUSyL7YCCWnfRbgYRP2UBBfCoIiknafxk1HS20nSpHW7no/4zsW0mYeTljWsuBR4sOUij2%0Al4K3nMddjr/kMagNLw7f4I3YXwoU+0v27X1Q19WiWrOa+K0+Sd6bDPLTsngwbx9uvZujqqGGjoUR%0AMVf9ebriGMUFRaRHxPPy3EOsGtdQCB8N+rUm7KofYdf8KMovxP/UbRJDX+Ndxtio2aEBF5cfIict%0Ak8ykt1xbd4J6fVqiqq6GvrkRYdf8ubLqKIKCIt5ExBF8/gFOjRRD68eg6+WKbi0nYhbtRpCZQ35U%0APAlbTmMxUJ4saRGzZA9Zj0Sy9OagSJb06rnLeXLVQZE+q2EdJ+JP3kWQk48gJ5+4E3cwrFP5JPby%0AwsrLGYuaDtwU24q30Yk82XYeTzm2wnNgG4IP3yDBLwJBfiGPNp1FKBTi0k46lmg6uSevbgeTW0VJ%0AsYZimxxWoh9ebjqLnZx+0DAzIGz+PsLl9IOumw161W15sfgQRZm55MWmEL70MLYDy2cvPgWmXs6Y%0A1HLg6UKRjsqMSuT5lvO4DSrdD1pmhjxZcICAFcfkPktNW4O/uv5KytMIpdJsKZad2yVk5+m289Qp%0AQ3aeHb5Bolh2HpchO00m9+T17eAPVmIzsDHDZ1Qnbi08oHCe3qFZv7YEX31K8LWnFOUX8vDULeJC%0AX9Goh29pesyNqNuhIaeXHyA7LZP0pDTOrztG0z6tUFVXo6ZvXdLiU7mx92+KCoqIeBTK3UNXaNq3%0A9O+kCLzTS8/nHyihl87hMLi0HIv00n7CyvC7S0JNT5saP31D8JxdyiD7g/gc/G5ZvBvTfiXGdMgH%0AxvTTD4zpnLhUnszbT35qFgVvs3mx5zKWDZVv/xQZS6ffCuJFCZ81sQp8VkXz8E/NB5QXmpqaHNi2%0ABgfbfz5JxdLLGfNaDtwpEYc+3Xqe2nLsQx1xHJoojkOfiONQZznzlLKwrlcdDT1t7i0/QlFeAalh%0AsTzZfI7aA1opnikxWvZrR8DVJwRce0JRfiH3Tt0kJvQVTXu0lNteQ0uTBT1+JNLvRalrBbn5bJ64%0AmsBrTxEKhcSGvSb8cQi27vYKpVle/JDwgfihVocG/F0ifri67gT1xfGDqroqJ3/cxpMj1ykWFPM2%0A5g1h1wOwEtOckZDKwXHriPGPQCgU8vJhKMnhsVi521Wa/ib92vDsqh/PxPQ/PnWb+NDXNOzRvFRb%0AA3MjPDs05Mzyg2SnZZKRlMaFdcdpLLbJsnDwcqFWGx/+Xndc6rxNDQfqfdWMB0evV5rud6iqeXt1%0AHU0eLjvC099PU1xQRF5qJlHnH2LqUfnfvirnZTza1yP47D1ePQxFUFDEkwNXSY9Lwb1dPQAaf9uR%0AgBO3ibgumpPyO3ydP3r+RnFR+aqVWns6Y1nTgWtivZQWncijbeepO6B0P3gPbEPgkRvE+0VQlF/I%0Ag82ifnAV+635mTlcW7ifzLgUCnPzebT9L0ycrdG3FCVeqmlpsLf7r8Qr0BevSvoz41O5tnA/uWlZ%0A5KVn47f3MnYNFO93aNWujqaHCymrtlOclUPhqzjSdx/HsHfpJOT80EgSZyyhMDoGiovJvniL4qwc%0ANF1FNjjr7xu8WbSe4vRMhAWFZJ66iJqZMWqmyk2G1fF0Q7umM/FLdlKcmUNBdDxvtp3EZEDp5CFV%0AbU0Slu0m5/FzKBKQdviYcpd3AAAgAElEQVQixdm56PqI5l906riRdf0xRQkpICgm7cglVHW10XKu%0A3DvDf/Ev/sV/L5SapOLr68udO3ekzt2+fRtdXd1S5+/cuUPz5s1RUVFRJkl4eXkRGBhIUFAQZ86c%0AoW/fvixbtoyffvpJqd8LsGPHDnbu3Mn8+fN58OABDx48oH///kyaNInHjx+XolH2aNKkidJpBKjm%0A6SxVPg4gPjgKm7oupdpa13JEKCgmMeT1+7ZB0Wjp62DuKgoGb286U2rbgHeIvvuMWHFlEnUtDRoN%0AbU+xoJio28GVot3C05nMmDcUpOdIzr0JisbEzQYNPW2ptuaezrwpyadQSMqzl1jI4dO9ty+CgkIi%0Az4rKqOtam2DoaImmkR59ryxlaOBG2m+egLapQaXo/hAMvZzJfZ1MUXq25Fx6YBT61W1Rk+Ep89kr%0Akv56LPsIuXD5vitvH4aRruQJWxC9xMt/nYSgBA/ZgZHouNmhKsPDm+M3SNx9QfJZzVAXNT0dCuLf%0AV+LRsDDGdnJfoudsVTit8uQ/oQz5txLLf1IZ8l+tjjOJIa8RFr9PvksIipY8Kz4gUiLrqupq1Ozc%0ACBN7S8IuPQEg7NITkl/EAqCpr0Pz778iJTKehMDKvbjU83IhT6YfsgIj0ZUjS8nHbpKw630yoZqh%0ALmr6OhQkiMoZxm89S8qfdyXXtWzNAChIVG6ZZX0vF/JkxkNmYJRcHhKP3SSuBA/qYh7yxSUZ394M%0AIuNRmFLplQdj8ZguLMeYznj2isQLZYxpVRVM6otK/fpeWMiXodtocvBHdB2qfmWkgdx+iUSvjH6J%0A3XVR8lndUBf1Ev2iLJhX1D6ULLkvFJIS/BJL8dit1tCdvNRMuh2azbfBW+h+4mdJEkp2QhpvgqKp%0ANbA16rpaaJsZ4tKpIS8vVb58t42nMwkVtMsV0UvxJfQSgKGNGYP2zmJ6wBbG31wllaRXll6Kr6Re%0A0pejl7IDItF1sy1tH46VYR/Eeint70fkhon4VtPXwXZCT3Ij4siuJG3lwedk30rC3MuZrNfS4yEl%0AMBpjNxvUZeg283SWbO0DgFBIavBLzL1dpM69Q0F6Dhr6Ohg4WpH5MonbU7dKrYbWszEjJyFNIXzY%0AyLHZcUHR2Hq5lmpbrZYTxTI+a5x4bFi42pD6KokTM7ZIVWMwsjEjI/E9rVp62nyzeTI/PtnMjHu/%0A02xE6QmjykKeLOWUIUspx6+TLEeWChPe61HDLzypdWEl9UL3U/PMMnQ9S+sLRUORPmvyZT/s+rdE%0A3UgPdUNdbHp+QdIn6NHywtLTmYyYN+SXGBuJgdGYyrEVVp7OJMnEEsnBL7EuoU/NPOyo2fMLbi2R%0A3u5UmTD0ci5lkzMCo+Ta5Kxnr0j+WOxQYnwXpmej62KNqo6mQmmWhZmXM9kyOio1MBojOTrq7bNX%0AxFx4UuazIg5cJzfxrdJofQd5spNUhuxYypGdN8EvsZKRnRo9v+D2R2SnybTeBB++TqacqqWKgoOn%0AC6+CpG3p66AoHL1KVz+xE+va2JBXknOvgqLQ1tfBWjw/IFvuOycjG7taTgqnG8CognopsQKxdNrD%0AF1USS8vic/C7ZWGqwDH98MedpIe+30JA18aM3CTlj3FFxtKpfz8iV8yDmr4OdhN6KN1nVTQP/9R8%0AQHkxqM/XGOjr/dNkAKJ5Sln7kFxGHGrh6Sy99ZvYt7AsYR+qd2vCN5eXMvr5Vr7ePwvDD1RGyk/P%0AxryW8pJ8HT1deBkUKXXuZVAkznLsA8DNw5d5myQ/DoiPiOWpeOtKFVVVajbzxL1hTR79pdgFmzae%0AzsTJxtaVjB/S41PxP3n7/bPrOFP7y4YEnhGNjdiASCJui7ZfUVVXo07nxpg4WPL8ctk67mOw93Qm%0ARsYmxwRF4SCHfttajhQLiokrYZNjxDbZyrV0AtfXcwZx8fcT5MtU/+u7cCRnVxwiNyOn1D0VRVXN%0A2xek5xBy4JokDjVyqYZ7nxZEnK68PFX1vIzsQvq89GysxePZvqEHuamZDDk4hxmBW/n2+C9YV2Bh%0AlJWnM+kxb8gv0acJQdGYudmgKSfmSZTph8RnL6kmpvXWiqO8uvt+qzcDG1MK8wrIFduawEPXyVKw%0Ana5K+i/O3Sm1dZGBjRlZyYr3O7RqVacoLpHijCzJufxn4Wi62KOiK13FKO+hP/mBoq17VLQ0MRzw%0AFQgE5N7zAyDr7FWKEpIBUDUxwmhIT3IfBSJIUl68AKLEkoKYRIoz3vsZucERaLvaoaonzcPbk9dI%0A3Xde8lnVQA9VPR2KEkU0Zlx5iEG7xmg6WKOiqYFJ3/YUJqSQG1z1vve/+Bf/QrlQepJKSEgIqanv%0Ag5S7d+/So0cP7t59H8wUFRXx8OFDfH19SU9PZ8aMGTRv3hwfHx9Gjx5NTMx7Q/DixQuGDBlCgwYN%0AaNy4Mb/88gv5+fmS6+vXr6d58+Y0btyY9evXf5A+Kysrunbtyo4dOzh+/LikUklxcTFr166lXbt2%0A1K1bl169ekklkaSmpjJhwgTq169P8+bN+c9//iO3AkxGRgYdO3aUbDd0+/ZtWrVqhbe3NxoaGmhp%0AadG7d29WrVqFubl5BX9d5UHXWF9iiN8h9202uialEzB0TQzIy8yRaSsyproVSNjotmQkc0J20HRU%0AZw6OXkVWJfeH1DbRJ/+tNO3vPssmkJTVtlSiiYoK3j90w+/3PyWn9KuJSvm5dm3MmQGLOdphDnrV%0ATGmxbESl6P4QNE0NKJShszBN9BtrmlUuKUZNTxvH4R0JX3Pyk+krD9RNDKQm0QCKxHKiYWr4wXtd%0Aln9P1tMwMu89k5xz/O1bkvdfIi8iTuG06hjrk6cA+dcxNUDHRN6zskTPKpGQ13x8d34M20mn+cM4%0ANXWzVBAD8M2eWcwM3oZb67ocGrlSsn9pRaEhrx/EsqRu9uF+cFs5lswnL8i4+6zUNRVNddxWjiXp%0AyHXyXydXirbyQsPUgMK3WVLn3vGg8REe3Fd+R8aTF6TL4aEqoWGiL5WgAlBQiTGtaWqImrYmdn18%0AeTJ2HZebTEKQV0CDbZM+frOCoWFqIBnT7/C+Xz7MU42VY8h48oK3d5W7f7m2iT75Mr973ofsg5y2%0A2mI9oFfNFI++Lbi7YD97G08k5dkrOv0xBXVtTRAKuTBmDU7t6zMydDvD/Dagoq7G/aWVf0GpI8cu%0A55Whl3Q+Ypc/ppdyUjNIjUrg0uID/KfB91xZdoivlo/GqVktqXsG7pnFLLFeOvgJekndxEBqohzK%0Abx9cV4wl82lpvVTr4E80frEXkzb1CBm2hOK8gkrRVh58TvatJLTkyHhZ/pKWiT4FctpqmxpQlJNP%0Awr0QvKf0RNvMEE0jXXym9qS4sAgt49IvBuzb18O+vQ9Bmz5tH/Z3kO+zZsn1QXWN9cmvgM9ao109%0APNrW49aWMwDkZeaSGPqaOzvOs6zx9xyfvpk2E3tSr4/8laIVhWgsyOjRt6LqCeofkSWn5T+Q/TSM%0AzHuixNe8lwnkRcXzYsgC/OqPIOvBMzwO/IqaHJ2hSCjSZw2YuBFdZ2s6hG2nw4sdGNZ2JGj6NoXR%0AWha05fiB72yFjqytMJZvK0q2a7d4OHdWHiUvTbpvlQkNBfVDTngc2RHxVJ/dHzV9HTQtjXEa2xUV%0AVVU0jJT74k+zDL0DoKWERQGKgE4Z8gDll52S+rfN4uHc/YjsGNiZ4/ZlA55uPV9mG0VAz1ifHBl6%0As99moS+nL/SM9cmV0bU5Yl2rb2rI8xt+mNpa4DuoPeqa6tjWdKRRjxboGekrhXYNU32lxNJOwzsQ%0AUUWxtCw+B79bFmX5EvBpY1rPzhyvGb0JWnPqk+grD5QRS9c6+BNNwvdg0rYez4cq12eF/435gM8R%0A8mLLD85TymmrI/bhUl/EkhIaw7Fe89jdbDK5qZl8tWcGqhpqJDwOoyg3n8bT+6CurYmhoyWeQ9rJ%0A9ckVBX1jA7LLaR/Ki6Y9WrI17CDjt8zk2IoDBF33+1QypSAvfsh5m4XeJ8QPTo1qMO/FbsYc/40n%0AR67z6NA1qXtajevOb6G76DZvGMembpJKeqko9IwN5NpkefTrGZeeG3hnk2XbO9d3x8K5GveOSNPe%0A7Ju2CIuLuX/k06uoQNXN27+Dvq0ZIyN30u/aUpL9Ini0Un6VrvKgKudlwi4/pXbXJtg3cEdVQ40a%0AXzbA1tsVHWORv2RYzZS6fVtwccE+VjedQMKzl/TfPlU0J1UeXuR8f1l+q7x58rwSeqkktAx1affr%0AEB5uOYegknNE5cE/Rb+hnTnNp/bm7jrF+x2qxoYIMqSrJwrSRZ/VTOTbaItfJ+H88BTGQ3uRMPE3%0ABCnSSYD2f27D+eZhNGytSZy6UOE0y0JNzvyeQCz3ZfHwDnZLxpHrH0r2fVFiX8qOU+T6h+FxfSt1%0AQo9jNXkgr8YvQ5ib/8Hn/It/8S8+Pyg1ScXb2xt9fX1J1ZSCggKePHnCkCFDSEhIIC5ONAEfEBBA%0ATk4OX3zxBXPnziU5OZnTp09z8+ZNtLW1mTRpkuT+4cOHU7duXW7dusWRI0d4+PAha9asAeDWrVts%0A2bKFNWvWcOPGDYRCIWFhH18l7+7uTrNmzfjrr78A2LVrF2fPnmXbtm08fPiQ7t27M3bsWHJyRM7F%0A3LlzAbh+/ToHDx7k9OnTHDkiXRK2qKiIiRMn4u3tzfjx4wFwdnbm0qVLPHjwQKpt+/btcXRUfGZ7%0AUlISwcHBUkd5UZGCNoqofvPnrG0srDGc62tO8M2OaVjXrvzvUSFyytHWoU1dVDXUiC5ZzUB8n9+G%0AM+QkviU7PpVHK4/h1KEealoaFaK3XGQquMCQXb+WZIa8JjP4pWIf/CFUkAcVdTXcfp+Ejoc9L0av%0AkJw3alEX/XruxKz5+JZGlYYC5V/edWGx9P7at9adZLHHMP6csZVuy0fh1rqu1PX9g5ewtPZIgk7d%0AYejhnyQlByuDio5XFXU13NdPRNfDjtBRK0tdV9PTpta+OQgFxUTM3FJpuipEUyV4qLlhAnoe9gSP%0A+o+SqKogFDCo3z0ieudFsiMTKEzL4tn8/Rh5OaPnYv3Jz680QeVtrq5GrQ3j0fOwJ3BUFW1RpED7%0AEHb8Nm8CoynMyuXuwgNomxli3cgdVU11Ou2YSsTZ++yoNYrdDcZRkJlD27XffxrpirTLH9BLL674%0AsX/oMhKCXyIoKCL4z3uE/PUIb5kX8fsGL2GJWC8N+0S9VBn7UH39RHQ97AkbtaLU9Wf953O/+iDe%0AnLhJnRPz0bAyqTxt5SKogs3/SftWkg4FjYebEzchyCug543ldDs7j/g7zxEUFklVJAFw7NSAlr+P%0A5caETbwNi60c0XJpq9DgKFezWh0b0mf1DxydvIEkceWg+OBotvdfQPT9EASFAsJvBvJg/yWFJalU%0AhD5Jc3U1XNZNQsfdnvAxyyXn41cfIXraegoT0yjOyuX1gt0U5xdi0rGR4mgtiyYF+aw+WyaSFRbD%0AxZqjuFhjJGkPw2i4d4binWI5UNTYqDOgFaioEHTg2idSVAko4GcSCorx+3Yl2rZmtHi6nvqHfiTx%0AzH3JNaVD+V2teChIHdUe0AoVFRWCPyI7dYe2J/yvR+RUcoFHRaAoVZv8MpHt41bRYmAHlj7eRo8f%0AB3Lv6DWKBeUrT18pKFhv2PVrQWZIDBlVGUvL4nPwu0sRodjHGbpVo/2JuUQdvknEAcW8PP0YFB1L%0AP+s/n3tug0k+cYs6J+ejqWyflf+N+YDPEYrSodfn7OTOwgPkv80mLy2LqzO3Y2Bnjk2jGuSn53B2%0AxCrsvqjF8Cfr6bBmLKHHbindZiu6IvrdE9cZ7dGfVcMW8NX43rT6pvR2VJ+KCtFcjrbRD0L4xX0o%0AG7+eS+1OjWg/vZ/U9Wu/n+TXGkM5MXMrPZeNxr2Vd0VJliGpIvSXr1mrEV24e+Cy1OITfTNDOk/p%0Ay+G52ytI4UdIqop5ezGyYlPY5jKMgy2nY+RiTeu1Yyvw5XLIqaJ5mYBjN7m75Sw9Vn/P1EcbcG3h%0AxfMLDyXb+agAgcdvER8UTUFWLpcWHUDPzBCHhh4VoK/cTcslRnqWxgw4NIfE4JfcXlX5ZKBy01TF%0A9Ju6VuObw3MJPnaTwENK8jsqqE+Tf11NVMOvSdu0D+vf56FZQ7qi0utuI4ny7Ut+SAQ2u1eioq2l%0ASGrlo6ImQV0N+1VT0aruwKsflkpOW4zri3ZNZ0LbfkdQzd4kLN6B0/af0LCxUCy9/+KzQ/H/k+P/%0AE9SV+nB1dZo1a8bt27fp2rUrjx8/xsrKCicnJ7y9vblz5w69e/fmzp07eHp6AnDx4kUOHTqEqamo%0AUsWECRPo0qULr1+/JjQ0lNzcXMaPH4+mpiYODg4MHDiQbdu2MWPGDC5evEiLFi2oX78+AGPGjGH3%0A7t3lotXZ2ZnISFGJwqNHjzJs2DCcnJwAGDx4MLt27eLatWs0bdqUq1evcuzYMfT19dHX12fVqlWo%0Aq0v/lIsWLUIgELBgwQLJufHjxxMTE8PgwYOxsLCgXr16+Pr60qlTJ/T1Fb9y6NChQ/z+++9S5wbQ%0AoFQ7rx7N+WrJ+wogcUHR6BiXzjrNTskodW92SgZaBjqoqKpIStTpmIh4yX5TscmyovxC/I7coE63%0AptTr14pzP1d8f+fc1Ay0TKR/S20TfYTFxeTK0J+XmiFZFf8OWib6pJUoHQvg0rUxry5LZ+7nJIl4%0AKyhRVi7z9RtUVFXRMTMkS4HllgtSMtCQyQLWMDVAWFxMwZvSfVIeWHdrTFJZW4goAUUp6ajL/NYa%0AJiIeCuXIlYq2Jh5/zEJVR4tnPeZIVveoaKrjtHAU0XO2IVTQKiPPHs3pWkL+44Oi0f0E+dcVy1/O%0Am3RyUjMwdZZOFtAxMSAnLatUmeviQgEvLj/l+bkH1B/cnvCr/lLXC7JyubPpDN59W1KnezPubTlX%0AYV4LUzJQlxkf6u/6QY4sqWprUmPnTNR0NAn8+idJP0juNTWg9qGfyX+VRNgPa5S+8gvEPMiMB3VT%0A/Q/yUGfXDNR0tHgqh4d/AgUpmWjK9IOmWE9VZEznp2RQXCSQqsqSK165pmVpTHZkgmIILgcKP6Cn%0A5PeLBl67ZqCqo8Xjr3+ukn7JS8lA21jGPhiX3z5om+iTKrYPucnpUvq/KCefvNQsdC2MsfuiNgYO%0AFjxYehhhsZCCzFwerTxOn78XoWWsV2olkDx49mhONxm9VF67nPMBvZQt1ktm5dRL7/A2JhkbL+dS%0A50vqJc/uzbhbab0kM6Y/YB/e6SVVHS2Cus8tU3YEWbnErj+JZf82WPTwJW7T6QrTVh78N9u3DyEv%0ApbS/pCXWQ3my4yHlw/5Sdlwql4evkrqmoasttaWP+8DWNJjdnyuj1hB3I6jSdHv3aM7XS0ZKPscF%0ARknk+x10TAzIlqN3slMz0C6Hz9pgQBs6zhrAgbGrCb8Z+EF63sa8oU6nxpXmpyQ+NBaKypCl6jt+%0ARFVHi+c95yBIyyzVRoLiYgri3qBhbaoQWsuConxWfXdbzFt6cdlrLIWpIr5CF+ynQ/gfGNZxJKNk%0AGXwFIze1tK3QKSOWyE3NKLUCT9tEn5TQGHRMDWg2tTcnhixTGq1loSAlA02ZftCsZOyQHRrDo17v%0A41kDL2cEeQUUyJFJRSL/AzoqX8nfXVnkyJGdsuLQ3DL8jHey03Rqb06WQ3aqd27EzQX7P514GTTq%0A4cvAJWMkn18FRqInQ6+eiQGZcuL9rNQMdAx0pXTtu3vftff/+yH+fz+U3NN2ZFfeJihni5CClEw0%0ATWX8btOK+90lUa1bk7K346wCfA5+tyw+5HdUZkybebvQau90QjadI1jOynllQNGx9DsIsnKJ/f0k%0AVv1bY97Tl7iNyvFZ4X9jPuBzRO4H4lBZv/tD9kEeCrPzyH+bjZ6VaMFA/MMwjn71q+S6a6eGZClo%0Am00QVTn5dsl3ks/RgZHoy8hUWfahIigWFPPiUQhX9v5F26Gdubb/4sdvKgPePZrT/SPxg66JAVmf%0AED8ACIVCEp6/4vqGU3RfNJKLy6UrqQoKBYRcfkLQ+Qc0HtyOsGvlqxDToIcv/ZeMknx+HRiFntzf%0AvDT9H7LJJfnV0NakVmtvLm6QrhDWfc5gHhy7QXxo5Su/yKKq5u1lkRGVyMOlR+h++lfu/LyHvNQP%0AxE5i/NPzMjfWnuDG2hOS6/23TyXWT7TVSVZyOnkl5qQKc/LJSctE38Loo3y9o0+7VBwt6occGX5y%0A5PSDjok+b0r0g7GDJf32/0jEVT8u/7JbahsjZaCq6beu60LvndN5uPUc9zcox+8QpKajZiRdbUTN%0AWGSjBall61RhfgGZJ/9Gv1NLDHt+yZtF0jtLFKelk7JiC4a9vkTXtyHZF28phX6AotR01GUqpqiZ%0AlM2DipYmjlvnoqqtRWTfWQjevh+X5kO7ETd/GwWRokVDaUcvYzasG0admvFmu/Ir6P2Lf/Evqg5K%0AraQCoi1/3lVSuXPnDk2aNAGgadOmki1/7t69i6+vL3FxcQiFQlxd32f9OTg4ABAbG0tMTAz29vZo%0Aar4vXebo6EhcXBzFxcUkJiZiZ2cnuaahoSH1+UMQCASoqakB8OrVKxYuXIinp6fkiI+PJz4+npiY%0AGIqLi6We6+PjI0myATh8+DD79u1j3rx5aGi8r6phZGTEpk2buHTpkiTRZtmyZbRv356QkBBJu4CA%0AAKnvfnckJiaWi5d36NevH8ePH5c65CHgxC0WeHwrOeICIrHxdJJqY1vXhVi/8FL3JgRHo6KiItkT%0AEcDWy5Xc9GxSIuM/SuOA7VNpOEQ6K14oFCIorNxKqmT/KPRtzaUcFYu6LqSFxVKUk1+qrbmXk+Sz%0AiqoK5nWcSHwqzadjex9irku/pMiOTyU/Iwez2g6Scwb25ggKishOVFwACJDuF4mOrbnURJSxtytZ%0AYbEIcipe4kzDRB/TxjV4cz1AkWR+EFkBEWjZmkslF+h5u5EbFkNxTl6p9tU3TkFYKOB5v1+lJkL0%0A67mj7WyN65rx1A/aSf2gneg3rIHTgpG4/zGrUrQFnrjFYo9vJUdcQCTVZOTf5iPyb1VC/m3E8v8m%0AMp64gCisajqgoqYq8yxRUNFpwTDazJReYSEsFlJcWATAqHMLcW9XT/q6UEhxJcdHln/pftD3cSWn%0AjH5w3zQZYVERQX3nlZqQUtHSoNbe2WQHRBAyckWVTUhl+kWgLTMeDL3dyAmLQSCHh1qbJyEsFODf%0ApzQP/xTe+ovGdMkXSMY+rmRWdEwXC8mOjMeoznv507EXZZTnxrxRGL3lQYacfjHwdiU7LEYuT7U3%0AT6K4UIBfn/lV1i9JAWXYhxel7UNSQBQWJfTAO/uQJLYPaS9iMav1Xv+r62qhbapPZuwbVNRURStm%0ASqyAUNOqWE5w4IlbLPL4VnJURC/FV0Iv2ZbQS/UHtqVWF+mX7uZuNqS9EiVAlaWXKmu3s+XppQ/Y%0AB/eNkxEWCgju+1sp2fH6ezkmHaSTcYVCIcIi5a3O/m+2bx/CG/8o9GzNpSYILeq68FaOv5QSEIWZ%0AzHgw83QiWTwe7Np6Y+T2fk9zmxaeZMW8ISde9MLRsUtD6s/sw199F35SggqA34lb/OYxTHLEBkZh%0AU0c6gcrOy4XXcsfGS1BRwbqmY4m278cGIFr5OK0v2wcsKJWgUrtzYxoNaid1zsLVhtRXSZ/E0zvk%0A+IejaWsulaiiV7dsWXLdMBVhURGh/X8plaBi/8u36JTgU0VDHS0na/JfViyWqCgU5bO+008l9ZSq%0AEioVykNiQBQGMrbCqq4LKS9iKZThITEgCkuZsWFZx4kEv3Cc23ijbaJPr/0/8p3fRr7z24iBjRlf%0AbZtMq9+GKJWHDL9IOb6SK9mViB2suzdFy/r9yn7zVl5kPI0AJU88pwREoWtrjlaJ5AIzbxfS5eio%0A/xYkKUh2nMSy03P/j4z228hov43o25jRbdtkWpaQHfNaDhjaW/Dq5qfpVXl4cOImEz0GSY5XgZE4%0A1HGRauPo5Uq0HF37OjgaVFSwq+kk1TYnPYvEyDh0DPVo0qeV1D01W3gR+fjjFXArA3l6yeiTY2mP%0AKo2lZfE5+N2ySFXgmDZwtqLVnmk8nbe/yhJUQLGxdN2LyzGV9VmLhQjF8wDKwv/CfMDnCHlxqGVd%0AF1Ll2Ad5caiFeJ5SQ1+HlguHSRJSQPRyX8fMgPRXSahpaVCjty8aetqS6/YtPEl4pDj9KqpyMkBy%0ARAdG4FhHeuW+s5crkX4vKvzsLt/3YPSqCVLnhMVCBEWfNi78TtziV49hkqOs+CHmA/FDtTLiB++e%0Avow4OLcUze8qSn41/1s6zOxf+noF4tNHJ24yzWOI5HgdGImdDP0OXi68lEN/jNgm25ag30Fsk5Mi%0A328vW6OFFwW5+cQERUnd37CnL037t2bhky0sfLKFtmO6Ua9bUxY+qXzVpKqat7dpVot+15dLzcsI%0AxckfxeXUtf/kvIyps7XUvIu6lgb2DT14LfaXksNjpZ6toauFrokB6bHlmwtMCIzC0MZcknQFokSM%0AN3L0UkJAFNYyesmqthNxYr51TPTps3cmgYevc+mnXUpPUKlq+k2crOj9xzSuLdyvtAQVgPzgMNSr%0AWaBq/D7JQ6uOB4URrxDmStto699/w7B/N+kHFAsRFhWhoquDw1+7pKuqFAsBFaXOjQHkBoSjYWMu%0AtbWPrld18l+8lutnOKybjrCwiKhBc6USVABQU5UaHwAqmlUzJ/Av/sW/qFpUSZJKQkICERER3Lt3%0Aj6ZNmwLQpEkT7t27R05ODv7+/vj6+lJQUHZQo6KiUub1d+XTCgoKKJJxXouLy1cc59mzZ7i4iCZe%0AtLW1WblyJYGBgZIjODiYESNGoKqq+tHnhoaG0rBhQ1auLF0KE8De3p5+/fqxYsUKrl69SrVq1di4%0AcaPkupeXl9R3vzusrKzKxcs7WFpaUrt2bamjPHhy4Couvp5Ub+ONupYGPn1bYuZcjYATtwGo0bEB%0A3x75CYCctCyencaxfZUAACAASURBVHtAm2l90DXRx9DalJYTe/Dk4NVSZd7l4dXDUJqP7YZ1bUdU%0A1VRxb+uDyxe1Cbv8pEK8vkNK8EuS/SNpNLs/Gvo6GLtWw2tUJ57tuQxA32vLsG7oDsCzPZdx79Uc%0Ay3quqGtr4jPhawQFhVLZ1wb2Fmgb65Mhs6+uUFBM6MHr+Iz/GkMnK7TNDKk/qQcvjt9WeCnNjKBo%0A3vpFUGPuANT1ddBzs8H5u8682ilaSdDi1kpMGpW/nJ9BLZETnPNSMS9VyoOcoCiy/CJwmD0YNX0d%0AtN1sqTa6G4m7RVts1b2xFoNGNQAw69ECXXd7XoxZjlBm/8esJ2E8bTiGwPZTJUe2fwSvlx8gcuoG%0AhdD69MBVnH09cWvjjZqWBnXF8h8oln+Pjg0YKpb/3LQsnp97QKtpfdAx0cfA2hTfiT14evAqQkEx%0A4Vf9yM/MxXd8d9S1NbHxdsW7Xyse770EwMt7ITQY3B7HJjVRUVXBrn516nzVlLDLTwGIeRJOq6m9%0AMXGwRFVdDZ8BrTG2tyTiRuUmRbPF/eA0ZyBq+jrouNlgO6YbCbv+BsDn5hpJP1j09JWU9JXtBwDb%0A77pRXFBE+LTNZVZfUAaygqLJ9AvHZa6IB103G+y+60rsThEPjW6txkjMg2Wv5uItflZSrMS9UCsK%0AyZie0x91fR303WxwGdOZl7tEY7r1zRWYlnNMv9x1CadhHTCq64K6vg41f+zHm1vBVZ6kkhUUTYZf%0AOK5zv5H0i8N3XYkV66nGt1ZhJObJStwvQaP+U6X98s4+NP7xvX2oO6oTwWL70O+qHPvgI7IP9caL%0A7MPLKyL7ELz3Cq5dG2Pfygt1bU0az+xL5utkEh6GkfDoBYU5+TSc2gt1bU20jPXxGf81cfeel6uK%0AijyUtMtqWhp4y9hlj44NGFZCLz0794DWJfRSCzl6qYVYL9nK6CU1TXU6zRtKNU9nVNXVqP1VU6q3%0A9pZcj5XRS/UGtMZEAXrJcfYgsV6yxWZMNxJ2XQDA++Z7+2De0xcdD3tCR6+Qq5eynrzAYcYAtByt%0AUFFXw2pQe7QdrHhbzlVqlcHnZN9KIjX4JW/8I2kg9peMXKtRe3QnQnaLxkOP68uwFI+HkN2Xce3d%0AHIt6rqhpa+Il9pdixP6SU9dGNF00FA19HfQdLKg3ozdBm0VVdTQMdGi2+Fuuj99IavArhfPx6MAV%0A3Hw9cW8t8lnr9WmJmbM1/idFq4NqdmzAyMM/A5CTlknw+Qe0m9YXXRMDDK1NaT2hJ4/EPquWgQ5f%0ALRjOkckbSHhWegsHQWERX84ZiJuvJ6rqarg2r0O9vq14IB4bn4qc4Ciy/cOxmz0YVX0dtF1tsRr9%0AFcliWapzfR36DWsCYNqjBTru9kSMLi1LAFr2ljguGoOGtSmqutrYzRmMsLCIt3/dVwitZUFRPmvW%0AiziyI+Jxn9kXdQMd1PS0qT69D9mR8WSGKG4lpzwkB78k0T+S5rP6o6mvg4lrNeqP6kSA2FYMvbIM%0AG/HY8N9zmZo9m2MtthWNxLYi8rIfYWfus+OLKez9co7kyE5M4+LMbdz9j3K39MoMiibdL4LqcwdI%0AbLLjd515Le6HL26txLicfobdkPa4/zwQVS0NDDydcBzblehNZ5RJPgBpQS9J8YvER6yjDN2qUXN0%0AJ8LEOqrbjWVYNHJXOh0VwTvZ+aKE7NQb1YlAsewMLiE7gTKy01AsO1GX/Xhx5j47v5jC/i/nSI7s%0AxDQuzdzGvRKyY1nbidzUTAqycpXO260Dl6nh60Wd1j6oa2nQtE9rLJ2r8eDkDQDqdmzIlMO/AZCd%0AlsnT8/foNq0feiYGGFub0nlCb24fvEKxoJhigYA+Pw+jxeCOqKiq0LhnC5x93Ln5CavkP4T3eqm/%0ARC+5fNeZl+Lx0PLWigrF0ob/QCwti8/B75ZFWtBLUv0i8Z4t6gdDt2rUGN2JF+Ix3bUCY7rhomGE%0A77tG5OGbyiS5FBQZS2c+CcNhZn+0JT5rO7QdleuzKpqHf2o+4HPEm+CXJPlH0rREHOo9qhNBYvsw%0A8OoyqontQ9Cey9To1RwrsX1oILYP0Vf8KMzKxcrHjRbzhqBlrIeWkS4tF37Lm+evSXgcjqCgiIaT%0AetBgwteoqKli36IOHj2b4b/9gtJ4u37gIrV9vfBqXQ91LQ18+7TB2tmGO2L7UK9jI348PL9czwq9%0A94yGXZrRoFMTVNVUsaluT+tBHfG7pNjKVQ/F8YOHOH6oL44f/MTxQ62ODRj1gfihTYn44eWDEOzq%0AutJ0WEfUNNUxtjXHd3RXQi6J5rSj7j+n8aB2OIvn/BzqVcfrq6aS65XB3QOX8fD1opbYJjfu0wpL%0A52o8OinSiV4dGzLh8K+AyCb7n79PF7FNNrI2peOEntyVmbO3q+1Eakxyqe/6ucn3LOk4g2WdZ7Gs%0A8yxu77tE0MXHLOtc+UUUVTVv/yYwCk0DHZrM6Y+6tibapgbUn9KT+HshFGRWzneqynkZAysTev0+%0ADpu6LqhpadDhp0GkvUwk+s4zAB7vvUztLo1xbSmak2ozox9vXyfzqpxJaUnBL0nwj6Sl2G81da1G%0Aw5Gd8Nsr6ocRl5dh20DUD357L1O7Z3OqifVS03HvYx6AFjP7Ee8XwZ21J8v8PkWjKulvN38Y/geu%0AEXRUuX5HQUgE+UFhmE0ejoqeLhrO9hgP6Un6IVHsZX96G9o+ond7eU+CMRnZT5SIoqaKbsvG6DTx%0AIefaPYQ5uRRGvcZs6ijUzE1R0dTA5IfBCAsLyXsarFQe8p5FkhvwAuuZQ1HV10HLxQ7zEd1J2Sea%0AH6p+aSO6DWoBYPx1S8kWP8KC0n5GxqUHmA//Gg07K1Q01DHu2RpNh2pkXH2kVB7+xb/4F1UPpW73%0AA2BtbU316tW5ceMGz58/p3Fj0ercOnXqkJuby/Hjx9HT08PLy4u0NFEFisjISLy8vCT/g6iiSmpq%0AKq9fv6agoEBSTSUyMhI7OztUVVWxtLQkIeH99gYFBQW8fv3xicw7d+7w5MkT5syZA4iSSEJDQ+nY%0AsaOkTUxMDHZ2dtja2qKqqkpUVBQ+Pj4AkmSbNm3aADBnzhxq1qxJ165dOXnyJN27dycrK4vVq1cz%0AdOhQ7O3tJc/V19fHx8enXHRWFZLCYjg+cT1f/jQII1tzksNj2T98BVniva61DXQxc3pfku7P2dvp%0AunA4E2+tprhIQOCpO1xZfhgAI1tzxl9ZDohefDk09KDJ8C95G/uG39tM586Ws6hpqjPwj+loG+qS%0A9jqZ0zO3ESV2uiqDi2PW0mLpcAY//Z3CzFye7b1C8C6Rk2fiZiNZVfD6WgAPlhym3cbx6JgZkuwf%0AxfkhKxDkvTeMuuIyeblJb0t9z/0lh1DTVKfHmd9QVVcj6txDbv9cvu2lKoqnI1ZRZ8Uo2gZuoigr%0Al1e7LvHyD9FEgn51W9TEPLlO7oHbpB6STPHmV5aCUEj46hNErBKVCNSyNKYoO69SK8c+BS9GL8d5%0A2XfU89+BIDOHpD1/k7hT9OJFx80OVV0dACz7t0HL3pIGwdK/ZfKx60RN30hBvPRWSsKCQgTp2RSl%0AKqb0d3JYDCcnrqeDWP7fhMdycPgKssXyr2Wgi2kJ+T87ezudFw5nvFj+g07d4apY/gUFRRwcvoLO%0Ai4bzxdhuZL3J4OqyQ4SLX3Q/O3MPbSM9vloxBj0LIzLiU7m1/hT+h0V7W15csI82M/oy/NQ81LU0%0AeBMRx5Exq0iJ+HiVorIQMnIFriu+o2HANgRZOSTsvkjCH6J+0C0hS5YD2qBtb0nj5zul7k86eoOI%0AaZuwHNAGLVtzmkbtk7r+evUxYlYrd+/R4BErcV8xhmaBWxFk5RK362/i/rhQiodqA9qgbW9B85A/%0ApO5POHqDsKmbcV85BuveLUCcfNg8bCcAoVM3k3j0hlJ5eDRyNV4rRtIhYCOFWbm83H2J6D9EE8sl%0Ax3T1ST2oPqm7ZEy3uLwEhEJerD7Ji9UniNp+AQ1TAxrtmY6Gvg7JN4N4/N06pdJeFoJG/AePFaNp%0AHriFoqxc4nZdJFbcL3pS/dIabXsLfEN2SN2fePQmIVM3K5XGv8espeXS4Qx58nH7cH/pYdq/sw8B%0AUZwb+t4+vLz4hLvz99NiyXB0zAxJ8o/k3NAVCAXF5L/N4uygpTSd+w2DH65DUFBI3L3nXJr9R5l0%0AfQzJYTGcKKGXksNjOVBCL2nL0UtdFg5nghy7LCgo4sDwFXQpoZeuLDvEC7FeevDHBbT0dei9cQIG%0AFsakxSRzaNQq4oOiRb+hWC+NKKGXDn+iXgodtRzX5WNpELAdQWYOibv/JkFsH3TdSuil/iK91OiZ%0A9HaAyceuEzFtE9G/7cThx4F4nVuCqpYGueGxhAxfRm54bKVpKw8+F/smi6uj1/LF0uH09/udgsxc%0AQvdcIUQ8HoxLjIfYawE8XnKYVpvGo21myBv/KC4Ofj8eHs7bj+/qMfR7vJbCnHxCd1/m+Q6Rj+LQ%0AoR7aZoa03TG51PfvcR3+yTwkhcVwZOJ6Ov80GGNbc5LCY9k7QsZnLVFG+dTsbXy9cARTb65GUCQg%0A4NQdLq0QleKu2a4+emaGDNw6pdT3/OYxjJCLjzk3bw9dfh2Ksa05WclvOffbbp5deFiqfWURPno5%0ATkvH4u33B8WZOSTtuUDSrvOAWJbEfWLRvy1a9pb4BO+Ruj/l2HWiZ2wgatp67H8eRu3zK1A10CX7%0AaRihfX6mOFf5vp+ifNaH3yyh5rzBtLy3BhUVePs0gkeDliGsZNWmiuDMd2tpt2Q4ox+LxkbAviv4%0A7xaNDVM3GzR0RTy8vB7A7aWH6bJhPLpmhiQGRHFy6AoE4pd5WTLblxQLislNySQ/PQdlw3/EKmqt%0AGEUrcT/E7LrEa3E/lLTJzpN74DKph2TRR7MrSxEKhUSuPkHUqhMET95E7dXf0TpkKwUpmYQvPkTy%0AX1WzzcnN0WtpvGw4vfxFNvvFniuE7RT1g5GbDerifqgz8Ws8J34tkaUuFxeBUEjgmlMErTnFVzeX%0Ao2drhoq6GiqqKgyIFPkfp32nkx2ruC1aAc59t5a2S4YzUiw7gfuuEPAB2em8QeRnJAZEceoDsiOU%0AIzu6lkZkJ5eOUZWB+LDX7Jy4ll4/DcXU1oKE8Bg2jlhKhljX6hjoYuFcTdJ+/+wtDFg4mvk3f0dQ%0AJODhqVucXnEAgPzsPLaPW0Xvn4bSc85gEiNi2TB8CekKrkZaEk9GrMZzxUjaBYr8bpFeeu93q4vH%0Ag9vkHriV8Lt9rywR66WThP/DsbQsPge/WxY3KjCm65QY053FYzpozSkij9ykWktPLJvUoOboL6We%0Af2XAUpLuhyqVB0XF0tG/7sLxx2/wOrcYVW0NcsPjxD5rnOxX/tfy8E/OB5QH9Vp/BUCReNX4u89P%0AripvO6UP4fyYtbReOpzhT0T2IXjvFQLlxKGvrgVwd+lhvhTHoUkBUfxZIg49N3IVvr8OYtD1Fahp%0AaRBzK4gzw1ZIEoUufL+OVouH4/VtB7LiUrk4cRPJ4jhOGYgNe82WiWsY8NO3mNlaEBf+mtUjFpMh%0Atk86BnpYlbAPiy6vxdzOAlU1kU3eEiqyDT+2mUD4k1A2jV9Fz+nfMHr1RNKT07n/5y3OrFdscm9S%0AWAyHZeKHPSXiBy2Z+OGkOH6YViJ+uCiOH9Jiktk1dCmdfxpMxx8HkPs2m5DLT/hrsWgrvsAz99Ax%0A0qPXiu/QNzciPT6Va7+f4vGR65WmPz4shj0T19HjpyGY2pqTEB7DlhHLyCwR/1iUoP/Q7K30XTiS%0An2+uRVAk4PGp25xdcVDqmQYWxpL7SyJdxh/Jy8qlIK+g1PmKoirm7Qsyczn7zRK+mD+UIYEbKcrO%0AI/b2M65P31ZpuqtyXublvedcW3WMftumoKWnw8v7zzk06v0Wu2GXnvD3gn10XTwCPTNDYv0j2T9s%0AuXjh7PvqMR/CybFr6bhkOD88+p38zFz8913hqdhvNXOzQVPcD1HXA7ix7DBfrxfFPPEBURwdtoIi%0Asd/q2bclQkEx7qHSFcL+mrWdZyduM/LKcgxtzVAV++JTQkU+ybY208n4BF+8Kuh/fe85zi08sW9c%0Ag4Yjpf2Ow4OXEvNAsX5HwpQFWPwyEadrByjOziHj8FkyDoqqt2i62KMinlt6u/MoKhrqVNswH1UD%0APYpiE0n+ZRW5D/wBSJy1FPOZ32F/eiuoqFAQGkn82LkUv1X+tqkvv1+C3aJx1HywB0FWDqn7zpO6%0AR5Skou1qh6rY3zPp0x5NOytq+UlvXfr2xFVif/yd+N+2YD1jCC6HFqNmoEd+ZCwvxyyUbP/zL/7F%0Av/jfgYpQqPyU96VLl3Lx4kX09fU5efJ9VuKYMWOIjIykTp06rFolMrQjRoj2+lu5ciUqKirMnDmT%0AnJwcdu/eTXZ2Nm3btqVfv3788MMPxMTEMHr0aLp37864ceM4d+4cc+bMYdeuXbi7u7Nhwwb27NnD%0A8OHDGT9+POvWrePmzZscPixyCPLz87ly5Qrz5s2je/fuzJw5ExBt17Ny5Uo2b96Mp6cnFy5cYPbs%0A2Zw7dw4bGxvGjRtHXl4eK1asICcnh6FDhzJ8+HAGDBiAh4cHW7dupUWLFpw8eZKFCxfy559/Ym1t%0AzaBBgygqKuKXX36hevXqFBcXc//+faZNm8aUKVPo169fKRoVjV8dByrluVWFaoLyOVr/zbBXcgnX%0AqoCp2udfyvWihs4/TcIno03+f2e584qgUPj5j+lMFaXneyodekLlv/RTNsJKbAX4uSJJ9fNfhdiu%0AoHQJz88Nqiqffz88V9H9p0n4JERoKLYq3T+BrwuVX91A2Ugu0vqnSfhkhFZwu7X/RtTO//xjhyS1%0Az78fUj5/FghV/fxjuC65av80CZ8MHT5/vzte7fP3u52K/4+9+wyPqmgbOP5P770XSIVAIKFXCSAl%0AiPQuVUBpolIEBVFRelFBpSvSmyDFhqACUqRDSEIJSQgkIb33trvvhyxJtiSA2QV53vldVz4ke3b3%0AnuzMnHtm58x58XPW/wWtw1c87xBqbWOzT553CLV2Ve/Fz1tdefHz1jxe/DGQf9mLnTAl6734cwHG%0AT7hIRdCuQRaquxO9aAryX/x8DyAg5tndHlLQvrc8hz7vEJ6Jdfe1sz7gv+iZZA5BQUF8//33jBs3%0ATuHv7dq149SpU0yZMqXib8uXL+ezzz6jZ8+e6Orq0q5dO5YuXQqAmZkZmzZtYtmyZbRr1w5ra2v6%0A9+/P5MmTAejZsycRERFMnjwZiUTC6NGjadq0qcJ7hoaGEhAQAICenh716tXjgw8+oH///hXHDB48%0AmMTERN5++23y8vLw9vZmzZo1uLq6ArB06VLmzZvHyy+/jLm5Of3792fYsGEq5e7fvz9//vknH374%0AIZs3b2bDhg188803vPvuu6Smlp+ovL29mTVrFkOGDKntv1kQBEEQBEEQBEEQBEEQBEEQBEEQBEEQ%0ABOE/65nspCL8d4idVJ4/sZPKf4PYSeW/Qeyk8t8gdlL5bxA7qfw3iJ1Unj+xk8p/g9hJ5b9B7KTy%0A3yB2UvlvEDup/DeInVQETRE7qfw3iJ1U/hvETirPn9hJRdAUsZPKf4fYSeV/i9hJ5X+P7vMOQBAE%0AQRAEQRAEQRAEQRAEQRAEQRAEQRAEQfjf92IvbxUEQRAEQRAEQRAEQRAEQRAEQRAEQRAE4X/Si7/f%0AlaBM7KQiCIIgCIIgCIIgCIIgCIIgCIIgCIIgCIIgaJ1YpCIIgiAIgiAIgiAIgiAIgiAIgiAIgiAI%0AgiBonVikIgiCIAiCIAiCIAiCIAiCIAiCIAiCIAiCIGidWKQiCIIgCIIgCIIgCIIgCIIgCIIgCIIg%0ACIIgaJ3+8w5AEARBEARBEARBEARBEARBEARBEARBEARBmRTZ8w5B0DCxk4ogCIIgCIIgCIIgCIIg%0ACIIgCIIgCIIgCIKgdWInlf9nXvRVSXaSF3+lXKLBi9/svE1znncItVZUYvy8Q6i1Apne8w6h1kx1%0AJM87hFrL033Re1bI5sWvS+m6L/75wa/keUdQewa60ucdQq0VSl7887SXrPh5h1AryfpGzzuEWrO1%0AKXjeIdTa1Wyz5x1CraX/D/RJ9oaFzzuEWtP7H8i7S3UMnncItWbwP5Cz2ui++MlSptTweYdQaxkv%0A/tCBOlKd5x1CrRnpvvhj6Y3NPnneIdTapOsLnncItfZuyznPO4RaM5K9+G267v/AOFTygn8MZS94%0A/ACWL/6pgbt6Zc87hFqTvOiNATC3LHreIQiC8P/Aiz9LIQiCIAiCIAiCIAiCIAiCIAiCIAiCIAiC%0AIPzniUUqgiAIgiAIgiAIgiAIgiAIgiAIgiAIgiAIgta9+PvICYIgCIIgCIIgCIIgCIIgCIIgCIIg%0ACILwP+fFv6GzoEzspCIIgiAIgiAIgiAIgiAIgiAIgiAIgiAIgiBonVikIgiCIAiCIAiCIAiCIAiC%0AIAiCIAiCIAiCIGidWKQiCIIgCIIgCIIgCIIgCIIgCIIgCIIgCIIgaJ3+8w5AEARBEARBEARBEARB%0AEARBEARBEARBEARBmQzZ8w5B0DCxk4ogCIIgCIIgCIIgCIIgCIIgCIIgCIIgCIKgdWKRiiAIgiAI%0AgiAIgiAIgiAIgiAIgiAIgiAIgqB14nY/GnTx4kXGjBlDaGgoRkZGzzucp+Lfuy1Bb/fDuo4D6TFJ%0AnFi+j3tnwtQea2xlRq/F4/Fo2xCZTErkiRB+/2QbZcWlADj5e/DK/NE4+XuQn57D1V1/ceHb3yqe%0Ab+5oTa/F4/Hq0IiS/GJCfvibEyt/AFn5Vk1m9pb0/3IKPp0CWVx/LBL56/5bpu72NFs6FtvmvpQV%0AFBN/+DxhS/ZVvF9VeqZGNF8xHo9BHTgWNIvcqES1r+n7Zg+aLhzDb62mURCfVqv41DF3s6P9knE4%0ANPehLL+Yez+d5/LSH9TG7D8+mIavd8fU0ZqM27FcmL+D9LD7ABjZmNP201G4dQxA10Cf9Jv3ubRw%0AD+nh5Y+/Eb8TSXEpsiqvG7HnFBc+3q7xMum7OuL86VuYNGmAtKCInF//JvWLrWrLZPf2CKwHBaNn%0AbUFpQgrpm/aTc+RExeMGdV1wXTUHA2c7ol4apfFYlQX0bkvnqf2xqeNAWkwSx1fsJaqa9mFiZUbf%0AxePxbuOPTCYl4kQIP8/fWtE+vNr5E/z+MJzquVOcV0jEiRB+W7yTkvwiANqM6kb78T2xdLYhNyWL%0AS7v+4uy3v2qsLMbu9jRY9gZWLeohyS8i6fA/RC3eU217aLhyAi6Dgzj30gwKohIqy+nphN+CMVi1%0A8gOZjIS9p4hcuFvt62iakbs93ssmYNG8PpKCItIOn+PB4l1q39t5TDCuE3th6GJLYUwScSt/IOPY%0AZQB0DPXx/GQM9n3aoWdmTGF0Ag+W7yXrxHWtl8HUzZ6WS8diL++XHhw5z41q+iV9UyNaLR+P56AO%0A/NJRsV8ytDGn+fyROHcORFdfj5QLd7j2yXYKEjK0XgYzNztaLx2HfXMfSuVluL5EfT+lb2pEm+Xj%0A8Rr0Ej91nE2OUt9qG+hF0Pq3KcrI5VifTzUWo6WbPT0XjcW1mS+l+cXc/Pk8J5er/z+3HNuDlmO6%0AYe5oQ8qdWI5/up0keV+pZ2RA8Cej8e3aDH0jAx5cuM3RuZspzMoDwLFhXbp9PBKXAG/KikuJvXCb%0A459tJz81u+L120x8lZdnD+P4p9u5tusvjZXR1N2eFkvHYievS7GHzxNaQ11qsaK8Lv2mdI4zdben%0A2cLROLRpADIZ6dejuf7JDvLuJWks1uoYujngsXQi5s39kOQXknHkLPFLd6otg8PoHjhN6IOhsy3F%0A95N4+Pleso5fAsBr1TvYDeyErExScby0uJTr/to/Txi52+O7bAKWzeshKSgi9fA5Yhar7xNdxnTH%0AbWJvjOT90oOV+0g/dqXicQN7K/y+eRvbl5tyxmMEslrmQU8af/1lE7CUnxtSDp/jXjXxu47pjvuk%0AyvhjVu4j/fcq8TtY0VAe/+m6I5BqMX5LNzuCF43DrZkPJfnF3P75PKeWq++HWowNpvmY7pg7WpNy%0AJ5Y/P91BsryNA1h7ONFvzVQsnG1Z0+pthed6tPen0/tDsfN1ozivkMg/rnJy8R7Kiko0Wh59F0fs%0AP34b48CGSAsKyTv6Nxmrv1dbHpspI7EY0AM9a0vKElLI3LyPvJ/L+xZdSwvs50zGtENL0Nen5G4M%0A6Z9/S3F4hEbjhfKcNWjxOJya+1CaX0zUT+e5uEz9Z9B4XDCN5Tlr+u1Yzn26gzR5zgrg0b05becO%0Aw6KOA9kxSZxfuJv4M+G4tPGj184PFF5LR0cHPSMDNtTRXPturJTv/fEE+Z5XlXzvlyr5nlODOrz6%0A0WhcA70oyS/i5tFLHFu6G0mpBK+2DXlj78eUFivWnwMz1nPzt4saKYuhmwN1Fk/GrHl9JPlFZP50%0AhoRlO9R+LvajXsHxzb4YONtSfD+RxC/3kC3vVwHMWjSgzoIJGNevQ0liOolf7iHz8GmNxPk0jN3t%0A8ZPnsGX5RSQf/ofoanJYtzHdqDOpV0U/dW/lftKq9FPaYuZmR7ullWO4mCPnuVLNGK7h+GAaju2O%0AiaM1mbdjufhJ5RjO2N6S1p+MxCWoEXpGBjw4eoUL87YiKVLtT7t8Nx3bxh4caDtDq2Vr1rsdwVP7%0AY1vHkdSYRH5esZeIM6FqjzW1MmPI4jep16YhUpmMWyeu8+P8LZQWl9JyQBCvLZugcLyOji7ZyRks%0ACHpXK7EbuTvgvXQC5s3rIy0oIu3wWR4sUT92cBoTjOuE3hi62FIUk0Ts5/vIrDp2+HgMdn3ay8cO%0AD4ld8WzGDibu9jReNh7rFr6U5ReRePg8dxbvrXYMF7DyTdwGd+DUS++RLx/Dmbjb0+ncF6rHGxty%0AosU7FGphXqMqCzc7Olc5X0T+dJ5/qjlfBI4LJvD17pg5WpN2O5bTn+4gVd4+BvwwD5eW9ZBJpBXH%0AZ91LZE+PrTUWBQAAIABJREFUeVqNH178fA/Kzw+eSydWtIf0I2eJW6I+73YcHYzzxPK8u0iedz9q%0AD1WZBnjT+Nfl3Ju1jrQfTmo8Zgs3OzotHodz8/J8L/Kn85yvoe4EVKk7Z5TqjrOaurNXXnccAjx5%0Aad5wHAK8KC0o4sZ3v3N9428q7/Esnbt4lbkLP6d180A+XzD3ucbySIve7Xhl6kDs6ziSEpPI4RW7%0AuV3D+WD44gnUb+OPTCYj/MQ19s3/nlJ5fW/QIYC+s17DxdedvIwcfl71A5cOnal4fq9pg2k35GXM%0AbCzIeJjKsfWHFR5/Us9qzrvJ4I70XTkBSUmZwmtuHbqQhBv30DcyoNu8ETQIbomRuQlpUQ85sfIH%0AYs7dfOKymLvZ0WFJZV8a/dN5LlaTazQeH0yjKrn3P/Mrc+83or5XOV7f2JCfBi8i8cIdhb+3mz+S%0AwAk92eiumbzbXN6mq54PLlTTpgPk4wczeRnOVmnTAJ7dm9OuyvjhnHz88EidTgF0XTWZh+dv8cfU%0AtRqJ/5HGvdvScWo/bOT16o8V+4iuYezQe/F4vNqU16u7J0L4dX5lvQJoMqADvReO5dKOP/hj+b6K%0Av+vq69H5nf4EDuiAub0l8SHRHPngWzLjUmsVv6bGcW9Gqq9LR4ZU1iX3TgF0WTWZhPO3+FPDn0PT%0A3u3oViVH/XXFXu7W0CcNWvwmvm0aIpPnqIfkOaqNuwMfn/1GZYx29PMfOPXtLwC8NDqYoHE9sXKy%0AITspg7Pbj3F22zGNlUXf1RHHT96Wf3dSSO5vf5P25Ra1n4ntWyOxGhSMnpUlpYkpZHz7A7k/lc8H%0A6BgZYj9zHObBHdA1NaEo/C6pyzZSEvlAY7FWWwYXR+w+fBejwIbICgrJO3aKzK82qy2D9aRRWPR/%0ABV1rS8oSk8n+fh95v/ypcpxp53Y4fbWAxDfeo+iK+s9WEIQXl1YXqYSHh7NhwwauXLlCYWEhDg4O%0ABAcHM3nyZCwtLbX51gB06dKF5ORkdHXLN4wxNDTEz8+P6dOn07p1a62/vzohISGsWbOG8PBw8vLy%0AsLOzo1evXkyfPh1DQ0Pi4+Pp2rUrBgYG6OjoKDy3d+/eLF26VOMxOfl70P+LSfwweTUx/9yiYc9W%0ADN00nbUvzyY3SfWLzj7L30TP0ID13d9Hz0CfIeun0XXucI59uh19IwOGfz+La3tOsnvsSux8XBi1%0AYw5ZcSnckU8MDts0g/jrUXzZcioWzjb0/3IKnmcbcv+fWzj61WH4llnEXtbcJHq7zdPJDI3haNsZ%0AGNtb8tKO2RSlZRO58ajCccZO1nQ6MI/0a1E1vp6xkzX1J/fSWHzqdP12OmlhMZxsvxYTe0uCt82i%0AMDWH8G8VY67TrRnNZw7i2OgVZNyOpdH4HgRvncX+Du9RVlhM+yXjMLI05ceXP6C0oIhmMwYSvH0W%0Ae1u+g0xanhwc6DSbPC1PSAG4r5lH0c0ooruOR8/OmjqbPqMsPYvMLYcUjrN5vR9W/bsSN34eJQ8S%0AsejeDtfVcyi+e5/i2/cwbdsEl5XvUXj9DgbOdlqP28Xfg0FfTGb3pNXcO3+TRq+0ZuTGGazqMosc%0ANe2j/7IJ6Bvq81Xw++gZ6DF83TR6zBnOr59tx8LBmjHfz+bnT7YScvAMli62vL7lfbrNHMxvC3fS%0AMLgl3d4bwraxK3gYeo+6Leszbsdc0u8ncfuPqxopT5Pv3yMn9B7nWr+Dob0VTXd9QElqNrEbFRfC%0AGDnZ0OLgJ2RfjVR5DR09XZrt/IDsa1Gca/0O+pamNNkyC48pvXmw7meNxFmTBptnkxd6j6ttpmJg%0Ab4n/zg8pTc0iYeMvCsfZ9WqDx7yR3Bq1hLzrUTgM6YTfpplcC5pGcWwKnh+NwqKZLzde+YCSlCxc%0A33iVBptncbX1VEpTs7RahqDN08kIjeHndjMwsrek0/bZFKVmE7FJsY2bOFnT5cA80q+q75farp6E%0Arr4ev3X5AKQy2n41hTarJnFymObPFco6ystwuN1ajO0teXn7LIpSc7itpgzdD8wjtZoyeA5oT7MP%0Ah5IV8RBDKzONxjh443SSwmJYFzQDUztLhm2ZTX5aNpe+U4yxXtdmdJw5iL1jlpNyO5ZW43owbMss%0A1nV8j9LCYjrPHopzgCdbB8yntKCYXsvfpPfnE9n/5pfoGeozfMccrm4/zr6xKzEyN2HgunfpuWgc%0AByatBmDYllmgo0Nhdr5Gywfwkvwc92vb8rrUUX6Ou6vmHPdyDee4Dltmkn4til9avgs6OrT6/E3a%0Ab3iH48Han/D3/e4D8kOjCW03GX17K+pv/4jStGySN/2kcJzNq21xnzuayDGLyA+JxG5wZ3w2zCK8%0A8zsUxyYDkPDVfhK+3KfubbTKX94vXWrzNgb2ljTeOZeS1GweKvVL9r3a4DVvJOGjlpJ7PQqnIZ1o%0AuGkmV4KmUxSbgmmDujTeOZeci7efafyNv59Nbug9LrR+G0N7SwJ2lccfryZ+749GEjpSHv/QTjTa%0ANJNLQdMpepCCWcO6BOycS/Yzin+gvI1vCFqLqZ0lQ7bMIj8th8tKbdy3azOCZg5i35gVpN6OpcW4%0AHgzZMouN8jbu0d6f3qsm8/BaFBbOtgrPNbG1YNB3Mzm5ZA8he05i7mDNkC3vETRzECeX7NFoeZxX%0Af0LxrUhiX3kdPVtrnNctRJKeSfb2gwrHWY0agEXfbiRO/JDS2ATMurbH6fMPKYm8T8mdaBwXzgQd%0AHWL7vImssAjbaeNwWbuA+11HQJVFXJrQY9N0UsNi2P3SWkzsLOm5bRaFaTmEKuWsHt2a0WrmIH4d%0AvYL0O7EEjOtBzy2z2BNUnrPa+dfl5S8n8tc760g4fxvf/u1oOXMgCedvk3gxgu/qjVd4vWZv98XO%0Av67GyuEsz/f2VMn3Rmycweoa8j09Q32+lud7r1XJ9wxNjRi7fQ5Xf/ib7eNXYFPHkde3vk9BRi6n%0A1hwGIDM+lS86TNNY/Mq8N82hICya8JcmYWBnhc+2jylLyyLlW8V+1bpnO1znjCZ67MLyfnXQy3it%0Ae59bXaZSEpuMvqMNPls/In7+d2T+eg6LdgG4fTSWnFPXkMgXaj4rAd+/R66aHDZOKYd16NUan49G%0AcGPkcnKuR+E8tCMBm6ZzPmgmRQ9StBpjl++mkx4aw4F25WO4btvL28NNpdyoTvdmNHtvEMdHrSDz%0Adiz+43vQbdssfnypvD10WjsVWZmEI90/RCaR0vHrKbT6eAQX5m1TeB33bk1xbt+QkpwCrZbLzd+D%0AkV9M4ftJX3L3/E2avNKaNzbOZHGXmWSraR+vLZuIvqEBS4Nno2egz7h10+kzZwQHP9vGlUNnuKL0%0ABeOwJRMoyNF8jvSIn/wcfbftWxjYW9Fwx4eUpGWTuFFx3GLbqy0eH47i9ujF8rFDZ/w2vsf1jtMo%0Ajk3G46PRmDerR2jP9ylJycLljVfx+24219q8pfWxQ4vvZ5AdGsPJ1tMwtLei1a73KU7NJkbpC3Qj%0AJxvaHvyILDV5d2F8Gr97vK7wN9eB7fF88xWtL1ABeHXTdFLCYjgmP1/02TaLgrQcQpTOF57dmtFm%0A5iB+Gr2CtDuxNBnXgz5bZrFdfr4AOPHBZu7sf/ovqmvrRc/3AOpvfp/80GhutJuCvr0VftvnUZqa%0ARdImxfZg82pb6nw4mogxi8m/Hon9kM74bphFaKd3K/JuAHR08Fo2CYn8ohtt6CnPNbZXqTuF1dSd%0A1jMH8XOVutN7yyx2VKk7J6upO0bWZvTd8T639pzil7FfYFnXgd5b3iMnPo3oXy+pHP8sfL9rPwd/%0APoZHHdfn8v7quPt78PoXU9k46QsizofT7JU2TNo4i0+7TCdLzflg1LLJ6BvqsyD4PfQN9JmwbgYD%0A5ozih8+24ODpzFubP+DAwu3888MJPAJ9mPzt+6TEJHI/JIou41+lzcCOfDNmESn3k2jaozVvrplB%0Awt044m/ef+KYn/Wc94OLd9j+2mK1sXSeOZi6rfzY3H8+ealZNB/+MsO+m8nXHWZQkJ7zROUJls8X%0A72lfPg/Tc9ssClJzCFOTe7ecOYjfRq8g/XYsjcf34JWts9grny/e7KuYWzu1rEeXr6eQEhKt8Hc7%0A/7rUH9zhiWJ7Uq/I2/Qf8jbdS96mb1QzfvhFPn4IHNeDV7fMYleV8UOXLyfyh3z8UK9/O1rLxw/S%0AMglNJ/ei4WudyY7R/IU3zv4eDPhiEnsnrSbm/C38X2nF8I3T+brLbLVjh77L3kTf0IA1weX1ati6%0AaQTPGc5vn5VfJNprwVjcAr3JTkhXeW7QlD40HdSRXRO+IP1eIh3f6suIb99jXc+5ChedPi1NjeOU%0Ax2nOLevR5avKutR0ci8aaOlzcPX3YPgXU9g66Usiz98k8JXWjNs4k2XV5KhDl01Ez9CAFfIc9fV1%0A0+k9ZwSHPqvMsT/wG6P2vRp2bkrvuSNYP2IRcTeiqdPEhym7PyI9NoXbJzWzYNn1648puhlJTPex%0A6NlZ47ZhAWVpWWRtU5wPsB7TH8t+XYl/Yx6lsQmYd2uPy5dzKYm8T/HtaOxnvYFJM3/iRsxEkpWD%0A44dTcP3mE+6/8oZG4qyJ45fzKb4VSUqv0ejZ2uC8ZhGS9ExydvyocJzlyAGY9+lO0uQ5lMYlYNrl%0AJRxXzKMkKoaSO5X9kI6JMbazpyAtKNR67IIgPB9au93PuXPnGDVqFIGBgfz++++EhISwceNGoqKi%0AGD58OHl5z2ZS66OPPiIsLIywsDDOnj1Lt27dmDhxInFxcc/k/auKj49n3LhxdOjQgT///JPQ0FA2%0AbtzIyZMnWbRokcKxR44cqYj70Y82FqgANHutM5GnbhB18gaS4lLCD/9Dyp14Age8pHKsmb0lfsEt%0AObFiH4WZeeSlZHH660M0HdIRXX096nVthp6BHme+OURpYTFJ4fe5vvckzYd3AcCjTQOs6zryx5Ld%0AlOQXkR6dyOZ+n3D/n1sVr//jO2u4tkczV1/YNPHCyr8uYYv2UJZbSF5MMpGbjuI1qovKsUZ2loQu%0A2sutlT+qeaVKTReO4d4OzV0Fr8w+0Atb/7pcXrKX0txCcmKSCd90FL+RL6sc22BUFyJ/OE3q9Wgk%0ARaWErv8VmUxG3e7Nyl8rwJP7v1+hOCsPaUkZUQfOYOpojYmTjdbiV8e4cT2MGniTsnIL0rwCSh8k%0AkLHlENbDXlE5tvhODAkzV1AS8xCkUnKPnUOaW4CRb/kXEXrWFsSNnUf+yWczUdBy2MvcPRnC3VMh%0AlBWXcuPIOZIi4mhaTfvwD27J8ZX7KMjMJTcli5PfHKLFkE7o6uuhq6/L4bnfcW3/30glUrLi07j7%0AdyhO9esAkJOUwd63vyH+RjQymYwHlyNIjXqIU313jZTFsok35o08iFy4m7LcQgpikojd8Cvuo7uq%0AHGtgZ0nkwl1Er9yv8piprytm9dyIWrqXstxCih6mE718H24jVduVppk38cGskSf3F+1EkltAUUwS%0ACRt/wWlUd5VjdY0NebBkF7mXI5CVSUjZcwJJXiEWLeoDkH02nMiZ6yhJzACJlOTdf6FnYoSxp5NW%0Ay2Ab6IW1f11CFu+hVN4vRWw6im81/VLIor2Efa6+XypIyOD6gt2UZORRkpVP1I6/cGhVX6vxQ3kZ%0AbPzrcn1xeT+VG5PM7U1H8R2l2k8Z2VlybdEeQqspg56xAb/3/pT069FqH/+3XAK8cGpYlxNL91Cc%0AW0jm/WQufXeUZsNV/8/NRnYldP/fJIREU1ZcyvmNvyKTQb1uzdDR06Xp0E6c/fowuYkZFGXnc2rl%0AD9Tr2gxzR2sMjA35+/MfOLf2JyQlZRRk5HLn9ys4+NWpeP34a1HsG7tS47su2DQpr0s3FinWJR81%0AdcnYzpIbi/YSruYcp2ugR+T3xwhdspeygmLK8ot4cOgfLP000/fUxDTQB1N/T+KXbEeSW0BxTCJJ%0Am37CYaS6Nm1E/LId5F25g6xMQtrev5DkF2LWXPt1vibm8r41pkq/9HDjL7iM6qZyrK6xITFLdpMj%0A75eSlPolQ3tL7kxeReIu1atHtMVCHv+9heXxF8YkEb/hF1xHq8avZ2zIvcVV4t9dHr+lPH4De0tu%0ATVpF4k7tx+8c4IVjw7qcXLpXoY03Ha7aDzUd2YXQ/adJlLfxixvL8yXfbuX5krG1OXtHLiP6L9XJ%0AJTsfVwzNjAnbfxqZREpuUgbRp0JxauSh0fIYNaqHoZ836as2l+dKsQlkbz+I5eBXVY4tjrhH8vvL%0AKL0fD1Ip+X+cRZpXgKFPea6Ud/w0aUvWIs3ORVZSSu6RP9Czs0bP1lqjMTsEemHnX5cLS/dSkltI%0A9v1kQr89SsMRqp+B/8gu3Nl/mpSQ8pw1ZMOvgAwPec4a8MYrRB48R9ypUCTFpUTsO83hAQuQqllU%0AY+5qR+CEnlxYpLlFQuryveQa8r2GwS35o0q+d+qbQzSX53vm9lbcPXWDE6sOICkpIy06gZtHL+HZ%0AuoHG4q2JaaAvJv5ePFy6DWluAcX3E0n59ifsR/RQOVbX2JCE5TvIv3IHyiSk7/sTaX4hZs39ALAf%0AEUze5dtkHDyFrLiUnFPXuN3t3We+QOVRPxW1cDeS3EIK5Tmsm5ocVs/YkOjFe8iW91OJu09SlleI%0AVYt6Wo3RTj6Gu1JlDHdz01HqqxnD+cnHcGnyMVzY+l9BJqNO92bomxrh0r4hIasPU5SWQ3FmHpcW%0A7MJ3cAd0DfQUytl24RhuPoOr/NsO68KtkyHckrePq0fOkRgRR6sBql9aWdhbERDcil9W7iU/M5ec%0AlEyOfXOQNkM6o6uvp3J83UBv/Ls04/g3B1Ue0wSzJj6Y+XvyYNEO+Tk6kYRNPz/h2KE8z7CQ153s%0As2FEVRk7pDyjsYNVE28sGnlwe+GeijFczIbfqDtaNd8ztLPgzsLd3FUzhlOmZ2ZMg49HcFNp8ZM2%0AOAZ6Ye9fl3+qnC9Cvj1KYzXni8Yju3B7/2mS5eeLaxt+RYYML/n54nl50fM9ADN53h27eIdC3u1Y%0ATXuIW7qTvMvleXeqvD2Yt1DMu51e74Ekt4CCmzFaiVld3bn+7VEaVVN37ijVHZ6w7jg3r4eBmTEX%0AVu6nrKiEjLsPubbxNxoN76z5Qj0hQ0ND9nz3FXXd/juLVF4a1pXwk9e5eeo6ZcWlXD5yloSIWFoP%0ACFI51sLeiibBrTiycg/5mblkp2Ty2zc/0k5+PvAPakJmYgandx6nrKSM6CsR/LPvBO2Hln+28bcf%0A8P20r0m+l4hMKuP60YsU5hbg4vt0Y9RnOef9OC4BnkT/HUpuUgYyiZSQ/acxNDXGzsv5iZ5v/yj3%0AXlLeHnJikgnddJSGanKNhqO6EPHDaVLkucYNea7hoaY96Ojq0GHxWC4u3qu4a5uODkHLxhOqtNi2%0ANhzkbbrq+OHGt0fxV9OmGymNH67L27SnvAyBb7zC3Srjhzv7TnOwyvhBUlzKj30+IftBsspr11aL%0AYZ2JPHmDyFM3KCsuJfTIPyRHxNOkhrHDnyv3UZCZVzF2aCavVwDZCWlsHrqA/AzVxUoNujXn6t6T%0AJN+Opay4lJOrD2JqZ4F7M59/Hb8mx3FV6ejq0GHRWC4sqaxLZcWlHOzzCTla+BzaDuvC7ZMh3Jbn%0AqNfkc/Yt1OSo5vZWNA5uxW9VctQ/vjlIq2pyVGXuAd4k3Y0nNiQKmUxGbEgUSRFxuDXy1EhZjBrV%0Aw8jPm7Qvvq/47iRz60Gsh/ZUObb4zj2SZi+vmA/IO34WaW7lfIA0r4DUFd9SlpiKrLCYzO2HMPRw%0AQ8/BVuW1NMnQvz6G9X3IXP0dsrwCymIfkr3jRywGqc5plNy9R+rcpZQ+KC9DwZ9nkOblY+CtOM9i%0APXk0RRevI8nMVnkN4f8n6f+Tn/9PtLJIRSqVMn/+fEaOHMnEiROxtrZGR0cHHx8f1qxZQ2FhIRs3%0AbuTgwYN0796d/fv3ExQURNOmTfnkk08oK6vcFm/nzp307NmTJk2a0KtXL/78s3IQN3r0aDZs2MDs%0A2bNp3rw5QUFBHDlypNq4TExMGD9+PI6Ojpw+Xb5FcXFxMYsWLaJz5840adKEkSNHcvt25dUMfn5+%0AbN26lQ4dOrBp0yYAzp49S9++fWnatCn9+vXj/PnzCu9z9epVevXqRePGjZkwYQK5ubkA3LhxA5lM%0AxtixYzE3N0dXV5cGDRqwatUqgoODa/+P/5dcA7wqbmnwSOLNGFybeKsc6+zvgUwiJeVO5SKfxPD7%0AGJmbYO/jiktjL5LvxFXs0vHo8UevVaeVHykRcXSZPZRZ1zfwzplVtJ1QeaKKOXeTeDU7N/xb1oFe%0AFMSlUppdeXVZZmgMlr6u6JsZKxybfSuWxGM171bh3KUJVg3rcHe95m6/oswuwIu8+DRKqsScFn4f%0Aa19XDJRitg/wIq3qZyeTkXHrAfby/3fcXyH49GuHiaM1+iZG1BsSRHr4fQoSK1cTt5o7jGEXVzPq%0A5kZeWj4efVPN36rKuJEvpQ+TkeZUTmgX3YrCyLsOumYmCscWXAylKLR8Jx0dI0OsR/VGJpWSf/4G%0AALm/n6Uk+tktMnMN8CJBuX2E38ctUHUw4OLviVQiJblK+0iQtw8HH1eyEzO4cfhc5Ws39qLRK60I%0A+6W8D3kYeo/oc+XbUurq69H41TbY1HXk9l/XNFIWi0BviuJSKauym0NOWAxm9dzQU6pbebcekPq4%0AbdGrrNgvzc7H1NsZXRNDjcRaHbNAb4riUpBUKUNe2D1M1ZQh9cczJG07XvG7nqUpeuYmlMhX02cc%0Av0JhRHz5Y+YmuL87gMLoBPLDtDPB9ohNoBf5Sv1SRpj6finrViwPa+iXrszdQra8DACmrrYUpmj3%0ASk4o/yImP06xn8oIu49VNWWIP1Z9HY7e8zeFyZqP2TnAi6z4VIqqXF2cFB6DvW/5F85VuQR4Kp4H%0AZTKSbz3ApYkPNh5OGFuZKTyeHp1IaVEJLgFeFOUUELL3VMW20bbeLjQZEsStXy5UHH/um8MaLx+U%0ALxZSrkvVneOybsWSUE1dkpZKiNnzd8XrmLja4ju2G3E/X1B7vCaZBfpQrNSmC8LuYeLrjq5SGdIP%0A/k3q9sqtVPUsTdEzM6G0yhUyli8F4H/sC5pH7KbhLyswDVDNZTRNXd+aFxajtl9K+fEMiTX0S1ln%0Aw8m5clfrMVdlrib+3GriT/7xDAlV4teXx18szyuyzjy7+J0DvMiOT6O4ShtPDr+PnZo27hzgpXBr%0AH2QyUm49wEWeL0X8don0Kre0qyr55n1ykzJoPqYbekYGWLnb4/NyE6LULGipDSP/epQlKOZKxbei%0AMPSug46pYq5UdPkGxWGVuZLl8L4gkVB4IQSAvF9PUpZUvv2zro0VVmMGUnglDEmK6pV5tWEf4EWu%0AmpzVprqctcrW3MhkpN98gKP8M3BpVZ+ijFz67PuQcTc30f/QJ9g39lT7vq1mDSZi39/kqbnS8N9y%0ADfAiUSnfS/iX+V5GbAqH3t+EtMrtBKxc7chJzqz43cjMmBEbZzD32kbev7CG9m+oTtz9W6YBPhTH%0AK/Wr4dEY+7qr5N0Zh/4mbcfvFb/rWZqha2ZCaVL5/9a8lT8lD5Lw/m4uTW7upsHvq7AIaqKxWJ+U%0AZTX9lLocNunHszzc9kfF7/qWpuhX6ae0xT7Qizyl3Cg9rHwMp3xOtgvwqri1D1A+hrv5APum3gp/%0Ae6QkuwADcxMsPCoXQzSbOYDkixEkX9J+n1snwIv4cMX8OD48hrpq2oebvwdSiZSEO7EKxxqbm+Dk%0Ao/pFa795o/hjzSGKtbQLg7masUN+6D1Mfd1U8oy0H0+TrCbPeHSOzjx+hcK75e1ez9wEt3cHPpOx%0Ag1WgF4VK9T87LAZzNfU/91Ysyb8/2Q6c3m/1JvNyJNkaXiiujkOAFznxaRRXaR+p1ZwvHAO8FG7l%0AgExG2s0HOFWZn6rfpy0j/1rOpNvf0n/3HCw9HLVdhBc+3wP1eXd+tXn3aVLUtYfEynOvgYM1bjOG%0Acn/et1qL+WnqjkOAFylKdSe1Sq4BUK9PW0b8tZyJt7+l32PqTnF2Pvb+ml2U/DRGDemHhblmdxqt%0ArboB3sQpnQ9iw2PwDPRVOdZdni89rHI+iJOfD5wfnQ+UdoEoyMnH3d8TgLvnb3I/pHxXKAMjAzqN%0A6YFUIiXiH/W3U6nOs5zzBrB0tWPUzjnMDt3EO2dWEVBl0cLdv65Tv3tzbOo6omdkQLOhnchJyiDp%0A5pPdgsPhaXNvpfFP+q0HOKgpd/3BQUhKSrmntGuQ/6guSIpLiTz0zxPF9zRleNI2rTx+SFMzfui3%0A70PeuLmJgUrjh7AtxynJ1c7uC+rGDonhMbgGqv5/XeS5UXI19Qrg7IZfVG4TVVXVHVNkMhnFOQU4%0A16J/0uQ4rip1dSlci5+D+7/IURMfk6MO/+ItPr20ngVXN9Hr/dcqFrBEnL6Bk68bPm390TPQw6N5%0APRx93Ig4fUMjZTFuVE/lu5Pq5gMKLyl9dzKiDzKphAL5fED6V9sovFR5Wxx9ZwekRcVIs3M1Emt1%0Ayuc0kpDmVinD7UgMvepWM6dxp6IMFq/1A4mUoouV8ywGvp6Y9+5GxtebtRq3IAjPl1YWqdy8eZO4%0AuDjGjFHdHsvQ0JDXXnuNY8fKBzvJycmEhYVx/PhxfvzxR06cOMGuXbsAOH78OGvWrGHlypVcvXqV%0AadOmMX36dBISKieRd+3aRd++fbl48SJDhw5lwYIFlJbWfC9XiUSCnl75CWbVqlVcvnyZnTt3cvHi%0ARfz9/Zk0aRIlJZVXO//5558cPnyYCRMmkJyczDvvvMPkyZO5fPkyr7/+OlOnTiUrq/ILtl9++YU9%0Ae/Zw9OhRwsPDOXDgAABeXl4UFhayfv16Cgoqk4AGDRrQoYNmt857GibW5iq3ICjKysfUxkL1WBsL%0AinIVtxMulF9JZ2prgYmNOUVKr1WYlVf+Wjo6WDrb4t68HvnpOaxu9y5HP95Kl1lD8AtuoeFSlTOy%0AMadO/MvTAAAgAElEQVREKZ6SrPLfDW1Vy1cTXWMDmi5+nevztiGtIXGsLWMbc4qzFGN+9LuRUsxG%0ANuYV5al6rLH8uEuLdiMpKWXEtTW8HrkZ737tOFnl3o8pVyN5ePYm+4Nm8XO/z3Bs7kv7JWM1XiY9%0AGwskOYpXXEqycuWPqb/1l/Oid6l/4yC24wby8K2FSNIy1R6nbaZq2kdBVh5mauqPqbU5xTW0j0c8%0AWzdgQeR2Jh38jGv7/+bKvlMKz+n8dn8+i9hGnwVj+fG9DQoDmdowsDWnVKm+lGaWx2dg9+TtoSAq%0AgfzoBHw/HI6euQmGjtZ4TOmDjq4uBhq+XYsyAxsLhYlBgDJ5GfTtar6NnO8XU8i9FknO+VsKf/ff%0A+zFto3Zg07U5t19fhlTDu10oq6lfUm7jT8PM3Z7A94dw8yvtLIioylBNGarrp54X9eej8t9NlGI0%0Asbao5txljomNOYDK40XZBQqvY+lmz5zIbUz+awUJIfc4/eUBjZWlOoY25pRquC4Nvr+Vvle/QVJY%0AwpXZqvcW1jR9Gwsk2YrnhzL5+UHftuY27blyKvnX75J7ofwe3kUPkiiKSSRyzCJCWrxB3qVb+O35%0AFD01+Ywm6dtYUKZUhsq+teYy1P9iMrnXIslW6peeJQNbC0qVdkUoe4r4c55T/E/XxtUfa/IEdaO0%0AoJgfJ6ym7ZQ+zL67hSnnVpN29yFXvtfcvacBdK0tkeQoThpJsmvOlRw+nY7X5SNYvz6IpGmfIUlX%0AzJXq/PwdXmd+wMDNmeT31G87XhvGNuYUqxlDABW56OOONZZ/BmYutvgN7cj5RbvZ2WYa6bdi6bll%0AJvrGiotfLdzt8erZUmU78NpSl+8VZuUp5G9Vj32SfO+RBt2a49e1OWc3ld8Ooii3kOSIOP75/igr%0A2rzFwdkb6TJtIM2HdNJIWfTU9KuSin615jpfd/lU8kPukifvVw1d7LAd1JnUrb8R1nIcWb/+g/d3%0AH2LgpN2r8JTp25pT9i9z2AZfTCL7WhRZ57V7Ww0jNXW8uJr2oC4XfDSGKysoJunCHZrOHIixnSWG%0AVqY0e28g0tIyjKzL82xrP3d8h3bk8kLN3nKsOmbWFhQoxZtfzXjIzFp1vqBA3j6Uj/dqUR8HLxcu%0A7D+l2YCrKM8zlMYO8ngMHpNn+Hw+hdzr6scObSJ3YtOlOXfGan/sUNMYzvApxnBV6ZkZ4zk+mOhn%0AMG6A8nN2decL5XP2484XGZEPSY+I58CgBWxrP4PCjFz67XhfYachbXjR8z14VIZ/1x68Vr5F3vW7%0A5F6oLEPdz8aRsvtPiqLVL/TVBHX1obq+tbpjTZTqzo+DFrBdXnf6yutO0tW7lBUW02b2EPSNDbH0%0AcCRgTLeKflcoZ2ZtrnI+qG5+zNzanEKl80G+vL6Z21py63QItm4OdBzVHX1DfdwaetBmQEfMrMwV%0AnjNy6SRW395Btwl92DBxJTmpT3c1/bOc8y7IyCEjJok/l+7hy5ZvcWLFPvqunIhne38ALm7+nYSQ%0AaN45s4p5d7fSeeZgfpz6DaXy21E9Tk3zxWrbQw3zxRV0dGg6tQ8haxRv+WVib0nL9wZy5sMtTxTb%0Ak6rt+KG4yvnA3MWWBkM78s+i3WxvM420W7G8qmb8oA3q6lVhVr7atmBibVHt2EHd8coiToTQckQX%0AHP3qoGeoT6tR3bB0tcNEqa08DU2O4yro6NDsrT5cX6v928A/Ympt8cRz9o/LUcuKS4m5EkH48css%0AaP82341fTvP+QQS/MxCA2BvR/LRoB5N3fMjKyF28vW8+R7/YR1zoPY2URc/aQmGBCjx+PsBpwTR8%0Arx3GZtwgEt5eoPa7E11LcxznTSFzy4/ISmr+zrS2dK0sVcogrSiDldrn2H8yA48LP2M1ZhDJMz5V%0AmNOw/2g6WWu3Is16stuhCYLwYtLKIpW4uDhMTExwclK/7am3tzfx8fHlKz+Li5k+fTomJib4+PjQ%0Aq1cvTp06BcCBAwcYPHgwjRs3Rl9fn+DgYFq0aMEvv1Te77VZs2YEBQVhYGBAz549ycvLIyVF/b2m%0A8/Pz2bx5MxkZGXTq1KniPSZNmoS7uzvGxsZMnz6d1NRUrl2rvOq7Z8+e2Nvbo6Ojw9GjR6lTpw6v%0AvvoqBgYGDBw4kIULFyKVVl4pN378eCwtLalTpw5NmzYlJqZ8Rae/vz9z585l06ZNtG3blpEjR/LN%0AN98QFaV6v2BNSElJ4ebNmwo/1dHRefLX1XncwWoelz36/+joUJCew/mNv1JWVELUqRvcOXYF/95t%0AnzyAp/U0hatBw+n9ybwRQ8rpcI28Xo2eJuQajm2/ZBwAe1u9y/YGE7i75xSv7P6gYreUn/t9xt09%0Ap5CWlJEdlcDlJXvx6d8eXUP9WgT/LwJVI+mjr7nbZCDpa/fgvnE+Rg21fzV8dR5b5xUPfuwh9y/d%0AYX7911nf7yMa9WxN99nDFB4/teYwnzZ4nUMffMvAFROp37np04Zcm/AeSyaRcmPcFxi72RF0fR3N%0A931IinzXCJlE+xuSPdXnAejo61F/7TRM/dyJmPCFyuO3XlvIBd/RpB46S+PDCzF8FrfD0lC/9IiF%0ArwtdD31MzA9nuLfnb42+drU0WwSteLq68rhzW80P5zxMY1m911n/8ixsvZ3pu/qtp3jvWtBwXTrg%0AOZafmr+DtKSMTns/0Pjrq/Uv2rT3N9MxqV+HqEkrK/6euHo/92etpTQ5E2leIXGLtiMtLsWmR2tN%0AR6wmqKcvQ4O172LqV4dbE77UUlBPEc+/iL/huncx86vDzecZ/zOoniY25gzePJNzXx/miwZvsCFo%0AJpbudnT5eKTm3+wpP4fUT1cT06ofmRt24bxmAYYNFK8Yi+vzJjFBQym+E43r9i/QMdb8bnmaylkB%0A7h48R1rYfUrzCjm/eA/GdpY4t1a8rUCjsd2JOXqFwqf8guLJ4tNsvgfg36MVQ1ZP5cCMdaREPgQg%0A8eZ9Nr+2iPsX7yAplRB1JoxLu//U2CKVp4mvgr4enl/PxLh+XWImL1d4ney/rpJ79gbSwmKS1hxA%0AkpOPZdeWmov1ST1lkXT09Wi07h3M/dwJn7BKOzEpv6eG2sOZaRuQFJUw8PRK+vy6gMR/biMpLavY%0Anafd0nFc//IgRenPbsL26cZDT3ZY5zd6cX7PX5QVa3fC/N/UnXprp2HqV4e7Ez5XefzWawu5WG8U%0AaYfO0PjQQgxewLGD+7CO5N6JJ+cJr97XCA21j7/nbeXc4j0UZ+VTlJnHiQ82Y+Fuj+uzuKXaC57v%0AAf+qPfismY6pXx0iJ1a2B8uOTTBvXp+HX2l/Yb6mTs9/z9vKP1Xqzskqdac4u4Bf31iF+0v+jL+2%0AluCvphDx49lnMr/xwtHQ55H6IJnv3l5F0MhgVlz9joFzR3L+wCkkEsVbPe6au5HpDUfz29cHmPr9%0AB7j/i1trPKs578gTIex+fQVJNx8gKSnj5s8XuPP7FZrKc7ygd/rj1NCDtS/PYonfOP5Yspvh38/C%0A0tVOK2V5ks+qbpcm6BrocV9p19V280cS8cNpsiK1sAhNg2WIOHiOVPn44Z/FezCxs8Sl9TO6HfBT%0AlePfn8fPbviZ28evMGb7B7x37musXGx5cPEOUonqbVGfyjOqS9qmqRw1NzWLbwbPJ+zYZaRlEmJv%0ARPPXusO0GtIZAN92/rz6/mtsen0Z7/uNZt3whXR7ewCNgzU4LnrKapL8yVdENe9P+rpduK3/DKOG%0AivMBeg621Nm2guJb0aSv2am5OGvylHU9bcEqHrTtQ9bGXTh9s7BiTsNiYE/Q1SH3oGYvThEE4b9H%0AG99EA+W7lchkMrUniqp/t7Kywta28kosV1dXzp49C0BsbCznzp1j27ZtCs/19a3cRtDdvfJelMbG%0A5duRFRVVbhW7aNEilixZUvF4w4YN2bp1Ky4uLmRnZ5Obm4u3d+WX32ZmZtjZ2fHw4UOFmB6JjY1V%0AeE+AXr16KfyuHFPVXVnGjh3L0KFDOX/+PJcvX+b3339n7dq1zJgxg0mTJlUc169fP5X/3TvvvMPE%0AiRN5Uvv27WPNmjUKfxtJSwIGdKDPsjcq/pYYfh8Ta9UrTvPVTHoVpOdgZGGCjq5OxfaGpvKrzPPT%0AsinIyFG5l6aJjQUFmXkgk5GfmqVw6wWArPg03GpxH8WaFKfnYmSjuLLYyMYcmVRK8VNM6ln4uuA1%0A8mX+7PahpkNUUZSRg7FSzMbymJUnIosycjCyUb0yLzMiHn0TI+oP68gvAxaSL9/eOuTrIzSe2BO3%0ATgE8OKp6K5fcuDR09fUwsbOseI4mlGVko6dUx/SsLZFJpZRlVP8lg6y4hOyDf2DRqyPWQ3qQvGC9%0AxmKqTtMBHei/7M2K3xPCYirq+COmNhbkpanWn/yMHIyV2odJlfZRlUwmI+l2LH+vO0L/JW/yx8p9%0ACo9LSiXc+esa4Ucv0WZ0N+6eCql12UrTczBQWk1uYGuBTCqlVE15apIfEc/VQQsrfrcI9EJSVEKJ%0AlifLS9Nz0Ff6PPRtqi+DrrEhDbZ+gJ6JIWH9Pq7YHUCZJK+Qh2sO4/Tay9gPDCJh/U9aiR801y89%0AYtvUm8473+fOht+4tUZ7cVdVnJ6j0TJoQ0F6bkX7e8REHmOBUowFGTkqx5raWJASEVdxrImNBaUF%0AlVc4mVibqbwOQOb9ZE6t/IGxhz7jj0+3U5Chve00i9NzMVSK21ADn0NhYgbX5++k34212AR6knlD%0Ae9vYl7dpxX7pUZsuU1MGHWND6n0/F10TI24PnIcks4b/r1RKSUIaBs7aveK/ND0HA6UyGMg/h5Jq%0A+qVGW99H18SIGzX0S89KaXqOyu4K+rbmNfarjbe9j56JEdefY/wF6arttuY2bqFybFqV26VVp0Hv%0AtpTkFXJ1a/m2/VmxKVxc/wu9V03hxMJdtSxFJUlGNnpWildI6VmXtwXJY3Kl3MPHMe/ZCcuBr5C2%0AZK3C49LMbNI/34TloFcwDWpF/h9nNRZzUXoOxtZKOat1+WdQqCZnVb7aztjGnAz5Z1CYmk1JlTFC%0AWUExRRl5mDpYKzzH59XW/LNwd61jbzqgA/0ek++Z2FiQX4t8r+XwLvSYM5w9U1YTdabmremz4tNo%0A3LPNvy5PVWXp2ehXl3dX06/6bP4QXWMj7g6aW7HrCkBpaiaSnCpXJ8pklDxMxcDhGXwpX8XT5rC6%0AxgYEbpuNnokRV/rNfyb9VFENuZHKGC5dtT08GsMB5Cdk8Nf4VQqPGZgaU5CUSb3XOqFroEfEjhNa%0AKgm0HBDEa8smVPweFxaDmVLZzGwsyFXzv8/LyMHEwlShfZjJy1p1/GRgbIj/y035Y512d/KoKc8o%0AVdMeHo0ddE2MCO//Uc1jh7WHcXytCw4DgkjYoL0cvCQ9F0NbpXzPtvo840m49GlL8jP8EqnwKc4X%0AhWrOFyY25qRXc84uzS+iOCsfMydrtY9ryoue7wGUpmc/VXvQMTbEb8scdE2MuDVgXkUZdAz18Vw8%0AgQfzvkOm5Z2Eaqo7yn2rurpj/BR1J/HyXQ70/bTicZ+erchLej47+v5XtB4QxKhllXPVsWH3MFf6%0AH5efD1Rz1dwazgePjr9x/DI3jl+ueE7XN3uTnaQ6F1laXMr5/ado2ac9Lw3twr751e/4+TznvNXJ%0Aik/FNdALgNZjgzm2YCfp9xLLy7//NK3H9cD/1dZc+O7xX8QWZqjmGo/mi58k966aazzi3bsNsX8p%0Azje6vdQIpxb12N917mNjelq1PR8YVRk/FDzh+EETmgzoQN+q9SrsvspuPCY25mrnigtqGDvkqWk7%0AysqKSzn62Q6Ofraj4m9Tf19GTi36J02O4x7x6dWGB3/Vfu66Ji0GBDG0So4aX82c/ZPmqKYVfZL6%0AfCojPhVLh/IdQNqP7E7Y75eJ/Kf84uWYKxFc/+kfWg/pTPhx1e9YnpYkMxs9a+X5gPIxnCSz5vmA%0AnEN/YPFqZ6wG9SBl0ToADOq44L5lGfl/XyJl8XqQan/RpTQzC91qxqGSjOpv8y4rLiHvyDHMXumM%0AxYCeZG7YgfXUsSS/pf3v4YQXjwz151vhxaWVnVS8vLwoKSkhLk79LSpiYmLw9PRER0dHZYV01QUs%0AxsbGvPfee4SFhVX8hIeH8/HHH1cWQLfmInz00UcVz718+TLbt2+nSZPy+2hXXTyirOoCkUe3Bnr0%0AftLHdOqPW8FpampK165dmTNnDr/++ivTpk3jq6++Ii+vctB65MgRhXKHhYU91QIVgGHDhnHw4EGF%0AH4CwQ2dZ4jeu4ich9B4uAZ4Kz3Vt4s3DENUdXhJv3kdHRwenKvc9dA30oTA7n7R7iSSExuDUsC46%0AepWfi1sTbx6GlN/nODXyITYejhiYVl7Jae1uT3Z82lOV7Ull3riHqZu9wqSOTVNvcu4+RFLwZNsp%0AArj3bYeBhSndTyyjz80N9Lm5AYBuxxdT/63eGo057UYMZm72CgMP+ybeZN19SJlSzGk3YrAP9Kz4%0AXUdXB/vGnqRej0JHTxcdXV2FzwIdHXTk91K0a+RB649HKLyedT1XyopKKEjW7EC8KCwSA1cHhe3p%0AjAPrURIVi6xA8f7j7hvmYz1S6X8qkyEr1d4tlqoKOXSWT/3GVvw8DIvBtbGXYoyB3sSrbR8PQEcH%0Al4YeVY6tbB9NBwbxxt6PFJ4jk8oqrorsu3AcwR+8pvp4WS1Xx8vlhNzD2M1eYZLfqqkP+U/ZHgCc%0A+rfHyLnyCwq7zk3IuR4NUu0mCnk3ojFys1f4QtW8mQ8Fd+ORFqjey77+hhnIysoIH7pAZWKwyR8r%0AsVVa8S6Tar+uZYSq9ku2Tb3JVtPGH8fcy4lOO2ZzfcHuZ7ZABSA9NAZTN3uMqpTB7l+WQVsSw+5h%0A6Wqv8CW2axNvUiMfKiw2AUgMjcEloLKd6+jq4NTIk4SQaLJiUyjMylM4TzrUd0fP0IDE0Ht4tPdn%0A8omVClcLPBrwSrRdl9Sc42zl57in+RwsfFzoc+VrhQUvj64Gk5Vqpv+pTsGNKAzd7BUmzM2a+FJY%0ATZv2WfcesrIyIl6br7JApc78cZhU6X91DPQx8nSm+EGy9goA5Krplyya+VbbLzXYMB1pmYRQNf3S%0A85AbEq1ybrBsWh6/RE38/hunIyuVcGPI840/KSxGpY27NPEmTU0bTwqNwblKG9bR1cG5kScJas7l%0AynT1dNBRGm/oGRoo3BdcE4pv3kXfxQHdKhNTRo39KI2ORVao+Dk4r/kMy9f6KL6AVIasrAwdUxPq%0A/r5NcVcVqQzQQaahfOKRlNAYzN3sFRZXOzTxJjNStQ9KCY3BQekzsG/sScr18s8gM/Ihdv51Kx7X%0ANzXC2Nac3IeVYwQ7/7pY1HEg/kztdzUMOXSWz/zGVvxUl+/F1ZDvOVeT7wHlO+XNGsrm4YtUFqg0%0AerUNrUd1U/ibg48rGbHqdwN9WgWh5f2qnlK/WhQZp7ZP8lo7C1mphMgRnygsUAEoiozDpJHi/8XQ%0AzYGSh5qJ9Umpy2Eta8hhG2+chqxUwvUhi55ZP6VuDOdQzRguPTQGO6X2YBdQPoYDcO/aFCvfygtl%0AXDsGkBefRkFiBj6DXsLGz53hoesYHraert/PwMzVjuFh63FsWU8jZbly6Ayz/MZU/MSF3cNdqX3U%0ADfTmgZr2EX/zPujo4FalfdQN9KEgO4+Ue5VXYzfoGEhJYTHx4dpbCAuQr27s0LT6PKP++hnISiXc%0AHPqZSt0JPL4SG+Wxg0ym8b5VWXbIPUzUjOHy/sUYDsoXVti28SPt71BNhlmj5NAYLJTOF05NvMlQ%0Ac85OCY3BUal9ODT2JOl6FAbmJnRaPFZhQYqxjTkmdhbkaKgPrc6Lnu8B5Ic+XXuot34m0lIJt4d9%0AqlAG8+b1MfZyxvurd2gevpXm4Vsxb9UAz0VvUn/LHI3GrC7XcKyh7ijnGg6NPUl+TN3Jjk1Bz8iA%0ABoODMDAzrni8TscAkq7c1Wh5XjSXDp3hXb9RFT8Pwu5Rt7HiLscegT7cV3M+iJOfD9wbeiocW5Cd%0AR/K9BEwtzWgn36HgEf+OgURfLf+fT/nuAzqN7qHwuEwqQ/KYPvd5znm3GNkV/16Ki47tfV3JjE0F%0AqJinrUrf0KDG8lSVeqOa3FtNrpFazXxx8nXFcnt0b0b834q5ar2BL2HiYMWIi6sZE7qeQb8vAmBM%0A6Hp8+tZuJ/TUGtq0ShlqaNNQPn6wf8z4QVNuHDrLQr9xFT8Pw+7h2thT4Ri3wOrrlfLYwU1erx4t%0AWKqJSyNPvNr5V/xu4WSDQz034q7++/5Jk+O4Rzy6NyP+dM0L82vr6qEzfOA3puKnuhw1Vs3n8FD+%0AObiqyVFT7yVQr31juk3tr/AcJx9XMuLL26+uni66esrtV3PX/xeFR6rMBxg3rk9JtOp3J67rPsVq%0AhPJ8gBRZWfkcpK61JW7fLSb74DFSFq59JgtUAIpv3UXf2VGhDIaN/Ci990BlTsPp6wVYDOur+AJS%0AKbLSMkw7tEbPyhLnjcupe+oAdU8dQN/ZAafVC7CdM/VZFOX/2LvPsKiOtoHjf3pHBBFpIqJRUVAI%0AtigWVBTFAvbYsWA09m4So8ZeEmNLLNHE3ksSKxFU7A2kKKCABZWm0hFp74ddcYHFxqLyvPO7Lj64%0Ae3Z3xnPmnntmZ+cIgvARlckildq1a1OtWjW2bNlS7LmcnBz27NmDm5sbAGlpaTx79nqV9OPHjwtu%0AE1S1alXCw8MLvf7x48cKmxQ2MjJCR0eHqKjX945LTk7m6dOnVK1aVe5rLCwsCm7f88q2bdtKXJAj%0Aa9++fRw6VPyXQs7OzuTm5r5x0cyHqFy5MnXr1i30J8+NnX5Ud7ajpksDVDTUaNCrJUbWpgQdPA9A%0ArfZODN4rWRiU+TyNW0ev0HpyT7Qq6qJXxZAW4zwI2OVHfm4ed/0CyUrNpMWYbqhqqmPewIYGvVtx%0Afdt/AET8d4MXyRm0m/k1aloaVPvKllrtnQjce1ahdX8lKeQ+zwKjsJvZB1VdLfRqmFLTuyNRf50C%0AwNV/KUbvsA3gnfXHON50Iv+1nVnwB3Cu/1KitpxSaJmfht4n8WYUDWf2QU1Xiwo2ptQb7sbtrZLP%0A6X56CSYNJWW+vfUUNbo3x9jRBhVNdeqP7Uruy2wengokOy2Txxdu0WBsVzQr6aOiqUb9bzuTn5NL%0A7MUwMp+mUKtfa+xHd0ZZXRV96yp8ObkH4Tv8Cr5gVZSs21G8CL6D8eQhKOtooV7dAsMhHjzfeRQA%0A6+Pr0PpSknBnXA/FaERPye19VJTRbd0InaYNSPO7otAyvaurO32p4WxHrdYNUNVQ48ueLTGyrkLg%0AIckvkW3bOzF8zyxJ2Z+nEnrsCm0n90K7oh76VQxxGevJtV1+5OXmcf9KGBb1bWg6uD0q6qoYmFfC%0AeYQ7Yf9Jbi8Wffk2jfu3xbpJHZSUlajqWBP7Lk0Lni+t1JB7JAdGUvP7r1HR1UK7hhlVR3biofTX%0A4V+d+xmDRrXe6b0sBral5qz+KGuooWdnjdU37tz//d+3v7CU0kOiSQuMpNp3/VDR1UKrhhnm3p2J%0A/UtSBwf/X9GTbvVs7OlccIuffDnbiKfeiKDqtD5oWpmgpKqCSf+2aFqZkKSAXWve5Lk0LjWQiUu1%0AR3TkrjSWdDq7lErvuD2p04IhRG73I3pP2cTQkjwPuc/TwCgcpHFKv4YpdUa4ESGtQ+ezSzD+WFus%0AliAu9D5PbkbhMr0P6rpaGNmY0mhYR25sk5TR+9RSLJwkZby+7T/sPJtj5lADVU11mn3bjdyX2dw9%0AFUB+Xj4BO3xp9m039EwN0TLQpfW03oQfv0p6YgqxwdFo6GnjMqMPqprqaBvq0WJCdx5cDiMrNbNM%0A65gUcp/ngVHUl7mWanl35K60j3Pzf7drKS06luzUDBznDURNXxtVHU3sZ/YmNTqWlDuP3vr60sgI%0AjSb95l0sZg5AWVcLTRtzTEZ0IWHLcQDqnVmFbsM6ABh6tEDrC0siRyyV26Y1LCtjtcAbtSqGKGtr%0AYvHdAPKzc0g6frlM65Aeco/UwLtYF4pL7jyWxiUn/xXoS+NSZc/m6NSy5HYJcelTSJOWv/r3/Qr6%0ABouR7jyS9g2Nzq2gwqvyd28uvcXPcvI+cflftfFW0jZuaGNKo2FuBEjb+PBTSwra+I1tp6jn2Rwz%0ABxtUNdX56tuu5LzMJvIdfukVdSYYvSoVcejfBhV1VfSqGNJwWAfunFTsL9BfhkWSFRKB0QQvlHS0%0AUbO2xGCgJ8m7JX2r5d8b0XSQ5PIvboRScVhvyUIUFWW0WzZGq4kDGacvkZ+RSXb0Q4wmDUelkiFK%0A6mpUHD2A/OxsXgSUfOvPD/E09D4JN6NoPEPSFxjYmFJ/uBuh0py1t98Sqkhz1ltbT/FF9+ZUlp4D%0AxzGSnPW+r+QchG7zxca9MZat7FHVVKfxtF6kPkwg9urryddK9aqR+SyV7DTFx9Zr0nzvC2m+5yjN%0A925K87067Z0Y9oZ8r7VMvqehp0WXeV7snbCW2FvFb6WRm51Dh+/6UcPZDmVVFWya18OxVyuuSMdL%0ApZUZGk3GzbuYzxiEsq4WGjbmVB7elYStkrhq67cGHWlcrditJZpfVCVq5GK5MSlxx0l0HWth2KM1%0AShpqVPb2QFlTnaQTZRtXi0oLuUdKYCQ2RXLYV3GqybmfqSDNYU2kcSp4+C8fNU49k47hnGTGcHVH%0AuBEmzY08ziyhsrQ9hG05hU2P12M4e+kYLkYak6q5N6LpgkGo6WqhW9UYx6k9CFknGTf5ea/iQMup%0AHHb9jsOu33F+ykYy455z2PU7EoPKZsHHxZ2nqOVsj21rB1Q11GjcsxWVrU25dsgfAPv2DRm7ZzYA%0A6c9TuXnsMp0m90anoh4VqhjSfqwnF6Xt4xWLutUKJv3L0quxg9XM/tI+2hwz787E/nUCgAb+KwvG%0ADpU8ndGqZUn4iGVy20PajTtUndoXjYKxQzs0q5b92CEl5B5JgZHU/l6S7+nUMKP6yI7c/9MHgAGm%0AdfcAACAASURBVJbnllHxHcdwAPq2ki9YM+5/vMVmiaH3ib8ZxVfS/qKijSkNhrsRLO0v+vstwVTa%0APoK3nqJ29+aYSPsLJ2l/cc9XMsdRxaEGLeYORMNAB40K2rSaP4TE2w95cr1sbqP9SnnP9wAyQqJJ%0AD4zEcuYAVHS10KxhTpURnYmX5t32Z1eiK62DkTTvvutdPO9OuxFBYENvQtpNKvhLvxlJzNKdRE1a%0Aq9Ayv7p2msrkGg2GuxEivXb6yVw7IW+5dkyKXDstpddO7PW75L7MoeF4D5zGdkVJRRnLFvWo5fkV%0AN/84odD6lHfnd56itrM99aT9QdOeralsbcqVQ5L5iPrtGzJpzxxA0h8EHLtEF2l/YFDFkE5je3B+%0Aly95uXnk5ubSc9ZgWg5oj5KyEo09W2Dt8AX+OySxLfJaGK7fdMWibjWUVZSxa/MltZvZEfzf++1Y%0A8DHnvFXUVXGbOwhTO2uUVVWo26UpNVs3eD0n7nODJsM6YGBpjLKaCvaezalYtTJ3fN+tH3mVezea%0A+bo92A9345a0PfQ6LSf3dpS0BwdpriG7a4qepTGaBrqkPCzcH1+Yu43dLaawv/137G//HccGSm6x%0Au7/9d9w/Wbr5yVdtukkJ44e+MuOHkK2nqCXTpr98y/ihiXT88ORq2S8uu77TDxuZsYNDT8l1dfOQ%0A5Lqq096JoXsk11XG8zRuHbtCm8k90a6oi34VQ1qN9eB6kdyoJCZ1qtJj5WgMrUzQ0NXCfd4Qwnyu%0A8/zhh+dRihzHQcnXUlm7JM1R60hjUqOerTC2NuW6NEe1a9+Qb2Vy1KBjl+kok6O6jvXksvQ8ZKak%0A4zquB192a46yqgoWdtVpNcKdC9skMSnkv+vYuzXG2qkWyirKWNpXp36nJgTL7AZVGlm3I3kREoHx%0AJC+UdbRRs7bAYLAnSbuOAFDtyAY0HSXzAZk3QjEc1ktyex8VZXRaNUa7qQNpfpIxmvHEIbwICufZ%0A2tLvQPo+XoZFkhUageG4YZI5jWqWVBjQnZQ9kjkN80N/oPFqTiMgFAOv13MaWi2boNXYkYyzl0j3%0AOcvDjgN41GtkwV9uwlMS5vxM0pq/3lQEQRDKoTK53Y+SkhKzZ8/G29sbTU1NvLy8qFixIlFRUcye%0APRs9PT2GDh3KsWPHUFdXZ82aNUyZMoWYmBiOHDnCqFGjAMlOICNHjsTNzY3mzZtz7do1Ro0axaZN%0Am2jQoEGpy6msrIy7uzvr16/H0dERfX19li1bhqWlJQ4ODnJf4+7uzs8//8yePXvo1q0bPj4+/Pzz%0Az3Ts2PGdPnPOnDmoqKjg4uKCtrY2Dx48YOXKlTg4OGBoaEhGRsbb30TBEiJiODhuDa4/9KeCeSUS%0A7j5ip9cy0qX3etfU08aw2uvtDI/M/INO870Ye24FeTm5BB++gO/SPQDkvsxhp9cyOi3wotk3nUlL%0ATMF3ye6ChDsnK5vtAxfTaYEXkwN/J+NpCkdmbuLBlTAA3BcNw96jWcHK8mlB6wH4Z/ofBB/8sO3J%0ALw3/FcelQ3EPWkNOaiZRW04RKZ3Q0a9hhqr0lxK1x3ejzriuBb+Gb/vfQsjP5/avhwlbcYgcORPi%0AL+KT5D5eWqe8V9J8sRdfB6zmZWomYdt8uf2XZFBjIFPmR6eDuLZoDy6/jUHTSJ/Em9GcHLiM3BeS%0ASQS/UatpPKsfHicWoKKhxrOwB5wYsJSsJMmvYHwGLcNpRm/qj+lC3ssc7uz15/qSvQqvD8CjMfOp%0AMm8sNS5sJy8tg6Rdx0jaLklSNKpboqytBcCzPw6gpKaGxfo5qOjrkB0Tx5PvfyXj0k0ALDfNQ6th%0APckuMWqqfBEsWfj1cMj3ZF4r/S9ri4qPiGHPuDV0/GEABuaViL/7iK1Dl5EmbR8aetqFtvs8NHMj%0AXecPZbL/CnJzcgk6fAGfZZJb+TyPSeCvQYvp+MMA2s/oS2ZSOmGnbnB8oSRpDP73EloVdOi+bCS6%0AlSqQ/OQZp1cf5vreMwqrT9DQn7FdNoKWwevIScsk5i8fYjZLJtZ0apqjIr22rCd4Yj3eo2BnqKa+%0AS8jPzyd6xUGifznArQm/U3fFN7QK28jLp6lELtxFwvHSb2/4LsKGLcNm2UgaBm0kNy2D2C0+xG6W%0ATKxpy9Shcl8XNC0r0/j2n4VeH7/vLJGTf+fe7L+wmvE19kcXoqypRubdx4R5LSHzbhncc7eIcyN+%0ApdGSoXjcXEN2aiZ3t57ijkxcUtOW1KHuuG7UlYlLbj6SuBT662Gi957FtKUdlZvUpvYIt0Lv79d3%0AMQmXw8q0Dv4jVtJ4iRfdb64mOzWTO1t9ifhTEqcq1DBDVVqHeuO6YidTh04+CyA/n+BfDxPy62G6%0A+C9Fx9wIJVUVlJSV6Bsl2br3b+cppD96Wqoy7v/mVzouGsr4a2vISs3kxvZTXN8i+X+uVMMMdem1%0AEnUmCL8lu/FcMwYdI30eB0Wxe/BScqQTsmd+3oe6rhbDjy9EWUWFO74BHP9OUs6s1Ex29F9E+zkD%0AmRj4Oy/TX3Dvwi2OTN0AgGWj2ny9dRoAqprquM4ZSLtZ/XlwJZydAxaVqn4A54f/itPSoXQNklxL%0AkVtOcVdOH2c7vhu2MuehvbSPu/XrYW6tOMTZActw/GkgnW+sIi8rm6cBkfgPXEZeGe+kAnB3xFKq%0ALf6GBoGbyUvNIH7rCeL/kmx3rFXDAmVpHYz7tEHDsjIOoVsLvf7p/jPcm7qW6MlrsJw1mLrHlqGs%0Ap016QAThPWeRl1n2u/vcGracL5Z50yRoA7lpmTzZcpInmyWT2rJxyaSvC5qWxnx1e3Oh18ftO8ud%0Ayeuoucwbkx4tQJoHNQv/E4CIyeuI31d2i9FCh0rK/1WwpPyP/zrJYznlN5WWv3lY4fLH7jtLxKR1%0AfLHcmyoy5W8eISl/+KR1xJVB+Q99s5IOi7wYc201WamZBG735cYWSRwyqmFW8GvY6DNBnFmyh67S%0ANv4kKJq9g5cVtPHeW6dh2agWSirKqKipMjlc0r53D1jMwyvh7Bv6My0m96DV9D5kpWUSeSqA04t2%0AKbw+sRPnYfzjOKqd3kleegYpe46QsusfANSrW6IkzZWS/tyHkpoqpmt/QllPh5xHcST8+AuZVyS5%0AUtz0xVSaNhLLvzeAkhIvw6N48s335CUp/nZsJ71X0nKxFwNvSPqCW9t8CZXmrBVlzsHD00FcXryH%0Adr+NQctIn4SgaI4Oep2z3ve5wcWfdtBikRdaRvrE34zi6KBl5MtM3GobVyAzoeRtgksjPiKGvUXy%0AvW0y+Z5mkXzvsDTfmyST7/0nzffqtP0SHSN9+m2YWOxz5tQaTJjPdY7O3Uqn2YMwMK9EWkISR+ds%0A4dYJxUxwAkR5L6bq4lHY3/iL3NQMErcdJ/EvySIHzRoWBW3aqHcbNCwqUz+48K2rnh04zYNpa8gM%0AjSZ69DLMpg+g6sJRvLgbw93+s8lL/fhj1uChP1N72QicpTnsoxJyWLO+rdC0NKZF2B+FXh+7z5+w%0ASevLtIx+I1bSbLEXfQIlY7jwrb6EyYzh1GTGcNcX7aHV76/HcD4DXreHq3N34LzCm97XV5KdkUX4%0AllPc3iSpa1aR2wi+eJpKXm4eGQq8VWtRTyJi2DpuFR4/DMTQvBKxd2NYP3QJqTLtw1imfeyeuYFe%0A84cxy38luTm5XD98niPLCsdMPWODgteXtfDhS7FZ+g1OQX+Qm5pB3JaTxP4pHTvUkBk79JGMHRrd%0AKjz5nbD/jGTsMOdPqs7oh/3RRShrqJF595F07FC2C3oBbgxdgd2yYbQN/o3stEwe/PUf9zdL8j3d%0AmuYF+V6NCR7UGN+tIN9z9l0E+fncXXGIu78cBECjsgE56S8+aBeW0jjqvRKXxV4MvSFpHyHbfAmW%0A0188OB3EhcV7cJP2F/FB0fwt018cGfYLLWb3Z8CZZahoqBFzLoR/Bi8r8VYbilTe8z2AOyOWYr1k%0AJA43N5GbmkH81pPESduDVg0LVKS5hnEfFzQsK/NlaOEfHybuP0P0lN94+aTwOC3/ZTY5yenkPFN8%0ArnHMeyWtF3vhJb12Qt9w7VxcvIcOMtfOPzLXztFhv+A8uz/9Za6df2WunROjVtFqoRf2Q1xJe/wM%0An3G/kxByT+H1eVeOrSW/MM+R7hzy6t83/D7eDqpFPY54yOZxK+nxwyAMzY2JvRvD2qGLSZHGcy09%0AbYytTQuO3z5zPV/PH8E8/9Xk5uRy9fA5Di/bCUBW+gs2fvsLPX4YhOd3A4iLfMRar0UkS3d29ln/%0ANypqqozeNB1tfR0SH8azbfo6wi++36LrjznnfWXzCTR0tejx21j0jA14HpPA7uG/8ER6HR2fvQWX%0Aab0ZtOcHNPW0SYx6zJ4Rv7zTbhqv+HivpMViLwYEvD33vrJoD21f5d43ozkmM18MktwaIDO+cH79%0AMjmDl8mvc71XO8co6rbwJ7xX0mqxF4Ol44fQbb6ElFCHS4v34CrTpo/ItOl7Pjc4/9MOWsmMH/6V%0AGT+MuCMZ0ymrSb7+snb9EoD1Nb1KXYf4iBj2jVtDhx/6YyC9rrYXmSs2lMmN/p75B53nezFBOnYI%0APnyBU8sk11UF80qM9ZUsBFJRU6WqUy2aeHUgOSaRlW2mELjvLCa1LBlxaA7KKiqE+wbw7w+bixfq%0APSlqHAclX0sAw4qch2HS87BRAechNiKGbeNW0VUmR91YJEetJHMe9s7cQI/5w/jOfyV5ObncOHye%0Ao9IcNSYkmq1jfsV1XHd6LhxOZko65/46wdlNkrmpa/vPoqWvQ+/F3lQwNSQ59jm+v/3NVQXO2T8Z%0ANx+TuWOp7r+DvLQMkncfJXnH6/kAZek86/NN+1FSU8P897ko6+mQ/SiOuB9WkHlZMh+g7+kKuXno%0AtmtW6P3jZv1K6t+K/bF1UfGT5lJp1gSqntpNXnoGqXv/JXW3pN9St66KspYkz0j+ay9KaqqYrJov%0AmdN4HEvinJ95cUUST3NfFM5T83PzyHueRF7q57E7nSAIiqOUr+i9qmUEBwezZs0aAgICyMzMxMTE%0AhA4dOuDt7Y2uri4HDhxg+fLljB07ltWrV5OamkqXLl348ccfC26xs23bNjZt2kRiYiIWFhaMHDmS%0ALl0kifmAAQOoX78+kydPBiAmJoY2bdpw9OhRbGxscHFxYfjw4fTt27fEMmZkZPDTTz9x7tw5Xr58%0AiYODAz/88APm5uYA1KpViw0bNtCiRYuC11y9epUff/yRR48eUa1aNaZPn07Tpk25fPkyAwcOJCgo%0ACA0Nye1sJkyYgIaGBosWSb6IOnz4MDt27CA6OprMzEyMjIxo3bo1Y8eOpWLFisXqoGhzrfop/D0/%0AJtuyvd3tR5Gs8ubbQZUHzbTLbhL0Y9n6smzvWf0xtMos+y+Py5q2UvmvwwNljbcf9JnLpfzHpftq%0A5f+elDX+B/q46sof/4tLRcvMLZM13B9VGd95rcxd0iz/cbWn3sf9FVlZ8Ek2/tRFKLUYlY+ztXFZ%0A8sxN/9RFKLXnLzXfftBn7oHqu2/H/7kKVPs4t08tS70/o10pPtTzPPVPXYRSi1JXeftBn7n62Z/H%0ALUpLQ0O5/I+lr6pof+oilJp3wNxPXYRSG+uk2Ns0fQqm+eW/nzbJLf/zMuW9CrEq5XwgDZiV95MA%0ARKiU/5x1pFbZ/LjiY1JTL/95BoD1TZ9PXQRBgYZU6/6pi/BRbL63/1MX4aMp00Uqb/Nqkcr58+c/%0AVRH+3xGLVD49sUjl8yAWqXwexCKVz4NYpPJ5EItUPg9ikcqnJxapfB7EIpXPg1ik8nkQi1Q+D2KR%0AyudBLFL5PIhFKp8HsUjl8yAWqXweynsVxCKVz4NYpPJ5EItUhM/RoP8ni1T++n+0SEX5UxdAEARB%0AEARBEARBEARBEARBEARBEARBEARB+N8nFqkIgiAIgiAIgiAIgiAIgiAIgiAIgiAIgiAIZe6TLlLx%0A9PQUt/oRBEEQBEEQBEEQBEEQBEEQBEEQBEEQBEH4f0D1UxdAEARBEARBEARBEARBEARBEARBEARB%0AEAShqLz8/E9dBEHBxO1+BEEQBEEQBEEQBEEQBEEQBEEQBEEQBEEQhDInFqkIgiAIgiAIgiAIgiAI%0AgiAIgiAIgiAIgiAIZU4sUhEEQRAEQRAEQRAEQRAEQRAEQRAEQRAEQRDKnFikIgiCIAiCIAiCIAiC%0AIAiCIAiCIAiCIAiCIJQ5pfz8/PxPXQjh45lt1e9TF6FUNFD61EUotUyl8t/kHpP1qYtQak65mp+6%0ACKU2Lz3wUxeh1Bx0q33qIpSaiXL5v5ZU/gdia+08jU9dhFJL+1/oH5SyP3URSk3zf2ANd81c1U9d%0AhP/3ksv/ZcRzpdxPXYRS080v/yfigVL5z7vV/gfi6hd56p+6CAKQ8T+QK/0vzAekUP77h4T88h9b%0ANZVUPnURBECT8n8eVl5b9KmLUGqznL7/1EUotdT/gdhaO1ftUxehVNLKf8pKqlLepy5CqWnkl/85%0AyjAyPnURSs1CqfzPdwMsubfzUxdBUKD+Vp6fuggfxbb7Bz51ET6a/4GuVxAEQRAEQRAEQRAEQRAE%0AQRAEQRAEQRAEQfjciUUqgiAIgiAIgiAIgiAIgiAIgiAIgiAIgiAIQpkTi1QEQRAEQRAEQRAEQRAE%0AQRAEQRAEQRAEQRCEMiduWC8IgiAIgiAIgiAIgiAIgiAIgiAIgiAIwmcnj/xPXQRBwcROKoIgCIIg%0ACIIgCIIgCIIgCIIgCIIgCIIgCEKZE4tUBEEQBEEQBEEQBEEQBEEQBEEQBEEQBEEQhDInFqkIgiAI%0AgiAIgiAIgiAIgiAIgiAIgiAIgiAIZU4sUhEEQRAEQRAEQRAEQRAEQRAEQRAEQRAEQRDKnOqnLoAg%0ACIIgCIIgCIIgCIIgCIIgCIIgCIIgCEJR+eR/6iIICvbZLlKJiYmhTZs2HD16FBsbm4/62c2aNWPS%0ApEl4enp+1M99pVatWmzYsIEWLVp8ks8HqOvehBbfdsXA0pin0bGcWrybSP9gucdqVdCh03wvqjWp%0AQ35+Hnd8Azk66y9ysrILjrH3aE6neYO5usWH/xbvLvR6p35taDK0A/pVDHl2Lw6/X/YT7nNdYXXR%0ANzei/bwhmDvY8DI9i1v/XOT04j2QXzygOQ12xXFgO3QrGxAf9oD/Zm8lNuRewfMVrUzouno0elUM%0AWdXwW4WVsST13JvQYnRXKkrPg8+SN58H9/leWDeWnIcI30CO/Fj4PNT3aI77T4O5stUHH5nzoKSk%0ARKvxnjTo7ox2RT2eP4jn7JrDhPx7SeF1auj+FZ1Gd6eSZWXioh+zf8kObvnfLPF4KzsbvFeNJ/V5%0AKgs9ZhZ73nV4Fzyn9GXnnM2c2X5S4eWVpWtuhPP8IZg42pCdnsXdvy9yeZH8a6neEFfqDWqHdmUD%0Ant5+wPnZW0kMvgfAsDubih2vqqnO4Z7zeHIprEzr8Epnjw6MnTgCy6rmREXeY9FPv3LW74LcYy0s%0AzZi9YBpNvnIiPz+fgOtB/DhzMdGR9wFwbtWUqd+NoeYXNjx9+oyfF61l/55/yrwOzTs70+vbXphY%0AmvA4+jFbFv1FgH9AicfXsK/BlNVTSXmWwpRukws916JLC3qM7omplSnxMXFsnLPxje+lKOW5Pcjj%0A5P4VbqM9pfV5wsEl27ntH1Ti8VZ21Rm2agJpz1NY7PFdmZdPz9wIl3lDMJW24fB/LnKuhDbcYIgr%0A9Qe2Q6eyAYlhDzg9eyvx0jasUUGHVrP7U61VfZRVVUgMe8jZeTuIuxmFeaNaeG6bVvjNlJRQ1VDj%0Al6r9P7jstu5NaC7tl59Fx+K7eDdRJfQHmhV06DjfCytpv3zXN5DjMv2yia0V7X8cgImtFelPU7ix%0A/RSXNhwteH3tDk60GOdJRSsTUmOfcXH9UQJ2+QHQYrwnzmM9yMvOKfSZK5uNIz0x5b3q9KV7UzpI%0Ar5f46CccWrKjxOtFu4IOfecP54vGtuTn5xPie4PdP24iW1qn2s3t6DK5D6Y1LEh7lsI/v+zhykF/%0AADqN70nHMd3JzSlc5u+ajSY1Mfm9yiyrgXtT2o3uhqFlZRKin3BkyS7C31D+HvOHUaNxHfLz87nl%0AG8CBHzcXlF9ZVYUuM/rh5OmMiqoK4f7B7JmxnozkdBr2aEmfJd7kFvk/X91rDg9uRn5w+XXNjWgp%0A06fd+fsil0poD3bSPk1H2qedm72VBGl7AKjWzpGmM3qjZ2lMcnQs53/aQYx/SMHnNJ89ALPGtcjL%0AyePB6Zucm72NlykZH1z2j10HAMuWdrT5ZSSPLt7CZ/SaDy6zovJSFQ012s7qT402DqhqqPHg0m2O%0Az9hEZlIaAFXqVaP1d32pUs+a7IwXXPnjOFfWv27nyqoqtJrWi0bD3NgzeBlRZ0qO1R+ivnsTXEZ7%0AYGhpTEL0E44t2cWdN+SwnvOHUr2xLfn5eYT5BnDoxz/JycqmokUlZpxbRXbWy0KvObFsD2c3HClV%0AGW3dm+AsM955W1ztJBNX78iJqx1k4ur1InHVaWA7Gg9pj55JRVJin3F1iw9X/3zdT1t8WZMOcwZh%0AXNOclCfPOPPLfkIOy8/L3oci84wvGtvSfVo/zGpakpaUyrndvhxZvb/UZSyqPPcNisozZFVv50jX%0APyayt9d8Yi7dLvicVj8OwFwaV++dvsmZOdvIUkBcLY+5kr55JdzmDcbMoQbZ6VmE/nMRv8W7S4ir%0A7XEa2BbdyhWJD3vAydlbCsVV11kDCuLq/Uu3OTbjj4K4KqvtD/1pPMyN+Vb9Ch6r2rg2raf3wbim%0ABZlJqQTuPsP5VYfeuz6y6rk3odXoblS0NCYxOhafJbu4+4ZY2mW+F9bSWBruG8i/0lgKYFLbko7f%0AD8DM3pqX6S8IPXaFEwt3kJudi3WTOgzd9UOxWLtvwm+EHr1cqjo4uDfFdbQHRtJ86Z8lOwl7Q5vu%0ANX8YNaRt+pZvAPukbbqhhzN9Fo0odLySkjLJcc+Y4zyGPgtH0NDTudDzyioqXD3oz44pv5WqDkU1%0AcW+Gx7c9MbY04Un0Y3Yt3kqwf2CJx1e3s2HM6smkPkthlsfra79Ok3rM2j2Ply8K/7+vnbCCy0dL%0A3we8SSP3r3Af3aOgf9i3ZDuhb+gfqtnZMHLVBNKepzLPY0ah52o1tqXHtP6YS/sH/92n+KcM+oei%0AFFkHp45N6TKmJ5WtTEh9lsqVf8+xf+kO8nLzFFrmj9XHAXQa14OmPVujU1GPZ48SOPHboULPfyzn%0AL19nxk/LaORoz7K5M97+go/Azr0JrUd3w1AaW0+8JU/tViS2/i0TW6s3taX91N6Y1LTgRVom4b6B%0AHJm/jZfpL/BYOAwHz+aF3k9ZRYWAg+fYP2XdB5ff0b0p7aVxNT76CX+/Ja72nj+MmtLrKNQ3gL0y%0A19EXTevSZVpfTGzMeZGWSbDPNQ4u2Ea2NC4593eltZcbFaoYkhKfxLntPpza8O8Hlx0kuUbL+UOo%0A4igZD935+yIXS8g17Ie4YicdwyXefoC/zBjOY893VHGqSb5MO02KesKu9sXnlpr/2I8Gw9xYbfnh%0AczKy9M2NcJUZ091+w5juSzljujiZ7xoMZL5rWF3kuwarr2xpObUXRjXMyUrL5I7Pdfzm7ySnSL/x%0AoeyK5Bkn3yHPqC7TFv6Rk2eYS/OMEJk8A8C+S1NaftMVQ6vKPI9J5OhPW0v8rLf5mOO4RkPa4zSg%0ALRXMjIiPiOHozE08kZ4/nUr6tPu+H9Wb1UNVQ43bJ65y7Ps/C30X8yGauDej27c9MLY0IbYgzyi5%0Af7O2s2HM6kmkPkvhR4/pBY/XaVKXH+TkGb9N+FXheYaixv9FDVw3EbO61VjUfGzBY82GdOCr/u2o%0AYGZEXEQMB777g0ch0QqtjyAIH0+pF6m4uLgQFxeHsnLxOwctXLgQd3f30n7EJzV9+nQOHz6Mqqrk%0Av0pFRQULCwv69+9Pnz59PnHpykYVWys8lnuze+QKoi/coo5bQ3qvH8/q1lNIiX1W7PjOi4ehqq7G%0A2nZTUVFTpedv42g3oy/HZm8BoONPgzG3r07y46fFXlvHrSFtp/Vmu9cyHgVGUr97c3quGcOaNlN4%0A/jBBIfXxXDee2OBofnNeg7aRPr02TyY9MYWrG48VOq5GGweaT+zOnoFLiL/9AKch7em5eTK/t5hE%0AdmYWVl/Z0vmXkTy6cRe9KoYKKdubvDoPu7xXEH3xFrYdGtJ33XhWusg/D10WSc7DalfJeei9dhyu%0A0/tydI7kPHSaW/J5cOrXhi97t2Lz1wt4di+Wmq0a0HfdeBLuPiIu7KHC6mRpWw2v5d+y1nspty+G%0A8GWHJoxeN4XvXcbyXE6dGnd1xnPq1zy+E4N2BZ1iz4/dNAMlJSUyktMVVsY3ab9+PAnB0exotgYt%0AI33c/ppMZmIKQRsKX0tWbR1oOLE7RwYs4WnYA+yGtMdt82R2Ok8iJzOLjTW9Ch1fxakmLr9+Q3zg%0Ah3/Z+D5s69XilzXzGTFwPOf9L9Oxczs2bllBy8adefI4rtjxf2xbyY1rQTSyb4uSkhJLVszhtz+W%0A0aFVT6yrV2XzjtXM/X4Ju7YdoL5DPTZtX0VU5D0Crn/YYONdWNtaM2H5BBZ4LyDowk2+cmvGzA3f%0AMbKVN09ji1/jLbu1YtC0gTyIeIBOBd1Cz9VtVJcJv0xk8ajFXPO9imMrR6b9Np0xrt+S8FgxcUie%0A8t4eirKwrcbg5aP53XsZYRdDcOzQmG/WTWGWyziS5NSnUdfmeEztx+M7D+XWpyx0Xj+e+OBoNjWX%0A9Afd/pxMRkIKN4r0B9XbOtB0YncODlhCwu0HOHi1p9vmyWyStmHXZcNRUlLir9ZTyc7MotnUXnTb%0APIkNjcby6Eo4q74o3MYbju6CsW3VDy63ia0VXZd7s1emX+65fjxrW08hVc7/rfviYaioq/G7tF/u%0A8ds42szoy4nZW1DVUKPPpskE7PRj5+ClGNmY0m/rdJIexhN2/Bpm9avT7dfRHPh2NXd8Hf3iqwAA%0AIABJREFUA7BpYUev9RNJvPuIh9ciAAg+cI6/J3/4pBqAha0Vg5aPZp33csIvhuDQoTHe6yYz22W8%0A3Oul/6KRqKqrMtd1EqpqqgxfOwGP6f3ZM2czxtWqMOqPaez7aQsX9vhiZW/DyA1TiY9+wr3AuwBc%0APniWLZPXlqrMssxsrfh6+Tds9v6ZOxdDse/QiCHrJrLQZSLJcsrfa9EIVNXVWOw6BRU1VQavHY/7%0A9K85OOcvADpN6YOlXXWWdphKzsscPOcOoUnfNvj+/jcAUVfCWNNnrsLKD9BB2qf5SPu0TtI+7WYJ%0Afdq/0j7Nfkh7Om6ezHZpezCyrYrLzyPwGbOWxxdvU7NbUxpN9OTxxdvk5eTSafMk4oPvsaXJeDT0%0AdXDbOJ6vvv+a01M3lps6NBjZiTp9WpEcHVvqMisqL205pSemdtZs8ZhNdkYWbouH0mnZCPYN+xnN%0ACjr03jKVwF2n2TtkOQaWxvTcPImUmETCjl5BTUuDr3fOIPHOY5TkjOFKy9TWil7Lv2Gr9y/cvRiK%0AXYdGDFo3kaUuk+S2jx6LhqOqrsZy1ymoqqnSf+04Ok7/mr+l7QPgu1qDFFpGE1srui33Zo9MXO21%0AfjxrSoirnaVx9TeZ8Y5sXO27aTI3dvqxQxpX+8vE1Rqt69N2Rh+29l3Ao5tRmNevzoCdM0l6EM8d%0A30B0KxvQd9Nkjs/eyq2jl7FuakvbmX25e/omL0rRpysyzzA0q8TYTTPYu2Ar53afompdayZs/YGn%0AMfFcOqS4L7zKe9+gqDzjFVUtDVr92J+X6S8Kvb7rJklc/aOpJK523jAe5+++5r9ppY+r5TFX6iGN%0Aq2udJ6BtpE/vzVNIT0zmSpEy12zjQIuJ3dk1cDHxtx/QcEh7em+ezFppXG01pRdV7Krxp8ePZGdk%0A0WnxMNyXjWDvsJ8LvY+JrRV23Qt/6ahvZkTvzVM4NX8HgbtPU6WuFX23Tic5JoGQg+c/qF5VbK3o%0AvnwkO71XEHUxlLodGvH1ugmscJksdz6g26LhqKirstJ1KipqKvRZO4720/tyZM4W1LU1GLxlOtf3%0AnGGL1xIqWlZm0J9TyXiWyunVkoU0z2MSWN583AeVtSTmtlb0Xz6KP7yXE3ExlAYdGjN03STmu0yQ%0A26b7LPJGVV2Vha6TUVFTxWvtBLpM78f+OX9y9aA/V4t8wd57wXAyUyRxcteM9eyasb7gOWUVZaYe%0AXULAkYsKrZOVrTXfLB/HLyMXE3ohiEZuTZm4fjqTWo/mmZxxaLNuLegzdQAxdx6go69b7PmEh/GM%0AbT6i2ONlydK2GsOWj2G191JuXQzGqUMTxqybygyXMXL7hyZdnekxtR+P7jwsNpY2NKvE+E0z2b1g%0AC/7S/mHy1lkkxiRw8dDZclEHq3rVGbZ8DGu+WUrImUDMalowZftskuKe47O5dAtiZX3MPs7FqyON%0APVuwauA84u/F0qB9I4atnsDjiIfEhN5TWJ3eZtP2vRz45wRWlmYf7TPfxtTWip7LR7LdewWRF0Op%0A16ER/ddNYHkJsdVz0XBU1VVZIY2tX68dh9v0vvwzZwt6xgYM2jSFv2f9ScABf/RNDRm8eSrtJvbg%0AyE/bODhjIwdnvO6blVWUGXN0IcFHPvwHgea2VgxYPooNMnF1+LpJ/FRCXP1aGlfnu05GVRpXu07v%0Ax745f6JrqIf3xqkcXLiNCztPoW9swMjN0+k0oSeHFm7H3tUJ90m9WDt4IQ+CoqjuVIvRW78j/l4s%0AwT7XPrgObtIx3BbpGK6zdAwXWGQMV62tA40mduefAUtIDHtA/SHtcd88ma0y+ZLftD8I2/vmXLSS%0AbVVqF+m3S+vVmO536Ziu5xvGdM4Tu7N7oCRf+lI6plsn812DewnfNWgZ6tF940T8FuwkcKcfusYG%0A9Nw8CeeJ3fFbsLPUdTCV5hk7ZPKMfusm8Msb8gxVdVV+lbaFvkXyjCFvyDOqNapNj+XfsOvblYT7%0ABlCzZX36rhnHyg7T5H5P8SYfcxxn59Gc1pN6snPIUh7djKR+d2f6bp7CqpYTyc7IwnPlaPJy8ljn%0ANoO83Dw8Voyi3ff9OPbDnx96WrCyrcbI5WNZMXIxoReCaeTWlAnrpzO59bcl5hm9p/Yn5s5DdPSL%0Az60mPIxnXHPvDy7PuyiL8T9AHRcHbJrakimzEN/RozntJ/Zkk9cSHt6MxKl7C7w2T2Vxy/G8zMgq%0A+lGCIJQDCpmV/P777wkODi72V94XqLzSoUOHgjpdu3aNGTNmsHjxYo4cUdxg5XPi2KcVd07f5I7f%0ATXKysgk+dIH4sBjsPZoVO1ankj61XZ04tWQ3Gc/TSI1P4uzKgzTo2QJlVRUAkh8lsqnnXDKeFv+F%0AtZqmOv8t2c3DaxHk5eQSsPsML9NfYOFYUyF1qWJnjUmdqpxeuIus1Eye34vjysZjOPRtXexYh34u%0ABO89y+PASHKysrm07gj5+fnUaOsAgJaBLjv7LeLuqbLfXQHgy96tuON3kzunJech6PAF4sJjqF/C%0Aeajj6sR/S1+fh9OrDuIgex4eJ/JHr7mkPyt+HszsrLl/LYKnUU/Iz8snwjeAjKQ0TGp/+Jeq8jj3%0AbkOwXwDBpwPIycrm8mF/YsIf0MRD/q5BahpqLPCYSXTgHbnPR96I4NchC3iZpZgV5G9ibG+NkW1V%0ALi3cxcvUTJLvxRG04Rh1vi5+Ldn2cyFs71niAyPJfZFN4O9HgHys2jkUO1ZJWYnm8wZzacEucl+U%0AbqX1u/p6QHf8fPzx/c+frKyXHNx3hLDbd/DsWTxmq6mpsnnDDhbNXUFGeibpaRkc2neEL2rXAKBF%0A66+IfRzHlk27efkym6uXA9i17QC9+3mUaR1c+7Tnmt81rvtdIzsrmzOHTnMv7B6tPYufDwB1DTUm%0Ad5tMeGBEsecatW1EyOUQLp24SE52Dld8rhBw9gYtPVqVaR3Kc3uQp3nvNoT4BRAirc+Vw+d4FP6A%0AxiXWR51Fb6iPopnYW2Ncpyr+0jacdC+OGxuPYSenDdv1cyF0z1liAyPJzcrm2u+S/qC6tD+4c+QK%0AfrO28CIpjdysbG7tPYt2pQpoGekXey89MyO+HO6G//wPn0Rw6NOKu6dvctfvJrlZ2YRI+2W7EvqD%0AWq5O+C3ZTebzNNLik/BfeZD60v6gZhsHVNRU8F91kOzMLGJD7hGwyw+Hvi6ApK87v+YwET7Xyc/N%0A467fTeLCHlC1ce0PLr88zaTXS6j0erl6+ByPwx/QyMO52LF6lSpQ37Uhh5fuJP15Ksnxzzm6aj9N%0Ae7ZCWVUFW+f6PH/yjLPbTpLzMofIa+Fc2O3LV73kxwNFaNLbhdt+gdw+HUhOVjY3Dp/nSfhDnDyK%0AT37pVqqAnWtDjizdRfrzVFLin3Ny1QEaScuvpqFGswHtODjnT5LjnpP+PJWtY1YWLFApC8b21lQq%0A0qfd3HAMWzntoW6RPi1A2qdVk/Zp9kM7EHHgPA9PB5GblU3Y7rMc8JhLXk4u6vraxAdFc2nhLnIy%0AskiPfUbYXn/MGtcqN3UAyM3KZn/nWSTfL76Q830oKi9VUlGmfq+WnFt5iNQnz3iRnM6ZpXup0aYB%0AupUNMP+yJuo6mpxdtpecFy9JvPOIy+uOUr9PKwDUdDS4uecsR6asL/a5itCod2vC/AIJk7aPAGn7%0AcCihfdR1bcixpbvJkLaP/1YdpGHPlgU5bFlwkI53isbVksY7tVyd8JWJq7LjnZLiqqM0rpraWZMQ%0AHsOjwEjIz+dRYCTxYTFUqVsNAMe+Ljy4Gk7wwXPkZmVz9/RNfnedXqoFKqDYPEO/UgX8d5/izPaT%0A5ObkEn3zLrfOBVGzkW2pylhUee4bFJlnvNJ0gicPzoeS+Sy14DENfW3igqI5t2gX2RlZpMU+49Y+%0AfywUEFfLY65kKo2rvgt3FomrLsWOdejXhqC9Zwri6sV1R8jPh5rSuNqgSFw9vXQPNds4oFvZ4PWb%0AKCnhNt+r2AIYnUoVCNzlx43tp8jLyeXxzSiiz4dStdGH509OvVsT4RdIhDSW3jx8nrjwhzR4w3yA%0AjzSWvpoPcJTGUt1KFYg4fRPfX/aR+zKHxMjHhB67QrVSlO9dNO3twi2/QG5J63Dt8DlpviS/Tdu7%0ANuRfmXzpxKr9NJa26aKq2ttQ18WRE6sOyP3sVl4def4ogdunS97h5EO07tOWwNPXCfS7TnZWNucP%0AneVh2H2ae7SUe7yahjqzuk3lbsDHGfO8i5a92xLkd4Og0zckOYa0f2j6hjrM85hBlJz+oUKlCpzd%0AfYrTMv1D6LkgvlBw/1CWdXiZmcW6cSsIPh1Afn4+jyIecvd6GOZfWCq0zB+zj4u5fZ9N41YSJ53j%0ACzh2mczUDExrWCi0Tm+jrq7Ozo2/UtX881mk0rB3a8L9AgmXxqXAw+eJDX+Ig5zYqltJH1tXJ07I%0AxFa/VQf5UhpblVWVOThjI9f3niEvN4+kmETunAnCpIRrp5mXG0mPEok4XfKOCG/zVW8XQovE1cfh%0AD2n4hrj6tzSuJsc/5/iq/TSRXkcmNuZo6Ghyee9pSfljn3HrdAAWda0BSIp9zqZvf+X+zUjy8/OJ%0AvBpG3N1HmJWibVSWjuEuyIzhAjYco66cXKOedAwXJx3D3ZCO4azlzK2WSEmJVgu9CCiyAKY0qthZ%0AU7lOVfyKjOkayBnTNejnQtDeszyR5h6Xi3zXoGmgy65+i4iU812DkY0Z6jqaBO89S35uHqmxz4g8%0AHYRJXSuF1ENenhH7hjzD1tWJkyW0hVd5xqkS8ozabRyJvhzGrRPXyM3OJey/G9w5G0T9bsU/620+%0A5jiuVjtHQo9c4sHVcHJf5nBjpx/Jj5/yRVtH1LQ1qNbUlrMrD5KemELm8zROztuOvWdzlNU+fBzb%0Auk87Ak/fINDvRqE8o1mJ/Zsas7pNIzKg+Hz3x1IW4381TXW6zhnMmfWFv3+1bfslQUcucU96Ti7v%0A9OX5o0Rs235Z5vUUBKFsKP6nc0UMGDCA33//nSlTpuDo6IizszOHDx8ueP7hw4d4eXnh4OBA69at%0A2bJli9z3SU5OZurUqTRv3hwHBwdGjBhBTEwMAHl5eSxatIjmzZvToEEDunTpgr//61W0Fy9epHfv%0A3jg4OODs7MyaNa+36M7JyeGnn36icePGODs7s3fv3jfWR1VVlWbNmtGpUydOnny9RfOuXbtwc3Oj%0Afv36dOjQgaNHX28LNmDAAJYuXUrnzp0ZMWLEO9U7ISGBQYMGYW9vT8eOHYmI+HgdjamddcG2Za88%0ACY3GrH71YsdWsbUiPzev0G4bT0LuoaGrRSUbySDk/O//kvsyp9hrAYIOnufatlMF/9bU10ZdR1Pu%0Ait0PUcXOmuSYRF7IrLiMDbmHUQ1Jolf0WNlb+5CfT/yt+5hK6x129ApP7z5WSLnehZm88xASjZl9%0A8fNgamtF3lvOw7k3nIcI3wCsG9ehiq0VKmoq1GrriJqmBvcu31ZchZDc2uN+SFShxx6ERFHNvobc%0A48/t8SU5/nmJ71cWW4yXpJKdNakxibxMfn0tJYbco2INM9SKXEuV7KwLbu0DQH4+T0PvU1lOG/qi%0AhzO5L7OJOnKlrIpejF0DW4KDbhV6LPjmbeo71it2bHZ2Dru2HSA5WbK4ydS8CoOG9uHfQycKjskv%0Asp1lUlIKde3KdsKzhl0NIkMK7zwTFRJJTXv5C9x8dvvwLK7kuFK0DmnJaVS3tS59Qd+gPLcHeazs%0AqvOgWH2iqWYv/5Z9599SH0WrbGdNSkwiWTJtOC74HoZy2rCJnTXxRfqDhND7VHnVHxy6QKr01x5a%0Ahno4Dncj5nIY6XHF6/PV5B6E7jlTcPyHkNcvx5bQL5tI++X4EvoD03rWxIU9JD/v9TUfG3Kv4L0i%0AzwThv/L11vRKKsroVjYgNfZ13SrXsWTwgR+ZGrKRkT6Lqe5s9951qmpXnYdFtuOUXC/Fr38L22rk%0A5ebxKOxBwWMPQ6LR1NWiirSPK7qtbkZKOha21Qr+bV67KpP3/8TPwX/yw8nl1HG2f+8yy7K0syam%0ASPljQqKxlHO9m0v76Ccy5Y+Rlt/ExgyLetaoqKpSpZYl35/9lbnX1tFr4XDUtTQKjjcwNWLk1pnM%0Av7mR78/+ypfdSvdLMGNpnybbHhJK6NOM5fRpiTJ9mmnDL3jxLJWuu2cyNHQ9ngdnUaleNQBepmTg%0AN3kDmTK3gtI1MyQ9tvRt/2PVASB480lepmaWusyKyksrWpmgWUGn0DbRzyKfkP3iJVXsJH1X0Y2m%0AXySnY2IrmdDMSEwhcIdvqetTEgs7ax4ViVmPQu5hKSeHNZO2j1iZ9vEoJBoNXS0q27z+QqP38m/4%0A/spaZl1fR4epfUq9gMWs6P8vbx/vvE9cfVIkrlaqaY5Vkzooq6lg4ViDSjXMiJTeYqlqwy94/iCe%0AXusnMDV4AyOOLqB68+I52ftSZJ5xLyiS3XP/LPSYoVklkt6QW32I8tw3KDLPADCqZUEdz2acW1T4%0AVrlZKRn4TNlAhkxc1TMzJE0BcbU85kpV7KxJikkoElejqSQnrpraVSsWV+Nu3ce0vk1BXJV9/qk0%0ArpravR4TOPZzISfrJSGHCu+O8iQoCp+52wo9pm9qWCh/el/y5gMeh9zDXE6uYSptD7LzAY+lccrY%0AxoxnD+I5OHV9oVuXVDAzIkXmfGjoaPL1ugnMuLGOqZdW89XQjh9c9lcs5bTphyHRVJWbL0nq8FhO%0AmzaxKf4Fd7fv+nNy9UGyiuw0BKClr43rtx4cXri91HUoytrOhntFYuu90Ciq15c/Dj29+z+ev2HM%0Ao6mrycR101kfsIU1l/+g47AuCi2vPPL6h/shUViX0D/47zlFUgl1iA6KZOfczYUeMzQzIinuw8c+%0A70KRdXgS+YiAk5L5GCVlZep8ZccXDetw7bhib3/9Mfu4iIuhBbuGqWmo0XJge/Jy8wi/UHa73crT%0Av2dX9HQ/zq6p78rczprHcmKrxRtia6xMbH0kE1uTnzwjUKY/MKtnTd0ODQn6t/gOTpr62rT+thvH%0AFu4oVfnlXUcPQ6KxklN+izfE1So2ZjwMjSYp9hnOA9qjqqGGoYUxdVs5EOJ7A4AHQZGEn5dcM8qq%0AKjh0bIJR1coEn7r+weU3lpNrvGkMF19kDJdQZG61ZucmfH1qMSNub6DrjunoW1Uu9B71+ruQm5VN%0AxEHF3drk1ZhO9jaLcW8Y08W94buG8Dd81xAXeo/U2Gc4DmyLioYaFSwqYdO6vsJ+PGsmpy08KUWe%0AceAteUbRmJWZko6p7fsvuPmY4zhJuQu/54vkdKqUUO4Xyelo6GphaGXy3vV6RZJnFJ7vvhcahU19%0A+f3b6d0l928AmrpaTFg3jXUBf7H68sYyyTPKYvzfdnx3oq6Ece9aWLH3KHpXrQ+9loTyKe//yd//%0AJ2W+SAVg+/btdOnShcuXL9OrVy/mzp1LdrZkx4Bvv/0WGxsbLly4wNq1a1mxYgXnzxffDvX7778n%0AISGBv//+G39/fzQ1NRk/fjwAR44c4cKFC/z9999cv36dQYMGMW3aNLKzs4mNjWXUqFH07duXa9eu%0AsXHjRnbt2sU///wDwP79+zl+/Dg7duzgxIkThISEkJz89ntQ5+bmoqIimRz19fVl6dKl/PTTT1y7%0Ado2xY8cyZcoUwsPDC44/cuQI8+fPZ926de9U7927dzN79mwuXLhApUqV+PnnwlvMliVtA10yi/xy%0ALzMpHe2KesWPrajHi9SMIsdK7tmsbVj8+LfpvGgYjwIjuX+5eAf0IbQq6hb7FeKLJMm/tYqUT8ug%0A+LEl1ftj0CrhPOjI+X/VMtAjq4TzIO/4om6fuMa1HacYdXQBP97ZQs+Vozk0ZR0pTxQ78axjoFfs%0AViTpSWnofsC18rFpVtQlq4RrSbNI+Us6VrPotaSkhMOozgSs+UfxBX6DihUNSE4qvKNO0vNkDA0N%0ASniFROSTG1wN/o/MjBdMmzgHgDO+5zG3NGPAkN6oq6tRp24tuvfujIFBhTIrP4BeRT3SkgvfHz41%0AKRV9w+K/znybq6euYt/UnsbtGqOqpkrdRnVp2LYRugZle12W5/Ygj46BbrH6ZCSlofsB56QsaMqJ%0A8SX1B5oG8ttw0eMG+S1lZOBvVLA05sioVcU+U9+iEjU6OHG9lL/aeZ/+6U39spahntx+MTMpTfJe%0ASkrF3q/NjL5kZ2QR+q9kkjYl9hnP78dzeMLv/Ow0ioBdfvTZNBmj6qbvVaeSrhd5fZaugS6ZReqU%0ALq2TrqE+t84GYmhuTIv+7VBVV8W8jhWNPVoUbOWd9OQpCffj+GviaqY1HMH53b6M+mM6Ju9ZZlna%0ActpvSeXXMSh+TjJk+ugKpkYA1G7ZgJ87z2R17znUaGJLxym9JXV9mkJC9BP+WbSDWQ1HcmTpLvou%0AHUmNpnU/uPyl7dOyZPo0XVNDavdqwYV5O9jSeByJtx7QcfNEVDXVi32usb01dkNcub7qcLHnyksd%0ASkNRealWRcm1Xey9kjPQMtTj0bUIcjKzaDGpJ6qa6hhUrYzjgLZoGnycLwm0DfTILNJHZyaloSOn%0AP9A20C0xZukY6pGTlcO9a+GEnLzKgq/GsNlrCY7dmtN2TOl2bJOXZ78oIa5qvWW887a4+vhmFCd/%0A2k7/bdP5/u4WBu35Ab/le3kcJPlyTc/UEHvP5lz96yS/NPqWW0cv02vDhMK7N3yAsswzXAa5YVzV%0AhDPbT7794PdQnvsGRecZbRd6cWH5Pl48L9yWijKxt6bBYFeurFZAXC2HuZL89ldSXNUroa3qvjWu%0AguTXuC0mdOf4O2zh7jTYlYpWJtzY/t971UeW/HmZNLnzLNoGuiXOB8g7vnZbR2q1ceTc+n8BeJGa%0ASVz4Qy5sOsaSxqM4MGUdLuM8cewp/1e770rHQLdYf5BRQhzSkdMfZMi0aVnWX9bC2NqUS3v95H6u%0A88AO3L18m9g7MaUpvlx6BsXHoWlJqeh/wLxRZloGD8MecGzTP3zTyIvfJ6+i+7jetOrVRlHFlUvX%0AQI/0Muof2gxyo3LVKvgpuH8oqizq0NSjJRsidjFm/TT2L9tJyBnF7sLzMfu4V/ot9GbF7a20Hd6Z%0A30csJSXh7fPd/+vkxdaMN8TWN+Wpr1RrVJt5d7bwzYE5XN97hmu7Txd7r6YDXYm6fJv4O49KVf6S%0A4qr8cWjx6+j1OFSflxlZrB+xjHbfdGVF+DbmnlvNkzsxnN50tNBr2n/ryYrwbfSa68XWSWsLLXp5%0AXyWNy+Ddx3Ba0nj77M4jnobHsL/7XLZ8NYHMZ6l02Tq1YBcLrUr6NJroyenvCi+kK633yz3kH6v1%0ADn1GdkYW+4evoMk3nZkSsZlvzq8gMeIR1zadeOtr30VJbUHetfQheUZtmTwjzPcG1k1tqdPuS1TU%0AVKjWqDa12ziiXaH4bfDe5mOO4yJOBVDXvQmWTl+grKZC7Q5OmDewQctAl+yMLO5fDqPFOE+0jfTR%0A1Nem5YTu5GbnoGXw/vV6RV7/lpaUhl7F959bzUzL5GHYfY5t+pdRjYaybvIqPMf1oqWC8wxFjv8B%0ATL6wwKl7S44sKL7Y+LZvAPXdm1DNqRYqairUa9+Qqg1qfNC1JAjC50Ehi1TmzZuHnZ1dob/GjRsX%0APP9qBxM1NTXc3NxIS0sjPj6eW7duER4ezujRo9HS0qJOnTqsXr2aKlWqFHr/pKQkfHx8GD9+PIaG%0Ahujq6jJ27FiCg4N5+PAhKSkpqKqqoqWlhYqKCt27d+fcuXOoqanx77//UrNmTbp164aKigq1atWi%0AT58+Bbu5+Pj40LlzZ2xsbNDW1mbcuHHk5MjfbQIgOzub8+fPc/z4cTp2lPyyZN++fbi7u+Pk5ISa%0AmhodO3akTp06nPg/9s47LKrja8AvvSsgHQvYUBQQxQ6K2EtU7B3Fkth7i7El+rMmGmNiT7H3EntU%0A7L2DWFARFZQmIohI//7YZV2WBUEWFL95n+c+D8vO3nvOnZlzzsw9d+boh6DB2dkZZ2dn1NTU8qR3%0Ahw4dsLe3x9DQEC8vL548eZJNlo8RGRlJYGBgliOvKHlOlUvZfBTOAXVNDTr9OgyLyqXZPuzXAp8v%0AC/nRRbVXLjj5EagA9eDi7U6Nzo1Y2X46Pzr0Z/vw3+i4cIjSVVsKzBd3k/NBvurj40XKermgrqVB%0AyNFPfwvhU/mUflvBuia1qzclOSWFTTtXoaamRsiT5wz1HU8/3+7cfniWabPHsWPzXlLT0gpB6qyo%0AwvYA3Ll8h5XTVzBgmi8bb26iXf92nNzlJ9vmoVApzv1BGSqqk8IiX+Lloew/TSayssZQIgOf0m3n%0A9GwPtF18mvPoyDXeqWIyUIV+Wdn3GenZ87SbTulB9fb12TbwZ9KSJMnFt7aeYtewZbx+GkHq+2Qu%0ArztCeGCI0q2HPi5oPormUjbqaQRrRyzBo3cLFl5fS6epvbm48xRpUjt0fpsfa4cvIeppBCnvk/Fb%0Ad5Dnd59Qp6PyLS/yLpNqAgw1NdDU1uTw4m28e5NA5OMXnFxzgBpt6wFw9+RNVvefT1hgCGnJqdzc%0AfxH/o1ep29WzQPKr0qc92H2eqIAQUt4mcmHuFvRKlcC6TuUsZazcKvHNpslcmreN0HN5j0kLIld+%0AyuZFB5Wgyrg0hwLv496xc9AS7Bo6Mura77T/dSh3dp/L8mZbYZOf/pFb2fioWP7oMovAo9dIT03j%0A+e3H+P2xF7eCtn9UPN7Jxa7a1Xek6eTubPZZyNzK/VnfYy4ewzvg0EKyJLEaajz0u8WT84GkJCZx%0A7vd/eR/3jspN87GUeY5yFfwUijTp14qO43vw++AFxEUXwsOuYuwbVBVnVO/pCWpq3NlyKtdT2LhV%0AotPGyZybv41nKrKrxTFWyt+Y4GN9Oeevmk3vw+0dZ4j+yANGN5/mNB7XhR2DfyEhOvtWu/kif4Yq%0AT8UcW9am69Lh7Bz7h+xh6cvAENb1mEPI5fukpaTx6GwAVzYfL3CSSn7kkpTNW7GBKB9LAAAgAElE%0AQVQmA9twYcsJUpOyb5erpq5GI5+WnP5LdVs7ZLuGisY8IXeC+anHD9y7HEhaSioBZ29xfNNRGnct%0A3CQVUJ0O8jTt15pO43uybPD8wvEPCqhah4t7TjPEoQdL+s+h/cguePZqrtLzA0Xm4zLZNHUVY6r2%0A5dCynQz/czKlpVsN/n9HVXFqJiFX7jO9sg+/d/iB6q3r0EL6soHsHOpq1PdpwYW/juRb1hyEUklR%0AAxMjvl07kSO/7WJc1X7MajQKU1szOv3QN0u5o8t3M7ZKHzZNXkmfhd/h6FnjUyX/qEz5KXt62t9c%0AmLuFpNgE3r9+y8nJ6zAqbYaNdIsZ9xm9ubf9DK8fFsKq6EUw9aVnYkiXdeM4v2wvP1cZyEqPcZQo%0AXQqv6b1Vdo38zWnkPc7ophBnhFy+z/4Zf9Fqai++v76Kev1acHP3WdI/ce64qMZx/rvOcnH1QbyX%0ADmP8tT+o0MiZe0evyuaL945dQer7ZIafXMzAf38i5OJd0lJSCzyfrCr3FnInmDk9pnNfFmfclsYZ%0A2bfFLCiqtKud5gzk2K87SXiVPY6+vusMZ9YcpMfS4Uy/upLKjZ25c+TqJ7clgUDw+dFUxUl++OEH%0AevbsmeP3pUt/2PNSV1ey7Nn79+959uwZhoaGGBt/eEusQYMGALKtfABevHhBRkYGFSp8WG6sbNmy%0AAISFhdG2bVv27dtHo0aNaNiwIZ6enrRt2xZ1dXWePXtGQEAATk4flqLPyMjA3l6yZGtERASenp6y%0A70xNTSlZMusKAEeOHOH4cckbMJqampQrV46ZM2fSrFkzmaz16tXL8pty5coRFvZh8sLW1lb2d256%0AK7tnOjo6spVn8sO2bdtYvnx5lv/1xC1bOWdvd9rPHyj7/OJOCHrG2TN/lTmGhFdx6BjpoaauJlsa%0ALfMtpIQ8Dko1dbTouXY8Wnra/NnlR1n2pCp49ypOJk8meiaGZKSn805Bn3cxcdkymfVMDIl6oPq3%0Ab5TholAPLwNCsmUB65kY8lbJRNe7mDh0c6iHt3moh7o+Lbi2+YTsjc6gk7cIvhhIDW932f8+hXre%0AjfCZ/53s89OAYAwVdDI0MSK+oJN3RcD7V3HoKmRC6xpL2lKiQlt6HxOXbdUUXRNDYhTaUoW2dXl6%0AQrVv5yijc7dvWLB0luxzwO27mCismmJiakx09MdXznn5IoLZ0xZw494pnFwc8b8VyNFDfhw99GHb%0AgCHDfQh/EaEy+QGadGrCiPkjZZ8f3XmEkcI9NjIpQeyrT5sMO7LpCEc2fZgwGDL7W16Fq3aJ4q+p%0APwDU9W5E3/nfyj5L9MnaRwxMjIgvggnKvJAYk70PZ/oDxT6cqMQf6JoY8kqJP0iMiefMnM1U7+GJ%0AvZcLDw9dlX1XqU0dzszJ/3K+Tt7utJP3B3dC0C+AX9aX1su76De8i4nD1D5rMrCeiRHvXr/9sGam%0AmhrtFw/BtkYF/u48m9jnUbnKGxsajaGlSa5l6nh70EeuvTxT0v5zai/xMXHoGeln0clA+tvM8rf/%0Au8rt/z7c+6aD2vEml60DX4VGUfIjMsvj5u1Bt/mDZZ9DA55goKS9K/PRb5XIn+nf30bHyW57YtyH%0At2ViQqMwLJXzilQxoVGUcfr0RNLEfPi0RCU+TUfOp72LekOy3FLHqe+SeB/zFn3zD36mXDNXmv06%0AlHMz1vNg17lPlvtz6qAKVBWXZpbVM5G8wSX73thA9l3otSD+6ThL9p1D69oq2Q5EGTW93eks1z/C%0AAp5ki2H1TQyVxqQJMfHZYlj5/qGM16FRGJnnb8U2J293vlGwq3kd77zLxa4mSO1qqVzsaq0+Tbl3%0A5CpPzkuSCJ5fC+LOvxep0a0xD/67ztuo2CxblZCRQdyLVxjms/0VRZzRcXwP3Lt5sajnLJ4H5v8l%0ACkWKu2+QR1Vxhp6pEQ3Gd2FPv4W5Xq98M1daLR3KyZnruacqu1qMYqVM3r2Kz6ddzVpW38SIyAfP%0A5eyqkVK7atewGqVrVWJ18ym5ytN4QldcujVmY8+5RAQ+zZcuNbzd6TB/kOzzi4AnMlvzQTcjpYkv%0ACbnMB8jPy7j19KLllJ5sGbqUR2dz3/YjNjSa6q3r5lpGkdreHvSYP0T2+XnAE1m/zMTAxFCpHVIW%0ALyn2aQAtXW0cm7hy7I+92c4BULGuI5ramjy+opqti929PRk8f5js85M7jzFS8B+Gxka8+cRxqCJR%0AoZHUbdPg4wXzQX3vxgyQ8w8hhTBu6zS+J+7dvFjQcybPVOAfFCkKHQDS09J5eO0+fhuP0NSnDac2%0AH/vkc30pPi4lKYWLO07h9k0DGnbzYtvMPz9Zp+KIq7c73nK2NUyJbdXPh23Vz2GuNSMjg/B7zzj1%0Axz68/zeI/xZ92K7Pvm5VNLW1CLmS/1XDa3t70EvOrj5ToV2t2bY+SW8TOf23ZC4s+lkEx1b+S79f%0AhrN7zoYs50pLSePOiRvcPHyZRn1bcPfUp81l5jaGe5+HMVxOsQZASsJ7kmITMLA0pnTDaljXqsTm%0AZlM/Sc7cUMWYLjoPzxqqtKtH8ttErv8tWZkq9lkkl1ccoN2Sofj9lP/t7Gp4u9PxI3GGfg5zGnmN%0AM2pL44zNSuKMq5v9uCq35Wy7WT7E5WF8+jnHcQBnlu3hzLI9su97rBtP2C3JdjxxL2PYNvjD7gd6%0AxoZo6+vmSa9M3L0bM0ghzlBc2dvI2Ig4FcUZ0SqIMwpz/F+7myfqWhpc3nQix+sfX7ab48t2yz73%0AXzuBZ7ce51heIBB82RTJdj/q6sovo66uTrqSN3cVSU5OzvE7NTU1jI2N2b59O6tWraJMmTIsW7aM%0APn36kJqaiq6uLo0bNyYgIEB23LlzR7bdT3JycraVUxRlatWqley3N2/eZO/evXTs2PGj8slnBWZu%0ADZRXvVXxRkD37t3ZvXt3lkMZ/nvOMcdhgOx44R+MjZNdljK2LuUJk+5nKk94YAhqampZ9uKzda5A%0A4psEXgW/zJOcXZaPJC01lfW956k0QQUgPOAJJWzMsgSP1i7liX4YlmXyCeCl/xOs5PRWU1fDqpod%0AL5ToXRjc3nOOnxwGyI6wgGBsqttlKWPrrLweXgaGgJoaVlU/rR7UNdRR08jaTzW1tT5JD3ku7TnD%0AUIdesiMk4DHlqmd9qGbnXJHgWw8LfK3CJtL/CYa2ZujKtSVzl/K8fhhGqkJbivR/grlCWzKrbkfk%0Azax1V665K6FnCn9P4F3b91PRppbs8L8ViJOLY5YyLq7VuXk9uyzlK9pxJeA4xiYfHgalS4PIlJRU%0ASpYsQbdeHbP8plGTBly/qtrkm5O7T9K5cifZ8cj/ERWdsu7HWcmlEkE3H+RwhpwpZVWKRu2zvjXr%0A6lGDe9dVs+1YJl9TfwC4vOcMIxx6y46nAcGUrZ5171o75wo8+UL0ifB/gpFCH7Z0Kc8rJf4gwv8J%0AFgp92KK6HeG3HqFloIvvuV8wr/bB3makZ6CmJpm4ycTcsSwly5jz7OydfMsasOcc8xwGyI4X/sFY%0AK/hlm4/4ZUs5v2wj9QfRwS954f8Ey6pls9h8ybk+DOhazuyLeeXS/NUpe4KK+8iO2DXIaj/MKtoQ%0A+ywyV52u7DnLKIc+skPSXrK2/3LOFWR7p8vzXOrjSle1y1L23Zu3RAS/QL+EAfUVVlVwbOTM4+tB%0AALQe0QkHha1xrCrYEv0s78l01/acZZJDP9nxPCCY0tXts5Qp61yep0rkD5PKbyvno8tK5Y8MfkHE%0AozDS09Oxcfygn2lpc2JfShLlGvRuJltVJRPLCja8yof8ikQp8WkWLuWJUeLTopT4NPPqdkRIfdrr%0Ah2GYOZaVfa+pr4OuqSHxYdEAWNWqRNMl3/Hf0GUqS1Apah1Uhari0thnkSTGvsXK6UMbNKtcGg1t%0ALV76B6Oho4VTZ48se6LbezgRKu0TqubGnnNMc/CRHaFK+kcZ5wo8y6V/2Mj1jzLO5Xn35i1RwS+o%0A2KAaXsOzxhkWFWx5HZp78pwiAXvO8T+HAbIjP3b15SfYVVs5u6quoY66QpytofPhXZGoR2HZ9jUv%0AYVOK2Hy2v8KOM5oPbEfdDh78r9P3KklQgeLvG+RRVZxh71UDXRNDOm+eyne3VvDdrRUY2ZSi/dqx%0AeM7uB4B1rUq0XPIdB4YuU1mCiip1KIpYKZOXAcHZ7KqNS3micrCr1nJ2U01dDctqdry49VhmV+Xt%0AgrmcXa3esSEGZiUZceFXxt5cycCDcwEYe3Mljt9IfHSdQa2p1qEBf3vPyneCCsCtPeeY7dBfdoQF%0APMFGwZaWdi7Pc6V26mm2+YDScnYKoFrrOjSf0I11Pedke3BUrU1d6vRpluV/5hVsiPlIfKfI1T1n%0AGe/QV3Y8C3hMmWzxUgWeKrFDobJ4yS5L2cx4KZMqjZxJTkzi+R3ldsipuRtBFwJVtnrYuT2n8HHo%0AJjuC/R9h75R1zFPBpRKPbuXfx9Zt04BmfVpl+Z9txdJEPgsvkMyKSFYI6Sk7JP4hqw72zhU+2T+0%0AGPgNdTt4MLfT94WSoAKFq0PbYd4MWTIqy/8y0jNIy2WV7bzwOX3c0LWTady3pRKd/v+9aX5zzzlm%0AOPSXHfmxrS+kttU6B9vq2smDwVt/yPKb9PSMbPbHsXktHn+iXbq65yxjHfrKjmcBjymrIH+5HOzq%0AcyV2tZycXVXXUEdNXXEuWBOkL1F0+2kg7SdnfSk5Iz29QO1I2dxq5hhO0W8rm1vNHMNpGerReG5/%0ADCw/JHXrmhiiV8qIN88icejUED3zkvhcWsrA2yvofngOAANvr6BS+6xj6/ySnzFdeAGeNahrqGWr%0AHw1tLTIy33LJJ7f2nGOWQ3/ZkVNfCM0lzsipL0DucUYJK1Oc29fP8r+KHk48y8P49HOO40ztrajc%0ArKbsO00dLcrUduC5VO5KXjUwq2gj+758IydiQ6OJzyUpXpFze07T36G77Hji/zhbnFHepWIB4oys%0AvsBGBXFGYY7/a3q7Y1W5DDOur2LmjdX4rJ6AsXUpZt5YTblalTGzt8KxWS3ZbzV1tLCr7cDTQprr%0AEAgEhU+RJKnkRJkyZUhISCAy8sPA9/jx41y5ciVbOYDg4A8rOmT+XbZsWZKSkkhMTKRmzZqMHz+e%0AAwcOEBQUxP379ylbtixBQUFZHHhUVJQsscTCwoLw8A+GOTIykri4/L1dVrZs2SyyZcqXKfen6l1Q%0ALCwsqFatWpYjL9zYcpLyHk5U8qqBpo4Wrt0aU8reGv895wGo0tKNATumA/Du9VvuHrqC14Su6JsY%0AUsLKlMajvbmx9WSegm+njg2wqGzLjqHLlC7VWlAiAp/y8nYwnlN6oG2oh2kFa2oPas2NjZJszCEn%0AFlLaTbKU+82NJ6jeyR0b1wpo6mrTYEQHUpNTeFwEK10o4/qWk1TwcKJyE2k9dJXUw+29knqo2tKN%0Agdvl6uHwFZrK1YPnKG+u57Ee7h+/Qa3uTbCsUgZ1DXUqeDhRvkE17v13TaU6ndlyHEcPZ5ya1ERT%0AR4uGXb2wtLfm0t4zALi2rMOk7T+p9Jqq4lXgU6JuB1N3ag+0DPUwrmCNy+DWBG6QtKXuJxdiVVvS%0Alu5uOEHlzu5YSNtSzZEdSEtO4anfh7ZkVMYcXWND4j6yQkFhsHn9Thp51sereSN0dLTp3tub8hXL%0AsXu7JHmvVdum7Dr4DwAhwc+Ii4vnp/lTKVHCCANDfabMGENI8DMeBT0mNS2V2fOm4DOwB+rq6nTu%0A3p5atV3Y+PeOQtXh6Oaj1PCogZuXG1o6WjTr1hxbe1tO7pHsS16vZX3m71yQp3Np62gzdsk4ajer%0Ag7qGOt1GdENHX5ez+88UpgrFuj8o49yW41T1cKa6VJ8GXZtgYW/N5b1nAajRsg4Ttv/42eSLCnxK%0AxO1g3KX+wKSCNbUGt8Zf2od9/BZiI+3DtzecoGond6ykfbiOtA8Hn7hFSsJ7Yh6/pNG0nhhYGKOh%0Ao0X9cZ1JS07lxbUPgyLzanYkxsST/DaxwLLf3HISew8nKnrVQENHCxepXw6Q+mWHlm74SP1y4uu3%0A3Dt0Bc8JXdEzMcTIyhSP0d7c3HqSjLR0Hp28RVJ8Ih4jO6Kpq41NjQrU6O7J9Y2SFeNKu1XGybsh%0AWwcsyrY3L0jeDGn90wBKlbdGQ0eLeoPbYGpnye2dZ/Ol0/ktJ6ji4Uz1Jq5o6mhRX9perkjbv0vL%0A2ozfPhuAhNfx3Dx8ifYTumNgYoSxlSltR3Xh/FY/0tPSSUtLo+uM/jTu2xI1dTXqdmqEvWtlzkrf%0AfDQwMaLHnEFYlrdGU0eLpoPaYWFnxaVdpz+tQoCLW05Q2cMZR6n8dbp6Ym5vzXVpe3dqWZuR22fJ%0A5L99+DKtpfKXtDKlxahOXJL66LfRb7jz3zXaTe6JkXlJTEub4zmwLVd2nAIkSaOdZg+gjFN51DU1%0AcG3fgKpNXLmw6fgnyx8d+JTI28HUy8Gn9ZTzaXc2nMChszuW0v5QS8GnBW70o0K7upTxdEZTV5t6%0Ak7sR/zyKl1eDUNNQx3PhIC7N28rzM5/+EPJz6qBKVBWXZqRncGvzSRqM6ICRtSl6xoZ4Tu7GgyNX%0AeRcdR1pyKg3HeNNgZAfUNNSx96hONe8GXFXR/uUf4/IWPyp5OFFF2j/cunpiZm/Fjb2Sh+nVWrox%0AdPtMAN69jifg8GVaTuiGvrR/NB3ViavS/pEY945mozvj2tEddU0NSjuVp/GQdlzc+OntH7KOdzR0%0AtKihMN5xaOlGfzm7evfQFZrI2dVGSuxqI6ldtVWwqw+O3aBq6zqUcauMmoY6Ns7lqda2HvePSuLs%0Am1tOUrpmRZw7e0h8yrdt0dLV5kEB43BVxhlmZSzoMLY7vw2aT4yKk7fkKc6+QVVxRtCBy/zZcBwb%0AW02THQkRrzk2eS0Xf9mJmoY6zRcO4ty8rQVK7ihMHYoyVsq0q15SmUtVsKbOoDYyu/rtiUUyu3p9%0A43GcOrlj41oRTV1tGo7oSFpyCo9O3CQjPYObm/1oOKKjzK42mdydB0eukhAdx/GfNrLCcwJrW3/P%0A2tbfs7X/IgDWtv6eoGM3MC5jTqOxndkx8GfiVNRHrm3xo6LcfEDNro0pZW/FbaktrdrSjUHbZwAS%0AWxp4+ArNpLa0hJUpTUZ14prUluoY6dF+ji87xv5B+N3sCTRpKam0mtabih5OqGtqUMG9OjW7eXKl%0AgLb24hY/HOTipXpdPbGwt+aqNF5yblmb0XLx0q3Dl2kr16dbjerMRWmfzqR0NXticklULF3NjlfP%0A85dckx/8thzDycMFV69aaOlo4dmtKVb2NpzbI7Edbi3rMnPH//J0rtSUVPr8MAAnjxpoaGrg5O6C%0AZ7emHNuooi1BcuD0lmNU83DGWeofPLp6YWVvwwWpra3Zsg5T8+gfzMtY0nFsd5YNmsersKKb21Cl%0ADg8u3aV22wa4ta6HuoY6NpXK0KRPS24dV+22zEXp4x5fu0+LoR0oXc0OdQ11nJrWokpDJwKOq3aO%0ArzhyVRqnOkhta62ujTGzt+Km1LY6tnRjiJxtvXP4Ci3kbKuXXJwacuU+pV0q0KB/SzS0NTG2NaPR%0AkHbcO34jyzWtq9kRoyK7dEFqV6vJ2VVze2uuyNnVMQp29RsFu3pB2o7unbmNsbUp7n2ao6mtibGV%0AKV4D2+J/TLJCz6PLd/Ho04JK9RxRU1fDvmZlarVvSEAB+kbmGK6+3BiuxuDW3JHGGr1PLsRabgxX%0ARW4M5yaNNUL8bpHyNhFL14o0+rEfOsYG6JTUp/HcAUTfe0749Uec+3EjGxtNZGvLaWxtOY39/SR+%0Ae2vLaTz570aO8uUFZWO6OoNac1MaewyWG9PdKMCzhuDTARhZmeDapyka2poYWZlSe1ArHv6nGtt0%0AVRpnyPeFUvZW3JLrC4NziTO8FOKMDnN82T72D14qiTM0dbTo8vNQqjStibqGOp7DO6Clp4P/gUv5%0Alrsox3FGliZ0Xj4CG5fyaOho0WJ6H14/jSDkwl0AqrapS+uf+qNtqIdxGXOaTOjKpTWH8q2TPJlx%0ARg1pnNFYSZwxY8fcPJ0rNSWV3j8MwMnDBQ1NDapL44zjG1U7L6DK8f/G4b+yuOl4lraZwtI2U9g5%0AZTVxEa9Z2mYKoQHBlLA0oddvIynjUgFNHS2+md6XmKeRPL6ooi2lBV886WT8vzj+P6GS7X4+lapV%0Aq+Lo6MjSpUuZNm0aYWFhTJs2jUWLFmUpV6pUKdzd3fn111/5+eefUVNTY+nSpdStWxdra2tmzJhB%0AbGwss2bNwsTEhMDAQMkbqTY22Nra8ssvv/DHH38wcOBAoqKiGDZsGO3bt2fw4MF4eHiwfv16evTo%0AgZmZGUuWLEFHRydfenTo0IEZM2bQsWNHqlWrxv79+3n48CFLliwpkN6fi8igUHaP/p1W0/tQ0taM%0AqEdhbPZdzFvpPtG6RvqUsvuwFNr+79fRbq4vo88tJT01jYB9F/BbtB2AkrZmjPST6KWhrUnZ2g7U%0A821FbFg0y70m4tqtMcalzZl8e1UWGW7vOc/+KWtVos+eoctoPd+XUdeWkxSfyM1NftxYLwk2SlW0%0Akb1lGnzan1MLt9Px95EYlCrBS/8nbO+/WJY802PDZMrUcUBNQx0NLU0mPpAskbm17wKeX8n/6g0f%0AIzIolJ3SejCW1sOmgR/qQcdIP8uWDf9+v45v5voy9uxS0qT1cGLxh3oYlVkPWpqUdZPUw5vQaJY1%0AnciZ3/ehrqFOz9XjMChVgtjQKPZNXcuTi3dVqtOLoOesHb2M7tP7U8rWnJePQlk2cB5xUbEA6Bnp%0AYymn05wTv1KqtDnqGhqoqaux4oFkKehpXqMoZWvOuA2SoFNLR5ues3zpMaM/QZfvsaRf4TzY/+/b%0AZTRe4Eu/G8tJiU/k7kY/Av+RtCWTijZoSdvS81P+XF6wneYrRqJXqgRR/k845LOYtPcfErH0pcvU%0AJ0bGFoqsufHg3iNGfjuFWXMnYVvGhocPHtO/x3CiIiVv7RuVMMS+vCSjOT09HZ/uw/hx/lSu3jlB%0AcnIyN6/749NzOCkpqaSkpDLUdzwz505m+o8TePTwCT7dhxH+svAmBgGeBT3l51GLGTRjMBa2Fjx7%0A+IwfB8wmVtqWDIz0sbH7kM2+4uRKLGwt0NCUtKVdQZKVpb5r8i0vn75k2aRlfDv7W4x/n8SjgMfM%0A6jeTpMQkpddWFcW9PyjT58/Rv9Jtug+mUn1+Hzg/iz4W9tay8rNP/Eqp0mYyfZY/kCxXOsNrdKE9%0AADvw3TKazfdlyPXlJMcn4r/Jj9tSf2Ba0QYtfUkffnran/MLttP2j5HolypBhP8T9vosJk3qD46M%0AXkHjmb3pd2IBampqRN17xh6fRbx//WE1MAOLkiREqaZ/RwWFsnf077SQ+uXoR2Fs9V1Mgrw/kPPL%0AB79fR5u5voyU+uU7+y5wUuqX05JT2eq7mDb/86Xh0G94Gx3HyYXbeCR9WF+jW2N0jPQZdf7XLDI8%0AvfKAzX3n47dQsmxxn83fS7YeCQplQ6//5etNEZC0l79GL6OLtL2EPwrlj4ELiJPqpGekj7lce9n0%0A/Wp6zR3CnLPLSUtN4+q+c+xbvAWApIT3rB2xhC7Tfeg0rS8Rj8P4w3c+byIkS6zuXSjpK6M3zcDA%0AxIiXQc9Z2vtHYvMpszzhQaFsHP0bHab3w9TWjPBHoawZuJB4uVjJTK7/7vh+DV3nDuKHs8tIS03j%0Axr7zHFq8Vfb9lkkr6TpnIN/7LSE9PZ3L205x/I99AJz56zA6Brr4/DGGEhbGxDyP4s8hPxOawxvE%0AeeXot8vwXOBLf6lPC9zox50cfNqlBdtpIfVpkf5POCjn00KO3eD8T5vxnO8r+f52MAd8FpORlo51%0AHQdMK9viPrsv7rOz7m2+2XMib8MKtq1aUegAMOShJOZT15IMnexbSN7cWV3JN98yqyouPfPLTrQN%0AdRl45H+oa2jwyO8mR6f9JblIRgZ7h/1Gq3m+uPVvQdyLGPaPWUnEnRAAqns3pLXcksld1o4jIz2d%0AO3vOc3jKunzrpEhEUChbRi/nm+l9MbE1I+JRGH8NXJRlLCHfP3Z/v5ZOcwcx9eyvpKWmcXPfeY4s%0AltiasDtP2DTyV5qP7kzneYN4H/eO8/8c5dyfhwskY1RQKHvk7GrUozC2yNlVXSV2te1cX0YpGe+k%0AJaeyxXcxbeXsqt/CbTyU2lX/XWfRLaHPNwsHU8LalPjw15xf8S+3d0geSoUHPmXXyOU0ndSddv/z%0AJerxCzb1XUBSfMGSHFUZZ9Tr2AhtfR2m78+aAPwqNIofmo4ukJyKMhdn36CqOOOtggzpaekkvoon%0A6c07bOs4UKqSLZ6z+uI5K6td/bvJROILaFeLY6y0a+ivtJk/kDHXficpPpEbm05wfb3kQa2Zgl09%0AuXAbnaR29YV/MNv6L5LZ1dO/7ETbUI/BR+ahrqHBQ7+bHJkmsf/v495l2ZZLXVPyvldm/FPduyHa%0A+jr47s8ad78Ji2al18RP0isyKJQdo3+nzfS+GNuaEfkojI0DFeZl5Prwvu/X0mHuQMZL5wP8913g%0AuNSWVm1WC4NSJei9Zly268x26M/9Y9c59OMG2s7ywdjWjLdRsRyavZ67R69mK58fXgY9Z/3o3+g0%0AvZ+sT69SiJfk+/S271fTfe5gZp79jbTUNK7vO8cBuXgJoIS5scyOKcPIzJh4FcXgyggNesby0Uvo%0AO90XM1sLwh49Z5HvHN5Ir6lvZICV3Qedfvb7HTNbc9k49J8HEt8x3ms4149dYf3sdfSfPRgzWzNi%0Ao2L5Z/Y6rh7J/0O7/BAW9JzVo3+l5/QBlLI158Wj5yzN4h8MsJSrl/+dWIaZnH9Y/UBiZ6d6jaJe%0ARw909HWYuT/rFmXRoVF83zTr6iRfqg6Pbjxg5cgldJrYiyFLR/Mm6g2X95/jwO87VSpzUfq4Y6v/%0ARUNLk+F/TkG/hAHRzyPZOGUVD4r4IV7NJu0BSJWuvJH5+cbJf4tUDnkigkLFyIYAACAASURBVELZ%0ANvp32snZ1n8UbKt8nLrn+7V4zx3IJKltvb3vAv9Jbevr0Cj+8llAu+l9aTW1J4mxCdw7cYPD87Ju%0AY2dkVlJ2/oLyMug5/4z+jc7T+2EibUcr5eyq4rzLlu9X02PuYGZL7eq1fefYL7WrkU9esmrgQtpN%0A6E6Hyb14/zaRQL8b7J0vmZu5ceAi+iUN6LN4KEZmxsS+fMXR5Xu4JH2Z4lM5/O0ymizwxfeGJNYI%0A3OhHgJIx3LNT/lxcsJ1WcmO4/XJjuEODluAxqw99Ti9GQ0eL0HN3ONB/MWRkkPTmHUlvsvvthALE%0AefLsHbqMVvN9GSkd091SGNNl6vDktD+nF26ng9yYbofcmK67wrOGCdJnDdukzxp2DvyFRhO64Dml%0AB0lvE3l84ian5m9VLlQ+iQwKZbtCnLFB4bmDfJyxVxpnTJCLM44pxBl9lMQZsxz6E/M0gt2T19Bu%0Atg8GpUbyIuAJ//jMJ+UT5l2Lchz39NI9Ti3ZRfe149Ax0OPp5XtsG/zhed+xOZvo8Mt3jL38Gynv%0Akri28QRX/i5YAkho0DN+H71UGmeYE/boOYt958rFGfpZ4ozFfsuzxBl/P5DUyQSvEVw/doUNs9fh%0AIxdnrC+EOEOV4/+EmPgs506IiSM9PV22nV3wpXscW7ITnzXj0THQI/jyPf4Z8rNK9REIBEWLWsan%0ArhEmxcvLi4iICKVb+rRr147Q0FBcXFyYMGECAKGhoTRt2pRDhw5RoUIFIiIimDRpErdu3aJUqVL4%0A+Pjg4+OTrVx0dDSzZ8/m2rVrqKurU79+faZNm4aJiQlv3rxh5syZnD9/ntTUVMqVK8eIESNo1kyy%0AXOmlS5dYuHAhDx8+xNTUlA4dOjB69Gg0NDRITk7mp59+4ujRo2hrazNq1CjWrl3Ld999R6dOnZgy%0AZQpJSUk5Jpxksnr1anbu3El0dDTly5dn0qRJ1KlTB4C+fftmuQdAjnoDODg4sGbNGho1kmw/sWXL%0AFtasWYOfn1/2C+eTWeV6F/gcnxMdCr4N0ucmUa34Z8K9oHAf3hcFbmm6Hy/0hTMn4fOs8qNKXA3t%0APrcIBcZSvfi3JY2vwLZWSc9fgumXyNuvwT+oqX5VtKJG9/MuNKgSKqV91jx0AfCm+DcjXqsV/yXh%0ADTOKf0U8Uyv+cbfWV2BXK6drf24RBMC7ryBW+hrmA+Io/v4hKqP421ZdNY2PFxIUOroU/3pYdm3+%0A5xahwMxw++Hjhb5w4r8C21olreBbx39O3hb/kJV4NdVsd/c50cko/nOU93n38UJfOKXViv98N8DC%0AkC2fWwSBCularsPnFqFI2PF03+cWocgocJKKoHghklQ+P1/DpJRIUvkyEEkqXwYiSeXLQCSpfBmI%0AJJUvA5Gk8vkRSSpfBiJJ5ctAJKkIVIVIUvkyEEkqXwYiSeXLQCSpfBmIJJUvA5Gk8vkRSSpfBiJJ%0A5ctBJKl8XYgkla8PMYMtEAgEAoFAIBAIBAKBQCAQCAQCgUAgEAgEAoHgiyOD4p/wL8jKV5AfKhAI%0ABAKBQCAQCAQCgUAgEAgEAoFAIBAIBAKBQCD40hFJKgKBQCAQCAQCgUAgEAgEAoFAIBAIBAKBQCAQ%0ACASCQkckqQgEAoFAIBAIBAKBQCAQCAQCgUAgEAgEAoFAIBAICh2RpCIQCAQCgUAgEAgEAoFAIBAI%0ABAKBQCAQCAQCgUAgKHQ0P7cAAoFAIBAIBAKBQCAQCAQCgUAgEAgEAoFAIBAIBIqkf24BBCpHrKQi%0AEAgEAoFAIBAIBAKBQCAQCAQCgUAgEAgEAoFAICh0RJKKQCAQCAQCgUAgEAgEAoFAIBAIBAKBQCAQ%0ACAQCgaDQEUkqAoFAIBAIBAKBQCAQCAQCgUAgEAgEAoFAIBAIBIJCR/NzCyAoWhLViveuXRZpGp9b%0AhAKjoa72uUUoMFUydD+3CAXmbfGvBsYa1vjcIhSYr8EJJWV8bgkKjvpXoEO0evH2bwAlM4p/7nDl%0AdO3PLUKB0foK+sMLjeLdH3Qyir+T1qH462D0Fdgk/a+gLVX9CuLuBLXib1hffQVxxteA9lfQpw2+%0AAttq/BXoUA6tzy1CwSn+ppWYr8C2fg1x6wy3Hz63CAXmx2tzPrcIBWbWV1APMcV8cqn492YwSS/+%0APjr1K6iIBukGn1uEApP0FdSD4OsjI6N4+xlBdoq/1xIIBAKBQCAQCAQCgUAgEAgEAoFAIBAIBAKB%0AQCAQfPGIJBWBQCAQCAQCgUAgEAgEAoFAIBAIBAKBQCAQCAQCQaEjklQEAoFAIBAIBAKBQCAQCAQC%0AgUAgEAgEAoFAIBAIBIWOSFIRCAQCgUAgEAgEAoFAIBAIBAKBQCAQCAQCgUAgEBQ6mp9bAIFAIBAI%0ABAKBQCAQCAQCgUAgEAgEAoFAIBAIBAJF0sn43CIIVIxYSUUgEAgEAoFAIBAIBAKBQCAQCAQCgUAg%0AEAgEAoFAUOiIJBWBQCAQCAQCgUAgEAgEAoFAIBAIBAKBQCAQCAQCQaEjklQEAoFAIBAIBAKBQCAQ%0ACAQCgUAgEAgEAoFAIBAIBIWO5ucWQPBl4tyuHl7DvTEtY07Uk5ccWbiVh2cDlJbVK2mA99yBlK/r%0ASEZGOvf9brJv5t+kJqVkK9t31ThsqtmxwH1Utu+09XUYf2wxjy4GsmPCyk+W3dC2FI3nDsCyZgVS%0AEpJ4+O9FLs3fDhnZ9ytzGtCC6j7NMbAw5tW9Z5ybtYGogBDZ93bNa1J/aneMypjz5kk453/aTOjZ%0AO7LruM/qi01dB9JT03l26jbnZm0kOe7dJ8ueEyVsS9F8zgBsXCuQnJDE/f0XOb1AuU41+7egZj+J%0ATlH3n3Fi1gYi7kh00tTRotHk7ji0qYOWvg7h/sH4/biJ6KBQlcusTIdmcwZgLa2X+/svciaHenEd%0A0AJXOR1OztpAhLRedEsa0GRWH+w9XVDX1CDq/nNOz9lM+O3gL1ZmTR0tPKZ0p7LcfT81O+t9d+rh%0ASb0R7dE3L0nUveccn/YXkYFPC6yDkRIdzuaiQw2pDtH3n+E3awORcvfdU+6+Ryu57+UaOdF6yXc8%0Av3iXgyN+L7Ds8jo0mTMAK6kOQfsvcj4HHVwGtMClX3P0LYx5df8Zp+V0kKd885p8s24cO7vNJezS%0APQBGP9sosVty572z5RSnZ64vsA6q6sMAxuUsab98OIZWpvxRe0SW35Zzr47HhC6YVbLlXUw8537Z%0Axd095wssf6YOxb0/5IRTu3p4Du+ISRlzop+E89/CrTzKxee1n+sr83kP/G6xX87n2dd3pMWk7lhW%0AKk3S20Qe+N3i0NyNJCe8V4msRekPrJzs+Wb5CBJj4tnoPUsl8oOkT3vJtaUH+y9yLoe2VEPapzPt%0A0im5Pq0jtUt2cnbpzJzNRNwOxraOA502Ts56MjU1NHW0WFK2j0p0aDxXYpeSpbHGxRx0cB7QAidp%0ArBF97xln5WIN7+3TsHKrREZauqx8bPBLtracJvtca2R7nH1aoG2kS/j1R/hNWkt8aHSBdQCortD2%0Aj+Wh7dvLtf0Dcm3fskoZ2vzQFxtne5IT3hN4+ApH520mLSUty3nU1NT4bt9PJL97z7oec/Its2O7%0AeriP6IBxGXNinoTjt2AbwTnIrFvSgDZzfSlXryoZGek88rvFkRn/fJDZsRwtZ/bF0rEcCa/iuLHp%0ABJfWHMp2Hi19HYYeX0jIhbv8O2EVABramjT7vhdV29ZBW1+XV8EvOfXzTh6fup0vfYpTny7Ke/+x%0AaxmYlaDDL0Op0NiZ/1XuT5rCuKN8Iyc6/DKU0DzEJEUVK41XEmcEbDmFnwrijK9Bh0wc29XDQ1r3%0Ar/LQztrKtbOHStpZK7l2dl2unbl0aUT7RYNJS07Ncs6/u/3EiwKOK4qjbf1cOtjXq8rArdNJSUrO%0Acs6dY1cQeOhyvmQuqrYDYGhhTNu5vti7VyM5IYlb20/jt0jS54b5LcLY1izL9TS0Ndk3YTX+u87m%0ASZcStqVoOWcAtlLfcHf/RU7l4BvcpL7B0MKYyPvPOD5rA+FyYweTcpZ0WD4cIytTflMYOwBU925I%0Aizn9ubH+OKcWbMuTfHnVoSjGDsblLPGc0Rtbt0pkZEDg9jOcnrdV6XXyS1GOpeuOaE+N/i3QMdTl%0AxY1H/DdpLXEqiPe+Jv9QlGO2un2a0cC3NSWsTIiPjOXKphOcW3Mw3zJ/KT5NU0eLZtN6UaWFGzqG%0AekQ/CsNv0XaenA/Mt05O7erRZHhHTKX1cPQj88UdFfzDv3L1UL6+Iy2l9fBeWg8HpfXgPW8Qrp3c%0As5xPXUODm3vOsWviqnzLXRDOX77O1J8WU6emM4t/nFqk186JouwP6poatJjUnYaD2rB+wEIenvYv%0AsPxF6bPd+jWn7oCWGFmaEBcew9X1x7j693+5ylfS1ozWc/pj61pR5odPLNim1HbW7t+S2v2aYWhh%0AQsT9ZxydtV7mhzV0tGg5oy+VmrqiqaPF00v3ODh1HYmxb/N0napt6uAxyhuTcha8i3nL3f0X8Vu0%0AnYy0dBqN6YTHKG/SU7L2+9UNxvAuOu6jdfA1+OkStqVoIRcv3cslXqqlJF5SnGvNjJeWK8RLdu7V%0AaTShC6Uq2ZIYE8/ZX3YRqIK51qKaVxrxfCNpSSlkyJ337pZTnJlRfMah5lXL0nhGb6yc7ElNSiH0%0A0j38Zm3gXdSbAusgKF6kf7yIoJghVlL5QpkyZQpjx479LNe2dixHt5+HcnjBFn6s9S1n1x6i36px%0AlLQyVVq+8/zBaOvp8EuLiSxrNw2Lira0mdIrW7kqXq5UqO+Y43Wbj+2KjpFegeVvtXoMb8Nj2Nhw%0AHP/2nEf5Vm64DGqVrVy5Zq7UHteZE2NW8lfNYYQcv0mbvyagqacDQCnHsnj9MoRzP25iXfVvub3u%0ACHXGdUJdUwOAtn+NJynuHevrjWFHm+mYVi5Ngx+y660KOq6S6LTKYxzbe8+jUks33AZm16lCU1fc%0Ax3Xm4LiV/F5rGI+O36TzXxPQkurU+PuelK7jwMZOs1lRdxRxYa/wXj2mUGRWpP3qMcRHxLDGfRzb%0Ae82jYks3ainRoXwzVxqO68yhsStZUXMYwcdv4i2nQ8vFg9Ex0ufPJpNY4TaCCP8ndPprvKxevkSZ%0AG33fE9s6Dmz2ns2qOqOIC31FhzUf7nt5rxo0HN+Z/cOX80eNYTw+foN6ozqqRIcOq8fwNiKGte7j%0A2PERHRqM68zhsStZWXMYj6U6aCrc97+aTGKl2wjC/Z/gLXffa3/XFq/Z/YgNCVeJ3PK0lerwt/s4%0A9vSaR4WWbrgq0cG+mSv1xnXm6NiVrJHWQ3s5HTLR1NOh0cw+SpMG1jeZyO+VfWWHKhJUQHV9uGwD%0AR3pun8YbJROWJnaWdF43jju7zvGb61AOjl1J05l9sK5RQSU6fA39QRnWjuXo/PN3HF2wlf/V+o7z%0Aaw/Re9VYSuTg8zpKfd6vLSbxe7tpmFe0oeWUngAYmRvT78+JXN3sxxyXwazqMotytSvTbFwXlclb%0AVP7AsWMDOq4azetC6NPfrB5DQkQMf7qPY5e0LdXMoS3Vl/bpVdK21FGuT7eQ2qV/mkxitdQfdJTa%0ApbArD/itsm+W49LSPTzYf0klOrRePYaE8BjWNxzHvp7zqNDKjRpKYg27Zq7UGdeZ42NWsk4aa7RT%0AsEsnJ69jZSVf2SGfoOLk0wwH74bs6TaXP2uNJOZhGDUGt1aJDlbStv/fgq3Mq/UdF9YeotdH2r6W%0Ang7LWkziD4W2r62vQ//1U3h+6xHz3YbyV595VG1eC49vv8l2nrr9mmNqZ/lJMls6lqPDz9/it2Ar%0AP9ccyqW1h+i6egxGOcjcbsEgtPR1WNl8Emvb/oBZRVuaTpXIrKmjRY8/JxBy4S5L64xg94jfaDis%0APVVauWU7T+NxXdAxzBqjNp3SAxuXCqz7ZgaLnIdwZ+95uq4ag4F5yXzpVFz6dFHe+49dy8KhDAP/%0A/Yl3r+OVXrv+t+1oNasfMXnUtahiJYC/mkzk18q+skNVD+++Bh1AUvcdf/6WEwu2slha991yaWff%0ASNvZiuaTWNP2B8wV2lnPPyfw5MJdltQZwa4Rv+Gu0MefXr7P/xwGZDkKmqBSHG3r59bhdWgUsx36%0AZznym6BS1G2n++qxxIZG8YvbcP7p/hP2DathV78qAH94TczSpv5oNomEV/E8Pp33JMZOq8YQHx7D%0ACo9xbOk9D4eWbtRW0qcrSn3DgXErWSb1DV3lfEO5Bo70zmHsANDiJx9q9W9B3ItXeZYtrxTF2EFN%0AQx3vv8aT9CaBNe7j2NDmB8o0dKT2kDYq0aGobGuNfs2o6t2Q7d3mstJtJK8ehlFLRfHe1+IfinLM%0AVrWFG83Gd2XH2D/4sdpAdk1cRbPxXanavFa+ZP6SfJrnuC6Ure3Auo4zWegyhFs7z9B97Tj0S5XI%0Al07WjuXoKq2HObW+49zaQ/TJpR46SethaYtJLJfWQ2u5evD5cyJXNvvxo8tgVkrrobm0HvZMXcsM%0Ah/6yY5ajL1GPXxBwUDXjubzy56YdzFuygnJlbIr0urlRlP1BS0+HITtnom9ihLq6ah4jFWXfqNjE%0AhWZTe7B37ArmVxvEvnEraTq5O5W8auQqY9dVY4gPf81yj7Fs6v0/HFq6UVeJ7azU1JXG4zqzd9xK%0Afqk1lIfHb9BDzoc1mdgNayc7/vKeye+e40EN2i8ekqfrWFW3o8Mv33Fi/lYWOA5i64BFOHdpRO1+%0AzWW/D9h9jnkOA7IceUlQga/DT3eSjqVXeoxja+95VM4lXvKQxku/5TNeMrGzpMu6cQTsOscy16Ec%0AGLuSZiqaay2qeSWAjZ4Ts3yvigQVKJo4Q0Nbk84bJxN68R4rag7jn+ZT0DcrSbO5A1Sig0Ag+LwU%0AqySV+/fv4+PjQ61atWjQoAFjxowhKioKgIiICKZOnUqjRo1wcnKiTp06jBs3jhcvXhT4upcvX8bB%0AwQEnJyecnJyoXr06jRs3Ztq0acTExBT4/F8adbo34cHJWzw4dYvUpBRu7TtP+IPnuHq7ZytraFaS%0Aai1qc2TRNt69jic+8jUnftuDW9fGWQarWrradJjdnzOrlb95YFWlLDXaN+D6zjMFkt3c2R4zx7Jc%0AmreV5PhE3oREcHvNYRx7NclWtlpvL+7vOEPkrcekvU/h5sqDQAZ2zV0BcB7YiqDd53l+yp+0pBTu%0AbzvDbu8fSU9NQ7uEPpH+T7g0byup75JICI/h/o6z2NR1KJD8yrBysseiallOSXV6HRLBtbWHcemZ%0AXacavb0I2HGGl7cek5qUwpVVByEjgwrNJDolxb/j1NzNxL94RUpiEtfWHcHE3gpDC2OVyy2PpbNE%0AhzNSHWJDIri+9jDOSurFpbcXd7afITxTh5USHcpLdQg6eIUTM9bzPvYtaUkp3NlxBn2zkvkeXBel%0AzEnx7zg958N9vyG97waWkvvuNqQNV1cdIvx2MCmJSVxe/i//fvurSnQwz6MOzgo6XF2Zte08OHgF%0AP7n7Hqhw31OTUtjUfgavQyIKLLc8FlIdzsvpcHPtYaor0cGptxd3t58h4tZj0pJSuL7yIBly9ZBJ%0AvbGdeH4+kPcxyh9uqRpV9mE9Y0O29Z7P4xM3s/3WrpET8eGvubXhOGnJqYRdC8J/22mcujUusA5f%0AQ3/ICbfuTQg6eYsgqc+7LfV5NbwbZitrYFYCxxZu/CfzebGc/G0PtaQ+T11Tnb1T13Jjx2nS09KJ%0ADY0m6LQ/lpXLqETWovQHGjpabOw4i5c3H6tE9kwy7dJZubZ0Y+1hnHLo04HStpSWlMI1hT798OAV%0ATsrZpbtSu6SnxB8Y2ZSi1uDWnJ27pcA6WEhjjQtyscbNNYeppkSH6tJYI0Iaa9yQxhr2zV2zn1gJ%0ANQa34dLCHcQGvyTlbSJnZ27g7MwNBdYBlLf9iFzaftUWbhyTa/unfttDTWnbNzQrSdCp2/gt2Ula%0AcirRj18QePgKdnWqZDmPobkxniO8ufSRN9dywrWHJ49O3ebRyduSGGDvBSLvh+KUg8wOLdw4uXAb%0Aia/f8jYylrPL9uDStRHqmhpUauqKhpYGZ3/bQ0piEuF3Qri59SSuPb2ynMeiShmqt6/PbYUYNeTC%0AXQ5MWk18eAwZaenc3HYaLV1tTMrl/SFxcerTRXnvP3YtfbMS7B65nJtbTiqVNTUphXUd8haTFGWs%0AVFh8DTpk4trDk4dK6t45l3bmJ9fOzizbQ42PtLOaCn1c1RRH2/ol6FBQirLtlKtbBeOyFhz732aS%0AE97z6vFL1nWYQciFu0plazWrHxfXHCQhjw+NrJzssZT6hiSpb7iy9jCuSnyDq9Q3vJD26UurJLFS%0ARbmxw5be83mkZOwAEBf2io1df+LdK9WOi4pq7GBawZpSFW04u3AHyfGJxL94xfnFO3Hq4akSHYrK%0AttYa0oZzi3bwOvglyW8TOTlzAydVEO99Tf6hKMdsceExbB3xG6G3H5ORkcHTqw+IehSGZeXS+ZL5%0AS/Jp1k52PD7tL4tbb+04g7a+LqXsrfKlU+0c54uz62QorYejudTDnqlruS5XDw9zGTs39G1NbFg0%0AQflctbCgaGtrs2Xtr5S1/XKSVIqyP2gb6HB9+yl2q3D1mqLsG9ZO9kQ9CCXs1mPIyCDs1mMi74di%0AVc0uR/mspX74xLwtJMUnEhMSwaW1h5X2t5q9m3J7x2mZH76w6iBkQOVmrqhpqOParTFnl+0l7mUM%0A798kcHLRdio1dcXQwvij10l9n8yeUb9LVurMyCAqKJTQ60GYOxR8fulr8NOZY+mTCvFSjRzG0v5y%0AY+nLCvGSrrEhW3OYa7WXzrXelM61hl4L4va20zgXcK61KOeVCouiijM09bQ5v2gHl3//l7TkVBJj%0A4nl45CpmDvnzywKB4Muk2CSpJCcn4+vrS506dbh48SIHDhzg1atXzJo1i4yMDAYNGkRKSgo7duzA%0A39+ff//9l5SUFAYNGkR6umoWAbp27RoBAQHcuXOHzZs38/z5cyZOnKiSc39J2DrZEya33BlA2J0Q%0ASjuXz1bWxrEc6WnphN9/Jlf2CTqGelhU+BDANxvTmSdX7hNy7b7Sa3aaO5Cji7eRGJdQINnNneyJ%0AD40m6c2HLXei7oRgUtEGLQPdbGWj5bcBycggOvApFi4SPa1rV+Z9TDwdtn3PwMDVdNozA7PqdgAk%0Ax73j5IQ1JMpNNBnamJIQ/rpA8ivD0smeN6HRJMltIxR+J4RSFW3QVtDJ0sk+y1J1ZGQQcfcp1lKd%0Azi3eybOL92RfG9mYkvI+mcQ3BbvvedZBrl4iAiQ6KNaLMh0iAz/ocG/vBeKlb3rpmRrhNrg1zy/f%0A522Eau+9KmU+v3gnz5Xc9/exCaipq2FTsyIZ6en0OfAjIwJW0WXjZEqWNS8UHSIDQjDNQYdIJTpY%0ASXW4r3Dfaw1uTajcfb/5138kxycWWGZFLJzsicujDhZKdIgOfIqlywfbVcqhNFU6NeT8fOVLWTec%0A0h3fi0v5LmAVXvN90dLXUVouP6iyDz84dIWYR7kkXyosp/j+TQIWjmVVp0Mx7g85YeNkzwsFn/fy%0ATgi2ztnfirB2tCM9LZ2I+89l/3txJwQdQz3MK9jw5mUMt/d+WPLTpro91VrVJuDARZXIWpT+IGDb%0Aad5GxqpEbnmU9emIfNilqFzsUk2pXUpQ4g8aTOhC4PbTsvIFwVyJDrnFGpEKsUaUXKwBUOmbevQ6%0AsYAh99bQYfMUSpSzAMDAyoSS5SzQKWlArxMLGOS/glYrR6FralRgHUDS9l8qtP0Xn9j2Y55FsmfS%0AatLllpctaVOKOIW6aDuzL1c2Hyfm2aclNForkTk88Ak2LtljVEvHcmSkpRMpJ/NLqcxmFWywrm5P%0AxP3nZKR/sJvhd0KynavN/3w5uWg77xW2cww6foOoh2EAaBvq4T6sPa+CXxIe8CTP+hSnPl2U9/5j%0A1wo5H0jo9Yc5ynr176Mk5TEmKcpYCcBjSncGX1zK8IBVNFd1nFGMdcjExsk+yzYlAC9zaGdWn9DO%0AXir08RI2peizcQoT/Vcz8uwSpUlXn6JDcbOtn1sHHQNdeq0ay9Qbq5h0aTkNBub/7dqibDtlajsQ%0A+eA5XhO7MeHmSkaeXUK9wcpltqvviKVjOS7/eSTPulhJ+/T7PPgGK0W9MzKIlPMN9w9d4VUuY4dL%0AKw9k2x5EFRTV2EH+N5m8f5OAib0lmrraKtehMGyroaUJxmUt0C1pQP8TCxh2ewXfrByFngriva/N%0APxTVmC3MP5jH5yXbfKtralC9TV1Mylpw78SNfMv8pfi0oBM3qdy8JiZlLdDQ0cK1W2PiwmMIz+eW%0AurZK6uHFnRBK51IP4XI6hSnUwy0l9eCvZOysW0KfJiM6cnje5nzJqwr6dO2AkaFBkV83N4qyPyRE%0Ax3F1s5/K5S+qvvH4tD9mlWwpV68q6loalK5ZEbOKNjzOZcsiayd7YkOjFPzwE8yU+GFrJ7tsfjj8%0A7lOsXSpgWs4S3ZIGWWKqV49fkvI+GWsn+49eJ/rRCx78dx0ANXU17BpWo0xtB+4fviIrb1G1DP13%0Az2TSnbV8d2wB5T2cctRLnq/BT1spGUtH5BIvZdNBYa41t3gpQ8lcq2UB51qLal4pk/pTu+NzaSmD%0A76yiSTEbhya9eUfA1lOy7YxMyltTrUsjla2ULBAIPi/FJkklMTGRsWPH8u2336KtrY2pqSnNmzfn%0A4cOHREdHExQURL9+/bC0tERNTQ0rKytmz57NsGHDSEmR7FG4evVqmjRpgouLCy1btmTfvn0AhIaG%0A4uDgwPnz5+nYsSM1atSgR48ehIaG5iiPra0to0eP5vz58yQkSJzuw4cP6devH25ubtStW5eZM2eS%0AlJQEwO7du2nXrh3z58+nRo0aREREkJaWxuLFi2nYsCG1a9dm9OjRxMZmnTxetmwZdevWxc3Njb//%0A/rsQ7mx29I2NSHzzNsv/3sW+xcA0+xsS+saGvI/POmmfua+ivnRQzVM5ogAAIABJREFUbVm5NLU6%0AN+bg/zYpvV7dXk1JT0/n2o7TBZZd18SQJIWEi8ygSPGhjrKySbEJ6JpIyhlam1KlWyMuzNnM+rqj%0Aib77jDZ/jVMaRJk72+M0oAXXf9tXYB0U0TMx5H0OOilOXOgZKy+rZ5J9gkOnhD7NZvXj6upDpEn3%0A8Sws9Ixzrhd9JTooK6uoq+/JRQy/tYKSZczZP+y3YiEzgE5Jfbxm9+PaKsl91zM1QlNXG8fO7hwc%0A+QdrPcaT+j6Z9itGF1gH3Vx0yHPbUSg34OQihhXifVckt3pQlC0nfeX7vtc8Xy7+vJP3r7PaOICX%0A1x/y/Fwg/zSewDbv2Vi7VqTJ3P4F16GQ+rAiT04HUMLWjBp9mqKhrYl51bJU6+SOnrFhATX4OvpD%0ATugbG2ZL1JP4vOzy6hsbkvQRnwdgV6cKPz5cz7e7Z3Njx2mubTulElm/Bn+gm4NckPc+rVjO5+Qi%0AvpPapYNK7FKJ0mZUbOXG9TWHVaFCjvED5D3WyKyHmIdhvHoQyq7OP7K+wVgSY+Jpv2ES6loaGEqX%0AO67Yri77es1jS4tpGFqb4rVwoEr0UNb2E2PfZuvTmWXz0vYzqdKsJg5Na3Ju9QHZ/yo2csamuj1n%0A/vj3k2VW1q4TYxPQV9Ku9U2McoxR9UyNlPanxNi3knOpqQFQs5cXGekZ3N6R80p/vTZMYXLgWio2%0AcWHboJ9le6PnSZ9i1KeL8t7n51oFpShjpRfXH/LsXCB/Np7AFmmc0VQFccbXoIO8fIp26X0Oda+X%0ASzvTz0M7excTR8yTcI7P28IvbsPwW7iN9ouGYNcg5+1p80JxtK3K5CoqHd7HJxLx4DkX/jzMwrrD%0A2D1xFV6jO1Gza/7eTi3KtlPCypTSNSuR8CqOpfVHcXj633hN6IpDi+xbgbiP6MClNYdIT0nLuy4F%0A9A2FZS/zQ1GNHWIevyQm+CUek7uhbaiHgYUxtYe0QU1dHd2SBXuoXFS21dBaEu9VbluXHb3msb7l%0ANAytTGmxoODx3tfkHz7HmM1zREdmP/iHb37sz67xK7M85M8LX5JPu7zuCC9uPWbk2SVMC/obz3Fd%0A2DX8N1ISk/KlU071kJN/yEknA4V6mPNwPUN3z+Z6DmPn+v1aEHz5HpHSBPH/7xSnOQxlFGXfeHE7%0AmP9+2kSfjVP44dF6fLZP5+TPO3jhn/P2jsrPqdyHSZ6hKOryFn0TQ/RMJHNx2Wzrm3e5yJ79Ok7e%0A7nz/8B+6rR7LyUXbZQk2ceExvH4ayb6xK/nFbRg3t56kx58TMClvnaNuMh2/Aj+d2/3La7yUl7nW%0A4NMBlLQ1w1U612pRtSzVO7mjW8C51qKaVwIIv/6Q0LOBbGg04f/YO++oKI8uDj/0jjQBAQs2FAQF%0AUUGxKypWLFFjN2qiMfkMsSaxJXaTmB67iRVL1CS2RMXeFVDErlhQARWRKnW/P3iBZdlFmrTMk7Pn%0ARHZ29/7eOzP3zt3ZednRZy5WbnVpW8HWoQBGtuZMuvMbowIWE3H5Lqe//aPYGgQCQdlTYTapVKlS%0AhQEDBqCpqQnAvXv32LVrF926dcPU1BQTExNWrVpFVFRU9mvMzMzo0aMHOjo6BAYGsn79ejZt2kRw%0AcDAzZ85kzpw5vHiR84va9evXs2LFCo4ePUpiYiKrV6/O16aMjAzU1NTQ0NDIPumlcePGnDx5ku3b%0At3PhwgW+/z7nFgVRUVHo6Ohw4cIFrKys2LBhAwcPHmTr1q0cPXqUpKQkvvrqq+z2Z86coXr16pw4%0AcQI/Pz+WLl2ay943ERUVRWhoaK5HgZGK8wVrmn9b33nvcej7HSS8yHu8rYG5Md5+A9j9xdqC2/ZG%0Ag0qu7c2dp3gWcp/U+CROz9+Cnrkx1ZrXz9XG2r0ePTdN4+zCrYSfLMQ1LoyZhdBUkKYGliYM3vo5%0AkaEPOLWslAJ6CfoFYG37KfzcZDxRoQ8YvGNmsXdgF9WOwrQ1sDRh4NbPiQp9wOms6y45N/j3g7wM%0Ai+B1TDzHFvhj5VwL00IevVpUu7KbFqDtuvZT+EW67oPe1nXPY1ghmubT1mlwO9TU1AjdclTp89t8%0A5xLqf5T0lDRe3nnCyYX+OPRuiYa2ZuHsLaRdedoW8TNiHkTy54c/0mRoRyYG/kq7GYO4uv04GekF%0AL4qXmGHldTyoMrdQDnpz2/vnbzC7/gh+7f0FTt2a03nKwGJYV+iPz2lbgDZlEQ8Ko6EgIn5vP4Xl%0A0rz0jpJ5qfGIztw5cJHEZ68KZ2h+ZpVQlzn2+W+cnr+F5JgEXr+M58i0NRjZWWDTvEG29sBf95AQ%0AGUNCRDTnv/0D+85uaOhoFU9AQYwrYlvHLs0Y8N2H7Pjkl+xCsqaOFj2/HMmeOb8XahOHcjsK0fQN%0ANit7XiadwKhvbky7T/uz//N1+b7H5mGLWOw0hqt/nmbEtpmFvoVihRrTpXTtC/tZxaaUcqUtvnMJ%0AkfKM6DtPOL7Qn4YllGdUCg2FsC+n7Rsa59PPbgcEs3nEEiJCH5Cekkbo32e5ceAiTQq5OaKgn1vc%0Atm99bi2iXYVpq0zD09D7rBk0j/vnbpCems6dEyGc33yo0JtUCm9y0fsOamokvojlzIq9pL1O4c7R%0Ay9z45yKOPTxyta9a3w47t7oEqrg1Wf6f/1aali6lsHaQpWfw57jvMKpmxvtnv6f/hqnc2ncBoGTW%0AQKUwt2a97sLyzHwvPiKa09/+QZ2SyvcqVXwo3TXb0Z92M6fBCHZNW0XfJeOo365JYU0uNzGt9Ud9%0AsGpYk5/bT2aBwygOLtjM4LWTMbYxL7iBBbWzkG3vn7/BzPoj+Ln3FzTq1hxvBT+oqavhOcKb0+sK%0AfiLVf4GKVMMooklybYs+Nmp5OtJx2kA2j1jC/PojWT9oPq0/7K10Y2lRDVR700Sb39MF+JyQXSdZ%0AUH8kW0YsofXHvri9m3k7oGD/o/wx4QdePogk7XUK59YcICL0Po4FPRnwPxani0rMg0h2f/gjrkM7%0A8rFUaw0poVprqdSVgB195nLN/ygZUr379AJ/6vdpiXoFWocCxD1+wXd1R7K23RRM7a3p9t34Ihgs%0AqOjI/iP//ZeoMJtUsnj8+DGNGjXCx8cHZ2dnPv74YzQ1Nfnuu++4evUqbdu2pVevXsybN48zZ3KO%0ACIyLi0NdXR1dXV3U1NTw8vLi0qVLmJvnJOSDBw/GysoKExMTvLy8uHtX9T3bw8PD+eGHH2jfvj26%0AurocP36cpKQkPvroI3R1dalRowZDhgxh//6cX+3GxcUxduxYtLQyF5o7d+5k8ODB2NnZYWBgwMyZ%0AM+nZs2d2ezs7O3x9fdHW1qZ79+6kpaXx8OHDPLaoYuvWrfTt2zfXQxmuvl7Mu/l79iMhOhYDhZ2k%0A+qaGxD/P++VOQnQcukZ6qKmrybXNfG3C81iavdMODS0Nzm06rPSze3w+lEt/HCfiZuF+kaCKpBex%0AeXay6poYIsvIIElhk0xSdGz2qSlZ6JgaZrdLfPaKFLkj49ISk3kdHY9+1ZwvH2p2cqX771M4NWcj%0AIetK5h7giiS+iEXXNLcmPdNMTYkKmhKVaNIzNczVzqSGJUN3zib84i3+/uinXEcivi0So2PznOag%0Am48GxZ3MeqaGJCq5h3dSdBxH523GwNKE2h0al2ubq9S05N1ds3l84RZ7JuZc96QXsWSkpec6njA2%0A/BkABlWrFEtDUj4aFMeDyr6j4rofk667fQlfd0USo5WMaRUalI1pXVNDkp7HomdmhOen/Ql4w5eN%0A8sSGP0ddUwO9Yt5nu6THcH7c+fcSv3X9jO8bjWX78CXIMjKIK4HbkFWG8ZBFE18v5tz8LfuREB2L%0AvoJ/9E2NiFfS9xOiY/PEvKxfxyQoxEiZTEbE9Ycc++VPPEd4l4jtlSEeJCkZ03r5jGnFvqSbz7x0%0AXMW8VM+nOXcPFu547vzIL9d4XcB5SdWYTk14TXJMAgZWJtmbauRzkdhHz1FTVy/SvNTE14vZN3/L%0Afijr+3qmRiQUo++7D+6A75JxbBn/HdcOXMj+e9sP+/A09AG3C3kPeWdfL2bcXJf9SIyOQ98k7y9y%0AlG2ETngRi06eHDXT5sTnr6S5Kq/+xJfxIJPR+YshXP7jBFEFyFFT4pM4vXwPr18l0KhPywLrK89j%0A2tG3VZld+8J8VnEpy1wpK8/QL2aeUZE1OPt68dnNddmPxOg49Aro+8R8+lmC1M+UzXFZ/UwZMeHP%0AMLIq3Eaziji3licNyogJf46xlWm+bcqy7yQ8i8lzC7iY8OcYKuSqjt1bcP/0tUKfVJD4QtkcWbi8%0A+23Ml4WhtNYOAC9uPWbb4IX82Ggcv3f5jJdhT0l7nUJSdFyxNJTW3Jog5Xu51z+Z+d5/OT6UlzVb%0Aemo6Nw4HcnX/eVoM65SvzeU5pjUf6c3pFXt4cS9zfFzefpyX4c9w9GmeryZXXy++vPlb9iNehR8K%0AGh+yXqtYX87yw9Ff/qSlgh/sWzREU1uL++eV3z7+v0B5GQ9FpSzHRtOhHbl+4AJhp0JJT07l0cVb%0AXP3rDE3eUb0ZNvFFnMo4rGhjgop1TcKL2Ox4p3hCjJ6JgfR8wT9Hlp7Bo4u3uLThEM1GqvZNTPhz%0ADAuQy1aGOF0S+VJBa623/73E2q6fsazRWLZJtdb4YtZaS6uupIy4Cr4Ojbkfycml22nYp2WJ3B5R%0AIBCULRVuk4qtrS0hISEcOHCA+/fvM3XqVAA8PT05dOgQGzZswNvbm5s3bzJ69GjGjRtHRkYGnp6e%0AODo60qFDB8aPH8+WLVt4/fp1rve2s7PL/n89Pb3sW/Vk4e7ujrOzM87OzgwbNozatWuzaNEiIHPT%0ASvXq1dHWztndV7NmTZ48eUKGtHvX2NgYQ8OcifvRo0e5PrN69eq0a9dOqT26upn3cUtJSSnwtRo4%0AcCA7d+7M9VBG0K6TfOEwIvsRHnIP20b2udpUd6nDo+A7eV77OPQ+qKlRrWHNHLtdapP4Kp5n957g%0A6uuFVf3qzLy0glmBKxmxcjIm1cyZFbiSmk3r49a3Nc0GtWdW4EpmBa6k7fs9adzTk1mBKwusU55n%0AV8IwtLXIVfC3bFyb6NuPSUtMztO2qnOt7H+rqatRtVEtIoMydb68/RgLufsLaurroGtmSNzj5wBY%0AN61Hx2Uf8O/4H7j5x8ki2VsQIkLCMLaxyJV4WTeuzfPbj0lV0BRxJQxrBU1WTrV4IvlOz9SQARun%0AEbLtGIdm/l4qX0gCRF4Jw8g2t4ZqjWvzQomGyCthWClosGxUi6fBd9Ay0GXsyW+xdMrpb7IMGWpq%0AmcWD8mgz5Fz3q9uOcVjhussyZLwMi8DSMUeTsV1VAGKlvlaSGqyLeN3HqLjuhTm6uihESRrkx7RV%0APhoslWiICL5DrQ5N0DU1pO/mGYwL/pVxwb9iaGNOz9Wf0HbucKo61aT1F+/mej+zujakvU4hIbJ4%0AC4+SHMP5oWOsT6MBbXL9rVZrZ55cul0s+6FyjIcsgnedZI7DyOzH45AwbBRinp1LbcKVXPOnoQ+U%0AxLw6JL1K4Pm9pzTp25r3/L/I9RpZhoyM9AzFtyoSlSkeFHdMaxnoMvrkt1R9Qzyo6liDKtWr8vDE%0A1RLTEJVPrqGoISqfXEPLUI+280fmKhzomhqiZ27Eq4dRxD+NJjk2EQunnFzEuLoF6SlpRZqXgned%0AZK7DyOyHqr6vLN/L6vvWKvo+kPmLu8nvsGbwPO6cCMn1+ia+rajb2pkZgSuYEbiCHnNGUKNpfWYE%0ArqCKdMy9MkJ2nWShw6jsx5Mr96gmdz0BbBrX5rESmyNC76OmpoaV3HxiI2fzkythWDWsgZqGusJ7%0AZW5Sd+nrheug9nwatJxPg5bT8oMeOPX04NOg5QCM3Tef+p3ccn2mTCYrVFwsz2P62q5TZXbtC/NZ%0AxaW0ciVLp5q0VZFnxBczz6jIGkJ2nWSBw6jsR2F8/7QI/cxWrp81HdIRx+4tcr2nRV0bXj58VigN%0AFXFuLU8anHxa0Hxo7i9+q9axIfphFPlRln3n2e3HmNa0REtfJ/t5EzsLXoXnzlUdOjflroLegqAs%0ANlRTERueKokN1gVcO7xNSmvtAODQ0wNDuU1NNds48/TyvWLHwdKaW+OkfM9SrvZkbJeZ7/2X40NZ%0Artl6fTUK72mD8j6fln+OV55jmpqGOmrqub8C0NR+80k9QbtOMsthZPajMPHhyRv84Nq3NWMV/JCh%0AZO3s2Lkpd0+HltiauiJSkWsYULZjQ11DHXWN3H1fQyf/0yOehtyjikIctmlcm2cq4nA15xxf5MTh%0Au7x8GEVSTHwurVXr26GhrcXTK/fe+DmtJvSij8JJEbKMjOy5yOujPnluU2lR14aYN+RQUDnidGHy%0AJWVr6YLmSzrG+jgrqbU+LmattbTqShZONWk1M3eMNi2hendp5RnVWzoy6sjSXEexZPWf9NS0YmkQ%0ACARlT4XbpAKZx7zVqlWLTz75hD179hAdHQ2AhoYG7u7uTJw4kQ0bNrBx40aOHTvGiRMn0NbWZvny%0A5fj7+9OoUSM2bdpE7969iYuLy/W++XHx4kVCQkIICQnhyJEjzJ07F2PjzB2HqjaPyL9n1q2K5J/L%0A2sDyptcWBUtLS5ycnHI9CsL5LQHUa+1Mg/auaOpo4T6gHRb21gTuztyI4dTFnQ+2zQYg8WUcV/ef%0Ao8vkd9A3NaKKtRmdPu7LBf8jZKRnsOnD7/mm46d87zOd732ms2P6SmIjX/K9z3TCQ+6xwONDvusy%0ALfv5c5sOcf1gIN/7TC+S5uehD4i6fA+PGYPQMtTDpE41Go/tRuiGzJNcBh9ZgnWzzNv1XN1wGId+%0AXli51kFTV5umH/UmPSWVBwHBAIRuDKBOjxZUb+eCpq42HtPeIe7RM55euIWahjrtlozh7EJ/Hh0v%0AuS++lBEV+oCIy/doO30Q2oZ6mNWpRrMx3QjemKnpvcNLsHXP1BS88TBOfb2oJmnynJip6d7hTE1t%0Apg3kafBdTv+w+63arEpDazkNTcd2I1jyy6iAJdhKfgnecBhHOQ0eH+VoSE14TfTdp7T9fDAGliZo%0A6GjRyq8faSlpPLl4q1zaDNB6+kCeBt3lzPfKr3vwxsM0GdEJKxd7tA31aD11AA9PhRL7uOC39yqM%0AhstKNFxW0NBC0hAmd93byF33lm/puivyLPQBkZfv0UrSYFqnGm5juxEiaRgWsAQbSUPIhsM07OuF%0AtaShmZyG23vO8VsrPzZ3/Tz7kRD5kkPTVnP22x0kPo+l0bvtcZ/QEw1tTUzsrfGc3J+rW44Ue+FU%0AkmM4P2TpGXScPQzX4Z1QU1fDqa8XNm71CN4UUCz75TVU5PGgigtbAqjb2hmH9k3Q1NGi6YC2mNtb%0AEyzFPMcu7ozdNgvIjHmh+8/TSYp5xtZmdPi4LxelmPfg/A3sGtfBc2SXzH5ka0HrcT24cahkTvGo%0ADPEga0x7yY3ppmO7cUXqSyPkxvRlhTHdXEk8kJ+XPP36ka4wL1V1qkVSdBwp8UklpiEr1/CUyzWa%0AjO3GVUnDkCNLqCaXazSQyzXcJQ33A4JJjU/CyrUubb4cjo6JATpV9Gk7fxTPrz8i4tIdZOkZXN96%0ADPePelOllhV65sY0+58vN3edQlYCRcOLUt+vL/V9N6nvX5b6fsMu7ozJp++3l+v7OkZ69Jo3mu2f%0A/ELEtQd5PmtF39n84D2Vn31m8LPPDA4v28HjkDB+9plBbCEKI0FbjmDf2pm6HZqgoaNF43faYm5f%0AjZBdpwBw6OLOiO0zAUh6Gc/1fedpN3kAeqaGGFmb0fp/vgT5H0GWnsGdI8EkxyXR+qM+aOpqY9Ok%0ADk0GtuPSxkMAfNfiI1Z4T2dlt89Y2e0zLm06zK1Dgazs9hkA4YF3aPdpf0xrWKKuqYHr4PaYVLfk%0A7vErBdZTkcZ0aV77N31WSVJauVLi81hc3m1PcynPMLW3ptXk/lwpwTyjImvIInDLEWq3dqae5Psm%0Aku+vyPWzkXL97Nq+87SX62dtlPSzNlI/s1XoZxramnT7cgTVnO1R19TAqZcn9do3yX6+qFTEubUs%0ANaSnptH18yHUbe2MuqYGdbwa4fZOO84X0g+l2XduHQrk9atEOn/2Llp6OtRq6YhDF3eCtx/Ptkdd%0AS4Oq9W2JKeSmJ4DI0Ac8vXyPdgqxIVCKDeMOL8FOig1BGw/TqK8XNtKYbjmxN2kpqdwtwNrhbVKa%0Aa4cmQzvS5rNBaOhoYdmoFs3G+XBx5b63pqGk51ZZegYhW4/R4qPemNTMzPc8J/lyvQTyvcoUH0pz%0AzRZ27jothnbC3qMhaupq1HCrh0svz0Kv6cpTTLt1MBCPMV0xqV4VdS0NXPp6YVrDktsBhZsrLkj1%0AYnk/WNhbEyTnh3Fyfri6/zzeCn7Iqhffl/zQUs4Pbcb14LrCda7mVIvoR2/+0v2/REWqYSijNMfG%0AzYOBNOzWnOru9VHTUMfGpTZO3T248c9FlfZFhD7gyeV7dJTmTvM61fAY48MlKQ6PP7yU6lIcvrTx%0AEC59vbB1rYumrjZeE/uQnpLK7cNByDJkBG4OwGtiH4yrmaFnYkiHaQO5ceACCc9j3/g5D85dx7G7%0ABw19mqOmoU7VerY0HdqJW5Jv9EwM6fbVKMxrV0NDRwuPsT6Y1bIidMebf0hbGeK0snyp+ZhuBEnX%0Ab6xcvhRYjHxJlp5Bp9nDcJNqrY36emHrVo+gYtZaS6uulPQiFqd32+M2oSfqUr27xeT+hG6uOOvQ%0AyJAwdIz0aDNjEJq62uiZGdHyk76En7tBSlzJ1foEAkHZoCaTqTgXsJxx5swZ5syZw/79+1GXdn9f%0AvnyZd955hw0bNnD69GkmTZqU6zUymQx3d3fmzZtHp06dSE5Ozj7JJC0tDR8fHz799FOcnJzo2LEj%0A+/bto06dOgD8+OOPnDhxgm3btnHu3DmGDx/OlStX0NHRQRn79+9n5syZnD59Ovs0lfXr17N+/XoO%0AHTrEzp07+eabbzh1Kqe42rt3b3x8fHj//fcBePDgASdPnmTIkCFMnz6d5ORkli1bBkBycjIuLi6s%0AX7+eFi1a5DWggEyrNbhA7Zy6NKPbtMGY2loQeecxf8/9nTDpaMWm/dvQbdpg5jXL3M2ra6SH7/wx%0ANOzgSnpaOsF/nmLPvA1KT7ao7dGQAV+PZ7HXx0o/t9OkfpjaVWX75OVKn6+ZrvFG2w2szWi3eDQ2%0Ang1JjUsidGMAF5ZlniIz4dFG/h62hEdHM79AcBrWEbcPe6JnbkzUlTCOf7aO6JvhOddheCfcJvTI%0AfP7yPQImryL2fiTVmjvg+8dM0l7n3Zy0ud0U4vP5MjW+CFvDDK3N6LJoNDU8GpIcl8TlTQGc+i5T%0A09QHG9k+fAlhxzI1NRnaEY8JPdE3N+bplTAOfr6O57cyNU2+tx5ZekbO/bQlDkxfw7VCFP7VizBr%0AGFqb4b1oNNU9G5IiaTgt+WXyw43sGLaE+5KGxkM70uLDTA0RV8I49FmOBl0TQ9rPHkKdTm6oqakR%0Adf0hxxds4WmQ6ttzFZWSstkvTPl1/3f6Gq7tzLzuLf360vjdDmgb6fHgZCj/Tlut9Mg7eQqyjc3Q%0A2ozOChrOSBo+fbiRPxQ0NFfQ8ELuureTu+7PFK77/26tBUBdK3MzXoa0k/n7+qPzta8gd780tDaj%0A46LR2EoaQjYFcE7S8L+HG9k9bAkPJA3OQzvSTBrTkVfCOCKnQZFRp5bx76creXz2OgA2zR1oNX0g%0AFg2qk56SxvUdJzi9dDvpyan52pdcAEeU1BgesGEa1Zs7oKahjoaWZvYctG3YYsLP38S+rQsdZg3B%0A2K4q0XefcHj2BsIv3HyjfQUZ0+V9PLxUL3oR17FLM7pMG4SJrQVRdx6zd+767OOEXfu3ocu0QSxq%0ANgEAHSM9es9/jwZSzLvy52n2ycW8Ws0b4DNzGJb1bUmKSeDG4UAOLNxMcgEWTlVkbw4QpRUPxgQs%0AxdjWHHVNDdTU1UhPyRzTqztMyXfDkFYB+1KnRaOxk/rSlU0BnJX60icPN7JTbky7SGNaXxrThxXm%0Apbazh1Bbbl46sWALEXLxoNmHPWnQpyUbOs94s2GF0GBgbUb7xTnzUujGAM5LGiY+2shfw5bwUMo1%0AGg3rSFO5XOOoXK5haGNO6zlDsWnRAA0dLcJPXuXYF7+TIB0dq66tidesIdTv7Ym6pgZ391/g+Be/%0A5/lViiIRGgUbD45dmuEt1/f3KfR972mDWKzQ9x3k+v5+qe838fWi/7IJpCbnzYvmOozM8zfX/m1w%0A69+GNYPmKbVLR6Z6Ym3Q1Z0O0wZRxdaC53ce88+cDTyUbHbp34aO0wayrNmH2Tb7zB9NvY6uZKSl%0Ac/XP0/z71cbs006q1rfDZ8FobJztiX8ey+lf/8ouCirSZlJfTOyq8tfkFQBo6mrTYeo7OPt6oamj%0AxfO7Tzj27Q7uHMm87YZOAW/OXJ7HdLLCfXBL89rn91ndF43BxbcVaurqaGjnxMI909cQsuskM25m%0A3tqvoDlJaeVKts0daCOXZ4TuOMHJAuQZBaG8a0hQK/jioUFXdzpKvn+m4PvGUj/7Vq6fdZfrZyFK%0A+ll3uX52SqGftf6oD00GtsWoqgkvw59xaP4WbgcEKbUrpRAayuvcWhhKU4P74A60GuODia0F8c9i%0AOPrjbi5tO6rULu03xIfS6jtZz1dztifxRSxHvtnBlT9OZD9vaGmC34WfWdXjC56GhOWyU6sA8cHI%0A2oxucrEhaFMAJ6XYMOPBRrYOX8I9aUy7Du2I54SeGEix4YBcbBikYu3gP2wxrx4/5/2ApUDmF9xZ%0AJ0W8evyClR2m5GtfQfO90lg7VKlRla5fj8PaxZ6k6HjO/fIXlze++Yuj8rSW1tDWpN3MITj09kRD%0AU4Nb+y8QMPPN+V5BKO/xIboQa7jSXLM1H9KRNuN7YWhRhVdPo7mwJYCTK/cotetNeWt5iGnaBrp0%0AmDYQh85N0TXS5/m9Jxz79g/uSLeLSypEjHPq0oyucn74W85bXiCXAAAgAElEQVQPbv3b0HXaIBbI%0A+cFXzg+X/zzNXgU/9JDzw/XDgexXWDv7Hf6aC/5HOLFqb752fXmx+LFPGW7tewGQJp1eoamZWZcO%0APPJXiX/WHPcv3txIorTGQxNfL/osGgOAlo42aSlpyGQZBO88ye4Zq/PYld94kKc0x0bzUV1wH9YJ%0A42pmxEW8JHBLAGdUbJLIst7I2ozui96jlhSHL206zHEpDs98sInNwxdzV5o7mw7tSKsJvTAwN+bJ%0AlXvs+3wdz6S5U11LA+9Zw2jUyxN1DQ1uBwSx7/O12X08v8/Juk7tp7yDiV1V4p/HEvrXaY4t+4P0%0AlDQ0dLToMHUgjt1boGdqyLNb4RyY/TvRlwpWHy/PcTqtgL/bNrI2o6tcvhQsly9Nl/KlMLl8yUMu%0AX/pHLl8aqCJf2jpsMY+kWmvHWUOoItVaDxag1mpYgPBWWnUlmxYOeE4fiLkUo2/sOMHZJSVX7y6N%0APMPCwY4OX47AukltUhNe8/D0NY59tblAJ7Z9+nDjm4UIKgw+NXzK2oRSYd/D4m/mqyhUmE0qcXFx%0AdO3alV69evHxxx+TlJTE1KlTSUpKYs6cOfTv359Ro0YxdOhQLCwsiI6O5rfffmPz5s38888/7Nix%0Ag6NHj7Js2TKsra25efMmw4cP57fffsPIyKjYm1QSEhLo2LEjAwcO5MMPPyQ8PJxx48bRp08fJk6c%0AqHSTyvr161m7di1r167FysqKadOmoaWlxbJly8p8k0p5pSCbVMo7RdmkUt4oyiYVQclTvLOWygcF%0A2aRS3ilI0l7eqQxjujibVMoLBdmkUt4pyJcW5Z3KoKGgm1TKKwUtbpZnCrpJpTyjuEmlIqJfCfpS%0AZaAwm1TKK4XZpCJ4e+S3SaWiUJBNKuWdypArVXwvVA4Ks0mlvFIZ8tbCbFIpr7ytTSqlSWE2qZRX%0AKvp4qNjWZ6JXwX0ABd+kUp4pyCaV8k5lqHeD2KRS2RCbVCofFeb7QSMjI9auXcu8efPw8PBAX18f%0ADw8P5s+fj5WVFb///jvLly+nd+/exMbGoq+vj7u7O5s2bcLc3JxRo0bx5MkT+vTpw+vXr6lWrRqT%0AJ0+mYcOGhIcr/5V9YTAwMGDlypUsWrQIT09PTExM6NOnDx988IHK1wwbNozo6GgGDx6MTCbD09OT%0AmTNnFtsWgUAgEAgEAoFAIBAIBAKBQCAQCAQCgUAgEAgEgvJGhTlJRVAyiJNUyh5xkoqgpKgMG5or%0AzE7JfKgMO8srw5gWJ6mUDyrDL2srgwZxkkrZI05SKR+Ik1TKB+IkFUFJIU5SKR9Uhlyp4nuhciBO%0AUikfiJNUygfiJJWyp2Jbn4k4SaV8IE5SKT+Ik1QqF+IklcpHxf82RCAQCAQCgUAgEAgEAoFAIBAI%0ABAKBQCAQCAQCgUBQ7qkMP2IXCAQCgUAgEAgEAoFAIBAIBAKBQCAQCAQCgUBQyRA3hql8iJNUBAKB%0AQCAQCAQCgUAgEAgEAoFAIBAIBAKBQCAQCARvHbFJRSAQCAQCgUAgEAgEAoFAIBAIBAKBQCAQCAQC%0AgUDw1hGbVAQCgUAgEAgEAoFAIBAIBAKBQCAQCAQCgUAgEAgEbx3NsjZAIBAIBAKBQCAQCAQCgUAg%0AEAgEAoFAIBAIBAKBQJGMsjZAUOKIk1QEAoFAIBAIBAKBQCAQCAQCgUAgEAgEAoFAIBAIBG8dsUlF%0AIBAIBAKBQCAQCAQCgUAgEAgEAoFAIBAIBAKBQPDWEbf7+Y+hhVpZm1Askiu2+QDoyMraguKjVQk0%0AVIajwR5qpJe1CcVGo4LPSQDV08V+z/KAeWrF98MDzYo/uVbPqPhjujJgnlGxx0PFj25gWQlERGiK%0A8VweSFCr+LHBKr3i96XX6hVfwyP1ij8xWVfw+AZQPyWtrE0oNne0K34pseKPhspBfCWozNRIr/jj%0AIUSz4s9Lc9y/KGsTis2ci/PK2oRis9x1VlmbUCxSKn66RyVIu6n4qx8wT6/4KtIrQc1eIBCUfyr+%0ACl8gEAgEAoFAIBAIBAKBQCAQCAQCgUAgEAgEAoFAUO6p+Nu9BQKBQCAQCAQCgUAgEAgEAoFAIBAI%0ABAKBQCAQVDpkleKsJYE84iQVgUAgEAgEAoFAIBAIBAKBQCAQCAQCgUAgEAgEAsFbR2xSEQgEAoFA%0AIBAIBAKBQCAQCAQCgUAgEAgEAoFAIBC8dcQmFYFAIBAIBAKBQCAQCAQCgUAgEAgEAoFAIBAIBALB%0AW0ezrA0QCAQCgUAgEAgEAoFAIBAIBAKBQCAQCAQCgUAgUCQDWVmbIChhxEkqAoFAIBAIBAKBQCAQ%0ACAQCgUAgEAgEAoFAIBAIBIK3jtikIhAIBAKBQCAQCAQCgUAgEAgEAoFAIBAIBAKBQCB464hNKgKB%0AQCAQCAQCgUAgEAgEAoFAIBAIBAKBQCAQCASCt45mWRsgUI6DgwOrVq2iTZs2ZfL5jXp40O7DPphW%0Ar8rzsAgOLvHnzokQpW31qhjQa/5o7Fs4IpNlcDMgmD2zfyMtORUAqwbV8fliGDYu9qQkvCZ0/3n+%0AWbiZ9NR0AHQM9egxdwQNvd2RZci4uvcce+f+nv36wmJka06HeaOo5laH1IRkbv59hpOLtoEs7/3K%0AmozypvHwzhhYmvD8xkOOztlAVMj9TLuqGNBuzlBqtWuMuqYGz2884vi8zURevgdAVaeatPniXSwb%0A1SI9OZWHJ0M59uVGkqLjimS3oob280ZhLWm49fcZTqnQ0FjSoG9pwosbDzkmp0Ge2p3d6LnGjx3v%0AzOfx2esAWDSsQZtZQ7B0tic9OZXws9c5NmcDic9eFVuDoa05beePwkrScPuvM5xVocF5lDeNRmT6%0A4cX1h5ycs4FnchpqdXbDc8ZAjKpX5VVYBKe+2kz4iasATHi0kfTkVGRy73tty1FOzlpfbA1GkgZr%0AtzqkSBrOqNDgMsobZ0nD8+sPOSGnwXfb51i710OWnpHdPubeU/y7fA7ARBUajpeABlU07uFBhw99%0AMatelWdhT9m/xJ/b+YzxvvPfo7Y0xm8EBLFbGuOmdhbMOPkjqckpuV7zz9fbOL5qb4na7NzDg/Yf%0A9sFMmpf+eYPNfRTmpb/k5qXano50mToQq3p2vI5P4mZAMHvnbyQl4TUALUd1xWNoJ6rYmBN1K5xd%0An6/lydWwItteWuPB0NYcrznDsGnhQEZaBg+PXubknI2kxCYW2fbKpMHA1hzPhaOo6laHtIRkwv48%0Aw8WFyjU0HO1Nw5Gd0bM04eX1h5ybtYEXWfHB1JDmc4di28YZdS1NokPvc+HLLby4mvm8uXMtms0c%0AjLmzPakJr7m26gBXV+wrtv3yOPXwoM3E3phUr8qLsAgOL97K3XzGQ/f5o6nl0RCZLIPbAcHsm5U7%0Azrr4etF93kgurD/IocVbc72+7f/64vpOW/RNDYl5/JyTv/zNlV0ni2y7oa05LRfk+OHeX2e4oMIP%0AjqO9aTgiM8ZFX3/I2dm5/eAxJ8cPL0Lvc/6rHD/I02L2EBqN7cYau6FFtrssNJg716L5F4OxcLYn%0ANfE1V0uwL5VUviRP7c5u9F7jx/Z35hMu5RoANds402XZB4Sfuca+iT+XiP3GtuZ0krP/xt9nOK7C%0AftdR3rhK9j+78ZAjczYQKdmvqaNF6+kDqe/THC19HSKu3OPo3E08vxWOsa05o48szfN+mrrarPT8%0AH7GPX5SIFlUY2JrTQpqzUhOSuf/nGQJV9DNNfR08Fo2mdr9W7G4zhdi7T9+qbVkY25rTed4obFwz%0Ac6Ubf5/h2GLlNrqN9MZNzg+H52wgUurrmjpatJk2EAc5PwR8mekHAGM7CzrOGopdiwYgk/Ek+C4B%0AczfyMiyi2BqMlPSlE/n0pSZyYyFAbizoSmsHe7m1w7F5m4mQ1g5Gtua0nz0MOym+hR29zNG5G0ku%0ARnxz7OFBa7lYELB4K/dUxAJdKRbUlIsFB+RigZVjTbrOHoaVY00SXsRyadNhzq7KmW/ch3emxagu%0AGFmZEhsRzYX1B7nw27/ZzxtYGNPn2/HUaevC/PojSS/kWs7Q1hyvBTl5xt2/znBORX9vNNobJ2le%0AfXH9Iadnb+C55If37qzN015TV5u/+s/j6dkbmfP33GFUk/zw6MhlTpdQnlFaazh52swaguuYbnxf%0Ao2TiW7Z9PTzoKK0Vnoc9Zd8Sf27lk2f0m/8edaS8+3pAELvk1gqfK1krHPh6G8ektUKjLs3wntQP%0A8xpWvIqI5tiqvZzzDyiy7aW1hqvqXItWnw+mqhSjL68+QFAJ53tZ6NpZ0HDRaKo0rUd6wmsidp/h%0A9vwtSjVp6OvQcOkYbPq35mQrPxLvPMl+Tq9GVRzmjcCkmQPIZMRcvMXNmRtIehBZ4jaX1toBoHpb%0AZzou+4DHZ65x8MOSyTOUYWRrTjsFTafz6Vsucn3ruELfqqakb22R+lZFtblGW2c6S/neP2/BD649%0APPH+sA9m1S15FvaUv5f4c/PEFaVt9asYMGD+GOq1aEiGTMa1gCD+mL2O1ORU3H1bM2jR2Fzt1dTU%0AeRUZzZetP871d219HT47+A23zoSyefKvRba9tGKcPJ6zh+AythsrSmj9k4VbD0+6fOiLeXVLosKe%0A8teSLdzIxw8D54+hXgtHZDIZoQFBbJ+9llQpR6jv6USvaYOxqmPL6/gkQg5eZNeCjaS+zowZrYd6%0A0350N6pYmxEbFcPJTQc5vGpPsTU4K9S8/y1Azbu2XG3pb7nakr2nI95SbSlZqi3tk6stqWtq4D11%0AIK3G+LB+1BJuH1N+rd42p85dYsZXX9PczYWvv5xRJjZkUdHnpYq8dsiiMqzhsnR0mTcKW0nHtb/P%0AcFSFDndJh6GlCVE3HnJozgYi5GpHpjWt6P3ThxhZm/Fjs4l5Xt/ItxXe80YSuP4QRxVqZiWFvq0F%0A7gtHYuFWl7TEZB78eYbLC7aqXP83WzyaWv282NNmMnF3ctb/2qaGuM0egnU7F9Q1NYg6e4PAWetJ%0AfBL9VuyWx8DWnOYLR2HhVodUSUPQAtU1jBaLR2PfrxV/tZlC7J3cNQwzF3ta/zqR19Fx/NNzzlu3%0AXSAQlA1ldpJKamoqP/zwA126dKFJkya4uroybNgwLl68WFYmqWT69Ok0bNgQZ2dnnJ2dadKkCT16%0A9MDf37+sTXsrWDvWpN83H/DvYn8WNv2A06v38e6KTzC2NlPavs+isWjp6fCD91R+6fE5Veva0GX6%0AYCBzQTdy/XQeBd9hkft41g1dSMPOTWn9fs/s1/suHoeWrg7ftJ7Ej12mYWpngVO35kW2v+fKSSRE%0ARrPWy48/3l1I3S7uuL3XNU+72p1c8fTrxz+fLGeF2wTuHQqiz7rJaOrpAOD99Vh0jPT5vf1UVrpP%0AJPJKGH3WfYq6pgZqGur0+W0yEUF3Wdn0Q9Z3mo6+hTEd5o8sst3ydF85ifjIaH7z8mPXuwup08Ud%0AVyUa7Du54iFpWCVp6CWnIQtNPR3azB6avUgC0NDWxHfjNMLPXGeV2wQ2dp6OvkUV2s8fVSIauq6c%0ARHxENBtb+fHX4IXU7upO4zF5NdTs5Eozv34cnrScdW4TuH8oCB85DeaONejw7ThOfrmJNY3e5/Ka%0AAzT364u6pkb2e2xuN4WV9UZnP0pigwpAt5WTSIiIZn0rP/4cvJA6Xd1pokRDrU6uNPfrx6FJy1kj%0Aaeih4Icj09awvN7o7Ie/QgFqY7spuZ5/mxtUqjnW5J1vxrN/8RbmNn2fE6v3MWKFH1VUjPH+i8ai%0ArafDN95T+KHH51jWtcVn+ru52nzuMCLXo6Q3qFRzrMmAbz7gn8X+zGv6ASdX72NoPvNSX8nm77yn%0A8pM0L3WT5iWjqiaMWDuF85sD+LLxWJb3n0PNZvXp7NcfAFdfLzr79Wfn9FV82Xgs5/2PMHLdFLT1%0AdZR+VkEorfHQfd2nJMcmst5jEtt9ZmJW346WX7yb53P+qxo6rJ5E4tNodnj68c+ghdTo5o7T2Lwa%0Aqnd2xfXTfhz/33L8m0zg0cEgOv2eo8Fz4Sj0LKqwq/00/F0/JCrwLp02TEZNXQ1tEwO8N03lWeBd%0A/F0n8u+7i2kwshO1ehQ9rili7VgT32/e59Bif5a6jefM6n0MXDlJ5XjouXgM2vo6/NJ5Kiu7f4FF%0AXVs6zxic/bzPVyNpMdKbV0/yfuHuMborjft5sWHYIhY2GsPRZX/Q55v3sXaqWWT7O67KnFu3tfRj%0A/+CF1OzqTiMlfal6J1fc/PpxfNJyNrtO4NGhILx/y/FDywWZfvij/TQ2u2X6wXt9ph/kMXOsQd3+%0AXkW2t6w0aJsY0GXjVJ4F3WWz20QOvLsYxxGdqNW9ZPpSSeVLWWjq6dBOIdcAcP+gO+3mDifmfskU%0AorLotXIScZHRrPLyY5tkf1MV9rfy68e+T5bzq2S/77rJaEn2t/lsMLbNHdjsO5cVzT8mNvwFvVdN%0AAiD28Qu+qz861+PAlFU8Cbzz1jeoALST5qydnn4clOashkrmLD0rE7ofmIcsI0PJu7xd+qzIjA0r%0AWvuxbchC6nVxx12JH+p0dMXLrx97/Zbzc9MJ3DkURD85P7T9bDB2zR3Y2Hcuv7b4mNjHL/BdOSn7%0A9b4rPyHh2SuWe/6PFa0+ISUuiV4/5y0eFoXeUt692suP7W/oSy39+rH/k+Usd5vAXakvZY2FLtLa%0AYV37qSx3n0jElTB8pbUDgO/azPi2ynMSG7vPxKK+HW0/L3p8s3KsSZ9v3ufwYn++dhvP2dX7eGfl%0AJIzyiQVa+jr82nkqq7p/QdW6tnSUYoGmjhaD104m7PQ1ljWfyB8Tf8RrQi8adHUHoG77xnSaMYjd%0An/zKIqcx/Om3nI7TBlKvQxMALB2qM+avr0h8WfTN+t6rJpEYEc2Wln7sGbyQWl3dcVaRZ7j79ePI%0ApOWsd53Ag0NBdJWbV9fUHZ3rsWfQQmIfRhEVfBeArr99SsqrRDa1mMROn5mY1rfDY2bJ5BmlsYaT%0Ax8KxBg36lWx8A7BxrMmgb8azb/EW5jR9n2Or9zEyn7XCACnvXuo9he+ktUJ3hbXCDIcRuR5ZG1Sq%0AN67DkO8n8s+325np8h5/fbUB3y9HUcvdocj2l8YaTsfEgF4bphIZdJd1TSfy15DFOA/vRJ0SitGK%0ANFnrR3LES042/5hLA+Zj6dOMmuO65WmnY2WKx8GFkK48Hris/B9pMQmcaDqRE+4fkRaTgMuKj5W2%0ALS6ltXZo8kF3vOYO51UJfeGVHz6SpvWt/NgtaVLVt1r49ePgpOWsdptA2KEgeir0rYBpa/i13ujs%0Ax9vYoFKaNrt90J02c4cT85b8YOtYkyHfjOfvxVv4vOk4jqzey3v5zEuDFo1DR0+Hhd5T+LrHZ1jV%0AtaWnNC9d3HWCyQ7Dcz3O7zhG0N6zed7H55MB6BjpFdv+0opxWZg71qB+Ca9/INMPw76ZwJ+LNzO9%0A6VgCVu9l7IpPMVHhh3cXvY+Ong7zvSezpMcMrOra0nv6EAAMzYx4f/VUzu44xrQm7/GN7xfUbtaA%0A7p8MAMDF250en77D75/8xGSnkWyc8ivdPx2Ic2f3YmmoJtW8/1nsz4KmH3Bq9T6GvKHmra2nw/fe%0AU/lZoeZtVNWE4WuncGFzAPMaj2WFVFvqJNWWtPR0GLdjNvqmRqirl91h9ms3bWfhsl+pWd2mzGyQ%0Ap6LPSxV17SBPZVjDAfRdMYm4iGh+be3HliELcejiTjMlOupKOvb4LecHSccAOR01WzoyZNvnvAp/%0ArvRzvL8aQdOR3sQqqZmVJK3XTCIp4iV/e35CwMAF2HV1x0HF+r/LP/NybdCSx+O799GtWoV9Haax%0Ax+tT1LU0abHs/bdqexZt1mTGu92efhweuJDqXVXXMHz+mUeGCg21fFvSds3/iC2F/E5QsZDJZP+J%0Ax3+JMsuQFi1aREBAAD/88AOXLl3ixIkTtGzZktGjR/Po0aOyMkslXbt2JSQkhJCQEC5evMiMGTNY%0AvHgxe/eW7Bex5QH3ge25dSSYW0eDSUtO5fKfp4i8+Ygmvq3ytDWwMKahtzsHl24l8WUccVExHP1x%0AF24D2qKuqYGhRRVuHb1MwLIdpKek8fzuE0L3n6dW8wYAmNha0KBzU/6evY6kmHhiI6L5bfgiLu8+%0AVSTbrVzsqdqwBicW+pMSl0TM/UgCV+/H+d32edo6D+lA6LbjRATfJT05lYvL9yKTyajdyRWA23vP%0Ac2TWel7HxJOenMq17cfRt6iCnrkxBpYmGFqZcn3nSdJT0ngdE8+dAxewdKpVJLvlsZQ0nJLTELR6%0AP41UaLi27TiRkoZLChqy8PikL49OhfJa7pQXTT1tTi/dzoWf/yI9JY2k6DjuHLiAhYNdsTVUdbHH%0AwrEGZyUNr+5HcnnVfhyVaHAa0oEb248TFXyX9NepBC3fC8io1TlTg8t7Xbm18xSPjl4hPTmVG1uP%0As9P3SzLS0ottZ35YShpOy2kIWrUfJyUaGkkaIiUNgZIG+86ued+4HNB8YHtuHAnmhjTGg/48xdOb%0Aj3D1zVvEMLSogpN3M/ZLYzw26iWHftxFM2mMlxbNBrbn5pFgbko2B/95ioibj3BVMi8ZWhjj6O3O%0AP3Lz0pEfd9FUslldU51dM1ZzafsxMtIziAl/zu1jV7CqXx2Ahp2aErL3HPcv3CQ9JY0LWwKIefyC%0Ahp3cimR7aY0HbWN9oq6EcXahP2mJySRERHNj+wlsWhS9yF+ZNJi72GPmWIOLC/xJjUsiNiyS0JX7%0AqT8krwaHoR24ve04z4MyNYT8uhdkMqpLGsyda/HgwEWSX8aTkZLG3e0n0Lc0Qc/KFMum9dA00CVw%0AyXbSX6cQc+sxV5fvo/7gdsXWkIXboHbcPnqZ20cuk5acSsju00TdCMdFRZxu4O3O4SVbSXwZT1xU%0ADMd/2EWTAW2yx/Crx89ZO+BLEl/E5nl9xPWH/PHxz7y49xRZhoxr+86THJdI1Xq2RbLdQvLDBTk/%0AXF25Hwclfmgg+eGZ5Icrv2bGuBqSHyyca3H/wEWSYzL9cGdHjh+yUVOj1aLRXF25v0j2lqUGK7d6%0AaBnockmuL4Us34dDCfSlksyXsvD8pC8PT4XmOVEuLTmVLb1mEXO/5H6lbeVij2XDGhyXs//S6v24%0AKLG/8ZAOXJXsT0tO5fzyzPGcZX9yXCLH5m0m7skLUpOSCVxzAFN7awysTPK8l5aBLm0/G0zA7Le3%0AkTQLcxd7TB1rECj1s7iwSK6pmLN0zY0JnLeF4K//eOt2yWPtnOmHo5IfXt6P5OLq/TQenNfGJkM6%0AELL9OE+z/LAi0w915PxwdH6OHy5KfjC0NEFdS4PA3//l2OKtpCYmk5Lwmut/nsGiXvFz1qyxUJC+%0A5KLQly4sz63h5t7zBMitHUKltYO+uTE6xvpEXgnjxCJ/UhOTiY+IJnTHCWyLEd9cpVhw58hl0pNT%0AufqGWODg7U7Akq0kvYwnXiEW1OvoioaWBid+3EVqUjIRV+8T5H8Et8EdAKjmbM+zm+E8Dr4LMhmP%0Ag+8SdSMca2ntY2BhzB8f/UTgliNF0mLhYo+5Yw3OLsj0Q2xYJFdW7qehkv7ecGgHbm47TpQ0r16W%0AYnRNJXm3mroaXvNHcm6+P+mvU9E21ufZ5TDOZeUZT6O5teME1UogzyitNVyOODU6LBhN0KqSi29Z%0AtFCxVnBTsVZoVIy1gr6JIYd/3k3owUtkpGdw42gwT288pLZULygspbWGs5Zi9Nml20l7nUL0rccE%0ArtiHUwnme1kYN66NoVNNbn21mbS4JBLDIniwfC92wzrmaatlbsStrzZxZ+kOpe9l1KgWEbvPkJ6Y%0ATHpiMk93ncaoUdE3HquiNOsB6cmp/NFzFq/ewmkw8ijrW8GrlI/xRkM6cF2hb8nKoD5QmjanJaey%0A7S36wWNgB64dCeaaNC9dkualZkrmJSOLKjh7N2PPUn8SpHnpnx930mJAO6XzUg2X2jh2cOXfH3fm%0A+rtNgxq49WrJ+R3HimV7acW4nCfUaL1oNFdKcP2TRcuBHQiV88PFP0/y5OYjmvm2ztPWyKIKLt7N%0A+Evyw6uolxz48Q88JD9Y1bFFx0CXc9uPZtZlIqK5djQIOyd7AGIiXrJ24vc8uHwXmUzG3Qs3iLzz%0AGBupblNUlNW8I/KpeTt6u/NvPrWl3TNWEyhXW7olV1vSNtDh0raj7Jyyolg2FxdtbW22rP6eGrZl%0Av0mlos9LFXntkEVlWMNl6bCSdCRLOs6v3o+rEh2uko4nko6zKzJz77qSDj0TQ7YMWcSdw0FKPyv2%0A8Qs2DviKxBfFPz1fFWYu9pg41iB4/hZS45KID4vk5sr91B3aIU9bHXNjguf5E6Ji/Z/4JJqgLzeT%0AEh1PSkwCdzYcpmqz+m/N9izMpBpG0PycGsb1lfupOzSvT3SkGsYVFRo0dLU40GMOL4LuKn1eIBBU%0AHspsk8qpU6fo3r07Dg4OaGhoYGhoyPjx45k3bx7a2tokJSUxc+ZMWrRogYeHBzNnziQlJfO4v2HD%0AhrF06VJ69uzJuHHjAHj8+DEffPABLVq0oFmzZkydOpX4+Pjszztz5gwDBw7E1dWV1q1b8/PPOUe8%0A/fjjj4wfP55Vq1bRqlUrmjVrxrx581TarqmpSatWrejevTv//ptzxLG/vz/dunWjcePGdO3alX37%0Aco56VWbzo0ePGD16NK6urrRv357163MXvJ89e8aIESNwcXHBx8eHW7duFeOKFxwbZ3ueKhyV/+Tq%0AfWxd6uRpW82xFhnpGUTeeJSrrY6hHlXr2BD9MIpdU1fm2hVZxcac2MiXANR0d+DVk+c08W3N1HM/%0AM/XsT3hPG4S6RtG6pqWzPbHhz0l+lXP0XWTIfczq2qBloJurrZWzPVHyOmUynoU+wLpxbQBu7D5N%0AnLRDVs/MCLex3Qg/d4OEyJfER7wk6up9nN9tj5a+DnrmxtTt1ox7KpKZ4mqIUqHBUomG56EPsJI0%0AAJg72NGgbytOLcp9FF3yq0RC/Y9m77o1qV0Nx/5tuDnBNu0AACAASURBVPV33l+PFJaqzvbEKWh4%0AdvU+pko0VHW2zz66VF6DpaShWrP6vI6Oo/fWz3gvdCV9d83ColGtXO/hMWMgw85+x3tXV9B20Wg0%0Ai3Hihbxdin7IT0OUgoZnchoA6vX04N3Dixl3fRW9N0/HuKZlrvfwnDGQEWe/Y+zVFbRfNBqtEtCg%0ACjtnex4rjPHHV+9T3aV2nrY2jjXJSM8g4sZDubZh6BjqYVknZ4E78JvxfHH+F2ZdWkHXqYNKfAOL%0ArbM9T5TMS3b5zEsRcvPSY7l56dXTaILlNsLZNLLHqWszruw5k/03xR2rSbEJVHMsWgG3tMZDSmwi%0ARyavIul5zkYDQxszEiJeFsnuyqbBwsWe+EfPSZHT8CLkPiZ1bdBU0GDubJ99O5YsDdGhD7Bokqkh%0A/FAwtXt7omdpgqaeDnUHtObF1fskPpWOzlTY8Jwck4BZMU4eUaSakjj9NDQMm8Z5x7C1Y01kCnH6%0AqTQeLKQxfGr5HtJT0pR+1v0z1zK/lCTzl/bNR3QmIz2DsFOhRbLd3Nme+PDcfnh+NdMPin3Jwtme%0A5woxLvraAywknY8OB1NHzg/1FP1A5iaR9ORU7u46XSR7y4MGeZJfJWBeAn2pJPMlyMw1GvZtxclF%0AeY+9DV73LylxScW2WdGmV0rsN1dhf6SC/VGhD6gm2X/q6x08OpNzCw0jGzNSX6fwOiYhz+c2e9+H%0AJ5duZx/B/DYxUzFnVVEyZ7289pBH/wa+dZsUyfaD3JHTEVcz/aBdAD9EXsvxw8mvd/BQiR+SXiWQ%0AkZpOyNZj2Z9jVM2MJsM6cWPvuZLTUIC8W9lYiMpn7dBUWjvER74kOTaRf6asIlEuvhnZmBFfjPhm%0A42yf64hqeHMsiFIRC6o1sifyxiNkGbJcz2e9191jV7CoZ0tNj4aoa2lg51YXi7o23JWOrA87FUr4%0ApdtF1pKVZyjOq8ryDGXz6otrD6iqRHf9/q1JT0nl3t7zQGaecewt5RmltYbLwnlIZny7sbvk4lsW%0Ats72hBdyrfBUYa2gq7BWGPTNeGad/4U5l1bQTW6tcPPYZQ79uCu7nbqGOsaWJtn1gsJS2ms4eZJf%0AJWBRxPVCfhi72PP60TPSXuXEpdiQMAzq2aKhoCn+2kOeHbik8r2eHw7GZlBbNKsYoGmsT7W+rXh+%0AqPg1DEVKsx4Q8hbyDGUUpm9ZOtvnul2RsjFev6cHQw4v5v3rq+jzhr5VEWy+8pb9UN3ZnnCF2++G%0AXw2jhpJ6gK00Lz2Rm5fCpXnJqk7eL+l7fz6Ugz/tIlnh1Kp35o9h79dbSSrmrTVKK8Zl4Sitf26X%0A4PonixrOtXmk4IdHV8OoqcQPdlJdRt4PjyQ/WNex4VFoGDER0bQe1gVNHS3M7Kri1M6VqwGZOe3D%0AK3e5eSrzFjzqmhq4+nhgXsOSkMOq57iCYKOktvS0iDXvV0+jc/3IMqu2FCLVlhKex3Jhc9FvX1dS%0ADB3QGyNDg7I2A6j481JFXjvk0VCB13CQuUnlVfhzXhdAh7XiukkmI0pOx41953khd3tERc7mUzMr%0AKUxd7El49IxUub4VHRKGsZL1f8y1hzz+R/VceHHGOl7dDM/+t76NGUlRMSVvtALmLvYkKNQwolXU%0AMGKuPST8H9U1jLtbjpEU+fZtFggEZU+ZbVKxt7dn165dXL+e+77KvXr1wsrKim+//ZY7d+6wf/9+%0A9u3bR2hoaK6NJXv37mX+/PmsWLECmUzGhAkTqFatGkePHuXAgQNERkayePFiACIiIpgwYQKDBw/m%0A4sWLrF69Gn9/f/7+++/s9wsMDCQtLY0jR47www8/sGHDBq5cyf8+kenp6WhoZBZXAgICWLp0KV99%0A9RUXL17k448/ZsqUKdy8eVOpzQATJ06kTp06nD59ml9++YXvvvuOU6dyktutW7cyZ84cTp8+jYWF%0ABd9++20Rr3bh0DcxJOlV7sJ8Ukw8+mZGStsmxyXmaQsobd+gkxsOHd04uTLzHqLG1cwwtjajio05%0A37X3Y/MHy2j6TjtajPAuku26Joa8VrA960sGPQV7dE0MSVbSVrHdiCNL+SD4V6pUr8reCT9m/lEm%0AY88H31PHuykTb6zhg6BfUNfQUPrlTGHRU2FXYTToyrXrsHA0Z77ZweuX8SjDyNaciXd+Y3jAYiIv%0A3+Xst8X/Fa6uqWoNuooalLRNjklA1zSznWE1Mxq804bT8zazvsX/eH7tIT7r/NDU1QYg4tJtwk+E%0AsqnNZHb2mYu1W13alsBtl1TZVRgNepKG6NuPeXEznD/6fcn6lp+QFB1Hrw1TUdfSyKVhQ5vJ7Ogz%0AF6sS0qAKfRMjkl7l7g9JMfEYmBkraWvIaxVj3MDMiLTkNO5fvMnVfy+woOVHrBu9BLc+XnT6yLeE%0Abc47LyXmMy/lZ3MWtZo3YN7t9YzfOZdL249xcetRAG4EBOLSw4Oa7g5oaGng1KUZ1ZvUQa+KYZFs%0AL83xIE9VF3ucR3lz6cc/i2R3ZdOgU4gxrWNqSIoyDVK7C/M2k56SyqCgnxh2Zw32fTw5NiEzR4m6%0AeIu018m4Th2Ahq42RjUtaTCiEzomJVcUUh6nE9A3VTIeTI1Ujgdl40cVPReN4fMba/Ec64P/uGXE%0AP3tVBMul/hGj3A86yvygpG2WH85Lfng38CdG3F5D7d6eHJG7z7SuhTFun/bl9GfrimRrWWuIvHSL%0AtKRk3Kbk9KWGw0umL5V0vtRp4WhO55NrlDT55UqK/VpVW0WdADpV9OkwdzgXV+wjPTk113NaBrq4%0AjujM2Z+KPx8VBGXzUIqKOaus0DMteD/SU9Hn9JTMWzrG+nSaM5wLK/P6we/WOsaf/YG018n8O2Nt%0AsTWo6t+F0qDQbtSRpUyQ1g5/Z60dFLByscd1pDfnitGf9JTEgtcqYoHeG2KBMl8mxcRnvpeaGk8u%0A3+PfrzYxdON0vriznhHbZnLkm+08uVIyG7bym1eV5hn5zKvZqKnR5MOeBP/0N6qwcLHHaZQ3QT8U%0Af1yX5hpO38IYD7++HPmiZONbFgZK1gqJKtYKBkry7kSFtUKYtFaY1/Ij1oxeQtM+XnRWsVboPv1d%0AUhKTCZbbPF4YSmsNFyHF6BZTBqCpq41xTUucSyhGK6JlZkSqQp9PlfqFtnnh4sHV//2Kvr01HW6t%0AocPttRg51eTalNUlZmsWZbV2eJvo5aMpzxhX0VZXoW/t6Pclv0t9q7dcfeC/bLMqDEyMSFSwLyEm%0APtf6Xr5tfvOSPPZN61PVvhpntx/N9feW73ZElpHBue3FO0UFSjfG6VkY4/5pX06U8PonCwMTQxXx%0AQZkfDElS6QdjUhKTWTnuazqP7813Nzfy5cmfeHo7nKNr9+V6TZeJffnu5kbe+XI0Gz79Jdeml6Kg%0AqrakTENBa961mjfgy9vreX/nXALlakuCvFT0eakirx2y7aoEazgovg5VNbSyIr/1v2KdqTAY2Fng%0AMnUAod/vLpZ9BUFbRS0ViqdBIBBUbspsk8rMmTMxNjamT58+dOjQgSlTprBnzx5SUlKQyWTs3r2b%0A0aNHY2ZmhpmZGQsWLKBVq5yj91xcXHBxcUFNTY2QkBBu377NlClT0NPTw9zcnI8++oi//voLmUzG%0Anj17qFevHn369EFDQwMHBwcGDRrEn3/mBHYNDQ3ef/99tLW18fT0xMzMjLt3lR8nlZqayqlTpzhw%0A4AA+Pj4A7Nixgx49euDu7o6WlhY+Pv9n77zDorqeBvzSi4BILyJiQ6qCYBcVC9bYe4li+RlNYonG%0AGGPvmmKiicaWRIk11sQWFXs3imAvoBSlKKg06d8fXHCBBSkLAt95n+c+j+7evczsnDkzc+7suV2w%0As7Pj6NGjcmW+c+cO9+/fZ8KECWhpaWFnZ8fq1asxMzPLPr9Hjx7Y2Nigo6ODp6cnQUFBeWQpiMjI%0ASG7fvp3jKDRKSgo/197LnX4rJ/DX5F+IfBiW/VFlFWWOLtlKckISoX6PubbjJE5dmxb+7xdPHOnk%0A95/yR9tprG34CZG3n9L/r1moaqqjoq5Kj01f8ODgZX52GMM6909Jik2g80/jiy13UeXKPrWAcx0G%0AtUFJSYnb207le05s2EtW1xnB5jbT0Lcxw2vlJ4X/4wUKprhz7+85T1TAE1LiErmwaBtahnqYN87c%0Apm5Pz3nc3X6K9ORUYh494+Li7dTt2RxlddXiy54lloLscHrm71xYtI2kV/G8jYnj5PSN6FY3wkLa%0AxvqvnvO4I6PDhcXbqacgHfKXt/DKFXRubNQrfuk7l9tHr5GemkbIzcf4/rIPt35tFCBl4eUozrlP%0ArtxjVr2P+bnHNzh2bkzHaQMAuL77LGfXH2TAyvF8fXUNdVs7c/vI1Xyfk1k4gRR3bkH+kIWZW126%0A/zmdS0t2EHqueDteFFWuopz7oXRQVHxotngkADvdP8fHdgwPt52i47bpqGprkPw6gRMjf8CihT0D%0A/X7GY9UnPN59jvTUEowfeeIVaX4qiuLy+furDSyq783pH/cyeNNUzEqym4eC7NBcssN298/ZXH8M%0AD7adotPW6dm7aTWZM4SHO8/w6mH+v4gpNmWgQ/LrBI57/4BFS3sG3/iZNj99wqM950o2F8mKpSAd%0AHAe1ASUlbhWQa5QKCs73qpjoM2DHTCJvP+XCD3kbdh37tuLF/VCi7pRsYbxIlNx1S50izUWFOKeK%0AiT6Ddswk4vZTzsuxw/f1RvJLk89JS06l35YviziQSyBY1qmFOPe3ttP4RaodBkq1gywWbnXp4zOd%0As0t3EFzC+KbQWCDn/Yz0zPmmZjN72k0fwNaPl7Oo3gg2D1xEqwk9sO3YqCjiFvXPF3Dy+0+p4dkA%0AZTUVnuTzK0NTt7p03TqdK0t2EPYBcqWS1HCtZg3hzq4zRJdGfJNQZK3wc9+53JKpFU78sg93ObVC%0A168G0fCj5mwavYLUXDc3ikJZ1HBJrxM4OOoHqrewx/v6z3T88RPu7z6XvUupwlFQPGiwbiJxD0I5%0AaTeGk/VH8+rqA1x8FDSX5qaMa4cyQUE6nZ75O+dlxpZvrvUBhVIRZc5PPEUnHUCbUV25uO1EjjlH%0Ax1CPLlP6s/ObjUWUsABxyijGNZszhPulVf9kUaT4kP97Varp8r8N0ziyajdT7IYz1+NzDCyN6P3N%0AsBznHV29h8n1h/Ln9LUMXT4O+zYNiyu5jFyKTf6eXLnHnHofs6bHNzh0bkwHaW1JkA8VfV6qwLVD%0AUeTKPrcQ53yQGq6wwhX91A+HgvMx3TrmtNs7i6CdZwncVvKmy0JRIb5oQUUmnYz/F8f/J0rvDuh7%0AsLCwYPv27Tx69IgLFy5w9epVvvnmG3788Ud+//133rx5Q/Xq755RV79+zgTD0tIy+98hISGkpaXR%0ApEmTHOekpaURExNDcHAwAQEBODk5Zb+XkZGBjY1NDnmUld/17GhpafH27butHo8cOcLx48eBzMf9%0AWFtbM2fOHNq3bw9AaGgoTZvmbKywtrYmLCxMrszBwcHo6Oigr//ueffNmzfP8XlZ/TU0NEhJKdpC%0AzY4dO1i9enWO1/qRdyGxYa+W9Fg6Ovv/zwKC0K6Wc8cArWq6xMtsMZdFfPQbNHW1UFJWyt4eWkv6%0AbPyLd7+ydhvkiddXg9j2yUoenQ3Ifj026jUpb5NzbJn2KjQKnW7NiqJqNonRb9DUzy27Dhnp6SS+%0AfJPn3Nydv5rVdHgpsx3au3NjObNwK44D22Dj2YCUxGT0rIw5v2wnGekZJMcmcvH7PQw7uhiNqlXy%0AdFUXhQQ5OmgWoINmPjpoGejS7Iu+7Bu+vFB/99WTCC6s2MWAfXM5PXcLifKefV5IEl/K0UG/8Dpo%0AVNMhWrJDQtRrkmW27ktNSOJtdBzaxvrIIzb0BcqqKmgb6hGXz+MSSqrD2yLYQR4p8W9JehVPFdPS%0A1SEL114t6bN0TPb/wwKC8nSLa1fTIe5F3p0R4qNj8/h41mfj5MwJADGhUegaVy2RzC69WtJLZl4K%0AkzMvaRdhXsr6bG4dMzIyCL8bzKlf9tNr8Wj+XZG5G5LvT3vx/end1uPDN0wlxO9RsXQpa3+wbu9C%0A+x8/4dzszdzffa5YMldGHd6+fINGrjGkUU2+T799KV+HmPuhmY9kGejBoV4LiH+W6Z83f9yPw5jO%0AWLZ24unha0RefcA/3ee+06eLOwkl2JbVuVdLPlo6Kvv/z249QUs/7y9D4l/K8YeXb9AoRJwuDKlJ%0AKfjtOoNj92a4DmjDodl/FFUV3ka/QbOa/BiXxw7Rb9AowA71BnjwT68FxEvzpN9P+3Ecm2mH5DeJ%0AmDaqy552M4osY3nR4enha0RcfcDfMmOpZgnHUhaKype0DHRp/kVf9hYy11AUCdFv0MonV0rIJX+C%0AHPm1qunwQiZGV7U2of/WGQT6+uE7Z3OOR55kUa9rYx4fK7tH6iQVYc76UCS8zOsLWgXYIfe8mtsO%0A+jVMGLB1Bo9P+nEiHzsAxIVH47vgTyZcXY2ZY03CA4rWyC9LYgFjKbcvFEaHd9eN5fTCrThJtcPD%0AQ1cBqNXehS4rP8F3zmbuFDG+OfVqSXeZWPC8CLEgQU4s0JaJBQnRbzC0Mct5rWq6JMTEQUYGjYa2%0A4+6Rq9mPegu59oBbBy7SsH9r7v9bsm33IdMOucd7fnZ4m0+eEZPLDrW6NSH4hJ/cv2fd3oW2P33C%0A+VmbeaigPKOsajirFg6YN6qLTwfFxTfXXi3pJ1MrhBahVohTQK2gpKTEgG/HYdWgNj/3mUN0aFSx%0AdSnLGu751Qf89dHc7Pdrd3ZXyDb8uUl++Qb1XL8+VTfQJSM9neR8vmN5VKlniWFrZ047f0KKVOs/%0AXLgVz0e/oetoTazsIxVKyIdcDygtSqqTVgnWB/4/yZyFW69WDJSZl0ICgqiSK05UqaZLrBwfiIt+%0Ag5audo55qYqceUlNUx37tg059kvOX5f3nDmMK7vP8Px+CIqgrGKcZQsHTBvVZZcC6x/3Xq0YvHRs%0A9v+DA4Kyv8ssqlTTKbIdYl+8xrVrM5LiEjn9+xEAXgRHcGztAYZ/P4E9C7fkuFZaShq3TlznxuHL%0AeAzryJ1T8uO7PBr2aknP96x5a1fTlRuzCrvmDe/Wlk7/sp+ei0dzbEXJd9qujFTkeSlLpopSO+RH%0AZajhsvTQKoIe8tYEovIZSx+CpJex+db/ScWo/w0a1qKNz5fcW3uIO6sPKErMAiloDaM4OggEgv8f%0AfLCdVLKoU6cOw4cPZ9WqVRw7doyUlBTWrl0LQHp6/r9CyXrMDmQ2cGhraxMQEJDjuHPnDgYGBmhq%0AatK6desc7926dSvH435kG1Tk0alTp+zP3rhxg3379tGzZ8/s95OTk+V+TrY7W1ZmZWXlAvXL/dni%0AMGDAAPbs2ZPjkIff3nPMsx2RfYQFBGHhaJPjnOrOteTeoH1++ykoKWFmZy1zbm0SX8fzIvA5QGYX%0A+dT+bBy0MEeDCkDkwzA0dbWpZvXumZH61Y15FVa8hakI/yB0LY1yJFumDWrx8mEYKQlJec41caqZ%0A/X8lZSVMHGsS7vcItSqaeJ/7HmOZX4pnpGegpJRZHCmrKGfaR9a+Ctr1IlJBOtT0bIhmNR16b53B%0AWL81jPVbg46FId03TKb1vOFUb27P8JMrcuiQlUimpZTsOYtR/kHo5NLBpEEtoh+GkZpLhyj/IIxz%0A6WDsWJOIG5njLeZhGEb2NbLfV9XWQNNAh9iwFxg5WNN81uAc16tWx4LUt8nEF/M55llEFqBDbjtE%0AFqCDmo4WrReNyFEkaVbTQctQl9fBkRg5WNOilHTI4vrec8y0/Tj7CA0IpHouH7dyrk2wHB8Pu/0E%0AlJSwkPFxK+daJLyOIyrwGXWaO+A5oWeOz5jUtiSmBIvLADf2nmO27Yjsoyjz0jNpXjLPZ15y6d2K%0AMdu/yfGZ9PSM7N0JjGzMsGvvmv2eqoYaNd1tefrfg2LpUlb+AGDWqC7tfhjHv5/8pLDmjsqiw4ub%0AQVSxNMpRMBk3qMWrB3l1eOkfhGEuHQydahJ14xFKKsooKWce705Qyt5SVkVDjTr9WuV43qplayci%0Aizl+APz3nmOh7cjs45l/IBYy8gFYNqhFmBx/CL/9BCUlJczs3/mDpeQPL6U4XRCDNn6B+/AOOV7L%0AyMggLSWtWLrIs4NRPnZ4cTMII+ea2f9XUlbCyDGXHVRy2kFJNdMOdXq3QMu4KgMur2SI/xp6HlkI%0AwBD/NdT6qPi7tZWlDioaatTp2yrHs60tPZyIuFb8sZSFovIlGynX6LN1BuP81jDObw26FoZ8tGEy%0AbeYNL7Gc75NfdlHKvAD5TeXI/1zyF61qOvTzmc6tnac5MesPuYtqmvo6WLrb8uRMQJ73SouXcsaZ%0AYT7j7EMRHhCEnkVOO5g1qMULOXYI9w/CLJcdTB1q8iyXHQJ2nuZ4LjsY1DJn3MUfcyxoZ+3wkZZa%0AvLkoC3ljyawYY0mtiiajz32PiZzaIV2aLy0a1aXzD+P4+5OfirXIHLD3HIttR2Yfz/wDMc8VCyzy%0AiQXPpVhgKhMLLGRyo2f+QZja1cgxH2XGlcydRZVVlFFWyVkvq2go7vcuUTfz5hnGDWoRI2e8R+Uz%0Ar2blGVlYd3Ah9HRenzVtVJe2K8dxfNxPCmtQgbKr4er3aoG2cVW8L65krN8aBh/KjG9j/dZQr3vx%0A4tv1veeYYftx9qHoWqGdnFpBthHlo9nDMa1bndUlbFCBsqvhVDTUqJ8rRlt5OBGugBidmzd+gWha%0AGqEm06ii17A28Q/CSCtCPMj2bxlfVtZQU5icspRl7VBW5Jc75Te2cvu4sWNNwt8ztt4ER/6/lzmL%0Aa3vPMtV2ePYRImdequFci6dy5qVQaV6ylJmXajjXJuF1HJGB73YYqe/hTHJiEqG3ct4ode/dimYD%0A27Lo+joWXV9Hu/91x7V7MxZdX1csXcoqxtWV6p/Bl1cy3H8NfaT6Z7j/GmoXs/65uvcsk22HZR/B%0AAY+pkcsO1s61eer3MM9nQ7LtUDPHuVl2UFbJVVMDquqqZP14uP+CUXw0fVCO9zPS04uc+/ntPcdc%0A2xHZR35rS6EFrHnnt7bUsHcrRuVaW8qQWVsS5KUiz0uy8leE2iE/KkMNl58e5vno8VyOHmYyepQH%0Aov0D0bY0Qt3gnT4GDWvxuhj1v46NKa23TOPG/K1l1qACmWup2pZGaMjoYFhMHQQCwf8fPkiTSnh4%0AOHPnziUuLudzLI2Njalfvz6qqqro6enleLzN7du3czyeR5YaNWqQkJBASMi7Lve4uDhiYmKy33/w%0A4AEZGe8CZVRUVL6NJcWhRo0aBAbmfCZ3YGAgVlZWcs+3srIiPj6eyMh3idPx48e5cuWKwmQyMTHB%0AwcEhx1EYrm3zpU4rJ+q1bYiqhhqu/VpjaGPGzX2ZCZGdlxujd84GICEmltuHr9B+an+0q+miZ2ZA%0A2897c237SdLT0tHQ1eKjhd7smvwL4Xee5vlbYTcfE+YfSJfZw9DU08bM3ppG/dtwfdeZYukcdfsp%0AETcDafnVQNR1tKhW25xGYzrjv+UEAB/7LsfCPXNb2JtbTmDXuyVmLrVR1VSn8Wc9SEtOIfCEHynx%0Ab4l+/ByPmYOoYqKPioYazab0IS05lWfXHvDs2kNSEpJoNqUPqprqaOrr0OSzHoReuluiXVRkdWgh%0Ao4PrmM4ESDoMk9EhIJcO7pIOQSf8ePjPZX5vMYWtnWZmH/ERMRyfvoFL3/9FZEAQ6rpatJwxEFVN%0AdbQMdGk6uTdhl++RHJtYIh1e3H5K5M1Ams4YiJqOFvq1zWkwpjO3JR0GnVyOmaTDrS0nsO3TElNJ%0Ah0aSDk99M38ZcdvHl9rdmmDVxhlVTXWaTu9PbEgUz68+IPHlG+wHt8VlfHeU1VWpamNG46l9ubP1%0AZL6d20XVoZmMDg3HdOaWpMOQk8sxl9GhvowObpIOT3z9SIlLxNSlDh7zh6OhXwWNqtq0XjSSF3dD%0ACP/vEYkv3+AwuC2ukg76NmY0mdqX2wrQIT8ub/Olbisn6rd1QVVDDbd+bTCyMeO65OMOXm58snMO%0AkOnjAYcv4yX5eFUzA9p93purko8nvkmg/cQ+uPRsibKqCtWdatF6bDcu+hxXqMxXJZltpXmpUb/W%0AGNmYcUOS2d7LjbEy89Ktw1foKDMvecrI/OTKPao3qE3zEV6oqKuib2mEx9hu3D2e+Qt5XdNqDFz1%0AGdUb1EZVQ42us4bx8mkEgRfvFEv2svIHJRVl2iwfzaUl2wk5c6tE33dl1CH69lNe3AzE7etMHarW%0ANsdhbGfubc7Uodfp5ZhIOtzbfILafVti7FobFU11nD/P1CH0RKZPP79whwYTe6BppIeKphrOn3Un%0APSWN8Ev3SEtOpeHkXjSc2AMlFWUsPByp1bs5d9YfLUi8InF920lqtXKirmemP7j0b42hjTn+e88D%0AUN/LjZG7ZgGQEBPHnUNX8JzaD+1qOuiZGdB6Yi+uS/7wPoKv3qflJ90xc7BGWUWZeu1cqNXCgQcn%0AirejxEvJDu4ydnAc05m70ljqc2o5ppId7m45QZ0+7+zQQLJDiGSHZxfu0PDzd3Zo8Gl3MlLTCL94%0Aj8vzfdjlMY29XjPZ6zWTo8NXALDXayZP/y3ZbhhlpUNaciouMmPJ0sOR2r2bc3tDyceSovKlB/9c%0AZlOLKfh0mpl9xEfEcGz6Bi5+/1eJ5cyPyNtPCb8ZSCtJfgNJfj9J/pG+y7GU5PfbcgL73i0xl+Rv%0AKiM/QKuvBvD8xmMuFvCMZmM7K5RVlHkdUrKbp0Uh+vZTXt4MxFUaZ3q1zbEf25kH0pzVQ2bO+lBk%0A2aG1jB3cR3fGzydTxlEnlmPpJtnB5wQOMnZo9mlOO3hMH8Bzv8dc+CmvHWKehJMUm0D7ecPQ0NNG%0AvYomHtMHEPMkgpePwvKcXxwdco+lm3LG0s1cY6mJTN4tr3ZoPqUPqVLtoKSiTMflozmzZDtPzyom%0AvsnGAhUNNRrmigW2Xm6MkGJBohQL2k7th1Y1Ro+F0QAAIABJREFUHXTNDPCY2Isb20+SkZbOo5N+%0AJMUm4vFZT1Q11bFsWJuGA9rwn5TP3T92HbvOjbFyq5cZ25xr4dC1KfeOXlOILi9vPyXqZiCNv36X%0AZziP6cwdyQ79T73LM+5sOUG9Pi0xcc20g4s0r8r+olzXyhhNfR3e5PJZJRVlWq8YzeUl2wlVcJ5R%0AVjXcmQU+bG49Lfu9/R9nxretnWYSqKDdni5v86VeKyfspFrBvV8bjGVqBUcvN8bL1Ar+hy/TSaZW%0A6PB5b67I1AodJvbBNZ9aoWajejTq1ZKN3stJLGEdDWVXw6Ulp+I+qRdun2fGaCsPR2x7N+fmRsXl%0Ae1nE3nrCa7/H1P1mECo6WmjXscB6XBdCfj8GQItz36Hf2Pa914l/+Iz4x8+pM70/qrpaqFTRpPa0%0AfsQHPifunmJ2jMiirGqHsiRLp+aSTtWksZXl40NlxlbAe8aWWa6x1UYaW8//U+zNsoooc35c3HYC%0A21bO2EvzUpN+bTCxMefavrMAOHu58/nOuQDEx8Ry8/Bluk4dQBVpXvL6vDcXc9U/1R1qym2Mm910%0APEu9vmR5l69Y3uUrzv95nFvH/mN5l6+KJXtZxbgL833Y4TGN3V4z2e01k8NS/bNbAfVP9t/Y5ott%0AK2ccJDs07dcGYxtzrsjYYZKMHfwOX6a7ZAd9MwM6fd6HC9t9SU9L5+6Zm+ibG9ByaAdU1VXRNzPA%0Ac1RX/I9l7iDx6PIdWg3tSN2m9igpK2HjWo9GH7Ug4HjJdnC7Kq15y64tGdqY4SeztjSmgDVvT5k1%0A76fS2lIzmbWlVmO7ce942e2+WNGo6PNSRa4dcutQkWs4gIjbT3l+M5A2ufS4Lukx9sRyqkt63PA5%0AgWPvllhIejT/tAepySk8zmfXxQ9BzK2nRPsF0vDrgajqaKFbx5z6Y7vwSKr/u55ZgVEhH3Xotngk%0Aj/88SdDO4t1fKy4xt57y0i8Ql6w1jDrm2MmsYXQ/sxzjD/G4RoFAUK5RypDt3CgjkpOT6datG7Vr%0A12batGnUrFmTpKQkTpw4wcyZM1m9ejXnzp3j8uXL/Prrr6irq/PJJ5/g5ubG1KlTGTZsGA0aNGDq%0A1KnZ1xw4cCD6+vosXrwYVVVV5s2bx5s3b1i/fj0xMTG0a9eOUaNGMWrUKKKiohg/fjwfffQRY8aM%0AYdWqVZw9e5adO3dmX8/T05MxY8YwaNAgvvrqK5KSkvjhhx/y1engwYPMnj2bjRs34uDgwN9//83s%0A2bP5559/qFmzplyZe/XqhZ2dHTNnziQsLIxhw4axYsUKPDw8sLW1Zf369Xh4eACwbds21q9fj6+v%0Ab4m++29qDn7/SYC9lzsdpw9E39KIyEdhHJq3mSdX7gHg0teDjtMHssx9PAAaulr0WDQKW08X0lLT%0A8N9/gcMLt5CWkkbDXi3p+8N4UpLyNgTNsx0BQFVzAz5aPBqbJvVJjk/i3IaDnPv1H7lyGaa/v69K%0Ax8yA9ku9qd7MjuTYRPz/9OXSD5m7yEwO9mHPsOU8Pe0PgPPQdrhP6I62oR4R/kGc+Po3Xj7I3OpN%0AU1+H1nOGUKu9K0pKSkTdDebs4m2E38j8RaGJU008Zg7G2MGatKQUQi/d5fSCP4mPeFWgfIXpDNMx%0AM6DdUm8sJR0C/vTlsqTDxGAf9sno4CTpoCXpcFJGh9yMPP8D/36xjrBLdwEwtK1Om/kfY9qwFinx%0Abwm5cIezC7a+dwcPtULMGlXMDGizzBuLZnakxCZy28eXq5IO40N8+HvYckJOZergMKwdrpIOkf5B%0AnPn6t+ztfQEchrfHdXy3zPdvBuI7dT1vnkQAYN7ElmZfDcCgvhVpyanc/+ssl5fvIu09zzEvzO8a%0AqpgZ0HbZOzvc9vHliqTDpyE+HBi2nGBJB8dh7Wgko8MpGR10LAxpNXcoFk3qo6KhRui5W5z+5g/i%0Ape2gLSQdDCUd7v11lkuF0CFYpfid545e7nSePohqlkZEPArjwLw/CJJ8vFFfD7pMH8QC908A0NTV%0Aovei0dhJPn5j/3n+kXwcMptaOkzsg5GNOW/fJHD+j6OcWnOAwoQXlSI8rNLBy51OMvPS3zLzkmtf%0ADzpNH8himXmp16JR1Jdkvrn/AgdlZK7ZuD7dZg3DpJ4lia/iuXviOoeXbCVJatBqNbYbLUd3RqOK%0AFkGX77L36428CZf/6CWrtPd7dVn4g3ljW3rtnkXq27zz7dY204gLe1nYr7pC6qBVCKfWNjegxTJv%0AzJpn+vT9Lb74fZ+pw8gwH/4dspwwSQfb4e1w/rQ7moZ6vLgZxMUZv/FK0kHTSI/Gs4dg3tIBFQ01%0AYu4Gc3XRdl5I8cHQ2Ybmy7zRr2tB/LNori3eQfCR99/Ie6pa+JTMrpMb7acPpKqlEVGPwjgydwtP%0AJX9o2NeD9tMH8K37BCDTH7ot8qZeOxfSU9MI2H+Bowt8SEtJo6qlEZ/5Zi5gqqirZv7yKzWNV2Ev%0AWO05DSVlJVp92gP3oe3R1NMmJiSK82v/4ebus3Llskp7v09rmxvQcpk35tLces/HlxuSHUaF+nBk%0A6Ds71B/WjgYydrjw9W/Z211rGunRZPYQLFpk2iH6XqYdoiQ7yKJT3YgBl1aysfrQQn/H5UEHI2cb%0AWizNHEtxz6K5tmQHTwsxlt4UItlQVL6UG28p1wiVco3PHmwCQFktc9eFdGm3tlX1vPOVrTDRTcfM%0AgI5LvbGS5L/5py8XJPmnBvvw17DlPJHkbzC0HU0k+cP9gzj+9W+8kOSfErSZjLT07F91ZfHvVxu5%0As0dq/PqoGR2XjeInu9EUFpOS/zgMbXMDmkpzVkpsIg+2+HJTGmfDw3w4PmQ5z0754zSxB86f9wAl%0AJVQ01DLzh4wM/H/aT8CP8pv8C0N4ITbK0DEzwGupNzWa2pEk2eH8ykwZv3zqw67hywmS7NBwaDua%0Ajs+0w3P/II7NfGeHqYHy7XDkq43c2XsePUtD2s0djnULB9KSU3jm95iTC/4k+nHBO0KpFGJa1TEz%0AoEOusXRRGktfBPuwO9dYapxrLMnWDm3mDKG2TO1wZvE2nt94jGVjWwb+JT++bWo7jdgC4lu8Uv5K%0A1O/kRjuZWHB07haCpVjQoK8H7aYP4HuZWNB1kTd1ZWLBvwt8sn+taVyvOl0Xe2PhZEPcizecX3OA%0A/6RFXoDGI71wG9YePXMDYsNjuL7Nl4vrDgHQbelonHu1QElZGRV11Ww9//5qIwF7z2FaiNhQxdwA%0AD2leTYlN5I6PL/9J4/1/oT4cGvouz7Af1o6Gn2bmGVE3gzgrM68CmLrWoeeBufzhNI63Me9+GGPW%0A2JYee+TbYUfrgvOMt4WcV8uihpNFt7oR3hdW8mON98e3EOXCT0yOXu50lakV9s/7g0BpbLlJtcJ8%0AmVqhj1QrpEu1wgGZvNtRqhWMbcxJlGqFk1Kt0G/ZWNz7tiYtNedOnoGX77F++JI8ctVMU8nzWm7K%0AqoYzcbahzRJvqkkx+uLSHQQWIkbXSy76rqUa5gbYfzsGg+b2pMYlEvrHcR5/m9kM2jFiO/8NXMLL%0AkzexmdyLWpN6oaSkhLKGGulJKWRkZBC4ci9BP+xFq6YptvOHod+oHijB6xuPuT97MwnvmUtz86gQ%0Au8iW1XrA2Ify84x1dfPPM6BwuYY8nTxlxtYtmbH1WYgP+3ONLTcZnU7mGlseucbWKZmxpUjKSuZP%0A8rHDmvfY4ZFK4f3B2cud7tMHY2BpRPijUPbM+4PH0rzUuG9ruk8fxCz3cUDmvNR/0WgcPF1JS03j%0Av/3n2bdwc47dIPsvHo2+qQHrRhX82MpOk/piUN2YrVPXyH3fPrUQ/lAGMS43OtWNGHJpJb8Wov4J%0AUC384+UbeDWmx/RBVLM0JvxRKH/N+4PHVzLjU5O+rekxfTBfu/8PyLTDwEVjcJTscG3/OfbI2KF+%0ASye6TR2AaW1L3sYlctv3OvuW/slbaV2m5ZD2dPikB7pG+rx6/pLz205wYt3fcuWqyvvjQxb2Xu54%0AyawtHcy15u01fSBLc61515dZ8z6Ua22pi8za0r0T1zkirS3JPmpITUOd1ORUMjLS8dtzjn0zNuSR%0Aa+61hYXWoSi4tv0IgFRp9wpVaefO6ycVv8PCWpfZ7z2nPM9LyYVYoizvtUMh0u5yX8MVNkbrmhnQ%0AWUaPG3/6ck7SY8ZTH3YMX06gpIfL0HY0G9+dKpIeR2T0GLhlOlaNbVFSUUZF7V0ts33YMl6HveB/%0ActbMXoe9ZJ3ntHxlq5lS9FuuWuYGNF4+ChOp/n+05QS3vsvUZ9CzPzk1eBnPT/njMLEnDhPz1v+3%0Af9xP0K4z9Li2Kvs1WU4OWkbU5XuFlietCGv2WWibG9BkuTemkg4Pt/jiL+kw9JkPJwYv5/kpfxwn%0A9sBJjg4BP+7n1o/7+ejsCqpYGqKkqoKSshLpUv58oNU04ou4vj30mU+R9RCUX9pW7/D+kyoBJ0OP%0Aldq1X716xdy5c7ly5QrKysq0bt2aWbNmoampKff8f//9l9WrVxMSEoKJiQmjRo2if//+AKxatYpf%0AfvkFVdWc+fDJkycxMjIqlDwfpEkFICIiglWrVnH+/Hmio6NRVlbGzs4Ob29v2rdvT3JyMgsXLuTg%0AwYOoq6vTvn17Zs6ciaamptyGj7CwMObPn8+VK1dQV1enWbNmzJo1C0NDQwAuXbrE8uXLefjwIQYG%0ABvTo0YOJEyeioqKikCYVgHXr1vHXX3/x4sULatWqxZdffknjxo0B5MocERHBl19+iZ+fH4aGhnz8%0A8cd8/PHHAB+8SaW8UpgmlfJOxdegcE0q5Z3KsPlmSZpUygtFaVIprxSmSUVQ+hSmSaW8U5QmlfJK%0AYZpUBKVPYZpUyjMVP7oppknlQ1OYJpXyTmGaVMo7BTWpVBQK06RS3ilMk0p5pyhNKuWVwjSplHeK%0A06RS3ihMk0p5p+J7Q+WgKE0q5ZXCNKmUd4rSpFJeKUqTSnmltJpUypLCNKmUZwrTpFLeqQRpd6WI%0A0cVpUilvFKdJpTwimlQqF22qt//QIpQJp0IV+5QCWT777DOSk5NZsmQJKSkpTJw4EUdHR7755ps8%0A5/r7+zN06FC+//572rRpw/nz55kwYQK///47bm5urFq1irCwMJYuXVpseT5Yk4rgwyCaVD48FV8D%0A0aRSXhBNKuUD0aRSPhBNKuUD0aRSPhBNKh8e0aRSPhBNKuUD0aRSPhBNKuUD0aRSPqj43lA5EE0q%0A5QPRpFI+EE0qHx7RpFI+qAwxWjSplB9Ek0rlQjSplIwXL17QqlUr9u7dS/369QE4c+YMEydO5MqV%0AK6ipqeU4/8yZMwQEBDBhwoTs13r37k3Hjh0ZN26cQppUKsFSi0AgEAgEAoFAIBAIBAKBQCAQCAQC%0AgUAgEAgEAoFAlrt376KiooKtrW32aw4ODiQkJBAYGJjnfA8PjxwNKqmpqURFRWFqapr92v379xk4%0AcCCurq507dqVc+fOFUmmit/uLRAIBAKBQCAQCAQCgUAgEAgEAoFAIBAIBAKBQFBBiYyMJCoqKsdr%0AxsbGmJiYlOi6r169QkdHByWldzslVa1aFYCYmJj3fv7bb79FW1ubLl26AGBmZoaVlRVffPEFJiYm%0A7Nixg3HjxnHgwAFq1apVKJlEk4pAIBAIBAKBQCAQCAQCgUAgEAgEAoFAIBAIBIJyR3pGxX+UVmHY%0AsWMHq1evzvHap59+ymefffbez+7fv58vv/xS7nuTJ08moxjfYUZGBt9++y3//PMPmzdvRkNDA4B+%0A/frRr1+/7PNGjBjBwYMHOXDgAJMmTSrUtUWTikAgEAgEAoFAIBAIBAKBQCAQCAQCgUAgEAgEAsEH%0AYsCAAXh6euZ4zdjYuFCf7dGjBz169JD73vnz54mLiyMtLQ0VFRUgc3cVAENDQ7mfSU9PZ8aMGfj7%0A+7Nt2zasrKwK/PuWlpZERkYWSlYQTSoCgUAgEAgEAoFAIBAIBAKBQCAQCAQCgUAgEAgEHwwTE5MS%0AP9pHHnZ2dmRkZHDv3j0cHBwACAgIQE9PDxsbG7mfWbx4MQ8fPmTbtm3o6+vneO+XX37BxcWFZs2a%0AZb/2+PHj7McBFQblYughEAgEAoFAIBAIBAKBQCAQCAQCgUAgEAgEAoFAICjHGBgY4OXlxcqVK4mO%0AjiY8PJyff/6Zvn37oqqauafJxx9/zKFDhwD477//OHDgAOvWrcvToAKZu7DMmzePwMBAkpKS2LRp%0AE8HBwfTq1avQMomdVAQCgUAgEAgEAoFAIBAIBAKBQCAQCAQCgUAgEAgqIfPnz2fOnDm0a9cONTU1%0AunXrxuTJk7PfDwkJ4fXr1wDs3r2b2NhY2rZtm+Ma7u7ubNq0iS+++AKAESNG8OrVK+rUqcPvv/+O%0AmZlZoeVRysjIyFCAXoIKwjc1B39oEUqEYXrF3/yn4msAapVg1kj/0AIogGCVtA8tQolRQelDi1Bi%0ArNIqg1dXfLQqgVM/Va34k6tVWsX36crAmwo+LVX86AYmlUCJ8ErwcwaVij+tEq9U8ZUwrQSx4W0F%0An1cBQpQr/sRUM03lQ4tQYuolp35oEUrMI/WKHyAqvjdUDh6pVHx/sE+t+P4QoJryoUUoMVWp+PFh%0A7rWFH1qEErPWZfaHFqFEJFf8lJVKkHZXihhdM6Xi13BplWDNHmDoM58PLYJAgbSybPehRSgTzoad%0A+NAilBkVP5MWFIkqGRV7dc0uqeIXsCFqFd/tUipBjhKjXPGTxaoV3J8rC68rgRnqJld8fwhRq/gT%0AU1IluBGpUwlWEyqBS5NeCRYTKnquYZha8Z0hQbniL/ZX9IYtgGrpFdwZgNcVfyihVwmaYXUqQe2g%0AVfFTJZ6pVvz1gMowt1YCFdCpBPNSZWjwqAw3hOunqX1oEUpMdCVY46voDR4A427M/9AilJgfXSu2%0AHV4rVfzgkFgJflpaTaXix7calaCxWiAQlH8qQ10mEAgEAoFAIBAIKgkVvUFFIBAIBAKBQCAQCAQV%0Ai4reoCIQCAQCQUVDNKkIBAKBQCAQCAQCgUAgEAgEAoFAIBAIBAKBQCAQCEqdir/vlEAgEAgEAoFA%0AIBAIBAKBQCAQCAQCgUAgEAgEgkpHOhX/8X6CnIidVAQCgUAgEAgEAoFAIBAIBAKBQCAQCAQCgUAg%0AEAgEpY5oUhEIBAKBQCAQCAQCgUAgEAgEAoFAIBAIBAKBQCAQlDqiSUUgEAgEAoFAIBAIBAKBQCAQ%0ACAQCgUAgEAgEAoFAUOqIJhWBQCAQCAQCgUAgEAgEAoFAIBAIBAKBQCAQCAQCQamj+qEFEAgEAoFA%0AIBAIBAKBQCAQCAQCgUAgEAgEAoFAIMhNOhkfWgSBghE7qQgEAoFAIBAIBAKBQCAQCAQCgUAgEAgE%0AAoFAIBAISh2xk8r/c/QsDfFaOBJLl9okxydx5++LnFq2EzLydqS5jeiI6/AO6JjoE3kvmONztxB+%0A6wkAKhpqtJ89lDrtXFDVUCP40l2OzNhE4qs4AEwdrPH8ZjBmDjVJTUrhyfnbHJ/vQ2J0LAD1uzSm%0Axec90bc2ITE6jjt/X+T0il1kpKWXWEfN6kbYL/VGv1Fd0uLf8nzfRR4s2iZXRxVtDRxWjMaibyvO%0AtphC/KNn2e9p1TDGbuHH6LvbQkYGr6494O6sLSQ+jSixjLnRsTSkxeKRmLjWJiU+icADF7myRL5d%0AHLw7Yv9xB7RN9Im+G8zFOVt4EfAEgJGPNuU5X1VTnb/7LiT80j0MHaxpOnswho41SUtKIezcbS7N%0A9eGtZJeS6tB60UhMJR0eHrjIpaXydXAa2RHHjztQxUSfl3eDOTd3C1GSDgA1O7jSbMYAdK2MeR0U%0AzvkFWwk9ewuA8SE+pCWlkCFz3TvbTnFu9uYS65CFfbemtPy0B/pWxkQHheO7bAeBZwPknqtZtQpd%0AFnlj3dSOjIx0Hvn6cWT2H6QmpQBgam+N15xhmNpbE//yDdf/PMGl9YeyP1+/kxseE3tTzdqU2PBo%0ALq47xI3tJwstq56lEZ0XjsDCpQ4p8Unc/vsiJ5ftyMenvXAb3h4dk2pE3gvm37mbc/h0x9nDsn36%0A6aW7HJ6xMdunZWk/ayhNRndmkfWQd9/ZR81oPv4jqlmb8Dr0Bcfm+xCUz3f2oXSY+fTPTLvIXPfG%0A9pP8Oydz7Nh1bUKLz3pSrYYJCdGx3Np7jtPf75Yrx/t1UsxcC1DN2pQeqyega2bAKvdPc3zWuL4V%0A7WYNwdzJhuSEJO4fuoLvkm2kp6QVWeb3oV3dCJclIzBwrUNqQhKh+y4SsFi+nVS0NXBd7o11n5Yc%0AbTWV2EfP5V6zzmgvGi4YziH3iSSEvlC4zLqWhnguHIm5NC/d//si5/KZlxqO7EiD4Znz0ot7wZya%0Au4VImXkpi1odXOmxcQq7+i8i9NLd7L/TZs4wLJvYkp6azpNTNzk9z4ekNwkK08WpW1PaTuiJgZUx%0AL4LCObp8Ow/z8TGtqlXoucgbmyb2ZGSkc9/XjwNzfs+el2o1s8frywGY1q3O27hE7vv6cXCRD8nx%0Ab3Ht60Gf5WNJS0nNcc11/RcQevOxQnTRrm5EoyUjMJTGUvC+i/jnM5ZUtTVotNybmn1acijXWNKu%0AboTLgmEYN6kPGRm8vPGYG7O3EBcYrhA536eDq4w/hLzHHxpJ/nBEjg4NJR0yMjKIvvEYv1LSQVG5%0AhkY1HZrNHYqlhxMqaqq8vP2ESwu28VJm3qre2onWK8fx/MIdfCf8rDD5yyLP0LE0pOXcYVhI/hx8%0A6ibn5vqQrEB/zkKruhGOS73Rb1SHVClnvbdoe77jyGnFaCz7tuRUiy+yc1at6ka0Pv9d3vM11fFt%0A9BmJCp5bdSwNaSVjh0cHLnI5Hzs4SnbQluxwfu67cQRg3cGVpjJ2uChjB0MHa5rPGoyRlLOGnrvN%0AhXmKyVlzo2dpSIeFI7GQYva9vy9yOp+Y7SrF7Com+kTdC+bE3C1ESGNfVUMNj+kDsO3SGDVtDcL9%0AA/Gd/ycvHoQqXObc6Foa0iaXf1zIxy7OIzviLPnHi7vBnJHxj147Z2LuVjdHTfYq8DnbvGYqXOay%0A+t419XXwnDWEmh5OqKipEHL5HifmbiH2eXSJdVCUP4x+KL+G299vIc8v3QMy51XPH8bx7OIdjito%0AXpXFoVtTPKT652VQOCeW7eBxAXlG10Xe1JTqn4e+fhySqX8AnHu1pOvCEVzdfIzjy3Zkv95mUm88%0APu9Feq4844cWE4l/8aZYsutYGtJ88UiMXWuTKsW3q/nEN3vvjtjJxLdLc7bwUia+NZXim7IU367k%0Aim9ZNJkzBMcxndlYfWixZM5NFUtDmi55p0PQ/ov8l48Odt4dqT+iA1om+sTcDebK7Hc6aBrp4T57%0ACBatHFDRUOPp4Wtcmvk7aW9T0KluRN/LK0l7m5zjeteX/8XtXw/l+TtFRc/SkI4y9c/dAuqfRnLq%0AnwiZ71lfpv5Znav+UVZVoe2MgTj2aYmyqipBZwM48tVG3r6OV4gOZRUPzJxs6L76UxKjY/HpNbfE%0AsmdRVvkSgFVrJ9r9MI6wi3c4psB5ScfSkJaL3+nw+MBFLufjD47eHXGQmVsvyOSso/JZHzvQN3Nu%0ANbCrQfM5QzBytiEtKYXnF+9yfs4WEqNeK0SHim4HXUkHM9dMf3h44CIXC8gtnGRyi7O5cgszObnF%0Adjm5Rcs5Q2g4ujOrrRQzt2Zh360prWRi3PvW+LrKrPE9lLPG10lmje+/XGt8bsM70GSkF7qm1XgT%0AHs3Vzce4+vu/xZa9LHO8Gq2d6PDDOEIv3uFoKeQaReX85f+YseBbGrs68+38GR9anGz0LA1pL7PO%0AdO/vi5zJxyYuIzviIhMrTs7dQkRWzK5ahbZzh2LTpgHKqipE3Qvh9MKthN8MLDXZnbo1pc2EnlST%0A1pX+Xb6dRwXkex8t8qaWzLrS3zLrSjbN7OkorSslSetKh6R1JVnUtTWYeGwFgRdvs3vqrwrXqWG3%0AZrSf0BMDKxOigp5zcPl2Hpz1l3uudtUq9Fk0mjpN7MjIyOCO7w32zvmNFEknZVUVus8YglvvVqio%0AqnD/bAC7ZqwjQQE5hjzKspYoLTSz1zQy78M923eR+wXch3NcMRrLvq04LXMfTrO6Ea3Pf5/3fE11%0AfBt9yttSWC8WCAQfDrGTShHZs2cPLVq0+NBiKIzev04iNjyaNa2msG3IEmy93HAf1SnPeXXaudBy%0ASh/+mbKWnxqN59HxG/T7bSpqWhoAtJ7WD3MnGzb3msuvbaaCEnT9diwASirK9PttKs+uP+Yntwls%0A6PAVVQz18Fo4AgAzx5p0+/5/nFy6ne/sx7Bz5Lc49/Wg0fAOCtHRZdMUksJjONP4c672W4RpF3dq%0Aju2c5zwN02o0P7Yk38aYBusmkvIqntONPuW022ekvIqn4a+fK0TG3LRfP4n48Gi2N5/CoUFLqNnJ%0ADafRee1So70Ljab04dSktfi4jCf4+A28fp+KqmSX3+p45zgODVxCbHAkUX6PUVJRxuuPqURcf4yP%0AywT+8vwKLUM9WiweoRAdOq2bRFx4ND4tpnBg0BJqdXKjgRwdrNu74D6lDycmreU31/E8OX6DLr+9%0A08HQvgae34/l3Pw/2ej4P25uPELjKb1RVlXJvsbWNtNYV9c7+1Bkg4qpvTU9vvsfvsu2853rJ1za%0AcIh+6yaha2Yg9/xuy0ajpq3B2g5fsqHrNxjVsaTdjEFA5uLUwE1TeXLhDisbf8qeT1fRYvxH1O/k%0ABoBFg1r0/HECp77fzXKnMfy7wIfOC0Zg5Vav0PL2/XUSseEx/NJqMn8OWYytlxuN5fh03XYueEzp%0Aw4Epa1nZ6BMeHr/OABmfbjOtP2ZONfm91xzWtPkCJSXoJvl07u/HqU/LHK9ZNa7PR9+P4+wPu/nO%0AeSwnl+2g9y+fo2dhWO50WOs5lWW2I7OPrAYVY1srevw4nlPLd/Kt42i2DV9Gg/6taTSsfaF0yI2i%0A5lrr5vYM2TmT13IScjVtDQZumc4zv8zUAQ0jAAAgAElEQVS5dtuQJdTt6ErTcd2KJfP7aLZxEonh%0AMRxuOpmz/Rdj0dmNumPz6qRpqk/7owvf23SoaapPvXFdS0XWLLqvm0R8RDSbWk5h9+Al1PFyw1WO%0AHWq1d6HZlD4cnbyWX13HE3j8Bj1l5qUsVLU0aDNnaJ6iu8emL0h6k8DGZpPY2nUWhvWq02rmYIXp%0AYW5vTb/vxnF02XYWNhrHuQ2HGPrrZPTymZd6Lx2DupYGKzt+yepuMzGuY0HnrzLnJV1jfT7eNI0r%0AW32Z32AMa/vOxdq9Hh2m9M3+/JMr95htOyLHoagGFYAW0lg62HQyp/ovpnpnN+rlM5Y6FDCWWv42%0AhbeRr/nH7XP+aTyJ1NhEmq/9TGFyFkRzSYdDTSdzpv9iLAvwh4J0aCGjw6HGk0iJTaRpKemgqFyj%0A5eKRaBlV5a+20/FxnUDE9cd02jwVJWUlAJw/6Uqz+cN5E6TYRpuyyjO6/pbpz5ubTmJXl1kY1KtO%0A828U58+yNNo0mbfh0ZxsPJHL/RZj2sUdm3xy1pbHFssdR4mhLzhi/XGOw3/yr8T891DhDSoAXusy%0Ax9HWFlP4Z9ASbDq54VyAHXwnreUP1/E8PX6Dzrns0Pb7sVyY/ye/Of4P/41HcJPsoKSiTJc/phJx%0A4zF/uE5gR7uv0DLSo9WiEQrXB6Dnr5lj69dWU9g5ZAl1vdxwkxMraksx++CUtfwsxew+svXR14Oo%0A3tgWn97zWNPkc96EvaTXukmlInNuukj+sbnFFPZJ/tFQjl1qtnehyZQ+HJu0lg2u4wk6foPuueKd%0A7/SNrKnrnX2URoMKlN333uW7sWgbVeW3jl+xvvVUVNRU6Swnxy0OivKHDXW9cxz/DFrCm+BIIv0y%0AY2/DcV1pOW84rxU8r2ZhZm9Nr+/+x/Fl21nh+gkXNxxiwLpJ+eYZ3ZeNRl1bg186fMk6qf7pINU/%0AAF0WjKDJiI68fvZS7uf995xjoe3IHEdxG1QA2knxbWfzKRwetATrTm44yrGDVXsXXKf04cyktWx1%0AGU/I8Rt0lIlvzaX4trvtdLa6TiDy+mM6ysS3LAzsa1Cnb8s81y8JbTdMIuF5NLubTeHowCXU6OyG%0A/Zi8OlTv4ELDL/pwduJadjQcT8ixG7T7450OHj9PQNNQl/0dvmZ3iy/QMtHHbVbOGLaltneOQxEN%0AKpBZ/8SFR7O21RS2D1lCvQLqn1ZS/bOqiPUPQOsv+2PmXIuNXl+zttVk0lPTaDCorUJ0KKt5yb5n%0Ac3r+OpGYJ4r36bLKl0pzXuq4fhIJ4dFsa545t+aXs1q3d8FtSh9OTlrLZpfMubWTjE9vrOOd4/hn%0A4Lu5VVldla5bp/Ps4l02NxzPrnZfoWVclVZLRipEh8pgh85SjNvcYgr7By2hdgG5ReMpfTg+aS0b%0AJR265cotTk7fyNq63tmHvAYVI/sa1O+j2LkVMtewen73P04s28630hpf/wLW+LpLa3xrOnzJ+q7f%0AYJxrjW/QpqkEXbjDD40/Zfenq2gps8ZXp20D2s8YyL7Ja1jqMJr9U9bSbvoA6no2LLb8ZZXjuY7r%0Aise84bwqpVyjqGz6cxdLfliDtZXFhxYlDx+tm0RsRDTrW05hp7TO1CifdaYWU/pwaPJa1kjrTL1k%0AYoXXt2PQ0NVmU9svWeP2KRH+QfT+7Ysc69+KxNzemj7SutLiRuM4v+EQQwpYV+oprSv92PFLfpbW%0Albxk1pWGb5rG1a2+LGwwhl+ldaX2MutKWbSb3BcNXa1S0cnC3ppB333CwWXbmN1oLKc3HGTkr1Oo%0Amo9O/ZeORV1Lg+Udp/F9t68xrWNJt6/e5Uldpw3EyqkW33b6kkUeE0lPS6PpoHalIjuUXS1RmjTa%0ANIW34TGcavw5l/stwqyANY0W+dyHexv6gqPWw3McAdKahmhQEQgqH5WyScXT0xMHBwecnJxwcnKi%0AUaNGDB48mCtXrpTa39yxYwe2trZs2LCh1P6GojFzssHUrganlmwnKTaRmCcRXNlwGBc5Bb3LEE8C%0Adp3hmd9jUpNSuPTrQTIyMqjT3gUlFWUa9G/NuZ/2Efs8mrev4zm9Yhd12jVEx0QfHRN9dE2rcWvv%0AOdKSU0l8Fcf9I1cxc6gJQMrbZPZ//guBp/whI4MXD0IJ/e8BxrbVS6yjXoNa6DpYc3/BVlJjE0kI%0ACufJ2oNUH5Y3oVA31OX+gj95tOIv+ddyrMnzfRdJS0giLSGJ53svoOtoXWIZc2PkbIOhfQ2uLN5O%0ASmwib4IiCFh3mPpD8trFbqgnD3aeIerGY9LepnBzTaZdanRwyXOukrISLRaN4PKi7aS9TUHbRJ8q%0AZtV4tPsc6cmpJL2K48nhqxg61iyxDsbONhjZ1+DSku0kxyby+kkEN9cfxn5wXh0chnhyb9cZIv0y%0Adbix9iCQQU1JB+dRnXiw5zwhp/xJS0rh3o4z7Ok1n/RUxe8MIQ+XgW14dOomj07eJC0phVv7LhB5%0ALxSnXnmb1aoY6WHb0Y2Ty3eQGBNHXOQrzv60lwb9PFBWVaFuOxdU1FQ4u2ovKYlJhN96wo3tJ3EZ%0A5AmAlr4O53/ez4Nj/5GRls6jkzeJuBdMjSb1CyWrueTTvku25fJpz7x6DWmH/67T2T598deDZGRA%0AXcmnG+by6VMrdlK3nQs6JvrvLqKkROdF3lzZcDjHteu2dyH48j3uH71GekoaD49fJ/CMP44939/g%0AV+Y65IOpvTWJr+J55HuDjPQMogOfE3zlPmYORfd5Rc21kDlGtg1ZyqMTN/J8topRVR6fusnZ73eT%0AlpxK9OPn3D98lRqNCzd+ikK1BjZUta9BwMJtpMYmEhcUwcN1h7EZmtdOGoZ6+C/czp0Vuwu8ZsMF%0AwwncckLhsmZh6myDsV0Nzkrz0qsnEVzfcBgnOfOS0xBPbu88Q7jfY9KSUri2NtMOtdrnnFubTe5N%0A8Pnb2buCAWjoaRPhH8S5pdtJSUgiLjyaO3+dpXoTW4Xp4j6gLfdP+nH/lB+pSSn47T9P+P0QXOTM%0ASzpGeth3dOPoih0kxMQSG/mKk6v20qhfa5RVVVBWVWbvjA38t+s06WnpvAp9wcPT/pjWs1KYvAVR%0ArYEN+vY1uLlwGynSWLq/7jC15YwlTUM9bi7czi05Y0lZTYWHm47iv3g7qQlJpMa/5eneC+gpIJco%0AjA5V7WvgL+MPD9YdplYB/nBbjg5Kkg4Bi7eTJukQvPcCVUtBB0XmGkZONXly5BpJr+JIT07l4V9n%0A0TbRR9u0GgBpSSns6zabN08Ut/NcWeUZ6nraRPoHcWlJ5riKD4/m3q6zWCjQn7OoKuWsdxdsy85Z%0Ag9YeosawvONI3VCXewu28mDFrvdeV6WKJvVnDeb2zD8ULrOxNI5k7eC//jB2cuxgn8sOfpIdrCU7%0AOI3qxEMZO9zfcYZ9kh20TfSpYlqNBzI5a9DhqxgpIGfNjZmTDSZSzE6WYva1DYfl3vBsKMXs51LM%0AvvLrQcjIoLYUK5JiEzi1aCuxz16SkpjEtY1HqGZjVqg8pCSYSP5xQcYufusP4yjHLo5DPLm76wwR%0Akl2urz1IBhnYyKklSpOy/N5jn0dzatFWEmPiePs6Hj+fE1QvQkN4fijSH2RRUlai5cIRXFqcWcMB%0ApCalsKf7bN6Uwo6eAK4D2/Dw1E0enrxJalIKAVL945xP/VO/oxsnlu8gISaO2MhXnPlpLw2l+gfg%0AddgLNvWbT8LL4jeeFBYjZxsM7GtwVSa+3Vp3GFs58a3+UE8eysQ3//fEt0dSfNOS4hsASkq0WOrN%0ArXWH81y/uBhKOvwn6RAbFMGdfHSwHerJo51neCHpcGtNpj9YdXBBVVsD8+Z23Fy5j7cv3pAUE8fV%0A+X9Sp29LlNVK54ZXFlk+fTJX/dMwH5/2l/Hpy7nqH019HbYPWcpjOfWPqoYaLsPacXzeFuIiYkiM%0AiePAZz9zee0/CtOhLOYlFQ01fHrO5fkNxd48Kst1mbSkFHZ3n81rBc9LWTnrpcWZOrwJisB/3WHs%0A8slZ7+88Q6RMzkpGAXOrzPqYqpY6V5fv4sbqA6Qnp/I2Opagw1cxUEAeXhnsIC+3uLH+MA755Bb3%0AcuUWFDW3UFKizRJvbqxX3NyahYsU43Kv8eUX42w7uuErs8YnG+PyW+NzldavzJ1siLofSpjfY8jI%0AIMzvMZH3QrPXw4tKWeZ4qUkp7CyFsVRc1NXV2bbhR2pYlq8mFVPnzFhxRmad6b8Nh3GWY5MGQzy5%0AJa0zpSalcGVt5hyVtc704OAVTszezNtXcZljc9cZtI2qom2oVyqyuw1oy4OTfjyQ1pVuSutKDfPx%0ABfuObvxbwLrSvhkbuC6zrvRAzrqSaX0rnD9qzvW/zpSKTk0HeHL3pB93JZ2uSzo16pW34U3HqCqO%0AHd05tGI78TGxvImM4diqPbj3a4OyqgpqGmo0H9aBvfN+53VEDPExsWz57Cd81x4oFdnLspYoLbLW%0ANO7J3IcLWnsQq3zuw91b8CcP87kPJ4tKFU1sZw3mzszfS0FqQUUjIyPj/8Xx/4lK2aQC8M033xAQ%0AEEBAQADnzp2jffv2jB07lpCQkFL5e7t27aJr167s2bOnVK5fGpg52fA69AVvZbYrD7/1BMM6FqhX%0A0cxzruzjJsjIIPLOU8wb1KKatSmaVavk2I41+vFzUt4mY+ZkQ2x4DOG3n9BwUFvUtDXQNtTDtrN7%0A9k3Wl4+e8fDf/4DMwGndwgErd1vuH75aYh2rOtuQGBJFqsw2bG8CgtCpa4lKLh1j7wQTeeS/fK8V%0AdcIPy4GtUa1aBVU9bcx7tyDqeN6FkpJi5GRDbOgLkl+/s8uLW0/Qr2OBWi6ZjZxseJHLLi/vPMW4%0AQa08163btxVpySkEHcxs1ooPj+HFrSfUH9IWVW0NNA31qNnFnWAF6GQs6ZAko0PUrSdUk6ODsZNN%0Ajq3eycjgxe2nmEg6mLvX4210LD12fM2o2+vovXd2npsSTWcMYNillYy69Sutl3qjqp1zt4OSYO5k%0Aw/NcWzqH3w7CQs53bGpvTUZaOpH33s0zz289QUNHC6PaFpg72hBxL4SM9HeBJvzWk+xrPT7tz9mf%0A9mW/p6SijI6JPrHhMYWS1czJhlehUbl8OggjOT5t7lQzj09H3HmKeYPa2T4t+/5LyafNnWyyX3Md%0A4klqUjK39p3PI0vuYPr2dTym9u9v8ChrHdpOH8inF37kC/91dFkyCjVp7ARfvouapjp23ZqirKaC%0AUV1LajS25ZGv33t1kKeTIuZagHuHrvBS5jFksrwKjuTQtPU5utB1zQ0LPX6Kgr6zDQkhUaTI+HiM%0AfxB6dSxQzaXT6zvBPD+a/9wKYObZgKp2VjxYc1DhsmZh4mTDm1zzUkTAEwzkzEumTjZE5rJD1O2n%0AmMn4vaFtdex6t+Dc0h05Ppv0JoFj09aTIPMLYF0LA+IUaAdLJxue5ZqXnt16QnXn2nnONbevSXpa%0AOuEy81KYNC8Z17bg9fNo/GR82MLRBodO7vj/czH7tarmhnhvmcHsm+uZdmYlDQvRcFZYDJxtiC/k%0AWHp1J5hn+Yyl9JQ0gradzr6OloUBdUa0J+TvSwqTNT+qFdEf8tMhIyWNJ2WkgyJzjeATftTu0Qwt%0AE31UtTSo168VL249IV56dMbtTf+SEpuoUPnLKs9IfpPAyanrSZTxZx0LA+JLYV6Vl7O+LiBnjSgg%0AZ5Wl1vhuxFx9yGsF3/iC/MeRPDsYybHDSzl26L7ja0beXkdPGTtk5az2Mjlrrc7uPC2FPNxUitlJ%0AhYjZpk42Oeqfd3lIpk7nvv2L4It3s9/WtTAg5W0yiaW0PXQWxnLiXX7+YeJkk+MRAln+YSoT7+p1%0Ab8qQE8v439319Nz6FXrWJgqXuSy/92Pf/J7jERu6FobERb0qsQ6K9AdZ6kk1XODBdz+4ufXbvyQr%0AeF6VRV798zyf+sdMqn8i8ql/AM6v/Ye05NQ8n83C1M6KUXvmMOPWBsYfW0btVk7Flt3QyYa4EsS3%0A6DtPMZL0DMkV3+r2a8XLW09IkHk0VP2hnqQlpfB474Viy5xHB2cb4kJy6vB/7J1nWJTHFoBfekcQ%0AEBUbNmyICHYUK9hr1Bh7j4kmdo2aRI1GscQSW4wtaqyJNZZEQeydKiqgYEFFpEmVfn/sgsuy9AWV%0AO+999smV/fj2HM6cMmfnm4nwfUI5BXWFibVl1tE+WTr4PcWkSc1sP8sk+W0CGvo6GFQ3z/qZw7qJ%0ADPLYwOc+m2g6dxAqSnhiu6ICn36dx/xH3qdl5z/+ecx/zK1roKaujlndKnx5+Rem3N1I1+Vjs55K%0ALw6lGZd8D14kLqz4cUie0uzL+JZQXDIrbGwtYH9MPrYmv03g4X73rLl0uZqVqDuwHY9PFL8OLyt2%0AKGhtYWZtmf2YXOlcWjbH1enVki9cXZjw4Hf6KKgtGklja4ASY2smleV7LuSf4wrT43sl1+MzrWNB%0A9Zb1UdVQo0rT2pjWrszji4qPHsmP0qzxfEq41igswwb2wUBf70OLkYOsXCHXZzLJpc+UI9/5vc8V%0AD45dI1a665xOeQPsx3fj+c2HxL1W/twTJL4g31d6de8JFnn0lWTrvZdyfSVvBX0lX5m+EkCfpWM5%0At+pQtv6oMqlibUnIveBsPwu5F0w1BTpZNKhOelo6rx4+y3attr4O5rUqY9HIEjV1dSpZVWX+pXUs%0AuvMbg5ZJdpMpCUpzLlFSGBayp5HX93Cy1PyqJ9G3A0qkpyEQCD48ZXaRiiw6OjqMGTOGChUqcOnS%0AJZKSkliyZAnt27fHxsaGoUOH8uDB+wljaGgokyZNokWLFtjZ2TFt2jSio3OfMPr7+xMYGMj8+fMJ%0ADQ3F0zN7w7Rjx45s3ryZTp068eOPPwLw8OFDRo4cib29PS1btmTJkiWkpLxfzbhr1y46d+6Mra0t%0A3bp147//in5eZW7oGOvnOKf3XbTk3zrlDbJfa5Tz2sToeHSNDdAx1pf8rvy93iZI7pORwdGJ66jj%0AZMfMB9v51mMTqupquLtk/2KvUb82zA7cxYCtU7m48jBBRSzaZdEob0BqdHa5UqLiAMmKzcJw79vN%0A6FpWpHPAdjoH7sCgYXX8Zil/5xxtY32S5WROkv5bW84uWsb6We/JXit/HSoq2HzdC68NJ9//LCOD%0A8xPWUd3JjtEB2xnuLbHLbbkvXIuqQ1IuY0teNkXXJkXHo20suU6/UnnqDWrHtSX72N3iW8LvP6P7%0Azumoa2sCEHo3kJDLfvzZbiZH+i6iYtPaOCpx+/e8xr48usYGvItNkLtWMt50yhso9LnE6DjJvVSy%0AbxsN0Om7IaQkJOH3T8EaI4rvn5tPG+Qii37+Po1kFX27aQM4+/2uHHI8cvWkRqsG1O1ih6qGGlWb%0A16NO56ZoG+U/oSxNHUI8Anly9R6b289gV/+FVLatTdclku18Y15GcOybjfRcOZ7vHu1m4vkV+B69%0Aiv+/d/LVoSA6FSXWFpbanZtSp7MtN7cqf+GHlrE+yXJyZsYtTfn4kw+q2ho0WToSz/l/kJ7HFxjF%0ARVvB3zY3O2gbKY5hstd1XjaGa6v/4p00p+SGeWNLmoxy4taG48URPxu6Rvo5vuRMiI5DV8HfXtdI%0AP9e4pCdzfY3m9VgSuJtJRxZx9/BF7hx0ByA+Iobw4FecWb6Ppc0m8e/Kg3y2ciI1WzVQii6axvqk%0A5DKWtAo5ljL57Mkuet/9lbTEZO7MynkWr7LRVKI/ZNL/yS563v2V1MRk7paADsqsNW4u2UdacgrD%0APDYwOnA7tfq0wq2EzywvzTpDFrPGlliPduLur8rz50w0yuuToqSaNRM1PW1qjHHi8bpj+V9cBIpr%0Ah3cydtCrVB6rQe24vmQfe1t8S8T9Z3TLtENGBv9OXEeNLnaM89/OKK9NqKircdOl+DWrPMXN2e+i%0A49FRkLO1DHXpvHAEt7eeJi2pZJ9g08nDLjnyXT52iQx8QYR/CH8NWMwfraeRGBlLnz2zlb4Lw4f6%0AuxtWMcVhxmdcV4JPK9MfslBRwfarXnhuPElpoqjOKMr8R1FdIk9MaCSRT8M4Om0Lq+y/wuPABb7Y%0AMROTmpWKJLt2LjkLctYVWrnkwkx73ZLmty88NjAycDs1+7Tigkx+0zY1pOmM/lybt7NIsuaGojo7%0Arxyt6Frt8gakJiQReuMhNtP7o21iiGY5XZrM6E96SipaRnqkJafy+nYAz87c5XDzbzk/YhW1BrTB%0AZmrfYutQuDmd4msV+bQ8mcdzWLZvzK6e37Nv8FKqtaxPu1kDiyO+RK4ykA8+VL2kTPLyaYU6FLA/%0A1kS+PyZF38KEcUG7GOzuwhuvx9xZnfduoAXWoSzYoYBxKbdrdeRqi78HLGa3tLboLVNb6Jga0nx6%0Af9znKze2ZqKjIMe9yyXH6eST4/Lr8b30DuK/n/5k2N65LHi0m5GHvufC6sO89AkqmuyfYI1X1tHJ%0ApXcEOeug3K6Vt92YCyv52msz5aqacfKrX0tAagm59ZX0cukrJRWg3qvRvB6LA3cz8cgiPGT6SgDN%0AvuhIRnoGHocvKlELeTkNCqyTnlFO/06Q6ZUZVZIcWV/PsQlres1j4+BF1GrZgO6zBpeI7GVhLqFZ%0A3qBEehrVxzjzqIR6GgKB4MPzf7FIJZO0tDTU1NRYs2YNt2/fZu/evdy8eZMGDRowceJEkpOTAfjq%0Aq68wMDDA1dWVf//9l7CwsKzFJYo4fPgwHTt2xMTEBGdnZ/76K+c2VadOnWLHjh0sXLiQxMRExo0b%0AR+vWrbl27RqHDx/m5s2bbN++HYDbt2+zevVqNm3ahIeHB+PHj2fmzJlERkbmuG9ehIWF4efnl+2V%0Ag5zfi+dKvpfmcoGapjqf7ZjBw1M3+aXReH5tNpmkmAR6r/8q23X3jl5lRd3RHBq5kjbf9KXJFzm3%0ANy8ShdAxL2y2fkt8QAiu9cfjWm8c0bcDsNs7W+HigmJTGLsU4NpqHW1Q01DjqczT26qa6jjvnEHw%0AqZvsqj+eP+0mkxyTQIdfv8rjToWgMH+WfK71P3KVN75PSIlL5NrS/eiYGFKpuWRb7iN9F/HggDvp%0AyalEPXrJ9Z8PUKdva1Q11YsueyHly3ZpPgZR9H5Ges7zFzvN/ZxGvVtxcOzqQjWv8vt8uauL/Hbn%0A74fhffgS4YEvcrz37OZDzn6/i47zhjDNYwv2I7vg+/dlhedMKvzYUtLhj34L8TrgTlpyKhGPXnJh%0A+QEa9WmNmqY6JrUr02ftJE7O+A2XuqP43XkuVs722I9yLoRsBReziJfmSt2u9vReN4mT07YotJFS%0AUFLsqz+1L1HewYRduqeU++WFsoZWoyHtQUWFe/vd87xFZfs69N87hyvLD/LsioIcXAwK4ycFufbJ%0ArYd8X3ckG/ssoFG35jhJJ97+F7zYNWoFr/yekpacis/J6/j9exv7gY5Fll2BgMq7F/BXjVGcaDqF%0A9ORUHA/MKZk8LY+SP+NIjVH8I9WhXUnpoKRao83PksV9+5p9w6564/Hf7073fXOUuquZYqGUd21e%0AdUYmFe3r0OvPOdxYdpAQJfvzezmVa+cqg9sR+zCEGL+nSr1vNpRoh4AjVwmX2uH60v1omxhSsXld%0AVDXV6bZjBo9P3WRHg/Hstp9McmwCndYrqWaVF1PJOVuvghFDDs7ntd9Trq4p/pddBUJJdrk4fxdX%0Al+4nKTqed1FxuM3ZjkEVUyqXwFGCpf13L1+rEl8cWoDf35fxPaikZrkS/QEkczhVDTWe5LMjXUlQ%0AKHsUI3Z5HHDn8FfriXz6mpR3ydzYfpZXfk8UHrtQcIGUc21raX470OwbdtcbT8B+d7rK5LcWPw4l%0A8NAlogMV7/JRLJSkw+Vvt5D2Lpl+l1bS89RiQq89IC0llfS0dBLDojnTdzHPzt4hIzWNcK8gfH49%0AQZ3B7Yotfn5yKQsVFRXUNNW5tPIw797GE/HoJbe2nqZezxZKun8hri3ANZ9yPoCC1UslgTLbA5B3%0AbI17EcG2mqM44DiLcjUr0mH9pEJ8ePHkKui1n4Id8rr24vxdXJOpLS7I1RYOPwzlwaFLRJVEbC2A%0AfDmvza/nlHuPr0arBnSaM5h9I1ewtO4odn++lLZf98HKya4w4sp9nnKuLc0ar8yj5Bi1o8MsNjaZ%0ARJjfU4b89X2JLkIrVA1XwL7Sj3VHsrnPAhp2a04XaV9Jz8SQztMHcmJByT9EVDid8n5PXVOd06sO%0AkvA2nrDHL3H//R9serQstoxFkqcI136IuYSyW1dVBjsS+/A5sSXZ0xAIBB+U/4tFKvHx8Wzfvp3I%0AyEgcHR3566+/mDhxIlWqVEFbW5upU6fy5s0bPDw8ePDgAX5+fsyaNQt9fX1MTU2ZMGECrq6uWYtY%0AZElOTubkyZP06dMHgD59+nDmzBkSErKvxGzbti3Vq1dHRUUFd3d3MjIymDhxIpqamlStWpWxY8dy%0A/LjkCS47OzuuXr1K3bp1UVFRoWfPniQlJREQEFAovQ8ePEj//v2zvWRJiIjJ2m0gEx1jfTLS03Oc%0AF50QGZPjKRAdY33iI2Kyrs1xLyM9EiJiqNGmIUZVzbi44hBJsYnEhUVzec0RrLo2Q7tc9p0VMtLS%0ACbkTgMee89iP6lIofRWRHBGDhtxqU43yBmSkp5McXvAzsfXqWmDq2Bj/xftIiYwlJSqOgCX7KNek%0AFoaN8j/CpDAkRsagLfe31JLaJVHOLu8iY9AyzrmaVv46y54teOaa/ZgSC4eGGFQz4/byQ6TEJpLw%0AOpq7q49g2a0ZWgXY8SJPHSJi0DbKroO2kWIdJPrmfCIs87qEN29JltkGMDUhiXeRceiaGSn87NiQ%0AcFTV1Yp8Zqd1Pwe+89+Z9UqIjEXXKOfq93gFZ6rHR8SgZaCDiur7ikxXasuE8LdSP5L3OQMSouLe%0Ab8OsokLv1ROp26UpuwYsIiLoVYFlT4iILaRPZ79W19hAzqfl9X7v01Xs6nBl3dFcZfHc58aWDjNZ%0AbT2eo1//ioauFrGh+S+0Ky0dFGxQu3UAACAASURBVBEd8iZr7NgMdOSldxAPT98iNSmFsIfPubv7%0AHE0+b5+vDjl1Uk6sLShNhnSg+4rxHP1ynVKOTVNEUkQsWrnEqaRCyGpQuxKWQzvg/eMeZYuYg8TI%0AnHFJJ5fYmqjADtrG+iSEx6BT3oDWMz7DLZ8nu2p2tqXvrlm4L9qL187i7YZm28+Bxf67sl5xkTFZ%0AsSUTXWMD4hXktfjIGLRziUtx4W+zXZuRkUHog2e4bzpO65FOucoTFfIGA3Pj4qiURVJELJpyumgW%0AYSzJk/gqEs8f92LW3ArjxjWKKWXeKMsf5El8FYn3j3sxLQEdlFVrqOtoYTW4HXdXHyH+VSQpcYl4%0Arj+Oup42VRyLflxDvvKXcp1RvbMtPf6YxdWFe/Etpj/nRnJELJrl5XyhvH6ha1ZZKvVqyesSbEi9%0AK4Qd3imwg2zNmpiHHaq0kdSst1wOkSytWe+sPkJNJdSs8iRE5PSNvHK2vE46xvrZrjOqVoFhR34k%0A5E4AJ6dsyLYdfElRXP/QUTCXyCQl/h1J0fHomSuuw4tKaf/dK9rU5Iu/fsBzrysXluxTig7K9IdM%0AavVowVPXwh81WVga93Nggf/OrFd8ZCw6xZj/ZNa98XJ1RkGJDgkvcp3xTkF+05aOpXcFyG9aMvmt%0A7uB2eMjkN6/1x9HQ08bC0ZpKbRpiblcHzzXKf6rzXURMrnVFDh0iFOvwTpo3El5G4jZmDfsbTuSI%0Aw0xeXvJFQ1ebhFyOrYt7/gYds3LF1kEZ85/c5myyxL+RjDHZI3nehrxBr4i9gGxyiXxQrL6MskiM%0AzOkP2nnUrIp0kPebmgr6Y/LEBL/mtsth6vRtnXMnlkJSJuyQhw7yf19FOmjn4dOytUWVNg2pZFeH%0A22uVF1ut+zkwz39n1iuhEDkuIY8eX7y0xyc/L5ft8dkN68SDs7cJvupHWlIKz+8EcO/EdZoMKtoD%0AH59ijVfWSYiMQUfeJoXNdwrmeomRsbgv2YdeBSNqdrRRiqxN+jmw0H9X1is+l75SXAH7SrnVe5l9%0ApYubjtNK2lfqNn8onn9f5rX/c5SJXb+2uPjvznrlplOsAp3iImPQMdCV82+JfWLDY4iV1hjvYt7v%0ADBIZ8gZ9k+LXSYr4lOcSmSjrezhZKvZqQdgHWLAvEAhKjzK7SGXJkiVYW1tjbW1N+/btuXjxIrt2%0A7UJXV5fY2Fhq1nx/Rpuenh4mJia8ePGCkJAQypUrh5mZWdb71apVIyUlhdevX+f4nHPnzqGqqoqD%0AgwMALVq0wNDQkDNnzmS7zsLCIuv/P3/+nIiIiCz5rK2tWbBgQdb909LS2LhxI46OjlhbW2NnJ1lh%0ArWiRTF4MHjyYI0eOZHvJEuobjGFl02zNg0o2NQkPfEFKQlK2a1/5BFPRukbWv1VUVajYsAYvvR4R%0A/SyMxOg4KlpbZr1vWrcKapoavPIJQkVVVbKKVWYppZrMLhetvupFr7XZn07ISM8gLTWtUPoq4q1X%0AEDoWptkSZLkmtYgLeEGanI55oaKmmu2/AKpaGsWWTxHh3sHoWZhmm4ib2dQkKuAFqXIyv/EOxlTm%0AiysVVRVMGtXgjeejbNdV62JLyEXfbD9TUVWV2ETWLlrK2X3kjU8w+ham2Zo6FWxqEhmoQAefYMzk%0AxpZZoxq8luoQFfgC0wbVst5X19VCu7w+sS/CMW1Yndbff5Htfsa1K5P6Lpn4Ip7Z6Xv0CsusRme9%0AXvoEUUlGPoDKNjV54fUox++G+j1BRUUF8wbvFy5VblyLxLfxhAe94qVPMOb1q2UbR5J7vT9T0fnH%0A4ZjVrcLO/ouIfv6mULK/8g3K4dOVbWryJhefriTjsyqqKpg3rMFLr8dZPi2rt5mMTzfq2wY903JM%0AvraOaZ5bGHtqKQDTPLfQoFdLDCqWp0HvVtk+z9LBmpC7gR+NDuYNq9NpwdBs9zOVjp2411GoqKmi%0AopZ9+beaZtF8XlmxtiBYdW+G46yB7Pt8KcGXS25nkijvIHQtTLN9oWrcpCYxhYytVXq3QsNAly5u%0Ay+nlt4VeflsA6PzfUup+1VOpMr/2CcZALi6Z29QkQoEdXvsEU0HODhUa1SDU6xGWHZugbazPgH3f%0A8aXXZr702oxBZRN6b5tG+0UjAKhkVwfnNV/yz6T1PPj7SrFl9zx6hR+sRmW9XvgGU7mRZbZrqjSu%0AyXMF4+Sl31NQUaFS/eoy176PS7b92zL+wIJsv5OenkG6dOej5kM7Yd0j+9OoZrUsiHwWVmy9ACIV%0AjKXy0rEkny/ywqBWJXrdWZ9twUvmE2wZKcWvJ/JCWf6gX6sSPXLRIV3JOiir1lBRU0VFVRVVmbyG%0Aigqq6iW7TXRp1RkAFe3q0GnNl/w3aT3+SvDn3FBWzZqJhrE+5VtYEa6E4zNzI0yBHcxsahKlwA5h%0ACuxg2qgGYTJ2MMnFDipqCuYSSqpZ5VGUsyvmkrNDFeRsc5mcrWOsz8C9c/A9dJHz3/9RKl9IQu75%0ALlKBDmEK8p1ZoxqEej5CQ18Hx6Wjsn1ZoW2sj46JATFKygGZlObf3biGOZ/tnIn70n3c3KS8ra+V%0A6Q+ZVO9iS8il7HO4ksDn6BWWWI3Oer30CaKy3PzHIp/5T0WZ+Y+FtM4oyGL7dlP6Ytk6+xGCZrUr%0AE1XEMaYov5na1CRaQX4LV5DfTOXym4pcflOR5rfa/dugY1aOwTfXMtRnM33PLgFgqM9mavYu3hO2%0AEYXQIcInGBO5sWRi/b4fUKVTE8rVrpz1fuV21sSFhJPwKpJKDg1p/E3vbPcrV8eCuJDwYskPhZv/%0AKPLpgs5/wh+9ICM9HfOG78dfuSpmxLyKKBEdPrV8UJr1Uonp4J1LbC1gzWoqo0Mm1RX0xyq3bsDg%0Aiyuz1RoZ0geJ0lOKdyRtWbCDohxXIY/aIjcd8qot3j4Lw0oaW0feWMtY780MPiOJrWO9N1OniLHV%0A9+gVfrYanfUqTI/vVRF6fBYyPT5VNbl5EsWrYT/FGq+sk2kT+XyXW5/JXEGf6ZXXIzT0tBl/5Rcq%0AyOSzjPQMVFQgTUm9AK+jV1hoNSrrlVtfKUShL+TdV2rSvy1j5fpKGTJ9Jdv+bbH/vAPzPH5jnsdv%0AtJ3YE+terZjn8VuxdLp79DJzrEZkvZ77BlFFTqdqjWvyTIFOL/yegIoKlWV0qta4Fglv43gT9JLX%0Aj16Qnp5O5QY1st4vX8WMaCXUGIr4lOcSmSjqaRgVu6dRr0R7GoJPj3Qy/i9e/0+U2UUqCxYswNfX%0AF19fX27fvs3u3buxsbHJc6GHiopKvu/Lc/jwYd6+fUuzZs2wtbWladOmhIWF8fff2bfuVFN736zX%0A0tKiTp06WfL5+vpy7949PDw8ANi4cSNnzpxh8+bNeHt74+VVtBWPFSpUoGHDhtlesrz2e8or7yDa%0Az/0cTX0dyteqRLNx3fDY6wrABNcVVLGXbBnpudeVRv0dqGxbC3VtTVpP7kNqcgqPXb3ISM/Aa98F%0AWk/ug0Gl8ugY6dN+ziD8z94mITyGF3cDSU5Iou30Aahra6JjpE/ryX14duMB797G8+zmQ+r3aIFV%0A92aoqKliWscC22GdeHTes0h6yxJ77wlvvR5Td8EQ1PR10KtdmRpfduf5rnMAOFxZjVFzq3zvEx/4%0AkvjHr6gzZxDqBjqo6WlTe9ZA4oNeEftQuauAI/ye8sY7iObzPkdDX4dytSphPb4bD/ZI7DLQfQXm%0AzSR2ebDHlToDHKjQtBZq2po0+aYP6ckp2Z4KMahqhraRPrFyCx5e3wkkNSEJuxkDUNPWRMtInyZT%0A+vDqxoMc5/gWlnC/p4R5B9HyO4kORrUqYTO+G35SHYZcWEFFqQ739rhiNcABc+nYspvSh7TkFJ66%0ASXTw2+tGrZ4tqNq+MeramrScM4jY5294dTuAxIgYGnzRAduveqGqqU45y4o0n/kZ9/ddUFrjx3P/%0ABSzbWlO7YxPUtDSwGeSIiWUlfI9eBcDK2Z6Rh78HIDEqjgenb9F+5kB0jPUxqFiett/2w/PABTLS%0A0nl0wYuk2ETaTumLurYmlZvUosng9tzdex6AKvZ1se7XhgOjV+Y417YgZPp0R6lPm9SqRPNx3bN8%0AeqLryiyfvrv3PNb9HahsWxt1bU3aTO5LWnIKj1w9yUjPwHOfG20m983y6Q5zBuN/9jbx4TGc/2kv%0Am9vPZFu3eWzrNo8Do1YCsK3bPALOeaCupUHvX76kTidbVNRUaTO5D5q6Wtw/eeOj0SEhPAbbIR1o%0ANakXaprqlLesiOOMgXjul4ydwPMeVGtej7pd7FBVV6N8zUrYDulAwL93imyX4sba/NAy0KHrktGc%0AmLqZsPvPCi1nYYi+95RIryCs532Our4OBrUrUWdid4L+kOjkdHklJgXYcjhw6xnOtprO+c7zsl4A%0AV4atJGi3q1JlfuP3lNfeQThI7WBcqxJ247vhI41LI91WUFkal7z3uFK/vwMVpXZoLo1LQa5eBPxz%0Akx1tprO36/ysV/zrKM7N2cb1X/5CRU2VLivGcWXZAZ6V0EKh2/vdqNPWGqsOTVDX0sBuoCOmlhXx%0APCb5Ar2Bsz0TDv0AQEJULPfO3MJp5iB0jQ0wrFiejt/05/aBC6SnpfPk1kOq2NSi9Shn1DTVMbIw%0Apd2Enjw4L6lJ1DU16L1oFBbWlqiqq2HTuxVWHZpw80/l2Cf63lOivIKwkRlLVhO780g6lrpdXolp%0AAcZSXHAoKbEJNF0yAg1DXdT1tGk8bzCxwaHElNSRVzI6yPtD3YndeSzVwbmA/pCpQxMZHaznDSau%0ABHRQVq2REpfIy2v3sf2mDzqmhqhpa9Bkci/SU9N4df2hUmWWpbTqDBU1VdqvGMeNZQd4XsJHksXc%0Ae0K012PqLZCMI73alan5ZXeeSmtWxyurMC5AzZqJYQNJwzzhack1mjPHUYtc7DBYxg7397hSd4AD%0AFaR2aJqPHVpI7RB6O4DQO4GkJCTRbIZkLqFlpI/tlD68VELNKk+Y31NCvYNwlMvZXtKcPdZ1BRbS%0AnO2115WG/R2oJNWp1eT3uQKg3ZzBvPJ6zLX1pXt+dqZ/tJbaxbhWJZqM74av1C7DLqygktQuvntc%0AqSfjH/ZSuzxxk/h3RdvatFs8Ai0jPbTK6dJ+6WjCHzzn1d2CLZ4tKKX5d+/80yi897tz76/LStVB%0Amf4A7+dwMYVctK4MPPZfoGZba+p0lNQZttL5j490/lPP2Z7R0vlPQlQc90/fouPMgega62NYsTyO%0A3/bDQ1pn5IeOkT49fhqNSc1KqGtp0Gp8d8rXMMe7iPaJ8HtKuHcQzWTyWyOZ/DZALr/VHuCAmTS/%0A2XwjscNzmfzW5Js+aEvzm83kXmSkphF6/SE3F+/lcLtZHHWez1Hn+fw7QjIfOuo8n6f/eRRJ9kwi%0A/Z4S4R2EnYwODSd0w19aG/e7uIIKUh38d7tS+7P3OjSW6hAi9YcaPZvT8ueRaOjroF/NDNvZn+H3%0A22kAkt/GYzOtPzX7t0FFXQ2TxpY0mtidh0qowRXNf5qP64an1KfHy8x/PIox/0kIjyHgv7s4zh6E%0Anlk5ylU1o9m4bvgeulRsHcpSPijpeqkkka9ZjWpVovH4btyX6jDIXUFsbSrRwVbqD4r6Y/KxNdw3%0AGE0DHVrO/xx1bU20yxtgN70/r248JDk2sVg6lAU7ZOrQSkaHJuO7cU+qw1CZ2uJePrWFuVxt4Sit%0ALULvPuLK4r3sbTeLA87zOeA8n5PS2HrAeT7BxYytmcjmODUtDZrI5TgrZ3tGyfT47p++RQeZHl87%0ABT2+dtIen4Vcj8//nAf1uzWnqn1dVNRUqdy4Jg17tORhEfpK8GnWeGWdzFzRViZX2I3vhpfUJqPd%0AVmAhtYnXHlcayOSKljJ9ppT4d0Q+foXj/CHoVTBCTUuDNtMHkJqcyss7JePft/e7UVuur2RiWREv%0Amb7SeJm+kt+ZW3SW6yvdkdZ7T6V9pVYyfaW2E3ryUNpXcmk5mfXOc9jQ/Ts2dP+OW3+68vCcBxu6%0Af6dUnW7sd8WqbWPqd7BFXUuD5gPbY2ZZibvHJHWltXMzJh9aCEB8VCw+Z27SfeZg9IwNKFexPE7f%0A9OemVKe48Lfc++8OPeYMwcCsHOWrmOE4tge3D7srVeZMysJc4n1PY0hWT8Pyy+48k/Y02l1ZXaie%0AhkEp9DQEAsGHp2QeQfuIMTExQU9Pj6CgIOrVk5yz+PbtWyIiIqhWrRqampq8ffuW8PBwTE1NAQgK%0ACkJLSwtzc/Ns93r+/Dk3btxgy5YtWFq+X6X54sULRo8eTXBwcLafZ1KtWjWeP39OfHw8enqSLaqj%0AoqLQ0NBAX18fX19fOnXqRIMGkieKfHxKbrXg0Unr6bZ8DN/c2UBSbCKef7rhsVtSTJvUroymnjYA%0AQRd9cF9xiL4bp6BnYsgrn2AOjVpFalIKAJd++QtNfW3Gnv0ZVTU1Hrl58q/0KITE6DgODneh44Iv%0AmHzrV9KSUnh24wHHpe+/uBvIsSkbcJw1kN5rJhEfHsP9E9e5tuG4UnT0HLuGRqvG09F3C6lxiTz/%0A4zzPpFu169exQF2qY81p/ag1tV/WYqQ2bi5kZGTweO1RgtYc5e4Xy6m3eDjtbqwDFXjr+RiPYStK%0A5Alt14nrcXAZwzDPDSTHJvJgrxv3/5DYxah2ZTSkMoe4+3B7+SE6bZ6Ctokh4d7BnB2xirR3KVn3%0AytyuNyEsOttnJEXHcWaoCy2+/4Khd34lLTmFV9cf4DYv7yMsCsq/E9fT3mUMozw2kBKbiN9eN+5J%0AdTCW0eG5uw83XA7htHkKOiaGhPkEc2rkex2enPPg6k/7aL98jOR97yD+GbmKjLR04kOjODVqFa3m%0ADsZuSm/SklPx/+syN1ccVooOAG8CQjj27Uacvh9GOQtTwh+94MCYVVlbC2sZ6FK+RsWs60/N2073%0ApWOYcmUt6alp3Dt+jQsrDwGQlpzKgTGr6P7zGNpM6kVceAwXVhzkkbSIbDLIES0DXb65ui6bDE9v%0A+bNv+PICyfv3pHV0Xz6WqXc2khSbiMefrtzdLSkGTeV8+sKKg/SX+vRLnyAOjlqZ5dMXf/kLTX0d%0Axp9dhqqaGoFunpydLzk79F1MAu9ktphVVZesd8w8zifq6WtOzf4dp0Uj6WdqyCvfYPaPcCElsWCr%0ApktDh9jXURwcvYqOcwfTZnIf0pJT8fn7Mu5SWz278YAT07fQbsZn9Fn3FQmRMfiduMHVjUWLS8qK%0AtZ/vmUPV5laoqKmipqHOLH+JPgeGu1DOwhRdE0M++31ajs9faTWmSHLnxY3x62i6ciw9fTaSGptI%0A0G5XHksnHoa1K2fF1npT+1L/2z5ZT6V1Pr8MMjJ4sO44D9ceIzUuZ9PvXVi0wp8Xl3++XE/n5WOY%0AcFcSW33+dMNbaofytSujoSuR+elFH666HKLHpinomhjy2ieYYyNXkSa1Q5zc0VXpaekkRsSS9DYB%0Ai+ZWmNSxoP3C4bRfODzbdbs6zCL2RfGfungdEMLBbzfS8/vhGFmYEvboBX+MXUWcNC5pG+hiavk+%0ALh2dt41+S8cy+/Ja0lLT8D5+jf9WHQQkR/fsHOlCz++H0/W7ISRGx/PA1YMzyyTHH1zbeRYtPW2+%0A2PQtBhWMiHr+hr0TfuHlveBi65HJ1fHrsF85lj4+G0mJTeTxblceKRhLDab2pYHMWHKWjqX7645z%0Af+0xLg1fRdOfRtDL41fSk1KI8HzM5RGrlL4LiSKuj1+H3cqx9JL6w+Nc/KG+nD90kfGHB2uPcWX4%0AKpr8NIKeHpJ6KdLzMVdGrPqoaw23rzbQ4oeh9P/3Z9S0NIh8+Iyzw1eSFB0HwOhHkjilqiGZdox2%0AluwQuLN28eJSadQZlZpbUb6uBQ6LhuOwKLs/72s/izgl+LMsHmPXYr1qHJ19N5MSl8izP87zdKdk%0AHMnWrLWn9aP21L5Z46it23LIyODR2mM8WiM5ik+rghGp8e+K9MRSYfhv4nocXcYwQmqH+3vd8MvF%0ADjddDtFFaoc3PsGclrHD03MeXP9pH+1k7HBaaoek6DhODXOh1YIvGH5bUrO+vPGA80qqWeU5Nmk9%0AzsvH8LU0Z3v/6YangpwdfNGHSysO0WejJFe88gnmL5mcbT3IkYy0dOr622e7/9m527kv/SKkpDg9%0AcT0dXcYw1kPi3/f2uuGrwC7P3H245nKIbjL+cULGLqfGraHdwmEMv7gKNS0NQq7c4+SoVe+PqVQi%0ApfF3f37jAZbtrKnaoh7NxnXN9v6h4S6E3PIvlg7K8gcAXekcLlFuDgcwLjB7XB3nJImr2+oop94L%0ACwjhyLcb6Sqd/7x59IJ9Y7LXGSYy85+T87bTc+kYvpXOf3yPX8NNWlOXszBlipvkS0Y1TXWqNbOi%0A5ZiuRL8IZ0PHWbiukNQjI/fNQ8dYnzcBIfzxxc/EFOCY0NzIzG9fSPPbw71uPJDJb5mx9IW7D3eW%0AH6KjTH77Tya/XZDmt34y+e1fmfyW/FZmPiR9Uj7hVdHlluXChPW0dhnDYC/JWPLf48ZDqQ7lZMbS%0AC3cf7i4/hOMWyVgK9w7m/PD3OtxevA+HtRMZdHc9qQlJPNztyoMdkl5IhO8TLk7aQJPp/Wi9YgzJ%0AbxN4sPM/7v9+Vik6HJu0nq7LxzBF6tNecvMfDRmfvij16cz5z2EZnx4sN/+ZKZ3/HBzuwvNb/pye%0A9TvOS0Yz4cIqMtLT8T7oznUl7ZJUWvlgnNtKDC1MUFVXQ0VVhelSHbd1nEVMMWuN0qiXACbIxSVL%0AaVzaqoS4dG7ietq5jGG4Z/6x9dbyQ3TOjK3ewZwZUbDYmhybyKkvltPmp5GM8N1Mavw7Xly9z8VZ%0A24otP5QNO5yZuJ4OLmMYI60t/PKoLa67HKKrjA4nZXQ4PW4NbRcOY5hMbfGPtLZIeptA0tucvab4%0AYuQEed4EhHBUpsf35tEL9sv0+LQV9Ph6LB3DNwpyXFpyKvvHrKKHTI/PbcVBAqU9Pp+/L6NtqEuv%0AFeMxrFSe2NAorm4+gffhoi+kK60ab5LcWKopHUublVRrFJamHSQ7f6VKd13P/LfHhRMfRB5ZTny5%0AHqflY5gk7TN5/+mGl2y+k/aZnlz04bLLIXpJ+0yhPsEcGfk+V5z6djMdfhzKaFcXVFRUCHvwjCMj%0AV5IYFVcicocFhHDo2410l+kr7ZHpK2kZ6GIi01c6Nm8bfZaOZaa0r+Rz/BrnZPpKf4x0ofv3w3GW%0A9pUeunpwVtpXkq/rkuISSXmXVKx6TxGhASHs/fZX+nw/gvIWpoQ+CmHb2BVZR/fI98oOz/udz5aO%0AY/7l9aSnpuFx/CqnVx3Iev/A7C18tmQs37mtIT09nZsH3Tm/STnfVymitOYSJUnm93CdpN/DSXoa%0A77+HU5PqUGtaP2pP7ZfV03Bwc5H2NI7yuJR7GgKB4MOikpFRAh2mD0zHjh0ZP348Q4YMUfj+Dz/8%0AgI+PD1u2bMHQ0JBly5Zx8+ZNzpw5g6qqKj169MDGxobvv/+e2NhYvv76a+rUqcOyZcs4cuQIq1ev%0A5urVq6xduxY3NzdOnMhZEA0YMIBWrVoxc+bMHPKkpKTg7OyMg4MDs2fPJjExkRkzZlCzZk0WLlzI%0ADz/8QGBgIDt27ODFixesX7+ea9euMWfOHAYOHFisv82y6sOK9fsfGtt3xdtm82PgucanvzYsJeem%0AQp8cEaqffugrs1thfWKo8uk7RJ3kT98fnmt8+nYIU83/ieOPnSZJn74dykJsjVb7tO1QFuqM6skl%0AvziqpHmuWbLHNpUGMWXAoXU+/dRAYhmwg2EZsENoGZj/VE379BOE2qdvBkI//ZZGmaj39MtAXCoL%0A/lAGwhJlYCgRWQZynHH6pz+YvvRc/KFFKBbrmv7woUUoNlFloK+UWAaiUt20T79Yqpb86X8PB9D9%0A9YH8LxJ8MjSv7PihRSgVbr28+KFFKDXKwrys0MydO5f69eszcOBAOnTowJs3b9i5cydqamqoqKiw%0AadMmwsLCaN++PYMGDcLGxoYffshepKSnp3P06FH69++v8DMGDBjAsWPHSEvL2aDW0NBg06ZNBAUF%0A0aZNG/r27UuNGjWYM2cOABMnTiQtLY2WLVsyd+5cpkyZQr9+/ViyZAmurso9/kAgEAgEAoFAIBAI%0ABAKBQCAQCAQCgUAgEAgEgo+RjP+T//0/USZ3UhHkjthJ5cMjdlL5OBA7qQiUhdhJ5eNA7KTycSB2%0AUvk4EDupfHjETiofB2InlY8DsZPKx4HYSeXjoCzsHCF2Uvk4EDupfByUgbBUBvYsEDupfCyInVQ+%0APGInlY8DsZPKx4PYSaVs0axyuw8tQqlw+2XRjwb81CgL8zKBQCAQCAQCgUAgEAgEAoFAIBAIBAKB%0AQCAQCAQCwUeOWKQiEAgEAoFAIBAIBAKBQCAQCAQCgUAgEAgEAoFAIChxxCIVgUAgEAgEAoFAIBAI%0ABAKBQCAQCAQCgUAgEAgEAkGJ8+kfjiYQCAQCgUAgEAgEAoFAIBAIBAKBQCAQCAQCgaDMkZGR8aFF%0AECgZsZOKQCAQCAQCgUAgEAgEAoFAIBAIBAKBQCAQCAQCgaDEEYtUBAKBQCAQCAQCgUAgEAgEAoFA%0AIBAIBAKBQCAQCAQljlikIhAIBAKBQCAQCAQCgUAgEAgEAoFAIBAIBAKBQCAocdQ/tAACgUAgEAgE%0AAoFAIBAIBAKBQCAQCAQCgUAgEAgE8qST8aFFECgZsUjl/4yUT9yJb2urfWgRio3+p20CAMJV0z+0%0ACMWmatqnv5HUU7VP3w46GSofWoRik6Dy6dvBX/PTtwOfeH4D+PQzHPhpfWgJBAC6n7g7fOr1KkCE%0A9qdfZySVgfymWRbqjE9/KKHxoQVQAlGqn/5YqpD+6esQVQb8IUnl089xaR9aACUQXwZyXIzap+/T%0AZSFPp376KqBbBuzw6WsAyWVAiXVNf/jQIhSLbz0Wf2gRis0yu+8/tAjFRrcMdMdeqn369V5oGfge%0ADqD7hxZAIBDkSRmY4gsEIHnbHQAAIABJREFUAoFAIBAIBAKBQCAQCAQCgUAgEAgEAoFAIBAIPnbE%0AIhWBQCAQCAQCgUAgEAgEAoFAIBAIBAKBQCAQCAQCQYkjFqkIBAKBQCAQCAQCgUAgEAgEAoFAIBAI%0ABAKBQCAQCEoc9Q8tgEAgEAgEAoFAIBAIBAKBQCAQCAQCgUAgEAgEAoE8GRkZH1oEgZIRO6kIBAKB%0AQCAQCAQCgUAgEAgEAoFAIBAIBAKBQCAQCEocsUhFIBAIBAKBQCAQCAQCgUAgEAgEAoFAIBAIBAKB%0AQFDiiEUqAoFAIBAIBAKBQCAQCAQCgUAgEAgEAoFAIBAIBIISR/1DCyAQCAQCgUAgEAgEAoFAIBAI%0ABAKBQCAQCAQCgUAgTzoZH1oEgZIRO6kIBAKBQCAQCAQCgUAgEAgEAoFAIBAIBAKBQCAQCEocsZNK%0APixYsIDk5GRWrFjxQeWYOXMmAKtWrSqR+zfo2ZK2k/tgVNWMiOBQ3FwOEnTZV+G12uX06LF0DNVb%0A1icjI51ANy/O/vAHqUkpAJg3qE7XH4dj3qA68REx3P3TlRu/nwag5/JxNO7XJtv9VNXV8DlyhROz%0AtvKV20qMLEyzva+mqc7xmVvx+ftyDpkdpDJHFkDm7jIyP1Igs7OMzB4yMuf7WSoqtJ3SF5tB7dA1%0ANuBNQAjnf97P89v+Wb9ft3NTOn33OeWqmBEdHMqlJft4dvlervYwsDCh45LRVGpai5T4JPxPXufK%0A8kOQkXOlYJPRTtiM6IJeBSPCHz7DfeEewnyfAKBVTo/2C4dRo70NqupqhD98zqUl+3jtHQSAWcPq%0AtFvwBRUa1SAtKYVnV/y4uHgviZGxucpWWKx7tqT9130xrmpGeHAo/604wKNc7KRTTo/eS8dQs0UD%0AMjLS8Xfz4uSPu7LsZNmqAU6zB2NepwpJcYn4u3lxeulekuPfAZKx5DR7MG3GdWf36BUEXvQpluz6%0AFia0XToac6kdHp24zs1c7NBotBONRnZBt4IREQ+ecXXhHsKldgCo3qUpLb8bjEFVM94Gh3L9p32E%0ASMeAqXUNWs0fgqm1JakJ7/DZdhbv307n+IziYN2zJR2+7kt5qR3+XXGAwDzs0HfpGCxl7HBCxg41%0AWzXAWWqHd1I7nJKxQyaaulpMO7eSx9f9+Gvmb0rVB5QbtwCs+znQfcko7uw+h6vLQaXLq4jS9I/C%0AYmhhSrclo6hsW5uU+CT8Tl7ngstBhePffpQz9iM6o1/BmLCHz/hv4W5C7z0BQE1LA6cfhlO7ky3q%0AWho8vfGAM99tJzE6DoAK9avR+fuhVLKuSWpSCs9uPOC/RbuJf/MWAE19HZwXjcDKuRnp6ek8PHWT%0A/xbuzma7D62DLJ2/H0aLcd1YWn1o1s8a9G5F6696Y1y9Am9Dwjm3eC/Budi5oDSSGzvnCjB2ZH36%0AH5mxY16vKt0XDKdyY0uS49/hd+YW/y7bR1pKWrb7qKio8OXxn0hOeMf2z5cUS/5MHdp93QdjqQ+f%0AW3GQx3no0HPpGCxbSHw4wM2LUz9m92Gbfg70/GkUt/ac45yMD6uoqNB+an+aDGiLrrEBUc/CuLTx%0AOPf+ufHRyG9erypdFwyT2iCJ+2du8t+y/dls0GZ8dzrNGszpRbu586drsWQHMLQwwWnJaCxsa5Ec%0An8SDk9dxd1Gc4+xGOdF0RBf0KxgR9vAZ5xfu4bXUPwCMqpvTZ8PXGFQsz4Zmk7P9rqq6Gh2++5xG%0AAxxQVVcn+LIvZ+du593b+CLJXZr1n93wzrQY0xWDisbEhUVLatqtkvfVtTToPP8LrJzs0dLXIfzR%0ACy6sPETwVb+PSod6Xe1p921/jKubExsayfWtp/E8cCHH5xiYGzPJbSU3fj/NpbVH8tVBntKMSQ27%0At6DDlH6Ur16BhMhYfP65zvmVh0hPSy+UzB/L/EeWio1qMO74Yk7O2Yb3X5cKpQ9Aw54taSejk6tL%0A3nGpx9Ix1JDR6bRcbdS4nwM9lozi9u5znM+lNjIwN2ay20qu/34a90KMndLM0TXbWdPrl0k8vX6f%0AY1M2ZLu33fDONJPxc48/Xbm5tWB1uKGFCc4ycfR+HnHUXkEcldWh8w/DsnR4duMBZ7/bQWJ0HFWb%0AW/H5njnZb6aigrqWBsuqDwOgXo8WtJnSB6NqEp/wO3qVS7/8rVCO/NC3MMFRZv4TeOI6N3KZ/1hL%0A5z960vnPlYV7eCMz/6nRpSmtZOY/V2XmP/oWJjgsHE7lFlakp6bzzN2bKwv3khyTUGiZ5TG0MKGz%0AzFz64cnrXMpFB9vRTthK59JvHj7jwsI9vJbqoK6lQdu5g6nbvTkaulqE+gThvuhPwgNCABh/dQ36%0A5sZkpL+PPU8u3+PY2F+KIPPH4Q+ZaOhqMfH8Cp5cu88/hZzHlVZsBdCvYESPpWOwdGhIcnwSXocu%0A4rZSYuvC9Jbyo3HPlnT8uh/lq5rxJvgVZ/OZS/dbOjZrzvbQzZPjMjlOluG/Tadywxq4OHyT9bOW%0Aw7rgMKYb5SoaExMWzc0/z3Pp91OFklcRpZWn20/ui+OUvtnup6qqytM7/uwYsrRQMpfmWGo+2hn7%0A4Z0pV9mEsIAQTs/bwSuZWjezp2dURVK7nVvyJ0FXcu/p5UZpzX9U1dVoP6Uvjfs5oG9qSIjXY47P%0A+Z2o528KLXMmpTV3qN66AY6zB2FS24KkuEQCz93lwtL9pL5LzlfGctJYamFbOysvu+YSS5uNcqaZ%0ANJa+fviMf+ViqfMPw6kjE0tPycTS/D6nfvfmtP2mH8bVK5AQGcf9k9dxW3mIjLR02k3tT9tv+pGe%0AkppNnvVtviXjTf69WAMFOe5yHjmuiUy/2E2mX6wt7RdbyvSLLy7ZR6i0X2xgYUKHH4dTRZqng929%0AcV+0lyQl5GlZlJWztcvp0UFGnzdy+nwsXL15l+9+WkXzpo1Ztfi7Uv/8jyVH9141kcb92pCe+r7f%0AkZqUworGE/KUvyz3+GQp7V6TMijNeaimrhY9fx5D434ObOg4k/DHr5Sqi0AgKF3+b3dS6dixI02a%0ANCE+PmeDfNeuXVhZWXHkyBGWLFlSrAUqt2/fpn79+rx6pThYOjk5sWGD4sZAaWHeoDp9V0/E1eUA%0Aq5pO4sa20wzaOhWDiuUVXt/LZRwaulps7jKb33sswKy2BZ2+GwJIGjlDdswk+Np91jSfzN+Tf8Xh%0Aq97U62oPwD9zt/Gz1eis17IGYwl//JL7p24CsKnjrGzvb+o8m/iIWB5f9M4hc5/VE3FzOcBqqcwD%0A85C5p1TmLV1ms63HAkzlZP58x0yeXLvP2uaTOTL5V9rIyJzfZ7Uc140mg9tzcPQqVtt+yeOLPgz6%0AfRqa+jpZv9979UT+W7yXlY0n4Ln9LK2m9UdVXS1Xm/TaOpX415HscJjO318so7azPU3Hds1xXc3O%0AtrSaPoB/p23ht6ZfEXTek747Z6KuowWA06rxaBno8keH2Wy1n8xrn2D67pyBqroaKmqq9N01k1DP%0Ax2y1+5rdneeia2pIx6WjcpWrsFRqUJ0Bq7/kX5cD/Gz3JVe3nWbob9MwzMVOfZePR1NHi3VOs9nY%0Acz5mtSvjPFdiJwMzI0bsmMXtfW4ssRnPb58tpHqzunSe/hkAGjpaTPjrR3SNDVBVVU5oc946lfjQ%0ASPa1mc4/Q5Zh2dWexuNy2qF6Z1uaTR+A29Qt/NH0K56e96SbjB1MGlSjwy8TuLb4T3Y2mojP9rPY%0AT5eMAS0jPXrsmc1rz8fssZvMP0NdaDiiMzV7NFeKDiCxw0CpHZbYfcmVbacZlocd+kvtsNZpNhuk%0AdugmY4eRO2Zxa58bi23Gs0Vqhy5SO8jSedpnaBnoKE0PWZQZtwC6/TSK5qOcePsyokTkVURp+kdR%0A+Oy3qcSGRrGp7TT+HPozVs72NFcQh+p0sqXd9AGcmL6FtXaTCDzvweCdM9GQjv/2swZR0boGu/r9%0AyOb2M1BRgZ6rJBNPNU11huyZy7MbD1hrN4nfneagZ2pItyWjs+7fc8V4NHS02Ogwld+d5lKuihn1%0AuhfMP0pDB1nMG1THeoBDtp9VbV6P3r98yeU1f7O68QQuuByk/6ZvMKxsUiAdFFFROnb+cznAMrsv%0AubbtNF/kM3Y0dLRY7zSbTXJjR1NXi1G75/Lc6xHL7Sexc9gy6nexo+3EXjnu02JEF8rXMC+y3PI6%0A9Fs9kXMuB3Cxm8S1bacZ8tvUXHXovXwcmjpabHCazZaeEh92mvveh3ssHkWLkYp92H5oJ+wGt2f3%0ACBd+th7H+ZWHGLBmEub1qn4U8mvqajFi9xxCvB6xwv4r/hj2M/W62OEgY4NhO2Zi2bphkRd2KKL/%0Ab1OJC41kS9vpHBi6jLrO9jRT4B+1O9nSdvoA/pm+hV/tvuLReU8GyvhH9dYNGHpoPm9DwhV+juPs%0AQVRsXJPtzvPY0nYa6alp2AzpUCSZS7P+s3Kyo/2Mzzg2dRMuDcZxYuZW2s8YSN0udhK9pn9GtWZW%0A7Oj7IyttJuD91yUGbZuOronhR6NDZZua9F33Ne6//M0K6/H899Neuv00iqr2dXN8jvOiEWQUcpFH%0AJqUZkyo3spTmzv381HAsu8espOkAR1qMcCqUzB/T/CcLFRV6LB1T5MWlmXHpvMsBVjadxPVtpxm8%0ANfe41MtlHJq6WmzqMput0rHVRaY26v7TKFoUoDbqVsSxU1o5uuXEnjgtHEHUk9Ac967rZEe7GZ9x%0AYuomVjYYxz8zt+Io4+f50f+3qcSGRrK57XT2D12GVR5x1EEaR9criKOOswZSydqS3f0W8lv7maAC%0APaQ6PL/lz0qrMdleV9Yd5f5JyUJLM6sq9F43iYsrDvFLo/EcHLGCxoPa0XR4pwLpIE/XrZLcsLfN%0AdE4MWUbNrvbY5DH/cZ26hZ1Nv+LJeU+6y81/Ov4ygSuL/2R7o4l4bz9L8+nv58A9ds4gKSaB3S2n%0Acrj795SvW4XWC74okszy9N46ldjXkfzuMJ1D0rm0XS5z6TbTB3B62hY2S+fS/WTs0m7eECyaW7Gv%0A3yJ+a/4NMSER9Pl9arZ7/DXMhbV1x2S9irJABT4Of5Cl3fTP0NIv/DyuNGMrwOCt04gOecMv9l/z%0Ax+CfsGzTkBqt6gMF7y3lR6UG1Rm0ehJnXPaz2G4il7edZsRv0ymXi04DpHO2X5xmsb7nfCrUtqD7%0A3Jxju15HW2q1apDtZw2c7HGaMZAD0zbyQ8MxHJ61BacZg2hQwJiUG6WZp903HGOR1ahsr6Dr97kn%0An/PyoTTHknU/BzrMGMg/c7axovEEPPdfYMjOWWjoamXJ0kfa01vReAI3d5zFcfqAPHt6iijN+U/b%0ASb1oMqAd+yeuYbntlzy77c8Xv89ARUWlUDLLUhpzB53yBgzYNh3fvy6z1mYie/oupKp9XdpOH1Ag%0AGQdKY+kGmVjaIpdY6jh9AMemb+EXaSz9XEbGDrMGUcm6Bjv7/cjG9jNABXrLxNK8Pqdioxr0+eVL%0AXJcfwKXBOA6MXknjz9rRbESXrN/3PXKFZVajs73iw2MKpGOfrVOJex3JNofpHM4nx7WePoAz07aw%0ApelXPJbmuMw87SztF+/sMJst9pMJ9Qmmn7RfDNBvhyRP/95qKnt7fI9p3So4zldOnpZFWTk7U58d%0AHWazWdr/7i+jz8fAjj8Ps2zNZqpXrfxBPv9jytEAl389li1P57dABcpuj0+W0u41KVPm0piHGlQw%0AYsI/Swr9gIpAIPh4+b9dpAKgq6vL+fPnc/z85MmTlC+vOIgWlmbNmlGtWjWOHTuW4727d+/y/Plz%0APvus6F8iKgPbz9sT6O7NowvepCWlcO/YNcIehuR44g9Az9QQKyd73FYcJDEqjriwaC6tP0qTge1Q%0AVVejTidb1DTUuPzrUVISkwi99wTPAxdoOqSjws9uObYrb1+E88hdcaOg68IRXP/9VI5i3fbz9jxS%0AILN1HjJfkJH58vqj2OQjs61U5vw+Kz0tnfNL/+RN4AvSklO5vvUUusYGVLCqAkieyPA9epXHF31I%0AS0rB79AlDvZfnG21sCzmjS0xq1+Ny8sOkBybSPST13hsO4P1Fzm/0LEe2hG/Q5cI9XpMWlIKd7ac%0AIiMjg5qdbQEIPHWLCz/s5l10HGlJKdw/fAld03LomBiiV8EIfXNjHhy5QlpyKu+i43h09jYVGtZQ%0AKFdRsB/cgYALXgS4e5GalIL38auE+j+nSS52auBkz38rD5IQFUtsWDQXfj2K3UBHVNXVUFVX5dh3%0A2/A4fJH0tHSiQ8IJuOiDeV3Jl4yaelrcPeTOkVnK2bHDrLElJg2qcUNqh7dPXuPz+xnqK7BDg6Ed%0AeXj4EmFej0l7l4LXllNABtW7SOxgPbYrgUeu8txdMgb8D17iWD/JGDBvWgcNPW1urzxM6rtkogJe%0A4P3baeoPaa8UPQCaDe6A/wUv/KV28JLawVaBHfSldvg3Dzsc/W4bd2XsEChjh0wq1quKTe/WeBTh%0AKeCCoMy4BfD2RTi7Bi4mIaJgjQFlUJr+UVgqWVtiXr8absv2kxSbSNST19zadiYrLspiO7QTPocv%0A8tLrMalJKVz/7RQZGVCnsy0qaqo0GeTIlfXHiH0Vybu38bivPESdTrboVzBCQ1uTi6sOcXXjCdKS%0AU0mIjOXh2TuYWUnkNrQwpW4XO/79YReJ0XHEhkayf/hy7h29+tHokIWKCt2WjuHWtjPZ7l2nsy3P%0Abj7E/987pKekEXjeg6BLPjTqm9POBUXR2Hmdx9ip72TPOZmx4/7rUZpKx46+aTkC3L1xW/MXacmp%0AhD9+id+ZW9RoXi/bffTNjGg/uR83dv1XZLllsRvcnsAL3gS6e5OalILP8Wu89g/BJg8dzq88SEJU%0AXJYOtrI+/DKc7YMWEx+Z04crW1vy9E4AEUGvyEjPIMDNk4ToOMzrVfso5NczLUeguzcX1vwttcEr%0A7p+5TXUZGzz3eMTe0StJScr/CcKCUNHakgr1q3Fh2YFs/tFEweKRJkM74nP4Eq+k/nHzN0mtUVta%0Aa2gb6XNg6HIeu3rm+F11LQ1sh3fi/KI9xL2OIjEqjhNTNnJzyz9Fkrs067+Y0CiOfP0rL72DICOD%0A57f9CX/0Iqu+q2Rdg8cXfYgNjSQjLR2vw5fQ1NXGxLLiR6ODjpE+VzceJ+DcXTLS0nl0wZvXD59R%0ArUV2/67dwQazOhYEuuW0YUEozZiUkpjE4W83EujuTUZGBmEBITy964953SqFkvljnP/YD+9MUmwC%0AofefFkqXTJpKdQq8IIlLvvnoVM/JHtcV7+OSotpoRz61UR3p2Ako5NgpzRydmpTCzj4/EPnkdY57%0Ax4ZGcVTOzyMevcDMKv/xVFGqg7tcHLVVEEdth3bE9/ClLB1uyMRRFTVVbOR0uLjyMLU7NcleZ0gx%0ArGxC83HduPDzfkDSPH8XHc8jNy8y0jOIDHrF81v+mBdhTmfW2BJTufmP9+9naKBg/tNQbv7jKZ3/%0A1JDOfxqP7UqAzPzn4cFLHJHOfzQNdQnzCebGsgOkJiQRHxrJw8OXqdzCqtAyy2PeWJLfLsnMpe9u%0AO0NjBTrYDO3IPelcOjUphVtbToHMXDopNoGLS/YR+zKClMQkPLafxdiyInrmOe1SHD4Wf8ikQr2q%0ANOzdCp8izONKM7ZWb1EPo2oVOPfzPpLj3xHx+BXb+/zAk2v3FcqWW28pP5rnOpd2yHGtvmk5Gjo1%0A42xWjovC9dej2EtzXCYa2pr0WTSKS1uz75ASExrJvsnrCfF+TEZGBk9u+xP26EWR53SZfIi5QyYN%0AuzVH36wct/cVbhfA0hxLVl2a4nfqBs9u+5OWnIrH/gu8fRlB3c5NAWgx2hkfmZ6e16GL7Oy/KNee%0AXm6U5vynXuem3D1wgdcPnpGalMKFtUfQNTGgim2tQsmcSWnNHUxqVUZTTxvfw5fISEsnNjSSx+4+%0AmDesnq+MmbHUVRpLI5+85sa2MwrrsaZDO+EtE0uv/XYKMqCuNJbaDnLk8vpjxEhj6QWZWJrf56S+%0AS+boNxt57O4NGRm8CQgh5G5AVo+jOGT2iwuS4xrL5bjb0hxXS2oH/1O3cJPpF/tJ+8W6JoZoGery%0A2ieYy8sPkJKQRFxoJH5/XcZCCXlaXh9l5eyAU7dwldHnnow+Hwuamprs37aOahYfZpHKx5yjC0JZ%0A7vHJUtq9JmVQmvNQXRNDzi07gPuav5Wqg0Ag+HD8Xy9ScXR05MSJE9l+9vTpU6KioqhduzYAc+fO%0AZdq0aQCEh4fz9ddf06JFC5o2bcqoUaN4/vx51u/u2LGDDh060LRpU8aOHUtIiGQb2AEDBihcpHL0%0A6FEcHByoWFHSzD527BjdunXD1taWTp06cfBg6Rw38T/2zjuuyuoN4F/2RvYUBbcoIoiohag4EDdu%0Af+YsK8uGhrNcpZlaacNcpebeI3OV4N7KFEUcgAsERAUFAYHfH7xcL5fLRgQ73z794b3vve/z8Ixz%0AnnOf9xwbJwfZdmd5xIZHYeNcp8C1Vo61ycnKJj7ipd6xl6PR0tfBrK4N1k0deBBxh5zsnHzvK/su%0ALUNdPMb14bC0wKaIfRtHLB1rc27VwQLvWTs55Nt6EyCuEJktyyBznJzMxd3r/KqDXN1/XvZeDalz%0ANuXBIwDsWjYkNSmFYZu/ZGLYSgbtnIFFU3ulOgNYODmQfDeR9Ccvt1B8EBaNST0bNPS08+vm5EC8%0AvGw5OSSEx2AlyRax+zQpUtepjokBrmN8uHsugmcPHvE07hHxl6Nx+l8HNHS10DE1pJ5PS24pKRTL%0Aio2TA/cVfetyNLbNChbG1o72ZGdl80DOTvclO5nXteFJbBIhu1/+MG3T1IEmXVsS9vcZAJ4lJnNh%0AY0CFyW7m5EDK3UQy5OyQeDkaYyV2MHNyyHe0Dzk5PAyPwSLPh1o24HlSCj23TGNU+Ar67JqBWRE+%0AkP7kGaaOxRfhJcVWiR3uX46mZhF2iJOzwz0FOwQrsUOoZIc8+sx9l3++30paBW8FKrtvBeYtgNPL%0A/iYr40WBz75KKjM+SouVkwOP7ybwXM5+cZejMKuXu2iUTzYn+/y2yMnhwZUYrJ3rYlzbEu0aevne%0Af3gzlsznGVg7OfA8OZXgzUdlT2Cb1LHGeUBbrkjHsNi1bMCT+4k07evBp+d/5dNzv9Bh8iBU1Iqf%0AvlSWDnm4DvXiRXoGl3cXbKDJUdh69PmTZ1iWI8ZtlIxL98voO0m349k1aUW+pxBq2JiSLI1heXSf%0AOYzzGw+TdLvwHzXKq0Ps5ShsmhWMYWvH2gV0UIzhk0XEcGRAEA6tGmPlWBs1DTUadnJFQ1uL6HNX%0Aq4T8j27Hs3vSynw2MLQxJflBkuzfx34tOI8sD1ZODjy5m5hvu+YHl6MxVRIfVk4O+bbnJieH+Csx%0AWEv59tr+8zy8cV/pfSyd7FFTV8e8QU0+PPEjn1xaQtfv3pU9wVRaKnP+Fxt6S3Z0j6q6Go27uWNs%0AZ0Hk4UAArvsH0aCzK8a1LFDT0qD5wHYkxyURF150g0Fl6nDzWCgnfn7pOypqquhbGJES9zK+1bU0%0A6Pr1SPZ/tYbsF2V7Gqkyc1LCzftc/edirj6qKtR5qwn2LRsRfvA8paGq1T965jXw/NSXAzP+LJUe%0A8ijzreJ0KiqvnipmbqSupUG3r0eyrwy+U5lj9MU1h0hPSVMqR2zoLaLl4rxRN3eM7Cy4LsV5cTo8%0AuZuooEPheVRRh7w8mqeDfJ5NknSwkptn5OH5RX9Ctx4jWarxbp+LQF1bk8Y9WqGqoYZZfVvs3Bty%0AMyC4WB0UMZfqH/k6NKGQ+sdcSf2TqKT+6b1lGu+Gr6CvXP2TkZzKEb+VpMk1C+jbmPAsLv/coyxY%0A5o1vCrW0aSG1dIHxLfzl+Hbq++3cOfNyrmBgY0Lm8wyeP365q5nraG/eO/EDn15ZSa9ln5bpx7Cq%0AEg95+Hw7mqMLt+aTp6RUZm61a9mQ+Gt38Jo4EL+gZXxyYhGtx3RTKldRa0vFYevkwD0Fne5djqam%0AkjmfjTTni4u4LXdtFFr6OljUffmjZKfP+xF1PoLoixH5Pn839BY3TuUeIaOqroZTt1aY1LLgqn/x%0AOakoXkftALnjtPeUIfw7f0s+O5ZU5kodpxXEe/7kGVZSvWbXsiFpSSkM3/wlk8JWMmrnTKyKWM8p%0ASqfKqn8gfw2ak5NDenKqTKfSUlm1w4PwaFLiknAd3gk1LQ1q1DSjbgdnbpRgndK6nLk0TsqlJlIu%0AjS0klxZ3n8Qb97n2zyUgNwbs326CXcuGRBx4OVe1aGzHyJ0zmXT5dz78dz512joVqx8oH+PiS7Fe%0AHF/EenELab346YNHpCencmjiSlLlxmkDGxOeVsA4XZw+ZR2zryro4zbGhzuSPlWFdwb0xkBf77Xd%0Av6qN0fZvNWHM/rlMDv+dd/d8jXUxefVNXuOTp7LXmiqCyqxDH1y9zbV/L1Wc8IJqR85/5L//Ev/p%0AJhUvLy8uXbpEYuLLLQb37t2Lt7e30ut/+uknatSowfHjxzl58iS1atVi/vz5ABw+fJiVK1eydOlS%0Azp49i7W1NX5+fgD4+vpy9+5dLl16mUCfP3/OgQMHZLuoxMTEMHXqVGbNmkVgYCCzZ89m1qxZXL9+%0A/VWpL0PHSJ80he3jnz9+hq6xQcFrjQ14npJ/sSLvvD5dEwN0jPULbEWf9vhp7ncpbCvpPqILMWev%0AknD9nlK5PMb15uzK/WQrOSNPx0jZfZTLrFuEzDolkLk091LTVKfH/DGE7jwp27rS0NoE54Ge/Dtn%0AAz+1+ZSEK7fpvWoC6tqaSvXWVnK/vIUwHRODAtemK7lW8boRRxbyYfBSatiZs++jX3JfzMnh7w9/%0Aom6XFoyL+IMPg35DVU2Nk99VXHOUrhLfSn38FD0TJXYy0ie9CN/Kw969EV9fX8sHO2cTuO0YF7cc%0ArTB55dE2Vv63BdBWtEMh12pLPqJnbULDgZ6cmbOR9a0+4+GV2/iszvWBuEuRvEhLp+XEAahra2JY%0A24ImwzuhZVRxhUuRR+dxAAAgAElEQVRhdtAtxA6FxYuegh3mXF/L2J2zuaRgB/f/eZGTncOlbccq%0ATAdFKjJvvS6qcnwoz4vK85COkUEhOVQfHWN9gII57Ulqvu8xtDVjyvU/+dB/AfeDb3H8x+25r1uZ%0AYGBlgqG1KUvbf8H2DxbjPKg9biOKP9ahMnXQMzPEc3w/Dk5fU0COG/5B2LdxpEHnFqhqqGHn3oj6%0AnVzRLkeMK/OdtCJiuiS+k0ejTq407OjKyRUvd7qo59kMm6YOHP/trwLXlxVlMZz2+JlS/9cxMihU%0AB2XXK3L10EUubvTno/3fMvP6Wgb8/DG7Jy4nObbshfmrlL9hJ1cadnThlMLTtRVJ6eJD+bU6SvKt%0AInlbBzu0b8aaHtPZOGgutVo3xnPigLLJXYnzvzw8PunD1Mg1+Hwzkj1fLJct1J374yD3gm8y7sQi%0ApkWuof2E/uz8+Bcy09KrnA55dJw6hMzUdMKlRkAAz8/6cjfwOjFnyv5UW2XnJIDmvh7MilzL0BUT%0A+Pf7rVw/Floqmata/eM9/R2Cthzh4a2yn6et3A6l962Szo3afdaXO4HXiS6D71T2PKM43v6kD5Mj%0A19D1m5HslYvz0upQWM1WVNyXRocaNc1o0NUt3xOdyfcf8tenS+i2cAyTb/zJmMPzubzrFJGHLhar%0AgyLlrX/S5eoffWsTGg305PScjaxt9RmJV27TbbXyGti8mQNOo7pw6Zc9pZZZEZ1C6mMo6NuFXavM%0Ad7Rq6OI1ezgXl+8nKz0TgPjwGGJDbvKn9zRWd5yMdg09ei79pPQyV6F4cJHquNBtZdsNszJzq6GV%0ACTVd6/PsYTKL23zKgelr8PIbQMMuBY/GKWptqTh0jQxIe/I032u5NVvBhqSiauk8/7NsUJMW/dqx%0A79sNhd7Ta5wvc6+tpc/Xo9j6xdJ8TS9l4XWM0wDNer3F86dpRB4tfdNcZfpSpH8QTXq0xs6tAaoa%0AajTq6oZt87roGOXGlPya3uI2nxJ3JYbBf3xR6JpeaXR6VfXPtYBg3P7nhUVDO9Q01Wn5TicMbUzR%0AqaFfKpll8lRS7ZCZms6OMYtpPbYnEyNXM/bUYhIj73Fx1aFyyajou7lxrehfxefSwv2p4H2cfD2Y%0Adv1PBq4Yz5GFW7kpzVWT45J4FBPPnvHL+NHtI4I2H2HwKj9M61gXq2Nha8BQMjsoG+NGHVnIR9J6%0A8d689WIFLJs54DKyC+d+Lf84rShjRY/Zo48s5ONi9PmvUpXG6Ee3H5AUHcemkQtZ1OoTbl+4xjsb%0ApsryrlL53+A1vvyyV7+1psquQwUCwZvFf7pJxdDQEA8PD/bv3y97bd++ffTq1Uvp9cnJyWhoaKCp%0AqYmuri6zZs3i119/BWDHjh10796dRo0aoampyfjx4xkxYgTZ2dmYm5vTrl07du3aJfuuw4cPo6mp%0AiZdX7pZktWrV4uzZs7Rq1QoVFRU8PDwwMjIiPDy8zPrFx8cTHh6e7//CKM2xpMWeYark/Zzs/E/X%0Aqaiq0HJ4Z86vVl5omDeoSU3XegRuOlLEfYoVVU6koi9W9n4+mUtwL009bYasmUh2Vjb7p63K99Gw%0AnSeJuxxNxtM0Tny7CR1TQ2xaNihCnuLvVxrZ/uwwkWXNxxIfHsPA7dNR19ZETVOd3qu+IHLfOZY0%0AGcOKluNIT0nF5+ePSnHzEohXOucq9pLo8xHMbDCCpb2/oomPO50nDiqHdMXJU3HXRu48RWJYNJlP%0A0zgzdxPapoZYuTcg40kqB99dhO3bjgwPXILXT2OJ3HFStrNERVEaO5Tk2ujzEUxvMIIlvb+iqY87%0AXSQ76Jka0nnCAHZ/taqYbyg/FZq3XhNVOT5K9zcrblwo+u3ke4l8V38ESzv4YVLHil6LP8oTAlU1%0AVQLmbSIzNZ37wTcJ3nwUxx6tSiZVJenQafo7hGw7TqKSpsvb5yI4OH0NXtOGMD5wGW4jOhO240T5%0AY7yCfQfA0bslAxZ/zPbxvxEv6aKupUHPr0fy96w/eSH9KFNhlMo8ZY9hZ18PmvfzZFmv6XzdcCRb%0AP/6FPgveV/okSql4BfI39naj/+KP2Dl+aaFNvBVGJaRFFRUV1DTVOb5wG8+fPOPhjfucX7GfRiWM%0AYeVfWrr7l/Z9xTnryV92M6/hSPZOWknPhWOo18EZyG1esWxcm986+DGv4SgOf7uRwav8SnYWdSXr%0AANBxymCa9mrDlnd/kP3AalbfluaD2/PvnMJ/KCuFoBV+rbKclEfwrpPMbjiCtSMX0OETX1r+T/nR%0AOhUghnTtq6t/6ng0xda1Xr5db8pKZc2NzOvb4jq4Pf+Uw3cqc55RHKd+2c38hiPZN2kl3ReOoa4U%0A5+UVq1SXluC7WozoTOTBizxLeCJ7zbSeDT0Xj2XfFytY2GAUv3tPpaG3G24ji2/oLascJb322s5T%0AJEj1z+m5uTWwtXv+GtjKrT49N0zm7Lwt3D1Z9rWP0shV2mv1LIwYtOVL4sNjOC23tfie9xdzfsle%0AMlPTSYlN4vD0P7Fr3ZgatS1KL3IViAddU0PafdGfA1+uLtsX5N2+snKrigqpD5M5s3wfL55ncONo%0ACBGHLuLYo3W+60u0tlS8oKW4tOhrfee8y+GftvOsiKPUAn7dxVeNhrN98gr6L/iAhu2bl/j+RQhW%0A4dcWNU4DvDXah7Nrim8uKKcY0rVl96XQHSc4s2Ifvos/4ouLv1HXsxlXD12QHeeTt6YXK63pHf52%0AE3qmhtRqWYajTyqp/jm5bC9X/7nI8LWT+eLUz9SwNiHmXATZWaVv1HopT9k/WlJ0jPXp/8cETv28%0Amx8avcuythMwrGmK1/ShJfuC0sRqeXJpCe4Ttusk3zYYyaYRC2j7qS+u0lw1ePNRdnz0M49iHvDi%0AeQbn/jhIXHi00qM/Sy1X6cVkdYeJ/CatFw+W1ovlsXGrT7/1kznx3RZuV9Q4nU/Iir12VYeJLJH0%0AGaJEn/86VWWMPvHzbvZOWsnT+MdSXt3Ii/RMGnoXbDQtlUz5ry7z269lja+EshW8tmqsNb0Ja/QC%0AgeD1oP66BXjd9OnTh2XLljF8+HCuXLmCqqoqjRs3Vnrte++9x9ixYzlx4gQeHh74+PjQpk0bAO7c%0AuUOrVi8X3E1NTfHx8ZH9e8CAAfj5+fHVV1+hra3Nrl276NOnDxoaGkBucl6/fj07duwgMTGRnJwc%0AMjIyyMws+w9CW7ZskTXR5DEUN5x8Pej53buy12IvR6NjVLBDWVnRnPowGS0DHVRUVWRbuulKHajP%0AEp+QmpSMqYNV/u8yNiD10VOQ2wqtdqvGqGlpEHM+//ameTh2b0X06Suyp1GVyaxbQpmfFSFzqiSz%0ASREypyalFHsvHWN93tkwlcd3Etj16ZJ8P+Q9TXiSbyu6zNR0nj96ip6SM8YB0pKS0VboHNYx1icn%0AO5s0Bf3SkpILPI2gbazPw2t3lXxvCsfnbKTp4PY4eDmTmZaBoZ05p+ZvJSc7h4yUNM78uJNhh75F%0Aq4ZegQ71ktDc14M+370n+/f9sCjZ3zoPXWMDnio5B/pZUjLaCnbSkfMteXJycoi7eptjv+2hz7fv%0A8e/Cij8a6/nDgnbQNlJuh+dJybKnBmXXGuuTJNkhLeEJGXI+8CI1nedJT9E1z/WBuAuR7Oo1S/a+%0Ag0/Lcm137eLrga+cHe4VYgdl53Ers0PeZ58WYoejv+3B99v3+GfhFrp/OZTAHSd4cK34J1BLw6vM%0AW5VFdYqP1Icpsu/PIy8PKZ4JmpqUXOBaXWMD4q/dkV2rY2xAZurL3QV0jPSUni36KPoBRxduZeSu%0A2fw7ay3PEp7w4nlmvm0en9xNQM+8dYHPvi4d7N9uQs0W9VnReUqhsgRtDCBI7jiyLrOHkxJX8l08%0Amvt60LsY39EpRUwr8x23IV54TxnCprGLuXEiTPZ6u4/7EBsew/WjISWWVxnOvh70ko/hsOgCT1Xo%0AGOsr9f/UInRQzEvKaDWiCxc3+nM/9BYAkUeCuXUmnOa+HrLXqoL8LYZ0oMuUIWwe+xM35WzwKkh9%0AWNDni46PgromKplrKJL3Q6r81uBP7iagV8LjEJx8PejxmuZ/8mRnZnHdP4ir+8/TYlhnbhwJwX1k%0AF/75er1s54uQbcdxH+VN427unJPb5eC166CiQq/v38e2eV3W9JvN4zsJsmu7zRnF8cU78/3gXRJe%0AZ06SJzsrm5iL1zi3/l9aj/Au8tjHqlr/qGmq4/PNSA7OKH0jYDOFvHS/FDop863C5hXK6D5nFEcX%0A7+RpKX0nj9c1zyiKvDiPkOL85pGix72KyKMJ1+7K6aBfrA4NfdwJmLsx32vNBngSG3KLCOn42YSI%0AO1xaexjnwe25uOafEmj+krRS1D9pSuofLbn6J7WY+gegdicXOv00lpMz1nJtx8lSyVoYqUnJBZ7C%0A1S7H+FajtgUDN07lVkAwATPXFnlkSbKUX/UtjXkSE19ymatIPHT6aiihO06QUIo67nXm1mcJjwsc%0ASfT4biK2LvmPsFFcWyoOF18P+n03Rvbve2FR6Cn4ia6xvtI56LOkFCW1tIGkUzItB7ZHTUONcxv8%0Ai5UjKzOLq/6BXD5wjjbDOnOtFLuRVIVx2rimOdZN7Iko4VFFr3ucPv7zLo7//PLBwsF/fMG94JuA%0A8jW91Ecp6JvXKFKn11n/vEjP5MDsdRyYvU722scHvyO5jOtMlVU7NOrRmoynaVySxq/Ht+M5t/Rv%0AeiwaS8A3RTfGFpVLFf3mmZJcqqOQS3WNDXiikEufPUxGVU2txPfJycrmzsVILq07TMuRXQgsZK76%0A+G4i+pbGReoH0hpwIWOc4jidqmScLswOaUkpHJuzESdpvfj6/gsA1OnkQrfFYwmYuZYrFTROK8pY%0AkWN2HmlJKRyV9Knj5UykpM9/jeowRueRk51D8v2HGBQRB2/SGp881XGt6XXWoQKB4M3jP9+k4unp%0AyZdffkl0dDR79+6lZ8+ehV7r5OREQEAAJ06c4OjRo4wbN46BAwcyefJkVFRUCpxHp3gfXV1d/vnn%0AH1q1asWZM2eYNm2a7P3NmzezatUqli5dSosWLVBTU8PDw6Ncug0aNEi2U0seO7p9S9iuk4Ttejm5%0A9J45DGsn+3zX2TjXIXzvmQLfGRsejYqKCpaOtWVn99k0q0vak2ck3orlfmgUbu90QkVNVdZBautc%0AR1bc5dGgsyvRp8ML7TJt2LkFQVuPyv6dJ3Nen2WXUsgcVwKZWyjIbCMn8/3QW0XeS01LgyGrJxIb%0AFsXfU/4o8MNGwo17+c591dDVQttYn+S7iSjjQWgUBrZmaBvr8/xR7nZnls51eHj9Xr7JU961Fk72%0AXNl+Ash9QtOiqT3hW46ioafNsEPfsveDn0gIjwFyJ30qKrkLHqpqqrmdqyoq5B3Aq6ZZvpQQvOsk%0AwXK+1X3mcGya5j9LvWazOoQq9a0YUFHBunFt7odHS9e+tFPzvm1pMbAdfwyeI/tMTnZOvnMVK5L4%0A0Cj0Fexg7lyHR9fv8ULBDvGhUZg72RMpZwezpvZEbD4KwKPr9zB1rCW7Xl1XC20TfVLuJaKmpUHd%0Anq2JOnCBzGfPAbDzdCLuYmSZZQ/adZIgOTv0KIUd7hdjB5e+bXEb2I6VcnbIlrODS9+2pD15RosB%0A7QDQ0NFERVWFRl6uzHH9oMw6vcq8VVlUp/iIDbuFoY0ZOsb6pEn+b+NchwQleSg2NAprJwfCdrz0%0Af8sm9gRvOcrj2/GkPX6KtZM9yfdyc555g5qoaWoQG3qL2m854jNnFMs6TpLlzrwiJSvzBYnX76Jl%0AoIORnbnsh9UaNc15ck95/nwdOnSYPBg9sxqMO/2T7LMA44OWcWjGGu5ciMTOvSFX/nppVwcPJ84u%0AL7gldmEo+k63MviOVePaxCrxHSB31x2/gfwxZA5xV2Lyfb6579vo1NBnauByANQ11VHX0mBq4HJ+%0A6z6VJyU8Midk10lC5HTwmTkMG4Uzh22b1eFyITGsqIOtpENJjsZQVVNFRS3/5oHqmholkruy5Hf0%0AcaeT30BWD5lbwAavgriwqALxYe1ch0Ql8REXGoWVkz2X5eLDqok9oSU4Tizxxj1ysrOxbFKbmNO5%0AR4LUqGlOcuzDEsmpmPsrc/7nM2ck6SlpBMx/2eiXk51DdmZu05yKmioqqvn9Sk2JX71OHSB3vDRv%0AUJPVfWfn29K4hq0ZtVs3xrxBTdqN7weApq4WOTk5NOjsyu/dvyogTx6vMyd5ftQLi/o12T7+N9lr%0AOdk5ZL0o+sngqlr/1HSph4m9Jb1/+FD2mpaBDtZODjTydmPLmB8L1Sl010lC5XTqOnMYNgo62Tor%0Az0t5vmXlWFt2fnhJ82oNWzPsWzfGokFNOij4TsPOriwvwnfyqKwxuji6SnF+pJA4L4rS5NFYKY+G%0AKeTREDkdrJwcSL6XmxvNlOhg4VgLIztzok5czvfdKkrGuLLWdAlK6h8L5zokKal/EqT655pc/WPe%0A1J6rcvWPWSH1D4BVi/p0XPQh/4z9mTvH8+tUHvJqaUW7FFZLWzrZE65QS4dJ45uOsT4D1k/m8tZj%0AnPkp/05HhramuH/UkyOz18uaqU3q2wKUqkEFqk48OPX1IO3JM5zl6zgVFep3dGGRy4dKP/M6c2vC%0A9Xu0+aA7Grpasr+TUU0z2bHLeSiuLRWHYi3dc+ZwbBXGOLtmdQnZe7rAZ+9Jc778NVsdUp88JeHW%0AfXp/PRLLBnZMv5Q7r1ZTV0NTT5sZgSv4c8z3uPTx4PnTVA7O3yz7zuwSjHGKvM5xOo9GXVoQeyWG%0A1KSUEsn8On3JxMEKs7o2RB7ObahR19LArmVDzv6R23SccOMelgprerrGBsXWpK+z/rFuYo+2oS5R%0A0pF8BpbGmNe35c6lsq0zVVbtoKqmonR+XdR6ex6xYbeoUcpcGqogY/CWozySy6VPlOTSp5bGRd7n%0A7Y96Yd7Alt2fL5XdLyc7W7Yzj8cnfbh7KZLo0y+PSzSrZ8MVueM4C0PZGGdVzBinuF4cJq0Xjzj0%0ALX998BPxCuvFecei2bSoj8+iD9k79mdiTlTcOF2cPmUZszX0tBl56Fv2KNEnqwzHvL0pVOUxusv0%0AoQRvOy47YlNVQw3j2pY8ul34HOpNWuOTpzquNb2uOlQgAMguwZxAUL34Tx/3A6CpqYmPjw+HDh3i%0A0KFD9OjRo9BrHz9+jIaGBh07duSbb75h6dKlbN6cWzza2dkRFRUluzYpKYlVq1bJdkJRU1Ojb9++%0A/P333+zfvx9nZ2fq1n3ZPRoaGoq7uzvu7u6oqanx4MEDEhOL/xGuKCwsLGjSpEm+/5URuOkIddo6%0AUd+rOWpaGjQf2A5TB2tCd50CoKG3GyO3TQcg7dFTruw/Twe/AegY62NgZYLnZ74EbT5CTlY2N44E%0Ak56ShucnfVDX1sS2eV2aD2rPpfWH893Tuol9vic55VHVUMO8gS2Pbyt/HyBo0xEc2jpRT5LZWZI5%0ATE7mEXIyX91/nvZyMrdVInNbSWYbBZmLu1ebMd3IynyhtEEFIHC9P47dW1G3XTPUtTV5e/JAku8k%0AcL+QJoSE8BgehNzCY8pgNPV1MK5rTYsxPoSuy33aZkTAAtlRQSHr/Gnc1wMrl7qoa2vi/klvsjIy%0AueUfTOaz5yTdjMXzyyHoWRihpqVBmwn9yMp4wf2Lkdy/eJ3M1HTaTOiHurYm2kb6tPqkN3fPXi3T%0ALirKuLApgHptnWjYoTnqWhq0GNAOUwcrgnfnTmQcvd0Ys3UGAKmPUgg/cJ5OfgPRNTbA0MoEr0/7%0AcnHzkdwnZc9HUNO5Lm1GeqOmqY6RrRlt3+9BxOGSPZlTWh6Gx5AQcotWUwejoa+DUV1rnMf4EC7Z%0AYdCRBVhJdriyzp8G/TywkOzgKtkhJiD3aafw9QHU7dEKu/a5PtBq8kBS7iQQdyGSrIwXuH3ui+un%0AvVFRU6WmZ1Pq932LsD/Kvi2uIhc2BVBfwQ5mDlYEydnhfTk7XD5wni4Kdrgg2SFassNbcnbwfL8H%0AVyU7zGs9jsXek/m521R+7jaV8xv8ufpvID93m1ph+kDF5q3XRVWOjwfhMcSG3MJLykOmda1xf68b%0Agetz/f8D/4XUdMv1/0vrD+PU1wMbl3q5OW5cH7IyMrnhH0ROdg5BGwN4e1wfDKxN0DHSp8PkQVw7%0AeIFnicnEhUWhZaCL19TBqGtromtigOf4ftw+F0F6Shr3Q24RG3qLzjOHoWWoi6VjbZoPakfo1mNV%0ARofD36xnaXs/fveZxu8+09g8ciEAv/tMI/LfQNS1NOj144fU7+iCipoqb4/rjaauFlf2Fr8IVRgX%0AJd9pIPmOq+Q7IZLvNPZ2470ifKeDnO9oGejQa85oto3/TWnBurzvTH7uMokl3aaypNtU/Bdt515Y%0AFEu6TSX5Qdl3fLq06Qh15XRwGZAbwyG7T8l0eHfrdEmHp1w5cJ6OfgPQNdbH0MqE9p/6cknSoTgi%0ADgfSYlAHLBvZoaqmSt22TtR5qwlX/7lYJeTXMtCh55xR7CjEBq+CvPhoL8WHSV1r3N/zIUiKjzH+%0AC2TxEbjen6Z9PbCRxri3xvXmRUYmN/2Lf6I3NTGZyH8u0W7SQPTMa1DDzpyW7/kQtvV4meSuzPlf%0AzNkI3IZ1pnbrxqioqlCzRX2a9mpDpH8QAJH/BtLqva4Y2ZmjqqFGs74eGNey4EZA0X+XytShplsD%0AnHzfZvOohQXO3E6OfcjiVp+wwmea7P/Iw4Fc2uDPJimPlZTKzElRZ6/StHtrmvi4o6qmikV9W9zf%0A6cS1Uo53VaX+uRt0g8VtPmO5zzTZ/7FhURz9cTt7J68ss07qWhq4KOjUyNuNUdvk8tL+83jJ5aV2%0An/kSWIK8mhz7kB9bfcIyn2my/68dDuTiBn82lNB3KmuMLo6YsxG0GNaZWlKc27aoT5NebbguxXlJ%0AdJDPoy3f85Hp8L5cHg0qIo/mZOcQvPEIb43rLdOh/eSBXDt4gVQ5HSyb2JOalELG07R8ctw4HISd%0Ae0Pqd3ZFVV0NkzrWNB/SgchDpR/jEsNjiA+5RetC6p8hcvXP5XX+NOzngaWkU4ti6p/WUv0TeyES%0AFTVV2i94j7PzNldogwpAfHgMcSG3aCtnlxZjfAiWdBgVsABbSYfgdf449vXAWtKhtVwtDdB2yiBi%0Ag24WaFCB3PGtbmdX2n/1PzR0tNCzNKLDjKHc+DeQp6WcH1WVePi51Ses7DJFNqcN3OBP5OFAfveZ%0AVuxn86jM3Bp5OJDnT1LpPC3XBvZvOdLQ243gbS/nGCVZWyqO81It3aiDC+paGrgNaI+ZgxWB0hjX%0AxNuND7fOBPJq6XN4S2NcDSsTOsnV0hs+/okfOn7BT92m8FO3KWyfsoLkB4/4qdsU7obd4ta5K7R5%0ApzN1pJxU27U+zXu9Jau1y0pljtN52DSx59Gd0jVsyVOZvmRgaUy/X8dh41wHNS0Nukx/h0cxD2RN%0ABJfW+9NEbk3Pa9IgHt9J4HYpHyyqzPrHsnEt+v/8MSa1LdHS16HHnFFE/HuJR4WswxZHZdUOt46F%0AYWBljMs7HVHTVMfAyoSW73Xl+j+Xiv1sXHgM90Nu0VEul7Z+rxuXJBnH+i/ETi6XNuvrga2USz2k%0AXHpdyqWBGwPwGNcHQymXek0eRETeGkYx94k5dxXH7q1p3M0dFTVVzOvb0uKdTrImKB0jfXy+GYVp%0AHWvUtDRoPaYbJvaWhEjNF0VR2BgXomSMC1EY41pJY1xUIevFb03oxwtpvVhFTZUuC97j+LzNr6xB%0ApSh9Sjtm5+nTTk6ft+X0EeRSlcZoo5rmdJszCgNLYzR0teg0ZQhZL15w7VDhsf4mr/HJUx3Xmiqr%0ADhUIBG8mKjklaUd+A/Hy8mLevHm0atWK4OBgJkyYgKWlJZs2bQJg2LBh+Pr6cv78edLT01m0aBFd%0Au3alb9++jBgxAlVVVdasWcO+ffvYvXs3/v7+TJo0iVWrVtG4cWPmz59PWFgYW7duld3z9u3bdO/e%0Anbp16zJs2DD69esne2/JkiX89ddfbNu2jeTkZBYsWMDly5fp27cv48aNw8/PD4Dvv/++XHp/XVv5%0AOZ6NurrRcfJgatiakXDjHodmreO2tBW1c39POk4exI8tPwZyn+7rPnc09Tu6kP0ii7A9p/nnm/Wy%0AbmvzBjXp/u1obJwceJqYzKmlf8km63l8FLCQoM1HOLNifwFZ9C2MmHBhCSt7fEVsWFS+9+RPrGvU%0A1Q0vSeZEBZmbSTIvkpO5m5zMl5XI3E1O5tMKMhd1r4+P/0gNG9MCP3af+HUPJ3/JXdBqMawTb4/t%0AiZ6pIXEht/jHbyVPYh4UYiXQtzKh03ejqdmmMRkpaYRuCODsop0AjL+9np3DFhBzLDRX13c60vLj%0AnuiaGvIgNAr/aat5GJm73aG2kT7tZg6lTidXVFRUSLh6mxPfbiIuKLez2cLJHs8v/4d5k9pkpWdy%0A9+xVjn2zgWcPHhcqG0CiasknDY7eLfGePBgjWzPib9xj3+y1REt/O5f+nnhPHsx3LT8Ccu3Ue+67%0ANPJyIetFFqF7TrN/zjpZ57u9eyO6TR+GRQNb0h4/I8I/kIPzNpKekpbvKBUNLU1eZLwgJyeb4J0n%0A2T319wJy2WUV36OnZ2VCu/mjsW7TmMyUNK6sD+CiZIcP76xn37AF3DmaawfHYR1x+bgnOqaGJIRG%0AcXzaah7JbTvZZHgnmn/UAx1TQ+JDbnHUbyXJ0bk+YN7MAc95ozGqb8Oz+0mc/W4L0QeLX1iOUSu5%0AHZp4t6SrnB32ytnBtb8nXScP5ls5O/jK2SFkz2n2Kdihh5wdrvoHckCygyIdP++HcU0ztvstVyqX%0ATk7Zz6GsqLxVw9aMjwNyiw41TfXcJ2hfZPH4XiK/eU0sVo50lbIPo5UVH8Whq8QOBlYmdPvuXWq3%0Abkx6ShqBG/w5sTjX/7+M2cCm4fO5JeUh13c68tZHvdAzNeR+6C0OfrmaBCkPqWqo0XnGMJr0aoOq%0AmhrXA4I4+MhXEwMAACAASURBVOUqmVzmDe3wnj0cm+Z1yXj2nOjTV/Cfs4EUaYHfwNqEbvPepVar%0ARmQ8S+fcyv0lfkKhsnSQp0ZNM8ad+om5cuOtU18PPCf0R8/MkNiwKA5MW6X0bNu0UviSo3dLusj5%0Azn4F3+kyeTDzFXynoZzvHJB8p7mvB/0XfURmekaBe8xuOLLAay79PXHt75lv1x55VEtxeG5jbzc6%0ASzok3LjH/tnrZMdgNO/vSefJg1goF8M9546W6RC25zQH56wnS4rhT/NiWEOK4awsntxN5OeOE1FV%0AV6P9p7406/M2eqaGPL6bwMnlfxOys3xbFleU/M6+HvRbNFapDb5pOIra7o0Yvm4ykDu+ZWW+IDs7%0Am5hz11g7/DulsimLaUUMrEzo+t1oaknxEbwhgJNSfEyJWc+W4QuIkuLD5Z2OtP4odx4TGxrFoS9X%0AkyjFx6B1k7Fzb4iKmipqGuq8eJ6rx5Zh87lz/hpahrp4zxlFXa/m5GRnE7LlKMfmb5U9TaiMTAqP%0Ahcqc/7kO7Zg7fzOvQXJsEkGbAjizfB8AmnraeE0eRIPOLdA20OXhrfsc/XEHN0twNFZl6dBjwRic%0A+3sW2BUi5vw1Ng4r6Du9vv+Ax3cTOC75QWnGt8rMSY7eLek0cSDGduY8S3hC6N4z+C/anu9ouDw0%0Ai4iFqlT/yDN885eEbD9ByPbcRdzSLNU17upGJzmdDs7Kn5c6TR7E93I69Zg7mgZyOh365mVe/aSQ%0AudGvSuZGfSTfOSr5jiLK9q6qrDF68rXV0nW5u4vkxcP8hqNyv3toR9pIcZ4ixflZKc7lUTa+GViZ%0A4COXR4Pk8uhUKY/eksujbeTy6EG5PKqqoUanGe/gKOlwIyCIQ1+uzjfPaPNRT5r0eYvfuxRs/Hbs%0A1YY2H/XEqJYFqUnJXPnrLCcX7ywQEzVK4Ex6Via0nz8aG6n+CV8fwAWp/vnoznr2ytU/TYZ1xFWq%0Af+Kl+idJof5xlat/AqT6x9q9Ib47psvGC3k2tp/I03uF77aVWoJphr6VCV2+G42dVEuHbAjgtKSD%0A3+31bB+2gGjJLs7vdKSVVEvHhUZxeNpLu0yIWktOVjY52fn/cP9M+YMrO09h1rAm7WcMxapZHQBu%0AHLrEka/X5zviThnKcmtViQd52n7elxo1zflbSR1X1HPplZlb8963dnIg9WEyR37YLtsZAYpeW3qm%0AUrpa2mfyEIxtzXhw4x57Z/9JlKRTi/6e+EwewpyWYwHQNtDBd+57NJbGuOA9p/hbrmaTp07rxgz4%0AfizzPT6VvdZqaCfaj+2FgVkNnsQ+5NymAI6vUF77aJRi3l3ZtcOItVN4GBXH3zPXFClXVRmn23zQ%0Andbv+aClp0PMuav8PXVVvqMb3OTW9O6F3OKviSt4JK3pvSjFkkZl1T8A3l8OxaV/W1TV1LgWEMTf%0A01cXujZQlWoHe4+mePr1x7SeLelP07jpH8TR7zYXu66RSQ4GViZ0/+5d7CUZL23wl81rp8dsYOPw%0A+dyUZGzxTkfelsul+xVyaZcZw2gql0v3y+XSou4Dub7bYeJAjGqa8zQxmfC/TnNs0Q6yMl6gpqWB%0A16RBOHZvlXv0X+RdDs78k3uBN0pkB30rEzorjHFnpDHui9vr2aEwxrkrjHHy68XtZw6lrtx68fFv%0ANxEbdBNb94YM3q58nF7VYSIpRYzTpV0dq6gxW9tInw5y+sTL6VMaPgv8upQalBzXDr0AeCHVwerq%0AagAEHvmrQu8zr8X0Qt+rKmO0dg09unw1lHrtndEy0OFe8E32fbmKhzdzd9JQK0T+6rTGl1725e5K%0AW2sqDtVSBHRl1aGen/TBc1xvUFFBXUsj98jcnByO/7qH478UbCwHmBVT9HFxgupFU8vWr1uESuHy%0Ag4ppfKsOiCaVVq0A8Pb2ZsSIEfzvf/8DlDepREREMHv2bCIiIlBXV8fJyYlp06ZRr149ANavX8+y%0AZctITU3FxcWFWbNmYWdnl+++w4cP5/Lly5w8eRJdXV3Z648fP2b8+PEEBQVRs2ZNZs2aRVBQEL/8%0A8gvTpk3j4sXcH6xfVZNKdaEc43uVQb8cP8pXFUrTpFJVKUmTSlWnNE0qVZXyNKlUFcrTpFJVKMli%0AiODVU5omlapKaZpUBK+O6h7TRTWpCCqPN2F8K+rHr+pC9Z/tKW9SqW68CeNbSZpUqjolaVKp6rwJ%0AufVNODyhNE0qVZXSNKlUVd6Ecbo0TSpVlepeO8CbUT+8CXao7lZ4lU0qlUVRTSrVhcKaVKoT5WlS%0AqSqUpkmlKiOaVN4sRJPKm8d/tknlv4poUnn9iCaVqoFoUqkaiCaVqsGbsBjyJiCaVAQVRXWP6Tdh%0AkflN4E0Y396EH7+q/2xPNKlUFUSTStXgTcitokmlaiCaVKoGokmlavAm1A9vgh2quxVEk0rVQDSp%0AVA1Ek4qgKiKaVN481F+3AAKBQCAQCAQCgUAgEAgEAoFAIBAIBAKBQCAQCASK5FT7dkiBItV/KwGB%0AQCAQCAQCgUAgEAgEAoFAIBAIBAKBQCAQCAQCQZVHNKkIBAKBQCAQCAQCgUAgEAgEAoFAIBAIBAKB%0AQCAQCF45oklFIBAIBAKBQCAQCAQCgUAgEAgEAoFAIBAIBAKBQPDKUX/dAggEAoFAIBAIBAKBQCAQ%0ACAQCgUAgEAgEAoFAIBAokp2T87pFEFQwYicVgUAgEAgEAoFAIBAIBAKBQCAQCAQCgUAgEAgEAsEr%0ARzSpCAQCgUAgEAgEAoFAIBAIBAKBQCAQCAQCgUAgEAheOaJJRSAQCAQCgUAgEAgEAoFAIBAIBAKB%0AQCAQCAQCgUDwylF/3QIIKpfs1y1AOdFC5XWLUG6eqlT/c9Pssqp/f1uCavW3g2FO9beD2usWoCKo%0A/q5E5usWQACAcXb1j+nM6j9Mo/EGxHR15+kbMEZbvgFzpQdq1d8OejnVPylpVX8zkPQGxLR+9VeB%0A1OofDm9E7aD/BuSl9OqvAgbZ1d+bsl63ABVA9hvgS4ZvgCHuqFX31eI3o5bOegPi4YlK9faleS2m%0Av24Rys3US9+8bhHKzYgWX7xuEcrNW1l6r1uEcvMmrO8JBIKqj2hSEQgEAoFAIBAIBAKBQCAQCAQC%0AgUAgEAgEAoFAUOXIeROeFhbko/q3GQsEAoFAIBAIBAKBQCAQCAQCgUAgEAgEAoFAIBAIqjyiSUUg%0AEAgEAoFAIBAIBAKBQCAQCAQCgUAgEAgEAoFA8MoRTSoCgUAgEAgEAoFAIBAIBAKBQCAQCAQCgUAg%0AEAgEgleOaFIRCAQCgUAgEAgEAoFAIBAIBAKBQCAQCAQCgUAgELxy1F+3AAKBQCAQCAQCgUAgEAgE%0AAoFAIBAIBAKBQCAQCASKZOfkvG4RBBWM2ElFIBAIBAKBQCAQCAQCgUAgEAgEAoFAIBAIBAKBQPDK%0AEU0qAoFAIBAIBAKBQCAQCAQCgUAgEAgEAoFAIBAIBIJXjmhSEQgEAoFAIBAIBAKBQCAQCAQCgUAg%0AEAgEAoFAIBC8ctRftwCCXLy8vBgzZgxDhgwp8F56ejrNmjVj7dq1tGrVqlLkadKjNZ7jemNkZ87D%0AqDj852/h5okwpdfq1NCj+9zR2LduTE5ONtcDgtk/409epGfKrmnm60H3OSO5sPZfDs/fovR7DCyN%0AGRewkDMr93N08c4K08XQ1hTvOaOwdalLxrN0ruw9w9H5W0HJ+WVuI7vgOrwz+hZGxEfc5vCsdcRd%0Ajpa9b1zbkt6/foyBlQm/tBxXYTLWsDXDZ85IbF3qyWT0n79FqYwtR3rTcngn9C2MeRBxm0Oz1spk%0AVNPSwHvGMOp3dEFdS4OYs1fZN/UP0h4/lX2+jqcTvX8cS8yZK+z85Nd8392oqxuen/XFuLYlKXFJ%0AnFmxn6DNR8qkk76tKW3njsLStS6Zz9K58dcZzn2n/O/edFQXmo7ojK6FEQ+v3ubUrHUkhuXq9N71%0AVQWuV9fWZM+AOcSejQCgZjsnvBZ9yP0zVzj88ZIyySuPY4/WeEj+nxQVR8D8LdwqxP+1a+jRbe5o%0Aakv+fyMgmINy/m/pWBvvmcOwdKzNs4fJBG7w5+zK/bLPtxjWiVaju2JgZczT+Mdc2uDP2RW57/f6%0A/gOcfN8m+0WW7PoX6ZksbPZ+iXWpLP83b2RHx+lDsXZyICM1nWv7zxMwbxPZmVmUF0NbUzrPGYWN%0ApEPE3jMcK0QHV0kHPQsjEiJu4z9rHQ8kHdS1NPCcPIiG3dzR0NUiLvQWAV9vIDHyruzzVk4O9Px1%0AHGlJKaz3nVVu2R17tKatXC4tzpe6y/nSdSW+1FXOly4p+JK+hRHd547GwaMJGc/SCd56jICFuX+n%0AjwIWYmRrlu9+aprq7PFbQeiOE6XSqTLHB7O61vSYOxrb5nVJffSUM7/v5+wfB0sl7+vUof3nffH8%0A1JfszBf5vnPR25/xLDG5TLIb2JrSac4orKXcGrH3DCcKya0uo7rQXIqHxIjbBMxaR7yUW7Vr6NF+%0A1js4tHdGVV2NxIg7HJuzkbiQWwB8cXt9ro5y3xu26SgBM9eWSW55DG1N6SKXl64WkZdaKMlLD+Ty%0AkpFcXvpVIS/VatOYdpMGYdbAloynadwMCCZgzkYynj0vtw6VZQeA2p5O+Cz6kDtnrrBvXPnHuMrW%0A4VX6EkDTHq1p/3EfjO3MSYyK498Fm7lRRDz3mjsah1aO5ORkcy0gmL9nrnmZZxvZ0e2rYdg0cyDj%0A2XPCD5zn0LyNZEljmX2rRnSZPASL+rakPX7KpS1HOfrr7grRA3Jt0l5u7nT9rzOcLsQmzUZ1odkI%0AySZXb3N81joSJJv4bv0Sa7f65GRly65/fCuWTd5fVpisilSWHRxaN+bdzdPJTM/I953bxy8lfP+5%0AMsleWbFg3rgW7WYMxcrJgRfpmdw9e5WAWetITXhSJrkVdWg3dxRWrrl59fpfZzhThO84yfnOCQXf%0AsVLiO5vlfKfFJ71oNqILmgbaxF26QcCk30m5m1huHfKozLmT+yhv3IZ1ooaNKfGRd9k/bRWxcmNM%0AaTGwNaXDnFw7ZD5LJ3LvGU4VYgfnUV1wHi7VPxG3OSbnS/LU6exKzz8msH3gXO6dvYqNe0N810/O%0Af5GKCupaGvxU650yy56HoZJ4OF5EPLjIzbuPzFrHA0kHdS0N2k4ZRAO5effR2bnzbkNbU0YfWVjg%0A+9S1NVnR5jOS7z0slw4GtqZ4yelwbe8ZThaiQ3PJDnkxfVTODlpSTNvLxfTxORt5EHILW/eG9C3E%0ADosqwA6V4Ut5tBzXC+eRXdDU1yY28AaHKyimK6qGg9z5Xq9fP0bfyoTfFOZ7tT2a0tavP2b1bUlN%0ASuHkjzu4sutUueWHivMleep0dqX3HxPYNnAud+XsUNvTCe9FH3L3zBX2V+B8rzJiGqCGnTkdZg3D%0A1q0+OTlw/9J1jny9nicx8RWiQ3VdD8ijOq+PKeKkMOf7pwRzvjpyc769SuZ8ttKc77LC3LtZrza0%0AG9sbk9oWPLqbyP5v1hV6r5JQWfFgVNuS9jOGyuIhfOtxjs3brPQ+ZdGhMuLBsKYZHWe8Q81WjSAn%0Ah/vBNwmYvZ5HUXHl1gEq1o8c2jjSZdIgLOvXJP1pGtcCgtk/d32Bul9TV4vP/l3IrTPh7PBbXmqZ%0Aq8r6Xq/vP6CZkrXiBaVYKy4Pp85dYuo33+Pu2ozvv55aKfcsDa17vE2fcf0xt7MkLuo+m+evI+xE%0ASKHXOzjV5ZNfvyAlKZmZvlNkrzdu3YTpW+aQ8Tx/3bl0/E+c23+6QmStjBrOplVDeinMWVVUVFDT%0A0uBXu4qZs1b3uZKgepFD+cdSQdXiP92k4uXlRVJSEqdOnUJPTy/fe2vWrGHevHnMmzePvn37Fvtd%0Ae/bsYd26dURHR5Oeno69vT3Dhw9nwIABr0r8V4aVY218f/iALR8uJur0FRr7tGTQis/5tcNEkuOS%0AClzfc/57qGtq8FvnSahpqDNg6Wd0njqEA7Nyf3zo9s1IbJvV4cn9ohebfGYPzzeYVhR9l39OXFgU%0AS9suQdfUkIGr/XiWmMyF3w/ku65eRxc8JvRj6/AFxF+9jdsobwas9mOZ5xdkpqVT+y1Hei76kHuB%0ANzCwMqlQGQcs/5zYsCh+bTsePVNDBq+eyNPEJ5xTkLF+RxfaTejHxuHzib96G/dR3gxe7ccSScYO%0AEwdi7WTPat+ZZKSm02P+e/T6/n22vPcjAG0+6IHLoHYkRRcsKmyc69Dnp4/ZOe5XrgcEUdfTiYEr%0AJpB44x53LkaWWifvFZ+TEBbFxreXoGNqiM+ffqQlJhO6Mr9OtTu50HJCP/YNW8DDiNs4jfLGZ7Uf%0Am9p+wYu0dH6vPzrf9VZu9fH6aSzxwTcBaP5hdxoNbs+TCiqULB1r0/uHD9gm5/8DVnzObx0mkqLE%0A/3vMfw81TQ2WSf7ff+lndJw6hEOz1qKupcHgVX4EbTrCppELMa1rzdB1U3h8J56Igxdp2KUF7b/o%0Az6YRC7gfGoWdWwOGrp9CUtQDIv+9BMCJX3ZzvBxNW5Xh/xq6WgxeN5mQrcfYNup7atiZM+jPiaQ+%0ASuH0L3vKLHsefZZ/zoOwKJa3XYKeqSH9JB0uKuhQV9Jh2/AFJFy9jesob/qt9mOlpEO7aUOwbVGf%0A9X1n8/zRUzrOGobvis9Z2d4PAMc+b+E5aSCJ1++hbainTJRSYelYmz4/fMBWOV8auOJzlhTiSz0l%0AX1oql0vlfWnIKj8CNx1ho+RL78j5EsCgFeO5G3SDH90+xsDKmD4/jsX+ZGOiT1/hN6+J+e5lZGfO%0A6F2zuXms8EJNGZU5PqhrafDO2imcX/sPG0YuxLxBTfp8/z43joaQeDO2VHK/Lh0AQneeZHcZFkAK%0Ao/eK3Hj43SM3pn3X+JGakMwlhXio08mFtyb0Y8ewBSRevY3LaG98V/vxh5Rbvb8fAyoqrO4wicy0%0AdDwmDcR39Rcsd/9UttixusNEkivwh8c88vLSMikvDSgiL7Wd0I8tUky3kPLScrm81KOQvKRnYcSA%0A1X78M/1PLu88iaG1CQPWTKTthH74f7Oh3DpUlh1aftidpoPa81jJuF1ddIBX50tWjrXp98OHbPpg%0AMbfOhNOkqzv/Wz6exV5+SuO5z3djUNNU5+cuk1DTUGPwb5/hPWUI+2avRVNXi5Frp3Bp6zHWjl6A%0AsZ0FI9ZMIjUphaO/7qaGjSnDVk3i4LcbuLTlKNZN7Bm5bgqP7iYQsrtifgzrtuJz4sOiOCTNnXr+%0A6UdqYjLBCnMn+04utJrQj7+GLSAx4jbOo7zpudqPtZJNAAIm/0HEttI1IZaVyrQDwKO7Cfzg8VmF%0AyV8ZsaCiqkK/9ZMJ/vNfdo1YiKa+Dj2XfkqnuaP46/3F5dbBR5p3r5XznbRCfMd9Qj/2yvlOj9V+%0ArJPznSNF+I7TiE409H2bXQPn8iz+Ma0n9qf5GB9OzFxXbh2gcudOTr4edPhiAJtGLeReyE2c+7Vl%0AyOqJ/NJuApmp6WWSv7sUw2skX+ol+VKQgi85dHKh9YR+7JZ8qflob3qt9mONnB0A1HW08Jz5Tr4f%0AWe6fv8aSBvnro5Yf98LMsVaZZFaklxQPf0s69F3jx7NC4uHtCf3YLungKhcPmWnpeE4bgo1bfTb6%0A5s67O8waRu+Vn/NHOz+S7z1ksYIOjXq3wXWUd7kbVAB6SnZYJenQR7JDoBId2kzox65hufMMl9He%0A9FntxyrJDl2+H4OKigp/SjH99qSB9Fn9BSvdP+Xe+Wv8osQO5hVkh8rwJYBmwzvRyPdttg+cS2r8%0AY9pM7I/rGB+OVUBMV1QNV+stR7ov+pD7gTfQV5jvGdtb0u+PCQTM2UjYlqNYNatD39/H8ygqjlhp%0AvaA8VJQv5aGuo0V7JXZw+7A7TV7RfK8yYhqgx5JxJN24z4o2nwPQac5Iev46jvU9Z5Rbh+q6HiBP%0AdV0fU8RamvNtlJvzDV0+nkVFzPnUNdX5SZrzDVGY840qYs5n796I/j+MZfO4n7kWEET9ds4MWfIZ%0AP3edXOz6cmFURjyoqKniu/oL4oJvstJjAloGuvRe+Tkt3+/GheX7yiR3vr9pJcWD74rxxAbdYFmb%0Az1BRUcH7u3fptWQcf3b7qtw6VKQfGZgbMXzVRPbOWEPwzhMYWpswYvUkOk3oz/5v1uf7no7j+6Nl%0AoFMmmavS+h7krhUfq8AHfEvKqg3b2Ln3ELXtbCr93iWhtqM9H/7wKYs/nE/46TDcfdowfsUU/DqM%0AIymuYN54u48ngya9w93rd9BTkvcT7sTzmccHr0zeyqjh7p+7xjKFsaPFuIqrHd6EuZJAIHi9/OeP%0A+9HV1eXw4cMFXt+7dy8mJiVrRDh48CBff/01n332GadPnyYwMJDPP/+cb7/9lr///ruiRX7luA5u%0Az/WjIVw/EsKL9EzCdp8mPuIuzXzfLnCtnpkhjbq44b9gC6mPnpIS/5jjP++i+QBPVNXVAHhyL5FV%0AA74m9WHhT43X7+CMeX1bIgOCKlQXKycHLBvX4ui8zaSnpPEo+gHnfz+Ay5AOBa51GepF2Lbj3A++%0AyYv0TM4u30dOTg71OrkAoGOkz6ah33HDv2JltJZk9J+3ifSUNJKiH3D29wO4DvEqcK3r0I6EbDsm%0Ak/H08n2QAw06uaCiporLwHac+Hk3ybFJPH/yjCMLt1K/owv6FkZAbmf1H71n8Cj6QYHv1jHS59SS%0APUT+e4mcrGxuHAnhQcRtarVqVGqdzJs5YOpYi7PzNpORksaT6AeErjxA4/8V/Ls7DvUiYttx4oNv%0AkvU8k+Bl+4Acand2KXCtiqoKHnNGcvbbzWQ9z5TptLPnDJJjCupUFlwGt+fG0RBuHAkhKz2Ty5L/%0AOxXi/w27uHFkwRbSHj3lafxjTvy8C2fJ/+t3dEFNQ40Tv+wiMy2duMvRBG0+gotk2+S4R+z8+Bfu%0Ah9yCnBzuXLhG4o17WDSsWSG6VJb/65nV4ObREE78uIOsjBck3Yzl2oEL1HIvve8o08FC0iFD0uHi%0A7wdwVqJDc0mHWEmH88v3QU4OdSUd0lNSOTp3Iyn3H5KZls7FPw5i7GAliw81LQ3W95lFbFD5FzQh%0A15euK/GlwnJpwy5uBMj5knwuLcyX8vJE7VaNMKplwb/f5u4S8fBmLH/0niErYBXpOms4Z1buK/Vu%0AHpU5PjTp0Zr0lFROL99H5vMM7ofe4rcuU8rVoFLZOlQ0ls0cMG9ci+NSPDyOfsCl3w/QTElubTbU%0Ai8tbjxMnxcOFZfnj4dq+8wTMWMvzx0/JSs8kfNtxdM1qoGtq+Ep1yIvpIwp5qXkhMR0qF9PnFPKS%0AtpE+m4d+x00leUlVTZWDU1cRtu04OVnZPLmbyK1joZhVQH6tTDu8SM9kQy/l43Z10eFV4jaoA5FH%0Agok8GsyL9ExC9pziwbU7NC8knht3cePfhVtIfZRCSvxjjv6yC9cB7VBVV0PfrAaRR0MIWLSdrIwX%0AJN68T/iB89hLY5m+WQ0ubTnChQ3+ZL/I4l7ITW6evIy9e+MK0cWimQNmjrU4LTd3Cl55gKZKbNJ0%0AqBdXtx3ngTR3Cly2jxxycFAyd6oMKtMOFU1lxYK6jianFm7j3JK/yMp4QVpSCtcPXqiQnKTMd4JW%0AHqBJIb4ToeA7lMJ3mo/pxtkF23h8K5bMp2mcmLmuwhpUoHLnTg07uxK+7yy3L1wjK+MFgZuO8OT+%0AQxp0ci2T7BaSL52S86Wg35XHsNNQL65sleyQnsmlZbnjW51O+e3Qenxf7pwK53lSSqH3NbAxxWWM%0ADyfnbiqT3PJYNssdo0sSD84K8XBeioc6cvPuY3NezrsDpXm3nqVRge/S0NOm3bQhFbLDVl5Mn5DT%0AIfD3AzgVYodwSYes9EwuKtjh+r7zHJGL6StSTOsoGd8MbExpMcaHExVgh8r0Jdf3u3F6YW5MZzxN%0A49jMdRXSoFKRNZyOkT5bCpnv2Xs6kRL3iOB1h8nKeMG9i5GEbjmG08B25dahIn0pjzbj+3L7VDhp%0ACnZ4kZ7Jpl4zePwK5nuVFdMWTWoT8dcZMlPTyUxN5+qeMxXStFWd1wPyqM7rY4oom/PFFTHnc+zi%0Axj9yc74jv+yihcKcz7+QOV+jjq5EnYvgyqGLZGVmEXE4kOvHQ3HuU/BeJaGy4sGkrjWm9Ww4sWAb%0AGSlppNx/yKnvt+M0uH2Z5JansuJBVUONwD//4dj8LWSmppPx7DlX95zBrH7FrFVWpB+pqquye+rv%0ABG47RnZWNo/vJhJ5LBTLBnb5vseykR3Ner1F4PbjZZK5Kq/vVSaampps+v0natlWzSaVDoM7E3w0%0AkOAjgWSmZ3Jq93HuRMTwtq/yeYGGlgYz+kzmZlDpH84tL5VZw8mjb2NK8zE+nJpTMbVDdZ8rCQSC%0A189/vkmlXbt2/PXXX/lei4mJ4dGjR9SrV0/22ubNm/Hx8cHZ2ZmuXbuyf//LLdhOnz6Nq6srbdu2%0ARVNTEw0NDTp27Mgvv/xS4u+QJzU1lQkTJuDm5kanTp0ICAioYK2LxtrJocA2x7HhUdg41ylwrZVj%0AbXKysnkQcefltZej0dLXwaxu7oTl1LK/ycp4UeCzeahradDt65Hs+2oN2S8qdicVKycHntxN5Hly%0Aquy1uMvRmNazQVNPu8C18kebkJND/JUYrCW9I/af5+GN+xUqH+T+vR/fTVCQMQozJTJaO9kXkDHu%0ASgzWznUxqW2Jdg29fLZ7eDOWzOcZWDs5AHBhzSHSU9KUynHzWCgnfn65Zb2Kmir6FkakxD0qtU5m%0ATg6k3E0k48lLnRIvR2NczwYNBZ3MnBxkW5fm6fQwPAYLJf7WoH9bsjIyubXvvOy1y6v/IaMQncqC%0AMv+PK8T/LSX/jy/E/62bOvAg4g452S+3IYu7HC37rtjQW0SdCgdAVV2Nxt3cMbazIPJwoOx6+7ea%0AMGb/XCaF/87oPV9j1dS+xLpUlv8/vh3P/okr8+2EZGBtWibfUcRS0iG9BDpYOjnk2xaanBweyOlw%0A8vvtj4YHuAAAIABJREFU3D7zcptAAxsTMp//n73zDIvq6ALwS5MiVZqACthQFBXEjg0VFXvvjahR%0AozEaexJbMPaYGBNrTGJvscQWo2LvDVEUbKCiFBEVQZrA94MFd5cFYVkW4Zv3efYH7Oy959xT5szs%0A7EwyCW/iAbi1/RRxUa8LLHMmtvLPlI/n0vz4UriUL5Wv50RU8FM8J/dm0o1VjDuzjIYjvBXK5dDI%0AGWtney6tz/+xOersHyrUcyIy+CldFo9gWsAaxh5fjEvXxvmWuSh1ALCuXp7Pds9i+u11jDm6kEpN%0AXZSWPSsepHJr1K1QyijIrdYujkTJx3TgY8pmxvTe87yV/AJNv4wRdUe0J+xSEHGRH+K26bQ+jLjw%0AE1/cWk2bBT7oGOgqLXsmZRXEdGQueUk+pqXzUnAueelteAyBUlu9W9d0wKmtO3cPKHcciDTqtMMN%0AFfdxRaEDFI4vQUaelY/n57dDsatVKVtbG2cH0uTi+bkkni0r2RLzJIo9U9aQJtWXmdiaEyvR41nA%0AIw7Nlf3iLuP97L+cUwZLF0di5WzyIofaycrFMWtrXwDS04kOfIy1VB6r2qkhA44v5PO7a+m6ZRrG%0A9lYqkVMR6rQDgG5pPfqvnsD066uZcnEFjT9T3N/lBXXFQtKbd9zadjKrVjKraEONns0I3n9Radkz%0AyY/vWLo4ym6pnJ7OC7m6u0qnhvQ/vpCRd9fSRcp3Spc1w8TeCl2T0vQ/vpDhAStpt+pL9MoYFViH%0ATNRZOwHI7xSc+Caess72SslupcAOOfmSlQJfko9hc6dyVOvehHMLFB+Vm0nDST0J3HEqy/cKgqJ4%0AiLyV0UcriodsfXTghz763JJdPFVQdye+js9233qfe/P82n2Zo+6URZEdIvMR0y9yiWk3SUzHR2Yf%0A4zRWoR3U5Uulrc0wqWCFnklpBh5fyMibK/Fe9SX6KohpVY7hgg9dJia3eRi57eQT38RjpYLFEar0%0AJciwQ/XuTTirIKb91VjvFVZMh5y4Sc3ezdE1MUDX2IDqXRvxyM9fdToUw/mATIrz/Jg8ti6OPJfv%0ApwtQ8+3+SM0nH98JsfHYKNlPq72Pk5I98U08Zo7WaOuVUkr2bDoUcjykpaRya/uprPsY2ZShzqDW%0ABB0s+FgaVOtHb8JjZHa1tK3pSI129bh14ILMdbrM+4yjS3bIzI/mV+ZPaX4vc654auA6Pts3F5t8%0AzBUXhIG9umBkqNqdplSJo0slQm/LLjQMDXxEpdqVFbY/uf04r6NynrvWM9RnwuqprL7xFysurcN7%0AeGeVyaquMZw8DSf15O72U8QVUs1a3GolgUBQ9PzfL1Lx9PTk2rVrREd/2IJ8//79tG3bNutvPz8/%0AFi9ezPfff8/Vq1f58ssvmTx5MsHBwQBUrFiRq1evcuzYMdLSPhTXHh4eVKtWLU/XkGbVqlUEBQVx%0A8OBBdu3axb//5v+LxIJgYGqYNUjLJOF1PAZm2ScrDMyMSHz7Tq5tXMZ7eZzcaD6+O0+v3yf0gupX%0ABOubGZIop0vmoEF+8kXfNHvbnPQubBkTJDLKP0MDU6Nstkl8HYeBmSH6ZoYZf8u//+Zdnm0hTavp%0A/Uh5l0TggfxPnuuZGZKUw3OXn8jOqa2e/HPX0MB1TCdu/Lo/3/Lkh/z4QW7+r1/GKAfbxmVcS0Mj%0A638e47oy/d6ftP9+KPu+Xp01kHn1JJKY0Ai2Dl3MTw3G8eRKMAM3T0ff1DBvuhSR/1du7UaV1q5c%0AWlPwrUwLqkPi63j0Feiga2xA69mDubLmEKmSM2FVjb6CXJqYwzPV/0gu/ZgvGZctQzm3KsS/jOWn%0ARl9y+Ls/8ZzUCyevutnu5TG2CxfXHiItJTXbex9Dnf2DsU0ZqnnV5dHZQJbWH8uZ3/6h24+jKVtD%0AuUmpLLnUqENsRAwxj6PYM2EVS9zHcH3bCfqvn4R5RRulZNczzTm35jke5NoNO7GYMf4rMSlvyf4x%0Av2T9//m1+zw5G8j65pPY2m0ONq6VaTVvqFJyy8iVS5+X17ykKKZzonx9JyY/+JPBe2YTsPM0AdtO%0AKie4FOq0Q2FREnwJcornOIXxaWBqSFI+4rlaazecWrlxdo3iXREbDvGiTAVrLm/OviOjMujnUjvJ%0AP+uP1U4x95/xMjiMXT3m8lfjCSTEvKXLxilo6mipRFZ51GmHxLcJRAY/5fz6wyxqMIbdk1fjOb47%0Abr2U+9W8uuPZyM6crx78yTC/hUTcfMj5H/9WSm4ZHRT4Q1I+6u4kqbya6Tt/95jLBonvdJb4TuYx%0AG5U7NmBf//ls9foGQ5syeC76rMA6ZKLO2une8RvU6NiQ8u5V0dTRolo7d+zqVMpzna1I9jzHcA5t%0Ape3lOd+HC0t3kfgqLsd7GpWzoHI7d27IbQmuLLnpIB+fObVVtMBB18QAzzmDubo6e92tU1oP1yFt%0AuLii4EeEQsazzevYISc7yLcbcmIxoyQxfVBBH20sscM1NdhBlb5kaCOJ6Q4N2NN/PlvafoNh2TK0%0AWljwmC6sMZw8IaduYWxnQZ2BrdAqpY1l9QrU6O6hdBxLo2pfaj3fh/MfiWlVo86Y/vfrNZjaWzPu%0A1hrG3V6DZfUKHJ2+vuA6FOP5gEyK8/yYPIpqvnev4yitopqvmlTNF+R3HcdGzlRvUxctHS0c6lej%0AWis3DExU30+rMh5iHoYT8yicplN7U8pQn9JWptQb6Y2GpiZ6JgX7cr8o4mHivT8YfXE57xOT+E8F%0AMQ2F40cO9asx9/4GPt89h+s7T3F1+8ms9+r19yQ9LZ3rO08pLfOnNL8nPVe8TIm54pKMoakR8XLP%0ANu51HEZm+d/lNSEugadBjzm8/gBj6n/G6km/0H18b5r3bqUSWdU1hpPGqJwFFdu7ZztOSGkdSkCt%0AJBAIip7/+0UqxsbGeHh4yOxqcvDgQTp3/rAycteuXXTs2BF3d3d0dHTw9vamevXqHDlyBID+/fvT%0Arl07xo0bR6NGjRg1ahQbNmzg5cuXeb6GNEePHqVfv35YW1tjamrKiBEjlNItKiqKwMBAmVdekfr+%0APA9t89FYDssqdrj1bcF/vpuVvsZHyY8uhSfFR26c9ztrfExKFSjRalpfanZuxPbPlio/YM+PHHlo%0AW8GzNpo6WoQeuaacPPlBhf6v6P30NNkdg87+spf5TkPZP2UtnRaPoHLL2gCcWb6XA1PWEhf1muS4%0ABI7/sIX3SSk4tc2+8CBnAQqlaY5UbedO559Hs3/CKqLvP1PBFfOZj/LQprSVKf22f0Nk4GPOLSv4%0Al0O5yqPKXJqbL2lo8O5lLBdWH+R9YjIPTt4k6MhVnDs2lGlvWbUc5dwqc33ribwL9nExcmmrvFdp%0AAOG3Qrm17zwpicnc/PsMz24+pIZ3A6Wv+UGu/LRVXofr206yc8xyYh5HkpKYzMXf/yU8MFThlrB5%0AFygfTfPQ9o+Wk/mtzmiiAh/Td9d3Wb/u2tptDre2ncw4wuvBc07P30b1Lo3RKqWtpODSghX8Ennl%0A6eVgFlcZxl+dZ+LkXZ9mk3ur5sJqskOhUhJ8Ka/C5bOtc9t69PrpC3ZN+I0oBX1Zg8FetPq6F5tH%0ALM33sWm5y6eatqe++ZNz87aS9DqexFdx+E39HaNyFtgW0pE5GfKoxw7hgaH83teX0EtBpKak8uDM%0ALS5vOab0IpUMefLRtIDx/PbZS36qPJT1LSZj5liW9j+NVkJg5eTKS9tT3/zJeSnfOSHtO5LPXV95%0AgPjI18RHxHD5x79xbOOGlq5OwRTIo3zZ2ypfOwX8fYYLaw7S7acxfH31Nyo1q8XdI1dIe5//Rbwf%0A7pePprm0rdGvBRoaGgRuPZnrNWoPacODf6/y7sWbvN/4o4Kptm1pK1P6bP+GqMDHnFdQd9fs2ZTo%0A4DBe3HmSjxt/RCwV6/BXy8msksR0bwV9dFHbQVlfyvzctVUZMR0XEcPFH/+moopiWtVjOEW8fhzJ%0Avi9+oc7AVoy9vpIW0/tye+dp0lILEMfScqnIl2r2awEaGtz+SEwXCmqK6Y6/jeXl/Wf8WnsUK2qN%0A4vm1+3T/c1I+H2IOYhXj+YAsivP8mBz5Gh/no+brLVfzhV4KYv/MP2g3vT8zrq2m4WAvbuw+U7D4%0AVkM8pKemsW/kTxjZlOHziz/Tc+MU7h26AqCS3KTuePix6jB+a/Alqcnv6bVxikpiGlTvR6GXg5hV%0AdQgru3xLjfb1aTO5DwClzY1pPbEX/3xb8AU2n8r83pnle9kvNVd8TJm54hKMilyU0NuP8O37HUGX%0AAklNec+tMzc5tvkIzXt5quYGqGkMJ0WtoW14dFi1NWuJqJUExYq09PT/i9f/EyqaHS7edO3alVWr%0AVjF48GDu3LmDpqYm1at/OF8+LCyMhg1lv+izt7fn2bOMwrlUqVLMnz+fiRMncu7cOa5cucLq1atZ%0AtmwZv/76K40bN/7oNaSJiIigXLkP5zw6ODgopdf27dtZsWKFzP/64Z6tXa1uHnRe8OHXMs9vh6Jv%0Amn0FdvzL7JPw8S9j0TXSR0NTI2ubuswdPeKjP97hdfAdxsmfdhOnygkdKd69jM2SJxN9M0PS09J4%0AJ6fPu5jYbCvK9c0MeREcViiyfZDxbY4yyj/z+BhF+hgRFfw0Sx8DMyPevEv68L5paYW2U4iGBp2X%0AjMSuTiX+7DGH109fKKERJL6MRU9uBbeeaYZOCXKyJMbEZvtViJ6ZITFyz71ShwY8Pl7w7WLlcenm%0AQUcp/w+/HYpBAfzfQGKfd9FveBcTSxnHsrLXMjPi3au4bNuWpqWkcv/4De4eukzdQW14cOJmtvul%0Ap6UT+/wlRtZmedJN3f5fp19LWkzvy55RPxNy5naeP5cb717GopcPHeR9Sd/MkGgpHUwrWNFny3Qe%0AnvDn+KwNMttrFhSXbh50kvOlvObSd7n4UrzEl8xz8aX4F6+zbVv6OiwaO1fZ7VKdOzQg9PwdUhKS%0AyAtF2T/EvXiDvqnsL41eP32BoZVJnmT/FHRQxOuw6DzHsDwJMbHZfh2jZ6Y4t+YlHj5c9y2nfLfg%0A0rcFjp61uS+ZRJMmNiwaTW0tDMyNeRuu/PEmqshLinTIlfR0ou4+4cKv/9Buvg+nF+9QSvZMitIO%0AqqK4+lKdbh50WTA86+/nt0KycuUH2YwULhyJj4lFLw/x7N7Pk7bT+rF19E88OHMr23Vaf90Lt94t%0AWN/Pl/DAx/mSPzcS8lE7JeRgk5c5xEZKfCJJr+MpbW2qElk/BTtI8zosmprtlVvAWFSx8Do0krOL%0Ad9J/72xOzN6Y7cztfOmQi+8k5sF39PLoO88vZ+wAmixVb8Q+jUZDUxN9c2OltowuytoJ4PTyPZxe%0Avifr/b6/f80zf9ktwvPKuxgFdsjBl3Kzg34ZIxp93ZO9gxd99J5VvOtzxneLUvIq4l0u8aBMH21i%0Ab0XvLdN55OePXw51d9UO9Xl49Hq2/ytLggI76OdiB3kdcoqHhJi3nPbdQk0FMV3Fuz6nVWwHdfhS%0AvGQORvrYiNiwjJg2MDcu0NFFqh7D5caD/67x4L8PX9TXG9FeJcfOqsqX9MsY0fjrnuzJQ0yrGnXF%0AtHkVWxyaurCy3lgSJL9+Pr1gO18GrsWqhr3s9v751aEYzQfkRHGaH5OnTjcPun6k5jMwMyKuADVf%0APUnNt0VBzXdlix9Xtvhl/d1x9hBilYxvdfZxL+89Y0e/+Vl/W7s48D4xuUD1HhRdPMRFxOD3/Wa+%0AuLKCsjUdiLgVki+51eFHAOnp6UTcfcKp3/bR9YfhHF28nfbfDODG32eIDH6a7dq5URzm97L0zudc%0AcUnCo1tzhi8Yk/V3yO2HGMrZycjUiNiXqvneKTosigbeBT+GHNQ3hpOmknd9zn2vupq1JNRKAoGg%0A6Pm/30kFoFmzZjx9+pTQ0FD2799Pp06dZN5PTk5W+Dn5VbGWlpZ07dqVefPmcfLkSerVq8ePP/6Y%0Ar2sApKSkkCq1ujpdyZVTffr0Yffu3TIvRQTsOYuv07Cs1/OAR9i6OMi0satdkWf+D7J9NiIwFA0N%0ADZmzu+1qVSLhTTwvH4XnKp+JnQUODavTckIPptxYxZQbq6jZqSFNRnXk84O++VdYARG3QjC2tZD5%0AQsymdkWi7z8j5Z3sl7ThASGUldJbQ1ODsjUceK5Ab1USfusRJnIy2tauyIscZLRxcVQg40NePYki%0A4XUcNlI6WFYth1YpHcID8na+d9tZg7CsWo4/uiu/QAUgKiAEQzsLmcGTZe2KvLr/jPdyOkUFhGAp%0A99wtajoQdUP2udu3cSXsdO5fUijDrT1nme80LOv1POCRzDOEDHvk5v/WUv5vK/H/6EfhPA8Iwbp6%0ABTS0NOWulTH53d53KJ5T+8hcMz0tnbSU9wC0+W4AVtXKZ72nqaOFmb01r55E5Uk3dfq/k3c9mk/u%0AxZa+81S2QAUU61A2Bx0iFOhgLaWDvpkhvTZN5daOUxz77i+VT0jd2nOWH5yGZb3y40vhSviSnZQv%0Avbj/DDN7K3QMdLPeNy1nwZuwD0fZATi1qcvDj3zZJ01R9Q+ZOllXkz1P3rS8Ja/D8jdhXpQ6NBvX%0AFcfGzjL/s6xsm+cYlicyIAQju+zx8FJBPEQGhGAtFw9WNR0I93+ATmk9hp/9ESupo5PS09LR0MhY%0AMGdVw57m3/aXuV6Zyra8T0wmLrJgk/75yUuKYjqvealmdw/6b/tG5n/paWmkp6bl8Im8oy47FCbF%0A1Zf895xljtPQrNezWyHY1nSUaVOuVkWeKsyzj0FDg7LV7aXafsizQMav7ib15vd+vgoXRjT+zJta%0AXZqwpvsslS5QgQ82ka6drGtXJEaBTaICQrCSs4llTQcibjxAx1Cf5vOGykxI6ZkZom9uRKySuUee%0AorRDDe8G1B/YWuZ/lpVsifnE82r5xs4MO7FY5qdmmXVIqqTuUxZFdbdVLr4jX3db1nQg8iO+8+ZJ%0AFHHhMSTFvsOixoe+2bi8BanJ74lXsm8oytqpjGNZqrZ2y3pPW1eH8vWceHrtnlK6ROUQwzn5knwM%0AW9V0IML/AQ6eddAzM6T7lumM9F/JSP+VGNqa02ndBJrPGZz1GQvnChiXt+SJCutuRfFgo0Q8wIe6%0A+/aOUxzPoe7WMzXErp4ToSoc4+WUS/NrB53Sevic/RFLBTGdKtVHWzpXwETFdlCXL2XGtKWzVEyX%0Ay4jpwqj3lB3D5YausQE1ezWT+Z9DUxeeX7tfIPlBdb7kKLFDjy3TGeW/klH+KzGyNafzugm0kIrp%0AwkBdMa2hmZFnNTU/5FvtUqrZYas4zQfkRHGaH5PHf89ZZjsNzXrlVPOF5VLz2ShZ8xmXLUOtzo1k%0A/le5qQtPlOyn1dnHOXVqiKHUggH7Zi6E33xUYJ9TVzyUqWjDqAs/y3z5nLnLR6oSO84Vph/V6d6U%0Az7Z9K/OZ9LR00iTjftfuTXHv25IZ11cz4/pqmn7eEZdOjZhxfXWuMn/K83teBZwrLkmc3XOKoU59%0Asl4hAQ9xdJFdzFOxdmUe+Oc/bzTwbkzrgW1l/mdbuRxRTyIKJHMm6hrDZVKYY4fiXCsJBIKiRyxS%0AIWMnlPbt23PkyBGOHDlCx44dZd6vUKECjx7Jfsn/6NEjypcvT3p6OkuXLiUgIEDmfR0dHRo2bEhC%0AQsJHryGPlZUV4eEfvvx68EC5RRJWVlbUqFFD5pUXrm89QcWmLlTxrIO2rg6uvZtj7mhDwJ5zAFRr%0A686wnd8B8O5VHHcOXcZzUi8MzAwxLluG5uO7cX3biayCMCdiw1/yY4NxrGo/I+sVfOw6VzcfZ/PQ%0AxUrpLE9k4GPCbz6ixbS+lDLUp0wlG+oNb8/1TccBGHl8EeXcqwJwY9Nxanb3wNa1Etp6pWg8tgvv%0Ak1N4WMi/TogIfMzzm49oJZHRvJINDYd7c00i4+jjiykvkfHapmPU6u6BnWtltPVK4TG2K6nJKdw/%0AfiPjfM0tfniM7YqxTRn0TQ3xnNqHoH+v5Gkr+nLuVXHp1oRtwxZnO08wv7wMfMyLm49oML0vOob6%0AmFayofaI9gRuzNCpz4lFlK2XodOdjcep2sMDK8lzdxvXhdTkFB77fXjuRuUt0TM1JLYAC2fyyo2t%0AJ3Bs6kJlzzpo6epQW+L/tyT+79TWnSES/094FcfdQ5dpMakX+maGGJUtQ9Px3bix7QTpqWk8OOFP%0A0tsEmo7rirZeKWzrVKJOnxZc23QMgMcXg3Af1Ab7htXR0NSgXN0q1OzciHvHbwBgWs6S9r7DMLI2%0AQ8dAl1bT+pH6/j3BedzSVV3+r2ukTzvfYfzz1UqiVLhVN0BU4GMibj6iuZwO/hIdPju+CDuJDv6b%0AjlOjuwc2Eh0ajc3wpUcSHZpN7UO4/0POL9+rUhlzQjqXaunqUEculzq1dWeolC/dOXSZllK+1EyB%0ALzWT+JKdnC/dO3adxDfvaDOjPzr6ujg0dsaprTv+O09nyaOpo4VlVTteP1E+jtTVP0DG4hKDMkY0%0AHdsFbV0danZuhG1NRwL2nFVafnXroG9qSIfvh2Fe0QZtXR0ajfCmjIM1N3edUUr2zHhoKhUPdUe0%0A56Yktw7zW4SdJLfe3HgcZ6l4aCDJrSHH/UmJTyTmYTjNvulHaStTtHR1aDyxB++T3/P86j3eRcdS%0Aq39L6o/phFYpbcwcy9JkUk8Ctp4o8MSaorxUf3h7bkhieoRUXrpegLz09EowNnUqUneoF1qltDG2%0AM6fB5x14cKzgv9ZWlx0Kk5LgSwBXt/pRuakLVVtmxLNbr+aYO5bl5t6MPFG9rTvDd8wE4N2rtwQe%0AvkzrSb0xMDPCuGwZWn7ZnauSeNY10qezrw87J/xGxJ3sC1DMylvRakIPNg1fwutn0dneLyjRgY+J%0AuvmIxpLayaySDXVGtOeWxCYDTyzCRmKTWxuPU62HB9YSm7hLbBLq509KXAJlXSvTbO5gdE1Lo2ti%0AQIt5w4i++5Twa4Wz8FqddkhNeU+7bwZQuakLmtpaVPKoiVvvFlyW9If5RV2xEHkrBF0jfZpN74u2%0AXqmMX4tN6E7YpSCS3yYoJXsmmb7TSKrurjOiPbclOgyQ8p3bH/EdaznfaS7xnYhrD0hPTePu9lO4%0Aj+uCiYM1+ubG1BvfjeA951SyABDUWzsZWZvRY8VYbGtXREtXB6/vBvLqcSSh5+8oJfuLwMdE3nxE%0AE4kvmVWywU0qhgf5LcJWKoard/egrMQO9aR86f6BS/zZZCJb2n2T9YqPfMWxqeu4+OOurPtZ1XAg%0AIeYtyXEF8x9pcooHfwXx4C8XDw3HydbdTaf1IfzGQy78nHPdbVm9PJpamrxR4Rgv0w4eUnaoO6I9%0AARIdhkjZ4aacHepL6aAophtN7EGqXB9tWQh2UJcvpaemEbj9FPXGdcHEPiOmG3zVjSAVxLQqx3C5%0AkZ6aRqtZg3Ad3BoNTQ1qdPfA1q0K/pv9PvrZj6EqX7p34BLrm0xkU7tvsl7xka84OnUdF6RiujBQ%0AV0zHPAwn5lE4TSb1pJSRPjql9Wg8sTuvQiKIzufuBTnpUBznAzIpzvNj8lyR1HxOkpqvrqTm85fU%0AfM5t3RmRS83nKVfzdfH1YceE3whXUPNp6+rQc+loqrVyQ1NLkxZfdEFHX5eAAxeVkl2dfVydga1o%0ANqMvWro6WNV0oN5Ib66uOaSU3Ip0KOx4eBUaQdLbd7SeMwhdYwNKldaj2dQ+vAqN5OWDgh/rrUo/%0Aenw5iHK1K9FoaFu0SmljamdB05EdCZKM+xc2HMvytlNZ4T2dFd7Tubz5OEFHr7PCe3q+ZP6U5vdM%0Ay1niLTVX3Dqfc8UlGb+tR3FpWps6nnXR0dWhee9WlHW05eyeUwC4t23AzJ3z8nSt9ynvGfDtMFya%0A1kZLW4uaHrVp0bsVxzYdUYms6hrDZWJZM6NmTSmEmrU410oCgaDoEcf9SOjatSsTJ07E2tpa5qgd%0AgC5dujBz5ky6du1KjRo12L9/P/fv32fZsmVoaGgQFRXFlClT8PX1pVatWmhqanLr1i22bNmCt7f3%0AR68hT9OmTdmxYwft2rVDS0uLdevWqeUZZBJ1L4zd43+l3XcDMbGz4MWDZ2zxWZJ1JI+ekQHmDh+2%0Apds/43c6zvNh/NmfSHufyq195/GTbKVvYmfBOL+MBSdapbSpUM+Jhj7teP0smhWek4mNkN3mPSUh%0AmaS3CSo9/mfP6OW0X+DDl1dXkPQ2gRub/bi+IaPwM69sS6nSegA8OhXAyUU76PrrOEqbGxMeEMKO%0AoUt4n5QCQN+NUylf3wkNLU20dLSZHJxxnuW2QQt5Ktn+Wll2jf6ZDgs+Y+LVX0l6m8C1zce5uuEo%0AABZSMj48FYDfou30kMj4POARW4cuzpLx5I+7KGWoz8h/56OppcV9vxsc+ubDuZvTg/8AQFMnI/Sn%0Ae2WcVznfaRh1ejdH18iAL8/9LCPb48vBbBm0IN86/ff5cpov9GHw9RWkvE3gziY/Av/KeO5mlW3R%0Akej09GQAlxbuoM3KceibG/MiIIRDQ5aQmpiSdS0Dy4zjPRKiXme7z/D762V0Gi7RaV0Vn3zLDPDi%0AXhh7x/+Kl8T/ox88Y5vPkqztkHWNDCgj5f8HZ/yO9zwfxkn8//a+85yQ+H9q8nu2+SzB+wcfmozu%0ARFx0LCcWbeeBZILhzoGL6JmUpvOSzyltaUJseAxnf93HzR0ZxfP+KWtp8+0Ahh/wRddIn2f+D9nY%0Ad16ej2oB9fi/iZ0FBubG9Fw7Idv9FzspZwdp9o5eTtsFPnwh0eHmZj9uKNAh5FQApxftoMuv4zCQ%0A6LBLSgeX3s1JT02jarDssWf/TvudO3vOMdxvMcZ25mhqa6GhqcFEiY7rPCcT+yz/212/uBfGHilf%0AevHgGVulfElPgS91mOfDlwpyaWrye7b6LKGDlC/5LdrOfYkvvU9KYfPghXT4wYdJ/qt49zKWgzPW%0A8+RyUNb1DcyM0NLRJu5F9jjKK+rsH95GvWbzsMW0nzWY5uO68ub5S7aO+LHAvw5Rpw7HF20HYMgu%0AizzjAAAgAElEQVSWGRnHZ90L46/+P2Tr+/LD/lHLabPAh1HXVpAsiQd/STyUqWyLjkFGPISeCuDs%0Awh10/C0jHiICQtg95EM8HBq/khazBjD0+EI0NDR4cfcJe4Ysztqie/fQJTSb1ocGYzuTmvyewF1n%0AOLt4p9JyS7N39HLaLfBhnCSm/eXyko5UTJ+SxHRmXtopFdN95PLSJEnMbpf0yzsGL6LVzIG0nN6X%0AhDfxPDh2g5Pzt6pEB3XZYfw92T6usqSP+7lqwXNrSfClqHth7Bz/K97fDcLUzoKoB8/Y9JlcPEtt%0Apbxvxjq6zPuMr8/8ROr7VAL2nefYkow4rd66LqXNjRmwdmK2+8xxGkrtrk3QMdBl9H7Z3f5eh0Xz%0Ac6tJKtHn0OfL8Vzow2fXM2xye5MftxTUTk9OBnB+4Q7aS2qnqIAQ/pGqnQ4OX0az2QMZdGoJWro6%0AhJ29zf6hS7IdNagq1GmHoKPXODR3Ix1mD8HUzoK4F685NGcDd44ofzyWumJh14AFeM4dwpibK0mJ%0AT+TJ+Tv8N0U147zDny+n5UIffCS+E5iL71xYuIN2Ur6zX8p3Dg1fRtPZAxko5TsHpHzn/ILtaJbS%0Aptf+OWhqa/Hw8BXOzNygEh1AvbXT44t3Obnsb/qsm4huaX0eX7rL9hHZx+b54dCo5bRa4MNwiS/d%0A2uxHgAJfenwqgHMLd+D9W4YdIgNC2DdkCakSX4qTqxPSU9NIePmWpDcftn43sDIhvgA1XU78M2o5%0AXgt8GK0gHszl4uHMwh10yiEeakrq7irtZOvu/6b9zp3dGV/olLY0JTk+MdsvLQvKgVHLab3Ah5ES%0AHQI2+3EzFzt0kOgQGRDCXik7/Dt+Jc1nDWCwXEwnSmIaoHQh2UFdvnR+4Xa0SmnTVxLTDw5f4dQs%0A1cS0qsZwveTqvcwx2o5BCwm7HMw/X/yC58wBtPimPzEPn/P3sCUF3gkmE1X5krwd0uTsME6u3hsn%0Aqfd+UUG9p66Y3j1kCS1mDmD46aWgoUGE/0N2D1uqkt0Bi+t8gDTFdX5Mnqh7YeyQq/k2StV8unI1%0A315JzTdJquY7KlfzDVRQ8812GkrM40h2T11LxzlDKG0+jue3QvhryIJ8zYfJo654+HfyGtotGcnY%0AmytJiInj7OKdKjvaTl3x8PewJbSaPZjRF5eTmpzCc/+H/O2zRCUxrUo/ehX2gr+GLMT7u0G0nd6P%0AhNfxBB2/zr/zM440kZ97SYpLICUxKd9zMp/S/N4/U9bi9e0ARkjNFW/I51yxsri17Jwho2RHncy/%0Ar5/4p9DvnRfC7j3h1/E/Meg7HyzsLHn24ClLfObxRlKrGRgZUNbBJqv9Er8VWNhZoiXJ+38GZ/jV%0AJM+xXDt6mY1zfmfInBFY2Fnw+sVrNsz5nSv/KrdQThHqGsNBRt/xrhBq1pJQKwmKF+moZyc8gfrQ%0ASFf2LJkSgKenJ/Pnz6dBg4wzzNu2bcuQIUPo3z9jW/JBgwbRrVs3unfvzpo1a9i1axfR0dFUrFiR%0AKVOmUL9+fSDjKJ/Vq1dz+PBhwsPDSU1NpUKFCnTt2pVhw4ahpaUFkOs1PD09GTFiBP369SMuLo4Z%0AM2Zw7tw5TExMmDFjBuPHj2f9+vVZsirLbPsBBfp8UaNL9uORihvvS0AitUwr/nZ4oVn87aBdAuJB%0Aq6gFUAGJJSCmVfP7Z0FBMUov/jGdUvxVQKf4h3Sx55Vm8c9K1qnFf8PKSK3ibweztOJvB90SkJNi%0ASkDdbVIS+uiiFkAFlISxQ/HPSpBU/MOhRNR7hXs4pHooAVNLGBf/comnoub7JCgJ8fBGo3j7km4J%0AqPemX/u+qEUoMEPqfl3UIhSYxmmli1qEAlMS5vcAJjzZVNQiCFRIRQvXohZBLTyKvlHUIqiN/+tF%0AKv+PiEUqRY9YpPJpIBapfBqUhIlmsUhFoCrEIpVPg5LwpUVxRyxS+TQQi1Q+DcQilU8DsUjl06Ak%0AjB2Kf1YSi1Q+FcQilU8DsUjl06Ak1HwlIR7EIpWiRyxS+TQQi1Q+HcQilZKFWKRS8ij+FZxAIBAI%0ABAKBQCAQCAQCgUAgEAgEAoFAIBAIBAKB4JNHLFIRCAQCgUAgEAgEAoFAIBAIBAKBQCAQCAQCgUAg%0AEBQ62kUtgEAgEAgEAoFAIBAIBAKBQCAQCAQCgUAgEAgEAoE86enF+1g5QXbETioCgUAgEAgEAoFA%0AIBAIBAKBQCAQCAQCgUAgEAgEgkJHLFIRCAQCgUAgEAgEAoFAIBAIBAKBQCAQCAQCgUAgEBQ6YpGK%0AQCAQCAQCgUAgEAgEAoFAIBAIBAKBQCAQCAQCgaDQ0S5qAQQCgUAgEAgEAoFAIBAIBAKBQCAQCAQC%0AgUAgEAjkSSO9qEUQqBixk4pAIBAIBAKBQCAQCAQCgUAgEAgEAoFAIBAIBAKBoNARi1QEAoFAIBAI%0ABAKBQCAQCAQCgUAgEAgEAoFAIBAIBIWOOO7n/4w0jaKWoGCkpRf/7ZxSi1oAFRCmlVbUIhQYy7Ti%0Av0bvlUbxjwej9GKelABKgAp6JUAJneIfDkRpFv8eQj+9+OfWxOIfDqSUgP6huPO8BNRK9qnFP54f%0AaRX/vKpXAn5Xol0CUlKEZvGPaYsSMP6JKgF20CpqAVSAdgkYwyVpFv/EVBJ8ybgEjB3uab0vahEK%0AjGl68fem98U/LZWIAwwSKN79tEEJyKxD6n5d1CIUmL+uLS1qEQrMTPdvi1qEAlP8e2iBQFAcELlG%0AIBAIBAKBQCAQCAQCgUAgEAgEAoFAIBAIBAKBQFDoiJ1UBAKBQCAQCAQCgUAgEAgEAoFAIBAIBAKB%0AQCAQfHKkl4CTNgSyiJ1UBAKBQCAQCAQCgUAgEAgEAoFAIBAIBAKBQCAQCASFjlikIhAIBAKBQCAQ%0ACAQCgUAgEAgEAoFAIBAIBAKBQCAodMQiFYFAIBAIBAKBQCAQCAQCgUAgEAgEAoFAIBAIBAJBoaNd%0A1AIIBAKBQCAQCAQCgUAgEAgEAoFAIBAIBAKBQCAQyJNGelGLIFAxYicVgUAgEAgEAoFAIBAIBAKB%0AQCAQCAQCgUAgEAgEAkGhIxapCAQCgUAgEAgEAoFAIBAIBAKBQCAQCAQCgUAgEAgKHXHcj0AhNTs2%0ApNkXXTArb8nLkAiOLtrOwzO3FLbVNylNx3k+ODaoTnp6Gvf8/Dk46y/eJ6UAYF2tPO2+HYhtLUeS%0A45O4c/gS/83fSmpKatY1mozwptXkPhyas4Grm4/nS1ZjOwva+w7F1rUyKfFJBO6/wImF2yE9+9ZP%0A7kPb4j64NYZWZkQFPeG/2RuIuB0KgJauDl4zB1G5lSvaujo8vniXw9N/J+F13Ac5x3bBfUgbShnq%0A8+z6Aw5OXcubsGjZm2ho4PPPXJLjE9nUd16+dJGnRseGNBvbBVOJHY4vzN0OHeb54NAwww73/fw5%0ANPODHQBqdfOgg+9Qrmw4yrGF2xVex8jajLF+i7mw9hAnf9pdIPkhw5dafNEVs/KWRIdEcHTRNh7k%0AokPneT44NnAmPT2NYD9/Dsz6U8aXvL8dJPGlRAIPX+bI/C2kpqTSYmxXmo/rKnM9TU1NHl8NZn0/%0A5exgZGdOS99hlHWrREp8Evf2X+Dcgh0Kfav2MC9qD26DgZUpL4OecGr2RqJuhWZrV7GNG51+n8iu%0A3vN4dvFutvebzRyA6/D2/FxhoFIy50Rx9iUjO3Na+w7DRmKHoP0XOJODHVyHeVFncBtKW5kSHfQE%0APyk76JmUpsXsgTi2qI2mthbRQU855buFiJuPsj7fYGxn6gz1QtdQj+fXH/DflHXEysd4PnDu2JCm%0AUs/db+F2HuXw3PUkz91e6rn/K/XcrZ3taTdrENbO9sS/jOXa5uNcXHso6/Pug9vQYFhbjKzNiI2I%0A4cqGo1z58z8AtEpp03pGf5w71KeUgR4vH4VzcukuHpy8mWddjO3M8fIdhp1rJZLjk7i7/wInFyq2%0AQ92hXrgNboOhlSlRQU84NnsjkZJcC2Bqb02XFV9gVLYMK+qNzfGe3Vd/hXUNe1Z6TMiznLmhLl8y%0AsjOn5axBlGvgRNr7NEJO3uTknE0kxb5TiR4AtTo2xPOLbpQpb8mLkHD+XbSN+7nEdLd5n1FRkluD%0A/G6wTyq3SjNo9URsaziw0OPLrP9pamvRfkpfPIZ788ewRdw7lXe/yQ115aUWX3Wn2ZfdSEt5L3PN%0AZU3GEx8dWyx0kEaV/bSLXB/9Xx766IpSffR+BX20naSPvi3VRwPU6tyI5qO7UMbeildh0Rz6fmOO%0A9/p/1KHlF10pI9HhyEfiuatcrfSPlA4VGznTdkofrKuUIzEugWA/fw7O20RyfCLd5g/HtbuHzPU0%0AtbS4secsf09erZTshnbmNJ03DGtJXn3wzwUu5ZBXaw7zouYQSa109wnnZm8kWqpWsm/jRsPpfTAq%0Ab8mbkAgufL+FsDO3sWngRIdNU2WupaGhgZauDqvKq65eqi2XVw9/xA7d5fLq3hzy6mBJXl0gyas9%0A5o/ATYEdru85w04l7ZAT6h7TFQaqrKUAXLp54O07lKsbjnI8hzxbUNQV0wBGVqZ0nedD5SY1SYpP%0A4trOk/y3eAfpCmIwL5SkWklddnDr2Ywei0aSKldnrOn9PWE3HxZIB3WNpaXR0NBg1L7vSX6XyO99%0AfQskP6i3ViploEvHH3yo1c2DFZ6TiH4YXmD5Qb0x3XhYOxoObI2JrTlR98LY8816nt8OKbAOxXle%0AxtjOnDa+w7CVjEOD9l/gVA7jUDfJOLS0lSkvgp5wXGocqq2rQ7OpfXDyro+OgS4RAY/wm7uZ6Hth%0AAOiZGuL53QAcmrmgpaPF00tBHJ+9kbfhMUrJrYg6HRvR+ouulClvxYuQcA4u2sa9MwEK2xqYlKbH%0AvOFUblCd9PR07vjdYM+sP0hJSsGsnCXfnf2FlKRkmc8cXrKDk2sPANBkkBdNh7XHxNqMNxExnN1w%0AhLN/Hcm3zOqc06g/rC3ugz74/6EZ6wmX2K+0hTFtvh1AxSY10dbV4e6RKxz+VnHtlRPqmtNw8KhJ%0As0k9Ma9iR0LMW878+DeBe87lWc6P6dBWSoc7uejgrkCHCCkdzKR0+EXBvEzNbk3w8h3K9Q3HOFlI%0ANVMmqooNyJi/6DR9AO7dm6KlrUXwmVvsnL6Gd2/ilZZPnd89ZNL6u4E0GN6eefYDsv7n3LkRjcd0%0Axszeijdh0Rydu4kQFYxHM2nYsQldx/bEsrw1ESHP2bZwI7fO5Dz/4+hSiXErvuZtTCyzuk3L+n/1%0AhjX4brsvyYmyOWrlhJ+5dOi8yuRVlnOXrjH9+yXUd6vFkrnTi1qcYj0fkJtOqpqncWzkjJdEpySJ%0AToekaieBQFC8ETupfCKEhYXh5OTEw4eKJzFOnz6Nk5OTWmQp62xPt6Wfc3ThNhbWHc35dYfot/or%0AjMuWUdi+84LhlNLXZYXXFFZ1/BbLynZ4TesHZEwSDN4wlTD/ByxyH8NfA3+gWpu6eHzeKevzA9dP%0AwrFxDRKVLBZ7rv6KtxGv+K3pBDYP+AGntu7U/6xdtnZVWrnSbGIP/pm4ip/qjub+sev0+WMSOvq6%0AALSY3JuyLg782W0WK1t8jYYGdFwyMuvzdQe3oWa3JmzsM4+f640l+v4zGgz3znYf9yFtMLO3VkoX%0AaTLtcGzhNha7jebCukP0WZOzHTotHE4pA11+azOFNR2+xaKyHW2m98t63/v7oTQY6sWb5y9zvW/7%0AOYNJT00rsPyZOvRYOor/Fm5jft1RnF93iP6rJ+SoQ9cFI9DR12W51xR+6/gNlpVtaSvlS0M3TOOp%0A/wMWuI/mj4Hzqd6mLk0lvnRyxV7mOA2VeT26cIfbBy8pLX+HNV8RFxnDnx4T2dN/PpXauuOqwLcc%0AW7vScGIPjkxYxVq3MTw6doPOf0xCW+JbmWjr69Js1sAciygL5wpU6+Gh8L2CUNx9qYvEDus8JrKz%0A/3wqt3WnrgI7VGztSuOJPTg8YRWr3Mbw8NgNuknZoe2SEegaGfBHyymsch9LREAI3f74Gk1tLQDq%0ADG5N9W5N2NF7Hqvcx/Hy/jPqjmivtNzWzvZ0Xfo5xxduY4nbaC6uO0TvNV9hlMtz1zHQZWWbKazt%0AkJFLW0meu7auDv3WTyLk/B2W1R/L32N/wWNMZ6q1cwegcsvatJ7el70TVrKgxnD2TVxFq6l9qOJZ%0AB4BW0/piV7sS6zrNZFGtkdzae45eq7+itKVJnvXpvvor4iJiWNV0ItsGzKdqW3fqKbBD5VauNJ3Y%0AgwMTV/FL3TE8OHaDXlK51r6xMwN2fJN9gZ8clTzrUKFR9TzLlxfU5Uvd1n9NUuw71jb6ik0dvsOi%0Aajmaf9NfZXrYONvTe+loDi/cyty6n3Nm3SEGr56ISQ6+1WPBCErp6/Kj12SWd/wGq8p2eE/LLk81%0AT1cqNXKW+Z+Ovi6jd83GwMwQTU3VlY3qzksBu8/i6zRM5lXQBSrFPbfaSProIwu38UPdUZxbd4gB%0AH+mjS+nr8rPXFH5V0EcP2zCNMP8HzHcfzXq5PtqhfjV6Lh3N8Z924Vt7BP8t2ka/X8djYmsudHC2%0Ap5dEB9+6ozi77hADc9Ghu0SHn7ymsEKiQ3uJDkaWpgxZP5nLW/yYW3sEq3rOxr5eVdpM7AnAnunr%0AmOk0NOs129mHFw+fc+vgRaXlb7vmK+IjYtjSZCIH+s3HsZ07tYZnz6v2rV2pN7EHfl+t4i+3MTw+%0AdoP2UnnV3LkCLX8cyfm5m/mj5ucE/P4v7hO7o6mtRfilYNZV8ZF5Xf1pDw/2Ky+3PNJ5dY4krw7J%0AJa/2lNhh6UfyanUFefXv6Wv5xmlI1us752G8ePicgALYQRHqHtMVBqqspQDafz+U+nnIswVBnTEN%0AMGjNRF6FRTOv3hjW9v2eSo1r4thQ+fqpJNVK6rRD6OUgmfw602logReoqHMsLU2DwW0o41Dw+YxM%0AHdRVKxlZmTLygC9pKprLyESdvuTazYM2E3uye9pa5tYeweVtJxj6x2RKGegqvFdeKe7zMl0l49DV%0ATSeyY8B8qrR1x11BXqrUyhWPiT04OHEVv0rGoT2kxqHNZ/SjXH0nNnWfw8oGXxL77CXd1nyV9Xnv%0ApSMxsDDhD69prG0+CS0dbdpLzQkWFFtne/otHc3BhVuZWXckp9YdZFgutUbvBSMppa/LIq/J/Nhx%0ABtaV7egoV2tMdRos88pcoFK9RR06Tu/Plom/MqPmMLZ8/RsdpvajekvXfMmszjkNl24etPy6Fwem%0ArmNRrZHc2HqCfn9MRkfi/92Xf0HpMsasbj+dX5pPxMjKjDbfDlAoR06oY07DzMGanr9P5NbfZ1nu%0AOpoDE1bRetZAbOpUypesuenwNiKGlU0nsnXAfJxy0cFDosNyJeZlvL4fQt2hXsQWYs2Uiapjo8Pk%0AvpR3qciSdlOY12w8aampNOzXqkAyquu7h0ysne1xkZsfLl+/Gp1/HMWZZX+ztNZITizcTvffvsS4%0AgOPRTOydHRi19Eu2LdzIKLchHFr3DxPWTKNMWcXXb9K1GRNWTyUiVPGC0BdPoxjq1Efm9SksUFm/%0AeSfzl63EvrxtUYsCFP/5gJx0UtU8jZGlKYPXT+bKFj98a49gtUSn1lJ1uEAgKN6IRSpy7Nu3Dzc3%0ANyIjI7O9N3DgQCZOnKjwcykpKSxfvpy2bdtSp04dXF1dGTRoEFevXi1skVVO3T4tuH/iJvdP3uR9%0AUgoB+84TGRxG7W5NsrUtbWFMdS93ji3ezrtXcbyNes3JX/bg2qsZmtpalLYw4f7Jm5xY9jepye+J%0AfhjOncNXsK9fLesaT68/YNOwxdl+AZAXbFwcsa5eAb/5W0l6m8Cr0EgurzuMaz/PbG1dB7QiYOcp%0Anvs/5H1SChdWHyQ9Haq0dkVDS5M6vZtzdvle3obHkPgmnpOLd1CllSuGVqYANBjhzcnFO4h5FE5y%0AXAL/zd7Af7M3yNzD0MqUJmO7cvWv//KtizxufVtw/+RN7p/IsMOtveeJCgqjVg52qOblzvFFH+xw%0Aevke6kjsAPDmWTTre83l3cucv5Sr0rI2llXsuOd3o8DyA7j3acm9E/7cO+nP+6QUbu47R2TwU+rk%0A4ktHF2/n3au3Wb7k1qs5mtpaGFqYcO/kTfyW7ZL40nMCD1/GQcqXpKnRvj6GliZc2ZK/nXkysarl%0AiGX1Cpybv43ktwm8Do3kxrrD1OzfMltblwGe3Nlxmkj/h6QmpXBt1UHS09Op2Fp2AqDhhO48PRdI%0AYszb7DfU0MDzBx9urD2slLy5UZx9yVpih9NSdri27jC1FNih1gBPbu84TYQkxq+sOgjp6VSS2CH4%0A4GX8Zm4g8XUcqUkpBO48jYGFCQbmxgDUHenN2cU7eSWJ8ROzNnJi1kalZXeVPPcHJ26SmpTC7Y88%0Adycvd/wWbSfhVRxxcs+9SitXtHS0OPPLHlISkoi4HcqNbSdwk+Q6GxdHXgSH8cz/IaSn88z/IVFB%0AYZSt4QBA6Pk77J+yhrcRMaSnpnFj+yl09EpRJo8L6sq6OGJVvQIn5m+TybV1+mW3Q50BngTsPE24%0AxA6XVmfEQ2WJHfRMDdk2YAEPj+fsG9p6pWgzdzCXpX5VVVDU5Uu6xgZEBoRwZsE2Ut4lERcRQ+Cu%0AM9g1UN1C0/p9WhJ8wp9gSW7133eOiOCnuHbLvsjN0MKEGl71+Dcrt77i+C97cJfk1kx09ErRZc5Q%0ATq85KPN53dJ6XN1xUuW/7i+KvKRqinNuBcV9dEQufbSzlzv/SfXRJ37ZQ125Pvp4Dn10tVZuhFwK%0A4s6Rq6SmpBJ07Dr3TwdQu2v2e/2/6VAvx3jOfl1DiQ5HctBBU1uTPdPXcW3nKdJS03gdFs39UwFY%0AVy2v8N5NfNrz+lk09/Kxq5Y0lrUcMXeuwEVJXn0TGknA2sNUV5BXnQd4ErTzNFH+D0lNTMF/1UEg%0AHfs2GXnV5bN23N99jqcnA0hNSiF4+2n2dptL2vvsu3QY2ppTa0R7LvpuVUpuRdTv05KgE/4ESexw%0AY985wj+SVw9L7BAb9Ypjv+yhXg559ZRcXpXHw6c9r55FE6ykHXJC3WO6wkCVtRRk5Nk/C7mvUGdM%0AOzaohll5Kw7/sJnk+ERePHzOb12/49GFO0rJXpJqpaLMraqiKMbShpamtBjbjYt/Fnw+A9RbKxmY%0AG3N0/jZOLvtbJbJnok5fqt66LrcOXiL0SjCpye+5stWP189eUr21W4F0KM7zMpnj0JOSvPQqNJKr%0A6w5TO4dx6C2pcejl1bJ5KentO07O28Lb5y9JSUji6u//YuZYNmvO7214DCfnbSHhVRyJb+Lx33Sc%0Acu5VlZJbEQ37eHL3hD93JXa4LvGlujnUGjW96nFo8TbiJbXG0V92U69XC5laIyfKuVQk4l4YT/wf%0AkJ6ezhP/B0QEP8VOMj+QV9Q5p+HUxo3Agxd5IvH/61tP8Ob5S6q2dkPHQBeHRs6cXr6H+OhYEl7F%0A8Z/vZmp190BT5+PPA9Q3p+HYzIW3Ea+4sfEYqcnvCbt6j5vbT1Grd/P8PPocdbCWxIPsHHh2HVwl%0A8ZA5B35RTgd9U0O2DljAgxzmZWKfvWRTr+9591LB/KWKUWVs6Ojq0HhQG/bM+ZM3ka+If/WWjeOW%0A47fqH6XlU+d3DwBoaNB+ng+X18nOD1dp7cqTS0EEH7lKWkoq949d59HpAGoWcDyaScu+bfA/eR3/%0AE9dJSUrh3N7TPA16TJNuin1XR1eHmV2n8vDGPZXcX12UKlWKret+poLdp7FIpTjPB+SEKudpNLU1%0A2Tt9HdeldLqnhjpc8OmSnp7+f/H6f0IsUpGjS5cu1K5dmx9++EHm/3v37uXevXvMmDFD4ecWLFiA%0An58fy5cv59q1a5w5c4bGjRvj4+PD06dP1SG6yrB1cczaTjGT8Nsh2NaqmK2tjbM9aalpRAY9lWob%0Aiq6hPhaVbHn1JIq9U9bK/JrF2Nac2MgP22WeWrFXaVnLujjyOuwFiVLbAkfcDsGisi2lSuvJyuri%0AILOtIenpRN55jE3tSpjZW6NnUlrm/ZcPw0lJTMbGxREjazPMKlihZ1KakccWMcF/Fd1XjsegjJHM%0APdrMHMSNzcd59ThKaZ0+yKvADoEh2NbOboeyzvak52IHgHOrDpCa/D7bZzPR1tXBe+5QDn77J2nv%0AVfPrI0W+9Px2KHa1sv+CwMbZIZsvPZfoYFnJlpgnUeyZskbGl0xszYmNfJXtWhqaGrSd1o+jC7eT%0AnqZcUrdycSQ2LJqkNx98K+pWKGUq26Ij51tWLo5EyflWdOBjrKVsZe5Ujmrdm3BugeItMl0GeJKa%0AlELQXtWvKi/OvmTt4sibPNrBWoEdogIfU1aiZ9De87yV/ApEv4wRdUe0J+xSEHGRrzC0NsNUEuND%0Ajy9kzM2VdFr1JfpyMZ4fbF0cZXMOH3/uUTk8d5uajkQGPZXx5/DboVnXengqAIsqdtg3rI6mjhbl%0A3CpjUdmWh6cytke9d+w6L+4/A6CUoT4eYzrz8lE44bfytnV02Uw7SOXayNuhmCvItWVdHGW2wSU9%0Anag7j7GRyBp86DIvHzzP9X4eX3Xj6aVgwq6obrCrLl9Kin3HkclreSe1S4eRbRniIrLnKmWxc3Hk%0AmZxvPbsdSjkF/bStpJ+OCHoi1TYEXUN9rCp9GJS3/qoHIZeDCL0aJPP5uOg3XFJyUjk31J2XrKuX%0A57Pds5h+ex1jji6kUlOXYqeDqvtpWxdHnmer95Tvo3d/rI+WG2QlxMZj42z/f6+DnQIdnt8OpVwu%0AOkRI6fBMSoc34TH47/2wlbhtTUdqtKtHwIEL2a6lZ2xAy7FdOTx/i9KyW7g48jYsmmSpvBp9OxQz%0ABXnVwsVR5mgf0tN5GfgYK0m82NSrSmLMWzptn8GwwDV03TMTi5oOCu9bb1JPgrefIk6Fv+wsl0Ne%0ALV/AvPpIQV6VRs/YAM+xXTlUADvkhLrHdIWBKmspgPMfybOqQJ0xbe/uRGTwU7wm9eHb61VvRVoA%0AACAASURBVKuZfPonPBTs9JlXSlqtpM7camJjjs/G6cy8uZbJp3+ijgq+MCqKsXSHWYO4vOUYMU+y%0A/2hLGdRZK0XefULw0WsqkVsadfuS/KS0quql4jovY61gHBqRwzjUWsE4NFJqHHp2yS6eXPhw5LKR%0AbRlSEpNJkOzqfPTbP7OO/sl435y4F6+VklsR5VwcCZM7uinsdggVFNjBTtIvh0vVGmG3Q9Az1Mda%0Aqtbot3QMsy+vZO61NXSY0jdrAUvw6ZtYV7ajUkNntHS0sHerglUlO4JP5++LSHXOaQAg5yaJb+Ip%0Am4P/J76JR9dQP18/vFHXnIZ8HCe+icfauUKe5MyLDol5iIey8raT0yHoIzpcVEPNlIkqY8OupiNa%0A2trYOJXnm9M/M+fqanrPz9ilQVnU9d1DJm4DPHmflMztvdmPiFLsWwXrIzJxdKlE6G3ZXeBCAx9R%0AqXZlhe1Pbj/O66icazc9Q30mrJ7K6ht/seLSOryHd1aJnAVlYK8uGBmWLmoxsijO8wE5ocp5mjfh%0AMdxUoNMtBToJBILiiVikooDZs2dz4sQJzp3LSIBv375l8eLFTJ48GQsLCwYNGsTixYvp1KkTI0dm%0AbMl27tw5OnTogJOTE1paWhgaGjJ69Gh8fX0pVaoUAElJSfj6+tKiRQtq167NgAEDuHv3rkIZQkND%0A6du3L66urvTq1YvHjx+rR3kyVlMnyB29k/A6ntIKvqzVNzUi6e07ubYZ5ygqau/U2g2nVq6c+8gv%0ACvMsq5lhtmOCEl5n/C3/5bK+qZGCtnEYmBmib2YIkO39xDfv0C9jhJFNxnZk1b0bsKX/D6xrNwPj%0AsmXwXjA8q23FZi6UdXHg3G/Kr86WxiAHOxiYZX+uBmZGJOZgB/mFNDnRfHx3nl6/T6iSv7xThGId%0A4hTKZGBqmKMvKWpfrbUbTq3cOLvmQLb3anVuTGJcAvdO+istu76pIUny/pCDb+nl0FZPqp3nfB8u%0ALN1F4qvs54waWBjTcGJ3Tnz7h9Ly5kZx9qWcni0oivHs+SDxdXy2dsNOLGaM/0pMyluyf8wvABhK%0AYrxqhwbs7D+fDW2/wbBsGbwWfqa07IpyaWIOz13/I89dca6Ly7iWhgbPbz7iv+83M3DTNL59sIEh%0AO77jxNKdPA94JPOZARunMS1wHZVb1mbb8KV5Pr85f7lWcVt9BXorwqJqOVx6NuPED6r7hTyoz5fk%0Asa7liOtQLy6t2FdQFbIwMDUi4Y1sLnn3Oo7SZYwVtDX8aExbVy1H3R7NOfjDZpXJ+DHUmZdiI2KI%0AeRzFngmrWOI+huvbTtB//STMK9oUQIPinVtBsfwZfqSaPrqaVB8d5Hcdx0bOVG9TFy0dLRzqV6Na%0AKzcMTAyFDjnokFOtlJMfSevsUL8avvc3MHr3HK7tPMXV7SezXavRYC8eXbpLlGQBozLomeWcV/Xk%0Aa6Uc2upJ4qW0TRmcejfjgu8WNjUYz8s7T2j/x0S09UrJfMaonAWO7d25qeKd5xTl1QQl8mppqbzq%0Anoe82nhwWx5dukvk/bBc2ylDcRrT5YQqayl1oc6YNrExp4JbFeJexrKw8Tj2zfwDr8m9cfZyV0r2%0AklUrqc8O8S9jiQ4J5/CCLcyrN5oji7fTc/HnVJQ76ksVOhTmWLpys1rY1nTktIrmMzLlUmetVBio%0A05eC/K5Tq2ND7N2d0NLRokbbepSvUwn9Qqg1is28jIJxaL7zkgJ/0zU2oPXswVxZc4hUBWNi43IW%0AeHzdkwu/qHoMl7e6tbRp9nh4J+VL75NSCLkazO3/rjC38VjW+SzErWtTvMZ1B+DJzYf847uRURtn%0AsPj+ZsZun8Xhpdt5Kjc/8DHUOadx7/gNanRsSHn3qmjqaFGtnTt2dSqhb2pIyrskHl8Kotn47hiY%0AG6NnbEDzCT1ITXmPvmne4kNdcxqPTt3CxM4C14Gt0CqljVX1CtTs7oFeHuXMjYLGQ075t6hRZWyY%0A2mQcTVOteR2WdZrBr33mUKmhM96T+ygtn7q+e4CMXSWaTejBv9/9mU2OB8dv4NDImapt6qKpo0X5%0A+tWo0toNPVPVLLgwNDUiXk62uNdxGJllHw99jIS4BJ4GPebw+gOMqf8Zqyf9QvfxvWneu2DHLpVE%0AivN8QE4UxjyNQ/1qzL2/gc93z+F6DjoJBILiiVikogB7e3tGjx7N3LlzSU5OZtmyZTg4ONCz54ez%0Azg4ePMi8efNYvTpj+3tHR0f27NmTbdFJ586dsbbOWNW9bNkyrly5wqZNm7h06RLOzs58/vnnJCdn%0AP+Zm2rRp2NnZce7cORYsWMD27Yp3X8iNqKgoAgMDZV55RiMfN9LIW+Pqbd3p+dMYdk9YmfWLflWg%0Akcf7S1or97bkHhdWHyAu6jVvI2I4vWwXVdu4oaWrg5auDm2/H8p/szYoHOAqS35Uy99zkMWyih1u%0AfVvwn28hfEGZPyXy1My5bT16/fQFuyb8prCYauzTnot/Hsn7fXOUJx9Nc2lbo18LNDQ0CNx6UuH7%0ATb8bwJ2dp4m5n/vuEgWhWPuSil3oj5aT+a3OaKICH9N313do65XK+tyVVQeIj3xNXEQM53/8m0qS%0AGFcWlT53Be+np2X8gs2hkTOtpvZhy5BFzKs6lA1959H0iy44edWVab950AIW1BjO7X3nGbrjO9kt%0ART8qYN6bFoS284Zx9qfdhbMVvxp8SRpb9yr02DSVMwu28+RsPvpgVQmY1TT3tt18P+PYz7uIV+NR%0AOaC+vHR920l2jllOzONIUhKTufj7v4QHhircpjq/FOvcSj5lykcf3Vuujw69FMT+mX/Qbnp/Zlxb%0ATcPBXtzYfYa01OxHueSX/zcd8tI29HIQ31Udwq9dvqVm+/p4yU3Kamhq0GiIF+f/+DffsmYXSHVt%0A7+0+R/StUFLiErgwbyt65saUrS+7zX6NoW0I+R979x3fdNE4cPzTpE333i2jpUChUPZQ9pCNMhSQ%0AvREeGYqADAFRtqiIisgQ2UPZAipQ9oZSWsqmBVq6927TJL8/Etq0CTK6KL97Py9ej20v39zl7nsr%0A9707fIXM2OSXj+vzoleM+dB7/kiOPKdeNZAY0HxoR84WRz48801eJmzZjumepbTq2eJUWve0gYF6%0AgcTp1X8hz8rh7onr3PznCr7dmr5y3N+kvlJp5cOd4wH8PmwpkcGPUOTkEnjgPMH/XKZRn6If7VBa%0AY2lDYyPe/WoYf3254YUXsRdztDRhX497uLDSKkv+u05zes1B+i3/HzMv/0K11nUI/vtygV1LXlk5%0Anpd5qai/QBhzJxv675hFdPAjzuo5HsrOy5UBO78geNdpgnacfPE3f5H4FVNiUmOT+PGDuQT9cxll%0AroLH1x9wbOVeGvdpA0DVt33oOu1DVg9dzDTvwazs/zXvjO9F7VdYxFhacxqBu05zfvVBei3/H59d%0AWYlXqzrc0qQPYO+nv5CblcPHx5cxcv/XPDx/E4U8V+/RkM9+/xcP+qqSHkWz9+MfqT+oPRP9f6HN%0AjA8J+uNUsYwZgJdrp4vnHUtFcd0bGIChzJBDy3aQkZxOzIMITqz5i7rd3iq9+L3qdw/AO7MHcf2P%0AU8TpqVMfX7zN37N/p93M/nzqv4pGQzsQtOs0quJoI55GrZgKzcMbIcz/cDa3LwajkOcSdPo6R7f8%0AQ+s+ukckCeV8PuAZinue5uGl28ytPpRfenxBrS5N6FCEhWeCILxeDMs6Aq+rUaNGcfDgQaZPn86x%0AY8fYvXt3gcq1Tp061KlTJ+/n2bNnM3nyZHr27Im7uzsNGzakdevWdOzYMW8nlT///JOvvvqKChUq%0AAPDJJ5+wefNm/P39834HEBsby7Vr15g3bx5mZmZ4eXnRu3dvlixZ8lJp2LFjBz/99FOB3/VDd0BS%0At1cL3lucv1tAZNBDnZXVprYWpMXpTrJmJKRgYmmKgcQgb8vGpyuD0+LyJ48b9m9Lx+n92T7uBx6c%0ADnqpdPyXjPjUvPfTjqtKqdT5gjMjIUUnrJmtJTF3wvLCmtpaIs/Izr+WjTkZ8Smka7b41N4WMik8%0ADgOJBHN7K+r3b0t08CMeFOEMvzqF8iHixkNMbXRXwuub7E6PT8H4GfmQHvf8Sfxu84dzYvlu0oo4%0A4V+vVwt6aO0uExEUiplO/liSrqcspf9HWdJOQ6P+7eg0vT/bxi3nvp6yZFvBEddaHtw+5l+ktGQk%0ApOg86WCiKVuZhfIgMyEl70lg7bDxd8IxtbPk7c8+YO+QpXrfp2LzWrg2rMbmDjOKFF9tb0JZeioz%0AIUXnyZhn5UOGnnwwtbUg7o7u08mZCamcnL8V3w/b4NmuLtGB6q1Fte/xFM09bmZvlbdd+X/x7dWC%0Ad7Xr0pf43DP0fO5mWp97RkIK9p4uhdJmSUZiGqhUNBzUnlt/Xyb0rHpyP+zKXW7sP0+9vq2582/B%0Aba9z0jI5t+ov6vVtjW/PZpxffei5acuI160//7uufbF8KKxOP/WZo9e2+D037MsqrbJ079BlAKq8%0AU5+uy8fhN3cjN3edKVLc6/dqwfuLR+f9/CQoFPNC8TOztSjQ7j6VnpCqU7c+bePT41Jo3LcNUiMp%0AF7cU/5E+2sqyXtInKTwOS2fbl3pNea9b6/VqQc/ntNFmtpZ6+3sv2kY31rTRW/W00Ze3+nF5a/69%0A3f3LoaS85NEOb0Ia6vdqQS+tNDx5RhpetK9kpqffDeqtoKNuPebEyn30WjiKf7/JX/Du2bQmhjIj%0AHl569jE0LyIrXk9fyUZ/vZr1jL5SgqZezYxNJkerDc7NyCYrIQ0zx4KLKb26NuHc10XfkriBnnq1%0A8PjnVerVNE29KnmBerVK05pIZYaEFjEfnirPY7qnSrIvVVLK8p5OjU0mM6Xgk4eJ4bFUrKd/W/bn%0AKe99pbKuW7Ulhsfi7qt7HMZ/KcuxdOuPexIZ/Ih7RZjPgNevv/cqyros+a3Yg9+KPXnhhqydQljA%0A/ZdKwxs1LxOfgslLjEOfVy/ZVHKi39YZPDgewLG5G3WOIXKpW4UPfp/K5TWHuLjyQJHi3rBXS/pq%0A9TXCn1GWUvXkQ1pCCqaWZnr7GvrCAySEx2LlaA1As4EdCPr7MvfO3QAg9Modru0/R5M+bbjx75Vn%0Axrks5zQATq3Ywymt8v/hus94EqA+fiQlMoEdo78rEA+ZmckL98VLa04D4N6/V7mnNQ/TZHSXYjnS%0ArjjSEPuCaShJJXlvPD0NJyslfxeHhPBYLOytXzm+pfXdg0fzWlRoWI3VHaY/My7XtvpxTWs82nHe%0AEFKjXu34zRa9WjNq8f/yfg698QCLQve7pY0lKfHF0wbHhcfQtGuzYrlWeVbW/QwovvmAp0pjnkY7%0ATSdX7qPnwlEceUY/XHizKQsdeyaUf2KRyjMYGRkxb948BgwYwLhx4/DyKnhmmru7e4Gf3dzc2L59%0AO/fv3+fcuXNcvnyZL774gh9++IHNmzdjYmJCamoqVarkT1SYm5tjb2/PkydPCixSiY5Wn/+r/TsP%0AD4+XTkO/fv1o167gCtUd3RbqhLu+5wzX9+RPCnWZOxi3QmfAu9epwo0Dume9RQY/BAMDXGpWVv83%0A4F7Hi8zkdOJDIgHw6dKEd6b0ZX3/BUTdLN5jiyKDQrByc8DU1oJMzTEqbnWrEHvvSYEOH0BkYCiu%0Avp4E7ToNqFeNOtfyIGDHCZIex5CZlIarrwcpT+IAcKxeAanMiMjAEDIS08hKycDZp3Le2ZE2FRxQ%0A5OSSGp1I7V7NMbG24NNrqwCQygwxNDbi02urWNt1JqmRz+8wBu45Q6BWPnSeOxg3X48CYdzr6s+H%0AqOCHGBgY4OJTOe+s4cL58CzW7g54vFUTp+oVaPvp+wDIzIxRqVR4d2jAr92+eG7cnwrYc4YArTR0%0AnTsEt9qeBcJUqFOFQL1l6ZFOWaqgSUOcJg21ujShw5S+rOs//5llqUbHhkTefERGQuoLx1ufmMBQ%0ALN0dMLG1yDuix7luFeL1lK3owFCcfD249Wd+2XKq7UHwjhN4tKuHia0FvbfmL0Ixtjbn3bWfcmvX%0AGWTmJpg5WjPi/PK81wKMCfiFE7M3cPfAhZeO+5tQlp6K1uSD9j3u8h/54Ozrwc1C+RC04wRG5iYM%0A/Wch+z/6gZhgddlRKVUYGIBSriA1MoHslAycfCoRo0m3leYeT9NzvrY+QXvOEKT1uXeaOxjXQp+7%0AW90qBD+jLjUwMChQx7hplf+IwFAaDXoHA6kk7ykJ97pV8iZsJFIJEmnBzdGkxvlN/OhDCzj53S7u%0AHs2fJFSpVCjkL/Y0T1RQqE5d61q3CnF68iEqMBQXXw9uaNW1LrU8CHyBrRhr9WqOo3cFJvqvVKfL%0AUIrM3ISJ135h1+jveHLl3gvFV5/SKksAbg2r0eX7sRwYt4JHp2+8cpyfurbnDNe0yta7c4fgXqhu%0ArVjHi+sHzum89ommnXatWZmIvLq1ChnJacSGRNDjq2E4V6/I7KvqneGkms98jv9qNoxexqOrd4sc%0Afyi7egmg1YSehF29S+i5/GNyHKu6ceOvl6tfy3vdWriN7vYKbXTBcvTsNjqyUBtt5WKHRxNvAvfn%0AX7tqS19Or3q5yf83IQ2F7+fuL5GGiOekoX7vljTq25o1H87Pe41SqdJ5AtunQ0MenAsu8pPZMYGh%0AWBTqKznWrULivSfkFqpXYwJDcfT14K5WvepQ24Pb208AkHjvCfY+lfLCG5oZY2JnQaqmXw5g71MJ%0Ay4qOhBdDveq/5wz+Wvnw3twhVNBTrwb8R73qVrOy+r+Bilr1as+vhuFSvSJzNPWqxFCKsbkJc/1X%0A87tWverToVGx5MNT5XlM91RJ9qVKSlne0zH3wmk1phsyM2NyNPecbQVHErXum5fxJvWVSjMfmgxs%0AT2ZSGkEHL+b93dHLnYTHMS+VhrIcS9fr1RxTawtm+KvrLUPNfMYM/19Z2W0GyS8wnwFl298rLmVZ%0Alhw8XXD0cuOWZsxmaGyER2Nvzqx7/kMF2t6keRl941CX54xDgwvN+T0dh5raWtBn8+cE7TzJuRV7%0Add7L1sOZD9ZP4cSCrdzQ1G1FcXXPaa7uyb9Oz7lDdfoalepU4ZqefNDX16hUxyuvr1GtWW0q16/K%0A0Z/z0+Hs5UZCeCygf37AUPb8rwDKck7DztMFBy+3vDkLQ2MjKjb25sI69RGP1drVI/FxDHH31TsQ%0AV2nlS1J43At/QV9acxrGVmZU79SIoD9O5f3Oo6UvT66++lzGq6QhUpOGoEJpuP4aHJFRkvdGemIq%0ASqUSNx8P7p9XP8RlV8GRpMjnP3j2LKX13UPbzz/E3MGa8ed+yHstwKfXVvHPnN8Ju3yXik28uak1%0AHvVs4cuFX3WPW3sRZ/ac5Mye/N2ihswdiadvwe+/qtStyvkDL7+QuGnXZljaWXJ0c/5uWm5VKxDz%0AOOqV4vomeZPmA54qyXmaer1b0rBva9ZppUmlJ02CIJRf4rif/9CwofqYhAYNGuj8TSqV6n1N1apV%0AGTJkCD/++CNHjhxBLpezYcMGvUf6PFV4+6unYRVaWwEqlS9f8To5OVGrVq0C/17E1W3H8WrpS/W2%0A9TA0NqJ+n9bYe7pyfe9ZQL3F88idswHISEzj5uFLtJ/SBzNbC6xc7GgzsRdXtx9HqVBibGnKu/OH%0As+vTlSUymRkd/IjI6yG0m/4hMgtT7L1caTKqK/6b1U8ufnTsGyo0Um8TfnXzUXx7t8CtflUMTWQ0%0AH98TRY6c+8euoVKquLbVj+bje2LpaoepjQVtP+/Hnb8vkx6Xgkqh5PrOEzQf3wPbys6Y2VvRYlJv%0Abuw9g0qh5PdeX7K6w+es7TKTtV1mcuq7P4kMCmVtl5kv/AV3Yf7bjlOlpS/V2mnyoa86HwL3qPOh%0ARqdGDP9DKx8OXaKdVj60ntQLf00+/JeUyHi+azqBVV1m5v27c9SfK1uOsWXYN68U96eubPOjqlZZ%0AatCnNfaeLlzfq+641OzUiFE752jSkErw4Uu8M6UvZraWWLnY0XZib65olaX35o/gj+eUJbdaHiSG%0AvdyEoD6xwY+Ivh5Cc03ZsvVypcHoLgRtUpetwX5LcWusLltBm45Rs3cLXOp7YWgio/GEHihy5IQe%0AC+DeXxf5vflktnaelfcvPTqRo5+v5cJ3f3Lq681sbD0172/7hqo/862dZxFypGhPHT1VnstSTPAj%0Aoq6H0FKTD3ZerjQc3YXrmnwY7rcUd00+XN90DJ/eLXDV5ENTrXyQp2eR8CCSVrP6Y+5kg9TYiGaT%0A3yc3J5eIK3dRKZQE7ThJ0wk9sKnsjKm9FW9/0otbe86+8taZ2p+71NiIeoU+d+9OjRim+dwzNZ97%0A2yl9MLW1wNLFjlaTenFt+3FUCiX3jweQnZpJqwk9MTSR4V7Pi3r92nB181EA7hzxp2aXJlRsVB0D%0AqQS3OlWo1e0tbv+jfkrqif992nz2AbaVnJAYSmnQvy22FZ14cCrwhdLytK5to5UPTUZ14Zqmrh19%0AbGleXeu/+Ri1e7fATZMPzcb3IDdHzoNjzz+LfO//fmRNu2ms7zKL9V1mcfjztaRFJ7K+yyyiNLvd%0AvKrSKksGUgkdl47i1KLtxfKliz6XtvlRraUvNdrWx9DYiEZ92uDg6YK/pm6t1akRY3fOBdR1643D%0AF+mkqVutXex4Z2JvLmvu6S0f/8C37T/jh67T+aHrdP6cvpqU6ER+6Dqd8KCXO7P8ZZRWvQTqp+y6%0AfT0c+yquGBob8fborth5OHO9iJPP5bluBbisaaO9NW10Q00bHaApRz6dGjH6P9rodoXa6B7zR7Dz%0A05U6iztAPcn8wbfjqNG+ARKphDYf98DI1JjAl1wo9KamoVqhNDh4unBNKw1jtNJw4/AlOhZKw9P7%0A+eGl21So60WzYZ2QygyxcXeg1ZjueV92PeVay4OEYugrxQc/IvZ6CE1nfIiRhSk2Xq7UHd2FYE29%0A2u/4Ulw09erNTceo/n4LnDT1agNNvfrIT902BG/2w6t7Uyq2qaOudz/vS2pYLFGX8xfKOdT2IDMh%0AFXlaZpHjXtjFF6hXx2nVq0GF6tX2Wvmw+eMfWNb+M5Z3nc5yrXp1eaF61b2WBwlhscWelqfK05ju%0AWYqzL1VaSvOevnXUn8zkdLrMHIiRqTFV3vbBp2Mjrv7xasdTvEl9pdLMB0OZEe/NG4a7rycSQyl1%0A33sb77b1irxLXWmOpX/tPZcVHafxc9cZ/Nx1Bse+/5MnQaH83HUGKa84nwGl298rKaVZliydbfnw%0AxwlUqOuFobER3WYPJv5RNCHnbz4zfi+iPM/LPK2XWmvVS41HdSFAMw4deWwp7ppxaMDmY9TSqpfe%0AHq+ul0I049BWn/cjMuCB3gUqAO98PYzr204UywIVfS5sO4Z3yzrU1PQ1mvRpg6OnK1f3qt/Pt1Nj%0Axu/8EoD0xFQCD1+k65R+mGv6Gh0n9uaiJh8yU9LpOOkDGvZsgcRQSgXfKrQZ051zm48AcOPoVep0%0AaYpnI28kUgkV61Shbre3CPr38kvFuTTnNCydbXn/p/G41a2C1NiIjrMHkfgomoeaBw1qdm1Kl6+H%0AIbMwxaaiI22n9OHCmhdfwFVacxoqhZJ35g6mwZB3MJAYULt3C9wbVCuW3WL1paHxqC55c+BjtNJw%0ArQhpKG3FeW+kxSVz498rdPu8P5aO1thVcKT1yG5c/uPEK8evtL57OPr1Zn5pMyXvu4XtmrH+2i4z%0AuXvEH0NjI977bizV2tfHQCqh+fgeyMyMufkKDzfq47ftCL4t61KvXUOMjI1o3bc9Lp5ueQtZGnVq%0Aypw/FrzQtXLluQz8Yji+LesiNZRSu0Vd2vRtX2DRiqBWnucD/itNxTVP80iTpre10tRyTHduHy2e%0A70wEQSh7YieVYhAVFcWqVauYMmUKFhb5W1k5OjpSo0YNMjMzsbe3x9zcnJCQEGrUqAFAcnIy8fHx%0AVKpUqcD1nJycAIiMjMTKygqABw8elFJqIOZuOH9O+pnOswdh4+5A7P0nbBm5LG+LeWNLM+y0tmjc%0AP3Md7y4Ywaenl6PIVRC07xzHlu0EoMY7DTG3t6L/msk67/O193AqN6nBkE2fA2BkLKPbl0PoMmcQ%0Ajy7eYeOQxS8U313jfqDr4pF8cuVnslMz8d9yjKsb1QMzh6puyMxNAAg5GcjxpTvo/fMEzO2tiAgM%0AYcewb/LOXD753Z/ILEwZ/fciJFIp9/yu8fes3/Le5/iSHUhlRgzf/xUSQym3D1/mn7kbAUgvtP1+%0AVnIGimz5K2+5B+p82K3JB2tNPmwdkZ8PJpZm2Hvk58OBmevovmAEk84sR6nJB79v1Plg7e7ABD91%0A51YqM6RSY2/eGtGZpCdx/NRuKimF4inPzCE7NbPIR7bE3A3nj0k/03X2YGzcHYi5/4TNIwulQass%0A7Zu5lh4LRvKZpiwF7jvH0WXqrdtqasrSQD1laZ73sLz/tnC0IT60eFZmHxq7gvaLRzDq6k/kpGYS%0AtMWPwI3qAbRdVTeMzNRl69HJQM4u2UnXlRMwtbciOjCUfUOXodCUrbRCn69KoSQzPpXsZPX23E//%0AH8DAUKL3NUVR3svSgbEr6LB4BGM1+XB9ix8BevLh4clAzizZSfeVEzCztyIqMJTdQ5fl3eOHJv1C%0Am7kDGXZsCQYGBsTeesyeod/kPQlxZskODGWGDDgwD6mhlLuHL+OnucdfRezdcPZM+pmOWp/7thHL%0A8uoLE0sz7LQ+94Mz19FtwQgm6vncFTm5bBuxjG4LR9B83LukxaXgt3QH9zRf7gXuOo2JlRnvLh2N%0AlasdqVGJnP1lP9c1T+/8O38L7ab1ZeS+rzA0NiLuQQQ7P/qe+Acv/lTi3nEr6Lx4BBOu/ER2aiYB%0AW/zw1+SDfVU3jDR1bejJQE4u3UkPTV0bGRjKH8Py86Hfps+p2MQbA6kEqZEhU+6o69kdg5cQdulO%0AgffMTEhFpVAWqS7VVhplyb2JN/bV3Gn35WDafTm4wPv/1nYqqU9e/Qmep6LvhrNtMRbI6QAAIABJ%0AREFU0k90nz0YW3cHou8/4feR3xS4px206tbdM9fSa8Eopp/+AUWugoB9Z/lHU7emF3q6MT0hBaVS%0ASbLmMy981NDQNVNQqZRc232GXTPWvHIaSrNeOrZUndahW2eqtzi+G86GAQt16qvXOQ0lUbfG3A1n%0AZ6E2elOh/p52G71X00ZP0WqjjxRqowfpaaO/9B5GwqNodn++hu7zhmJuP4GIoFA2DF2MPDNbJ/z/%0AtzRE3w1nx6Sf6a6Vhg2F+kra9/OemWvptWAk0zRpuL7vHP9q0pAYHsv6oUvoPnswnWf0JzMpnVvH%0A/Dm8qODxOJYO1sV2LN+/H62g9ZIRDPH/CXlqJjc3+xG8QV2v2mq1DWEnArm4ZCcdflH3lWIDQzk0%0AdBmKLHW9+uiIP+e/3kqrxSMwtbci5noIh4YuK7C4wMzRmkzNEZzF7Wm9+q5Wvbr+OfVq7wWjmKGp%0AV6/tO8vfL1ivPmXpYE1qCaUHSndMV1KKsy9l7e7Ax4Xq2aaaenZlu6nFFufSvKdzs+WsH7qEngtG%0AMvvar6THp7B31roibd39JvWVSisfzq3/G2NzEwasnISlkw2JYbFsHvMdETeKuMC6FMfShduEzOR0%0AFDnyctVXajWhJ63G9wDNQ2BjDy8ClYpTP+3j1I/6FyW8iNIsS6EXbnH0+10MXjMZY3NTQi/eYtOY%0A73Qj9ZLK+7zM3nEr6LR4BB9rxqHXt/hxTWscKtMah57SjEPNNOPQP7XGob59W6NSKKl+p+Ax6H9P%0AX0fYhVt4tvKlYtMaNB7VucDfdw5eQnihceqriLobzuZJP9Jj9hDs3B2Iuh/O2pFLSX1GWfpj5ho+%0AWDCKWadXoMxV4L/vLIeWbQcg/EYomyb8QMdJ79Nn0WgyU9I5s+EfTv2m3nXkyq5TmFqZ02/JR1i7%0A2pEclYjfL/u5/JKLGEtzTuPRhVuc+H4X/daqy/+ji7fYMfr7vGsfmb+FHt+N5dOLPyLPyObK5mNc%0A+v3lvvAurTmNvR//SPs5A2k7awAJDyL4Y/iyV36AsbA941bQZfEIJmrScK1QGrTnwE8s3UlPrTTs%0A1ErDh4XSMFWThu2Dl5D8JI6PtOrbio2r03hEJ5KfxLO6GPtMTxXnvQGwfdoqPpg/khl+36NUKrm4%0A4wRHV+4rUhxL47uHrJQMsrSOcZRo5oefzoclPorm4LQ1dJw3lF4OVkQGhbJtyJIij0efCr/7mJ8n%0ALWfw7BE4uDvy5H4Yy0YsIFkzXjGzNMPFwzUv/DK/n3Bwd0RqKMVAYsDvd9TtxJR247l65BKb5q1j%0A6LzROLg7kBSbxMZ567j8d/EsqCmKBm3fAyA3V1HgZ//j+8skPuV9PkCf4pynSQyPZcPQJXSdPZhO%0AmjTdPubP34uKfgSwIAivBwOVShzi9F+8vb1Zs2YNrVq1yvvd4MGDqVu3LlOmTAHUO590794dLy8v%0Apk6dioeHB9nZ2Rw7doxZs2bx008/0bJlS+bMmUNgYCCrVq3CysqKRYsWcfHiRQ4fPkxkZCTt27fn%0A0KFDeHl50bVrV3x9ffnyyy8JCwvjk08+4cGDB9y5U7SB0RyPgUV6fVkzfgNKq7ysI1AMcg3Kf0Y4%0AKsv/RlKJb0A+WKoMnh/oNZf+BuSDjPKfD0blPxuIkbzY8UuvM1NV+a9b3wTyN6BeKu/ehM1nKyvK%0A//0cIi3/9arJG7D5qeEbUCVlvgH1qsMbMP6Jk5T/2lX/nrzli+EbMIbLfgPu6TehLFm9AWOHKIPc%0Aso5Ckdmoyn9pehPmNMp/rQSx5fx+sH8D7oVgMp4f6DW34eq3ZR2FIpvT6OWPvH/dlP8WWm3BQ7Gg%0A5U3iauNT1lEoFZFJRdtJsTx5U+qaMiWTydi0aRP29vaMHDmS+vXr06xZM7Zu3cq3335Ly5YtAZg+%0AfTo1a9akT58+tG3bltjYWNavX6/36KAVK1YQEhLC22+/zYwZMxg5cmRpJ0sQBEEQBEEQBEEQBEEQ%0ABEEQBEEQBEEQyozq/8n//j8RO6n8PyN2Uil7YieV14PYSeX1IHZSeT28CU8diZ1UXg9iJ5XXg9hJ%0ApeyV/2f9xU4qrwuxk8rrQeyk8noQO6m8HsROKq+HN6EsiZ1UXg9iJ5XXQ/mvlcROKq8DsZPK60Hs%0ApPL6EDupvFlcbGqWdRRKRVTSrbKOQql5U+oaQRAEQRAEQRAEQRAEQRAEQRAEQRAEQRAE4TUmFqkI%0AgiAIgiAIgiAIgiAIgiAIgiAIgiAIgiAIJc6wrCMgCIIgCIIgCIIgCIIgCIIgCIIgCIIgCIJQmEr1%0AJhyOJ2gTO6kIgiAIgiAIgiAIgiAIgiAIgiAIgiAIgiAIJU4sUhEEQRAEQRAEQRAEQRAEQRAEQRAE%0AQRAEQRBKnFikIgiCIAiCIAiCIAiCIAiCIAiCIAiCIAiCIJQ4sUhFEARBEARBEARBEARBEARBEARB%0AEARBEARBKHGGZR0BQRAEQRAEQRAEQRAEQRAEQRAEQRAEQRCEwpSoyjoKQjETi1T+n0lGUdZRKJJJ%0AVgllHYUiS0g0K+soFFmtDV3LOgpF9tXIE2UdhSL7YnBuWUehyFRZ8rKOQpFlBZb/eikrSVrWUSiy%0ADVGuZR2FIuv+BtwPDcablHUUii6n/NetT/5IKusoFMn6TLuyjkKRzZntVtZRKLLrs0PKOgpFFiMx%0ALesoFNlnQ8v3+A0gfGdyWUehyCITLco6CkW22qT8t2+/ds8u6ygUmTK5/KchMaj8b8rsNNanrKNQ%0AdFlZZR2DIotc+7Cso1BkCoVBWUehyL7MKP/9pWZK87KOQpHZK8r/F2+20vL9VVOEtPznQTNF+b8X%0A5jT6oqyjUGRfXZlf1lEostxzu8s6CoIg/D9Q/keWgiAIgiAIgiAIgiAIgiAIgiAIgiAIgiAIwmtP%0ALFIRBEEQBEEQBEEQBEEQBEEQBEEQBEEQBEEQSlz53oNNEARBEARBEARBEARBEARBEARBEARBEIQ3%0AkkpV/o9lEwoSO6kIgiAIgiAIgiAIgiAIgiAIgiAIgiAIgiAIJU4sUhEEQRAEQRAEQRAEQRAEQRAE%0AQRAEQRAEQRBKnFikIgiCIAiCIAiCIAiCIAiCIAiCIAiCIAiCIJQ4sUhFEARBEARBEARBEARBEARB%0AEARBEARBEARBKHGGZR0BQRAEQRAEQRAEQRAEQRAEQRAEQRAEQRCEwpQqVVlHQShmYicVQRAEQRAE%0AQRAEQRAEQRAEQRAEQRAEQRAEocSJnVQ0wsPDad++PYcOHcLLy6tE3uPy5cuMGDGCq1evIpPJSuQ9%0Aikv97m/T8eOe2FV0IjY0kgNLt3PndKDesGbW5vRZMIpqTWuiVKm46XeNXXPXI8+W06hXSz5cPLpA%0AeAMDCcnRCXzVcmKB38vMjJl55Fvung9m65Rfii0thq5OOHwxAeM6NVFmZJL+9wkSlv8Gelbd2Ywd%0AhGWvTkhtrMiNiCZp3Q7S/jqmm+a2b+OyYh4Rw6eQdUX/51KcZO6OVFr4ERYNqqNIzyJh/xmeLNqk%0ANw2OgzrhPPo9jFzsyH4YRcS320j691Le380belPp6zGYVq9ATmQ8Ed9uJ2HvqRJPQ0R8Cgu3HyXo%0AYSRmxkZ0aliDiT1aIpEYFAinVKpYdegcBy7cJCk9kwr21ozq3JROjWoAkJUjZ8W+Mxy9dpeMbDm1%0AKjsz9YO2VHVzKLG4+3Z/i7Yf98SuoiNxoVH8s3Q7904H6Q1ram1OzwUj8Gzqg0ql5I5fAPvn/k5u%0AthyAKm/70GlaP5yrVSArLZM7fgEcXLCZnPQsei0aRf3eLQpcTyKVcm3PGXZN/bVY0mJg7YDs3VFI%0AK1ZDlZNFbtA55Ee26pQlo7Z9MGrzPihyC/w+49uPIT0ZzK0x7jIESRVfDAyNyL15iZy/1kKuvFji%0A+Z9psHHEuPcYpJW8UeVkkhtwhpzDm3XSIOvQD6N3+oBCUTANC8egSkvGfOEO3Wsbycj45QuUIcEl%0AmgaJkzMW4z/FsKYPqsxMsk/6kfHbar33dN5r7B2wWbuJrF07yNj8uzq+lpaYj52ArFFTMJSiCA0h%0Afc1Kcu/cLtH4A0hdnLGZNglZ7ZqoMrLIPOJH8sq1etNgOXII5u92QWJthSIqmtSN28g4fAQA91N/%0A64Q3MJYRM/YTcq4VrX61cnegy/xhuNWvijw9m+AD5zm+ZIfeODYa1olGQ97BwsmWmNuP+ffLjUTd%0AeKhOq7ERHecMpmr7+hgaG/Howi0Oz1hHZlKaznXemT2IpqO6sKDywLzf1ezWlOYTemJbyYmMhFRu%0A7DnDye92/Wd+vyjjCg5UXTwaywbVUWRkEbv3LA8XbNF7bZchHXEf0w1jVzsyQ6N49M1OEv65rP6j%0AgQGVPn0f5w/bYmhnRcbtx4R+vZmUi7eKHMfnMbC2R9Z5OFJ3L1TybHKDzyP32wnopsHA3hXjriOQ%0AuFVBlZmG/MJhci/llyEDW2eMe32MgZUdmcvHl3jc9VHXsyOQVnhaz55HfnSb3jwxcHDD+N1RSNy9%0A1Ok5d5Dc84dKPc6Gbk44zRmPad0aKDMyST10krjv1uuNs93/BmL9fkek1lbII2NIWLOT1P3qvpKB%0AsQyHycOx6NgCiZkpWTfuErv4V3LuPSqxuJdWGw3w1uAONB/eGUtnW1KiEji/8V/Ob/i3xNIWkZzB%0AwiNBBEUkYiYzpFMNNya2ronEoGDfaezO8/iHJRT4Xa5SyZhm1Rnb3LvE4qePzN0Rz0VjsGhQHWVG%0AFvH7zvB4oW4bDeA0uCOuY95F5mJH1sMowpdtJ/FpnaTFzLcKvgeXEDJlJbE7jxdbXH26v0XL8T2w%0AqehIfGgUfkt2EPKMsmNibU63BSOo/FZNVCol9/wC+HvOhryy4+xTmc5zB+PsU5n0+BSubjnGhTXq%0Ae7nuB61475vRKHIK9ql+7/s1EddDADB3sKLnd+Pwal2HBdWHocguWn/qResho7YfYNS6t25/77sJ%0A+f29zoPy+3u3LpHz12+l0t8zdHPCec7HmNargTI9k5RDp55ZL9l/PADr3h2R2lghj1DXSyn7/fLT%0AWckVt++mY+jswIOWA3VeX1KMKzhQffForBpWQ5GeRczes4Qs0O13A7gN6UCFj7rntdGh3+wg/u8r%0A+WlwtKbmj+Oxa1uPU5UGoCxiGXlZb3VvTs/xH+BY0Zmo0Ai2L9lE0Onrzwzv6evFhJ8+IzUhhbm9%0Apuf9vuZbtZi9Yz45WTkFwv/y6Q9cPHSuROJuYOuESb//IfWsgSo7C/nVk+Ts/1137NB1ILLOH+qM%0AHdLnDEOVmgRmFpi8/xFSn0YYSKUoIh6SvWctykd3SyTeBdJg74TpsElIvXwgOxP5heNk7dTf7857%0Aja0DlkvWk334D7L3bFT/zsoWkwFjMazVAAMjGfIrp8ncsALkOc+8TnGRujphP3Mixr41UWVkkv7P%0ACRJXrNObBuuPBmHZozMSGytyI6NJ/m0H6QePAuCydhnGdWuBUpkXXv4wjIh+Y0s8DREpmSzyu0lQ%0AZBKmRlI6e7syoUV1nXYZIDQhjQXHggmOSsbaRMaghh4MauABQGJmDt+euM35x3HIFUpqOFnxaUtv%0Aajpbl3gaDCztkLUbgMTFE5U8G8XdK8jP7EFvv9vWGVn7gUicPVFlpZHrf5Tca+o+n/EHk5G4VgVV%0Afj6oEqPI2jK/xNNg6OqEw+zxmGjm+NIOn3zmHJ/tuIFac3wxJK7bQdoBdRokVpY4TB+LWYtGYGhI%0Azt1Q4petIfvGnZJPQznuexdWntoHS3d7Wi8YjksDL3LSs7m3/zznF+/U+7nXGd4R36EdMHeyIe7W%0AY05/uYnYoIcA9No5C5dG1VAp8st/Ukgk2zvNAmB82GYU2XJUWte9ue0Ep+ZsLJZ0aDNzd6DRomE4%0ANKhKbkY2j/ad5/pC/XMehmbGNF4yAo/3W/BXqymk3o/M+5vM1oIGcwfi0qYOEkMpMRdu4z9nIxkR%0ACTrXKU4W7va0XDAc5wZeyNOzub//PBefkSe1h3ek9tAOmDnZEH/rMWe/3EScJk9G3ftNJ7yhiYx9%0AfeYTeaHk58cAand/i1Yf98BWM7Y4snQHD/5jXNp9wQg8m6rHFnf9Ajg4V2tsUaMinb8YhFsdT3LS%0As7l5+CL/LtqGQq7Qe71XURr3g1tTb97b/HmBaxkYGCA1NuKnioOKJR1v0pz9izp78Sozvl5GkwZ1%0AWPbVjFJ97+eJSExl4e6zBD2OwUxmRKd6VZjYpYnO9z9jVx/CPzSqwO9yFUrGvFOfsR0bkpiexbL9%0A5zl/9wlyhYIabvZM7v4WNSuU3Pc/giCUjTdqkYpcLueXX37h4MGDREdHY2BgQO3atZk0aRKNGjUq%0A1vfy9vbGyMgIA81g1MzMjNq1azN16lRq1Kih9zWNGzcmKEh/I/k6cfepzMBvx/HbR99x93wwdTs3%0AYeSvk1nQbjLJUbqd0w8Xj8FQZsSijlORGhkyfOUnvDt9ALvnbeDKntNc2XO6QPh+C0eTkZKuc52u%0An/bB2NK02NPjvHwu2TfvEd1lCFI7G1x+no8iPonkjbsKhLMa1AvL994h6qMZyB9HYN6+OU7fzCTn%0A/kNybj/IC2dgaoL9tLEoMzKLPa7P4rVmOhlBDwhqNhZDB2uqbfiC3NgkotfsLxDOpuvbuM8Ywv2h%0AX5MecA/7D9pS5Zep3Gg7npzH0Rg52VJtwxc8nruOxL/OYtnMl4qzhpJ8wh+Fni9bi9Nnq/dRs5Iz%0Af301ioTUDCas3IO9lRmD2xe8N/84fZ09Z2+w5pM+VHS04WxwKJN/3Y+niz3VKziyfM8prodEsGFK%0Af2zMTVn6hx+f/rqPA/NGlki8XX0q0+fbsWz5aDkPzgdTu3MTBv36Kd+2m0KKnvuh9+LRGMoMWd5x%0AGlIjKQNWTqLL9P4cmLcRS0cbhv42lf1zfufa7tNYudoxbP00Okz+gINfb2bPjLXsmbE271oSqYQJ%0AhxYRdPBCsaXHuP8UlBEhZHw3HgNza0wGT0eVlkTuuYM6YXMDTpGzZ6Xe65j0mYhKqSDz56mgUmL8%0A/nhknYeQ89e6Yovrs5gM/Rxl+APSF4/FwMIa0xFfoEpLRn5qv07YXP+TZO/4Ue910mf2K/CzxKMG%0AJv0/Qfn4XonEW5vVnK/JvXeXxKH9MbCxwfrrJSgTE8navfOZrzH/30RQFhyQWkz+HAwMSBw1GFVW%0AFubDR2P11WISBryvM8Fe3OyXzCPn9l2ieg1CameD/XcLUSQkkrbtz4Jx/PB9zLt2JG7iNHLDn2Da%0ApgV282cjfxCK/O59nrTqXCC8rE4t7ObNJOdm0ScSPvj1E6KCQlnZ8lPM7K3ot34q6XHJXFp7uEC4%0Aau3r02ry+2wfsoSYW49pPLwT/dZPYWWrz5BnZtNmal9cfD34vddc5BnZdFsyiu7LxvDHqO8KXMfZ%0ApzK+7xcctDp6V6THD//jzzHLeXAiAFsPFwZtm0labDJXNx4pchprrptKWmAIt5t+jJGDFbU2z0Qe%0Am8STX/8qEM6+W1M8Zw0keNBCUq/dx6lPa2qunszVlpPIehyD+0fdcR7QnuCBC8gMjaLixN74rJ/G%0A5Sb/Q5FWsu2d8QefoIwMJePnnzEws8Lkwymo0lPIvVgwnzA0wmTA5+RePkLWtm+QOFbA+N3RKB5c%0ARxUficTDB+P3xqJ8ch8DK7sSjfN/Me4/GWVEKBnfT1TXs4M+R5WeRO65QotPDI0wGTKD3Iv/kLV5%0AsTo9vcahuBeAKi6iVOPstmI2WcH3CO0wDKm9De6rviI3LomkDbsLhLMZ0hOrHu0JHzkL+eMILN5p%0Ahut3M8i595DsWw9wmDIS0/o+hA2YjCIpBaeZ43D7cQ4PO5f/Ntq7TT26zOjP2gELCL8eQoW6VRi1%0AdRYJj2O4czygRNL32d4r1HS25q+P2pOQns2EXZewNzdmcOOCC+pX9X27wM8pWXLeX3ec9tVdSyRe%0A/6X6ummkBz4g4O1xGDlY471xFjmxSUStPlAgnF3Xt6g0czC3hywg/do9HPq0odqqKVxvPZHsx9H5%0AAQ0MqLL4IxSahULFxdmnMj2//YidY5cTeu4mNbs0pu/qT/i57VRS9ZSdd5eMQioz4pcO05AaGdLn%0Al0m0n9Gff77ciKGxEf1/m4L/tuNsHfYN9l6uDNo0naSwGG5rFhk8unibjR8u0BsXJ++K9F8/hceX%0Ai+9LsReuh4Dc66fJ2aP/AQGTPhPU/b2Vn2v6ex8j6zSInIPriy2uz+L+4xdkBd8n5J3hSO1tqPDr%0APBTxiST+vqdAONshPbHq8Q5ho2YhfxSJRYdmuH03nex7j8i+9QCzpnVxWTqFrIDbGDqX7qRm7d+m%0AkhoYwoUm45E5WOG7ZQY5scmEF2qjHbo1pcoXAwkcuIjUa/dx7tuaWqsnc6nlJ2Q9isG8ZiV8N88g%0AuRQWjupT2ceDsd9OZPnYJQSfC6JJl7f5dPV0prQdT0JUvE745j1b0W/aIMLvhWFuZa7z99iwGCa1%0A+Kg0og6A6ehZKMLukzl3BAaWNpiNm4cqNQm53x6dsLmX/Mja/L3e65gM/BQMIH3+GMjOwvi9YZiO%0A/ZL0WYN1+ujFzXzSPBQP75L62SAkVjaYfbYQWXIiOX//+czXmA7+uMBCDgCz/81EpVCQNmsMKBWY%0Ajp2ByYCxZG1YUaLxB3D6di45t+4R3n0wUjtbnH+cjyI+kZTNheZlBvbConsHosZNJzcsArN2zXFc%0AMgv5/VBy7qjnZeK//p60/SW3SPRZphy4Rk0nKw6MaEVCRg4T917FzkzG4IaeBcJl5Sr43+4rfFiv%0AMj/2bERIfBpz/w2iuYcDnnYWLDp2k9RsObuGtMDMyJBfL9xnwt6r/DO6LVKJ7oKX4mTcfSzKmMdk%0Arp+FgZkVxj3Gq/vd144WDCg1wrjXJHKvnyB7749I7N2QdRiK4uENVInqdjrn2CYUN8+XaHz1cVk+%0Ah+yb93jceah6jm/l1yjiE0neWLDfaq2Z44scM1Mzx9cM52UzybmnnuNz+noyGBjw+N1RqDKzsJs0%0AHNefv+Jh+wGQW7L3dHntexdW3tqHLqs/ITYolI3Nf8bU3op3N0whMy6FgDUFx50e79SnyeT3OTB4%0AKXG3H1N3eCe6r5/CppafkZuZDcDxz9dx+4/T+t4GgM1tppIaHldiaXmq5bpPSAgM5cDbn2LsYEXr%0AjVPJik3mzuqCaTJ1tqHdn7OIv3pf73XeWv4REkMph9p9DkoVb/0wjqbff8TxfotKNP6dNHmyVZMn%0AXTR5ElgoTyq/U5/Gk9/n4OClxN9+jO/wTnRZP4VtmjxZW21EgfAujarR7odxxAQ8oDS4+FSm17cf%0Asf2j5YSev4lP58b0//UTVrSbqndc+t7iURjKjPipo3ps0W/lJDpO78+heRuRmRkzZOPn+O88yeYR%0A32Bb0ZHBv08jIyGNkz/tLbY4l8b9EHHxDqsK5U3D8e/h4FOpWNLwps3Zv4jftvzB7gP/ULmiW6m+%0A74v6bMNRalZw4K/pH5KQlsmE3/7G3sKUwa3rFAi3akzXAj+nZGbz/rI/ae+r7lMt3H2G1Mwcdk/5%0AADNjI1Yd8Wf8ur/5d/YApBJxOIggvEneqDt68eLF+Pn5sWLFCq5evcrp06dp1qwZI0aMICwsrNjf%0Ab+XKlQQFBREUFMTRo0epWrUqI0eOJDU1tdjfqzS91a8dN48HcPNEALnZcq7uO0vknTAa92qhE9bS%0AwRrfjo3565vtpCemkhKTyD8/7qZpnzZIDKU64SvVqYJPu/r8+2PBgZdbjUo0eK8Zl/48WaxpkflU%0AQ1a9Cgnfr0WVlkHu4wiSN+7C8oOuOmFz7oQQ8/li5A/DQakk/chplGnpyLwqFwhnO24wmReuoUhM%0ALta4PotZHS/MfDwIX7gBRWoG2aGRRK/ej8PAjjphJSYynizeRNqV26hyFcRtP4oiPROLBuqnaB0G%0AdiTt0i0Sdp1AlS0n5bg/we9MKvEFKsGPorj7JJZPerXC0tSYyk62DG7XkF1ndHdJuPU4mvpebng4%0A2yGVSGjl64W1hQn3nsQCYGFqzOTerXG1s8LU2IiB7RoSFptETAmloXG/ttw5HsAdzf0QsO8sUXfC%0AqN+ruU5YCwcrfDo24p9vdpCRmEpqTBLHf9xDwz6tkRhKkRhK2DNjLVf/OIlSoSQpPI57JwNxrl5R%0A73s3H9GFpCdx3D3x7KdQXobErQoSl8rk/LsFsjNRJUQhP3cQo0bvvNyFZMZIPGshP7FL/ZRtRio5%0Af2/EsF4rkOre98VJUsELiasH2Yc2QlYGqrhIck7tx6hph6Jd2ECCca8xZB/cCLkl+yShYTVvpFW8%0ASF+3ClVGOsqIJ2Tu3olJ1+7PfI1R46ZIK3mQc7HgJGDOqROk//wDqtQUkOeQdeQwEhtbJDa2JZoG%0AoxrVMarqRfJPq1Glp5Mb9oS0rX9i3lM3DfJ7D0iYM5/cx2GgVJLpdwpVWjqGnpV1LyyRYDN1Esk/%0ArobsouWDq68nzjUr4bdoG9mpmSQ+jObS2sPU799OJ2z9ge0J/OMkEQEPyM2Wc/7Xg6hUUO2d+hhI%0AJdTr25ozK/aSGplAVnI6J77ZSbX29bFwssm/iIEBXRaM0FkA4+xTmcykdO77XUOlVJEQEsnjS3dw%0AqaUn/S/Joq4XFrU8eDh/M4rUDLJCo3jy61+4DNK9HyQmMh4u3ELK5TuochVEb/NDkZaJZcPqAKgU%0ASkLnbSTjTjiqnFzCV+7HyM4SsxrFM3nwLBJXTyTOlcjx266ulxKjkV88jFH9tjphDX3egqwM5BcO%0AQm4OysgQMlfPQBWvfgLMwNSCrC2LUdy7VqJx/i8StypInCuT8+/WgvVsw/Y6YQ1rv61Oz9m/QJ6D%0AMiKEzJ+nlvoCFeNa1TD2rkLct7+hTMtA/iiCxN93Y9O3i07Y7NshRE1dktdXSvv3DMrUDGRe6nKi%0ATMsgdukaciNjUWVmk7hxD7LK7kgdS2bRUGm20e6+nkTfDScs4AEqlYqwgAf2V6lzAAAgAElEQVRE%0A3QnDrZZHiaQtODKJuzEpfNKmJpbGRlS2s2Bwoyrsuv78J2N/Pn2bttVdqeZoVSJxexbzOl6Y+3jw%0AeMEmTZ0USeTq/Tg/o04KW7SZtMvqPmvstmPqPqumTnrKeWgnclMzyAgOLda41v+wDfdOXOf+8eso%0AsuXc2HuOmNvh1NFTdswdrPDu2Ai/pTvITEwjLSaJUyv2UK9PKySGUqq1r4/USMrpH/cgz8wm6sZD%0Arm0/TgM97Y0+5g5W7JrwE/7bimeXmJeph/6TzBiJhw/yE7u1+nubSqW/Z1xbXS/FLsuvlxLW78Fa%0AT72UdSeEyClLkIc+UddL/xSslyQ2loQPn0naiYslGufCLOtWwaJWZUK+VrfRmaFRhK/6C7fBuv1u%0AqYmMkAVb89roqK3qNtpKcz8YOVhx86Pvidx8VOe1paHthx0IOOFPwHF/5Nlyzu49RdjtRzTv1Vpv%0AeCNjI+b0/JwH10p+h5HnkVSqhsS9Ctl716vHDrER5PjtwahZ5+e/uJDca6fJ/mMVpKdCrhz5hSNI%0ALG0wsLR5/ouLQOpZHUklLzK3r4HMdJTRT8j5+w9kbbs98zWGdZsgcauMPEDrixNjE6Q165G9bzOq%0AlERUaSlkbV2FrHkHkJbs82syn+rIqnuRuPzpvMwTUjbtwvJ9/fMysTMWkftI3dfIOKqelzHyKnrf%0AuSiCo5K5G5vKpJbe6nbZ1pxBDTzYHRSuE/bfO1FYGhsytJEnpkZSarlY8+eQFnjaWQBwKyaZtlWd%0AsTGVITOU0N3HjfiMHOLSs0s0DRKnyhg4ViDnzG7IyUKVFEOu/1EMfVvqhJVWbwjZmeRe/Rdy5Sij%0AH5G1+au8BSplxbhWNWTeVYj/fp26fXgcQfLG3VjpmePLvhNC9DTtOb4zKNPy24e0f08Rt/BnlMmp%0AqHLkpO47gtTeBqldyd7T5bnvXVh5ah+c6nji4FOJc4u2k5OaSfLDaK6tOUytAbrjztoD23H7j1NE%0ABzxAkSXHf9VBQIVnh/qlHu//YlfHExufSgQs2IY8NZO00GjurD5M1UG6fVBjeysC5m8naNkuPVeC%0AjIgErn21lZyENHKS0rm/6RiOjavrDVtcHOt4Yu9TiQtaeRK45jA19eSJjyZPYjR5EqDJk8p68sRA%0AYkCL+cO4sHA7iqzS2XmuYb823Dt+nXsnrpObLSdw3zmi74RT9xlji5odG3H0mx1kJKaRGpPEiR/3%0AUF8ztjB3sObeiesc/34Xipxc4h5EcvPwZSo30f9Q9Ksoq/vBws2eeqO7cHb+tmJIxZs1Z/+iZDIZ%0A29b+QCX312+RSnBYLHcj4/mkaxMsTWVUdrRmcCtfdl18/kOIP/99hba1PKjmqm6/boXH0a62Bzbm%0AJsgMpbzbsBrxaZnEpWSUdDKE15xKpfp/8e//kzdqkcrZs2fp1q0b3t7eSKVSLCwsGDduHPPnz0cm%0Ak5GQkMDEiRN5++23adSoEaNHjyYyMlLvtZKSkpgyZQotWrSgfv36jBs3jujoZw/GLC0tmTZtGikp%0AKfj7+wPQrl07fvnlF9q3b8/cuXO5ePEi3t7eZGerB55hYWGMGDGC+vXr07ZtWzZuzN/278mTJ4wd%0AO5amTZvSuHFjpk2bRlpayS4keKqiryfhNwpOBIffCKVSHd1jkNx9KqNUKIm4/bhAWBMLU5y9dBvL%0AHrMGceSnPWQXehqy74JRHFy2g8xibmiMa1UnNyIKZUr+Z5dz6z4yz4oYmBXctSXr8nWyg9SNpoGx%0ADKv+74FCSeaF/C+7jKp5YPFuexJ+0N1GsKSY+XqRHR6DIjl/95mMGyGYVq2AxNykQNiE3SeJ3ZR/%0A7IHUyhypuSk5micYLBvXJPtxNF5rZ1Dv5hZ8/vkeq5Z1SzwNtx5H42ZvjZVZfnxrVHLiYXQi6YW2%0A8mxZuwpX7oVzOywGea6CE4H3ycrJpWG1CgCMf68Fjb3zvzSNSkzF2MgQ60KfRXFx9/UkQnPkx1MR%0ANx5SQc/94OrjgVKhJOp2/qK4JzceYmxhiqOXG8mRCQTsPZv3N7fantTq3JjAv3SfPjKxMqPt+J4c%0AXrS12NIicauCKikWsvLLkjIiBImjO8h0Pz+JSyVMRn+N2azfMZ3wLVKvOjph8mSmY2BsioGdS7HF%0AVx9JBS9UiTGQqZWGJyFInCqAsb40VMb040WYf70F089+QFpdf3k3bNgGcuUoAktmm/EC71WtOsro%0AKFRadXru/bsYVqyMgame3aRkMiw+/oT0n77X2R0l+/hRlLExABhYW2Pauy/yoOso40v2iR1Zzeoo%0AIqNQpWrVrXfuYeRRSaduzb4aQE6wZkBiLMP8g56olEqyL/vrXNesa0fIkZPpV/QFiy6+niSFx5Kl%0A1a5E3QjFoaobskL1hauvR97RPgCoVETffIRrXS9sKztjYm1e4O/xDyKRZ+Xg6pv/1GSDge3Izc7h%0AhtY9DvD44i2MTGTU7P4WEiMpDtXcqdTEm/t+Rd95waJOFbLCYsjVah/SgkIwq+aOtFAaY3edJlLr%0AWBKplRlSC1NyNE+XRKw5SNyB/LrI2N0egJzokt3eV+LqiSopDrLy80kZ9RCJg5tOvSSpWB1lbBiy%0A7qMxm/IrpmOXIq3dLO/viluXUMWX7gKPwiRunrr1bGSo3npWUskbZXQYsp4fYTZjnbqeraM7mVLS%0ATGpVQ/4kukBfKfvmfWRVdPtKmZcCyQpU7/ZgYCzDZsC7qJQKMi6oy3P8DxvIvJS/ANXQxRFlVjbK%0A5JJZwF2abfTdU4E4VXXH862aSI2kVGpQDScvd+6dKpljH29FJ+FmbYqVSf4RoTVcrHmYkE56du4z%0AX/c4MZ2/gsMZ27xkJ5X1Ma/jRXZYwT5repD+Pmvc7lNEb/wn72eplZm6zxqZ/9StkaMN7p/25eGs%0ANcUeVzdfz4L1PhAZHIpb3So6YV18KqNSKInRKjuRmrLj4OWGa21Pom+HoVKqCvxd+1pWbvYM2jyd%0AqYGrmXD6e3y1Jk5DzwYTfrX4dnF7mXoIQOJcCZNRX2E28zdMx3+jp7+nNUHytL9n61xs8dXHpFZV%0AvfWScZWKGJgXqpcuFqqXBr6LSqnMq5fS/jlDTkjxP7DyPOo2OrZAG50aFKq3jY7edZoIrTbaUNNG%0AZ0eq2+Ck0zdIuVJ2Cz48fb14eKPgk8gPg0PwqltVb/gTO46RFJP4zOuZWJjy6a+f8+u1Dfx0cS1d%0AR71XrPHVJq1YFVVCNGTmlyVF2H2kLhXBWLffLXH3xGzyMiy++ROzWb8grZH/BUzulROoEtUPThhY%0AWCFr14vc+zdQJevuFlCsafCojjIuCjK00vDwHlK3SmCiZ+xgJMN0yAT1MT76dnjRmvRUpadiYGqG%0AxLlkv+iQ1aymnpfRGjtk376Hkafu2CHrynVybuTPy1j26wEKJVkX8+dlzDq2xm3XWiqd3YfzqiUY%0AVij5ncNuxSTjZmWKlYlR3u9qOlvxMDGd9ELHuQVEJFLVwZIv/w2i5cqj9Pr9NIdu5fdRW3o68fed%0ASGLTssiU53Lg5hO8HS1xsjAu0TRInCuhSomHbK1+d8xjJHYuYFTwvaVuVVHGP0HWYQim477HZMg8%0ApN5NCoQxrN4Ik8FzMf3fDxj3/gQD65LfrcrYpxq5ES/Wb1XP8eW3D+o5PgWZT9uHg8fJjVLf0xJb%0Aa6yH9CbzShCKmJK9p8tz37uw8tQ+OPp6khIeR3ZyfvmPvfEQ26puGBVqlx19PYnRHGUCgEpFbPAj%0AnLT6dtXefYsBx5Yw5tYaemydjlVlpwLXeHtGP4ZeWM7oG7/SdvEIjMyK//62reNJelgscq00JQSF%0AYlXVDcNCaUq6+Zgn/1x95rWuzFhP8p38RXdmbnZkxiQVe5y1Ofh6khoeR45W/OOekScOvp55R/sA%0AoFIRXyhPnqr+QUsUOXJCDl4qqajrcPP1JLLw2OJGKG51dOPnqvkuJfoZY4vExzHsnbYGpdbxOVZu%0A9qQU49xMad8PT7015QNu7ThJWkTx1LNv0pz9ixrUpweWFro7Ub0OboXH4WZriZVWfVfD3YGHsck6%0A3/9oexyXzF9X7zG2Y4O837X0qcTfAQ+ITckgM0fOgSt38Xazx8n69Uy7IAiv7o1apOLp6cmePXu4%0AdavgNrjvvfcezs7OfPPNN6Snp3Ps2DFOnlR/AbZw4UK915o+fTpZWVkcPHiQ06dPY2ZmxowZ/33G%0Am1KpRKVSIdHacurgwYP89ttvfPnllzrhx48fj5eXF+fOnWPlypUsX76cs2fPolKp+N///o+9+w5v%0AqvofOP7Oapq06Z6UsmVDWYJs2TKUvZQhG1FAFFBBkC1TQQGVIVNZIrJlI1NQNmVDGQVaSnebpGnG%0A74+EQtqUYZv2C7/zeh6ehyY3t5/T3HvWPWMQwcHB7N+/nz///JPo6GimTZv2gn+R/8bNS4M20X47%0AntSEFNx8NA6P1SfbDyzR2la0yHx80aol8S8azN/r9tu9XuvdRljMZo6ty91VVABknhpMSfaDe0y2%0AxprM2/F+v35ffUyR45vw7NGBqKHjMMU+bkD5jxlK/NxlmBOScj3W7Mi9PbKsdGJMsKZB7vP0GbKF%0Apw8i9dQVUv4OB0AR7Itv+/o8WLqVs1V7E7/lMMUXf4Ei0LmrLiSk6tGo7BtknrYBKwmZtpFoVPk1%0AOtSpSJevV/D6kNl8/vNWxndvRpCDtCZp9Uxbu5cejauhVDhn9pfayx1dpvtBm5CC2sH9oPZyz3I/%0A6BzcD0Wql2bS1eV88Pt4Tqz7i3/X7M9yrpo9mnLj2EUeXL2bC6mwkqg1WHT219KjnyVq+/RYkmKx%0AxEWTtn4u2un9Sf93L8punyPxCwZDGuabF3Bp0AHcPMDVDUXDTlhMRiQq91yL97nToE22vWd/jZgT%0AY7HERqNfPYfUCb0wHt+Na6/RSPwzdcJKJLg0aIdhr+MZJblN4uFp10ELYLatwCXxyJovqd/rSfrF%0AcNLPZL86hNeiFfiu3YQsKJikyeNyNV5HpB4eGTE/Yk6y5otST8d5q9cXnxKyfxua9zoSO3IM5rhM%0AnVMSCZoeXUlaljuNPJW3O/pM964uwfqzKtP9q/LSODg2BbW3Oypv6zWd+X19ojbjPG5+HtQb1p4/%0AxyzNEkfSvVj+GDKPVjP68cW15QzYPZ1zGw5zece/OUofgMJbY/fwC8AYb7225L5PLx9em/UBySev%0Aknj0Qpb3JC5yXpv1AdHr/iLtTkyO43waicodi94+DRbbILTM+ZJE44OsZFVMEefRzh5M+pHNKN8Z%0AiDQwf2fWPkmi1jhIj+N8VuLpi6xMNUzXz6Od+QHpBzeibPch0qAieRUuADIvjV0nOTxZV3J8HQVO%0AGEqJk3/g3as99z6agOlh1s5mqYc7AaM/IH7JeiwG58xgy8syOvLMdbZOWkmfFV8w6eoK+q8Zw85Z%0Aa4k8eyOXU2WVoEtH88SDMABP24CVBF32HTxL/r5G6wqh+DihI/xZ5I7yJNvfWPGMOmuxGYNIOXWF%0A5L8f50mFx/ci5tfd6K/n/uAzlYNrR5+Qito767Wj8s7a3nl07ah9NNmUNynWc0kkaOOSiIuIYvfX%0Aq/im2iD2Tl/DOzP6U6RW2VxOldWL5EOWRFt97/d5aGcMJP3EPpTvjUTia6vv3bqIy5tP1vc6Wut7%0AaufW92ReHtm24eRe2eVLQ3jt1Aa8e7Xj3oeO86W8pPDRkJ65DWcroxXPKKNLzhpIUjZldH5w99KQ%0AmukaT0lIQZNNGfE0uhQddy7dYvvPWxhUvQ8/Df+edkM7Ub/TC67085wkbhos2kxth1RbvdvdPn5L%0A/EPMMffRLZ9Fyqj3SD+yA9XAcUgCQuyOcxuzAPepq5H4BqFf7NxtEB7F+SjmjFhTbGnQZK13K9t2%0Ax3jtAqaLmQZEp+kxXTqLsm0PJB5eoHbHtX1PLEYjEreseV9uknl5ZG3/PKpreDluO/iOHUaho5vx%0A6NGeB5887pcx3LhF+vWbRPUaRmTL7pjiEwmc/zXInbsaTKI+HY2r/e94NGAlc7kcnaJn37UH1Cjk%0Ay85+Dej1ejHG7DjLpQfW9tKweqVwkUlpunA/tebu5s/L9/m6RVjGduJO4+qORW9fnj0qLzK34yUa%0Ab2TFK2G6fRHdwpGk/7Mdl2a9kPhbZ5SbY+9jfngP/doZ6H4ehUWXjLLNEJA6eWVVLw9MSfb3w7Pq%0Arf7jPqboPxvx6tmeqKHj7fr4AEI3L6LowbUoQoKI/tTx1ny56WWue2f2MpUPrt7upGWKNc3WP+Ca%0Aqe2Q3bEqWz0x7updYi9Hsr79BJbXGoYuLpl3VoxEqrBe/1EnrhJ5MJwV9YbzW5vxBFYpQf3J7+dK%0AOp6k9HbHkClOgy1NSgftoeflVtCPiiM7Ej4n97aWccTR31n/At+JPiEV18x1d4mEyoPe5tQ8+61G%0Anc1R20KXkOrwWYrKS0Pac7RLHynVuAqlGlXm8IKs27T/V3l5PzyiKehHsebVsmwnlBOvUp/9qyBB%0Aq0ejcrF7zdPWL5GgzX773iX7ztD69VL4uD8eqPlJyxoo5DKaTPyFmqOXsv30daa+19D5dSVBEPLc%0AKzVIZcyYMXh4eNCmTRsaNmzIiBEj2LJlCwaDtcE4fvx4vv/+e9RqNW5ubjRu3Jjz589nOU9sbCz7%0A9u1j2LBheHp64u7uzvDhwzl8+DAxMY4f1iQlJTFjxgx8fX2pXPnxbJu6detSuHDhLBnohQsXuHz5%0AMh9++CEqlYoyZcowd+5cgoKCOHfuHFevXmXEiBGoVCp8fX0ZPHgwmzZteqGlfh48eEB4eLjdv+f1%0AQhn+cx76Zp+WHF21B2Pa48aSu68HLT7pxNovFz//73tBL1p4PRw/m5vV3yH+p5UEzZuIS2nr6FtN%0A++YglZC8PvcqU8/tBdMgkcso+v0wVCULcX3gdLvzJOw5QfKhs5h1adyfux5TUiqejV/P5YD/uy3H%0ALrD5WDgrR77HsTlDmd7nbcat2MH5m1F2x8UkptD327WUDg1gYMuaTo3pRa6h5zn25vFLjCnZk3mt%0Av6R88+o0HdHZ/hxSCTV7NuXIkj+zOUMOPGdajCf2krbmW+vMw3QDxqNbMd+PQB5WD4C09fOwpBtQ%0AD52NauAUTBHhYDI6fT92q+dMw/Hd6FfOwBIbBekG0g9uxnwvAkUV+6VnZaWrglyOKTzvZlk8b74p%0AK1QY17dakbpg/lOPS+jbndhO72C8fhWvWd+DMg8eTr5gvpTw9SzuvtmCpMUr8Js1BUVJ+9lVrrVq%0AIFHI0R84nM0Z/kuILxLjM459ytuNx3TjzLoDPHTQQPUtUYDWsz9g86c/Ma3k+yxs9jmlmlWj2vvN%0AXiC2p8X14uVDqXlDcStVkIv9ZmV5X+bmSvlfRoPJzLXPFuROjLlFIsEcdRNT+FEwGjCePYj53nVk%0AZWvkd2T/mfleBKZzh6357OkDmO9eQ1b+jbwP5AXb+dFj53CtShti5/9CyA/jUZaxn6kk8/chdNl0%0A0i5cJ3buylwMNKu8KqOL1SxLs5FdWNJzGmNK9WRh18k0+KgNZZtW+8+xP9MLrvCZqDOw5UIk71XN%0AOmMvz7zgtSSRyygx92NUpUK52n9mxuue9cJwr1KSyDm/5XKAT/zuF2nuPOtgB+9bzNbZj1f3nubX%0AntOJCr+FyWAkfPPfXPrzXyp1dLwUfl4yntxH2trZT9T3tmGOuok8zLr1Q9r6+db63pBvUA2Y9ER9%0Az/yMM+fci/Y/Ro/9jquV2xI7/1dCfhyXJV/KDy/aDpXIZZSZPwS3UqGE9/vGSVH9N7nVH3zz/A0m%0AdRnDpWPhmNKNnDt4ht2/7KB+x+fbHus/ec7g04/uQP/z11ge3of0NNL3/YE58gaK1+1jS53Yn5TP%0Au2COvI562PQsK1A4x/OlQVqgMC71W6D/9UeH72t/mgqGNDTTl+I+fh7GC6fBlP4/1YZ7JHbCt9yu%0A+TaJC34h4LuJuJSy3tNxU74n/tuFmJOSMSckETvxW+TBgbhWqeCMoO08d3ecxbrKSvPSBVApZLxT%0ALoRyQZ7sumLt05iy1zoAbXvf+hwc1Ji25UMZ9Pu/aA3Zr5SWa577ZpZgjr6N6fI/1hVHL/6NOfom%0A8teqApC+bxXph9ZbV2XRp2LYvRKJhx/SkNecF3tGaC92LcWMm03E662J//EXguZOyOjje+TO232J%0AqNuJtEvXKbB8FhLXvGhLv9jh/0t178xepvLhxep+2b/31+ilHJm8irSEVPTxKez7bDGagn4UsG3H%0A8lub8VxYvR+zwUj8tXscmbKakm1qIXVxwmC6XH5gqykRTKMNY4hYe5Abq3J/MmkWudhlA1CoYRhS%0AhYybT1k1xmleKC3Pd3CZZtXoMHsQvw/7gZhcHhCRV/fDIxXfb8KN7f+ijUn8jxFnF9sr1Gf//1Ci%0AVs+WE1d5r245u9enbLD2Df85uiuHJvakXfVSfLBwG9q0vBmEKQhC3nHuVIM8VqBAAVavXs21a9c4%0AcuQI//zzD19++SVz5sxh5cqVJCUlMXXqVM6ePYter8dsNuPllXWv0Tt3rMt+tWnTxu51mUzG/fv3%0A8ff3B2DQoEEZhZu7uzthYWH8/PPPuLs/noEQEmI/6+aR27dv4+7ubvf7a9WyLlm/detWTCYTNWrY%0AP3QxmUzEx8fj4/N8e4uuWbOGuXPn2r32Fln3C6zWti5dpvbL+PnOuQjcvO1nUbh5a0h+mHX1kJS4%0AJFQaNRKpJGOJazfbSNqUJ45XuLpQtkElds23H4XdZnR3jq8/wP3LzlmC2RSfiNTTfgS/zMsDi9mM%0AKS77ZQstaQZS/tiJ+1tvomn3FvE/rMT7o55EDRzllDifxhiXiDzTyHC5twaL2YwxNut3InF1ocTi%0AUUhVLlxqNwpTwuNZJsaYBExJT4wwtlgw3I1B4e/cPXe93VUkpNqvmJKYqkcisb73pFX7T9G+Thjl%0Ai1i3jalXoRivlyrE1uMXMl67E5NA/znrqFu+KJ91aohMmnvj7Sq3rUPbqX0zfr57LgJ1pvtB7a0h%0A1cH9kBqXhKtGZXc/PPpsykP7SrjFYiHq4m32z99I2yl92TljTcZ7RWuUQe6i4ObxZ+/Z+CIsqUlZ%0AZ/KrrdeSRfvs1YEsCTFINNZVdyxJsaT9OuPxmyp3JC6uWJKcuzWIJSUpy0y/jDSkPjsN5rgHSDzs%0A81B5xVoYL+R8VYvnZU5MQJppxRSpxpovmRPtrxP3wZ+gXbkES/yz/66WxERSF/yA61stcXn9DQyH%0AnNehYE5wkLd62tKQ8JQlYdMMaLf8ibpJA9zeaUHCzO8y3lI1qo/+0N+5FqM2NjljFZSM3+Htbt0C%0AIFPeqY1LynKs2lvDg8t3Mo5VeWtI1z7eJ17l5YY2NokitctRsOprLGjyucM4wjrW596ZG1zaZh0E%0A9eDSHU4s30WlLm/y79IdDj/zvNJjk1BkilthKx/SHeRRUlcXyi79DKnKhTOtx2TM6H5E7qOhwpqx%0A6G8/4PKHczA/ZTnO3GLRJmWZkS9RuWOxZL2nLSkJkGmWpyXxIRI3xzNw88OL5LOWlERQ2S9VaomP%0AQeKet+kxxSci88qmrhSffQeSJc1A0oZdaFq8iWf7ZjyYZB1MpwgNpuCSqaT+dZwHk3/I1YfZ+VlG%0A13ivMeF//sP1I9ZB37f+vcyZTUeo2rE+F3bmfhnirXYhIdM9mKgzILG958i+a1EU9nYjxEud6/E8%0AD2Ns1jprRp6UTZ211JLPkaqUXGg7OiNPkrjIKTK5HzdHL8KSS/lQhbZ1eHtqn4yf75+/icor86pa%0A7qQ6iFMbm4Qym2sn9WEi2rgkfIvab3eo8tagjU/J9olmQmQMBSoWdfheTuW4vhefqb636vHgobyq%0A75niEpFmky8Zn5Uv/b4Ljxb18ezQlAcTf3BqnE+THpuEPNMsTrmP+1PL6PLLRiJTKTnloIzOS3Xa%0A1qfv1EEZP0ecv457pvtF46UhKTZ3HjI8jHxAjRa1nn3gf2BJScx6P7hZryVL8rPjN8dGI/HM2v9i%0ASUkibcMiFLWaIS9XDePp3BtknSWG5ASkGvv7QWJrO1iS7Ovdql5DSduwHEui45WELHExaGePfXwe%0Adw8kShXmOOduFWqKT0Ca6RqSej6qazyjX2bjDtyavYl72+bETZ2b9RitDnNSMjJ/31yP+0neKhcS%0A9fYPRhJ16dZyOdOsYV+3rMcW8FARq01Dl25k4/lIfu5cgyCNtS+kb/VirDxxk6O3HtLoNedtn2vR%0AJSNxta97SlRu1np3ltVKE0GZqZ6a9BCJWzYrZKSngT7V6fVyU1wisix9fBpbH9/Ty4fkP3bi3rw+%0AHu3e4uGUeXbvm+MTiZ25AI/2b6Gu+zqpuw45JX54ueremb3M5YMuNglXL/t2g6uXtVzWZ6r/6eKS%0AsqzQ4ertTuwT2+E8KT1VT1pCKm6BjvtWkyMfIpXLUPt6kHI/9+pQabHJKDO1hZS2Po80B3XaZ/Gp%0AVIw3V47k0o/buDB3U26FmS39U74TXab49dl8J3GZvpPiLWtwa0/Ot1Z+lrC2dXjnybbFuZtZVmRU%0AebvbPRt5ROugXapy0C6t2rUBTT/vyuoP5nD94LlcjT8/7ofiLapzeGLOVk5+lfvsXwXW5z/2K6Yk%0AatOsz3/cHGxRCewLv0Vhf09Cnlh5VWdI549/LrNk0DsE2a7Tvo0qs+LAeY5eiaRRBee0owVByB+v%0A1CCVR0qUKEGJEiXo0aMHMTExdOzYkWXLlvHnn39StWpVduzYgY+PD+vWrWP27NlZPu/qat2G5MCB%0AA3h7Z78Nyvz586lXr95TY5HJHC91KZVKMWfTcFAqlajVak6dyn5rh+fRuXNnGja0H3G+oOXELMf9%0Au+Eg/244mPFzu696UrC8fWZfqGIxTm7OugdfZPhNkEgIKVPY+n+gUMXiaBNTeHDj8dLcpetVxKBL%0AI/J8hN3nX29XF21iCjVsMwldVEokUgnlGlZmdJX+L5ReR9LCryAP9p+Xdr8AACAASURBVEfq5ZGx%0ARY+yfEnSr9/GorMvNAO/n4Du8D8krX5iSUCLBYwm1HWrI/P0IHjh4y2XpB7uBH03nuTNu4j9+umr%0AHORE6plruIT4WZdQj7cOOFGHvYb+yh3MDpZKKzbvUyxGI1e6TsaSaXSp7sod1GXtv1uXEH8Mkc7d%0AzqFc4UCi4pKJT9Hi7W59cBJ+K4piQb6oXe07dMxmc5Z7w2B8PLMrPkXLB9//Rpta5RnQIvdXUDm1%0A4RCnNjzukGj1VQ8KZLofClYsxlkH98O98FsgkRBcpjD3bPdDwYrF0SWm8vDGfSq3q0u1TvVZ2GVS%0AxmfMZovdPqMAZZtU5fqR8Cyv55T53nXrPtFqDdi2yJGGFMcSEwmGNLtjFfXbYbp9GXPE4xWYpP4h%0AGM8fAUBWsjLm+AdYYqwj+WUlwjAnxDj9oYU58hoSL/s0yEJLYH4QCQb7+0HRqAPmm5cxXX/cmJMG%0AFszSiSwvWw396u/IK8Yrl5H6ByDx8MSSZG0IyUuVxnT7JugfD+aSBgSiqFgJWeEiqLv3AkCiUoHZ%0AgssbtUkcMQSvH5eQNGEMputXrR+ymK1THEzOnYVnuHgZWWAAUk8PzInWvFVRpjTGiFtZ8lbfmZPR%0A/32c1N82Pn7RbMZitI9RVacmcRNyb1u7++du4FHAD5W3Ozrbg54CYcWIuXrXbrAJwP2zEQRXKMq5%0A9dayUCKVEFiuCKfX7Cfh9gN0CSkEVyhC0l1rB75/yYLIXBTcP3uDBp91wc3Pk4+OzMn4LMCwUz+y%0AY+xSJDIpEpn9bA2Zi/0WHv9V8pnrKEP8kPtoMMZZ7wf3ysXRXol0WD6U/nEYFqORc52mZikfJEoF%0A5VaOIuXsda4O/+kFpormjPleBBIPP+vgE1vnuLRAMWvekm7/PVke3kVWtbF93J5+mK+f5X+F+e6N%0ArPlsgeLW9GTKZy0xkcheb2r3msTbH/PVM3kWL4D+/NUsdSXX8iUxXL+NJdN1VGD+OFIPnSDx1yfq%0ASk/cz1IvD0IWTSbx9x3Ezc/9/Znzs4yWOriX5bl0LztSLsiLqCQd8do0vG1L5IZHJVDMT4M6m1mY%0A+69GUbOIv9NiepaUs1nzJLdKJdBlkye99sMnWNJNXHx/nF2e5F6lJK5Fgyg+Z3DGazKNGreKxfFu%0AXoMrvaa+cGznNhzi3BPXTrOvuhNcoYjdMQXCihHu4Nq5H34TiURCYNnCRNn2PC/wxLVz72wE1bo1%0ARiKTYrFdLyFhxbh7+joAVd9rhC4hhQtbj2Wc069EAeJvO6f+/SL5kKJ+W0y3r2Sq7xXAeN76d5CV%0ArIw5LhrLQ2u7TlaiYp7U9/Tnr6II9rdu+/MoX6pQEsO1rPlSyA/jSD34Lwm/bsl4zWI2Y0nPi5Uh%0Aspd8+jquIX7WbX9s94NHpRJor0RicnA/lP3pYyzpJs70mIA5n2cIHtrwF4c2PB7s3OOrPhStYD9r%0Av1hYCY5ufvGHuDVa1ELjo2H3yscDdQuUKMiD21FP+dR/Z7p9FYmPv3Vgim3wq6zwa5ijbmdpO7g0%0A64Ip4iKmK4/LYWlQKMaTB0Cpwu2LeegWTcIcadvmzWIBJGBy7rVmiriCxDfAuu1Pii0NRUthvncL%0A0h6nQeIbgLx0GNKQIijb9bS+plSBxYyiSi1SxgxEHlYDc8x9zPduAyAvXxXzw2gs8c4dpGIIv4I8%0AKMC+X6ZcKdJvZG07BMyZgO7IvySvefyA1GKra0jc1HgP7UPiwl8xxcQC1rqH1NsT4937Tk1D2UBP%0AopJ1xOsMGYNSwqMTKebrnqVcLubjztqzt7FYLBkT2+4l6ahd2B+T2bpQmtn8uK5tAYx5sEKVOfoW%0AEo0PuLqBbZsfaWARLLH3s9S7zbH3kYfZr/gl8fDDdDMcXFxR1G6L8fg2LKm2B3uubqB2x5Lo3GvJ%0AcR9fKYd9fEFzx6M99K99H5/ZYr2W1CpCf/+RqI8nYLh0PeM9kGAxOveefpnq3pm9zOXDg7MRuIf4%0A4ertjt7WPxAQVow4B/0DD85G4F+hCJd+e9w/4F++CBdW70fhrqLWF53597s/SI22DrJz9XZH5ash%0A8fYD/MoVplS72nYP471LFMCoN5AanbtbEcadvYE6xA8XH3cMcdY0+VQqRuKVuxgzpelZ3IsGUn/F%0ACE5N+JWItQdyNc7sOPpO/MOKEX81a/yPvpMrT3wnfuWLcGn1frvjCjepzL5hPzk99jMbDnHmibZF%0A86+6U6B8EbtjQioW43w2bQskEoLKFLb+HwixtS1ib1jLsrLNq9N4eCeWdJ1M1IVbuR5/Xt0Pj/iV%0ALYRHqD+3D2bd0eBFvMp99q+CcgX9iEpIJT5Vj7eb9flq+J0YigV4o1Y67jvZH36LmiUL2r1mMluw%0AWLB7PmSx5E1dSfjfZ37RJYeF/3mvzHY/UVFRjBs3jpQU+9H//v7+lC5dmoSEBO7evUv37t0zViK5%0AcMHxHs8hISFIpVIuX76c8Vp6ejrR0dG5Fm9oaCipqak8ePC4wN69ezfHjx+nUKFCaLXajBVdAFJS%0AUoiPf7HKbEBAAOXKlbP79zyOrtpDqboVKdugMnKlghod3ySgaDD//mGtjFRs9jpD1o4DIDU+mTPb%0Aj9FyeGfcvDV4BvnQbEg7jq7eZ1dYFyxXhDgHAyHGvjGIqc1GMr3F50xv8TmHf9nN+V0nmN7C8Yz0%0AF2W4dJ2081fw+bgPEjc1iqKhePZoT9JaawOv4KbFKCtb/y76U+fx6tPFuvSnTIq6/huoalQmdf/f%0ApO48wO3mPYjs+EHGP1NMHDHjviF+3vJciTU7uvAIUs9cI2RUD6TuKlyLhxDU7x0erLAuK1du/1zc%0AXy8DgE/beqhKFeLGgOlZHkACxPy6E7eqpfDt0ACJUkHgwDZIXV1I2HEsy7G5qXRoIOUKB/HdHwdJ%0A0aURERXLij0n6FgvDIA243/m1DXrCOz6FYuz4cg5rkTGYDSZOXLhJscv36ZBmHVrkO82HqJ8kWCn%0ADFBx5J9Ve3mtbgVKNaiEXKmgasf6+BUN4tQf1kpx2WbV6L/WOhtNG5/M+e3HaTq8E2pvDR5BPjQc%0A0o5/bPfDzeOXKBhWnFrvN0PmIscrxI96/VtxcfdJu98ZXK4IcXceZIklp8z3b2K+ew2XJu+CUoXE%0ArwCKWq1IP74LANWQb5EWKgVYZ9wq3+6LxC8Y5ArktVoh8QnCeMraISErVxNlqz7W83gH4NK4M+mH%0At2T3q3MvDfciMN+5hrJFd+vv9g9BUe8djEet94N6xPdIi5R5nIZ2/ZH4FwC5AkW9d5D6BmM8sS/j%0AfBLvAOvs4rjc/3tnx3T9KsYrl3Dr3R+JWo0stBCqdp3Qb7EO4vBatBx5uQqYH8YQ914HEgb1zfhn%0A+PsI+q2bSBzzGRadDtOd27j1G4jExwcULqi798KSnk56eM4afs+SfuUahouX8fywHxI3NfLCoWje%0A7UDK79bO5MA1S3EJKw+A4cw5ND26Wrf3kUlxrVMTZfWq6A8+bjTKgoOQenpgvJd7ncvR4be4f+YG%0ADT/vgou7Ct/iwVTv24KTK/cAMGDPDApWKwnAiZW7qdCuDgUql0Du6kLtj9pgMqRzbc8pLGYLp37d%0AS+2P2qAJ9kHl5U6Dzzpz+c9/SH2YxO6JK/nhzeEsaj6KRc1Hsfp96wpDi5qP4squk1zdfZJC1UtT%0AsklVpHIZPsWCqdy1AVd25HzlhdTzESSfvk7R0e8hc1ehKlGAkAFvc3/ZTgCqHpyDh22JVf92dVHb%0AtvhxVD4UHPg2FoMxTweogLWz3HzvBi4Nu4CLColvMIoazUk/Yf2eVAOnIw21fk/Gc4eRqDUoar8D%0AcgWycjWRBhfFeN55s5dflDnqJua713Fp0vWJfLYF6f/Y8tnBszLyWeOZQ9b01GtjTU+FWkiDi2E8%0A47yZm46kXbyO/vwV/D/tjdRNjaJoQbzeb0fCauue10W2LsS1irWupDsZjk/fTtYlxmVS3N6sgbpm%0AZVL2WesR/p/0Qn/2cp50kkPeltEXd5+gQvMaFK5WCqlMSsGKxajQ8g2nrKICUDrQk3JBXnz31yVS%0A0tKJiE1mxT836FipMABtFu3lVGSs3WcuP0jKt1VUALTnI0g5fZ1Co7ojc1fhWiKE4P5vE73cWkaH%0AHfgOjS1P8m1bD3XJUK4OmJElT0o5eYVTrw/gXJNPM/6lnrnOnRmruPFp7gwMP7lqH8XqVuC1hpWQ%0AKRVU6lQf36LBnLUtK1yqWTXeXzcGAF18Che2HafB8I6ovN3RBPlQb2hbTq3eh8Vk5tq+06Ql66g3%0AuA1yVxdCKhWnUuc3ObFyNwAyFznNJ/QkuEJRpHIZ5d6pyWsNKmW8n9teJB+SqDQoW/VG4vuovtfS%0AWt87bX04ISv3BspWvR/X9xp1Jv3wVqfE/aS0i9fRn7uK36e9kLqpcSlaEO/32z7Ol7YtQPUoXzoR%0Ajk+/J/KlBjVwq1mZ1H3Obd88S8r5mySfvkaxL61ltLpEAQoObMXdpdYyuvqh2Xja7oeA9nVsW/zM%0AyvcBKo7sXbWLCnXDqNSwKgqlgvqdGhFUtEDGg8pqzWowdt3k5zqXMd3Ie1/2okLdMGRyGeXrhPFm%0Ap0Z2DyVzkznyBuZbV3Fp3QtcVUgDC+LSsC3ph7YBoP7yJ2TFygIgcdOg7DQISUCIte3QsC1S/2DS%0Aj+2GNB3m6EiUbfog8fAGuQKXFt2s26DccNyvlGtpuHUN043LuHbuB65qpMGhKJt3wLDH2qfhPm0J%0AspLlscQ9JGlIZ1JG98/4l37qCIa9W0id+QUAihr1UfUcAq5qJP7BKDv0Jm37OqfGD2C4fB1D+BW8%0Ah/S19ssUCcWje3uS11nbjyEbFqOs9KhfJhzPXp2t2/vIpKjqvYGqRhV0f/2NJVWLskIZfD77EKmH%0ABqnGHd9RQ0i/GkHaGed+D6UDPCgX6Ml3h66QkmYkIi6FlSdu0rFiKABtlx7k1F1rn12LMgVI0KWz%0A+PgN9EYT2y/d42J0Ei3KFMBdKadaQR8WHb9ObGoaeqOJn4/fQC6VUrXg862a/F9ZYu5gjr6JS512%0A4OKKxDsQeZXGGM9a83zXHuORFrAOODBdOobE1R35681BpkBW6nWkAYUwXfobDHpkwcVQvNkFlGpQ%0AqnFp+C6Wh3cx37/h1DQ86uPzHdY7o4/Pq0c7EtdYr6XQTYtwfdTHdzIc776dn+jjq4Hqjcpo9/+N%0ARasjPeIOvp/2Q+bng8RFgfeH3bGkp6M/9fxbpf8XL3PdO7OXqXx4GH6LB2duUPOLLijcVXgVD6ZS%0Av+acX2Ftd763bzrBr1vbnedX7KF0+zoEVi6O3NWFaoNbYzKkc3PvadJTdARWLkG9CT1Qermh9FRT%0Af3IvHl68Q9SJa+hikyj3bgOqDHobqYscr6JB1BjegfBf92Ws3pBb4s/fIu70DSqN6oLcXYWmRDCl%0A+7fg2nJrmloemIFf9ZLPda5qU3px/Zd9eTZABSA2/BYxZ25Q44nvJKxfc8Jt30nnfdMJsn0nF1bs%0AoWT7OgTYvpMqtu/k1t7Hq6ZoQv1x9XIn6Y5zJ2I6cmLVPorXrUBJW7u0ckdr2+LMH9a2RZlm1eiz%0A1tq20MancGH7cRoN74ja2x2PIB/eHNKWE7Z2qVKj4u1JvVg/bL5TBqhA3t0Pj/iXL4IuLpn0FJ3D%0AeP6rV6nP/lVQOsSPcqH+fLftOCl6AxEPElhx4Bwda1r76dtMX8upCPuBh5fvxhKSafVJd1cXqhUP%0AZuGeU8Qma9GnG1m877S1rlQsOM/SIwhC3nhlVlLx8fHhyJEjjBgxghEjRlCkSBHS0tLYs2cPR48e%0AZe7cuWzfvp3Tp09TqlQpdu7cycWLF0lJSSE1NdXuXBqNhhYtWjBz5kzmzp2Ll5cXc+bM4cCBA2zZ%0AsuWF95Z2pEyZMpQtW5bZs2czevRo7t69y+jRo5kxYwYlS5akcuXKTJ48mSlTpiCXyxk/fjxJSUks%0AXLgwx7/7We5fiWTF0O9pO6YHPiF+RF2LZEGf6STb9gx01ajxf2JJ6zWjFtJpcl/GHvwOk9HEiY2H%0A2Tpztd05Nf5eGZ9/UmKU/Sw8fYoOg96Q5fWciP50Iv5ffUzhfasxp2pJXrs1YyaFS9FQpGrrcmOJ%0AS39DolAQNG8SUo0bxrtRxIz7Fv1xa4XXpM80A9pkwhSXiDnJ+UsxXx8wnSLTBhF2ainmZC0xK3cQ%0As2w7AKoSBZHaRqf6dW6MsmAAlc7b70Eb+/t+bo2cjy48ghsfzqLg590oPPUD9NciufLeeEzJWqen%0AYWa/t5nw6y4af/4jbioXOtQJo3O9SgDcjI7P2FOwz1s1MJktDPtpI3EpWgr4eDD23SZUL1UIgI1H%0AziOVSqg+5Krd+ce+15RWNcrmetzRVyJZM3QercZ0xyvEjwfX7rKsz0xSnrgf/J64HzaMWkTbyX0Y%0AeXA2JqOJMxuPsHOmdVnA+MgYlvScRqsx3Xnri67oElK5uOck27+271DQ+HlmnD+3pa3+BpfW/VGP%0AXIAlTYfxn10Yj1sb/VL/ECQu1mvJsOtXXADX98ciUWswP7iDfumEjJmzhj+Xo2z/IeoRP2IxpGH8%0AZyfGv7c7JebM9CtmoGz/AW5jl2BJ02I8uoP0I9bfLQ0oiERpS8N2632g6j8eiZsGc9QddAu+wpL4%0A+KGexMO6WpY5OXdntDxL8qSvcB86HJ9VG7BoU9Fv3YR+s3U7NHloYduKKWbMD+0b1xa9Hos2NWP7%0An+Rpk3Ab+BHeC5eDRILpxnWSvvwsY4UWZ4r7YhxeX3xK8LbfsKRqSf19c8ZqKYoihaxpAJJ/WQsK%0AOX7fTEGiccd0L4r4yTNJO/F4tTCZr7VD1hybuzOz138whxZT+/Dxv/NIS9Zx8pc9nFhufUjnV6IA%0ALra888ZfZ9k3fQ3t5g3GzdeDe2dvsOb9GRht+dJf3/yGi7uKfn9+jVQm4+reU/w5+mcA9Ela9EmP%0A81Cp3Dr+N9lWjt3++yKbPvmRep92oPWcQWjjkgjf9DeH5z2xskwOXOw7k9dmDqTG2UWYUrTcX76L%0A+7a9cdWvhSCzpTGoa0NcQwOoeXGp3eejfzvAteE/Eti1IcoQP2pH/GL3/u3Z67kze32uxJqdtPXf%0A4dKyN+phc6350sm9GE9YH95K/QogUVjTYElJQL96Ji5Nu6Oo2wZLYixpa7/BEm/tIHB99zPrg1eJ%0AFIlMjvpz23f06zTMty87/uXOSM+ab3F5p581f0zTYfx3N8bj1oeST+azluR49L9Mw6V5TxT121nT%0As2omlvjcGxT9vO4PnUzghCEUO/gr5hQtiWu2ZczYdCkWilRtjTn+5/VIFApCfpyAVONG+t1oosfM%0ARnfMOuvco11TMJlxb1Lb7vzRY+eQvGlPrsedl2X0yfUHcfVwo/20fngG+5AUFc9fP2zixDrnba02%0As001Juw4S+N5O3FTKugQVpjOlYsAcDMuFa3Bfqbvw9Q0fN2UTovneVztP4Oi0wdS5czPmJK1PFix%0Ak+il1jxJVaJgRr07oEtDlKEBVAu3H+wds/4vIkb8gOG+/QAciyEdU2IqxrgXX7rckZgrkWwYOo+m%0AY7rhGeJHzLW7rOo9k9Qnrh2fIo+vna2jFtNycm+GHJqN2Wji3MYj7J2xFgCTwciq3jNpOaU3tT94%0Am5SHSeydvoartk7z40t2oHRX0eGHIWj8vYiPjGFNv2+5b1uVpdXUvlRsWxuJbfvKz84uAGDz54vt%0AVn95Ec+bDxl2r7LV9758XN9bNumJ+t4KlO0GoR4+31bf24XxWN7sv37Pli8VP/QL5hQtCWu2ZayW%0AoiwWisSWL8X9vB6JQk7Bn8Zb86XIaKLGzEFry5cKLp6Mqlp5JFIpEoWc185Yy9/IPqPR/evcQb3h%0AfWZRcuYAap1biClFx71lO7m3xFrvfrKMDu7aENdQf+pcWmL3+ajfDnDl058oOWsAQR3qge0aqXNl%0AKQCXP/2J6N+c/zAp8spt5g2dTfcxvfEL8efutTvM7D2ZxBjrjFm1Rk1QkccdxjP3zsUvxB+ZXIZE%0AKmHpZWs+O7zhR5zYdZwV4xfTc3w//EL8SIhJYPn4xfzzZ+5t+ZiZbvFkXLsOwX3KL1j0WtIPbSf9%0AgPVakgWFgtKaL6VtWooSUA/+2tZ2uI32+1FYEqz5kW75DFzb9cfty5+s9e67EWh/GPtcW47mlPa7%0A8aj6fILH3HVYdFoMezdj2G29lmUFCmWsmJJlRRRDGhZdasb2P/pff0TV/zM8vluDJU2PYe8mDDs3%0AOD1+gAfDJ+A7dhihu9dgSdWS/NuWjNVSFEULZZQPScvXIVHICfh+srVf5l4UDyd8g/4fa576YNhX%0A+IwYRMjGJUiULuiPnSR68Og8GWQ9o1VlJu4+T5MFe3FzkdOhYiidwqz9FDfjU9GmW1e3CHB35bs2%0AVZmx/yILj10nSOPKt+9UIdQ2kHRqizC+OXCJLiuPkGYy8Zqfhrltq+KlcrydX24ybP0Jl0bdUPWb%0AAQYdxnMHMJ7dD4DUJwge1btTE0nbOBeXNzujqNESS3IcaZvnZ6yUkrZ5Por6nVG9PxFkckx3LpH2%0Ax1zIg9mtUZ9Mwv+roRTZvwpzqpakJ/v4ioUisV1LCUt/Q6KQEzx/oq2PL5qYr75Fd9xaPkR/Pg2/%0AzwYSumkhSCQYLt/g/gdfZqxu4kwva907s5etfNg+4DsaTOtN75NzMSTrCF+5l3PLrO1O7xIFUNjK%0A5dv7z3J02lre+mEwKl8PHpyNYHPPmZhs23ht6/stdcd1o9tfM5EpFUQeOs+W92eCxUJqVDxb3p9J%0Azc87U23wO5gMRi79dpC/pztnQOCh/nOoPr0Pbc/MIz1Zx7UVe7i61Nrn4VGiAArbtVRuaBvKDW1t%0AXXkXaL7ra7BYCJ+zkYh1BwiuX4GAN0pTun9zu/Pv6zqNmGPO29Zk54DvqD+tNz1OziU9WceFlXsJ%0Ad/Cd3Nl/lmPT1tLE9p3EnI1g2xPfCYDa37rdmO7BU7agdpIHVyL5beg83hrTDS9b2+KXJ9qlSo0a%0AnyfapZtGLebtyb0ZZmuXntt4hD0zrW2L0o2r4ubrQdeFn2T5PRNL9cq1mPPifnhE7e+JNib3v5dX%0Arc/+eVRp8A4ARtuqX49+PrnP+Vt0PY+Z3RsxYf0hGk9YiZvShQ41y9C5lvV5zc2YxIznP488TNbi%0Aq8m6FdC09xoya/MxOn/7O2lGEyWDfZjX9y28bNelIAivDonFkofTZZ0sOjqa77//nsOHDxMXF4dU%0AKqVMmTL07t2bxo0bs3HjRmbMmIFOp6Nly5YMHjyYbt26kZKSwpo1a2jUqBHbtm2jePHiJCQkMHHi%0ARPbv349UKqVSpUp8+eWXFC5snb1YqlQpFi5c+NTtfho2bEi/fv3o2rUrAMeOHaNHjx6cPXsWpVJJ%0AdHQ0I0eO5PTp0/j6+tKzZ0969rQuy3r37l0mTJjA8ePHcXFxoWbNmowZMwZf35ztszu0SJccfT6/%0ADdU4d2npvBAXn38zXHNLuWUt8juEHJvQZ39+h5BjX3Z37pYuecGi/9+bLfqi9Gdf/nxJn+B4a7qX%0AybKol380fb20F1uS939RlY9egQaj4eXPW++uy/uOudy0ROfcmcR5YeyYAvkdQo6dGePc2dB5YafC%0A8d7XL5NPe+bvtjW5IXJt/nXk5pb78e7PPuh/3ALXl798++ntl7+uZE58+dMQf+7lX5Q5YGDuT3DJ%0Ac/qsW4e9bO4vupnfIeSYyZTziYz5bZz25a8v1TK75XcIOeZrevkf0STKXu774Z7s5f8OAl6BPOmu%0A7OXf1mXCv5OefdD/OOOR3/M7hFyhemd4focg5CJP9+LPPugVkJhyPb9DyDOvzEoqAIGBgUyalH0B%0A0Lp1a1q3bm332o4dj5cNfHJ7Hy8vL2bNmpXtuZ48Njt79+61+7lGjRp2nwsMDGTZsmUOPxsSEsJP%0APzl/D0VBEARBEARBEARBEARBEARBEARBEARB+F/0Cq25Idi8/NMfBEEQBEEQBEEQBEEQBEEQBEEQ%0ABEEQBEEQhP95YpCKIAiCIAiCIAiCIAiCIAiCIAiCIAiCIAiC4HRikIogCIIgCIIgCIIgCIIgCIIg%0ACIIgCIIgCILgdGKQiiAIgiAIgiAIgiAIgiAIgiAIgiAIgiAIguB08vwOQBAEQRAEQRAEQRAEQRAE%0AQRAEQRAEQRAEITOzxZLfIQi5TKykIgiCIAiCIAiCIAiCIAiCIAiCIAiCIAiCIDidGKQiCIIgCIIg%0ACIIgCIIgCIIgCIIgCIIgCIIgOJ0YpCIIgiAIgiAIgiAIgiAIgiAIgiAIgiAIgiA4nTy/AxDylomX%0Ae88ujwJp+R1CjhnSXv7bznLpbH6HkGN3LPr8DiHHYjYn53cIOfYqbCPoUSi/I8g5F3dTfoeQYx5m%0ASX6HkGNFC8fldwg5Jq3TLb9DyLk0bX5HkGOKjRvzO4Qc6e8Sw+qEwPwOI0cklerkdwg5lmy6k98h%0A5JhZkd8R5JwlPT2/Q8ixhCRVfoeQY0VD4vM7hByr8jAov0PIMVm5gvkdQo6ZDpzP7xBy7OZ9n/wO%0AIcd8z1/N7xByTKJS5ncIOaZNdcnvEHLM3ePl71sqqHPN7xByLO3l7w7AxMufiEIGY36HkCOFgOOu%0AsvwOI0fSX/7L6JWYVW888nt+h5Bj8lrt8jsEQcjC8pI/3xayehXyfEEQBEEQBEEQXhEv+wAVQRAE%0AQRAEQRAE4eXysg9QEQRBEISXjRikIgiCIAiCIAiCIAiCIAiCIAiCIAiCIAiCIDidGKQiCIIgCIIg%0ACIIgCIIgCIIgCIIgCIIgCIIgOJ0YpCIIgiAIgiAIgiAIgiAIgiAIgiAIgiAIgiA4nTy/AxAEQRAE%0AQRAEQRAEQRAEQRAEQRAEQRAEQcjMbLHkdwhCLhMrqQiCIAiCIAiCIAiCIAiCIAiCIAiCIAiCIAhO%0AJwapCIIgCIIgCIIgCIIgCIIgCIIgCIIgCIIgCE4nBqkIgiAIFBW/bwAAIABJREFUgiAIgiAIgiAI%0AgiAIgiAIgiAIgiAITifP7wAEQRAEQRAEQRAEQRAEQRAEQRAEQRAEQRAys1gs+R2CkMvEIBXBoSqt%0AatLsw7b4hgbwIOI+m6av4tLBsw6PVXu60XlyX16rURaLxUL43lOs++pn0tPSAShZsxzvfNaVwOIh%0A6FN0nNv1LxumrCRdbwAgrFl1mn/cAf9CgSRExbFn4WaOrN6ba2mRBgTi/tEw5GXKYtHpSPtrL9qf%0AF8BTMjSprx9ei1agX78G7cqlAEg0GtwGDsalWg2QyzBF3CB14XyMly/lWqzZkRcIIGjcIFRhpTFr%0A9SRt/YuYWUsdpsH3o3fxat8UmZeG9HsPiF2wjqSNj/+eikLBFPj2cxRBvlyr3c3psT9yL0nH1/sv%0AcS4qEZVCxlslgxhcqwRSiSTLsRFxqUzed5Hw6EQ8XRV0q1yYbpULA1Bj3p4sxxtMZha2q0q1gj5O%0ATwdAjVa1af1Re/xDA4mKuMeaaSs5f/BMtscXrVCcj+Z+QnJcMuPafu7wGIlEwvhN00hL1TO5y1hn%0AhY4sOADfUUNQViiDRasjdcd+4r9b7PBa8hzQDU3rt5B6eWC8H03iz2tI3bobgKBFM1GGlQOzOeP4%0A9Jt3uNd5oNNif0T+KA0VrWlI2bGf+DmO0+A1oBuaNvZpSNmyO8tx6jdrEjhnAvf7fIr+X8d5XW6S%0A+gfi9sEw5KXKYtHrMBzYi3b5M/IlHz+8fliB7o816FYtzfK+okZtPL6cQuIXQzGeP+3E6G3xBASi%0AGToMRVlr3qrft5fURc9Ig58fPktWoFu3htTlS60vurjg3rc/ynr1kahUGC9fJnn+XEw3I3I9Zk2I%0AL29O7kVgleKkp6ZxddNRjkxd6zDmir2aUrFnE9wCvHh48TYHxq0g5tzNLMcVbVqFVos/4feOk7n7%0A90UA/CsUofborgRUKEq6Vs/pRX9y6qdtuZ4eAFlQIF4jh+JSvgwWrR7drr0kzl/kME2aPj1we7s5%0AUk8PTFHRJC9fhXb7LgBCDvyZ5XiJ0oUHAz/GcMq598S92ESm/LqTcxH3UCtdaFatDEPa1kcqtS8f%0AzGYLP245xOa/z5OQoqOgnxd9m9ek2etlAEhM1TFj7R4On79BuslMyRB/hnVoQIWiBZwaf5b0xCUx%0AZe1+zt2MRq1U0KzKawx5u5bj9Px5jM3HL5GQoqegnwd9m1ajWZWSeRovvDz5qkeIL80m9SKkcnEM%0AqWlc2HyU/dMc38PV3m9KlR5NcA/w4sGl2+wet4Ko8zcBkCkVNB7bjRKNKiNXKrj990X+/OJndAkp%0AAASVL0KD0V0JKm+9h48v/pPjC6z3cIUOdWk5ox8mg9Hu963sNIn7Z27kKH33YuKZsuQPzl67jdrV%0AhWY1wxja+S2kUvvFL81mMz/+vpvNB04Sn5xKwQAf+rZpyFs1wwB4vefoLOc2pBtZPGYA1coUy1GM%0Az+Ja0I/SU/vgWfU1TKl6ov44wrXJqxx+RzK1kjIz+hHcoS6Haw9De+1exnuqIoGUmtADz9dLgcXC%0AvdX7uTrx16eWMTlVrtUb1PuoNV6h/sRGRLFn2hquHzzn8FiVpxstJ/emyBtlsFjMXN17mm1jl2G0%0AtX8AKratQ8tJ7/PP8l3snrbG7vPV3mvEG33ewiPIh7ib0ez7dj2Xd53ItbRIvPxRtu6HrFBJLGl6%0AjGcPYdjxS5a/n0ujTigadgCTye517fSBWFISQa1B2aoXshJhSORyTPciMGxbhvle7pfRmbmE+FPk%0A6/64VymJWasnduMh7kxZ6fAaCOjelKD+b+MS5IP+ZhR3Z64mfsc/WY5TVyhG+a3TuDF8Pg/X7nN6%0AGmTBAfh8PtRa79bpSN2xj4Tvs6l39++Oe+u3kHpa89akpasz6t2BC2ZlrXffusP9LgNyPWaPEF8a%0AT+pFsK2udGnzUQ5kU1eq3KsplXtY60oxl26zb9wKom11JblSQd3PO1OyRXUUaiVRZ2+wf/wvPLwS%0AiUeIL733zchyPrmrCwtqDiXpbmyupuleko6v9160b4fWeS37duieC4/boVWK0K2KrR36fdayzmAy%0As7BDNae3QyV+gah7f4ysRBnQ6zAc3Yd+9cKn5okSbz88Zi0jbeta9OuXWV/TeKDq/iHyitVApsB0%0A6yr6lT9iunnVqfEDKAv6UXJqPzxs5cODPw5zY7LjfL1AjyYUHNAKZbAPuogoImasIfbPfzPeV/h7%0AUub7j/BpUIkDhd7F/ETe60wS7wBcOw9CVrQ0ljQ96Sf+wrBpada8tcV7uLzVJUvemjr2fSzJCXav%0AySu8gWrAWLRzPsN01XGZk5skXv4o2/VHVqgUFoMO4+lDGLZnzVtdmnRG0bhj1vJhSn9r+QDIyr6O%0AskUPJD7+mB/ex7B5Kaar2feL5BZFiD8FJnyAunIpzFo9iZsPEDV9ucNryefdt/Dr0xp5oC+GW/eJ%0Anv0rybuOAda2TvCoXng0eQOpu5q063eImrmC1MPOT8PLUvd2JKzVGzT8sC0+of7ERNxn+/TVXH1K%0Afand5D4Uq1EWi8XMpb2n+OOrpXb1pUd6/PQJBcoVYWqdIRmv1e71FrW6NcGzgC/RVyL5ffRi7p7/%0A73UQjYMy7uBTyrhKtjLu4aXb7B23gge2Ms7V0403x3Wj6JthSOUyHl66w1+TfiXK1hbwL1OI+mPf%0AI6hCUYxp6UT+fZG941agjUn8z7Fnxy3El+pf98KvSnHStWnc2niUU1Mcp0muVlJjWm+Ktq/Npnoj%0ASLp23+59n4pFqfvDR+jjktnx9rhcjzU7rgX9KD+1N1628uHeH0e5/JT2Q/kZfQnpUJe/an9Cqq39%0A4FrQj/qHv8l6vKsLe6t+hD7yYa7HnZdtBxe1klZTelOxbR3mNhzOw+v3M/+KF6YJ8aXhE/fD5c1H%0AOZTN/VCpV1PCnrgf9j9xPzypWJMqtF78Ces6TSbS1j8GULheBZp9O5DIoxfY9tG8HMf+NBVavcGb%0AH7bBO9SfhxFR7Jy+mmtP+V7emdw7I4+6vPc0m5/Io4rWLEvTkZ0JfK0gaSk6Lu89zbbJKzGk6p0S%0A+734ZKb8fphztx+gdlHQrFIxhjSvnqUvaeCCbZyMiLJ7zWgy079xZQY2rUp8qp6Zm45y9Mpd0k0m%0AShfw5ZNWb1CmoJ9T4v4vDh87wRcTZ1K9SkVmTvgiv8MRBCEfiUEqL+jIkSP06tWL8PBw5PJX888X%0AUrYw3WcNYuGAWVw5Gk6lt2rQ76dPmdhwGAlRcVmOf3fqAOQuciY3HY5cIaf3/GG0/vw9fhu/FHcf%0ADQMWjWTD1ys5smoPHv5eDFzyOS2HdeSPr3+hcFhxes4ZzJLBcwjfe5LSdSvSf8EIoq7d5ca/l3Ml%0APR5jJ2K8eoX4nl2ReHnhOXEa5vh49L+vzfYzboOGgNm+Me7+yWcgkRDftzsWvR63Xv3wmDCVuHfb%0AZ2m457aCc0ejD7/G9Ua9kfl6EbpgPMbYBOKXbLA7zrtnazzbNOJO79EYbt1H06QmBWZ/TtqVm6Rd%0AvIH6jTCCZ3yK7tQlFEG+To05s+Fbz1AmwIPNPWsTpzMwZNNpfFQudLd1+j2iN5oYtPEkXSqG8v07%0AlbkRl8JXu8KpXdiPoj5uHPuwkd3xp+8lMHrnOcoHeeZJOgqVLcKAWYOZM3A6F46c4/XmNfl4wWeM%0AbDCYuKisHaq12tSj08j3uHv1Dm4e7tmet3HP5gQWDub2Bed2+gfM+grDxatEtuqOzMebwO8nYYqN%0AJ2nlervjPN5ri3urJkR98DnGO/dQN6yN/7TRpF+LwHD5OgCxE78lZdNOp8brMA3ffEXahas8aGlN%0AQ9BcWxpWOEjD202IGvg56bY0BEwfjeFaBIZL1zOOk6hc8RnxAWatLs/SoBk1EeO1KyT064rE0wuP%0Ar6ZhTohHvzH7fEk9YAgWczZ5jdIVt74fYdFpnRRxVp7jJ2K8coXYbl2RennhOcWat+p+yz4N7h86%0AyFv7f4CiXDnih3yIOSkJzYeD8Rw/ibie7+V6zC0WfMyDcxHsqD0Pla8Hby8bjvZhEqcXbrc7rkjj%0AytT4pD2buk/n4aXbhPVqxttLhrO87qcYdWkZx8lVSuqO7WbXQFV6udF6xUjCV+1ny/uz8CjkT6sl%0An5Ic+ZBrW4/nepp8p43HcOkKUW27IfPxwvebKZji4klZ9Zvdce5d2uPWoikPh4zEGHkX1Zt18Jk0%0AhvTrEaRfucbdem/ZHe9SsRw+40dhuOD8gZif/riBMoWC2DJ5IHFJqQye+xu+Hmq6N6lud9y6A6fY%0AcPgsC4d1ITTAm8Pnb/DJDxsoGuxLyYIBfLVsO2Bhw/h+qJQKvt/wF0PmrWfntEEoZDKnpyMjPYu2%0AUaZQAFu+akZcso7BP23GV6Ome8PK9uk5fI4NRy+w8KO2hPp7cvjCLT5ZtI2igT6UDMnbzoOXJV9t%0A99PHRJ2L4Ie681D7etBpyXBSHybxzyL7e7hEo8rU+aQ9a3tM58HF21Tr1YyOS4bzY71PSdelUX9E%0AR4IrFGV523Gka9NoPq0PLWf257e+3+Dq6Ubn5SM5vXo/63rNwivUn45LPiUp8iGXtlnv4dvHLvNr%0Al8m5mjaAT75dQdmiIWydPZK4xFQ+mrEEXw93erSsZ3fcuj3H+H3fPywa3Z/QIF8Onb7MJ98up1hI%0AACULBfPPMvvYTl2+yaj5qylfPDTXY84s7OdPSTp7g8PVB+Pi50mlXz7DEJPI7Z+22h2nDPSm6u9j%0ASTyR9cGoRCal8srPSDx5jcPVByP3UBO2ZDiFP2jFrfmbnRJ3UNnCtJ01gDUDZxNx5AJlmr9O5wUf%0AM7fBCJIctH/entYXuYuC+U1GIlPI6fjDUJp80ZXt45YD0GLi+4RULEbivax1wzLNX6fxZ535pfdM%0A7p6+Tlj7OnScN5h5jUYQfycmV9Lj2m0E5rs3SJ0+CIm7J6r3R2FJSST9UNa/n/HUAdJ+m+vwPMrW%0A/ZGo1GhnD4U0PS6NOuH6/mi0X/cHi9nhZ3JLycUjST17nTM1P0Du50mp5aNJj0kgaoF9GrxbvEHo%0AqO5c7jGZ1FNX8ev4JiV+HM7Z+kNIux39+ECJhKJTB2ByUqeyI/4zx2G4eJW773RH5u1FwHeTMcXG%0Ak/yLfd6qebcdbi2bED3oM2u9u0Ft/KZ+ieHaTdIvXwMgdtI3pG52fr37nQUfE30ugi11rPlsu6XD%0ASY1J4kSmfLZY48rU/qQ9v3WfzsOLt6nSuxltlwxncV1rPltvVFcKVHuNX9uORx+fQoNx3Wm98GMW%0A1x9O0t1YZpfsbXe+0q1rUqVXs1wfoAIwfMtpazu0Vx3itAaGbPw/9s47vsmq/f/vJM1qkm666WKP%0AMgUV2SIIguyhiAgCgo8gwwkqoCIKKAIqQxkKiLIFFBBlg7ILpYyWDqB7r6xm/f5IaJs0ZdnwfP09%0AfF6v+4/kPvedc+Wca55zruscPgoJI1pF2LXTGU28uu0Mw5rXZkm/ViTllTJz30WeiLD5oRO72bWP%0ASS9gxp4H44cqpnyIKTke9evDEXp6oXhrLpaiAvS/bar2GfnIiXYbmwDko6cgcFdQ8sYoLDotsoEj%0AUbz9KcWvDnY5Tzdd9SYlF5L4u+1rSPw8iF7/LmU5RaQu32XXzu+ZR4l6bzgXhs+l5Nw1AoZ0osmK%0AqZzsMBnd9WwUjcKIXvcuRScuV/NLroN87AxMN6+hnTkagcoL9wmzsZQUYti/rUpb48n96NYtvP0L%0AJVKkA8di0T84P1Q28m3MqYmoPx1v1Q+j37Pqh8M7qrQ1nj2E/uclTt8jDI5ANnQiuh8XYkq8iFvL%0Ajki6D0ObeLGKv1fTCF86He3Fa1ztNBY3X08iVs3EmFtI7spf7Np5PN2OwLdHkjL6QzTn4/Ee0JWw%0AJW8T/9QEDDezCJjyPO5tmnBtwBsYcwrwGdaDiBXvcaXjGEx5Nb+ZoDL+Lba3I4IahzPk8wmsfWUh%0A1/6KI/rptoxcPpX5XadR5MReGvTpWNwkYj7v/iZuYjde+OZ1er3zPDtmf2/XrlHXltR5vDHa4op4%0ARqv+7ekxdTCrRs/j5vlEHhnYkdGr3+KzTpMp0+gdf+qu0Nem476z6bj+a95AU42Oazd1IFtsOq5l%0AJR1n1OrpsWAsCASs7vIWBq2e9m8Nof/qaSxvOwmBUMDAdW8T8/0+to2cj0Qpp8/SSXSbM4od4768%0Ar37fDh1XTib/QjLbH/8amZ8HXX54A11OMZdX2NMkD/Diqc0zyDlzzel7Ivq3o+X0IRReTUPiqajx%0Aft4OrVdNpehCMgfbTkLi50mb9W9TllNIssNBH2mAN49ufZ9CJ/6DLjWXveEv2n0XPOAJwsc87ZIN%0AKg/Sd1D5ezHypxmknnM+dveLPrb42CobP/Sz8cNZJ/zw+NSBbBsxjxwbP/Rb/QarnMTHOs98ocoG%0AjkfGP0OToZ0pTLHfVOEKBDUOZ+Dn4/nxlS9J+iuOJk+3ZfjyKSzs+obTcen36VjcJG4s6v4WIrGI%0A5755nR7vPMevs39AVcuLF1e9yc4P1hCz9QgeQT6MXP0W3aYO4reP1rmk/9O+/4NGoX7semcY+aVa%0AJq7ag69SzohOzezaLRvXy+5zsVbPwAWbeTI6EoBPth6lRFvG1jcG4S4Vs2zfWV5buYff338ekcMB%0AmP8GVq3fxNadewmv/WAPlD3EQzzE/03896VSDWD06NFER0cTHR1N48aNadiwYfnn6Oho0tLSbvt8%0AbGwsf/311339dllZGQsXLqRHjx60aNGCli1b8uKLL3LmzN2fhOvYsSNNmjSx63N0dDQ9evQAID8/%0An82bN9/hLTWHdkO7EncghksHYzDqDZz+5SjpV2/Spn+HKm1Vfp40696GHfN/Ql1QQlF2AXuWbOGx%0AwZ0RuokIqBOCVCHjxKaDmE1mCjPzuXTwHKFNrErT3UvJ719vI3bfacwmM5cOxpB+5Tp12zaqEVrc%0A6jVAFFUH9cplWDRqzOlpaLduRNard7XPiNs8iigsgrIT9nOi7PBB1F8vwlJSDIYydPt2I/TyRujl%0AXSN9rQ6ypvWQNowie/5qzKUaDNfTyV+9Da+hT1dpq7+STPrUeZQlp4HZTMneY5hLNEjrhgEg8lJx%0A86UZqA/U/ELp7RCXVUR8bimvP1EPlVRMuJeCF1qGsTUutUrb3xOyUEncGNk6ArlYRJMATza/0I5I%0An6pOkslsYe7By0x+oj4ytwezANl5WDfOHzzL+QNnMegNHN9+mNQrN3iif0en7cVSMbP6vUPiuepP%0Ap3n5e9PvtUHs+941mRZuQdK4PpL6dSj48jsspRqMN9IoXrsF1cBeVdqWXU0i5925GK+ngtmM5o8j%0AmEvViOuEO3nzg4MzGoqqoyHeSoPBkYYoexq8xo9Ad+IcpgLXBqJuQVS3AaLIOmjW2ORSRhra7RuR%0APX0budT6UUS1IzCccq6r3J9/CcP5s5iLHwwNbvUb4FanDqXfLsOiVmNKS0OzaSPyZ6qnQdL2UdzC%0AIyj7254Gi7qU0uVLMWdng06HZstm3EJDEfrW7EY6/2aR+DUO4/jcnygr0VKUkkXMt7tp+nyXKm2b%0ADu/K5U2HyYpJxKQzcHbZr1iwEPmU/SaDR6cOIPVYHLr8kvLvglrVQ6yQ8ff8TRh1ZeTHp3Fu+W80%0Afq5zjdIDIG5YH3HdOhR9tQKLWo3xZhqlP25G0a/qOBgSEsn/4GOMN26C2Yx2/2EspWrcIp3wtFCI%0A15uvU7RkBejLarzflRGXkkF8ajaTB3RGJZcSHuDDiG5t2OIkO9XlG5m0rBNKRKAvIqGQjs3q4qmU%0Ak5BqXdR9qnUD3h72FF5KOVKxG8+2i6agREN+8YPbvBV3I4v49FwmP9vOSo+/FyO6tGDL8YtV6bmZ%0AQ8uoICICvK30NI3EUyEjIb3mg2i3w79FrgZGRxLQKIyDc39CX6KlICWLk9/tpuVzVXm45fCuxG46%0ATHpMIka9gb+X/4rFYqFut5YIREKaD+nE0cXbKcnIR1ek5tD8TdR9sgVKfy9CWtdDopBxeIGVh3MT%0A0jix/DeaD+tcY7Q4Q1xSKvE3Mpj8XE9U7nLCg/wY0asDW/ZXtdkuJafSskEEEcG1EAmFdGrVCE+l%0AO/E3qp6oM5nNzF2znSnP9UImEbuUBo/mUSibhJPw0Y8YS7RokjO5sexXQkc8WaWt2NeDhI/Wkzi/%0A6gKre91gFPVCuDb3J4wlWnRpeSR+9jMhw7u6rO+thnUm4eB5Eg6cx6g3ELv9ONlXUmnW/4kqbRV+%0AHjTs/gh/zvsZTUEpJdmFHF68jRaDOyK02aNFabmsGvwhmrziKs+LZRL+mPczN0/HYzaaOPfzIcrU%0AOkJb1asRWoQhdRAGRqDfvRb0Gix5GZQd2Ym4zVP3/C5RSBTGuJOgKQWTEcO5QwhV3ghUXjXS1+qg%0AaFYH98YR3JizFlOJBn1yBpkrduD/QlUahDIJN+euo/TUFSxGEzkb/sSk1qJsbZ+VKmBkD0wlGjRx%0Ars8CAyBpVB9JvToULvoWS6lVRxev24xqwDNV2pbFJ5I745MKu/tPq2yVRIU9kL7eQkCzSPwbhXHY%0AZisVpmRx5rvdNHNiKzUf3pWLGw+TaZOzJ5f9ChYLUd2stpK+RMOhj3+kJD0Pg1bP2ZV78I4MRBFQ%0Ade6IFTI6TX+O/TN/qHGa4rKKiM8p5fX29a1+qLeCF1qFszXWiR8an4lK6sbIRyKtfmigJ5tHPFG9%0AH7r/CpPbu94PFUXVRxReB92G5aBVY85MQ//bJiRdq7e73Vo8iig0HMM5e7tbFFkPw6mjWEqLwWig%0A7MhehF4+CLxdmwlGZdMPSR+tw1SiQZucSeqyXQSP6FalrUgmIWnOjxSfuorFaCLzx/2YSrV42Hha%0A7OfBpVcWkrGuaiYJV0IYVg9hSBT67atBp8GSk07Z/m2I21WNy9wtpL2GY7x63joeDwDC0DoIgyLQ%0A//aDlYbcDMoO70D86L3rB3H73hjOHsJ09RwYDRhP/Yn263ddvkFFHl0XWaNIMj5dg7lEQ1lKBrnf%0Abcf7uarjIJRJyJz3A5ozl8FoomDjPsxqLe4tG1rf1bQupYfOYMzMA5OZgk1/IHSXIY0McSkN/xbb%0A2xnaDu3ClQMxXLHFi8/9coyMqzdp2b99lbZKP0+adG/D7vk/oykooTi7gD+WbKPN4E7l9hJY7aK+%0As1/i0Ar7Dc2Nu7Xmwq9/k3LqKqYyIyc27KcgLZfG3VrfV98DmkVS6y51XDMHHXfKpuPq2HTc1V9P%0Asv+DH9AVlmLSG4jbdBh3P0/cfT1wk0s4Nn8TJ77eganMiDa/hIQ9p/BrEHpf/b4dfJpF4t04jHNz%0AfsJQoqUkOYvLK3ZT94WqNEl9PTj78QYuLNji5E0gkonZ03sWeecSnd53FTybR6FqEs6VSv5D8rJf%0Aqe3Ef5D4qrjy0XoS5t95jUSkkNHg/ee5NGONC3r9YH0Hd18P9s39iYMLnY/d/eAWPxypxA9nv9tN%0AtBN+iB7elTgbP5j0Bk4vs/rWt2y+W3h8ygBuHItDWyk+BmDUG9jw7AcUpmThajwytAvxB2KIt8mo%0A878cI/PqTVpUMy6Nuz/C7zYZVZJdyIEl22htk1FCNyHb3/2Os5sOWde0UnOJP3SBgPquOfgRdzOH%0A+Iw8Jvdqi0ouIbyWJyM6RrPlxJ0Pjn295zRdmkRQL8hqz11OzaVr0wi8FDIkbiL6tK5HXqmW3AcY%0AG7sdJBIJG75bRFjIw00qD/EQD/H/ySaVVatWERsbS2xsLBMmTKBZs2bln2NjYwkJub2DsWnTJv7+%0A++/7+u05c+Zw5MgRvvrqK86ePcuRI0do27Yto0ePJj09/c4vsGHWrFl2fY6NjWXv3r0A/PXXX2zZ%0AUnOGyJ0QFh3FTYf0iTcvJhPerE6VtqGNIzCbzKRfuWHXVqaUE1gnmJtxyRRm5tNhRA/cpGJ8QmvR%0ApHNLLu4/C8DlQ+fZs2Rr+bNCkRAPf2+Ksqrubr0fuNWrjzkrE0tpafl3xmvxuNUORyCXV31AIkH5%0An8mov1pYJTuK/sAfmHOyARB4eiIfMARD7HnMea5dTJI1qYshLQtzcQUNukvXkEbVRqiwp0Fz4gK6%0AC9YMNAKpBK8XemMxm1H/ZV3sK9lzlLLEmy7trzNczi4h2EOGh6xicaRRLQ9SCjSoHdLlx6QXUtdP%0Ayaw/4uiw7AD91x7jtyvO0xjuupKORCTkqXoBLu1/ZURG1yHlon06/5S4JCKb13Xa/tDPf1KYXXDb%0Ad77wwWj+XL+XrOuu3VUuaVQPY3om5pKKuaS/koA4MgyBu/1c0p0+T9lFqyEskEpQDe0LJjO6E+fK%0A27h370Twlu8IO/YLAcs+wy00yKX9B5A2dkLD5QQkzmg4dR59bCUahlWlQVw3AmXvbuQvXunyvt+C%0AW12bXFJX0GBKjEcUGg7VyCXF+Mmoly50mklFFB6FtEt3a7mgBwS3+vUxZTrI1oR43MKql62qiZMp%0AWbwQi2Pa69UrMcRUjInI3x+LXo+5uMTxLf8ItaIjKU7NRV9U4ZTlXEzBu24wYoXMrq1/dKR9aR+L%0Ahdy46wQ0ryiT4dswlAYDnuD4p/ZpWJ1BV6SmVuOa3+AlaVQfU0Ymlkr8UHY1AXFEVX7Qn4mhLM7m%0A3EolKAb1w2I2oz91tsp73Xt1hzID2v2HarzPjrh8I4tgX088Ko1Bw7AAUrLyUevsT8h1aFqH0/E3%0AuHIzC4PRxMHzCejKDLS2BQmeebQJQT4eAOSXaFj7xyla1Q3F36v6LFY1Ts/NHIJ9PPBwr0RP7Vqk%0AZBei1tlv+OnQJJzT19K4kppjpSc2yUpPXdcGxh3xb5GrgdGRFKXmoqsUWMm8mIJv3WAkDjwcGB1Z%0AXtoHAIuF7EvXCWoehXd4ADJPBVmV7ucnZmDQlRFoO3nkmOBYV6QmoBIPewT7MGzd20y+sJzxR76g%0AiZOg173iUnIqwbW88VC6l3/XKCKElIwc1FoHXmjRiNPbmgwWAAAgAElEQVSXkriSko7BaOTgmUvo%0AygxOS/nsPHwGsZsb3R9rVuVeTUPVLArdzRyMRery74pjk1HUC0HkMEall66TU6l0g1NUSjVtKFLj%0AHhWIUC6p0T7fQlB0JBmV5wyQEZdMcPOq/2lg43AsJjNZVyps6oyLKUiVcvzqWANtx5btqlIS6hYu%0AbDvG6XUV5StlHu5IFDKnp/vuB8KQKCyF2aCrGAdzehJC/xCQyKq2DwxHPn4OiplrkU/+ElG95uX3%0AjFfOIG7e3ropRSxF3KozpvQkLMU109fqoGhWB/3NbEyV5pI6Ngl53VCEDnMpb+thsn/YW/5Z5OGO%0ASCGnLKPiJKq4lhchU4aQMuNbl/a7MiSN62HMsJetZdXY3XpndrfZjPZkhWxVdO9M0OaV1D6yA/+l%0A81xidwfY5GxlWykr1ipnHW2lgOhIOzmKxUJ2nFXOAhxbsJmbf1VkulAF+2DQlaErVOOINq/0Iv1M%0AQnmZhJrE5aziqn6o/238UF8ls36/SIdv9tP/+6PV+6GX05GIBDxVP7DG++wIUWQDzDkOvkNyAqKQ%0AMJA5sbvFEuQvTUK76ssqMQ3j2b+RtOuKwMsHpDIkHXtgTEnAku/amIbSiX4oiU3G3Yl+yNpyhPTv%0AK7IGuXm4I1LK0WdY5U7hkYsUn453aX+dQVS7Lpb8LNBWGoeb1xAF1gZp1XEQhkTiPnUByvmbcZ+x%0AFFFD+8U8YXAEbm27WssFPSAIQ+tgKcgGbSX9kJaE0D8UpNXoh//MRfHReuTTFiGqX6EfRBGNsKhL%0AkL3yIYoP1yH/z1yEIa4tKQjWjSVlqVmYiyto0MYlIqsTWiU+Vrj9IPnrKzICCFUKhAo5xiyrfije%0AfwpVt0eRhAUikIjxHvIUhsw8tHGuXaT/t9jezhAaHUmag72UdjGF2s2qjn1w43DMJjOZleLFaReT%0AkSrl+NepWJjsNnkgSSevkHK66kKsY9URbbGaoPv0q53puOzYFHyq0XHZTnRcoE3HXdl+nBJbxgu5%0Aj4rWY3uSeuIKpVkF6Is0xP50EIvJmp3KOyqIJoM6cnXn/a073A6+zSJR38ylrBJN+bEpeNYNxs2B%0ApsJLN0jdW9X3v4XEDYfQZhVWe99V8GgWidZBPxTFJqN0oh9KLt0ge8/dHQqOerU3hafiKXLRppsH%0A6TtkXb5Ro2VBwRrzcoyPZd0DP+RU4gcA3wahNBrwBEedxMdiVv9OWcmDyRgWHB1JuuO4XEwhxMma%0AVpBtTavyuKTbxqVWnWCKMvI5v/1YxbubRtLk6TbE7rq/g+53wuXUXIK9VXi4S8u/axjiR0pOUZVY%0AUmXcyC1i15kExndvVf5dh8Zh7IlJJKdYg7bMwM7T8TQI9sX/AWdJqg4vDO6LSvl/oy8P8RAP8d/H%0A/5/1apxg/fr1rF27lvT0dEJCQpg0aRI9e/Zk5syZbNy4EaFQyJ49e9i7dy8pKSl89NFHXLxoPfXa%0Avn17Zs+ejVJZdZHj+PHjPP/889SrZz35plQqee2116hdu3Z5OaDU1FTeeOMNLl26RHh4OOPHj2fq%0A1KkcOnSIwMDbBzV27drFW2+9hdlsJjo6mj179txx080/hcJLibao1O47TWEpQfWr7vpWeCnRlmiq%0AtAVQ+HiQfvUmK8YtYMLqdxjw3ggATu84xsFVzjNG9H1nOGUaHWdqSOELPDztHD8Ac0lJ+T2L1t5I%0Ach8+EsPlOAznzyHt1sPpO72+W4tb7TAMF2IonjOrRvp5O4i8VZiK7WkwFZbY7nlgVlc19AI/noTn%0AoO4Y0rJJe/UjTLm33yThahTpDKik9qd3bwUKC7UGFJIKUZRVquNsWgEfPNmYtzs1ZN+1LN7fd5Eo%0AHwUN/T3K25ktFlafTuH1J2rm1OndQumlQu3AH6WFJYTUu7+d1NEdWxAZHcXyaYt5rE/V0yc1CZGX%0AR1V+KLLNJS9PjE5Sw/p+MAVlv6cxZmSRPXUWpjzrXCpLuo5FqyN3+qcgFODz9msEfDOXtAFjwOjc%0AsaoJCD097DZs2dHg7ZwGvw+moOxvpSFrSgUNAH7vTabw6zWYCx/M6TUAocrTLsgMYC610iD08MTs%0AKJeGjcR4JQ5j7DmkT1aVS4pXp6JZtwrLA8qiAtZ+WhzmkuWWbPWsKlsVI0ZiuBSHIeYcsu7OZSuA%0AQKlE+Z9JaDb+BIaazeAh91aiL7JfGLm1UCL3UWGolJJUVk1bmbeq/HPnT0ZzYsFmdAX2/0PGmXgM%0AWj2PvTmYU4u24x7gRbMXuyH1qnkHTOjhUa7TbsFcbJ3LQk9PTE74wevdaSie7YkpM4u8t97HnO+g%0AHwQCVC8+R9FXD2bTU2GpFpW7fRDE0xZgLizVopBVOOhPtmrA1dRshn28BgCZRMzHo54h0MfD7vm+%0AH3zL9ax8WterzbxxfREI7Ov3uhKFai2qSkEFAE8bfYVqLQpZxQL7k83rcjU1l2HzfgJAJnHj4xee%0AIrDSPHsQ+LfIVbm3Et1teLhyWmG5V9W22kI17t4q5N5We77Ku4o0yH1UJOw9jVGrp+O0wRxbsh2l%0AvxetRnRDZuNhTX4J+cmZHJq3kdyENOr3eIQ+C8dTmlXA9eOX7pu+ohINHg6LK55K6+eCEjUKecW8%0A6ta2KVevpzN0+iIAZFIxcyYMJdDXPkOB2Wxm1c6DTB5W9WSuKyD2UWJwWIA22GSk2Fd112VWNNfS%0AUSemU3f6c1yZvhqRu5TwCX0QCIWIPRXotTWf4cndS4nWyZypVa+q/+PurULn4P9obf6Pu8+982+f%0AT8eQFpPI9bs4JXc3ELirsGjtabHYFlUFCg8sZRXjYC7KQ5ifiX7veizF+Yjbdkf24rtoFk3FkptO%0A2e4fkI2cjmK6deHLXJCNdvXHNdLP28HNW2W3WAFgtP3HYh8P9LeZS5HzX6X0XDwlf1fwY9jsUWT/%0A+Ae6xLs/RPJP4VS2Ft/e7vZ5byrKfk9jysgiZ+pMzDbZaki6jlmno3jGXKvd/dZr+H81l/RBNWt3%0Ay72qt5XcfVQUOchZZ23lTnhA6ulO19kvcnr5b5j0Brt7YoWMliOfYuNzc2uKDDsU6QyoZNX5oWX2%0AfmiJzQ/t1oS3uzRiX0Im7++NrcYPTeb1J+yz9bgKAqUHFrW9vXcr84ZQ5YlZZz+XZANfxJRwCeOl%0AGCQd7e1u7fplKN6ei+dS6yEoc04mpZ++5cLeWyH2UWEotOcHY7l+8Litfqj/+XiKzyZQ9Nf969ia%0AgEChwqJx8H9s4yJQetiV7LEU5GLOyUC/Yw2WonzE7XsiHz8L9SevYsm2ZnqWDX2Nsl1rsagfnB9q%0A1Q8ONGhsNLh7YNE76Ie8LPS711r1w2M9kI2ageaLyVhy0hF4+SJu0xXdD/Mw52Yg7TUC2ajpaD57%0Atcb9uMoQeavsNjACmGxzq7r42C2Efvoa2vNXUZ+wxnrzVv2CvHEkDQ5ZNzAa84u5/socLNr7KyVz%0At/i32N7O4O6lqhIv1haWEugkXuzupazWXlLYdEVA/VAeGdiJL55+i4B69rHuy/vP0XfWSM5sOczN%0A89do1LUVYS3qUnifZeFkt9FxjvEAZ76EMx036sB8fOoEcfPvy+x81b40lirEl5cPfY7QTciFHw9w%0A/IuaP3wq8VZS5tBPvY0mqY8K4wMscXi/kPioqvUfJL4qtPdBg0ghI3x0D04Mcp3N+t/0HWoCsmrm%0AODiJj92Fzddt7miOf141Pvag4WxcNIWl+Fcjo/R3MS4RbRsyev10LBY49PV2Tv98sOY7DhRqdKgc%0ADmR42mJLhRqdXSypMlYfOE/fNg3wUVbEEqY+8yivrdrLUx+tByDIW8k3Y3o+0NjYQzyEq2Cpcqzs%0AIf7t+P8ik8qdsG/fPhYuXMicOXM4c+YMEyZM4I033uDatWvMnj2bli1bMnbs2PLMJTNmzCA4OJgj%0AR46we/duEhISWLp0qdN3R0ZGsmXLFq5csQ8q9u3bF39/fwDmzZuHRCLhyJEjLF++nB9//PGu+967%0Ad2/Gjh1Ly5Yt7yorTGVkZ2cTFxdnd9017kFp3a6pwlvFK9+9yZ4lW5ja6EVmdZyET4hf+YaVyuj7%0AzvM88mw7lo2Zh9EhePWPcJekiMLCkT3dG/WKb27brnDMCPKGPIsxMQGvz5eAVHrb9jWDezMiMt9b%0ATHzzAeR9vYHQ5TOROjlZ+6Bx1wrEYj3d1rNBEHKxiGcbBdMkwJN91+zTAh5NycVgNtM5qpYLent7%0A1JRRJ5aKeemjsXw/8zsMNTnnb4t763vehwu58Xgfilasx3/xR0gaWHef53+yhIKF32IuLsFcWEze%0ARwtxCwpA1iraFZ22xz3+/7kfLuT6Y30oXL6egCUfIWlopUE1oCcIBZRs3X2HN/z3IKodjrR7b9Qr%0AncslaffeIBSi/32X0/suxd3K1vBw5L16U7rs9rJV6OOD1xeLMF5LQP3Dmn/eP2e4l6lzm7ZNnuuM%0AQCggbsPBKvf0RRp+fXkhoU805uWzX9N90QSubDlafpKqxnGP/FA493PSOveieOVa/D7/BHF9+yxQ%0AsnaPIhC7oTt8rJo3uAB3qR52/X2RnX9dZN27L3Liq2nMG9eXWd//xsUU+1POv3w4lv0LJtKgtj+j%0AFvyItuxByVcb7paek1fYefIK66YN4cTnE5g36mlm/fgnF6+7Pg1uFfxb5Oo9dPOOTatpoCvWsHnM%0AQiKeaMyk01/z7KIJXNx6FLONhxP3x7Bx5Hyy4q5jKjNyeeffXN1zmmaDnZf9uxdYHI+LVoOdR86y%0A88gZ1n/0GifXfMz8ScOZuXwTFx2y5R2JuYrBaKLLI43/cd/uFjVhIllMZs6P+hxZiC8dzn1Dq5+n%0Ak73r7/J7rsK99L0mbEGhm4gBi17Fv34oG19d9I/fdz8wnv4T3Y+fY8nLBEMZhmO7MGckI25pnc/S%0AvmMBUH86jtJZL2A49Qfy0e87zchS47jHv1jgJqLOV5Nxb1CbhHELyr/36NgcZav6pC16cOVzKzp1%0Ab83zP/6Cm0/0pvDbddRa9DHiBlYdnf/pYgq/XFFhd3+8ELegQNfY3TVkK92Cwt+LoT/PIDvuOsed%0ApKlvOqgDuVdTybl0w8nTNYO7FK0ANArwoGdDmx/aOMTqhyY4+KHJuRhMZjrXeYB+6F3KHGFIOJIu%0Az6Bd59zulo+eDEDRf4ZQOPoZ9Ad+RfnufKdZNGoa9yo3BW4iGn0zCUWD2sSN/cJFvbpH3CUNhr/2%0Aols1F0tuBhj0GA5sx5yahLiNtWyduF0PEAowHN97hze5AndHg/HkH+jWza/QD0d2Yk5PRtyqU/l7%0AjGcOYU5LAr0W/a8/IFB6IoqsmdLdt8W9qmA3EbUXTkNaL4wb//ms/Otarw1B1iiSq0+O52KjQWTO%0AXUXEyvcRBz8A3v632N5OcC+8fKe2Az5+mX2LNqN2UuLkzJbDHP72V4Z9+R/eP7WM+p2acXHPKcym%0Af1BS6p5svTu3Wd3lTb5pMYHsuOsM2/w+bpUWkUvS8viy7kus6vwm3pGB9Pxywn10+G466prXPkjU%0A9Lp56NBOlFy5SUnc9Zp9sQMetO9Q07inLt2mbdPnOoNAwEUn8bH/Bu7pv76LtiknrzCz/kiW9n2P%0AJj3b8tSbQ/9B72oWRRodu84kMLxDE7vvP9lmjeftmfEcRz8ayYC2DZjw7W9oHtjaw0M8xEM8xN3j%0Af2KTyubNm+nbty+tW7dGLBbz7LPPUr9+/fJNKY5YuXIl7733HhKJBB8fH9q3b1+eVcURH3zwAe7u%0A7vTt25euXbvy1ltv8euvv1JWZj05YDab2b9/P6NGjcLT05Pg4GCGDx/uMlor4+eff2bAgAF2lzO0%0A6d+BhVfXll8l+SUoHE7xKryVlORWdRpK84uRq9wRCAWV2lqfLcktotUzj6Mv1XJozR7KtHpyb2Sx%0Ab9kOHh9aUVNeIBAw4vNXie72CF8M/IDsJOcpde8H5qJChB6edt8JVR5YzGbMRfZZB5QTp6JZtxpL%0AwZ3TV1uKilCvWIrQxwdJm8dqrL/OYMwvQuRlPx4iLysNxvzqMydY9GUUbd2H9kI8XoOrz1zwIOAt%0AF1OkszeEinQGBLZ7leGrkKCS2id5CvaQkaexP42zLyGLDhG1XG7oP9G/E6uu/lR+leQXo3QYD6WX%0AiuK8e89i0fe1QaTEJXPh4Lk7N64BmAoKETr0XehpnUumgurTelr0ZZT+speyi1dR9u/pvI1Gi7m4%0ABFEt3xrtsyPMTmi4xQ+m/DvToL94FVX/ngi9PfH6z0vkzVns0v46g7moEMFdyiXFq1PR/LgaS2FV%0AuSTw8MT9hdGov3nwQVtzYVXZKvCw0mAptKdB9fpU1D+sxnwb2SoKCsZ7yTcYLsZSPOdDMNf8IqQ2%0ArxiZQ9kXmZcSi9mM1iEops0vtsuaAtYsDtq8YmQ+Kh59YxAHp6+u9rcyTsWz6dlZLG88ls39ZqMr%0AKKU0s+YzWpkLixB62mcREdl42lx4m1S9+jI0u/ZQdukKimftMyzIn+yE7mjNpyKuDt4qOYUOJx6L%0A1FoEAvCuVPYEYMOBswzs0IKmEUFIxW50jK5Dm4bh/Pp31U24Pip3pg7qSm5RKUdjH1xdbW+lnEKH%0A015Fap2NHvssGRsOn2fgE01oGh5gpadJJG3qh/LrqZrJpnC3+LfIVU1ecXkWlFuQe1t52LF2tya/%0AGLkTHlbnFZe3rfIuL0X5vdTT8XzfbxZfNB3LD/1noy28PQ8XpeagDPC+b9oAvD0UFJban+QqLNUg%0AEAjw8bDPxLRh7zEGdX2UpnVqI5WI6diyEW2a1GXXUfsU3vtOXKBjy0YPLChqyCtG7HAaUOyjwmI2%0AY3DiR9wO6qupnBn4EQfrjeLvLm+hTszApCujzMkixv2gWf/2vHd1dfmlzi9B7sAHci+l00UTdV4x%0AUpXczv+5NZ/UuXdnD7pJxQxf/SZeIX6sGvQh6nv8f24Hi7oYgbs9LQJ36zjczYl9c0EOApUPiKW4%0Ate5K2R8/YynKA70Ww4EtCCQyu5JAroAhrwg3Bx5287bNJSdjIpBJaLB2BtLQWlzqPwOjbRwEEjci%0A5ozl+ozvsNwmTbYrYC4oQuSgo+/W7lbv2EtZ3FWU/Z523sZFdrcmvxi5o610j3JWU2kue4b78/y2%0AmaSdimfXa19hMVfdLVL/mbYk7qu+/MA/hbdcQpHD2Bdpy2x+qP2JVF93aZXsn8EecvLU9lkV9iVk%0A0iHS9X7oLVhKChEo7eeSQOlptfeK7eeS+8tT0G3+HkuRE50llSHp3BPdpjVY8nNAq0G/bR3I5Iib%0AtXElCRjyinFz0A9uPspq9YNQJiF6/bvIQmtxru/7GHIeXMbI6mApLaoqWxU2/6fkzv0z52Uh8PRB%0AoPRA0nsEup++dlVXq4WltBiB4h/oh/xsBB4+1neVFGKpVFaOMp1V/6j+mT10Jxjzi3DzdvB/bPrB%0A5CQ+JpBKiFg1E3GIP0lD3sGYW8EzfiP7kLN8K2VJaVh0ego2/0nZzSw8e7ZzKQ3/FtsboFX/9sy5%0A+n35pc4vxt1B9rt7Kyl1Yv+o80uQOdhLt54tzS2mzZDOCMUiTqz/s8qzt/DH4q182n4Ss1qMZev0%0AlSh8VBTdp1+tvY2Oc4wHaKqJB2icyCttfgmHPv4Rhb8XkV2r2keFKVkcnb+JRv3aOc029k+gzytG%0A6uDTSG006WvIZnY1ym7jP5Tdp30c2OdRsvfWbHmc/7bvUNPQ5leNj8mr4QetE5tPZuMHuY+KdtMG%0AsX9G9fExV6JF//bMurqm/LLKKHu63L1VlDqZS+r84ioyqrpxsVgsZF6+waFvfuHxkd1dQEk1sSSN%0A3hpLUjgp7wgciLtOeC1PQiplF9aWGdh+6ioTurcm0EuJUiZhzJMt0eiN/BWf6pK+P8RDPMRD/BP8%0AT2xSSU1NJSrKPpNEWFgYaWlpTttfuHCBkSNH0qpVK6Kjo1mzZk35phNHhIaGsnHjRnbt2sXIkSNR%0Aq9VMnz6dPn36kJ2dTV5eHgaDwS4DSkRERJX3zJo1i+joaLtr/Pjx9080MHToULZu3Wp3OcOpbUeY%0A0mBE+XUjNpGwppF2bcKb1eF6TEKVZ2/GpYBAQEijCLu2mqJSspPSEYqECIT208xN4mZ3ynjgByMJ%0AqhfKFwPfJy81577pdQZj/FWEtfztFoTdGjTEdCMFKqXFFfoHIG7WAvcRo/DZ+As+G39B2rkr8sHP%0A4fXVtwjkcry//wlRnUqlZSxm645bk+tKmwDoYhMQB9dCVMkRlzWrR9m1G1g09sZL6LKZeA3vbf8C%0AiwWLwbV9vBMa+3uQWaKjoFJ69risIqJ8FLhL7DekRPkoScgttTtNnF6sI0hVcbrLYrFwODmHx8Nc%0AuyEC4Ni2Q4xuMKz8Sr5wjcho+1qWUc3rkuiEP+6Edv07Et2hOUvPrWHpuTW8OHsM9R5pyNJza/AJ%0AqnnayuLicQv0R+hVMZekTRpgsJXuqQz/RR+iGvqs3XcWsxmL0YhA4Y7P9Il2gXGhlwdCb0+MaTW3%0AycwZ9Jeq0iCphoaAxVVpwGzGYjDi3r4tIk8PApd/RtjBzYQd3IxbYC0CvvwQn3f+41IajNeuIvRz%0AkEv1GmK6mWIvl2oFIG7aAvfho/Be/wve639B2qEr8oHP4fnlt0geeQyByhOPjz8vvy/080f13hzc%0Ax73uWhriryL0t6dB3KAhpuspWBxkq6R5CxQjR+G39Rf8tv6CrEtX3Ic+h/cya1plgYcnXvMWoN2z%0Am9LFX7pkgwpA1oVkVCF+yCo5rAHNo8hPSMOgsV98yL6QjH90RPlngVBAraYRZJ67RkTXFsi8lfTb%0A8C5jzi9lzPmlKIN9eWblFDp++CIiqZiGgzrY1fEN6xhN5un4Gqep7PJVRAH+dhtVxI0aYkyuyg++%0AC+agGNTX/gU2nq4MefvH0Z04XeN9rQ5NwoPIzC+moNLifFxKBlFBfrg7pDM1m82YLfbzo8xoPUmn%0A1unpNX0ZV25UnHYWCgRYLOAmErmQAns0qR1AZkEJBaUVfBB3I4uoQB/cpY70WDA7LNjdoudB4t8i%0AVzNjk/EI9rPbXBLUPIpcJzyccSGZQAceDmwSQXrMNQpvZFvTkkdX2Lp+9UMRScRkXEhCJBUTPbAD%0Akko8HNkhmtQzVh5uObwrDZ951O73/OqGUHgj+x/R1zgqlMzcQgqKKxZ84hJTiQrxx11mn7XPbLZg%0AcpCVBgdbz2KxcOjsZR6PfnBlEYtjkpCF+NkFmj1b1EEdn4ZJc2+p8wP6tUMaWLHQ5du5OcXnEsHJ%0AIvf94MK2o3zcYFT5lX4hieBKcwYgpHkUaTHXqjybGZeCQCAgsHF4RdtmddAWqcm7y832g76aiMlo%0A5Ifhc8vTStcUzKmJCLz8oNJiqii0LubsVCiz52lxl4GIoprafSesFYo5PwuENj+usi8nEIDI9RWD%0A1RcSkYb42S1qK1vURRufillTNe17vaVTMRtMXB46q7yECICyVX1kkYFELZpIq4traHVxDco2DYn4%0AeAz1V7/jUhr0l+IR3aXdXevLj1AOqSpbMZqsdvc7kxD5ObG7U2vW7r5lKznK2TwncjbrQjIBDnLW%0Av2kEGTaekXsrGbzubS5uPMSf73/vdIOKzEtJSJsGpByOrVE6KqNxgDM/tJgoXyd+qK+ChJwSBz9U%0AS5BHxcKAxWLhcFIOj4e73g+9BVOSzXdQVcwlUZ0GmNOuQ6XyLAK/ANwaNUc2+CU8VmzHY8V2xI93%0ARdpnGMpPllfL04IHwNMlMYlV9INHi7po4lMxOeHpxssnYzGYOD/4Qzue/m/CdCMBgU8tBIpK4xBe%0AD3PmjSqyVdJjGKL69ovVwsDaWPIyETVpg0DhgXziHBSfbkDx6QYE3n7Ix32AdPA/iwHeCebUa1X1%0AQ+1q9MOTgxDVsc/WJAwIxZxntbXNWTcRBkdU3JTIECg8MBfUbEzPEdoL1xAH+9nFx9yb1UOfcNOp%0Afghb8iYWg5HkF94rL5tdDpEQgcg+XimQ2G9UcwX+LbY3wNltR5nRYGT5lRqbRKhDvLh2szrccGIv%0ApdnixcGNwiu1jUJTVEpOUjqt+rcnsH5tPjiznJlnVzByxRt4Bfky8+wKwlvXxy8ykMbdWpc/6yYV%0AE9GmAdfP3J9f7UzHBd6HjhMrZIw5+gX+TSrospgtCARgNpio3a4xow7Mt8vQcEsHmmo4Npt3IRn3%0AED+kPhU0+baIoig+DeM92t7/LRTFJCF30A9eLepQeh/+A4DYW4nPow3JPXShJrv5X/cdahrVxceq%0A4wfH+Jh/0wgyY64RaYuPDfzxXcbHLGV8zFJUwb48+90UOs9+0eV0xGw7yqwGL5VfabHJBDvIqNBm%0AUaQ6GZeMuOsgEBBUSUaF2sYlNymDFgM68PJP79k9YzFbyjOs1jSahPqRWaimoNJGlbibOUT5e+Mu%0Ada6bDsZd53GHUkYmswWLxRo/K++3BYwuirU+xEM8xEP8U/xPbFKpboOJs5MvBQUFvPLKK7Rt25bD%0Ahw8TGxvLyy+/fMffqFevHiNHjuTrr7/m999/R6PRsG7dOqdpu81OlMKsWbOIjY21u5YtW3YX1FUP%0Af39/mjRpYnfdDY5v2E+DDs1o0qUlblIxjw3uTK3IIE5uPwJAsx5tmLxxFgDqghJidp+gzxtDUXir%0A8Ar04elJAzn+037MJjOXD5/HK8iH9i88hZvEDa9AH7q+/AwX9p0CIKp1A9r078DS0Z+hcagZWBMw%0AJSZgjL+CYvQ4BO7uiGqHIR8wBN2uXwDw+u4H3JpEY87NIX/4IApfHVN+lf19HN2vOyh6/20sWi2m%0AmzdQjB2PwMcHxBLcR4zCYjBgiHOeZaemoL+chC42gVpvjEKokCOJCsVnVH8KNvwGQOSe5chbW9O4%0Aa87E4TtusLW8j0iIsktbFI+3oPTASZf28U5o6O9BE39PFh9LoFRvJDlfzbpzNxgcXRuA/muPcS7d%0AehqiV4NACnUGVp5ORmc0sftqBpezi+nVIKj8fQq0aw8AACAASURBVOnFOor1RkI8ne8kdiUObPiD%0Aph2a0aJra8RSMR2HdCUoMphj2w4B8EiPR3l/093VPZ3d/13eeWoyM3pOY0bPaWz5YgPJsYnM6DmN%0Agqyaz7pQdjWRsrh4vCeNQaBwRxxRG48RAynZZC0VE7JtJdIWVjmhOxeH56ih1vI+IiHyjo8hf7QV%0A2kN/Y1FrkEY3wuft/yD0UCFUKfGdPglDQjL6866tFV52JRF9XDw+r1fQ4DliIMUbbTRsX4m0ZQUN%0AXqOHWlPhioTIO1lp0Bz+G/W+w9zsNYK0IePLL1NOHjmzv6Dw6+9dSoMpKQFjwhXcR45DIHdHGBqG%0ArN8QdL/Z5NLSH3BrHI05L4eClwZRNGlM+VV28ji63TsonvU2+mMHKRwzzO6+OT8P9ZL5aNevdCkN%0AxmsJGK9eQTm2Qra6DxqCdqeVBp/VPyBuapWtuUMHkT9uTPmlP34c7a4dFL37NgDKMeMwXL6MZq1r%0A//fcuOtkn0+i3bvDECvleNcJosXYnsSutZ7ceuHAPILa1Acgdu2fNBzYnoCWdXCTSXhkYl9MZQZS%0A9sdwbdcJvm83lQ09ZpRf6qwC9r/1HSc+34ypzEjbyf1pM6kvApGQ2h2b0mBAO2JW1nw6b0P8Ncou%0AX8XzP2MRKNxxC6+N6vlBlG7dAUDAz2uQNLcuPpadj0X14nPW8j4iIbL2jyNt2xrdkb/K3ycKCkTo%0A6YEx/cEFShqGBdAkIpDFWw9RqtWTnJnH2j9OMbhjSwD6ffAt565ZT3t0alaXbUcvEJ+ajdFk5vil%0AZE5euU6XFvVQyKREBvqwcMsBcopK0RuMLN15BImbiBZ1775U4j+mp3YtmoT5s3jHcUq1ZSRn5bP2%0AQAyDn7AG+ft9vJZzielWeqIj2fbXJeLTcq30XL7Byas36dLswZbo+7fI1ay462ScT6LzO8OQKOX4%0A1AmizZienF1n5eFxf84j9BErD59b9ydNB7Qn2MbD7V7ri7HMQOKfMVjMFmJ+PEC71/qiCvJB7qWk%0A89tDuLrnFJrcYkxlRp6Y3J92E608HNmhKU36t+PUKisPiyRiun/4IoHRkQjdRDR+9nHqdGnOuXXV%0AnwK9GzSKCKFJnVAW/bSbUo2O5LRs1v52hCHdrBn7+k5bwNkryQB0bt2IbQdPEX8jA6PJxPEL8ZyI%0Au0aXRyps/bScAorVWkL8ff5Rv+4FJRdTKIpJpN57zyNSynGvG0zY+Ge4ueZ3ANod/QKvtg3u6l2h%0AL3aj3gcvIJSKUUVHEj6hN9eXua603dkNB4jqEE29ri1wk4ppOaQTvpFBXLClSm7Y4xFGbXofAE1B%0AKZd+O0nXNwbj7q3EI9CHTq/35+xPB+4qaBndrx3+9UPYNGFxzZY4tcGckYw5NRHp0y+AVI6gVgji%0A9n0wnrDOYfcpixGGNwSsJ+ilfcch8AsGNzHi9n0Q+gZiPHsA9FqMiReRdBmEQOkJbhLEnQaAyYgp%0A+R7KyN4HNBeTUcckUnv6CERKObK6IQSO60P2D3sAaHZ4Mcq2Vhp8+3dEXr82116Zj8Xh/yw9G09M%0Am1e4+NS08kt9PpHU+RtImnb7MoT/FIar1yi7FI/XRKtsdYuojWr4IEo27wQgeMsqpC2sOlp/7iKe%0ALw2zlvex2d2ytq3QHv4Li1qDJLoR3m+/Vm53+7zzOoaEJPQXatbuzo67Tub5JDpUkrOtx/YkxmYr%0Ajdo/jxCbrRSz9k8aD2hPkE3OPmazlZL+jAGgwztDyTiXyF+Ltlf7e7Ua1UYoElJ003WL2g39PWgS%0A4Mnio5X80LPXGdzM5od+f5RzaTY/tGGQ1Q89ZfNDr9j80IaV/VCt1Q/1eHB+qCnlGqbEq8iGjQO5%0AO8Lg2kh7DUa/z2rvqRZ8j6hBUyx5ORT9ZzAl74wpvwxnj6P/Yyfqz94BrQZD3Dlk/Ucg8PQGsQRp%0A3+exmIwYL593KQ2lF1MoiblG1HvDy/VD6PjepNn0Q9ujX+Jp42n/ge1tJX4+x/x/KC29OTUJ8/UE%0AJH1HgUyOMCAUSdf+GI5a4zLu7y1HFGWNywgUKqRDXkXgH2KVrV37I6wVhOHEHxjPHkU9cxSaT18r%0AvyxF+eh+XIR+1zrX0pCejPnmNaS9RlToh47PYvzLKlvd31yCMMJarkfgrkI6YByCWjb90PFZhL5B%0AGM8cAMDw917cmj2BqEFLEEuQ9ByOJT8bc8pll9Kgu5SE9kICgW+PRKiUI40Kxe/lfuStt45DvT+W%0A4m4rc+jVt1N5iR+Lk/KfxX+cxG90X8ShAQjEbngN6IIkLIjiA67dsP9vsb2d4cSG/dTrEE1DW7z4%0AkcGd8YsM5Oz2owA06fEIEzbOBEBTUELs7hP0eGMI7t4qPAN9eHLSAE7Z7KV1/1nEgien8WWvd/iy%0A1ztsfmcFxVkFfNnrHVJjk/AI8Ob5JROp3bwOblIxfd4fQf71bBL/uj8bpDodd96JjjvvoOMetem4%0A5D9jMKh15Cdm0HHGcyj8vRBJxbSbOhBjmZH00/FkxSYjVcnp+O4w3GQSa6aJKQNIPXGFshLt7bp4%0Azyi4eJ28mCRaTrfGODzqBtFoXE/if7DS1OfwPGq1rV+jv1nTKL6YQmFMIg3few43pRxF3WAix/fi%0Axpp9AHQ8+jned+k/AKgahyEQCdFc/2cHCO6EB+k7uAI5cdfJOp9Eexs/eNv44YKNH0bun0dwJX5o%0ANKA9gTZ+aFvJ5ovfdYJVT0xl3dMzyi91VgH73v6Ov7548KU2T23YT90O0TToYh2X1oM74RsZSIxN%0ARjXu8QhjN34AWGVU3O6TdLPJKI9AH7pOGsBp27hcP3mF0OZ1ePylHogkbniF+NFhXG+u/OGaDIAN%0AQ/xoUrsWi387SamujOTsQtYejmXw41a93G/eRs4lZ9o9czUtjxCHTERKmYRH6gTx7Z/nyCvRoDMY%0AWXkgBjehkNZRQTzEQ/zbYbFY/ieu/yW4/sjE/wGEhYWRnJxs911SUhK9e/eu0jYxMRGNRsPLL7+M%0AUmndTXrpkvPgT3p6OitWrOCtt97C3b0iJX1AQAANGjRAo9Hg6+uLm5sb6enp1K9vVe4JCfeeceFB%0AIiP+Jt+/voSB77+Id0gtMq+lsuzleZTYUqzKVe74R1YotQ3TVzBszlhmH1mCyWji9C9H2bngJwCy%0AkzNY/vI8er8xlL5vP4+uVEvc/rNs/3Q9AI8N6Yxc5c6Hx76y68O1E5f5+sVPaoSeko9nonz9DXw2%0AbMOiUaP7dQe6ndZgmVvtcARyOZjNmHPtg2MWnQ6LRl1e/qfks49RjH8N729/AIEAU1Iixe+9jaXY%0A9an50ibOIfDjSdQ9vh5zqYbCn3ZTuN7qwEqjaiN0twbJ8lduRSAWE7piNiIPBYbULDLeW4Tmb2vQ%0Aqfaqj5G3aYpAKEQgdqN+rPV/uDnqPbSnXbvZZn6vZny0/xJPrTyEQuLGoKahDGlm3e2bUqBBU2Y9%0APe6vlLG4TwvmH77KtyeTCVTJWNi7BbW9Kngs17ar29ddUvWHXIzU+Bt88/qXDH9/FH4htUi7dpMF%0Aoz+hKMeallWucicgooI/5u9fgm9ILURuIgRCAauuWnnjza4TyUuzn3PqIjVGvYH8zDyX9T/7jQ/x%0A/WAKtf/4GYtaQ8nmXZT8bA1wiiPDyudS8Q+bEIjd8F8yB6FKgTE9k9wPv0B3yhp4zp4yE583XyXk%0Al9UIpBJ0J86SNXHGvRV9v18apn2I3wdTCPvzZ8xqDSWbKmiQRIYhlFtpKPreSkNAZRpmf4HupJUG%0Ak87+dIDFZMZcUIi5xPWn9Uo/nYnitTfwXmuTS7t3oP/Nyo+i0HAEMptcynOQS3qbXLKV/zHrHYL6%0AZhPmokIsatfTUDR7Jqqpb+C3aRtmjRrdzh1of7HJ1rDbyFa9DotaXV7+R/Z0TzCbqdWhg127ks8X%0AoPvj9xrt82+vLKbrZ6N5+exXlJVoubhuP7Hf/wGAd93g8uwnNw5e4PhnG+m5dCJyXw+yLySzY+QC%0ATLayZcZM+9JFFpMZbV4J+iJrNpA9ry6hy9zRNBvVndL0fH5/fRk5F1NqlJZbyH93Fl7vTiPot81Y%0A1BrUW3ei3mzdLCSOCLOOA1CyfiOI3fD74hMEKiWm9EwK5ixAf6ai3JjI17qYbc67c9m7msSCV/rx%0A4bq9dHvzKxRyKYM6tmBoZ+smlZSsfDS2NP0v93ock9nMlKVbyS/REOzryQcvPE3bhtaTL3NG92HB%0Apj/pP/M7sFioH+rPVxMHVSkb5HJ6Rvfiw5/30+29lShkEgY90ZShHaybVFKyC8vrAL/c/RFMZgtT%0AvvuV/BItwb4qPniuK23r136g/YV/j1zdNmExPT8dzaTTX6Ev0XJu/X7O/mDlYd+6weXZT5IOXeDg%0AvI30+3oiCl8PMi4ks/GlBeUbAg5/sRmJUsbLez5BKBJxbf859t5KUWyxsP3VJTw9dzSPvNSd4vR8%0Adk5eRpaNh0+v3otEKaP/0okoa3lRmJrDlrELyawBHv/89Rf48LutPPnqxyjkUgY/+RhDn3ocgJSM%0AHLR6Gy/07YrRZGby5z+QX1xKcC1vZo4ZyKNN6pa/K892WtjPs2bTit8JF17+gsYLxtEpdjnGUi2p%0A3+8jdbVVlivqhSCyjVHklAFETu5ffmjg8f3zsFgsJH+5jeSFW7k0ZRlNvpxA5yvfUZZXQuLcn8jZ%0A47pFo+z4VLa+/jVPv/8CniF+5FxL48fRCyi1+T8ylTu+EYHl7XdOX0nvOaN5/eiXmI0mYn85zv75%0AGwHwDPFj4v75AIgkboS1acBjo5+mMC2Xr7q+ScshnfAKrcXb55fb9eH8tmPsfOe7GqFHt34+0gET%0AUExfiUWvwXjidwx/Wxchhf4hCKTWcSjba/XJ5GNmIXBXYs66iXblLCzFVj2g/+kLJL1GIp/4OQKx%0AGHPGdbRr5oDG9XZGwrj5RM4bT8vzqzCVaMhe+ztZa6w0yOuGIrLZrLWGdUVa25/WcT/YPZ+75RDJ%0Aby6lLMPerraUGTAWqTHmuz4Nfs6bs/F9bwqhv2+02t1bdlG6scLuFtyyu9fa7O7FHyNUKjGmZ5L3%0A0efldnfOtJn4vDGB4G1ryu3u7Emusbt3jF9M909HM+GM1VY6v34/MZXkrNjdOndSDl3gyGcb6fPN%0ARNx9Pci8kMzWkRVytumQTlhMZuo9/Yjd+39/ZyWXtloXcBS1vChT66qc2K1pzH+mOR/9eYmnvj1o%0A9UOjQxli26SSUqBBY6jkh/ZtyfyDV/n2RJLVD+3j4IeqrXLYVyGt+kMuhPrLmbiPmYbn0i1YtBrK%0A/thB2T6b7xASZvUdLGYs+bn2D+p1oFWXl//RLPkI+QsTUM39FsQSzDeTUH/6DpZS1/ND3MufU3/B%0AK7SL/RZTqZb0738nfbVt81wl/RD0XFdktWvR/op96YDMzYeJn7ac+p+/QuCgjuUZYdrHrwHg6rTl%0AZG0+7FIatCvnIHtuEspP1mPRaTAc3Y3hsDUuIwqsDVIrT+t3rEEKuE+ci0Chwpx5A82S6VgKrfLI%0AUugw581mLKVFoHW9bNWtnY904AQUH6y26oe/9mI4vhsAoX9ohX7Ybd0wIx8320bDTbQrZlrLvwGm%0AS6fQ71yNdOAEBEpPzDcT0K78yGVZMSvj+qufEvrJazQ6uRZTqYb89bvJX2vdpCKrE4rQJqe8Bz+F%0AJDSAxjE/2j1fuO0Aae9+RcbsFQS+9SJRP89FpFKgT0rj+itzKEtynnW7JvFvsb0dkRWfyobXv6LP%0A+yPwDvEj61oaq1+eb2cv+UVW2Etbp3/HgDljePfIIkxGE+d+OcaeBT8D1nJAlaHOL8ZsNlNk87WT%0A/r7MvoWbGfntNKQKOUknLvP9uM//Uf93jl/MU5+OZrwTHefjoOOOfraR3tXouN9eX0rnmcN56c/P%0AEAgE5Fy+wbaR89HaMj9tHv4pXT8cyavnl2JQ67hx/BK/v1UzNp4jjoxbzKPzRjPw/FcYSrQkrN1P%0A/BorTZ51g3Gz0dT09b5Ev963PMPLM/s+AYuF2EW/cHHRLzx7ZD6KEF8Ettjlc0mrANjR4U3Uaa6L%0AUQKce3khTReM5cnYZRhLtdz4/g+u2/wHZSX9UGdKf+pO7l9OQ/v9n4HFwrUvt5G4cBsAUn8vjGrd%0AfWVhuRc8SN+h48R+dHytYuzG754LFguHv/qFw0uq3wx8J+wav5hun45mnI0fLqzfz3kn/HD90AWO%0AfbaRZ2z8kHUhme0jF2Cy8UOpQ3zM7BAfmxhvnUtCsXUZcmJ3a4akJf+PvTuPi3H9/wf+mixljwht%0ADp1jP1SnEJG9hWRfQyWKI+EQyVbqcIgI2bc6lkokhBQihCIKnVI4ijb70jozvz/6zv1rzKSJw33f%0Afd7Pf77NPfN5fF/X0TT3XNf7el9t7b86e0VyUzMR7LIVlssmQ1WzKXIfZSFw2v//d1FuUBdq5f5G%0AhS3ZDWvvaVhwZSOEpULcO3EN5//vb9TrzDwcmPoXLJdNhpnbBBS8+YiU6Ns4u/qQ3P/f/wWfyQPg%0AGRqLgZ5/o55ybYw27oBxPcsKL5/kvWXmkiTy33+CWgPZwum/JvXH+pM3MM73GIpKhWjbsgm2OphD%0AtVy3WDYZ9CvrEFb6f52EJY9vXwxnLRMhhD0CcTUry9m8eTOuXLmC4OBg5tqJEyfg5eWFPXv2oEOH%0ADggLC4OnpyciIiKgra0NOzs7NGnSBMuXL8fHjx/Rv39/7NixA4aGhggKCsKpU6fw4cMHnDlzBjdu%0A3ICdnR3u378PkUgECwsLdOjQAQsWLICOjg6KiooQGRmJZcuWYfv27ejZsyecnJxQVFSETZs24ePH%0Aj5g3bx7u3LmDmJgYtGjRAn369IGzszPGjBkjd0zbtm3D0aNHERoairp166J27a9fmJ/907iv/t9y%0Awcp22ZW/iOPyH9djO8I303H5sbu8v4cZa5+zHeGbeTV+X/mLOK46fAI11JHfrYtPhJ8qfw3XBaX+%0A+IX9/9oIDf7/XVL7y4btCN+uiP9viGzXE2xH+CZH3jRnO8I3m3dsNNsRvtkVy8NsR/hmV1X4vydj%0AwUTZ4wv45v4B/t/wtWjx/Rfxv7eQ/BaVv4jjZrk1rvxFHFd8+ftuDvkREi80ZTvCN/ttzH/fyfdH%0AE9T5scVS38Pjo+weTf1fqN+Q/5/T297y/z3dXPTjjnj9Xprz/+2AJkJ+D+KmCv9/jxqJZU8O4Jt8%0AJf4fTbPUz4DtCN+sZs+RbEf4T9Rqyv91LPL/1VbWqvxF1UBxUSbbEX6Y/4njfqytreHg4IAFCxag%0Ae/fuCAkJwb59+6CtXbagNXLkSFy4cAGDBw+GhoYG5s2bB1dXVwwYMACfPn3CunXr8OnTJ9jYSC+8%0A1K5dGwcPHkTDhg1ha2sLfX199OrVC8HBwdi4cSN69uwJAFi+fDlKS0thamqK6dOnY/z48VXKP2jQ%0AIJSWlqJfv35ISUn5b/6jEEIIIYQQQgghhBBCCCGEEEIIIYT8QPzfWvYZZ2dnODs7y1x3dHSEo6Oj%0A3P+NlZUVrKysvvja2NhY5ud//vmH+blFixb4888vH0ujoaGBwMBA5nFqaqrU85cvf7kl6c8//4yY%0AmJgvvoYQQgghhBBCCCGEEEIIIYQQQgghhMuqXZEKIYQQQgghhBBCCCGEEEIIIYQQQvhPLOb/UcJE%0A2v/EcT+EEEIIIYQQQgghhBBCCCGEEEIIIYRd1EmFBW3btpU6MogQQgghhBBCCCGEEEIIIYQQQggh%0ApLqjTiqEEEIIIYQQQgghhBBCCCGEEEIIIeS7o04qhBBCCCGEEEIIIYQQQgghhBBCCOEcMdsByH+O%0AOqkQQgghhBBCCCGEEEIIIYQQQgghhJDvjopUCCGEEEIIIYQQQgghhBBCCCGEEELId0dFKoQQQggh%0AhBBCCCGEEEIIIYQQQggh5LsTiMViOsaJ/Cdyc3MRFBSEcePGQV1dne04X4XGwA00Bm6gMXADjYEb%0AaAzcQGNgH9/zAzQGrqAxcAONgRtoDNxAY+AGGgM30Bi4gcbADTQG9vE9P0Bj4AoaAzdUhzEQQr4d%0AdVIh/5m8vDxs2bIFeXl5bEf5ajQGbqAxcAONgRtoDNxAY+AGGgP7+J4foDFwBY2BG2gM3EBj4AYa%0AAzfQGLiBxsANNAZuoDGwj+/5ARoDV9AYuKE6jIEQ8u2oSIUQQgghhBBCCCGEEEIIIYQQQgghhHx3%0AVKRCCCGEEEIIIYQQQgghhBBCCCGEEEK+OypSIYQQQgghhBBCCCGEEEIIIYQQQggh312NlStXrmQ7%0ABKk+6tWrh27duqFevXpsR/lqNAZuoDFwA42BG2gM3EBj4AYaA/v4nh+gMXAFjYEbaAzcQGPgBhoD%0AN9AYuIHGwA00Bm6gMbCP7/kBGgNX0Bi4oTqMgRDybQRisVjMdghCCCGEEEIIIYQQQgghhBBCCCGE%0AEFK90XE/hBBCCCGEEEIIIYQQQgghhBBCCCHku6MiFUIIIYQQQgghhBBCCCGEEEIIIYQQ8t1RkQoh%0AhBBCCCGEEEIIIYQQQgghhBBCCPnuqEiFEEIIIYQQQgghhBBCCCGEEEIIIYR8d1SkQgghhBBCCCGE%0AEEIIIYQQQgghhBBCvjsqUiGEEEIIIYQQQgghhBBCCCGEEEIIId8dFakQQgghhBBCCCGEEEIIIYQQ%0AQgghhJDvjopUCCGEEEIIIYQQQgghhBBCCCGEEELId0dFKoQQQgghhBBCCCGEEEIIIYQQQggh5Luj%0AIhVCCCGEEEIIIYQQQgghcr169YrtCIQQQgjhqRcvXsi9XlxcjKSkpB+chhDCFQKxWCxmOwQhhPCV%0Am5ubwq9dvXr1d0zy7cLDwzFs2DCZ6wUFBQgJCcGUKVNYSFW527dvK/xaAwOD75jkx7h48SL69evH%0AdgxCvqtp06Zhz549Ute8vLywdOlSlhJ9HTMzM5w7d07qmqOjI3bs2MFSoqrhe/7/FZ8+fcLgwYMR%0AGxvLdhRCCOG8nJwchV/bvHnz75iElOfu7g5vb2+Z6x8+fMCiRYuwdetWFlJVXUpKCtq3bw8AyMrK%0Awvnz56Gjo4P+/fuznKxqRCIRSktLmcc5OTkYNWoUbt68yWKqit28eRPdunWTupabmwt1dXWWElWd%0AvPfArl27MH36dJYSkVevXuHZs2coLi6Wec7IyIiFRORzND9G/le9fv0ajRs3ZjtGlXTt2hV3796V%0Auf727Vv069evSvP7hJDqoybbAQj/RUdHY8CAAQCApKQknDhxAq1atcKkSZOgpMSPZj3Z2dk4deoU%0AsrOzmQWwe/fuoUuXLiwn+zZCoRCTJk3CkSNH2I4i1x9//KHwa9evX/8dk3y9oqIi5meRSISYmBho%0AaWmhdevWEIlESE9PR05ODiwsLFhMWTmhUIhly5bBysoKn9cuZmZmwsfHh7NFKhMnTpR6LBAIpMYg%0AEAgAAEpKSrh///4PzfYtXr9+jbS0NKkJkZycHHh5eeHOnTssJvt28goQyH9r69at+P3336WuRURE%0AwNLSkqVEVRMfHy9zLSQkhHdFKvJ2isTFxbGQ5OvwPb9EWFgYhg8fLnUtMTERenp6LCX6Ojk5OfD2%0A9kZycrLUZ8PHjx95tQhTHYhEIrx69UruooWGhgYLiaqO7wsvQqEQFy9eREZGhtwxzJ49m4VUVWNo%0AaIhbt24x96p8ZGVlhZMnT7Ido0pMTU0V/m/+8OHD75zmv/HmzRts374dixcvBgAcPHgQQUFBaNWq%0AFZYtW8bpz4hnz57hyZMnCA8Ph6Wlpcx30adPn/KmCHPfvn3YsWMH4uLi8ObNG4wdOxa6urrIycnB%0Ao0ePMGPGDLYjViotLQ2LFi1CamoqhEKh1HNcnh+bPn26zMLXoEGD5C6GcdWpU6dkilS2bNlCRSos%0A2b9/P3x8fKSKtSQEAgEvPh8ePXqEDRs24PHjx3LvlaKjo1lI9XWq8/wYl926dUvh13Lx+0P79u2r%0A1T3fx48f8ddffyE8PBylpaVITk7GmzdvsGjRIqxevRpNmjRhO6JcoaGhCA0NRUlJCSZNmiTzfG5u%0ALho2bMhCMkIIF1CRCvkmPj4+iIyMxIABA5CdnY2pU6fCzMwMEREReP78ORYtWsR2xEpFR0dj3rx5%0AMDAwQEJCApYuXYoXL17Azs4Onp6eGDJkCNsRK/Xhwwds3boVycnJKCkpYa7n5+fL/SLCFbVr12Y7%0AwjfbsGED87OnpyeWLl2KUaNGSb3m4MGDePTo0Y+OprC9e/di7dq1EAgE6Nixo9zXdO3a9QenUlz5%0ASuuYmBicOXMGDg4O+OmnnyASifDo0SPs3bsXY8eOZTFl1Zw/fx4LFixAUVGRVNFNw4YNMWbMGJbT%0AfTt5BQhcc/LkSdy6dQvNmzfHhAkTZL7sWVhY4MyZMyylq9zOnTtlilTc3Nx4U6QiDx+b//F54RHg%0Af36JFStWyBSpTJ06lVcLFwCwbNkyAICTkxM8PT2xcuVK3L9/Hw8fPuTNDvPqMFkeEREBDw8PvHv3%0ATuq6WCzmzaJFdVh4WbJkCU6fPg1dXV2oqKhIPScQCHhRpNK7d28EBwdj3LhxbEf5aqqqqoiJiYGp%0AqSnbURRWvqgmKSkJoaGhmDRpErPJIC0tDUeOHIGdnR2LKatm2bJlTEFBUlIS1q1bh5UrVyI5ORle%0AXl7w8/NjOWHFUlJS4Ofnh5KSEkybNk3meWVlZYwfP56FZFUXGBjIFOIfP34cWlpaCAgIQFZWFmxt%0AbXlRpOLh4YFOnTph/vz5cHJywq5du3D//n1cu3YNvr6+bMerkLzvCXz77lAdxlAe3+/5tm7dCnd3%0AdwwZMkTmPoMv5s6dCzU1NYwbN463YwD4Oz/m6uqq8GvXrl37HZN8vcmTJ0s9rmhTYI0aNZCcnPxD%0Asyli165dzM9Pnz5FUFAQRo4cKTVfHB4eDgcHBxZTKs7T0xO5ubnYvXs37O3tAQC1atVC/fr14eXl%0AJbVGwSX9+/eHiooK7t69K7eYSUVFBYMGx3zy6QAAIABJREFUDWIhGSGEC6hIhXyTEydO4ODBgwCA%0AY8eOQU9PD6tXr8bLly8xatQoXhSpbNy4ERs2bMDAgQOZnSEtW7bE1q1b4eXlxYsilRUrVuDx48fo%0A3bs39uzZg+nTp+PBgwcoKSnhbAcSQPHjbw4dOvSdk/w3Tp48iSVLlshcHzNmDHr27IkVK1awkKpy%0A9vb2sLKyQr9+/aRu4CWUlZXRuXNnFpIppm7duszPvr6+CAkJQaNGjZhrhoaGaNOmDcaNG4e+ffuy%0AkLDqNm7cCA8PD1haWsLQ0BCJiYlITk7G7t27Ob+QERQUVOlrPt+VxzXbtm3D3r17YWxsjJSUFPz9%0A99/Ytm2bVNeFrKwsFhNWrrpNcgLVp2CC/HjV5f2QmJiImJgY1KlTB97e3hg9ejRGjx6NU6dOYfPm%0AzVi5ciXbEStVHSbLvb29MX78eJibm0NZWZntOF+lOiy8nDlzBiEhIejQoQPbUb5aQUEBNm7ciM2b%0AN6NFixaoWVN6eoar3TDLa9WqFdzc3KCpqQkNDQ2ZMXDxu+gvv/zC/Dx//nzs3r1b6lifTp06wdDQ%0AEDNnzoSZmRkbEavs5s2biIqKAlDWjWHgwIEYPnw4zM3NOX/MzKBBgzBo0CBYW1vjxIkTbMf5Jq9f%0Av0anTp0AALGxsTA3NwcAaGpqIj8/n81oCktJScH+/ftRs2ZNKCkpwdjYGMbGxmjXrh2WL1+OTZs2%0AsR1RLnnfE/j23aE6jKE8vt/zKSkpYcyYMTKfa3zy7NkzBAcHS82Z8RFf58cU/b7J5ff5vXv3mJ8v%0AXLiAs2fPYvr06fjpp58gFouRlpaGPXv2YOTIkSymrFjv3r2Zn7ds2QI/Pz+0bt2auTZgwAD069cP%0A7u7uGDFiBBsRq+TSpUs4c+YMmjRpwvze1KtXDytWrOD0PWvjxo2Z9TU+rLMRQn4s/t5pEU748OED%0AdHR0AABXr15lPmjU1NTw5s0bNqMp7NmzZ8zETfkbQyMjI2RmZrIVq0quXr2Ks2fPQlVVFfv27YOL%0AiwsA4MCBAzh58iScnZ1ZTqiY1NRU3L9/X6Z94759+2SOdOGiBg0a4PLlyzITgdevX0eDBg1YSqWY%0AZs2aITo6mvfnrr969Uqqm5CEWCzGq1evWEj0dZ4/f87s+hcIBFBSUkKXLl0wZ84cuLm5ITg4mOWE%0AFVu1ahVUVVW/2CmJ60UqoaGh2LNnD1O4GBgYiBkzZiAgIIA5Y57LEwlA9ZvkJORbVJf3g2TBCCgr%0AIH3z5g1UVVUxePBgeHh48KJIpTpMlhcWFsLZ2ZnXixbVYeFFXV1dapKZjzp37szpQnBFCIVCXnVR%0A+VxWVhbq1asnc11VVZU3cwFA2RFk9evXB1A2NyDpplerVi0UFBSwGe2Lyn/vDwkJ+WIXWD50YVVX%0AV8ejR4+goqKCmzdvMp/Ljx8/5vx8gISKigoKCgrQoEED1K1bF7m5uVBXV4exsTHmzp3LdjzCI3y/%0A57OxscHp06dhbW3NdpSvpq+vj/z8fGbenq/4Oj+2bt06hV7H1fyA9Gfvhg0bcPToUaljWfT19eHp%0A6YmxY8dyvig2NTVV7rGsOjo6nO5+Xp5AIGDu98oTCoUoKipiIZFiJJ2oyxeozJo1C/7+/iymIoRw%0ABX9npQgnaGtrIy4uDnXr1sW9e/eY9p9JSUlQU1NjOZ1iNDQ08M8//8jswouNjeXNGMRiMTPpUatW%0ALXz69Al169ZlbhL5UKRy+PBhrFq1CmpqasjPz0fz5s2Rm5sLTU1NpuiG65ycnPD777+jY8eO0NLS%0AglAoxIsXL/Dw4UO4u7uzHU+uiRMnKrxQJ+maxGUmJiawt7fHxIkTpf4NgoKC0KtXL7bjKaxp06ZI%0AT0+Hrq4uGjdujJSUFLRv3x5aWlpIS0tjO94XzZs3Dzdv3sSOHTsqfA2Xj48CpHdBAmUtTgUCAWbM%0AmIHg4GC0aNGCxXT/G4RCIeLi4qR2H4lEIplrxsbGbMRTmFAoRHBwsFRmede4ugOM7/mrG0NDQ8ye%0APRt+fn749ddfsWbNGtjY2CAxMZE3HT2qw2T50KFDcfPmTfTs2ZPtKF+tOiy8LF68GJs2bYKLiwsv%0Ad2gD4MWRRJVRtDMmV+nr68PZ2RnTpk2DpqYm893hwIEDnL9fLa9z587YunUrlJWVkZuby3SPjIiI%0A4HQxV5cuXSr9Lsqno9QcHR0xZswYiMVijBgxAtra2nj//j1mzpwpcyQwV/Xt2xc2NjY4fPgwjIyM%0A4ObmhrFjx+Lu3bto3Lgx2/GqNbFYjCdPnkjdY8u7xuX3dHl8vOf7448/pB4fPnwYBw8ehJaWlszf%0AKi52CgPK5rIlhg0bBldXVwwfPhyampoyYzAxMfnR8b4Kn+fHyktPT5e7MXPXrl28OJ789evXcgsh%0ARCIRLzYqt2/fHkuXLoWjo6PUPd/evXuluuxxmb6+PtauXYsFCxYw17KysuDt7Y1u3bqxmOzL5HWi%0Avnr1KgtJCCFcJBDzsdc14YxLly5h3rx5KC4uxsyZMzF79my8ffsWFhYWmDVrFmxsbNiOWKm///4b%0A/v7+GD16NPbu3YsFCxbgn3/+QUREBFxdXTFp0iS2I1bKwcEBLVq0wPLly2FrawtDQ0PY2dkhMTER%0Aixcvxo0bN9iOWKmBAwfCy8sLPXr0QJcuXXDv3j3k5eXB29sbNjY2MDQ0ZDuiQjIyMhAdHY2cnBwU%0AFxdDXV0dffr0YToycM3GjRsVfi0fdk59+vQJW7ZsQXR0NLKzs6X+DVxdXXmzg23//v3w9fXF1atX%0AsXnzZpw7dw4DBgxASkoKhEIh59u/Ozo6Ql9fH05OTnKfl7zHuWr8+PEYOXKkzESBr68vIiIisG3b%0ANowaNQp3795lKWHlunbtivj4eKkJTSMjI5lrXN2VKulY8yV8WLBQZDeRQCDg7JnsfM8v0bVrV5n3%0Aq7xrXPf69WusW7cOHh4eePLkCRwdHfH8+XPUrVsXHh4esLKyYjuiXOUny3NzcxEcHMy7yfLy53uX%0AlJQgIiICBgYGchct5s+f/6PjKeTzhZfr169DS0uLVwsvn/9+fPz4EcXFxXIXTsv/3nGRSCRCQUEB%0A08XD398fIpEIQFnBAV+OqBQKhahRowaAsqOAJfcYurq6+PXXX9mMppD8/HysWrUKFy5cQGlpKcRi%0AMWrUqIHu3btj9erVvOky+eTJE6xatQrv3r3D7NmzYWpqijdv3sDMzAx+fn7o3r072xHlunnzpsKv%0A5fLiS3k5OTn48OEDdHV1AZQVGURERPCmvX1xcTF27doFJycn5OfnY968eUhKSoKmpiaWL1/O2QLN%0ADh06yBSW3b17V+Yal79Ht2/fHgKBQO4RIZLrXP/+w/d7Pjc3N4Vfy9UiTUW+RwP8+C4twff5MaCs%0AW8rKlSuhqqqK169fQ01NDS9fvoSGhgYmTJgABwcHtiNWav78+UhNTcWECROgpaWF0tJSZGdnIygo%0ACK1bt+bscXAST58+xaJFi5CYmMj8PRKLxdDV1YWfnx/zuc1lz58/x6xZs/Do0SOUlpaiXr16+PTp%0AE/T09LBhwwa0bNmS7YhyVZf5GELI90FFKuSblZaWoqioSKpNbmJiIvT09FhMVTWRkZEIDQ3Fv//+%0ACxUVFWhra2P8+PGc/QL+uX///RfLli3Drl27cO/ePTg6OuLTp09QUlLC/PnzMW3aNLYjVkpfXx93%0A7twBAOjp6eHOnTsQCATIysqCk5MTTp48yXJCQn6s+Ph4GBoaorS0FFu2bGEmB52cnOS2qOQTydi4%0A6ubNm3B0dMTYsWNlJqr27duHzZs3o7CwEA8ePGApYeUkk5zlSSY2y+PqxJSiR0JJFsYI+ZL27duj%0AadOmUtfy8/NlrnF9UftzYrEY+fn5aNKkCaffC9Vhsnzy5MkKvU4gECAgIOA7p/k61WHh5fjx4wq/%0AlsvnyhcUFMDW1hZmZmawt7cHUFaYoq+vD7FYjLt37yIsLIzTk+VCoRDz5s1D9+7dmU0dnTt3hrq6%0AOsRiMd69e4fTp0/zpvuc5GjQ4uJiqKmpcbaIt6qKiop402nrc0VFRSgsLESjRo3YjqIwKysrmrdg%0AyZYtWxR6HZc7WMnbaS6Ppqbmd07y9arDPR/hJr7Pjw0aNAgeHh7o2bMns2krJycHf/75J6ZOnQoD%0AAwO2I1aqoKAA27ZtQ1RUlMymwAULFsg9hoaL8vPzpTaWcvlvakWSkpLw7NkzKCsrQ0dHh/OdYKhI%0AhRDyJVSkQr5JcXExgoKCmInb6OhoHD16FK1atYKzs7Pc853J9/fu3TtkZGSgZcuWvNn9NWTIECxb%0Atgw9evTAoEGD8Oeff8LIyAjv3r2DqakpU8DCZSkpKfD19UV6ejoKCwtlnufi4pe7uzu8vb0BAK6u%0Arl987dq1a39EpCrbvn27wq+tqLMH+e9kZmZCS0uL7Rjf7MWLF8jPz5e7C/jZs2c4efIkZs2axUIy%0AxSi6M5Uvu1Ilnj59ioKCAvzyyy+cXpT/XHFxsdSC1+XLl1FYWAgjIyNetE7ne35FF7a5vKgtkZ2d%0AjVOnTiE7OxtLly4FANy7d4+zHduqI3kFf0DZon1eXh4vFuUr+qwuLi7GgwcPeLHZICwsDMOHD5e5%0AXlBQgCNHjsDOzo6FVIrx9fXFxYsXsWvXLua7WvkucytXroRIJIKnpyebMb9o165dOHToELZt28Ys%0ASpYfw9y5c9GiRQssXryYzZiV6t69O+Li4hQ+/pTLTp8+jRMnTiA3NxdhYWEoLi5GYGAg7O3tOT++%0AyMhIPH78GAMHDoSuri6WL1+Oo0ePQiwWw9TUFD4+PrxY/Jo8eTIcHBxgamrKdpRvkpiYiBMnTiAn%0AJ4fp8hQZGQlzc3O2o/1P+vTpE4qKinhxz12dvHv3DqtWrcLQoUOZ9/ShQ4eQkJCAZcuWQVVVleWE%0Airl+/TqaN2+ONm3aACgr9igqKuLVcdjVQUUbMzMzMzFz5kwqcPxOHj9+rPBr+XKUmrz3dGFhISe7%0AU0lQkQoh5Etqsh2A8JunpydSU1MxefJkZGRkYP78+Zg+fTpSU1Ph7e2NP//8k+2IlfrSrkIlJSU0%0Ab94cffr04fxkbWFhIS5evIjs7GzY2dlBT08P2dnZbMdSmKOjI6ZNm4a4uDiMGjUKM2fOhKGhITIy%0AMvDbb7+xHU8hCxcuRPPmzWFvb486deqwHUchn593zEfnz5+XepyRkYEaNWpAU1MTIpEImZmZEAgE%0A+PXXX3lTpCIUCrFnzx6EhYUhLy8Pt27dwsePH7F+/XosWrSI0zsihwwZIvNFw8DAALdv32YpUdVJ%0AFu8qapWpra3N6QIVgH/FJ5/78OEDFixYgNGjR2PgwIEAAC8vL/z9998AAB0dHQQGBnK+EPPFixeY%0APn06Zs2aBUtLSwBln3cxMTGoX78+lJSUcPDgQc7ufOF7fgk+FJ8oIjo6GvPmzYOBgQESEhKwdOlS%0AvHjxAnZ2dvD09OTFUQJ2dnbYt2+fzPUPHz5g8uTJVeqUwRY9PT25E2qfPn2ClZUVbt26xUKqqpH3%0AWQ2UFXjY2dlxujhcJBKhtLQUK1aswJAhQ2TuX58+fQpfX19OF6lERkbCy8urws+wKVOmwNHR8Qen%0AqppTp07Bw8Ojwl3z06dPx8KFC3lRpBIaGorRo0ezHeWb+Pv7IygoCOPGjWMK+N+9e4ewsDC8f/+e%0A08e27t69G1u3boWuri727t0LBwcHpKen48CBAxCLxfD394evry+WLVvGdtRKtWrVCm5ubtDU1ISG%0AhgZq1pSecuXqUWrlBQcHY82aNbCwsMCVK1cAAHl5efjzzz+Rm5uLKVOmsJywYnfu3EHTpk2hra0N%0AAEhNTcW2bdtQUFCAAQMGYMyYMSwn/LLi4mJ4e3vDzMyM6eq8c+dO+Pn5QSgUQl9fH9u2beNVdyE+%0AF0gsX74cBQUFUl3NTExMcP36dXh6ekodBclVgYGB2LRpEzZv3sz8G7x9+xZLliyBs7MzbGxsWE6o%0AGD7Pj0m0bNmS6QajpqaGhIQEGBoaolGjRsjMzGQ7XoWCgoIUfu24ceO+Y5KvY2FhUeExauXxpbsT%0AX9/TQqEQoaGhUv8O8q7x/X6cEPJ1qEiFfJPo6Gim2vfEiRMwMTHB7Nmz8f79e1hYWLCcTjE1atTA%0A+fPnUadOHXTs2BFKSkp48OABioqK0K1bN9y6dQs7d+7EypUrOfthefv2bcycORMNGzZkFiuysrIw%0AdOhQ+Pv7w9jYmO2IlRo2bBgMDAzQoEEDODk5QU1NDUlJSTAwMMCECRPYjqeQzMxMHD16lBdfkCTK%0AF5KtW7eOxSRfLzQ0lPl5x44dKCoqwsyZM1GrVi0AZQVcfn5+vJrMWbNmDXPkjGRCtqSkBOnp6Vi9%0AejVWrlzJbsAvkPflr7S0lIUkX686FNoAZZOa3bp1Y4osw8PD8ddff6GwsBD9+/eHt7c3Z9vZ+/j4%0A4M2bN2jXrh0AIDk5GX///TfWrFkDExMTrFu3Dhs3buTskRQSPj4+aNOmDTPRHBcXhytXruDw4cPQ%0A19fHhg0b4Ofnh82bN7OcVD6+5y8vIiICurq6zO/U9evX4evryyxcuLi4cH6n+caNG7FhwwYMHDiQ%0A6ZzSsmVLbN26FV5eXpwuUrl//z6SkpJw69YtBAcHy3xW/Pvvv3jy5Ak74RR07tw5nDt3DiUlJfjj%0Ajz9knn/+/DnnOzyFhITg6NGjKC4uxvjx42Wez83N5fzO4ICAAPz1118AUGEHIa5vLsjJyUHXrl2l%0ArllbWzM/t27dGvn5+T86VpVkZWWhR48eUteMjIyYnzt06MCLDROlpaVYv349/Pz8oKGhIfMePnjw%0AIEvJqiYoKAi7d+/GL7/8gh07dgAAmjZtCn9/f0yZMoXTRSrHjh3Djh070K1bN1y8eBFz5sxBeHg4%0As6NZchQzH4pUhEIh77uo7Nq1C7t27cJvv/3GzPU1b94cO3bsgIuLC2eLVKKiojBv3jz4+vpCW1sb%0AHz9+hK2tLVq0aAEDAwOsX78eNWrUwMiRI9mOWqFNmzbh1q1bmDhxIgAgPT0dvr6+cHFxgYmJCTZv%0A3gw/Pz9evBcA/i6mSly/fh2XLl2S2oCmo6ODNWvWoH///iwmU9y+ffvw999/SxWUDhgwAIGBgZg5%0Acybn/w0k+Dw/JjFjxgxMnToVcXFxGDlyJGbOnIlu3bohPT2d00f9SO4pKiMQCDhZpBIdHc12hP8U%0AX9/TTZo0gZ+fn9Q1NTU1qWsCgYCz626EkO+LilTINykqKkLTpk0BAFevXmXOo65fvz4+fvzIZjSF%0AqaqqYvLkyZg1axaUlJQAlO3Q27ZtG2rVqoUZM2YgNjYWXl5enP2wXL16NebMmYNJkyYxk7Wamprw%0A9vaGj4+P1CI+l5VvOz5mzBjO73T5nGQytlWrVmxH+SqVHZvDhy4kBw4cwKVLl5gCFQBQUVGBi4sL%0A+vXrx/ldqRKnT59GSEgINDU1sXz5cgBlf6t8fHwwYsQITn8Jl7fIy/WF389Vh0KbnTt3IiAggFkw%0Aev78OZYsWYKRI0fCxMQEO3fuhL+/P2cXLaKionDo0CFmJ+S5c+fQuXNn5miHuXPncnIS5HOxsbEI%0ADw9nFn2joqJgaGgIfX19AICtrS2nCwv4nl8iJCQEq1evxpYtWwAAr169wqxZs9CtWzdYWFjg0KFD%0AaNSoEac7LwBlR41JJsXL/101MjLi9A48AHj//j0uXbqE0tJSufcbks9qLuvYsSMyMzNx9uxZuQV+%0A7dq1k1u8wiWDBw9GgwYN8Mcff8htCa2srMx0r+IqW1tbDBs2DH369MHevXtlnldRUUHHjh1ZSKY4%0AJSUlmXuNVatWMT8XFhZyvuBJLBbLdInYs2cP8zNf7pvatm2Ltm3bsh3jm71//15uVzN1dXW8evWK%0AhUSKy87OZjoAmpiYQCQSSbXcb9myJd68ecNWvCr5UvH0xYsXf2CSr5efn88smJa/1/j555+Rm5vL%0AVqxKSTaWST7DIiIiIBQK8ffff6Nu3bowNTXFpk2bOF2kEhERge3btzMF1WfOnMHPP//MzMMsWbIE%0AdnZ2vClS4etiqkStWrXw5s0bmS7Jubm5vJnfeP36NVMgVJ6WlhbnPxvK4/P8mMTw4cOZjZm///47%0AszFz2LBhzFoKF124cIHtCN9EU1NT6nFpaSlu376NrKwsCAQC6OjoQF9fn97T39nly5fZjkAI4TAq%0AUiHf5JdffsGxY8egoqKCR48eMRPn165dq/CYBK4JDg5GbGwsU6AClE0cTp8+Hf369cOMGTPQq1cv%0A5OTksJjyy9LS0pjFuvI3Vubm5nB3d2crVpVMnjz5izeFAQEBPzDN17Gzs8OiRYtgbW0NTU1Nqd8p%0AAJw+HxKQPTZHJBLh+fPnUFJSqnCnKtcoKSkhJSVFJm9aWhpvvnQAZbtCWrRoIXO9Tp06vCkA5LPq%0AUGgTGhqKjRs3MsUEp0+fRosWLeDp6QmgrB35nDlzOFuk8u7dO+jo6DCPb9y4IdUWmi8LFoWFhVLH%0AOdy6dQtmZmbM4yZNmuDTp09sRFMI3/NLBAYGwsfHh+kIc/r0adSrVw/+/v6oUaMG9PT0sHz5cs4X%0AqWhoaOCff/5Bhw4dpK7HxsZCTU2NpVSK6dGjB3r06IGZM2di27Ztcl/D5Yk1oGw3/7Rp0yAQCGBv%0Aby/3NVxfhGzUqBHMzc0BgPm/nzt06BDnz2Rv0qQJYmJiKvy9nz9/Pqfb8Hfo0AFXrlypcCd2eHi4%0AzPuca9q0aYP4+PgKjxe8cOECfv755x+cquq4eh9UVW3btkV4eDiGDRsmdX3v3r1SR1VwkVAoZH6u%0AVauWTPET37x+/RppaWkoLi5mruXk5MDLy4vTR6lJtGrVCnFxcTLdeE+dOgUNDQ2WUlUuLS0NVlZW%0AzOPY2FiYmpqibt26AMruQ+bMmcNWPIW8fPmSKVAByjoYlp9DatWqFV6+fMlGtK/C18VUieHDh8Pe%0A3h7jx4+HlpYWxGIxMjIycOTIEabbDdcZGBhgw4YN+P3339GgQQMAZYVoGzdulOnoxmV8nh/z9/fH%0A6NGjoa6uLjW/MX78eLldDbkuLS0N586dQ1ZWFoCyv0tDhgxhNhdxWUpKChwdHZGXl8d8h3j58iW0%0AtbWxf/9+Xqxj8f09XZW1Na4f7U0I+e/w+9sfYZ27uzsWLlyIDx8+wN3dHY0aNcKbN28we/ZsqWNE%0AuKxWrVq4fPmyzK7B69evMxMLly5d4vTNSrNmzfDixQuZm8KkpCTUr1+fpVRV83lbbqFQiGfPniEx%0AMZHzOywknJ2dAQCJiYkyz/HhfEt5HXeEQiG2bduGevXqsZCo6saNGwdbW1v07dsXWlpaKC0tRXZ2%0ANmJiYnjzewQAnTp1wt69ezF9+nTmWkFBAXx8fNC5c2cWkxG+ePHiBX777Tfm8fXr16Xaj7dt25bT%0AbfgbNmyIt2/folGjRnj//j0ePHggtZD0/v17ZtKZy1RVVZGfn4+mTZsiLy8Pjx49wooVK5jnX758%0AyUwucBHf80s8ffpU6vf/6tWr6NevH9OpoEuXLnj27Blb8RQ2ceJETJs2DaNHj4ZQKMT+/fvxzz//%0AICIiAq6urmzHU4ikQEUkEkl1WsjJycGoUaNw8+ZNtqIpzN7enveLkObm5khNTcX9+/dlxrBv3z5e%0ALL6oqqri4MGDSE5OlhpDbm4uUlNTWUxWuYkTJ2LFihVQUVFhiuckzp49izVr1mD9+vUspVPMyJEj%0AsWLFCvj7+8sUNd27dw8eHh5YuHAhS+kUIxaLUVBQwNxP7Ny5EyKRCEBZ56Q+ffqwGa9KXFxc8Pvv%0Av+PQoUMoKSnBzJkzkZqairdv38Lf35/teJUqKSmR6i70+WO+OH/+PBYsWICioiIIBAJmDA0bNuRN%0Al9gZM2Zg1qxZ6N+/P0pLS+Hl5YV//vkHd+7c4fTfJYFAINWBKiEhQapD2+cbiLioXr16+PjxI+rV%0Aq4eCggIkJSVh2rRpzPOfPn2CiooKiwmrhu+LqfPnz0fTpk1x7Ngx/Pvvv1BSUoK2tjbs7OwwefJk%0AtuMpZOXKlXB2dkZAQADq168PkUiEjx8/okOHDpV2UuYSPs+PhYWFYevWrTAxMcGYMWOkvoPyjeQ7%0AZ4cOHZiCm8jISPj7+2Pv3r0wNDRkOeGXeXt7w8zMDHPnzmXu/d6+fQsfHx94enpWuJGCS/j+njY1%0ANa10A6BYLObFGgoh5L9DRSrkm3Tp0gXnzp2TuqaqqoqzZ8/iwYMHLKWqmrlz58LZ2Rnt27eHpqYm%0AatasiefPnyM5ORlz585FcXExnJ2dmbPPucjKygrTp0+HnZ0dRCIRoqKikJKSgoMHD/JikhlAhe3R%0AJUcN8EFKSgrbEf5zNWrUgKOjI/r27cv5HeZAWaFQly5dEBUVhYcPH6K4uBjq6upYuXKl1M4qrlu8%0AeDEcHBxw4MABFBcXY9iwYXj27BmaNGnC+YnmkpISmfezvGtcnuSsDurUqYPi4mIoKyujpKQEiYmJ%0AGDt2LPN8cXGx1LFYXGNgYIC9e/di2rRp8PPzQ4MGDZiji4Cy3Zx8aM/fq1cvrF27FpMnT8auXbvQ%0AvHlzprsNABw8eBC//voriwm/jO/5JWrXrg2RSIQaNWpALBbjzp07WLJkCfO8SCTixeKFjY0N1NXV%0AERoaCm1tbZw4cQLa2trYtm2bzEI3Vz169Aiurq5ITU2V2j0PgDdd26rDIuThw4exatUqqKmpIT8/%0AH82bN0dubi40NTU5f+ySxKpVq3Dx4kUYGhri7NmzGDJkCB4+fIjatWtzfpLZwsICqampmDZtGnR0%0AdPDTTz+htLQUjx8/Rl5eHubNm1dhlxWumDBhAu7cuYOhQ4eiR48eaNWqFUpLS5GRkYGEhARMmjSJ%0A08dqFBYWws7ODoMHD2a+4/j5+aFLly4QiUTw9/dHWFiY3C4AXGRsbIyIiAicPn0a7dq1g4qKCkxM%0ATDBkyBDmyD6uKioqkvr7LxaLefOS4xM0AAAgAElEQVR58LmNGzfCw8MDlpaWMDQ0RGJiIpKTk7F7%0A925eHFMJAJaWltDW1sbx48dhbGyM7OxsdO7cGR4eHpx+P2hpaeH+/fvo0qULbt26hZcvX0rdG6Wl%0ApaFZs2YsJqxc586dERoaiilTpuDAgQOoWbOmVEebixcvcr7TWXl8X0x9+fIlbG1tYWtry3aUr6at%0ArY2wsDA8fPhQqtCm/BFMfMDn+bHIyEgkJCQgLCwMixcvhrKyMqytrTFmzBhevZ8BYMuWLVi7di0s%0ALS2lrh87dgxr165FcHAwS8kUk5ycjD179kgd29qoUSO4ublx/r5bQvKefvDgAZ49e8a79/SGDRtw%0A6NAhTJo0CT/99BNEIhFSU1MRFBSECRMmcP7IVkLI9yEQ83F7AuEUvu8kBID79+/jypUryMvLg0gk%0AgpqaGnr06MFUAWdmZkJLS4vllBUTi8XYv38/QkND8e+//0JFRQXa2toYP348Ro8ezbtjKsoTiUQw%0ANDTE7du32Y6iEL6fbylPXFwc5syZw4vdzRX5+PEjIiIieLN4BJRNnl+6dIl5T+vo6MDExITzLbDd%0A3NwUet2XzmxnW8eOHWFhYSF17cyZMzLXuFxoM3nyZEyYMAGWlpY4evQoPD09cfXqVWYX2+XLl+Hr%0A64vjx4+znFS+9PR0TJkyBa9evULNmjWxevVqDB06FEDZ8W8+Pj7YvHmzVHcMLsrNzcW0adOQlpYG%0AVVVVbNq0Cd27dwcAbNq0Cfv27UNAQABnF2P4nl9izJgxmDdvHnr27ImoqCi4uLjg8uXLTJvfhIQE%0ALF++HKdPn2Y56ZfdvXuXFztPv8TGxgatW7eGmZkZnJycsGvXLty/fx/Xrl2Dr68vGjVqxHbESg0Z%0AMgTTp0+Xuwjp4uLC+aM1AGDgwIHw8vJCjx490KVLF9y7dw95eXnw9vaGjY0N53dCAmXHaB49ehQt%0AWrRgxiAWi+Hj4wMtLS1MmDCB7YiVevLkCc6fP4/MzEwIBAK0bt0agwcP5nQHz89du3YN58+fx7Nn%0Az5gxWFpaynTJ5JqNGzciOjoaO3bsYI4wkfweAcDy5cshEAjg4eHBZswqeffuHYRCIRo3bgygbA6j%0AXr16zGOuUvQ7ZkVHS3GJvr4+MwfWtWtX3L17F0BZgeaSJUs4v4AHlO2U/3wBkg/279+PgIAA9O3b%0AF1FRUejUqRNTsJiZmQlXV1d07doVixYtYjlpxRITE2Fvbw+xWIzCwkK4ublhypQpAMq6MXh6esLD%0Aw4NXm28A8LZAQl9fHwkJCbwoZK+Ik5MTLwqCFMHX+bHyioqKcP78eRw/fhxxcXHQ09PD6NGjYWFh%0AwYsuSXp6ekhISJDpBFNaWooePXogPj6epWSK6devHw4dOiRzn52Tk4MxY8bg8uXLLCX7spKSEmaD%0AWfm1N3nKF+BwkbW1NXbs2CFzfNeLFy8wY8YMnDx5kqVkhBA28eeTnHBSddhJCJS1DuzUqZPMdcl5%0A5lwuUAHKWmba2dnxotNFRR4/fixzrbCwEJGRkWjYsCELiaqO7+dbymu7V1BQgHfv3vHqqJzy4uPj%0AERoairNnz6JevXq8+bvk4eGBFStWwNzcnO0oVcbl4hNFWVtbK3SNyxwcHDBnzhz4+/vj8ePHsLe3%0AZwpUYmJi4O7uDkdHR5ZTVkxXVxfnzp3DP//8A21tbairqzPPaWhoYOvWrejduzeLCRWjrq6OkydP%0AIj8/H40bN5aa0OnVqxeGDBmCn3/+mcWEX8b3/BI2NjaYM2cOfvvtN8THx8Pa2pr5nL537x6WLVvG%0AiwWZadOm4dq1a5yffPqSlJQU7N+/HzVr1oSSkhKMjY1hbGyMdu3aYfny5di0aRPbESv1/PlzDB8+%0AHEDZ8QJKSkro0qUL5syZAzc3N14sQr58+RI9evQAUHYEglgsRrNmzbBw4UI4OTnxYoKwqKiImeCs%0AUaMGiouLUbt2bcyYMQNWVla8KFJ58OABJk+ezIuFiYrUr19f6hg4voiMjISnpydToPK5qVOnYubM%0AmT841deLi4vD7Nmz4enpyXyexcTEwNfXF1u3bmUKTLlIUnzC1+KI8po2bYr09HTo6uqicePGSElJ%0AQfv27aGlpYW0tDS24ynEw8MDffv25cWxmuXZ2tpCJBLh2rVrMDMzY45iBsoKWGrUqIHZs2ezmLBy%0Aenp6OHnyJO7evYvWrVujQ4cOzHNCoRDu7u68KlCRFEh06NBBaix8MX78eGzevBkODg68Of76c5Iu%0A4Vw/EqcyfJ4fK09ZWRlDhw7F0KFDkZOTgzNnziAgIAB//vknbt26xXa8SmloaODu3bswMDCQun7/%0A/n3muzWXDRgwALNmzYKjoyPTGSwjIwM7d+7k9NySoaEhU/TapUsXuZtg+XJEzpMnT1C/fn2Z6/Xr%0A10dWVhYLiQghXEBFKuSbVId2pkKhEEeOHOHleeYSgwcP5n2Fv4WFhVShk0SDBg2wcuVKdkJVEd/P%0At5Q3aaOsrIyffvqJ87vky8vNzUVYWBjTWah3797w8fFB37592Y6msCtXruDZs2fQ1tZmO8pXycrK%0AQu3atZmWyrm5uQgICEBBQQEGDBjA+WMpqkOhjampKQ4cOICbN2+iTZs2GDhwIPPco0ePMG7cOM6f%0ApS35ovrbb79JXR84cCAKCgoQEBDA7C7kuuPHj0udoQ2AF50KJPie39raGsrKyrh+/TqcnZ2ljkKM%0AiopCly5d4OTkxGJCxUiOn5w4cSI0NDRkdrHxoXhFRUUFBQUFaNCgAerWrYvc3Fyoq6vD2NgYc+fO%0AZTueQqrDIqSGhgbi4uLQo0cPNGvWDPHx8TAyMkKDBg2QmZnJdjyFtG3bFlu2bIGjoyNat26NkJAQ%0ATJo0CS9evMCnT5/YjqcQT09PuLu7o1+/fhgyZAh69+7Ni/dxeRMmTEDLli1haWkJS0tL3uyQz87O%0AlulMJenYBgBt2rRBXl7ej4711f766y+4u7tLFXlMmjQJqqqqWLNmDWc755XH1+KI8iTHXF29epXp%0AGDZgwACkpKSgXbt2bMdTyNy5c7F06VIMHz5c7r0Gl4+nsLe3h729vcz1efPm8abIQFNTE5qamjLX%0AR40axUKab8P3AonY2Fjk5uZi586daNiwocx7ITY2lqVkiuvTpw/mzJmDLl26QENDQ6bryPz581lK%0AVjV8nx/7XHFxMW7duoXr168jPT1d6jhdLpsyZQpTDC7pHJmRkYGTJ09yegOUhKurKzZs2IBly5bh%0A/fv3AIB69eph6NChWLx4McvpKrZnzx7m54CAABaTfLsOHTpg9uzZsLOzYz7rsrKyEBAQwNvPCkLI%0At6Pjfsg3qQ7tTFeuXFnheebu7u4yFcJc9Ndff0FFRYXXFf7yKmaVlZXRpEkT3hTf6Ovr48aNGzKT%0Ay58+fUL//v0RFxfHUrLqTygU4sKFCzh69ChiY2PRtWtXDBs2DGvWrMHJkyd592V2+/btOH36NPr0%0A6SN3MoHLRYDx8fFwcHCAl5cXhg4diuLiYgwdOhQlJSVo164dbty4gQ0bNqBfv35sR/0iPhfalN+J%0AGh4ejmHDhrGc6OsIhUIYGBggMTFRpoAxPT0do0aNYtryc52JiQnCw8PRpEkTtqN8Fb7nry709fVR%0AWlqK0tJSqet82TkFAEuXLkVSUhIOHz6MRYsW4dOnTxg7dizu3r2LyMhIREVFsR2xUvv374evry+u%0AXr2KzZs349y5c8wipKT4nevCw8Ph5uaGuLg4HDx4ELt374ahoSEyMjKgo6OD3bt3sx2xUklJSZg/%0Afz5OnDiBa9euYe7cuahduzaKioowadIkLFmyhO2IlRIKhbh58yaio6MRFRWFjx8/YsCAAbCwsICJ%0AiYnMghgXvX79msl//fp1aGhoMAUrXD76ytDQENevX2fap3+uoKAAvXv35nzregl9fX3Ex8fL/M6U%0AlJSgW7duvDiG+fDhw7h16xYviyPKi4+Ph6GhIUpLS7FlyxYkJSVBU1MTTk5OFXbu4RJ5hWaSzUR8%0AuNfYsmWL3M03OTk5WLJkidRiH1d9+PABR48exePHj+Ue7cCXDRU+Pj6IiIjgbYFEZcV9I0aM+EFJ%0Avt6XNqUIBALeLHjzeX6svDt37uD48eM4c+YM6tSpgxEjRmD06NG8mq+8cOECQkNDkZmZieLiYujo%0A6MDa2pp3ndDevXuH4uJiqKmpye1MwlWSrkJ8lZWVhb/++gsXL15ESUkJAKBmzZowMTHBihUrON+B%0AnhDyfVCRCvkmgwYNwvbt26Grq4u+ffti+/btaN++PQoLC2FsbMyLyZDqcJ65lZUVcnNz8eHDB95W%0A+ANAXl4enj59CgD46aef0LRpU5YTVQ1fz7cEytrvP378GMbGxlBVVcXevXtx4MABFBYWwtraGosW%0ALeL0RHmvXr2gpqYGMzMzDBs2jPmSp6+vj/DwcF596QOA/v37V/icQCBAdHT0D0xTNVOnToWxsTHT%0AleD06dNYunQpoqKioKamhlOnTuHIkSP4+++/WU5aMb4X2ujr6yMkJAQ6OjowMjJCfHy8TJGHBFd3%0AbO/duxdr16794oRB165debEYDJQtakdHR8PS0lLuwouJiQlLyRTD9/zlJSUlIT09HUVFRTLPcX2C%0A8+bNm198XnJkApcVFxdj165dcHJyQn5+PubNm8cs4C1fvpzTBYDl8X0REgAyMzOZI01DQkKQlJTE%0AfPeRHA/HJxkZGXj48CE0NTWhp6fHdpyvcu/ePZw/fx6XLl1CXl4e7wrcP378iMuXL+P8+fO4evUq%0AWrRogRMnTrAdSy4bGxs4ODhU2GkxJCQE4eHhCAwM/LHBvpK1tTVmzpwpcxRCSEgI9u/fj9OnT7OU%0ATHF8L46oiEgk4s2mG0D+5qHy5HX54BJzc3Po6+vDy8uLuV8NDw+Hl5cXevToAT8/P5YTVm7GjBlI%0ATk6Gnp6e3OPgNmzYwEKqqqsuBRKEfXyeH8vJyUFYWBiOHz+OzMxMmJqaYsyYMejTpw+vPhv4js+b%0A0MobOHAg9u3bx7s57s+JxWK8fPkSYrEYampq9F4g5H8cFamQb1IddhIaGRkxZz+W74Tx9u1bWFlZ%0AcbqwQILvFf6pqalYuXIl7ty5wyykCgQCmJqaYsGCBfj5558BlN3E5OXlQV1dnc24FfLy8kJCQoLc%0A8y07dOgAb29vlhPKFxYWBjc3NzRo0AC1a9eGq6sr/P394eDgALFYjICAAAwaNAhz5sxhO2qFevfu%0ADVVVVZiZmcHa2pr3RSpfwvWJTgMDA8TGxjKtul1dXVFYWMhMCBYWFqJXr15ISEhgM+YX8b3QZs6c%0AOYiMjJSa2K8Ilyf88/Ly0K9fP+zatUvmOWVlZXTu3JmzRTaf+9LxB3xYeOF7fglvb28EBgaiSZMm%0AMpP+XJ/g/JLHjx8jNDQUCxYsYDsKIazJyMhAUVER2rdvz6sdkRLv3r3DhQsXcPHiRdy4cQPNmjXD%0AyZMn2Y5VJWKxGAkJCbhw4QJiY2ORk5ODGzdusB1LroiICKxZswbr1q1D9+7dpZ6LioqCq6sr1q5d%0AK3VcIpfFxsbC2dkZrVq1gpaWFkQiER4/fowXL14wnZK4ju/FEVu2bIFYLIazs7PU9fHjx2P48OEY%0AP348S8n+G7GxsQgNDYWvry/bUb7o3bt3cHFxgVgshqenJ3x8fBAXFwd3d3dYW1uzHU8hv/76K86e%0APcv53/nqrri4GH5+foiIiMCLFy8gEAigpaWFESNGwNHRkdNzMuWlpaXh3LlzzN/YVq1aYciQIdVm%0Ajozr82MdO3aEjo4ORo0ahREjRvBuM6ZEREQEdHV1maPrrl+/Dl9fX6bIw8XFhbP333zfhFYen7sK%0AZWdno2bNmsx7ID8/H4GBgSgoKED//v3Ro0cPlhMSQthSs/KXEFIxW1tbdO7cGfXr18fChQtRp04d%0AJCUlQVdXl1nc47rqcJ55RUUoHz584Pzk5pMnTzBp0iT06dMHixcvRuvWrSEWi5GRkYFDhw5h6tSp%0ACAoKYnZ6Dh06tNKdxGzh6/mWAQEBWL9+PSwtLXHkyBF4enriwIED6NSpE4CyooMZM2ZwukglJiYG%0Aly5dwtGjR7F9+3Z07tyZN5NQinr69ClCQ0MRFhbG6eI5sViMOnXqMI/j4+OlzgZXVlaGSCRiI5rC%0AkpKSsG3bNuZxTEwMevfuDTU1NQBluxe43GLTz88PDx8+xPv372Fvb4+9e/eyHemrNGvWDNHR0Wje%0AvDnbUb5ZSkoK2xG+Cd/zS5w4cQL79u2DsbEx21G+WUFBASIiIhAaGorbt2+ja9eubEeqsidPniA0%0ANBSFhYUYMmQIL7pf5Ofn49mzZ+jUqRNq166NU6dOITAwkOk8V/7zjquSk5Px5MkT9OzZE02aNMHO%0AnTsREBDAjMHNzU1mwpNLRCIRDhw4gMePH8PCwgJGRkZwcnJCbGwsBAIB2rZti507d/Lis+PFixeI%0AiopCVFQUEhIS0KZNG5iZmcHFxYUpeOe64uJixMbGIioqCpcuXYJQKMTAgQOxcOFCTv+ttbS0REpK%0ACmxtbdGmTRu0atUKQqEQGRkZePHiBVxcXHhToAKUdTQ7e/Yszpw5g2fPnkEgEKB79+4YOnQoc//K%0AVVevXkWvXr14vSB/7NgxHDhwAOvWrZN5bvbs2Zg/fz40NDTQp08fFtJ9vczMTBw7dgxhYWHIz8/n%0AxXuiYcOG2L17N7y9vWFmZgZDQ0OcPHmSF58JEq1atUKjRo3YjvGf4HOBxJ9//olbt27BwcEBrVq1%0AAlB25GxgYCBEIhF+//13lhNWLiIiAq6urujQoQN0dHQAAJGRkfD398fevXt5UcBYEb7MjwUEBFT4%0A31koFHK6Y7VESEgIVq9ejS1btgAAXr16hVmzZqFbt26wsLDAoUOH0KhRI9jZ2bGcVL7NmzfDyckJ%0AQ4cOBQCcP38eeXl5UpvQ9uzZw4sileDgYADAmTNnZJ4TCAScLVK5ffs2pk2bBk9PT1hZWaGkpAST%0AJk1CQUEB2rVrBycnJ2zatAmmpqZsRyWEsIA6qZD/eV86z3zixIlwd3dnO2KVxcXFITQ0FJGRkVBV%0AVUVMTAzbkSq0cOFCtGjRAn/88Yfc5728vPDy5UumY8/ChQtx7dq1H5yy6vh0vqWhoSFu3rwJJSUl%0AFBUVQV9fH8nJyVK7EfT09JCYmMhiSsXl5uYiLCwMoaGhePr0Kfr27Yvx48fzsp1mYWEhzpw5g9DQ%0AUCQkJKBTp04YNWoUp48hMzc3x5YtW/Dzzz8jJSUFI0aMwKlTp6CrqwugbMf/tGnTcOHCBZaTVkxf%0AXx+3b99m3rv9+/eHvb09bGxsAJQV4hgYGPDiSLtr167xpnWpPCkpKdi6dSuePHki90z2c+fOsZBK%0AMfLyVoSLHWH4nl8eExMTXLx4EbVq1WI7yle7ffs2QkNDERERgcLCQowbNw42NjZM1zmuSk9Px9y5%0Ac/HkyRMMHToUs2bNwqhRo5guPXfv3oWfnx+nJ6YuXrwIZ2dnlJaWok2bNnBzc4ObmxuzOz44OBh2%0AdnacnaAFyhZS3d3doaqqiho1amDBggXYuXMnZsyYAbFYjH379qF///6YO3cu21Er5OPjg7CwMPz2%0A22+Ij4+HlZUVsrKy4ObmBrFYjA0bNqBGjRpYu3Yt21Er1b59e/zyyy8wNzeHubk5c6/EJ/r6+qhd%0AuzYGDBgAc3Nz9OzZk9NFTp9LT0/H+fPnkZmZCYFAgNatW2Pw4MHMBonqYP78+Zw+HuTXX3+FhYUF%0AFi9ejCZNmrAd56uMHTsWtra2sLS0lPv8qVOnEBQUxIvjo4qLi3Hu3DmEhoYynZBcXFwwYcIEzhZO%0AVHS8dVBQEFJTU+Hu7s7MA3D1iMry990JCQk4ffo07O3t5f4t4st9t7wCicePH+PRo0e8KJAwNjZG%0AcHCwTEFNRkYGHB0dcf78eZaSKc7S0hKzZ8+W+dt07NgxHDlyhFnw5gs+zo9JZGVlYeHChZg6dSrM%0AzMwAAPv27cO5c+ewfv16ThdqDhs2DHPnzmWOXQoMDMSOHTsQExODGjVq4M6dO1i+fDlnN8lWh27P%0AfGdrawsjIyOmuC8iIgJLlizB+fPn0axZM5w4cQJHjx7lxX0SIeS/R0UqpMoqKiaQZ/369d8xyffB%0A1/PMs7OzcezYMYSGhuL58+fMwnzv3r05vTBvYmKCEydOVLjD6+XLlzAzM0OfPn0QGRkJFxcXTJ8+%0A/QenrFxaWhry8/NldgwGBARgwIABnP7C0bVrV9y9e7fCxxVd44MbN24wBVv169evcAKLa+7evYuj%0AR4/izJkzaNCgAfLy8rBr1y5O70iV8PPzw6VLlzBkyBAcP34cDRo0wOHDhwEAHz9+hKurK9TU1ODp%0A6cly0opVh0Ibiffv3yM4OBjp6ekoKiqSeZ7rn9MWFhbQ0NBAr169oKysLPP8pEmTWEilGEWOnJAc%0Ax8TF43L4nl+e3bt3QygUwtHRke0oVfLy5UscO3YMx44dQ05ODszMzGBlZYXff/+dN0fazZw5E3Xr%0A1sWwYcNw5MgR5OTkYMKECRgzZgyAsmPVAgICEBQUxHLSio0fPx7m5uYYN24c9uzZgyNHjsDX1xdG%0ARkYAyjqULFiwAGfPnmU5acUkLerNzc0REhKCNWvWIDAwEB07dgRQ9j1o+vTpnD76atCgQdi8eTPa%0At2+P27dvw8bGBtHR0WjZsiWAst2dVlZWuHr1KstJK5eens7LwpTyLl++zLvClPIiIyPRt29f3iz6%0AVkRy1HJycrLUYndubi5SU1M5e+wSUPY+8PT0REpKChYtWoSRI0eyHanKjIyMcOXKFZmjBCUKCwth%0AamrK6X+H5ORkHD16FKdPn0ajRo0wfPhwWFlZYfjw4Zy/1/jSsZTlcfme9fP77i8d2crVMXyO7wUS%0ARkZGuHr1qsznQ3FxMXr16sUcG89lenp6SEhIkOnWUVpaih49eiA+Pp6lZFXD5/kxCQcHB7Rs2RLz%0A5s1jCjJfvXqFrVu34t9//5V7xDFXdO3aFbdv32Z+j5ycnNCsWTOsWrUKQNk9yG+//cbZjY3VZRPa%0Ahw8fcPv2bdSsWRN6ev+PvTOPpyr94/jnZm3TYsJkaZupNC0UKqmEqewqE5P0Kym3VZlWaSGmTTUV%0A2qSmplKWEDJFKINKEiktUiGRFpTlct3fH173vlz34tLUOY+573+m+5zzx+eMe+55zvN8vt+PBs90%0AQwKjR4/GzZs30bVrVwDA+vXrUVlZiUOHDgFomCfp6ekR85skRoyYfxcyVxLEUArpCzhNWbBgAU6e%0APMn7PHDgQAwcOBCfPn3CjBkzcOnSJQrVtUxtbS1iY2MRHByM1NRUjB49GkwmE15eXnB1daX1QgKX%0AT58+tdiCWF5eHlVVVairq8ORI0doWfny9OlT2NjYYM6cOQIvSVlZWfD390dQUBBRLWY7CmPHjsXY%0AsWOxefNm2rr6GxMQEIDQ0FAUFRVh6tSp8PX1hY6ODkaPHk1MRefSpUtRVlaG4OBgDBgwAJs3b+Yd%0A8/b2xrNnz2gdlQM0LKitW7eOZ7TR0NDgbSJ9/vwZ3t7etPwtEsbq1avx+PFjjBkzhi+GiRSKi4sR%0AHh5O5Nzj9OnTVEv4IkjXL4z09HSkp6fjzJkz6Nu3r4CJNzAwkCJlLTN58mTo6elh2bJlMDQ0JPJe%0Avn//PmJiYiAnJwd1dXVMnjwZ5ubmvOPTpk2j/bPh+fPnsLOzg5SUFBYsWABfX19oamryjg8fPhzF%0AxcUUKmydV69eYerUqQAaqiK3bt3Kt7k3cOBAvHv3jip5IlFaWsrTPGrUKHTq1IlnUAGA3r1749On%0AT1TJaxNKSkrYvn07EhMTUVxcDBkZGSgqKuLnn38Gk8lsdsObTujq6uL06dNCr2HWrFm0LpYAADc3%0AN7DZbBgYGMDMzAwTJkwg0nCzfft2xMfHQ0tLCzExMTA1NcWjR48gLS3NF2FJRwYNGoQ///wTUVFR%0A2LVrFy5duoTt27ejf//+VEsTGTab3eL3hsFgoLa29hsqajvW1tYwMTHBsWPH+J5tJNARYik74rz7%0A9evXvI4RjbGwsMDvv/9OgaK2MWzYMPj6+mL58uW8Lox1dXU4fPgwBg8eTLE60ejbty/u37+P0aNH%0A841nZ2fTPgoO6BjrY1wyMjJw+PBhvo6evXv3xvr162nf+VZaWhr19fWQkJAAh8PBvXv34Orqyjte%0AX19P6/meoqIicnNzeUVoRUVFfGv3L168QK9evShU2DqPHz/GwoULUV5eDg6Hg++++w4BAQEYMGAA%0A1dJEgsPh8AwqQEMs/Pz583mfZWRkwGazKVAmRowYOkDe27cYytmxYwfVEv4VsrOzkZWVhTt37uDi%0AxYto2lTo1atXePHiBTXiRGTixIno27cvpk2bBg8PD163DhJe+Lj07t0bhYWFzXYaefXqFbp168Zr%0Aw0dHfH19YWVlhTVr1ggc27NnD7Zs2YJDhw7B09OTAnWtU1NTA319/WY/A22LffjWHDlyhGoJ/xq7%0Ad++GqakpTp8+TWy7a0lJST5jSmOYTCZcXV1pH7XREYw2XO7evYuYmBhiTXL6+vrIyMiAjo4O1VLa%0AjI6ODm7fvi2gvaSkBAoKChSpEh3S9Qtj2LBhvI4RJDF8+HCkpaVBTk4OvXr1woQJE6iW1GY+f/4M%0AOTk5AICCggKkpKT4NuAlJSVpv4FXU1PDe3517doV0tLSApuS9fX1VEgTmbq6Ot4isoyMDKSkpAQW%0AleneaLXx/2MJCQmB6mCS2LhxI549e4Z58+ZBTU0NHA4HL1++RHBwMPLz82nf7QwAPDw8EBcXBzMz%0AM0ydOhUcDgevXr3CgQMH8PjxY7i5uVEtsUWSk5ORmpqK2NhYuLm5gcViwcjICCYmJhg/fjytN10a%0Awy1cUVJSwrVr17B7925wOBx4e3vj8ePHAhuUdMTU1BT6+vrYuHEjzM3NBaJl6NwRc/Dgwbhx4wYv%0ACqEpERERtI/lMzU1RVxcHMg4ZqAAACAASURBVIqLi2FpaQljY2N0796dalntIigoCMOGDcNPP/0E%0AAEhISEBJSQlmz55NsbLmaTrfLi8vB5vN5m2cFhQUoGvXrrTfSG0M6QaJzZs3w8HBAefPn+cZIgoK%0ACiApKYmjR49SrE405s2bh8WLF8Pc3JxXdPP8+XNcvnyZiM6SHWF9jIucnBzy8vIEDE45OTm0L0Do%0A378/7ty5A11dXcTFxeHTp098RVuZmZl8hnG60RGK0Ly9vWFmZoZ169aBzWZjz5492L17N+2NyFwU%0AFBR4HSQfP36M169f85mzXr16hZ49e1KoUIwYMVQiNqmIaTeXLl1CZWWlQKv9lStXYubMmQKb3HSj%0AoqICCQkJvA4dTZGVlYWzszMFykRHRkYGVVVVqK6upv3CfnPo6+vj4MGD2LVrl9DjXl5etJ8s3r17%0AF8HBwc0eX7p0Ka0zUrktGkmlaRbw8+fPISEhAWVlZdTX1/My5keMGAEmk0mRStFwd3dHcHAwDA0N%0AYWBgAEtLSyI3I7mw2WyUlJSgurqaN1ZZWQkAtHb8dwSjDRclJSW+igXSWLduHezt7dGvXz8oKioK%0AbBbR/fdr0aJFAlFpP//8MzHxaaTrb8ry5cupltAuAgMDkZubi+DgYKxduxYSEhIwMzOjvSGiJVqL%0AkhIjpjk4HA5evHjBM9M0/cwdI4GUlBRERkYKGElNTExgampKkaq28ffff+PcuXMCsUW2traYM2cO%0A7U0qkpKS0NPTg56eHrZt24Z79+7h6tWr8PLyQllZGRGxUUCDiU5JSQlAg3mLxWJBWlqatzlJ53dR%0ALiwWCwEBAUhMTISVlRURxhouc+fOxZYtWyApKYlJkybxHYuKisLvv/9O66hToCECtLy8HOHh4Th3%0A7hw8PT2hr68PNptNzG8qAOzfvx8RERH4448/eGOdO3eGv78/CgsLsXr1agrViUZqaiqWL18ODw8P%0AXlROYmIi9u/fD19fX4wdO5ZihaJBukHihx9+QGxsLG7cuIGCggKwWCyoqalh0qRJxMRs2NraQkFB%0AASEhIUhPT+ddg7u7u0AMEx3pSOtjc+fOxYIFC2BqagoVFRXU19cjLy8P0dHRWLVqFdXyWmTu3LlY%0AuXIlxowZg7S0NFhaWvKMZpmZmdi8eTOtv08doQgtKysL+/fvR6dOndCpUycsX74cxsbGVMsSmenT%0Ap2PdunUwNzdHSEgIRo0axXsuVFVVYe/evcTe22LEiPlyxCYVMe3i+vXr2Lp1q9CH+IQJE+Di4oKT%0AJ09i1KhRFKgTjXHjxmHcuHFYsmQJMc7TpiQkJODGjRsICQmBmZkZ1NXVYWlpSbWsNrF06VL88ssv%0AsLGx4VURstls5Obm4uzZsygpKcGFCxeoltkiFRUVLXYpUFJSwocPH76horbxyy+/AGjIoR4+fDjF%0AatpOSEgI799Hjx5FTU0NlixZwjMRVFdX4+DBgwLVeHTExsYGNjY2ePz4MW8zkltdnpeXR0SEF5eI%0AiAhs376d13Kfm6vN/S8pWdqkGm24uLq6wsvLC46OjlBRURHYGKZ7jM5vv/2GqqoqSEpKoqKigmo5%0AbUbYoj5JC/2k6weAgwcPYuXKlQCAffv2tXiui4vLt5DULgYNGoT169fDxcUFcXFxCA4ORm1tLZYu%0AXQpra2tYWFjQurq2rq6O7/9/088AaN/il8ViwdbWttnPAGhvGq+pqeEzfzf9DNC7ex7QoM/Y2Jjv%0At2j69OkAwDfPIIFevXoJrZ7t0qULr/MQ3ZGVlUXfvn0FxpWVlYkx9HL59OkTCgsLUVJSgrKyMqIq%0AOgcPHgwfHx84OTlhwIABCAoKgp2dHYqKinjzVjpz8+ZNeHh4QFZWFgEBARgzZgzVktqEmZkZnj17%0ABicnJ6ioqKB///6or69Hbm4uSktLwWQy+SLu6IqcnBzs7e1hb2+PrKwsBAcHQ1paGrNnz4aFhQVm%0AzZqFIUOGUC2zRUJDQxEYGMjXqXfs2LE4deoUfv31VyJMKrt27cKmTZv4Nn3t7OzQs2dP7Ny5k9aR%0A5I0h3SBRVVUFCQkJGBkZUS3lizAwMGi2yxPd6UjrYw4ODlBTU0NoaChSUlLAYDCgqqqKXbt20f7v%0AY2lpCRkZGaSkpGDFihWYM2cO71hsbCxGjhxJ64LAjlCEVlVVhW7duvE+y8nJERNvCjQUC338+BHn%0Azp3DgAEDsGXLFt6x3bt34+HDhzh79iyFCsWIEUMlDA5pK81iaMG8efNgbGzcbEXOX3/9hZs3bxLT%0AArG0tBQvXrzg24TkQvcuHlzev3+PS5cuISQkBM+fP4eenh5sbW0xZcoU2rfBLi0txd69exEbG8vb%0AhOzatSuMjIywatUqWrcNBAAjIyP4+/s3m5v98OFDLF++HNevX/+2wtrImDFjkJqaSvvJeUvo6uoi%0AISFBYOO9pqYGU6ZMQXJyMkXK2geLxcK1a9cQHByM1NRUDBkyBLNmzYK9vT3V0lpl8uTJ+OWXX2Bs%0AbMwX6cCluYgvOtERjDZaWlqoqqpqtuMC3a9BQ0MDsbGx+O6776iW0i5GjRol0HVE2BhdIV0/ACxc%0AuBAnTpwAgBZ/OxkMBk6fPv2tZP0rFBUVISQkBKGhoXj79i2ysrKoltQsoj63zpw585WVtB8fHx+R%0AzqNzxx5RN7ZmzJjxlZW0n8LCQpHOo+s8o7EJKDExEZcvX4ajoyMGDRqETp06IS8vDydOnICZmRmm%0ATJlCoVLRCA0NRUZGBpydnXlVtR8/foSPjw+GDh0Ka2trihW2THFxMeLi4hAXF4fbt29DTU0N06ZN%0Ag7GxMX788Ueq5YlMVlYWXFxcEB4ejuTkZKxatQrS0tKoqamBnZ0dXF1dqZbYLCtWrMDNmzfBZDLh%0A6OgoEKNGEnl5eYiNjeV18uzfvz8MDQ2J2khtSnV1Na5cuYKgoCDcu3eP9u8OWlpauHHjhkCni7Ky%0AMujr6+PevXsUKRMdTU1NpKWlCazj1dbWQkdHh4hrIJkPHz5g3bp1+Oeff8BgMGBgYIAdO3bwbRCT%0AQHR0NK5du4ZOnTrB1NSU9kYIUSB5fUwM9TCZTGLj4jvCukxzFBUVQV5envYFdGLEiPl6iE0qYtrF%0A2LFjERcX1+wk/dOnT5g6dSoRG8InTpzAvn37hFZvkrIJ2RRu/ExMTAw6d+5MxN8BaNgAfv/+PTgc%0ADuTl5Ympgty1axdyc3Ph5+cnsKj2+fNn2NvbY+zYsVi/fj1FCkXj5MmTKCwshL29Pb7//nuBayEh%0Ak11PTw9+fn4YOXIk3/iDBw/g5ORETMtuYRQUFCA4OBjh4eGIj4+nWk6rjBkzBrdv36a9Sa4lOoLR%0A5vbt2y0eb5p/Tjfs7e3x+++/E7u4T/piAun6OxqZmZkCzzegYf6UnJwsbpH7FYmOjuZV/UZERMDC%0AwoJiRf9NnJyceEUQjQ1oJDF06FC+dxxhnV84HA4kJCSQnZ39reWJRNMijvLyctTW1kJOTg6dOnVC%0AWVkZpKSkoKCgIBDLSTeGDh2KgQMHYvr06Zg+fToGDx5MtaR/hdzcXOTk5EBZWRkaGhpUy2kRBwcH%0AbNu2DWpqalRLEdMKeXl5tO8kuXLlSnTq1AlMJpMvUsPX1xeysrI4ePAg1RJbxdLSEkuWLOF1CeMS%0AFBSEU6dOISoqiiJlokOyQcLNzQ35+flwdnYGm83GoUOH8MMPP/BV/tOdCxcuYNeuXTA1NQWbzUZM%0ATAy2bdvWoeav+fn5CAkJQVhYGBISEqiW0yr5+fnYs2cP7zdo9+7duHDhAvr164c9e/YIxCbSladP%0An+Lvv//mmcbV1NRgZmZGxHqNhYUFfv/9dyI7iA8fPhxHjx7l6yS5ZMkSHDlyhG+MjoXWbYkoJmHf%0AQYwYMf8+YpOKmHahqamJ9PT0Zk0EdXV10NbWJsLhP378eKxduxYmJiZCNyFJoKCgACoqKgLjFRUV%0AOH36NJYtW0aBqtZJSkoS+Vw6TrS4VFRUwNbWFpWVlbC2tsaAAQNQX1+Pp0+fIigoCPLy8jh//jzt%0AKy+0tbXBYrGabfNOgmHr0KFDOHnyJPT19aGiooK6ujq8efMGiYmJmDt3LhHtfYGG7N3mMlFJaWO/%0Abt06WFlZQVdXl2op7aYjGG1I5+LFizh//jymTJmC77//XuC7T/cKbdJNHqTr57JgwQKcPHmSb6yl%0A31m68tNPP+H777+HsbExTE1NMXToUKoliUReXp7I59J180tTUxNBQUFQU1ODtrY20tLSmo2+omsV%0AWGtxV42ha/TV+PHjMXPmTKipqWH79u3YsmVLs38HGxubb6xONFozjzaGrkbStkRN0LkrDwA8efKE%0AWGNKW6K56Pq71NFgs9k4ceIEwsLC8PbtW9y5cwefP3/G3r17sX79esjIyFAtsVVIv4b379/Dzc0N%0ACQkJvOcDg8GAkZERfv/9d9qvyQAN62QrVqxAv379+Iw2RUVF8Pf3h5aWFtUSW4R0g8SUKVNw7tw5%0AXkfngoICzJs3j/adkRtjbm6OjRs38tZi/vnnH+zduxehoaEUK/v3IWV9zMHBAaqqqnB3d0dqaipW%0ArFgBPz8/ZGRkIDU1lQjjdXR0NNatWwd1dXWesTQvLw/Pnj1DQEAA7X+bvL29ER0djZEjR6Jv374C%0AhZl0ff8BINJ7P10LrZsa9FuCjvrFiBHz9RGbVMS0ixkzZmDjxo3NLpxdu3YNhw4dQkRExDdW1nbG%0Ajh2L5ORkojchm9swontLU1E3V+g60WrM58+fcezYMcTGxiI/Px8MBgP9+vXD1KlTsXDhQqF583Qj%0AJSWlxePjx4//Rkq+jMTERMTGxuLNmzdgsVhQUFDApEmTiMgB52JkZISTJ08SUY3QHEePHsW5c+eg%0AqakJFRUVAUc8nV8AuZBstNm4caPQcVlZWQwZMgQzZ84kYsNi8uTJzR5jMBi0r5pSV1fHqFGj+Mbu%0A378vMBYYGPgtZYkM6fq5dBSzzYcPHxAXF4fY2FikpKSgb9++MDExgYmJCa2r77gLU629dtJ5vrdy%0A5UpcvXqVL/KtOeh6DaK2Qqdz9NXly5fh7++PT58+4fXr181GgjIYDMTFxX1jdf8eSUlJCAkJwf79%0A+6mW0m7y8vIQEhKCNWvWUC2lRSorK/HHH38gMTERJSUlkJaWhqKiIqZOnYpFixbRekO+oy36k26O%0AAAAvLy/cvn0bDg4O2Lx5MzIzM/Hx40c4OztjwIAB2LZtG9USW6UjXAPQEDtWUFCATp06QVlZGT16%0A9KBaUpsoLi7GlStXeGtLqqqqMDMz48Wq0RnSDRIjR45EZmYm3xhp7w2ampq4e/cubw2mrq4OOjo6%0ASE9Pp1iZ6IhaqMhgMHDz5s2vrObL0dLSQlJSEmRlZbF161ZwOBx4eHigtrYWenp6uHXrFtUSW8XE%0AxATLly/ndZfkEhoaisDAQFy8eJEiZaLR0aJ/SaG1vYbGkLLvIEaMmH8XsUlFTLv466+/cObMGfj6%0A+uKHH37gO5aRkYElS5Zg6dKlRORC7ty5E+rq6rC0tKRaSpsJCgpCcHAwsrKyhLZ/LykpAQCiHP9i%0A6MnatWuxZ88eqmX8Zzhy5AiioqIwadIkoQ5/ulYHN6YjvACSbLRpTltFRQUePXoEeXl5+Pv7o0+f%0APt9Y2X8LHx8fkc5bvnz5V1bSPkjXz0XYwrKwBWiS+Pz5M27cuIFr167hn3/+gZKSEsLDw6mWJRRu%0AO2hRoHOM2qNHj1BRUQEHBwcEBAQ0ex5du190NAwMDDrUO05BQQFCQ0MRFhaG0tJSGBkZtan7DR2o%0AqqpCdHQ0QkJCkJ6ejlGjRuHChQtUy2oRZ2dn5OTkwNbWlmcOf/nyJYKDgzFixAjs3r2bYoXN0xG6%0A8jSmI5gjdHV1ERQUBGVlZb65x9u3bzFjxow2dZKlio5wDdXV1YiPj8ebN2+wYMECAMCbN2+gpKRE%0AsTLROH78OBYtWkS1jHZDukGiI5jbO8I1dKSubUBDgWxSUhKkpKRgaGgINzc3TJkyBSwWC+PGjSPi%0A/tDQ0MDdu3cFinzr6uowbtw4pKWlUaSsZX777Tds2rQJvXv3plrKv8a7d+9QVFREZHSRMOrr62Fv%0Ab4+zZ89SLUWMGDEUINn6KWLECGJnZ4fMzExYWFhAW1ubL94kIyMDVlZWRBhUgIbJ1M6dO/HXX38J%0A3YTcu3cvRcpaZ+rUqejevTt+++03oS5zGRkZGBkZUaBMNERt/85gMNC/f/+vK6addJTIIqBhUnjx%0A4kU8ePCAr310SUkJHj58SKEy0amtrYWPjw+uXLmC169fAwBUVVUxY8YMLFq0iIg2oAB4FQhXrlwR%0AOMZgMIgwqZw5c4ZqCV9MUlIS1NTU8O7dO7x7947vGN2/Sy1tbNXU1GDjxo3Yu3cvdu7c+Q1VtY/E%0AxEReR5Xs7GxcvnwZ/fr1g42NDe0za7nmjeZi+VgsFq1/X+luPvkS6H4Pt0aXLl3Qp08fKCkpQVFR%0AEW/evKFaUrN0FDOcuro6AODYsWNEbPg2RVSzAIPBwOzZs7+ymi+nIxhUWCwW/v77b4SEhPAqaJ2d%0AnfHrr78SVfWfnp6OkJAQREdHo7q6GjY2NvDw8BAoZqEjycnJiIyMhKKiIt+4mZkZzMzMKFIlGsJ+%0Ah0pKSlBSUgIGgwElJSUiui5wiYqK4pkjtmzZAgDo2bMnvL29MWPGDCJMKrW1tUKNEJ07d8bnz58p%0AUNR2SL+G9PR0LFmyBHJycigqKsKCBQtQWFgIMzMz+Pn5EVGl/eeff2LWrFnEbqjW19fzvaNJSkqC%0AzWZTqKjt1NbWCnQAbDpGQldSkhFmPKmtreU94xQVFYnqiK6trQ13d3dISUmBxWLx1odPnTpFTIRr%0A3759cf/+fYwePZpvPDs7m9bzjeLiYhgbG2PdunWYNWsW1XK+iOLiYri6uuKff/6BpKQkHjx4gJKS%0AEixcuBB+fn6078b9+fNnHDlyRGDfobS0FJWVlRQqEyNGDJWITSpi2gWDwcDu3bthZWWFa9eu8VpQ%0A/vTTT3BxcYG2tjbVEkXm8+fP0NfXp1pGu+jRowemT58OALz/koSxsTHx7d8dHR1FOo/O18DFy8sL%0AV69exZgxY3Dt2jVMnz4djx49gqysLPz8/KiWJxI7duxAcnIy7O3teRmpz58/x19//YX6+nowmUyK%0AFYoGqRsvKSkpvIW/lgxcDAYDEyZM+Fay2k1HMNoIQ0ZGBmvWrMHcuXOpltIq+/fvR1RUFCZPnozi%0A4mLY29vDyMgI9+7dQ0FBAdauXUu1RJEwNTUVWrlWVVWFBQsW0DKWT9QuKkDHNrPQCRaLhaSkJMTG%0AxiIhIQFsNhtGRkZYu3YtrTddRo4cSXwkRVPjX2pqarPn0rXL1tGjR0U6j84mlbYYvulc7f/gwQME%0ABwcjKioKPXr0gJWVFdzd3WFlZQVTU1MiDCrv3r1DaGgoQkNDUVxcjGnTpsHX1xfLli3DwoULab9I%0AzqVnz57o0qWLwHjXrl0hJydHgaL28eLFC7i4uODRo0e8d2sGg4ERI0bA29ub915EZ0g3RwDATz/9%0AhICAAL4uGFVVVfD29iam2pn0a9ixYwdWrlwJOzs7XrdhZWVleHl5wdvbGyEhIRQrbB1HR0c4OzvD%0AxMQEffv2FdiIp3vxE+nU1NQIdKrmcDgCY3SdswINv6e//fZbq2N0LspsTHl5ObZu3YrY2FjU1dUB%0AaFjTMDMzw+bNm4mIg3N3d8eBAwfw4cMHHD58GFJSUigrK8OlS5fwxx9/UC1PJObNm4fFixfD3Nyc%0AFzX7/PlzXL58GU5OThSra56//voLYWFh8Pb2RlhYGDw8PDBgwACqZbULDw8P9O7dG/Hx8Zg2bRoA%0AoHfv3tDT04Onp6fI73tUsXXrVjx9+hR6enr4888/4eDggOzsbHTv3h2HDx+mWp4YMWIoQhz3I0ZM%0AB4DD4SAwMBDR0dEoLCwEg8GAmpoaZsyYAQsLC6rlNUtHaf/eUdDT00NQUBC+//57XgwCh8PB7t27%0AMWDAANpuWDRGV1cXFy5cEFgYz83NBZPJxLVr1yhS1nZKS0vx4sULVFdX843T2eDROD6jpWoQOpu2%0AOprRpjnq6+uhpaVF+7aykyZNwpkzZ9CvXz8cOXIEt27dwsmTJ1FaWgpra2skJCRQLbFFuLF8mZmZ%0AGDVqlMDxkpIScDgcxMfHU6CuZZp2bHry5AmkpaWhrKwMDoeD/Px8cDgcaGho4MSJExSpFI3hw4fj%0A6NGjfKbYJUuW4MiRI3xjdF/019TUhLS0NAwNDTF9+nTo6uoKxMHRkY4QSSFqh0hS4uxIpaO0fh86%0AdChMTExgb28PTU1N3rimpiYiIiKIMHgMHz4cenp6MDMzg6GhITp37gyAjGuor6/n/fv69euIiorC%0AokWLMGjQIDAYDOTl5SEgIADTpk2DgYEBhUpFZ+bMmRg0aBAcHR15z+nCwkIcP34cz58/b9O9QxXz%0A58/HhAkTsGjRIl4sRVVVFXbt2oXc3FwizOM5OTm8IpZ3797hxx9/RH5+Pnr37g0/Pz8MGTKEYoWt%0AQ/o1aGhoIC0tDZKSknzxJvX19RgzZgwtjeFNIfU9msuwYcNgbGzMN3blyhWBMboaJESdt9J1zgoA%0AGzduFOm8HTt2fGUl/w4uLi4oKSnBokWL0K9fPwANa3xHjhyBhoYGNm3aRLHC/w7x8fEIDg5GQUEB%0AWCwW1NTUYGlpCRMTE6qltcqnT5+wb98+XLp0CQ4ODnxzcID+awEAMGbMGNy4cQNdu3ble8ZVV1dj%0A8uTJvM6MdGXcuHG4cuUKevXqxbd+fPLkSVRWVmLZsmUUKxQjRgwV0H9VUwytqaurw+nTp5GYmIji%0A4mLIyMhAUVERP//8M2bNmkX7Nvxcbty4gStXrqCgoIBn8LCysoKWlhbV0kTiwIEDCA4OhqWlJczN%0AzQE0TNi9vLxQWVkJW1tbihUKRxTjSWVlJaZOnUrbasiOEFnEpaamBt9//z0AQEJCAiwWC9LS0mAy%0AmbCwsCDCpFJbWyvQrhsA1NTU8PHjRwoUtQ9/f3/s379faFtcOi9McV8wgIYFThJxcnLiXUdLnZLo%0A/HcQhezsbCLMfxUVFbyFqKSkJN7i5nfffYeysjIqpYkEybF8jaNB/Pz8MHHiRDCZTJ4pgsViwcfH%0Ah4jKtbq6OixcuFBgvPEYCff0gQMHiDGmNIbOi/iiIurmKB0NZ8K4c+dOi8fp2hVTVOOJi4sLrU0q%0ApqamiIuLQ3FxMSwtLWFsbIzu3btTLatNDB8+HGlpaZCTk0OvXr2IMu4OGzaMr7sTh8NBTEwM3zkc%0ADgfR0dHIysr61vLaRW5uLs6ePcszCwENG90eHh7Q1dWlUJnobNiwAY6Ojvjzzz/BYrFgYWHBZ44g%0AgaFDhyI2Nhbx8fHIz8+HrKws1NTUoKenR8yzm/Rr6NOnD4qKigSMcllZWejWrRtFqtoGqe/RXCws%0ALAQ66FlaWlKkpu10hHkrKeYTUbl58yb+/vtvvgis/v37Y/jw4bC1taWtSWXDhg28eOWmXWyaQlfT%0AFgCEhYXxff7555/5uraxWCyEhYXBysqKCnki061bN2zYsAFlZWXw9fXlO0bCWgDQ0F1OWL+BsrIy%0AImLVOBwOr1OhlJQUqqqq0LlzZ9jY2MDIyEhsUhEj5j8K/d8wxNAaDw8PxMXFwczMDFOnTgWHw8Gr%0AV69w4MABPH78GG5ublRLbJUzZ85g79690NfX5+UqPn/+HAsWLMC+ffvw888/U6ywdUJDQ3H8+HGo%0Aq6vzjZuammL9+vW0Nak0pri4GF5eXgK5hJ8/f4aCggKFylqmI0QWcfnhhx9w+PBhLFq0CP3790dI%0ASAh+/fVXvHnzhpgWy+rq6jh69CiWLl3Ka4vLZrNx9OhR/PDDDxSrE50TJ05g+/btMDExgaysLNVy%0A2gS31XtjoqOjiaisADqG0QYA3+9oY6qrq5GdnQ1PT08ing0qKipIS0tD586dcf/+fd7iTXZ2NhE5%0A7aTH8nE5c+YMEhMT+TYnpKWlsWzZMujr69N+MYHke/ngwYNYuXIlACAtLQ1paWnNnkvXmJnGGBgY%0AtBj9ExcX9w3VtJ8PHz7g6dOnfL+1xcXF8PT0JKJKu7nOMJKSkpCVlW3xe0YX2Gw2AgMDBd4dSkpK%0A8OTJEwqVtc7evXtRXl6O8PBwnDt3Dp6entDX1webzW71nYIuBAYGIjc3F8HBwVi7di0kJCRgZmbG%0A16WErpw8eZJqCf86gwcPxps3bwTa17979w6DBw+mSFXbIN0cwUVWVlagYwRpkHwN5ubmWLRoERYs%0AWID6+nrExsYiJycHZ8+exZw5c6iWJzJ1dXVIT0/n65SsqakpcnwilXA35Unn9evX8Pf3R25uLmpq%0AagSOBwYGUqCq7WRlZQm9BjrHOzZFQkKCz4TJRU5ODpWVlRQoEg0pKSnev6WlpSlU8mVs2LAB8vLy%0AvIgfYXNVBoNBe5NKSkoK3N3dISUlhXPnzvH2gEhi3LhxcHV1xerVqwE0RGHl5OTA29sb+vr61IoT%0AgeHDh8PDwwObNm3C4MGDcfToUSxcuBDp6elEmGzEiBHzdRDH/Yj5IsaOHYtz587xJipcnj9/jjlz%0A5rSY104XDA0N4eXlhXHjxvGN37x5E97e3ggPD6dImeiMHj0at2/fFli8YbPZ0NHRwd27dylSJjqL%0AFy8GABgZGcHDwwPbtm1DdnY2Hj16BF9fX8jLy1OsUDgdKbIoMzMTq1atQmRkJJKSkuDi4oIuXbrw%0AuvGQYDp7/PgxFi5ciNraWl73hVevXgEAjh49KjRug46MHTsWycnJAvnTJNC45WRLY3SGdKMN0LDQ%0A39wiZqdOnWBtbY2tW7fSvuPZ9evX4eLiAhaLBSaTiZUrV6KsrAympqZYtGgR/ve//1EtUSTy8/Ox%0AZ88eHDx4EACwe/duXLhwAf369cOePXsE5lF0Q09PDz4+PtDQ0OAbz8zMxJIlS/DPP/9QpKzjs3Dh%0AQl6cUmuRMyREITRdr/GmewAAIABJREFU0Gez2Xj16hUSEhLg6OiIX375hSJlonPt2jWsWbMGNTU1%0AfEZlOTk5WFlZwdXVlWKFrdPUyMhms/Hy5UucPHkS5ubmRLS73rZtG+Lj46GlpYWYmBiYmpri0aNH%0AkJaWxqZNm4haeM7KykJwcDCioqIgKSkJCwsLzJo1i/axGlxqa2sRFxeH4OBgJCcnY9CgQbC2toaF%0AhQV69epFtbx2kZKSgpCQEHh7e1MtRSQuXbqEkydPYsaMGejfvz/YbDby8/MRHh4Oa2trvo6eJNzf%0ApNLS/JvBYEBRURGTJ0/GmjVraNvVg/Rr4HA4OHXqFEJCQvDq1SvIyspCVVUVtra2sLa2JsLkkZOT%0AAycnJ7x9+5a3Dvbu3Tuoqqri1KlTvO63dKRpx4WWoPuGtq2tLaqqqqCnpyfUILF8+XIKVLUNLy8v%0AnDlzBr179xYofmIwGMSYw5cuXYoePXpg7dq1vEKV9+/fw9vbGyUlJfD396dYYfOIek/Q+X44deoU%0AIiMj8eHDB0yfPh3m5uYtxpLRjbdv38LLywsJCQlgMplwdHQkyvzamLKyMqxfv54Xe81gMMBgMGBi%0AYoLNmzejR48e1ApshRcvXsDNzQ0BAQHIyMgAk8lEVVUVGAwGVq1axdsbEiNGzH8LsUlFzBcxefJk%0AxMTECEzYa2pqYGRkhJs3b1KkTHQ0NTWRlpYmsBlMksHDxsYGM2bMEKiKDwoKwvnz5xEaGkqRMtHR%0A0dFBYmIiOnfuzLehHRkZibS0NGzbto1agV8A3SOLmuPZs2e8SBBSoq+Aht+f+Ph4FBYW8jJSJ0+e%0ATMtFtObYuXMn1NXViWqLy6VxrmhLY3SmIxhtmsvSlpKSQv/+/YnaNGKxWKipqeGLQkhLSyPqd8nB%0AwQGqqqpwd3dHamoqVqxYAT8/P2RkZCA1NZVnQqArvr6+OH78OCZNmgQVFRWw2WwUFRUhKSkJ//vf%0A/+Ds7Ey1xGZpy2Ycac/pjkRWVhYOHTqEY8eOUS2lVbgmORMTE2hpaSEjIwMPHjyAv78/nJ2daW86%0Aa4mKigpYW1vj77//plpKq+jp6SE4OBhKSkq8eQaHw4G3tzdUVFTw66+/Ui2xzVRXV+PKlSsICgrC%0AvXv3aN+FURhFRUUICQlBaGgo3r59S0xcDgC8efMGISEhuHTpEt68eQMDAwOeuZTuiLpZROfunqSb%0AIwAgKioKBw4cgLGxMUaMGAEGg4HMzExcvXoVTk5OYLPZOH/+PH788UfaxnF0hGsgHXt7e6irq2PV%0AqlXo0qULgIaNSW9vb5SWluLw4cMUK2yepvPu8vJy1NbWQk5ODhwOB+Xl5ZCVlYWioiLt5xqamppI%0ATEzkRVOQiI6ODg4cOIDx48dTLeWLKC4uxpIlS/Do0SPe36O8vByDBg2Cn58f1NTUKFbYPEOHDhWp%0AC8np06e/tbQ28+rVK1y+fBlRUVGQkJCAubk5zMzM0LdvX6qltciYMWOgoaGBrVu30vq70hbev3+P%0A/Px8yMjIQEVFhbbzotb4+PEjnj17BmVlZVobMMWIEfN1EZtUxHwRoaGhyMjIgLOzM8/h//HjR/j4%0A+GDo0KGwtramWGHrWFpawtnZGQYGBnzjiYmJ8Pb2xuXLlylSJjppaWlwdHSEsrIyb+L7/Plz5Ofn%0A49ChQ5g0aRLFCltHV1cX8fHxkJGRgY6ODq5evYqePXuCxWJhwoQJuHPnDtUSW6W1yCK6v4Rzefjw%0AIV6/fg0jIyMADRvEJLemJBFPT09ERUVBRUUFKioqAt0u6JxX2xEMHh3BaMOluWzgqqoqBAYGYsGC%0ABRSoah8VFRWIiYlBTU0NpkyZQvvuVI3R0tJCUlISZGVlsXXrVnA4HHh4eKC2thZ6enq4desW1RJb%0AJSkpCbGxsXjz5g1qa2uhoKCAiRMn0r7D0KVLl0Q+d8aMGV9RydfF3NyciDlrc7DZbGhpaRERlaOp%0AqcnT2fj59uzZM7i6uuLixYtUyvsiiouLMX36dCL+Dtra2rz3A01NTdy6dQvS0tIoKyuDubk5bty4%0AQbHCLyMvL08guoUkOBwOkpOTMWHCBKqltEhtbS2uXbuGkJAQpKSkgMPhYNmyZZgzZw4RsYIdiY5g%0AjrC3t8fatWsxcuRIvvHMzEz4+Pjg2LFjKCkpwcyZM2lrjCX9Gm7fvo2YmBgUFBSgU6dOGDRoEMzM%0AzASiselM42daYyorK2FgYEBEx2qgoWguOzsbzs7OvAKJkpIS/PHHH9DU1KR997wZM2bg+PHj+O67%0A76iW0m709PQQHx/PFztDMjk5OSgoKACLxYKqqipGjBhBtaRWIb0LSXM8fPgQkZGRuHr1KhQVFWFh%0AYQEbGxuqZQklIiICFhYWVMtoN3l5eSKfS/d3B2NjY1y5ckVgvLy8HNOmTUNKSgoFqsSIEUM1ZPa2%0AEkMpwpzxQUFBkJOTQ6dOnVBWVgYpKSkoKCgQYVJZsWIFVq5cCV1dXT6Dxz///ANPT0+K1YmGlpYW%0A4uLiEBkZyZuwz5gxA8bGxigpKaFankhoaWlh+fLlOHjwIEaMGIGdO3di7ty5yMjIgIyMDNXyRGLz%0A5s0AACaTKTSyiO48f/4cK1euxMuXL8HhcPDgwQMUFhbCxsYG/v7+RLxIpaSkYM+ePXjx4oVAK3sA%0AePDgAQWq2s7nz5+JyBPtqAir4iShNXRj6uvrUVdXh61bt8LU1FSgYufly5fYv38/bU0qpaWl2LZt%0AG/Ly8mBubs7rGMblwIEDOHHihMACOl2RkJDgdWxLSkrixadxOBzU1tZSKU1k9PT0iIwIENV44uLi%0AQrRJ5eXLl1RLEAlhG1rV1dWIjY2FgoICBYraznfffYfc3FwMGjQIvXr1Qk5ODoYOHQoVFRU8ffqU%0Aanki8dtvvwmMVVVV4f79+9DW1qZAUdsZPHgwfHx84OTkhAEDBiAoKAh2dnYoKipCZWUl1fJE4vXr%0A1wgICMDLly9RU1MjcJyEqtqKigpcvHgRubm5Qq+BriaVnJwcBAcH4/Lly+jatSssLCzg6uoKa2tr%0AWFpaEmlQqa6uRnx8PIqLizF//nwADd1hlJSUqBUmIoGBgfD29uab2xkaGsLQ0JBnjpg4cSJmzpxJ%0AocqWycrKEhrTNXjwYJ6pTk5ODtXV1d9amsiQfA1btmxBaGgodHV1MWDAALDZbNy7dw8BAQFYuHAh%0A1qxZQ7VEkejZsyfevXsnUFVeUVFBVPGQj48P/v77b76YGQUFBbi6usLExIT2JpW1a9fCzc0Nc+bM%0AgbKyskDhEN03gwFg/vz5CAgIgJOTE9VSvpi6ujqUl5ejoqICDAYDLBYLHA6H9us08+fPx/z583ld%0ASFxcXIjqQtIcw4YNQ7du3dCzZ09cuHABJ0+epK1JhWSDCtBg7GgcMcul8Xefey/QtVteamoqUlNT%0AkZ+fjwMHDggcz8/PF/oeIUaMmP8GYpOKmDYjbFGTZIyMjBAcHIzQ0FC8fPmSFw/y119/QUNDg2p5%0AIiMvL4///e9/AuPGxsZEdDDYtm0bvL29ISkpiQ0bNsDJyQlhYWHo0qUL3N3dqZYnEhkZGbzIIi8v%0AL1hbW8Pa2hqRkZE4dOgQ7SOLtm/fjokTJyIkJIS3QaGsrIwFCxbwsmzpzqZNmzBu3Dg4OTkRY25q%0AzOvXr9G3b1/aVgeKSm1trcALVNMxkhbYSOT06dPYtWsXADRr5KDzM27nzp0oKyuDjY0NIiIicOfO%0AHcyaNQsrVqwAAPj7+2P//v04efIkxUpFQ1tbG+7u7pCSkgKLxeKZPU6dOkWEAfD169fw9/dvdhMy%0AMDCQAlVth81mIzAwUKDjWUlJCZ48eUKhsi+H7gu0XBwdHQXGpKWl0a9fP9rPk7jY2dlh5syZ+Oef%0AfzBt2jQwmUwYGhoiJydH6MYeHRH2DO7WrRscHR2JKDIAgA0bNsDFxQUODg5YunQpVq1ahb1796Km%0ApgZz5syhWp5ILF++HPX19dDR0SFy3goAq1evxuPHjzFmzBiBCGA6Y2VlBWNjY/j6+hIVH9gc6enp%0AWLJkCeTk5FBUVIT58+ejsLAQZmZm8PPzIyLqgWRzBJeBAwfC1dUVixcvhrKyMiQlJVFYWAh/f38o%0AKSmBzWZj8+bN0NTUpFpqs5B6DZcvX8b169dx6dIl/Pjjj3zHkpOTsWbNGgwZMgTm5uYUKRQdQ0ND%0ALF26FE5OThg4cCCAhoIirlGLFKqrq1FUVCRg5nj37h0Rm5EODg4AgISEBIFjdN4Mbkx6ejrS09Nx%0A5swZ9O3bV8BoQ8o7XE5ODpycnPD27VteF/d3795BVVUVp06dIiImRE1NDcuWLcOyZct4XUjmzZtH%0A+y4kTXn//j2io6MRHh6OgoICGBsbY9++fRg1ahTV0joscXFxVEv4Yrp164YPHz6AzWYL7SIsKysL%0ADw8PCpSJESOGDojjfsT854mOjqZ9q/ovgdSICg6Hg9LSUvTu3ZtXfU53SI8satxWtnH7+rq6Oowb%0ANw5paWkUK2wdbW1tpKSkQFKSTA+muro6dHV1MXv2bBgaGhJ5HcLy5IVVuNB5UWfUqFFIS0vjM9Vo%0Aa2sLjNHdaPP+/XtMmjQJAQEBAsdkZWWhrq5O29a/XMOcgoICXr16hWnTpuH27dvo3r07AKCmpgYT%0AJ07E7du3KVYqGu/evcOBAwdQXl4OR0dHDB8+HGVlZbC1tcUff/xB+41tW1tbVFVVQU9PT+gm5PLl%0AyylQ1Xa2bduG+Ph4aGlpISYmBqampnj06BGkpaWxadMmjB49mmqJ7Ya0WDXSSUtLg5aWFurq6uDj%0A44OsrCwoKyuDyWTSuiJy2rRpAvGTTk5OOHr0KEWK/j2eP3+OR48eQUVFhZiFck1NTSQlJaFr165U%0AS2k3mpqaiImJgaKiItVS2oSzszMSEhIwatQoWFpaYvr06ejatSs0NTUREREBVVVVqiW2iV9++QVW%0AVlaws7Pje/+Pjo7GiRMnEBISQrHC1pk5cyYGDBgg1ByRkZGByMhIbNiwAR8/fsTx48epliuU/Px8%0ALFu2DE+ePOG9+3A4HKioqODgwYMYNmwY5s+fD09PT6ioqFCsVjikXsP8+fMxe/bsZtf2rly5glOn%0ATuHChQvfWFnbYbFY2LdvH0JCQlBRUQEA6Nq1K8zMzLBhwwZiDIHbt2/H33//DXNzc6ioqIDNZqOo%0AqAhRUVHQ19en/YZkYWFhi8dJiJ718fFp8Tgp73D29vZQV1fHqlWr0KVLFwBAWVkZvL29UVpaisOH%0AD1OssO28evUKMTExuHDhAqSkpBATE0O1pGapqqpCbGwsIiIikJaWhokTJ8LCwgKTJ0+m7XrSf43K%0AykpMnTqVljF8jdm2bRsxhSlixIj5dohNKmK+iHnz5rV4nIQWxWPHjkV8fDxvotvRIGXTQktLC3fu%0A3CGmElgYK1euRFVVFQ4ePIjly5ejT58+vMiiI0eO0H6yqK+vj5CQEMjLy/N9b/Ly8mBrayvU7Uw3%0APD09oaGhATMzM6qltIu0tDSEh4fjypUrkJKSgqWlJaytrfHDDz9QLU1kRDUN6OjofGUl7acjGG24%0AvHv3jldtRBIaGhrIyMjgfR4xYgSysrL4ziHl+dYR0NTURGJiIuTk5KiW8kXo6ekhODgYSkpKvE08%0ADocDb29vqKio4Ndff6VaolCExdc1RVtbm9b3g6+vL5YtW8Y31tGN4nREmHmdtN9SAwMDkd4XSKg6%0AdHR0xJo1a4joqNUcxsbGCAoKQrdu3aiW0mY+fPiA8PBwhISEID8/H1OmTOFF6KqpqVEtr01oaGgg%0ALS0NkpKSfPd0fX09xowZg3v37lGssHVINUcIo7i4GG/fvkV9fT3k5eWhrKyM9+/fExUjRdo1jB07%0AFpGRkejTp4/Q4ywWC2PHjiXiXmhMeXk5WCwW5OXliVsrY7PZCA4ORmxsLN68eQMWiwUFBQVMmjQJ%0A8+fPJ2Jzu/F3/tOnT0hJSYGqqirRz20SaVxQ15jKykoYGBggNTWVImVtQ1gXEktLS9qbqzU1NdG1%0Aa1dMmjQJBgYG6NGjh9DzSIkMJZni4mJ4eXkJdIb9/PkzFBQUBIoR6Ehubi6uXr2KwsJCMBgMqKmp%0AwcTEhAjjnxgxYr4O5JVoi6EVTSdSbDYb+fn5yMjIwNy5cylS1TZWrVoFNzc3WFlZoW/fvgJdO0jI%0AGe0ITJw4ERcvXiSmxaEwSI8s0tfXx6pVq7B06VJwOBw8efIEOTk58PX1JWYTyd7eHvPnz4evry8U%0AFRUF2pkK6yhBJ7S0tKClpQU3NzdcvXoVYWFhsLCwwMiRI2FtbQ0TExPaG+q45pOwsDBYWVkJHK+q%0AqkJgYCCtTSokGCxFpbi4GG5ubnj58qXQtsp03cRr6qFuei93JEjYIO7fv79IRgm6U1NTAyUlJQCA%0AhIQEWCwWpKWlsXjxYpibm9PWpDJy5EjiNiaacuzYMQGTysaNG4mZXwCtV6NyoXNVqrDvEWk1K4sX%0AL+b9m8PhwMvLC25ubhQqaj9eXl5YtGgRRo4cCUVFRYG/D52/S1xcXV3h5eUFR0dHqKioCFwDnbvO%0A9erVC/Pnz8f8+fORkZGB4OBgSEpK4tdff4WFhQWsra0xaNAgqmWKRJ8+fVBUVCTQASYrK4sYA5Gq%0AqioiIiKaNUcADTGJJNCnTx/06tWL9zk/Px+zZs0ipgMgQN41VFVVNWtQARp+i+rr67+hovZRUFCA%0AmzdvQkJCApMnTyauS1VjJCQkYGNjQ+waX0REBLZt24b09HRUVVVh1qxZABo6eKxdu5b3me5ERUUh%0APDwcJSUlCAsLA4vFwpkzZ+Dg4EDM+0XPnj3x7t07gVifiooKWs8zAOFdSJycnIjqQsJ9FqSmpjZr%0ACGIwGLRdW+pIbN68GQDAZDLh4eGBbdu2ITs7G48ePYKvry/F6lonJiYGa9asweDBg3mG8MuXL8PH%0AxwcnT54kurOtGDFi2o+4k4qYr0JSUhIiIiKwe/duqqW0ijAHPIPB4FXN07lSXpRWpdu3b8eDBw++%0AgZovg8lk4v79+5CQkICSkpJAzAkpWamNIS2yqLq6Gjt37kR4eDiqqqoAAN27d4eNjQ1WrFgBGRkZ%0AihW2joWFBTgcDnR0dIS+rK5fv54CVV9GcXExwsPDERkZicLCQpiYmGD79u1Uy2qW+vp61NXVCY3H%0AARra8c+ePZuIGLLWjDYLFiygQFXbmD59OlRVVaGnpyf0Hra1taVAVesMHz4c7u7uvO/Ptm3b+D5z%0Ax0h4vrUGCbF8ycnJOH36NObMmQNlZWUB0xAphl47OzuMHz8eTk5OsLGxwaxZs2BnZ4ecnBzMnTuX%0AtrF2HaFDlbDvOQnf/cY03WTJysrCiBEj+MYYDAat56zCTHEkGOVagmT9TCYTycnJGDhwoMAzmu7f%0AJS5aWlqoqqpqdvOXzu/SwqisrERUVBSCg4ORmZlJjP6DBw8iOjoaCxYsgKenJ/bv34+cnBycPXsW%0Ac+bMwYoVK6iWKDLcdwkuxcXFtDZHNObp06dYv349njx5AjabzXds5MiRRETNkHoNojwL6P68uHPn%0ADhYvXgwFBQWw2Wx8+PABp06dEphrkATJBgljY2O4ublhwoQJCAwMxNmzZxEWFoZnz57BxcUFUVFR%0AVEtsFT8/P1y4cAE2NjY4cuQIMjMzUVpaigULFsDQ0BCrVq2iWqJIeHp64u7du3BycsLAgQMBNKwr%0AHTt2DOrq6vDy8qJYYfOIu5CI+TfR0dFBYmIiOnfuzPdMi4yMRFpaGu2jdExNTcFkMmFubs43HhQU%0AhJCQECLefcSIEfPvIzapiPkq1NfXQ0tLC+np6VRLaRWSc0YNDAxEOu/69etfWcmX0xGyUkmNLPrt%0At9+wadMmXhtTNpuN0tJSyMjIoGfPnhSraxuamppISkpC165dqZbyr8JisXD9+nUEBATgwYMHePjw%0AIdWSmuXUqVPYtWtXi+doaGjg/Pnz30hR2+lIRpvRo0cjNTWV9hVGTZk0aZJIv6WJiYnfQE37+e23%0A31o9JyYmBtnZ2d9ATfsh2dDbmKysLLi4uCA8PBzJyclYtWoVpKWlUVNTAzs7O7i6ulItsUVIjsfp%0AiOYI0kw2QMf8O5Csf9SoUbh8+TJx0TKNac04QGfzXHN8+vQJ3bp1Q25uLjGdVDgcDk6dOoWQkBC8%0AevUKsrKyUFVVha2tLaytrYl4PyXVHNGYuXPnYsCAAZg2bRqYTCaOHz+O7OxsJCcnY//+/c1uTtIJ%0AUq9BXV291ciMzMxMWr9Hz507F4aGhrxCiBMnTuDmzZvEdBBqCukGCU1NTV481NKlSzFixAgsWbJE%0A4BidmTx5Mvz9/fHjjz/yzZfy8/Mxb948xMfHU6xQNFgsFvbv34/g4GBUVFQAALp27QozMzNs2LAB%0AnTt3plhh84iybi/uQiJGVHR1dREfHw8ZGRno6Ojg6tWr6NmzJ1gsFiZMmIA7d+5QLbFFRo0ahfT0%0AdIFC3rq6OowbN462RUNixIj5uojjfsR8EXl5eQJj1dXVuHr1KuTk5ChQJDq3b9+Gjo4OnwmlpKQE%0ACgoKFKpqGySYT0SFBBNKa5AaWVRcXAxjY2OsW7cOs2bNgoSEBLFtZXV1dfHy5UsMGzaMain/Cvfu%0A3cOlS5dw5coVdO/eHTNmzMD+/fupltUi8+fPh4WFBSZNmiQ0XklWVhbq6uoUKBOd06dP84w2I0eO%0AFHqOhobGt5TUbgwMDHD37l2MHz+eailt4saNG1RL+FdITU1F//79id6ABFqOhXr9+vU3VPJljBgx%0AAteuXQMAGBkZITw8HDk5OVBWVibinnZ3d4e+vj7tY9/+K5Cw6dsUNpuNixcv8pkvhY2RNpcllR9+%0A+IF4Y3VjE8qHDx/44kFI4NGjR9i6dSsuXrwIAHBxcUF0dDTk5eVx+PBhitWJDnfjl4Quf83h7u6O%0An376CS4uLkLNESSQk5ODU6dOQVJSEp06dcL48eMxfvx4DBkyBFu2bMGBAweoltgqpF5D00hBYejp%0A6X0DJe3n8ePHOHHiBO/zr7/+imPHjlGo6Mu4cOECzyBx9OhRAMB3330HPz8/zJs3j/YmlV69eqG4%0AuBjS0tJISUmBs7MzgIb1M1lZWYrViUZFRQV+/PFHgXEFBQVejBrd4UZgDRgwAJGRkejcuTNYLBbk%0A5eWJmIt3pHV7MdSjpaWF5cuX4+DBgxgxYgR27NgBe3t7ZGRkENH9vG/fvsjKyhJYe3n48CHk5eUp%0AUiVGjBiqEZtUxHwRxsbGvEraxnTv3p32LcYWLVokUHX3888/E1uJ1xEguRUo0BAB8scff+DQoUNE%0ARRb99ddfCAsLg7e3N8LCwuDh4UFMdENTRo0ahRUrVkBLSwtKSkoCkRTchQU6U1xcjLCwMFy6dAmF%0AhYWYMmUK9u7di4kTJxJxHwBA7969kZiYSOxLRkcw2nBZs2YN5s6dC1VVVSgqKgp8h3bs2EGRsuZp%0AS15803ucbuzcuRO///47jh49im7dugk9Jzo6+hurEp1Pnz5h165duHPnDhQVFbFkyRKMGzeO7xwT%0AExNi506DBg0ipkoeAFatWgU3NzdYWVmhb9++AhVIdH9219bWCrwzNB0jresTaSgoKODIkSMtjjEY%0ADLFJ5RuxcOFCrF69Gubm5lBUVBR4ptF9QxUAPn/+jF27diEiIgJ1dXV48OABPn78iPXr12PHjh28%0ATo10Zfv27Zg0aRKABkPmrVu3cO3aNaSnp2PXrl04e/YsxQpFY+rUqbh79y7t50UtQao5ojGysrKo%0AqqpC9+7d0aVLF14R1Pjx42m/Ic+F1GvoCEVPLBaLb5OxS5cuqK6uplDRl0G6QYLbiUpCQgJjx47F%0AkCFD8OnTJ6xevRrTp0+nWp5IDB48GBEREbCwsOAbDwgIIOIdqGkE1q5du4iPwBIj5ktwd3fHnj17%0AICkpiQ0bNsDJyQkRERHo3Lkz7ffhgIaOYYsXL4aFhQXvN+j58+eIiIjAwoULKVYnRowYqhCbVMR8%0AEcIqa2VkZNC7d2/aL5AIS7oSp19RR9NWoABQXl6OsLAwVFRU0HpBhMvw4cMxfPhwqmW0CysrKxgZ%0AGWHfvn2YOXMmHBwcoKmpyXcOCQvlCQkJUFRURH5+PvLz8/mOkWDwcHBwwK1bt9CvXz/Mnj0bVlZW%0AtF/cb47i4mK4ubnh5cuXqKmpEThO93ampBttuKxevRo1NTXo0qULWCwW1XJEYtiwYSLfr3SPmZk4%0AcSJmzZqFsLAwzJ07V+g5dJ57eHl54enTp7C3t8fr16/BZDKxdu1a2NnZ8c6hs/6mDB06tMXvFt2/%0AT+7u7gCEG5voHrtUU1Mj0JmKw+EIjNH5GjoCHaGas2nkh7BOMAAZ3WBcXFwACI/Mofs9zcXDwwMl%0AJSXw9/eHg4MDAEBKSgrdunWDp6cn9u3bR7HClnn8+DH+/PNPAEBsbCxMTEygqqoKFRUVeHp6UqxO%0AdGxtbXHo0CE4OjoS252HVHNEY/T19TF37lycP38e2tra2LhxI2bPno379+8T02WIxGtoLTq6MR3B%0AzEIKpBskFi9eDG1tbZSXl/O6ksrKykJfX5+YrlXOzs5YtmwZzp07h9raWixZsgRPnjxBWVkZ/Pz8%0AqJbXKgcOHMDKlSv5IrD27t1LbASWGDFfQmFhIaSlpfH7778DAHr06AFjY2N8/PgRJiYmmDBhAsUK%0Am6eoqAjff/897OzsoKCggJCQEKSmpoLFYkFVVRWbNm0SeFaIESPmvwODQ9LKshjawWKx+Coeb9y4%0AgaqqKujo6ND2BZZLR8xkJ5mOkpVKOiwWCxs3bkRUVBTfOCkL5aTj6uoKa2trjB49mmopX8z06dOh%0AqqoKPT09oW0nbW1tKVDVNh4+fIhDhw4Ra7QBGmKJrl+/TpTZKSUlReRzSYsxIg09PT2EhITwIuCy%0AsrLg6OjIt4hA0tzp5s2bfJ/r6+vx8uVLREZGwtHREVOnTqVImWgUFha2eLxxhCXdELYJL4zG0SF0%0Ao6nRT1tbG2nE+NGGAAAgAElEQVRpaQLmCHE3mK+LgYFBq+cwGAwintEdgbFjx+LKlSvo3bs33/Og%0AvLwc06ZNa9MznQrGjx+P+Ph4SElJQV9fH7t378b48eNRWVkJPT09pKenUy1RJMzNzVFSUoJPnz5B%0ATk5OoNNWUlISRcpEx83NDVlZWTh//jzWr1+PyspKnjni6tWriI2NpVpiq7BYLBw/fhxMJhOlpaVY%0AvXo1srKyoKKigs2bN0NXV5dqia1C4jU0NSU+efIE0tLSUFZWBofDQX5+PjgcDjQ0NPjidOjG8OHD%0AsWXLFr55xfbt2wXGSDBhAg3vdMuWLcPgwYORmZmJyZMn8xkk6DznA5pf79bW1ibq3frNmzeIjIxE%0Afn4+ZGVloaamBlNTU/Ts2ZNqaa2ira2NpKQk3npSZWUlpkyZglu3blGsTIyYb0taWhocHR3h6ekJ%0AMzMzsFgsmJubo7a2FoMHD8atW7ewb98+TJkyhWqpQiFpzUiMGDHfHnEnFTHtoqioCIsWLcLSpUth%0AYmICAGAymUhISEC3bt3QqVMnnD17VmhrRzFihEF6K1AuJEcWpaSkwN3dHVJSUjh37hyxRomSkhJE%0AR0fjzZs32LBhAwAgOzsbP/30E8XKWofriAcaDBCGhoYAGjaGw8PD0a9fP9jZ2dG+UxXQ8HeIiIgg%0AerPOxcUFqqqqsLGxISLfVRgjR47Ep0+fiFpIE8V4Ul9fD3t7e7FJ5StTW1uLHj168D6PGDECfn5+%0AcHJyQp8+fTB+/HiiOqlMnDhR6PjkyZOxYcMGWptUsrKyICUlhaFDhwIApk2bhrq6OgANZrS9e/dS%0AKa9VuBsRYWFhsLKyEjheVVWFwMBAWm9YjBw5km8uJ6wTDCDuBvO16QjdYBpTV1eH9PR0FBYWgsFg%0AQE1NDZqamrR/b+DCYDCExtmx2WyhBl+6MXHiRKxatQqSkpLo0qULxo0bh9raWhw4cECgqySd4Xax%0AIZktW7bg+PHjkJGRgZubG1avXo01a9ZARUUFHh4eVMsTibKyMixbtgwAoKioiHPnzlGsqO2QeA2N%0AO2z5+flh4sSJYDKZvPhlFosFHx8f2r/PdbRIvvHjxyM6OhpRUVEYMmQIZGVloaenR3uDREdb71ZS%0AUoKjoyM+fPhA+2LSpnS0CCwxYtrLoUOHwGQyYWZmBgC4du0aSkpKEBsbC3l5eURGRuLEiRO0NamQ%0AtGYkRoyYb4/YpCKmXXh7e2PgwIG8KorU1FTcuHED58+fh6amJvbt24eDBw/i0KFDFCsVQwqktwIF%0AyI0sevv2Lby8vJCQkAAmkwlHR0fegg5pxMfHw9nZGaNGjUJGRgY2bNiA169fw97eHl5eXvh/e3cf%0AV/P9/w/8cZS0soTJxCkMmy05JRNdjKILKZqLhTBlUmKK4bNCpDVGLpLKkGkZkQghsWylzHF1aq4m%0AV11IqxFJHZ3O749+3l/HSaVN7/f79Lzfbrt9dl7v88fj/VkXp9f7+Xo+HR0d2Y7YKGvWrEFKSgps%0AbW1RVFSEadOmwd7eHsnJySgsLMSiRYvYjtggGxsbnD9/ntdFBKpQaDNy5Ej4+vpi2LBheP/995UK%0AnLi+yfn06VNERUUhJydHoYtBSUkJKioqWEzWMgwcOBDBwcGYP38+U+g0YMAArF69GvPmzcOCBQt4%0A8yC1Pu+//z6uXbvGdozXunr1KqZMmQJ/f3+mSKWwsBArVqyATCbDunXrkJyczGykc1FNTQ2qq6ux%0AbNkyODk5KW1U3b17F+vWreN0+/SdO3eyHYGomGvXrsHLywt///03M16wtLQUQqEQO3bsQJcuXVhO%0A2DATExOsXr0aCxYsYNYKCgoQEhLC6aKzF5YvX45t27ahvLwcixYtgkAggFQqxfXr1xWKx7nO1dWV%0A7Qj/Gh+LI15lZ2eH8+fP8+JAwevw/R5iY2Nx+vRphf0MDQ0NzJ49G0OHDmW+xrhI1YowAaBTp07w%0A9PQEUPtZ8Nq1a5x/WKlK+91Pnz7FqlWrkJSUhOrqauTk5ODRo0dYtGgRQkNDeXWQhZCWLDs7G5GR%0Akczr06dPw8rKivn7Yfjw4Vi2bBlb8RqkCntGhJC3h8b9kCYZNGgQkpKSmPbvK1euxI0bN5jN23/+%0A+QdOTk6cbu/bt29f9O/fX2Ht8uXLSmu7d+9uzlgtFt9bgQL8HVk0YMAAiEQiLFu2DAYGBmzH+Vec%0AnZ3h6+sLe3t7GBsbQyKRAADOnDmD0NBQHDp0iOWEjWNlZYW4uDgYGBhg8+bNEIvF2L59O0pLSzF2%0A7FikpaWxHbFBRUVFcHd3h1AoROfOnZX+KAkNDWUpWeMtWLAAY8eO5XWhTX1jEfgwDmHBggX466+/%0AYGlpiZ9++gkeHh74888/UVZWhtWrV6Nnz55sR1RphYWFmDVrFvr164eQkBCFaxcuXMCSJUtw69Yt%0A3nSOePmk7QvPnj3D6dOn8c8//+DgwYMspGrY3Llz8d5772Hp0qXM2sufM/bu3YuUlBT8+OOPbEVs%0A0I4dO7Bq1ap63yMSifDLL780U6Kma6gbDJcLbQi3TJkyBX379sW8efOgpaUFoPZB/Zo1a1BSUqKw%0AGc1VhYWF8PHxwc2bN1FdXQ1tbW1UVFRAJBIhLCyMF4U2fLV48WJ8//33AID58+fX+16ud9sCague%0A+FwcAQCrVq2CpqYmZsyYAW1tbbbjNAnf78HS0hKbNm2CSCRSWJdIJPD29kZGRgZLyd6MTCZDcXFx%0AnV0jevTowUKiN5eeno7FixcjPT0d1dXVcHd3x/Xr1wGA02MpVGG/+4VFixahuLgYs2fPhoeHByQS%0ACZ4+fcqMkAoLC2M7Yr1UbQQWIU1lYmKCCxcuMPuqNjY28PDwgLu7O4DaTiWmpqa4ePEimzFfq65n%0AcHWhZ3CEtEz8PCpPWFdZWcl8YAeAc+fOwd7ennndoUMHzp9wrusEhaWlJQtJCFDbCvTo0aM4dOgQ%0Ar1qBvoyvI4uWLVum1MGGr/Ly8jBixAgAipXagwYNQn5+Plux3lh5eTlTMJSRkQEnJycAQMeOHfHo%0A0SM2ozWan58fqqqqoKWlpdABg08WLFjA+0Ibvp/IS09Px9GjR9G+fXvExsbC398fABATE4OjR49y%0A+jSkKtDX10dSUhKePHmidM3U1BRJSUmc3QipS3R0tNJamzZtYGho2GABBZsuXbqktGHz8sasnZ0d%0A1q1b19yx3siXX34JFxcXWFtbY/v27UrXNTU10bdvXxaSNZ4qdIMh3JKTk4Nt27YpdGxr164d/ve/%0A/9VbZMol+vr6OHDgACQSCfLz89GmTRsYGBjwZgzCtWvXEBERgTt37tT5efX48eMspGqc1q1bM//O%0A565/L7i5uSE8PJy3xRFA7efW4uJibNmyBTo6OlBTU1O6znV8v4eJEyfiyy+/hLW1Nbp16waZTIb7%0A9+8jPT0d06ZNYzteoyQlJSE4OBjl5eVKnzUEAgFvisPXrFnD/O125MgRlJSU4MyZM8jJyUFoaChn%0Ai1RUYb/7hbS0NBw9ehQdOnRg9jK0tbWxbNkyhXviKlUbgUVIU3Xu3Bm5ubno1asXrl27hvv37ysc%0Aprtz5w6nx3m1atWKnrkRQl6LilRIk+jq6qKkpATvvfce/v77b9y8eVOhrVhpaSneffddFhM2zNfX%0AFwCQn5+Pbt26KV2XSqW4cuVKc8dqsX788Uc4OTlhxowZbEdpMr6OLFKVAhUA6NKlC27cuMGMQ3gh%0AIyOD0x/YXyUUCpGVlQUtLS1IJBLm4WN2djbTzpHrrl69ilOnTvG6hawqFNoAwMmTJ2Frawug9mvo%0A4MGD6N69OyZNmsT506pyuRw6OjoAah/GPHv2DO+88w6++OILDB8+nIpUmsnrPtOpqanBzMysmdM0%0AHV+Lth4/fgx9fX2FtZcLPdq1a8eLzfIOHTrg9OnTvPk99qqdO3cyxUzGxsZ1vufVk9uE1EdXVxel%0ApaVK3UaePHnCq6KDmpoa6Ovr47333mPWCgsLAUDpZxfX+Pv7o0uXLnB1dUWbNm3YjvNGgoODYW9v%0Aj+PHjysUTnt5edVZlMl1fC+OAAAPDw+2I/xrfL+H2bNno3///khNTcWtW7fw/Plz6OnpYeXKlZwe%0Ai/iytWvXYtq0aXB0dISmpibbcZrs7t27zCiytLQ0ODk54Z133sHAgQNx584ddsPVQxX2u18QCARo%0A27at0rpMJkNVVRULid4MX/92I+S/NnLkSCxcuBBOTk5ITEyESCRinjM8ffoUa9as4XQRiLq6OvMc%0AjhBCXkVFKqRJLCwssHr1akyZMgU//vgjOnfuDBMTE+Z6XFwc+vXrx2LCxnNycmLapb/s2bNnmD59%0AOq9OCPPZoUOHEBYWBmNjYzg5OcHR0RGdOnViO9Yb+frrrzF79mzs2rULz58/h7e3t8LIIvL2ubm5%0AYcaMGRg/fjxkMhliY2Nx/fp1HDlyhDnFwwf+/v7w9vaGVCqFt7c39PT0UFZWBi8vL/j4+LAdr1GM%0AjY1RXl7O6yIVVSi0WbNmDVJSUmBra4uioiJMmzYN9vb2OHLkCAoKCrBo0SK2I9bLyMgIK1asQEBA%0AAPr06YPo6Gh4enriwoULkMlkbMcjPPPkyRP89ttvuHv3LoDaduk2NjacfzCpo6OD0tJSheKOl4uD%0ACgoK0K5dOzaivbEHDx4gMDAQd+/erXNznMsjyFShGwzhFltbW/j4+MDLy4sZX3fr1i1s2bIFVlZW%0ALKdrnOTkZCxfvhyPHz9WWJfL5bw48V9UVIQDBw7wqijoZffv31day8rKYiHJv8f34ggAzAP5uvBh%0A5BKgGvdgaWnJ6Yd1DSkvL4e3t7dSoRbfaGtr4/Hjx2jTpg0yMjKYTjYPHz6Eujp3H0eo0n63iYkJ%0AVq9ejQULFjBrBQUFCAkJ4cVIdUJILR8fH5SVlWHfvn3o0aMHlixZwlxbs2aNUjEd17zaFYwQQl4m%0AkNNPCdIExcXF8PT0xF9//QVdXV1s2LABgwYNAgBs2LABMTEx2Llz52tPGXLB3r17sW/fPkgkkjrn%0A4hUXF0Mul+PXX39lIV3LlJeXh9TUVJw4cQISiQQmJiZwdHSEg4MDbx4SP3jwAIcOHUJeXh40NTVh%0AYGDAq5FFqiA5ORkJCQnIy8tjWo5/8cUXsLa2ZjvaG6murkZVVZVCu+tLly6hTZs2vHgItnv3buza%0AtQvDhg3D+++/r9Sxgw8tWadOnYqVK1cyo5f4yMrKCnFxcTAwMMDmzZshFouxfft2lJaWYuzYsUhL%0AS2M7Yr3u3LmDwMBAbN++HZcuXcKsWbPw7NkzCAQCzJs3DzNnzmQ7IuGJxMREBAcHAwAMDAwgl8uR%0An58PTU1NfPvtt8xYtZqaGqSmpsLOzo7NuAr+97//QU9PD35+fnVenz9/PjQ1NRESEtLMyd6cg4MD%0AhEIhLC0t6ywOcnNzYyHVm3m1YIiQppJKpQgLC0NCQgIzVk1bWxujRo3C4sWL8c4777CcsGEWFhYY%0AN24cHBwc6vyeflF8w1X+/v5wc3Pj7cO6/v37Kx24MTY2hkQiYSnR27F27VrMnz+f7RiNkpaWhpyc%0AHIUujA8ePMCJEydw4cIFFpM1Hp/vQSqVYuPGjUhOTsb9+/chEAjQrVs3uLq6wsvLi/NdJAFg4cKF%0AGDNmDIYMGcJ2lH/l+++/R1ZWFtTU1KCuro49e/agsrISCxcuhJqaGmdHVarCfvcLhYWF8PHxwc2b%0AN1FdXQ1tbW1UVFTAxMQEa9euVerkRgjhnwcPHqBDhw4KYyC5xtPTE9u2bWM7BiGEo6hIhfwrJSUl%0AaN++vUKFv1gshq6uLnr16sVisoaVlZUhMzMT8+fPh7e3t9L1Nm3aYPjw4ejRowcL6UhJSQlSU1OR%0AlJQEiUSCnJwctiM16MXIIq63tSb8IJfLUVhYqLA5WFRUhNmzZ3N+cxAAbGxsXntNIBBw+rT8C6pQ%0AaGNiYsJ0BJs8eTKcnJwwadIkALVjKS5dusRmvDf26NEj3Lx5E127dqVNNdJoZ86cwZw5c7Bo0SKM%0AHTuW+dxaXV2NAwcOIDQ0FJs3b8agQYNQU1ODAQMGcKqT3t27dzF27FgMHToU7u7uMDAwgEwmQ25u%0ALmJiYiCRSJCQkMCLzx+mpqbIysribdcCALhy5QrCw8N52Q2GcNfjx48hlUrRsWNHCAQCtuM02oAB%0AA3D27FlOn4qvT1FREaZMmQJDQ0N07txZ6bPei+JGrqqrSKWuNb7gc3EEAISHh2P79u348MMPmUM3%0Aubm56Ny5M2bNmgVHR0e2IzaI7/cQFBSEc+fOYfLkyTA0NAQA5ObmIjY2FmPGjOHFqNDo6Gjs2rUL%0AJiYm6Natm9LPJb50iJXL5Th8+DCePHkCJycntGvXDlKpFCtXrsQ333zD+ZE5r+53P3z4ELm5ubzY%0A735Vdna2wiGu3r17sx2JEEIIIQQAjfsh/9LLc6cBoKKiAh988AHat2/PUqLGa9euHRwcHACA+V/C%0ADdevX0dqaip+/fVX3Lx5kzetWlVhZBGfFRYWIiMjA0Bt+/SXu+9IpVKEh4fz5gSeWCzG3Llz8fDh%0AQ6Vrw4cPZyHRm1OF+cFbtmwBUPu9/SqBQMCLIhWhUIisrCxoaWlBIpEwJ9ays7N50QnA0dERR48e%0AZV7r6urCzMwMjx8/xuDBg5GZmcliOsIXW7duRWBgoFILe3V1dYwbNw7V1dWIiIjAoEGDsHnzZs79%0A7jY0NERsbCyCg4Ph5uam8AB7yJAh2LVrFy8KVIDaAsbz589j8ODBbEdpMn9/fwiFQnzxxRecHxVF%0AuO+vv/7C8ePHUVBQAKD2+93JyQlCoZDlZI0zatQo/PHHH7w98T9//nw8e/YM6urqTDcbwo76iiP4%0A0CkMAPbt24f4+Hj07t0bxsbGiIuLQ1VVFZYvX86bQi6+38Px48cRHx+v8DPUwsIClpaW8PLy4kWR%0ASnp6OgwMDFBaWorS0lKFa3wqYhQIBHB2dkZBQQGuX78OgUAAAwMDrFixgu1o9SopKcHy5ctx48YN%0AODk5Yc6cOViwYAGOHDkCgUAAMzMzrF27Fnp6emxHbdCsWbMQFRWFfv368WZEESGEEEJaFuqkQppE%0AKpUiJCQE9vb2zIbUli1bsHHjRshkMpiYmCAyMhLt2rVjOWnD5HI5du/ejeTkZBQUFDB/OLm6usLF%0AxYXteC2GWCxGamoqUlNT8eDBA1hYWMDBwQHDhw9H27Zt2Y7XaKowsoiPzp07h5kzZ6J9+/aorq7G%0A06dPERsbi48//hhisRgBAQGorq7mzenmzz//HLa2thg5ciRcXFyQnJyMnJwcJCcnY8mSJbzYEAFq%0AT5Pb2toCqC2KOHjwILp3745JkybxotWyKkhLS4Ofnx+kUim8vb3h6+uLsrIyODo6wsfHB+7u7mxH%0ArFNWVhaysrKwdetWfPXVV0rX8/LycOrUKV6cqiXs+/TTT/Hbb79BU1OzzuvPnj3DwIED0b59e1RW%0AVmL9+vWwsLBo5pSN888//yAvLw8CgQDdu3eHjo4O25HeSFFREdzd3SEUCtG5c2elhy2hoaEsJWs8%0AVegGQ7ghOTkZCxcuRN++fZnRgrdv38bNmzexfft2mJmZsZywbmFhYcy/P3/+HMnJyTA1NUW3bt2U%0Avqe5fuJfJBIhNTVV6fANXxgZGWHp0qV4eVsvODhYaY0PhdWfffYZtm7dyhRHSCQSpjhi2LBhGDFi%0ABNsRG2Rqasp8NjUxMYFYLIaamhpKSkowceJEnDhxguWEDeP7PQwcOBAZGRlKv6OlUiksLCxw7tw5%0AlpK1PAUFBfDz80N2djbz80ggEMDc3Bzr16/n7H6xn58fSkpKYGdnh8TERBgbG+P27dvw8/ODQCDA%0Apk2boKOjg7Vr17IdtUEuLi747rvvYGRkxHYUQgghhJA6cb8MnnDShg0bcO7cOWZkQG5uLtatW4ev%0Av/4alpaWCA8Px8aNG7FkyRKWkzZsw4YN2LdvH0aPHg1nZ2cAtfcTEhKCiooKuLm5sZywZZg+fTos%0ALCzg6+vLu8KUlwmFQkyfPh3Tp09XGFn03Xff8WJkEV9t3LgRs2bNgpeXF/N69erV6N69O/bt24ep%0AU6dizpw5LKdsvNu3b8PHxwcCgQACgQBCoRBCoRBdunTBokWLEBMTw3bEBq1ZswYpKSmwtbVFUVER%0Apk2bBnt7exw5cgQFBQVYtGgR2xEbhe+FNkOHDsW5c+dQVVWF6upq7N69G5WVlYiIiICJiQnb8V6r%0Abdu2ePjwIWQyGc6ePat0XVNTk/On8Ah3PH/+/LUFKgCYbhgzZ86Ek5MTp4tKO3TowOl8DfHz80NV%0AVRW0tLQUxjnwiSp0gyHcsGnTJqxevRojR45UWN+/fz9Wr16N+Ph4lpLV79VxaAYGBigpKUFJSYnC%0AOh9O/Pfr1w/Pnj1jO0aT6enpISoqqt41vnT/e/LkCTOCQk1NDTKZDG3atIG/vz8mTpzIiyKV7t27%0AY//+/XB1dYW+vj5SU1Nhb2+P6upqpY4YXMX3e/j4448REREBX19ftG7dGkDteMfIyEj06dOH5XSN%0AV1RUhMOHD+PBgwcICAgAAEgkEhgbG7OcrPGCg4PRpUsXhIaGMoWYubm5WL9+Pb777jusWrWK5YR1%0AO3fuHA4dOoT27dvDwsICo0aNwrFjx5h7WLVqFbN3zHXW1taYO3cujI2Noa+vr9QNieuFpIQQQghR%0AfdRJhTTJsGHDEBUVhQ8//BBA7Qbb8ePHmZEId+/exfTp03kx7sHa2hrR0dHo27evwrpEIsGiRYsU%0AxgyQt6OiogIbNmxAWloa0+q6R48eGDlyJDw8PHjZSv3VkUXm5uZKG4jkv/PqKfny8nKYmZlBJBIh%0AKCgIH330EcsJ38zQoUMRHx8PPT09WFpa4pdffoFQKMTz58/x6aefKj0c4CIrKyvExcXBwMAAmzdv%0Ahlgsxvbt21FaWoqxY8ciLS2N7YgNelFok5KSgqKiIowcORL29va4c+cORCIRpwttiouLsXTpUty+%0AfRvOzs6YNGkSxowZw2zWPnr0CNu2bYNIJGI5af2CgoIQFBTEdgzCc87OzggJCXntxr5YLMaCBQt4%0A8XOJ70QiEU6dOsXrQhtV6AZDuEEkEuH8+fNQU1NTWK+uroa5uTnEYjFLyVqO+Ph4/PLLLxg2bBi6%0AdOmi9P08btw4lpK1PJ9//jnc3d3h6uqKUaNGYe7cubC3t2c+g/Ohe156ejrmzp2L3377DcnJyVi+%0AfDl69uyJoqIiWFtb86LzAt/v4ebNm/Dw8EBlZSW6desGAMjPz4e6ujqio6N5MfLk5MmT8PPzg6mp%0AKc6fP4/s7Gzcv38fo0aNwooVK+Dk5MR2xEYxNTXF77//Dm1tbYX1srIyODk5IT09naVk9TMzM0Nm%0AZibzd7ORkZHCgbPKykoMHjyYF3syU6ZMee01gUCAnTt3NmMaQgghhBBl1EmFNElpaSlToALUtuW3%0AtLRkXhsaGvLilAVQ+zD7xYmdl33yyScoLi5mIVHL8uTJE0ycOBHPnj2Dm5sbevToAQC4desW9u7d%0Ai9TUVMTGxkJLS4vlpA2ra2SRu7s7rzvD8EVVVZXCKfm2bdtCQ0MDu3fvZjFV040aNQpjx47F0aNH%0AYWVlhTlz5sDFxQXZ2dnMZhvXlZeXM6eNMjIymM20jh074tGjR2xGa7SDBw8iLi4OQO2pZpFIhNDQ%0AUKbQhstFKqtWrUJlZSWmTp2KpKQkXLhwAW5ubvDx8QEAxMTEYP369dixYwe7QRsQFBSE3NxcpKSk%0AKIzkGzlyJLp27cp2PMITzs7OCA4OxpYtW9C+fXuFa3///TcCAwMxatQoltK1LMbGxigvL+d1kYoq%0AdIMh3KCvr4/Lly/D1NRUYf3PP/9Ex44dWUr1Zp4/f46IiAhYWloy44mSkpJw8+ZN+Pr6cn4sVkRE%0ABAAgISFB6ZpAIKAilWbk7++PuXPnws7ODtOmTYO/vz9THDFs2DC24zWKpaUlMjIy8M4772DChAkQ%0ACoXIzs5G165dYW9vz3a8RuH7PfTq1Qupqan47bffkJ+fD6lUCgMDA1hbW/NiTwkA1q9fj7CwMAwf%0APpwpsO7SpQsiIiKwcuVK3hSpaGlp4fnz53Veq6mpaeY0jWdkZIRt27Zh5syZaNWqFVJSUhSuh4eH%0A82Z8TmxsLNsRCCGEEELqRUUqpEm0tbXx9OlTaGtr49mzZ8jOzoanpydzvaKiot626lzSu3dv7Nu3%0AT2msz/79+2FoaMhSqpYjKioKXbt2xaZNm5iTCi94eHhg+vTpiI6Ohp+fH0sJG09VRhapCj60GH+d%0ABQsWoFevXtDW1kZAQABWrFiB+Ph4dOvWDT/88APb8RpFKBQiKysLWlpakEgkWLduHYDakTl8efDC%0A50Kbs2fPIjExEZ06dYK1tTXs7OywceNG5vrkyZMRGRnJYsLGOXbsGBYsWIA+ffow/y0OHTqETZs2%0AISYmRunBHiF1mT59Os6ePYvhw4fDyckJhoaGkMlkyM3NxfHjx2FkZARfX1+2Y7YII0eOhK+vL4YN%0AG4b3339faWwaH0ZSXL16lffdYAg3TJ06FTNnzoSzszM++OADALWF+ocOHWJGWHJdcHAwcnJyFEYW%0A9erVC7t27UJISAiWL1/OYrqGnT59mu0I5P/je3FEdnY2WrduzXTwfDEiB6jtmsSHwgJVuAcA0NDQ%0AQN++faGjo8MUuPOlQAUA8vLyYGNjA0BxT2PgwIHIz89nK9YbGzJkCObPn4958+ahZ8+eAGp/x23Y%0AsIEpauSixYsXw9PTE++99x7GjRsHfX195pqDgwPKy8t5MX4Z4H8hKSGEEEJUHxWpkCYxMjJCQkIC%0Apk6dip9++gnq6uoKc9l//fVXpiMG133zzTeYMWMGYmNjFTYH8/LyEB4eznI61XfixAlERUUpFagA%0AgLq6OoKCguDj48P5IpWKigpMmjQJaWlpCAwMRGBgIO9HFpHmd+DAAYXXBw8eBFC7wTN48GAIBAJc%0Au3aNF+038T0AAB9bSURBVOOL/P394e3tDalUCm9vb+jp6aGsrAxeXl5MNw+u43OhTXl5OTp16gSg%0A9j7U1dUVCuc0NDRQVVXFVrxGCw8PR2hoqNLc771792L16tW87ZZEmlfr1q2xdetWHDx4EMePH4dY%0ALIZcLoehoSGWLFkCV1dXpWIJ8nZs2bIFAJgRoS8TCAS8KFJRhW4whBvc3Nygp6eHhIQEXLhwgTnx%0Av3z5coWiDy5LTU3FkSNHFLpUffzxx4iMjMSoUaM4X6TyohtSXQ/qbty4gT59+jR3pBaJ78URV69e%0AxZQpU+Dv78/cQ2FhIVasWAGZTIZ169YhOTmZ09/XqnAPAFBQUIB58+YhJycHL6bbCwQCmJubY/36%0A9WjXrh3LCRumr6+P69evK40kT09P5/zfoC8LDAxEQEAAJkyYwKzJ5XJYWlpi2bJlLCar30cffYRf%0Af/0VlZWVSteCgoJgZGTEmwNpfC8kJYQQQojqoyIV0iSzZ8+Gh4cH1q1bh8rKSixevJjpnHLgwAEs%0AX74cK1asYDll45iZmeHkyZM4fPgw0w7U1dUVjo6ONO6nGfz999/MqYq6fPDBB3jw4EEzJnpzqjSy%0AiK+qqqowdOjQBtfS0tKaLVNTLF68GB07dmQK5l5srL1MIBBgzJgxzR3tjQ0dOhTnzp1DVVUVqqur%0AsXv3blRWViIiIgImJiZsx2sUPhfavPq1w9cH8Pn5+XVuhru6umLVqlUsJCJ8JRAIUF5ejgULFjA/%0AY0nzO3XqFNsR/jVV6AZDuOHy5cuwsbFhTszzkUwmq7N74fPnzzldDPvPP//g22+/RXp6OuRyOezs%0A7BAaGgpNTU1UV1cjIiICW7duRXZ2NttRVZ4qFEdERkbi888/x9SpU5m1Vq1awdXVFUDt5/LExES6%0Ah2YQHBwMfX19fP/990wXxtzcXKxfvx7fffcdL/5+mDRpEjw9PTFu3DjIZDLs2LED169fR3JyMhYu%0AXMh2vEbT0dFBeHg4ysrKUFhYCKlUCqFQyIsiXw0NjTqLF83NzVlI03R8LyQlhBBCiOqjIhXSJCKR%0ACIcOHcLly5fRo0cPhQp/mUyGwMBApVPPXNaxY0dMmzZNad3R0RGXL19mIVHLoampicePH0NHR6fO%0A6w8fPuR8FxJVGlnEV8HBwWxH+E8sXrwYhw8fRkFBARwcHODs7MyLrikvKy4uxtKlS3H79m04Oztj%0A0qRJGDNmDPO9ER4ejm3btkEkErGctGF8LrSRyWSIj49nilVeff1ijev09fWRnZ2t9PVy5coVXp0k%0AJNxw9OhR/PDDD2jXrh0GDx7M/NO5c2e2o7UoJ0+ehK2tLYDa0/MHDx5E9+7dMWnSJF4U1KlCNxjC%0ADZ6enjhz5gyv2+3b2dkxB1i6du0KuVyO27dvY+vWrZx+mB0WFoby8nJs374dUqkU4eHhWL9+PRwc%0AHBAQEIDKykrqqtpMVKE44tKlS0rd/V7+zG1nZ8d0ZOQqVbgHAPjjjz/w+++/Q1tbm1n76KOPsGrV%0AKs535HnB3d2d6bIlFApx8OBBCIVCREZGYsiQIWzHq9ft27frXNfU1ISmpibKyspQVlYGALzpvs1n%0AfC0kJYQQQkjLIZDXdUybkAa8OpLidfhw2r8+xsbGkEgkbMdQaXPmzIFIJIKnp2ed18PCwvDXX38h%0AMjKymZM1np2dHaKiol7bESY3Nxc+Pj44fvx4MydreXJycmBkZMR2jH/t3r17OHToEI4cOQI1NTU4%0AOztj1KhRCvOQuWr+/PkoLS3FiBEjkJSUBG1tbZiZmTGdR2JiYnD69Gns2LGD3aD1aKjQ5tGjR5wv%0AtGnsqWyudzWIi4vDhg0b4OLiojCSLykpCZ6enpg5cybLCQnfSKVSSCQSnD9/HmKxGJcvX0bHjh1h%0AYWGBwMBAtuOpvDVr1iAlJQUpKSkoKirCyJEjYW9vjzt37kAkEmHRokVsRySk2fz000+4d+8eJk2a%0ABH19faipqSlc50PxSmVlJdauXYuDBw/i8ePHAGpPz3/++eeYP39+nSNduWDo0KH4+eef0a1bNwDA%0AnTt3MHr0aMjlcri7u2Pu3LlMp1jydllbW2P37t0Kf+e8vA9TVlYGR0dHnDlzhq2IDRKJRLh06ZLC%0AmlgshpmZWb3v4RJVuAcAsLS0xOHDh6Grq6uwzoevI1Xw0UcfQSAQKHX1fFEo8fIIpqtXrzZ7vpZm%0AyZIluHXrVp2FpP369aNOKoQQQghhHRWpkCb56KOPGjWSYufOnc0d7T/Vv39/6qTyluXk5GDKlCmY%0AMmUKc2IEAPLy8hAbG4v4+HjExcXhk08+YTnp65mYmODixYv1vocPGzqqYMCAAcjKyuLshnhTXLly%0ABYcPH0ZKSgo6d+4MFxcXTp/StrS0RGJiIjp16oS8vDzY2dnh3LlzzNxmqVQKS0tL/PHHHywnfT1V%0AKLThu/v376NLly4AgBMnTiAhIYEZyScUCjF69Gi4uLiwnJLwWXV1NXJyciAWi3HgwAHk5ubSZnkz%0AsLKyQlxcHAwMDLB582aIxWJs374dpaWlGDt2LOfH8r3A924whBtMTExQXV2N6urqOq/z4WeSXC5n%0AHj4+fPgQrVq1Qrt27SCTyfD333/j/fffZzlh3er6O9/IyAgJCQn48MMPWUrVMqlCcYS1tTUSExNf%0A2+WvoKAAkyZNwunTp5s5WeOpwj0AwMKFC1FaWop58+Yxh4hu3bqFDRs2QEtLCxs3bmQ5YcNqamoQ%0AFxeHtLQ0ZgT5+++/DxsbG7i5udXZGYMrCgoKGv3erl27vsUkBFAuJBUIBEwhqb+/v0rtmxFCCCGE%0An2jcD2kSVRhJQbjByMgImzZtQlBQEH788UdoamqipqYGUqkUhoaGiIqK4nSBCqAaI4tUha+vL1at%0AWoUpU6agS5cuUFdX/DXHxwdHH3/8Mdq2bQtdXV3s2bMHMTExnC5SKS8vR6dOnQAAQqEQ6urqTIEK%0AUHsqmOutZc+ePcsU2lhbW8POzk5hQ3Py5Mmc7u6kChwcHJiHRyNGjMCIESNYTkRUwe+//47z58/j%0A/PnzuHHjBnr16gWRSIR58+bB1NSU7XgtQnl5OQwMDAAAGRkZTOv9jh074tGjR2xGa7QX3WBsbW1R%0AVFSEadOmwd7eHkeOHEFBQQF1gyGNFh0dzXaEf00kEjG/r9u3b8+sV1RUwNnZGefOnWMr2htTU1Oj%0AAhUW6OjooLS0VKE44uUClYKCArRr146NaI1mYWGBnTt3vna8b1hYGCwtLZs51ZtRhXsAgMDAQAQE%0ABGDChAnMmlwuh5WVFYKCgtgL9gaCgoJw6tQpjBo1Cp999hnkcjkKCwsRERGBGzduYNmyZWxHfK1X%0AC08yMzPRuXNnpmBILBajsrKSF19LfFdQUAANDQ0EBAQgICAAhYWFiIqKQuvWrWFpaUkFKoQQQgjh%0ABCpSIU3y5Zdf4ssvv2RGUvj7+/NuJMWePXsafI9MJmuGJMTCwgIpKSn4888/ce/ePQBAz549eVP4%0AZGZmhr179752ZFFMTAw9/GommzdvhlQqRVxcXJ3X+XAi9YV//vkHycnJOHjwIPLz8+Ho6IiwsDD0%0A79+f7Wj1erWzFh8Lg1Sh0IbvqNEfeRu++uor9OzZExMmTEBUVBS0tbXZjtTiCIVCZGVlQUtLCxKJ%0ABOvWrQNQ243kdae3uebgwYPM54z9+/dDJBIhNDSU6QZDRSqksT799FO2IzTZ8ePHcfz4cTx//hzz%0A589Xul5YWKg0voiQuqhCccSsWbMwduxYFBQUwN3dHQYGBpDJZMjNzUVMTAwkEgkSEhLYjlkvvt+D%0ApaUlrKysYG1tjZCQEKxcuRKFhYVMF8YOHTqwHbHRDh06hISEBKVx0uPHj8f48eM5XaTystjYWGzY%0AsAHh4eHMvZSVleHbb7/FnDlz4O7uznJC1SUWizFjxgysXLkSo0aNglQqxfTp0/H8+XP06dMHvr6+%0ACAsLw7Bhw9iOSgghhJAWjopUyL9iYGCA2bNnY/bs2cxIiqlTp/JiJEVjTq69GD1D3j6BQAAjIyMY%0AGRmxHeWNeXl5YcqUKSgrK6t3ZBF5+/jQvrc+z549Q2pqKpKSkiAWi2FlZQUvLy989tlnvDnpIpPJ%0AEB8fzxQZvPr6xRqXqUKhDd9xuY014a+YmBiIxWKcOnUKkZGR6NWrF8zMzDBgwACYmpoqFKORt8Pf%0A3x/e3t6QSqXw9vaGnp4eysrK4OXlxYxU4zpV6AZD2GNjY9Po33EnT558y2ma7uOPP0Z+fj6OHTsG%0ADQ0NpesffvhhncUrXFFdXY0NGzY0uPb11183Z6wWie/FEQBgaGiI2NhYBAcHK41jGTJkCHbt2sX5%0Ag1x8v4eZM2ciMzMTS5YswbNnz9CvXz9YWlrC2tqaVwUqAPDuu++iW7duSutCoRDvvvsuC4maJiYm%0ABj///LPC4TNbW1vExsbC29ubilTeovDwcMyaNQujRo0CUDs+t7i4GKmpqejYsSMOHz6Mbdu2UZEK%0AIYQQQlgnkNNRVfIfunfvHo4dO4Y9e/agdevWOHbsGNuRCGkWGRkZCAoKQn5+vtLIoqCgIJibm7Md%0AscX75ptv8MMPP7Ado14mJibQ1taGtbU1bGxsXtvaeuDAgc2crPFsbGwa9b5Tp0695SRNZ2RkhKVL%0AlzLFKsHBwQqvX6zl5OSwFVHl9e3bt1Fdg3bv3t0MaYgqev78ObKzs3Hu3DkcOHAAeXl59D3dTKqr%0Aq1FVVYXq6mocPXoUlZWV6N+/P0xMTNiO1iguLi749ttvoaWlhcmTJ+PkyZPQ09NDdnY25s2bx+nC%0AAsK+l39vlZaWIj4+HiNGjED37t1RU1ODmzdvIi0tDR4eHvjyyy/ZC9pI27dvh4eHB9sx3tjEiRMb%0AVSy0a9euZkhDrl69iuDgYFy4cEGpOCIwMBA9evRgMd2b+eeff5CXlweBQIDu3bu/diQwl/H5HmQy%0AGS5fvozMzExkZmbi0qVLaNu2LSwsLGBlZYUxY8awHbFB+/btQ3Z2Nvz8/KCrqwsAePToETZt2oQP%0AP/wQ48ePZzlh45iYmODs2bNKhYwVFRWwsLDAxYsXWUqm+kxNTZGeng4tLS0AwMKFC1FZWckc6qqs%0ArISFhQXOnz/PZkxCCCGEECpSIf9eXSMpRo8ezfmRFIT81+RyOW9HFqmKmpoaxMfHIycnB1KplFkv%0ALi7GlStX8Mcff7CYrmGNKfAQCAT0AOwtU4VCG7775JNP4O3t3eD7fH19myENUSWVlZWQSCS4ePEi%0A84+uri4GDRqEFStWsB1PZRUXF2Pp0qW4ffs2nJ2dMWnSJIwZM4bpEvbo0SNs27YNIpGI5aQNS0tL%0Ag5+fH9MNxtfXF2VlZXB0dISPjw+dDCaN5unpia+//hrGxsYK62KxGJs3b8b27dtZSla/ffv2Ydy4%0AcQAaHqHL5c6qhHv4XBxBuOnZs2fYv38/fvrpJ+Tl5fFi/K+dnR0ePHgAqVQKHR0d1NTUoLy8HK1b%0At1b6nkhPT2cpZcM8PT3Ru3dvzJ49m+kAU1JSgvXr1yM/Px87duxgN6AKMzExUSj6s7GxgYeHB/MZ%0AVS6Xw9TUlAqFCCGEEMI6KlIhTVLXSAoXFxdejaQghKie4OBgpKSkYMCAAThx4gQcHBxw9epVaGpq%0A4ttvv4WZmRnbEQkhjdC/f39cvnyZ7RhExXz++ee4ceMG9PT0MGjQIJibm8Pc3BydO3dmO5rKmz9/%0APkpLSzFixAgkJSVBW1sbZmZmzIifmJgYnD59mjcPLPjeDYZww+tOmUulUgwaNIizD48cHByYjqn1%0AFfbyobDa0dERR48eVVp//Pgx7O3tkZmZyUIqQsi/UVRUhDNnzuDMmTPIyspCZWUlzMzMYG5uzosO%0AVYmJiQD+bwRtfV2fXF1dmyVTU+Tl5WHOnDm4ceMG2rZti5qaGjx9+hR9+/ZFVFQUjVd/ixwcHLBp%0A0yb06tUL165dg6urKw4fPowPPvgAAHD79m14enrSoRtCCCGEsI6KVEiTqMJICkKI6rG0tMTevXvR%0ApUsXGBsbQyKRQC6XY/Xq1ejRowcmTJjAdkRCSCO8+P4l5L+0b98+DBo0CEKhkO0oLY6lpSUSExPR%0AqVMn5OXlwc7ODufOnUPbtm0B1D6Ut7S05HTHM1XqBkO4YfTo0bC2toaXlxfzvVBeXo6tW7fi5MmT%0AOHToEMsJX+/u3bswNDR87fXKykr873//w7p165oxVeNlZWUhKysLW7duxVdffaV0PS8vD6dOncKF%0ACxdYSEcIeVOpqalMYUpRURFEIhEGDx4Mc3NzGBkZQU1Nje2IjVJRUYHo6GgcO3YMBQUFAIAePXpg%0A5MiR8PDwQJs2bVhO+OauXLmCvLw8tGrVCkKhkLoNN4ONGzciLS0NTk5OSExMxLvvvotffvkFAPD0%0A6VMsXLgQHTt2pC6ShBBCCGGdOtsBCD+1b98ewP9t7tSFDyenCCGqpaqqCl26dAEAqKmpQSqVQkND%0AA7NmzYKLiwsVqRDCE1TkSt6GsWPHYvfu3UhOTkZBQQEEAgEMDAzg6uoKFxcXtuOptPLycnTq1AkA%0AIBQKoa6uzjyUBwANDQ1UVVWxFa9RVq1ahcrKSkydOhVJSUm4cOEC3NzcFLrBrF+/njfdYAj7VqxY%0Aga+//hrbt2+Hjo4OZDIZysvLoaOjg4iICLbj1Wvy5MnYtm0bPvzwQ6Vr9+/fx+zZs/H06VMWkjVO%0A27Zt8fDhQ8hkMpw9e1bpuqamJj28I4RHfH19oa2tDVdXV0ydOhUGBgZsR3pjT548wcSJE1FRUYGJ%0AEyeiR48eAIBbt25h7969SE1NRWxsLLS0tFhO2ngymQzt27fHO++8w6zdvn0bAJj7I/89Hx8flJWV%0AYd++fejRoweWLFnCXFuzZg1u3ryJZcuWsZiQEEIIIaQWdVIhhBCiMiZOnAhra2t89dVXGD9+PCZM%0AmICJEyfi+vXrmDx5MsRiMdsRCSGEsGT9+vXYt28fRo8ezXQAuHXrFhITE+Hn5wc3NzeWE6quV0d4%0A1TXSi+tjvlShGwzhnpqaGuTk5KCoqAhSqRR6enro378/50/L79ixA5GRkYiOjlboHiQWizF37lwY%0AGRlhzZo10NHRYTFlw4KCghAUFMR2DELIv3TlyhVkZGQgMzMTFy9ehJ6eHgYPHozBgwdj0KBB0NXV%0AZTtig3744QfcvHkTmzZtUhqjXl1djenTp8PU1BR+fn4sJXwzSUlJCA4ORnl5ucK6XC6HQCDA1atX%0AWUrWsj148AAdOnRQ+hojhBBCCGEDFakQQghRGRKJBPPmzcPhw4eRnp4Of39/aGlpoaKiAm5ubggM%0ADGQ7IiGEEJZYW1sjOjoaffv2VViXSCRYtGgRjh49ylIy1WdkZISlS5fixZ+ewcHBCq9frOXk5LAV%0AsUEikQiXLl1iXvfr1w/Z2dkK7+F6oQ3hJolEgqKiItjZ2QGo7QzI9SIVADhw4ABCQkKwYcMGDBky%0ABLt370ZISAi++uorzJkzBwKBgO2IjZKbm4uUlBSFDlsjR45E165d2Y5GCGkCqVSK8+fPIzMzE1lZ%0AWbh69Sp69+4Nc3NzLFy4kO14r2VnZ4eoqCj07Nmzzuu5ubnw8fHB8ePHmzlZ03z22WcYP348HB0d%0AoampqXSdfsYSQgghhBAqUiGEEKKybt68iT///BNdu3aFmZkZ23EIIYSwyNTUFH/88QfU1RUnnspk%0AMnz66ac4f/48S8lUn42NTaPed+rUqbecpOlUoRsM4Zbc3Fz4+vqisLAQNTU1yM7ORkFBAcaPH4+t%0AW7fi448/Zjtig3799VcsXLgQAwcOhFgsxqpVqzBs2DC2YzXasWPHsGDBAvTp04cZD3Lr1i3cvXsX%0AMTExMDU1ZTkhIeTfuHXrFn777TfExcUhPz+f0907TExMcPHixXrf82rBLJcNGDAAf/zxB9TU1NiO%0AQgghhBBCOEq94bcQQggh/HLlyhUUFhZi+PDh6NWrF6RSKduRCCGEsKx3797Yt2+f0lif/fv3M+N/%0AyNvB5eKTxpLJZIiPj2e6v7z6+sUaIY21YsUK2NraYu7cuUwxddeuXTFz5kyEhoYiNjaW5YQNGzZs%0AGCIjI+Ht7Q0/Pz9eFagAQHh4OEJDQ+Hs7KywvnfvXqxevRq7d+9mKRkhpCkePnyIzMxMZGRk4MyZ%0AMygqKkKvXr0wfPhwWFtbsx2vXpqamnj8+PFrx6Q9fPiQF122XrC1tcXZs2cxZMgQtqMQQgghhBCO%0Aok4qhBBCVMatW7cwd+5c3L17F3K5HDk5OSgoKMAXX3yBrVu34qOPPmI7IiGEEJaIxWLMmDEDXbt2%0AxQcffACg9vdGXl4ewsPDOf/wgrBLFbrBEG4xMTHB2bNnoaGhodCFp7q6Gubm5hCLxSwnfL09e/Yo%0AvL569SqOHDkCPz8/hVPzX3zxRXNHeyP9+/fHhQsXlE768+G/ASHk/6xZswZnzpzBtWvXoK2tjcGD%0AB8PKygrW1tbo3Lkz2/EaZc6cORCJRPD09KzzelhYGP766y9ERkY2c7KmiY6Oxq5du2BiYoJu3bqh%0AVatWCtf9/f1ZSkYIIYQQQriCOqkQQghRGcHBwbCyskJCQgIGDhwIoPZE6vTp0xESEsKLE6mEEELe%0ADjMzM5w8eRKHDx9Gfn4+pFIpXF1d4ejoiOLiYrbjEY6j4hPyX9PV1cXjx4/x3nvvKazfu3dPaSwZ%0A10RHRyutvfvuu9i6dSvzWiAQcL5IRV9fH9nZ2RCJRArrV65cQceOHVlKRQh5U5mZmbC2tkZAQABE%0AIhEvR8x4eXlhypQpKCsrg7u7O/T09AAAeXl5iI2NRXx8POLi4lhO2Xjp6ekwMDBAaWkpSktLFa4J%0ABAKWUhFCCCGEEC6hTiqEEEJUBp9PpBJCCGHPy78zCCGkOaxYsQLXrl2Dj48PfHx8sGfPHly7dg2R%0AkZGwsrLCkiVL2I6o8uLi4rBhwwa4uLgodNhKSkqCp6cnZs6cyXJCQkhLkpGRgaCgIOTn50NTUxM1%0ANTWQSqUwNDREUFAQzM3N2Y7YoOTkZIwcObLe9wQEBCAkJKSZEhFCCCGEEK6iIhVCCCEqY+jQoUhI%0ASEDHjh0VHjjevn0bbm5uOHv2LMsJCSGEcJGxsTEkEgnbMQghLUhVVRV++OEHJCYm4unTpxAIBNDV%0A1cWECRMwe/ZsaGhosB1RZd2/fx9dunQBAJw4cQIJCQlMhy2hUIjRo0fDxcWF5ZSEkJZILpfjzz//%0AxL179wAAPXv25NXY4lcLvwcPHozMzMx630MIIYQQQlombveQJYQQQt7A0KFDMW/ePPj4+EAul+PG%0AjRu4du0aIiIiGjzNQwghpOWituOEkObWpk0bBAYGIiAgAMXFxTh+/Dhqampga2tLBSpvmYODA/OA%0AdMSIERgxYgTLiQghpJZAIICRkRGMjIzYjtIkr56Fffr0aYPvIYQQQgghLRMVqRBCCFEZixcvxvff%0Afw8fHx9IpVK4uLjg3XffxRdffIE5c+awHY8QQgghhLRwxcXFWLp0KW7fvg1nZ2dMmjQJ48ePh4aG%0ABuRyOcLDw7Ft2zaIRCK2o6osekBKCCFvx6uF33UVglNxOCGEEEIIAahIhRBCiAqYP38+AgIC0KFD%0ABwQFBWHJkiUoKSlBmzZtoKury3Y8QgghLNqzZ0+D75HJZM2QhBBCgFWrVqGyshJTp05FUlISLly4%0AADc3N/j4+AAAYmJisH79euzYsYPdoCqMHpASQgghhBBCCCHsoiIVQgghvPfgwQM4Ojpi4cKFGDt2%0ALNTU1NC5c2e2YxFCCOGA6OjoBt+jp6fXDEkIIQQ4e/YsEhMT0alTJ1hbW8POzg4bN25krk+ePBmR%0AkZEsJlR9UqkUbm5uDb5v9+7dzZCGEEIIIYQQQghpeahIhRBCCO/9/PPPOHDgANasWYMDBw5gxYoV%0A6NGjB9uxCCGEcMCpU6fYjkAIIYzy8nJ06tQJACAUCqGuro62bdsy1zU0NFBVVcVWvBahVatWsLS0%0AZDsGIYSoHJlMhvj4eGas2quvX6wRQgghhBAikNMwXkIIISqivLwcYWFhSExMhIeHB0xMTBSu02Y0%0AIYQQQghhU//+/XH58uXXvn7dGvnv0P+/hBDydtjY2DTqfVRETgghhBBCqJMKIYQQldG2bVssXrwY%0AZWVliIiIULgmEAhw9epVlpIRQgghhBBCp8y5gM5qEULI20HFJ4QQQgghpLGoSIUQQojKyMzMxPLl%0Ay9G6dWvs2rULpqambEcihBBCCCGEoaenh6ioqNe+frFG3p6BAweyHYEQQgghhBBCCGnRaNwPIYQQ%0A3vv7778REhKCtLQ0zJo1CzNmzIC6OtVhEkIIIYQQQgghhBBCCCGEEMIl9ASPEEII7zk4OEAkEiEp%0AKQkGBgZsxyGEEEIIIYQQQgghhBBCCCGE1IE6qRBCCOG9pKQkuLi4sB2DEEIIIYQQQgghhBBCCCGE%0AEFIPKlIhhBBCCCGEEEIIIYQQQgghhBBCCCFvXSu2AxBCCCGEEEIIIYQQQgghhBBCCCGEENVHRSqE%0AEEIIIYQQQgghhBBCCCGEEEIIIeStoyIVQgghhBBCCCGEEEIIIYQQQgghhBDy1lGRCiGEEEIIIYQQ%0AQgghhBBCCCGEEEIIeeuoSIUQQgghhBBCCCGEEEIIIYQQQgghhLx1VKRCCCGEEEIIIYQQQgghhBBC%0ACCGEEELeOipSIYQQQgghhBBCCCGEEEIIIYQQQgghbx0VqRBCCCGEEEIIIYQQQgghhBBCCCGEkLfu%0A/wEnAATiiRLSg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52400"/>
            <a:ext cx="9144000" cy="5398961"/>
          </a:xfrm>
          <a:prstGeom prst="rect">
            <a:avLst/>
          </a:prstGeom>
        </p:spPr>
      </p:pic>
      <p:sp>
        <p:nvSpPr>
          <p:cNvPr id="4" name="Rectangle 3"/>
          <p:cNvSpPr/>
          <p:nvPr/>
        </p:nvSpPr>
        <p:spPr>
          <a:xfrm>
            <a:off x="155575" y="5715000"/>
            <a:ext cx="8607425"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Observations:</a:t>
            </a:r>
          </a:p>
          <a:p>
            <a:pPr marL="171450" indent="-171450">
              <a:buFont typeface="Arial" pitchFamily="34" charset="0"/>
              <a:buChar char="•"/>
            </a:pPr>
            <a:r>
              <a:rPr lang="en-US" sz="1400" dirty="0" err="1">
                <a:solidFill>
                  <a:schemeClr val="tx1"/>
                </a:solidFill>
              </a:rPr>
              <a:t>GrLivArea</a:t>
            </a:r>
            <a:r>
              <a:rPr lang="en-US" sz="1400" dirty="0">
                <a:solidFill>
                  <a:schemeClr val="tx1"/>
                </a:solidFill>
              </a:rPr>
              <a:t> and </a:t>
            </a:r>
            <a:r>
              <a:rPr lang="en-US" sz="1400" dirty="0" err="1">
                <a:solidFill>
                  <a:schemeClr val="tx1"/>
                </a:solidFill>
              </a:rPr>
              <a:t>TotalSqFt</a:t>
            </a:r>
            <a:r>
              <a:rPr lang="en-US" sz="1400" dirty="0">
                <a:solidFill>
                  <a:schemeClr val="tx1"/>
                </a:solidFill>
              </a:rPr>
              <a:t> are highly correlated with each other.</a:t>
            </a:r>
          </a:p>
          <a:p>
            <a:pPr marL="171450" indent="-171450">
              <a:buFont typeface="Arial" pitchFamily="34" charset="0"/>
              <a:buChar char="•"/>
            </a:pPr>
            <a:r>
              <a:rPr lang="en-US" sz="1400" dirty="0" err="1">
                <a:solidFill>
                  <a:schemeClr val="tx1"/>
                </a:solidFill>
              </a:rPr>
              <a:t>OverallQual</a:t>
            </a:r>
            <a:r>
              <a:rPr lang="en-US" sz="1400" dirty="0">
                <a:solidFill>
                  <a:schemeClr val="tx1"/>
                </a:solidFill>
              </a:rPr>
              <a:t> and </a:t>
            </a:r>
            <a:r>
              <a:rPr lang="en-US" sz="1400" dirty="0" err="1">
                <a:solidFill>
                  <a:schemeClr val="tx1"/>
                </a:solidFill>
              </a:rPr>
              <a:t>SalePrice</a:t>
            </a:r>
            <a:r>
              <a:rPr lang="en-US" sz="1400" dirty="0">
                <a:solidFill>
                  <a:schemeClr val="tx1"/>
                </a:solidFill>
              </a:rPr>
              <a:t> are highly correlated.</a:t>
            </a:r>
          </a:p>
          <a:p>
            <a:pPr marL="171450" indent="-171450">
              <a:buFont typeface="Arial" pitchFamily="34" charset="0"/>
              <a:buChar char="•"/>
            </a:pPr>
            <a:r>
              <a:rPr lang="en-US" sz="1400" dirty="0" err="1">
                <a:solidFill>
                  <a:schemeClr val="tx1"/>
                </a:solidFill>
              </a:rPr>
              <a:t>TotalBsmtSF</a:t>
            </a:r>
            <a:r>
              <a:rPr lang="en-US" sz="1400" dirty="0">
                <a:solidFill>
                  <a:schemeClr val="tx1"/>
                </a:solidFill>
              </a:rPr>
              <a:t> and </a:t>
            </a:r>
            <a:r>
              <a:rPr lang="en-US" sz="1400" dirty="0" err="1">
                <a:solidFill>
                  <a:schemeClr val="tx1"/>
                </a:solidFill>
              </a:rPr>
              <a:t>TotalSqFt</a:t>
            </a:r>
            <a:r>
              <a:rPr lang="en-US" sz="1400" dirty="0">
                <a:solidFill>
                  <a:schemeClr val="tx1"/>
                </a:solidFill>
              </a:rPr>
              <a:t> are also highly correlated.</a:t>
            </a:r>
          </a:p>
          <a:p>
            <a:pPr marL="171450" indent="-171450">
              <a:buFont typeface="Arial" pitchFamily="34" charset="0"/>
              <a:buChar char="•"/>
            </a:pPr>
            <a:r>
              <a:rPr lang="en-US" sz="1400" dirty="0">
                <a:solidFill>
                  <a:schemeClr val="tx1"/>
                </a:solidFill>
              </a:rPr>
              <a:t>BsmtFinSF1 and </a:t>
            </a:r>
            <a:r>
              <a:rPr lang="en-US" sz="1400" dirty="0" err="1">
                <a:solidFill>
                  <a:schemeClr val="tx1"/>
                </a:solidFill>
              </a:rPr>
              <a:t>BsmtUnfSF</a:t>
            </a:r>
            <a:r>
              <a:rPr lang="en-US" sz="1400" dirty="0">
                <a:solidFill>
                  <a:schemeClr val="tx1"/>
                </a:solidFill>
              </a:rPr>
              <a:t> are high negatively correlated.</a:t>
            </a:r>
          </a:p>
          <a:p>
            <a:pPr marL="171450" indent="-171450">
              <a:buFont typeface="Arial" pitchFamily="34" charset="0"/>
              <a:buChar char="•"/>
            </a:pPr>
            <a:r>
              <a:rPr lang="en-US" sz="1400" dirty="0" err="1">
                <a:solidFill>
                  <a:schemeClr val="tx1"/>
                </a:solidFill>
              </a:rPr>
              <a:t>TotalBsmtSF</a:t>
            </a:r>
            <a:r>
              <a:rPr lang="en-US" sz="1400" dirty="0">
                <a:solidFill>
                  <a:schemeClr val="tx1"/>
                </a:solidFill>
              </a:rPr>
              <a:t> and </a:t>
            </a:r>
            <a:r>
              <a:rPr lang="en-US" sz="1400" dirty="0" err="1">
                <a:solidFill>
                  <a:schemeClr val="tx1"/>
                </a:solidFill>
              </a:rPr>
              <a:t>BsmtHalfBath</a:t>
            </a:r>
            <a:r>
              <a:rPr lang="en-US" sz="1400" dirty="0">
                <a:solidFill>
                  <a:schemeClr val="tx1"/>
                </a:solidFill>
              </a:rPr>
              <a:t> are </a:t>
            </a:r>
            <a:r>
              <a:rPr lang="en-US" sz="1400" dirty="0" smtClean="0">
                <a:solidFill>
                  <a:schemeClr val="tx1"/>
                </a:solidFill>
              </a:rPr>
              <a:t>slightly </a:t>
            </a:r>
            <a:r>
              <a:rPr lang="en-US" sz="1400" dirty="0">
                <a:solidFill>
                  <a:schemeClr val="tx1"/>
                </a:solidFill>
              </a:rPr>
              <a:t>negatively correlated.</a:t>
            </a:r>
          </a:p>
          <a:p>
            <a:pPr algn="ctr"/>
            <a:endParaRPr lang="en-US" sz="1200" dirty="0">
              <a:solidFill>
                <a:schemeClr val="tx1"/>
              </a:solidFill>
            </a:endParaRPr>
          </a:p>
        </p:txBody>
      </p:sp>
    </p:spTree>
    <p:extLst>
      <p:ext uri="{BB962C8B-B14F-4D97-AF65-F5344CB8AC3E}">
        <p14:creationId xmlns:p14="http://schemas.microsoft.com/office/powerpoint/2010/main" xmlns="" val="3616637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900113"/>
            <a:ext cx="9144000"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1" y="2514600"/>
            <a:ext cx="6477000" cy="4114800"/>
          </a:xfrm>
          <a:prstGeom prst="rect">
            <a:avLst/>
          </a:prstGeom>
        </p:spPr>
      </p:pic>
      <p:sp>
        <p:nvSpPr>
          <p:cNvPr id="3" name="Rectangle 2"/>
          <p:cNvSpPr/>
          <p:nvPr/>
        </p:nvSpPr>
        <p:spPr>
          <a:xfrm>
            <a:off x="6934200" y="2514600"/>
            <a:ext cx="1981200" cy="411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Observations:</a:t>
            </a:r>
          </a:p>
          <a:p>
            <a:pPr marL="285750" indent="-285750">
              <a:buFont typeface="Arial" pitchFamily="34" charset="0"/>
              <a:buChar char="•"/>
            </a:pPr>
            <a:r>
              <a:rPr lang="en-US" dirty="0" err="1">
                <a:solidFill>
                  <a:schemeClr val="tx1"/>
                </a:solidFill>
              </a:rPr>
              <a:t>OverallQual</a:t>
            </a:r>
            <a:r>
              <a:rPr lang="en-US" dirty="0">
                <a:solidFill>
                  <a:schemeClr val="tx1"/>
                </a:solidFill>
              </a:rPr>
              <a:t> and </a:t>
            </a:r>
            <a:r>
              <a:rPr lang="en-US" dirty="0" err="1">
                <a:solidFill>
                  <a:schemeClr val="tx1"/>
                </a:solidFill>
              </a:rPr>
              <a:t>SalePrice</a:t>
            </a:r>
            <a:r>
              <a:rPr lang="en-US" dirty="0">
                <a:solidFill>
                  <a:schemeClr val="tx1"/>
                </a:solidFill>
              </a:rPr>
              <a:t> are highly positively correlated.</a:t>
            </a:r>
          </a:p>
          <a:p>
            <a:pPr marL="285750" indent="-285750">
              <a:buFont typeface="Arial" pitchFamily="34" charset="0"/>
              <a:buChar char="•"/>
            </a:pPr>
            <a:r>
              <a:rPr lang="en-US" dirty="0" err="1">
                <a:solidFill>
                  <a:schemeClr val="tx1"/>
                </a:solidFill>
              </a:rPr>
              <a:t>GrLivArea</a:t>
            </a:r>
            <a:r>
              <a:rPr lang="en-US" dirty="0">
                <a:solidFill>
                  <a:schemeClr val="tx1"/>
                </a:solidFill>
              </a:rPr>
              <a:t> and </a:t>
            </a:r>
            <a:r>
              <a:rPr lang="en-US" dirty="0" err="1">
                <a:solidFill>
                  <a:schemeClr val="tx1"/>
                </a:solidFill>
              </a:rPr>
              <a:t>YearBuilt</a:t>
            </a:r>
            <a:r>
              <a:rPr lang="en-US" dirty="0">
                <a:solidFill>
                  <a:schemeClr val="tx1"/>
                </a:solidFill>
              </a:rPr>
              <a:t> are slightly positively </a:t>
            </a:r>
            <a:r>
              <a:rPr lang="en-US" dirty="0" smtClean="0">
                <a:solidFill>
                  <a:schemeClr val="tx1"/>
                </a:solidFill>
              </a:rPr>
              <a:t>correlated.</a:t>
            </a:r>
            <a:endParaRPr lang="en-US" dirty="0">
              <a:solidFill>
                <a:schemeClr val="tx1"/>
              </a:solidFill>
            </a:endParaRPr>
          </a:p>
          <a:p>
            <a:pPr algn="ctr"/>
            <a:endParaRPr lang="en-US" dirty="0">
              <a:solidFill>
                <a:schemeClr val="tx1"/>
              </a:solidFill>
            </a:endParaRPr>
          </a:p>
        </p:txBody>
      </p:sp>
      <p:sp>
        <p:nvSpPr>
          <p:cNvPr id="4" name="Rectangle 3"/>
          <p:cNvSpPr/>
          <p:nvPr/>
        </p:nvSpPr>
        <p:spPr>
          <a:xfrm>
            <a:off x="1905000" y="152400"/>
            <a:ext cx="502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Zoomed Heat Map</a:t>
            </a:r>
            <a:endParaRPr lang="en-US" sz="2400" dirty="0">
              <a:solidFill>
                <a:schemeClr val="tx1"/>
              </a:solidFill>
            </a:endParaRPr>
          </a:p>
        </p:txBody>
      </p:sp>
    </p:spTree>
    <p:extLst>
      <p:ext uri="{BB962C8B-B14F-4D97-AF65-F5344CB8AC3E}">
        <p14:creationId xmlns:p14="http://schemas.microsoft.com/office/powerpoint/2010/main" xmlns="" val="2635624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52400"/>
            <a:ext cx="6019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Feature Engineering</a:t>
            </a:r>
            <a:endParaRPr lang="en-US" sz="2800" dirty="0">
              <a:solidFill>
                <a:schemeClr val="tx1"/>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752600"/>
            <a:ext cx="51054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33400" y="990600"/>
            <a:ext cx="7924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a:solidFill>
                  <a:schemeClr val="tx1"/>
                </a:solidFill>
              </a:rPr>
              <a:t>Label Encoder is used to transform categorical values to numerical values. Transformation can be done in other ways like "</a:t>
            </a:r>
            <a:r>
              <a:rPr lang="en-US" sz="1600" dirty="0" err="1">
                <a:solidFill>
                  <a:schemeClr val="tx1"/>
                </a:solidFill>
              </a:rPr>
              <a:t>get_dummies</a:t>
            </a:r>
            <a:r>
              <a:rPr lang="en-US" sz="1600" dirty="0">
                <a:solidFill>
                  <a:schemeClr val="tx1"/>
                </a:solidFill>
              </a:rPr>
              <a:t>".</a:t>
            </a:r>
          </a:p>
        </p:txBody>
      </p:sp>
      <p:sp>
        <p:nvSpPr>
          <p:cNvPr id="4" name="Rectangle 3"/>
          <p:cNvSpPr/>
          <p:nvPr/>
        </p:nvSpPr>
        <p:spPr>
          <a:xfrm>
            <a:off x="533400" y="3200400"/>
            <a:ext cx="8229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a:solidFill>
                  <a:schemeClr val="tx1"/>
                </a:solidFill>
              </a:rPr>
              <a:t>Remove one highly correlated independent variables using correlation matrix. If we have highly correlated variables in our model, then the results will not be accurate.</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4095750"/>
            <a:ext cx="6229350" cy="230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1065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57200" y="685800"/>
            <a:ext cx="8458200" cy="5410200"/>
          </a:xfrm>
        </p:spPr>
        <p:txBody>
          <a:bodyPr>
            <a:normAutofit/>
          </a:bodyPr>
          <a:lstStyle/>
          <a:p>
            <a:pPr algn="l"/>
            <a:endParaRPr lang="en-US" sz="1600" b="1" dirty="0">
              <a:solidFill>
                <a:schemeClr val="tx1"/>
              </a:solidFill>
            </a:endParaRPr>
          </a:p>
          <a:p>
            <a:pPr algn="l"/>
            <a:r>
              <a:rPr lang="en-US" sz="1600" b="1" dirty="0">
                <a:solidFill>
                  <a:schemeClr val="tx1"/>
                </a:solidFill>
              </a:rPr>
              <a:t>A benefit to this study is that we can have two clients at the same time with no conflict of interest</a:t>
            </a:r>
            <a:r>
              <a:rPr lang="en-US" sz="1600" b="1" dirty="0" smtClean="0">
                <a:solidFill>
                  <a:schemeClr val="tx1"/>
                </a:solidFill>
              </a:rPr>
              <a:t>!</a:t>
            </a:r>
          </a:p>
          <a:p>
            <a:pPr algn="l"/>
            <a:endParaRPr lang="en-US" sz="1600" b="1" dirty="0" smtClean="0">
              <a:solidFill>
                <a:schemeClr val="tx1"/>
              </a:solidFill>
            </a:endParaRPr>
          </a:p>
          <a:p>
            <a:pPr algn="l"/>
            <a:r>
              <a:rPr lang="en-US" sz="1600" b="1" dirty="0">
                <a:solidFill>
                  <a:schemeClr val="tx1"/>
                </a:solidFill>
              </a:rPr>
              <a:t>Client </a:t>
            </a:r>
            <a:r>
              <a:rPr lang="en-US" sz="1600" b="1" dirty="0" err="1">
                <a:solidFill>
                  <a:schemeClr val="tx1"/>
                </a:solidFill>
              </a:rPr>
              <a:t>Housebuyer</a:t>
            </a:r>
            <a:r>
              <a:rPr lang="en-US" sz="1600" b="1" dirty="0">
                <a:solidFill>
                  <a:schemeClr val="tx1"/>
                </a:solidFill>
              </a:rPr>
              <a:t>: This client wants to find their next dream home with a reasonable price tag. They have their locations of interest ready. Now, they want to know if the house price matches the house value. With this study, they can understand which features (ex. Number of bathrooms, location, etc.) influence the final price of the house. If all matches, they can ensure that they are getting a fair price</a:t>
            </a:r>
            <a:r>
              <a:rPr lang="en-US" sz="1600" b="1" dirty="0" smtClean="0">
                <a:solidFill>
                  <a:schemeClr val="tx1"/>
                </a:solidFill>
              </a:rPr>
              <a:t>.</a:t>
            </a:r>
          </a:p>
          <a:p>
            <a:pPr algn="l"/>
            <a:endParaRPr lang="en-US" sz="1600" b="1" dirty="0">
              <a:solidFill>
                <a:schemeClr val="tx1"/>
              </a:solidFill>
            </a:endParaRPr>
          </a:p>
          <a:p>
            <a:pPr algn="l"/>
            <a:r>
              <a:rPr lang="en-US" sz="1600" b="1" dirty="0">
                <a:solidFill>
                  <a:schemeClr val="tx1"/>
                </a:solidFill>
              </a:rPr>
              <a:t>Client </a:t>
            </a:r>
            <a:r>
              <a:rPr lang="en-US" sz="1600" b="1" dirty="0" err="1">
                <a:solidFill>
                  <a:schemeClr val="tx1"/>
                </a:solidFill>
              </a:rPr>
              <a:t>Houseseller</a:t>
            </a:r>
            <a:r>
              <a:rPr lang="en-US" sz="1600" b="1" dirty="0">
                <a:solidFill>
                  <a:schemeClr val="tx1"/>
                </a:solidFill>
              </a:rPr>
              <a:t>: Think of the average house-flipper. This client wants to take advantage of the features that influence a house price the most. They typically want to buy a house at a low price and invest on the features that will give the highest return. For example, buying a house at a good location but small square footage. The client will invest on making rooms at a small cost to get a large return.</a:t>
            </a:r>
            <a:endParaRPr lang="en-US" sz="1600" b="1" dirty="0" smtClean="0">
              <a:solidFill>
                <a:schemeClr val="tx1"/>
              </a:solidFill>
            </a:endParaRPr>
          </a:p>
          <a:p>
            <a:pPr algn="l"/>
            <a:endParaRPr lang="en-US" sz="1200" dirty="0"/>
          </a:p>
        </p:txBody>
      </p:sp>
    </p:spTree>
    <p:extLst>
      <p:ext uri="{BB962C8B-B14F-4D97-AF65-F5344CB8AC3E}">
        <p14:creationId xmlns:p14="http://schemas.microsoft.com/office/powerpoint/2010/main" xmlns="" val="2400753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28600"/>
            <a:ext cx="3124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Contd..</a:t>
            </a:r>
            <a:endParaRPr lang="en-US" sz="3200" dirty="0">
              <a:solidFill>
                <a:schemeClr val="tx1"/>
              </a:solidFill>
            </a:endParaRPr>
          </a:p>
        </p:txBody>
      </p:sp>
      <p:sp>
        <p:nvSpPr>
          <p:cNvPr id="3" name="Rectangle 2"/>
          <p:cNvSpPr/>
          <p:nvPr/>
        </p:nvSpPr>
        <p:spPr>
          <a:xfrm>
            <a:off x="685800" y="1087582"/>
            <a:ext cx="7315200" cy="512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Drop highly correlated labels from dataset.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2209800"/>
            <a:ext cx="6248400" cy="779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0280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52400"/>
            <a:ext cx="6705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Visualization of Highly Correlated </a:t>
            </a:r>
            <a:r>
              <a:rPr lang="en-US" sz="2400" b="1" dirty="0" smtClean="0">
                <a:solidFill>
                  <a:schemeClr val="tx1"/>
                </a:solidFill>
              </a:rPr>
              <a:t>Variables</a:t>
            </a:r>
            <a:endParaRPr lang="en-US" sz="2400" b="1" dirty="0">
              <a:solidFill>
                <a:schemeClr val="tx1"/>
              </a:solidFill>
            </a:endParaRPr>
          </a:p>
        </p:txBody>
      </p:sp>
      <p:sp>
        <p:nvSpPr>
          <p:cNvPr id="3" name="Rectangle 2"/>
          <p:cNvSpPr/>
          <p:nvPr/>
        </p:nvSpPr>
        <p:spPr>
          <a:xfrm>
            <a:off x="381000" y="914400"/>
            <a:ext cx="8610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Check the distribution of independent variables which are highly correlated with "</a:t>
            </a:r>
            <a:r>
              <a:rPr lang="en-US" dirty="0" err="1">
                <a:solidFill>
                  <a:schemeClr val="tx1"/>
                </a:solidFill>
              </a:rPr>
              <a:t>SalePrice</a:t>
            </a:r>
            <a:r>
              <a:rPr lang="en-US" dirty="0">
                <a:solidFill>
                  <a:schemeClr val="tx1"/>
                </a:solidFill>
              </a:rPr>
              <a:t>". Like "</a:t>
            </a:r>
            <a:r>
              <a:rPr lang="en-US" dirty="0" err="1">
                <a:solidFill>
                  <a:schemeClr val="tx1"/>
                </a:solidFill>
              </a:rPr>
              <a:t>GrLivArea</a:t>
            </a:r>
            <a:r>
              <a:rPr lang="en-US" dirty="0">
                <a:solidFill>
                  <a:schemeClr val="tx1"/>
                </a:solidFill>
              </a:rPr>
              <a:t>", "</a:t>
            </a:r>
            <a:r>
              <a:rPr lang="en-US" dirty="0" err="1">
                <a:solidFill>
                  <a:schemeClr val="tx1"/>
                </a:solidFill>
              </a:rPr>
              <a:t>OverallQual</a:t>
            </a:r>
            <a:r>
              <a:rPr lang="en-US" dirty="0">
                <a:solidFill>
                  <a:schemeClr val="tx1"/>
                </a:solidFill>
              </a:rPr>
              <a:t>" and "</a:t>
            </a:r>
            <a:r>
              <a:rPr lang="en-US" dirty="0" err="1">
                <a:solidFill>
                  <a:schemeClr val="tx1"/>
                </a:solidFill>
              </a:rPr>
              <a:t>YearBuilt</a:t>
            </a:r>
            <a:r>
              <a:rPr lang="en-US" dirty="0">
                <a:solidFill>
                  <a:schemeClr val="tx1"/>
                </a:solidFill>
              </a:rPr>
              <a:t>" are highly correlated with "</a:t>
            </a:r>
            <a:r>
              <a:rPr lang="en-US" dirty="0" err="1">
                <a:solidFill>
                  <a:schemeClr val="tx1"/>
                </a:solidFill>
              </a:rPr>
              <a:t>SalePrice</a:t>
            </a:r>
            <a:r>
              <a:rPr lang="en-US" dirty="0">
                <a:solidFill>
                  <a:schemeClr val="tx1"/>
                </a:solidFill>
              </a:rPr>
              <a:t>" compared to other labels in dataset.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06664" y="2057400"/>
            <a:ext cx="4384936" cy="4541530"/>
          </a:xfrm>
          <a:prstGeom prst="rect">
            <a:avLst/>
          </a:prstGeom>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2228850"/>
            <a:ext cx="441960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28600" y="3505200"/>
            <a:ext cx="42672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Observations:</a:t>
            </a:r>
          </a:p>
          <a:p>
            <a:pPr marL="285750" indent="-285750">
              <a:buFont typeface="Arial" pitchFamily="34" charset="0"/>
              <a:buChar char="•"/>
            </a:pPr>
            <a:r>
              <a:rPr lang="en-US" dirty="0">
                <a:solidFill>
                  <a:schemeClr val="tx1"/>
                </a:solidFill>
              </a:rPr>
              <a:t>There are few outliers present in the graph for living area below 600 and above 4000.</a:t>
            </a:r>
          </a:p>
          <a:p>
            <a:pPr marL="285750" indent="-285750">
              <a:buFont typeface="Arial" pitchFamily="34" charset="0"/>
              <a:buChar char="•"/>
            </a:pPr>
            <a:r>
              <a:rPr lang="en-US" dirty="0">
                <a:solidFill>
                  <a:schemeClr val="tx1"/>
                </a:solidFill>
              </a:rPr>
              <a:t>Most of the houses having Living Area in between 600 to 3000.</a:t>
            </a:r>
          </a:p>
          <a:p>
            <a:pPr algn="ctr"/>
            <a:endParaRPr lang="en-US" dirty="0">
              <a:solidFill>
                <a:schemeClr val="tx1"/>
              </a:solidFill>
            </a:endParaRPr>
          </a:p>
        </p:txBody>
      </p:sp>
    </p:spTree>
    <p:extLst>
      <p:ext uri="{BB962C8B-B14F-4D97-AF65-F5344CB8AC3E}">
        <p14:creationId xmlns:p14="http://schemas.microsoft.com/office/powerpoint/2010/main" xmlns="" val="1390600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533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OverallQual</a:t>
            </a:r>
            <a:r>
              <a:rPr lang="en-US" sz="3200" dirty="0" smtClean="0">
                <a:solidFill>
                  <a:schemeClr val="tx1"/>
                </a:solidFill>
              </a:rPr>
              <a:t> and </a:t>
            </a:r>
            <a:r>
              <a:rPr lang="en-US" sz="3200" dirty="0" err="1" smtClean="0">
                <a:solidFill>
                  <a:schemeClr val="tx1"/>
                </a:solidFill>
              </a:rPr>
              <a:t>SalePrice</a:t>
            </a:r>
            <a:endParaRPr lang="en-US" sz="3200" dirty="0">
              <a:solidFill>
                <a:schemeClr val="tx1"/>
              </a:solidFil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066800"/>
            <a:ext cx="497205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828800"/>
            <a:ext cx="6324600" cy="4681738"/>
          </a:xfrm>
          <a:prstGeom prst="rect">
            <a:avLst/>
          </a:prstGeom>
        </p:spPr>
      </p:pic>
      <p:sp>
        <p:nvSpPr>
          <p:cNvPr id="4" name="Rectangle 3"/>
          <p:cNvSpPr/>
          <p:nvPr/>
        </p:nvSpPr>
        <p:spPr>
          <a:xfrm>
            <a:off x="6781800" y="838200"/>
            <a:ext cx="2133600" cy="5672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Observations:</a:t>
            </a:r>
          </a:p>
          <a:p>
            <a:pPr marL="285750" indent="-285750">
              <a:buFont typeface="Arial" pitchFamily="34" charset="0"/>
              <a:buChar char="•"/>
            </a:pPr>
            <a:r>
              <a:rPr lang="en-US" dirty="0">
                <a:solidFill>
                  <a:schemeClr val="tx1"/>
                </a:solidFill>
              </a:rPr>
              <a:t>Outliers are more for </a:t>
            </a:r>
            <a:r>
              <a:rPr lang="en-US" dirty="0" err="1">
                <a:solidFill>
                  <a:schemeClr val="tx1"/>
                </a:solidFill>
              </a:rPr>
              <a:t>OverallQual</a:t>
            </a:r>
            <a:r>
              <a:rPr lang="en-US" dirty="0">
                <a:solidFill>
                  <a:schemeClr val="tx1"/>
                </a:solidFill>
              </a:rPr>
              <a:t> "5" compared to other values.</a:t>
            </a:r>
          </a:p>
          <a:p>
            <a:pPr marL="285750" indent="-285750">
              <a:buFont typeface="Arial" pitchFamily="34" charset="0"/>
              <a:buChar char="•"/>
            </a:pPr>
            <a:r>
              <a:rPr lang="en-US" dirty="0" err="1">
                <a:solidFill>
                  <a:schemeClr val="tx1"/>
                </a:solidFill>
              </a:rPr>
              <a:t>SalePrice</a:t>
            </a:r>
            <a:r>
              <a:rPr lang="en-US" dirty="0">
                <a:solidFill>
                  <a:schemeClr val="tx1"/>
                </a:solidFill>
              </a:rPr>
              <a:t> is highly distributed at </a:t>
            </a:r>
            <a:r>
              <a:rPr lang="en-US" dirty="0" err="1">
                <a:solidFill>
                  <a:schemeClr val="tx1"/>
                </a:solidFill>
              </a:rPr>
              <a:t>OverrallQual</a:t>
            </a:r>
            <a:r>
              <a:rPr lang="en-US" dirty="0">
                <a:solidFill>
                  <a:schemeClr val="tx1"/>
                </a:solidFill>
              </a:rPr>
              <a:t> "4".</a:t>
            </a:r>
          </a:p>
          <a:p>
            <a:pPr marL="285750" indent="-285750">
              <a:buFont typeface="Arial" pitchFamily="34" charset="0"/>
              <a:buChar char="•"/>
            </a:pPr>
            <a:r>
              <a:rPr lang="en-US" dirty="0" err="1">
                <a:solidFill>
                  <a:schemeClr val="tx1"/>
                </a:solidFill>
              </a:rPr>
              <a:t>SalePrice</a:t>
            </a:r>
            <a:r>
              <a:rPr lang="en-US" dirty="0">
                <a:solidFill>
                  <a:schemeClr val="tx1"/>
                </a:solidFill>
              </a:rPr>
              <a:t> is high for houses which are having </a:t>
            </a:r>
            <a:r>
              <a:rPr lang="en-US" dirty="0" err="1">
                <a:solidFill>
                  <a:schemeClr val="tx1"/>
                </a:solidFill>
              </a:rPr>
              <a:t>OverallQual</a:t>
            </a:r>
            <a:r>
              <a:rPr lang="en-US" dirty="0">
                <a:solidFill>
                  <a:schemeClr val="tx1"/>
                </a:solidFill>
              </a:rPr>
              <a:t> "10".</a:t>
            </a:r>
          </a:p>
          <a:p>
            <a:endParaRPr lang="en-US" dirty="0">
              <a:solidFill>
                <a:schemeClr val="tx1"/>
              </a:solidFill>
            </a:endParaRPr>
          </a:p>
        </p:txBody>
      </p:sp>
    </p:spTree>
    <p:extLst>
      <p:ext uri="{BB962C8B-B14F-4D97-AF65-F5344CB8AC3E}">
        <p14:creationId xmlns:p14="http://schemas.microsoft.com/office/powerpoint/2010/main" xmlns="" val="88983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723900"/>
            <a:ext cx="4733925"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447354"/>
            <a:ext cx="9144000" cy="3962846"/>
          </a:xfrm>
          <a:prstGeom prst="rect">
            <a:avLst/>
          </a:prstGeom>
        </p:spPr>
      </p:pic>
      <p:sp>
        <p:nvSpPr>
          <p:cNvPr id="3" name="Rectangle 2"/>
          <p:cNvSpPr/>
          <p:nvPr/>
        </p:nvSpPr>
        <p:spPr>
          <a:xfrm>
            <a:off x="2286000" y="152400"/>
            <a:ext cx="426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YearBuilt</a:t>
            </a:r>
            <a:r>
              <a:rPr lang="en-US" sz="3200" dirty="0" smtClean="0">
                <a:solidFill>
                  <a:schemeClr val="tx1"/>
                </a:solidFill>
              </a:rPr>
              <a:t> and </a:t>
            </a:r>
            <a:r>
              <a:rPr lang="en-US" sz="3200" dirty="0" err="1" smtClean="0">
                <a:solidFill>
                  <a:schemeClr val="tx1"/>
                </a:solidFill>
              </a:rPr>
              <a:t>SalePrice</a:t>
            </a:r>
            <a:endParaRPr lang="en-US" sz="3200" dirty="0">
              <a:solidFill>
                <a:schemeClr val="tx1"/>
              </a:solidFill>
            </a:endParaRPr>
          </a:p>
        </p:txBody>
      </p:sp>
      <p:sp>
        <p:nvSpPr>
          <p:cNvPr id="4" name="Rectangle 3"/>
          <p:cNvSpPr/>
          <p:nvPr/>
        </p:nvSpPr>
        <p:spPr>
          <a:xfrm>
            <a:off x="457200" y="5486400"/>
            <a:ext cx="79248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Observations:</a:t>
            </a:r>
          </a:p>
          <a:p>
            <a:pPr marL="285750" indent="-285750">
              <a:buFont typeface="Arial" pitchFamily="34" charset="0"/>
              <a:buChar char="•"/>
            </a:pPr>
            <a:r>
              <a:rPr lang="en-US" dirty="0">
                <a:solidFill>
                  <a:schemeClr val="tx1"/>
                </a:solidFill>
              </a:rPr>
              <a:t>Sale prices are high for the houses built in past 10 years.</a:t>
            </a:r>
          </a:p>
          <a:p>
            <a:pPr marL="285750" indent="-285750">
              <a:buFont typeface="Arial" pitchFamily="34" charset="0"/>
              <a:buChar char="•"/>
            </a:pPr>
            <a:r>
              <a:rPr lang="en-US" dirty="0">
                <a:solidFill>
                  <a:schemeClr val="tx1"/>
                </a:solidFill>
              </a:rPr>
              <a:t>There is continuous growth in Sale price of houses built in year 1989 to 2010.</a:t>
            </a:r>
          </a:p>
          <a:p>
            <a:pPr marL="285750" indent="-285750">
              <a:buFont typeface="Arial" pitchFamily="34" charset="0"/>
              <a:buChar char="•"/>
            </a:pPr>
            <a:r>
              <a:rPr lang="en-US" dirty="0" err="1">
                <a:solidFill>
                  <a:schemeClr val="tx1"/>
                </a:solidFill>
              </a:rPr>
              <a:t>SalePrices</a:t>
            </a:r>
            <a:r>
              <a:rPr lang="en-US" dirty="0">
                <a:solidFill>
                  <a:schemeClr val="tx1"/>
                </a:solidFill>
              </a:rPr>
              <a:t> are highly distributed for the houses built in the year 1935.</a:t>
            </a:r>
          </a:p>
          <a:p>
            <a:pPr algn="ctr"/>
            <a:endParaRPr lang="en-US" dirty="0">
              <a:solidFill>
                <a:schemeClr val="tx1"/>
              </a:solidFill>
            </a:endParaRPr>
          </a:p>
        </p:txBody>
      </p:sp>
    </p:spTree>
    <p:extLst>
      <p:ext uri="{BB962C8B-B14F-4D97-AF65-F5344CB8AC3E}">
        <p14:creationId xmlns:p14="http://schemas.microsoft.com/office/powerpoint/2010/main" xmlns="" val="1943693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00200"/>
            <a:ext cx="81534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1"/>
                </a:solidFill>
              </a:rPr>
              <a:t>MODEL AND PREDICTIONS</a:t>
            </a:r>
            <a:endParaRPr lang="en-US" sz="4000" b="1" dirty="0">
              <a:solidFill>
                <a:schemeClr val="accent1"/>
              </a:solidFill>
            </a:endParaRPr>
          </a:p>
        </p:txBody>
      </p:sp>
    </p:spTree>
    <p:extLst>
      <p:ext uri="{BB962C8B-B14F-4D97-AF65-F5344CB8AC3E}">
        <p14:creationId xmlns:p14="http://schemas.microsoft.com/office/powerpoint/2010/main" xmlns="" val="981984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0"/>
            <a:ext cx="5257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Preparing X and y using pandas</a:t>
            </a:r>
            <a:endParaRPr lang="en-US" sz="3200" dirty="0">
              <a:solidFill>
                <a:schemeClr val="tx1"/>
              </a:solidFill>
            </a:endParaRPr>
          </a:p>
        </p:txBody>
      </p:sp>
      <p:sp>
        <p:nvSpPr>
          <p:cNvPr id="3" name="Rectangle 2"/>
          <p:cNvSpPr/>
          <p:nvPr/>
        </p:nvSpPr>
        <p:spPr>
          <a:xfrm>
            <a:off x="609600" y="914400"/>
            <a:ext cx="632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Keep all the independent variables </a:t>
            </a:r>
            <a:r>
              <a:rPr lang="en-US" dirty="0" smtClean="0">
                <a:solidFill>
                  <a:schemeClr val="tx1"/>
                </a:solidFill>
              </a:rPr>
              <a:t>separately </a:t>
            </a:r>
            <a:r>
              <a:rPr lang="en-US" dirty="0">
                <a:solidFill>
                  <a:schemeClr val="tx1"/>
                </a:solidFill>
              </a:rPr>
              <a:t>into X</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9150" y="1524000"/>
            <a:ext cx="421005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09600" y="3048000"/>
            <a:ext cx="7772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Create a dataframe with dependent variable "</a:t>
            </a:r>
            <a:r>
              <a:rPr lang="en-US" dirty="0" err="1">
                <a:solidFill>
                  <a:schemeClr val="tx1"/>
                </a:solidFill>
              </a:rPr>
              <a:t>SalePrice</a:t>
            </a:r>
            <a:r>
              <a:rPr lang="en-US" dirty="0">
                <a:solidFill>
                  <a:schemeClr val="tx1"/>
                </a:solidFill>
              </a:rPr>
              <a:t>" into y.</a:t>
            </a: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7250" y="3657600"/>
            <a:ext cx="386715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96706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52400"/>
            <a:ext cx="5867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Splitting X and y </a:t>
            </a:r>
            <a:r>
              <a:rPr lang="en-US" sz="2800" b="1" dirty="0">
                <a:solidFill>
                  <a:schemeClr val="tx1"/>
                </a:solidFill>
              </a:rPr>
              <a:t>into </a:t>
            </a:r>
            <a:r>
              <a:rPr lang="en-US" sz="2800" b="1" dirty="0" smtClean="0">
                <a:solidFill>
                  <a:schemeClr val="tx1"/>
                </a:solidFill>
              </a:rPr>
              <a:t>training </a:t>
            </a:r>
            <a:r>
              <a:rPr lang="en-US" sz="2800" b="1" dirty="0">
                <a:solidFill>
                  <a:schemeClr val="tx1"/>
                </a:solidFill>
              </a:rPr>
              <a:t>and </a:t>
            </a:r>
            <a:r>
              <a:rPr lang="en-US" sz="2800" b="1" dirty="0" smtClean="0">
                <a:solidFill>
                  <a:schemeClr val="tx1"/>
                </a:solidFill>
              </a:rPr>
              <a:t>test datasets</a:t>
            </a:r>
            <a:endParaRPr lang="en-US" sz="2800" b="1" dirty="0">
              <a:solidFill>
                <a:schemeClr val="tx1"/>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2119313"/>
            <a:ext cx="7229475" cy="3214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457200" y="1066800"/>
            <a:ext cx="8001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Split X and y dataframes into training and testing </a:t>
            </a:r>
            <a:r>
              <a:rPr lang="en-US" dirty="0" smtClean="0">
                <a:solidFill>
                  <a:schemeClr val="tx1"/>
                </a:solidFill>
              </a:rPr>
              <a:t>dataset to </a:t>
            </a:r>
            <a:r>
              <a:rPr lang="en-US" dirty="0">
                <a:solidFill>
                  <a:schemeClr val="tx1"/>
                </a:solidFill>
              </a:rPr>
              <a:t>make predictions. I have taken the size of the testing is 20</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xmlns="" val="865325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905000"/>
            <a:ext cx="78486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1"/>
                </a:solidFill>
              </a:rPr>
              <a:t>LINEAR REGRESSION</a:t>
            </a:r>
            <a:endParaRPr lang="en-US" sz="4000" b="1" dirty="0">
              <a:solidFill>
                <a:schemeClr val="accent1"/>
              </a:solidFill>
            </a:endParaRPr>
          </a:p>
        </p:txBody>
      </p:sp>
    </p:spTree>
    <p:extLst>
      <p:ext uri="{BB962C8B-B14F-4D97-AF65-F5344CB8AC3E}">
        <p14:creationId xmlns:p14="http://schemas.microsoft.com/office/powerpoint/2010/main" xmlns="" val="1895149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
            <a:ext cx="5715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Linear </a:t>
            </a:r>
            <a:r>
              <a:rPr lang="en-US" sz="2800" b="1" dirty="0" smtClean="0">
                <a:solidFill>
                  <a:schemeClr val="tx1"/>
                </a:solidFill>
              </a:rPr>
              <a:t>Regression in Scikit-learn</a:t>
            </a:r>
            <a:endParaRPr lang="en-US" sz="2800" b="1" dirty="0">
              <a:solidFill>
                <a:schemeClr val="tx1"/>
              </a:solidFill>
            </a:endParaRPr>
          </a:p>
        </p:txBody>
      </p:sp>
      <p:sp>
        <p:nvSpPr>
          <p:cNvPr id="3" name="Rectangle 2"/>
          <p:cNvSpPr/>
          <p:nvPr/>
        </p:nvSpPr>
        <p:spPr>
          <a:xfrm>
            <a:off x="304800" y="685800"/>
            <a:ext cx="8610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Import Linear Regression from </a:t>
            </a:r>
            <a:r>
              <a:rPr lang="en-US" dirty="0" err="1">
                <a:solidFill>
                  <a:schemeClr val="tx1"/>
                </a:solidFill>
              </a:rPr>
              <a:t>sklearn</a:t>
            </a:r>
            <a:r>
              <a:rPr lang="en-US" dirty="0">
                <a:solidFill>
                  <a:schemeClr val="tx1"/>
                </a:solidFill>
              </a:rPr>
              <a:t> and fit the training data into it.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447800"/>
            <a:ext cx="70104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2743200"/>
            <a:ext cx="8001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You can see the intercept and </a:t>
            </a:r>
            <a:r>
              <a:rPr lang="en-US" dirty="0" smtClean="0">
                <a:solidFill>
                  <a:schemeClr val="tx1"/>
                </a:solidFill>
              </a:rPr>
              <a:t>coefficients </a:t>
            </a:r>
            <a:r>
              <a:rPr lang="en-US" dirty="0">
                <a:solidFill>
                  <a:schemeClr val="tx1"/>
                </a:solidFill>
              </a:rPr>
              <a:t>for the training data.</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3200400"/>
            <a:ext cx="6543675" cy="353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9474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52400"/>
            <a:ext cx="6477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Using the model for prediction</a:t>
            </a:r>
            <a:endParaRPr lang="en-US" sz="2800" b="1" dirty="0">
              <a:solidFill>
                <a:schemeClr val="tx1"/>
              </a:solidFil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2514600"/>
            <a:ext cx="5357813" cy="1447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457200" y="1295400"/>
            <a:ext cx="7315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Using predict function, predict the y train and y test values.</a:t>
            </a:r>
          </a:p>
        </p:txBody>
      </p:sp>
    </p:spTree>
    <p:extLst>
      <p:ext uri="{BB962C8B-B14F-4D97-AF65-F5344CB8AC3E}">
        <p14:creationId xmlns:p14="http://schemas.microsoft.com/office/powerpoint/2010/main" xmlns="" val="2962949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533400"/>
            <a:ext cx="68580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Import Packages</a:t>
            </a:r>
            <a:endParaRPr lang="en-US" sz="3200" dirty="0">
              <a:solidFill>
                <a:schemeClr val="tx1"/>
              </a:solidFill>
            </a:endParaRPr>
          </a:p>
        </p:txBody>
      </p:sp>
      <p:sp>
        <p:nvSpPr>
          <p:cNvPr id="5" name="Rectangle 4"/>
          <p:cNvSpPr/>
          <p:nvPr/>
        </p:nvSpPr>
        <p:spPr>
          <a:xfrm>
            <a:off x="1066800" y="2057400"/>
            <a:ext cx="685800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2"/>
                </a:solidFill>
              </a:rPr>
              <a:t>import pandas as </a:t>
            </a:r>
            <a:r>
              <a:rPr lang="en-US" sz="2400" dirty="0" err="1" smtClean="0">
                <a:solidFill>
                  <a:schemeClr val="tx2"/>
                </a:solidFill>
              </a:rPr>
              <a:t>pd</a:t>
            </a:r>
            <a:endParaRPr lang="en-US" sz="2400" dirty="0" smtClean="0">
              <a:solidFill>
                <a:schemeClr val="tx2"/>
              </a:solidFill>
            </a:endParaRPr>
          </a:p>
          <a:p>
            <a:r>
              <a:rPr lang="en-US" sz="2400" dirty="0" smtClean="0">
                <a:solidFill>
                  <a:schemeClr val="tx2"/>
                </a:solidFill>
              </a:rPr>
              <a:t>import </a:t>
            </a:r>
            <a:r>
              <a:rPr lang="en-US" sz="2400" dirty="0" err="1" smtClean="0">
                <a:solidFill>
                  <a:schemeClr val="tx2"/>
                </a:solidFill>
              </a:rPr>
              <a:t>numpy</a:t>
            </a:r>
            <a:r>
              <a:rPr lang="en-US" sz="2400" dirty="0" smtClean="0">
                <a:solidFill>
                  <a:schemeClr val="tx2"/>
                </a:solidFill>
              </a:rPr>
              <a:t> as </a:t>
            </a:r>
            <a:r>
              <a:rPr lang="en-US" sz="2400" dirty="0" err="1" smtClean="0">
                <a:solidFill>
                  <a:schemeClr val="tx2"/>
                </a:solidFill>
              </a:rPr>
              <a:t>np</a:t>
            </a:r>
            <a:endParaRPr lang="en-US" sz="2400" dirty="0" smtClean="0">
              <a:solidFill>
                <a:schemeClr val="tx2"/>
              </a:solidFill>
            </a:endParaRPr>
          </a:p>
          <a:p>
            <a:r>
              <a:rPr lang="en-US" sz="2400" dirty="0" smtClean="0">
                <a:solidFill>
                  <a:schemeClr val="tx2"/>
                </a:solidFill>
              </a:rPr>
              <a:t>import </a:t>
            </a:r>
            <a:r>
              <a:rPr lang="en-US" sz="2400" dirty="0" err="1" smtClean="0">
                <a:solidFill>
                  <a:schemeClr val="tx2"/>
                </a:solidFill>
              </a:rPr>
              <a:t>matplotlib</a:t>
            </a:r>
            <a:r>
              <a:rPr lang="en-US" sz="2400" dirty="0" smtClean="0">
                <a:solidFill>
                  <a:schemeClr val="tx2"/>
                </a:solidFill>
              </a:rPr>
              <a:t> as </a:t>
            </a:r>
            <a:r>
              <a:rPr lang="en-US" sz="2400" dirty="0" err="1" smtClean="0">
                <a:solidFill>
                  <a:schemeClr val="tx2"/>
                </a:solidFill>
              </a:rPr>
              <a:t>mpb</a:t>
            </a:r>
            <a:endParaRPr lang="en-US" sz="2400" dirty="0" smtClean="0">
              <a:solidFill>
                <a:schemeClr val="tx2"/>
              </a:solidFill>
            </a:endParaRPr>
          </a:p>
          <a:p>
            <a:r>
              <a:rPr lang="en-US" sz="2400" dirty="0" smtClean="0">
                <a:solidFill>
                  <a:schemeClr val="tx2"/>
                </a:solidFill>
              </a:rPr>
              <a:t>import </a:t>
            </a:r>
            <a:r>
              <a:rPr lang="en-US" sz="2400" dirty="0" err="1" smtClean="0">
                <a:solidFill>
                  <a:schemeClr val="tx2"/>
                </a:solidFill>
              </a:rPr>
              <a:t>matplotlib.pyplot</a:t>
            </a:r>
            <a:r>
              <a:rPr lang="en-US" sz="2400" dirty="0" smtClean="0">
                <a:solidFill>
                  <a:schemeClr val="tx2"/>
                </a:solidFill>
              </a:rPr>
              <a:t> as </a:t>
            </a:r>
            <a:r>
              <a:rPr lang="en-US" sz="2400" dirty="0" err="1" smtClean="0">
                <a:solidFill>
                  <a:schemeClr val="tx2"/>
                </a:solidFill>
              </a:rPr>
              <a:t>plt</a:t>
            </a:r>
            <a:endParaRPr lang="en-US" sz="2400" dirty="0" smtClean="0">
              <a:solidFill>
                <a:schemeClr val="tx2"/>
              </a:solidFill>
            </a:endParaRPr>
          </a:p>
          <a:p>
            <a:r>
              <a:rPr lang="en-US" sz="2400" dirty="0" smtClean="0">
                <a:solidFill>
                  <a:schemeClr val="tx2"/>
                </a:solidFill>
              </a:rPr>
              <a:t>import </a:t>
            </a:r>
            <a:r>
              <a:rPr lang="en-US" sz="2400" dirty="0" err="1" smtClean="0">
                <a:solidFill>
                  <a:schemeClr val="tx2"/>
                </a:solidFill>
              </a:rPr>
              <a:t>pandas_profiling</a:t>
            </a:r>
            <a:endParaRPr lang="en-US" sz="2400" dirty="0" smtClean="0">
              <a:solidFill>
                <a:schemeClr val="tx2"/>
              </a:solidFill>
            </a:endParaRPr>
          </a:p>
          <a:p>
            <a:r>
              <a:rPr lang="en-US" sz="2400" dirty="0" smtClean="0">
                <a:solidFill>
                  <a:schemeClr val="tx2"/>
                </a:solidFill>
              </a:rPr>
              <a:t>from </a:t>
            </a:r>
            <a:r>
              <a:rPr lang="en-US" sz="2400" dirty="0" err="1" smtClean="0">
                <a:solidFill>
                  <a:schemeClr val="tx2"/>
                </a:solidFill>
              </a:rPr>
              <a:t>scipy</a:t>
            </a:r>
            <a:r>
              <a:rPr lang="en-US" sz="2400" dirty="0" smtClean="0">
                <a:solidFill>
                  <a:schemeClr val="tx2"/>
                </a:solidFill>
              </a:rPr>
              <a:t> import stats</a:t>
            </a:r>
          </a:p>
          <a:p>
            <a:r>
              <a:rPr lang="en-US" sz="2400" dirty="0" smtClean="0">
                <a:solidFill>
                  <a:schemeClr val="tx2"/>
                </a:solidFill>
              </a:rPr>
              <a:t>import </a:t>
            </a:r>
            <a:r>
              <a:rPr lang="en-US" sz="2400" dirty="0" err="1" smtClean="0">
                <a:solidFill>
                  <a:schemeClr val="tx2"/>
                </a:solidFill>
              </a:rPr>
              <a:t>seaborn</a:t>
            </a:r>
            <a:r>
              <a:rPr lang="en-US" sz="2400" dirty="0" smtClean="0">
                <a:solidFill>
                  <a:schemeClr val="tx2"/>
                </a:solidFill>
              </a:rPr>
              <a:t> as </a:t>
            </a:r>
            <a:r>
              <a:rPr lang="en-US" sz="2400" dirty="0" err="1" smtClean="0">
                <a:solidFill>
                  <a:schemeClr val="tx2"/>
                </a:solidFill>
              </a:rPr>
              <a:t>sb</a:t>
            </a:r>
            <a:endParaRPr lang="en-US" sz="2400" dirty="0" smtClean="0">
              <a:solidFill>
                <a:schemeClr val="tx2"/>
              </a:solidFill>
            </a:endParaRPr>
          </a:p>
          <a:p>
            <a:r>
              <a:rPr lang="en-US" sz="2400" dirty="0" smtClean="0">
                <a:solidFill>
                  <a:schemeClr val="tx2"/>
                </a:solidFill>
              </a:rPr>
              <a:t>%</a:t>
            </a:r>
            <a:r>
              <a:rPr lang="en-US" sz="2400" dirty="0" err="1" smtClean="0">
                <a:solidFill>
                  <a:schemeClr val="tx2"/>
                </a:solidFill>
              </a:rPr>
              <a:t>matplotlib</a:t>
            </a:r>
            <a:r>
              <a:rPr lang="en-US" sz="2400" dirty="0" smtClean="0">
                <a:solidFill>
                  <a:schemeClr val="tx2"/>
                </a:solidFill>
              </a:rPr>
              <a:t> inline</a:t>
            </a:r>
            <a:endParaRPr lang="en-US" sz="2400" dirty="0">
              <a:solidFill>
                <a:schemeClr val="tx2"/>
              </a:solidFill>
            </a:endParaRPr>
          </a:p>
        </p:txBody>
      </p:sp>
    </p:spTree>
    <p:extLst>
      <p:ext uri="{BB962C8B-B14F-4D97-AF65-F5344CB8AC3E}">
        <p14:creationId xmlns:p14="http://schemas.microsoft.com/office/powerpoint/2010/main" xmlns="" val="2189131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2400"/>
            <a:ext cx="4572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Finding Error </a:t>
            </a:r>
            <a:r>
              <a:rPr lang="en-US" sz="2800" b="1" dirty="0" smtClean="0">
                <a:solidFill>
                  <a:schemeClr val="tx1"/>
                </a:solidFill>
              </a:rPr>
              <a:t>Values</a:t>
            </a:r>
            <a:endParaRPr lang="en-US" sz="2800" b="1" dirty="0">
              <a:solidFill>
                <a:schemeClr val="tx1"/>
              </a:solidFill>
            </a:endParaRPr>
          </a:p>
        </p:txBody>
      </p:sp>
      <p:sp>
        <p:nvSpPr>
          <p:cNvPr id="3" name="Rectangle 2"/>
          <p:cNvSpPr/>
          <p:nvPr/>
        </p:nvSpPr>
        <p:spPr>
          <a:xfrm>
            <a:off x="457200" y="838200"/>
            <a:ext cx="7924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a:solidFill>
                  <a:schemeClr val="tx1"/>
                </a:solidFill>
              </a:rPr>
              <a:t>Calculate the Error values using Mean Squared Error, Mean Absolute Error and RMSE.</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371600"/>
            <a:ext cx="77724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5867400"/>
            <a:ext cx="8077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400" dirty="0">
                <a:solidFill>
                  <a:schemeClr val="tx1"/>
                </a:solidFill>
              </a:rPr>
              <a:t>If you see, error values are very less for this model. So it is a good model.</a:t>
            </a:r>
          </a:p>
        </p:txBody>
      </p:sp>
    </p:spTree>
    <p:extLst>
      <p:ext uri="{BB962C8B-B14F-4D97-AF65-F5344CB8AC3E}">
        <p14:creationId xmlns:p14="http://schemas.microsoft.com/office/powerpoint/2010/main" xmlns="" val="1502147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52400"/>
            <a:ext cx="6477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Decision Tree </a:t>
            </a:r>
            <a:r>
              <a:rPr lang="en-US" sz="2800" b="1" dirty="0" smtClean="0">
                <a:solidFill>
                  <a:schemeClr val="tx1"/>
                </a:solidFill>
              </a:rPr>
              <a:t>Regressor</a:t>
            </a:r>
            <a:endParaRPr lang="en-US" sz="2800" b="1" dirty="0">
              <a:solidFill>
                <a:schemeClr val="tx1"/>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590800"/>
            <a:ext cx="77724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838200" y="1676400"/>
            <a:ext cx="548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Fitting the model into Decision Tree Regressor.</a:t>
            </a:r>
            <a:endParaRPr lang="en-US" dirty="0">
              <a:solidFill>
                <a:schemeClr val="tx1"/>
              </a:solidFill>
            </a:endParaRPr>
          </a:p>
        </p:txBody>
      </p:sp>
      <p:sp>
        <p:nvSpPr>
          <p:cNvPr id="4" name="Rectangle 3"/>
          <p:cNvSpPr/>
          <p:nvPr/>
        </p:nvSpPr>
        <p:spPr>
          <a:xfrm>
            <a:off x="1524000" y="762000"/>
            <a:ext cx="5791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Decision Tree </a:t>
            </a:r>
            <a:r>
              <a:rPr lang="en-US" sz="2400" b="1" dirty="0">
                <a:solidFill>
                  <a:schemeClr val="tx1"/>
                </a:solidFill>
              </a:rPr>
              <a:t>in </a:t>
            </a:r>
            <a:r>
              <a:rPr lang="en-US" sz="2400" b="1" dirty="0" smtClean="0">
                <a:solidFill>
                  <a:schemeClr val="tx1"/>
                </a:solidFill>
              </a:rPr>
              <a:t>scikit-learn</a:t>
            </a:r>
            <a:endParaRPr lang="en-US" sz="2400" b="1" dirty="0">
              <a:solidFill>
                <a:schemeClr val="tx1"/>
              </a:solidFill>
            </a:endParaRPr>
          </a:p>
        </p:txBody>
      </p:sp>
    </p:spTree>
    <p:extLst>
      <p:ext uri="{BB962C8B-B14F-4D97-AF65-F5344CB8AC3E}">
        <p14:creationId xmlns:p14="http://schemas.microsoft.com/office/powerpoint/2010/main" xmlns="" val="1473322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76200"/>
            <a:ext cx="4800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Using the model for </a:t>
            </a:r>
            <a:r>
              <a:rPr lang="en-US" sz="2800" b="1" dirty="0" smtClean="0">
                <a:solidFill>
                  <a:schemeClr val="tx1"/>
                </a:solidFill>
              </a:rPr>
              <a:t>prediction</a:t>
            </a:r>
            <a:endParaRPr lang="en-US" sz="2800" b="1" dirty="0">
              <a:solidFill>
                <a:schemeClr val="tx1"/>
              </a:solidFill>
            </a:endParaRP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676400"/>
            <a:ext cx="6629400" cy="2338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762000" y="4572000"/>
            <a:ext cx="7772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Here r2_score value is 74%. So the model is good for decision tree.</a:t>
            </a:r>
          </a:p>
        </p:txBody>
      </p:sp>
    </p:spTree>
    <p:extLst>
      <p:ext uri="{BB962C8B-B14F-4D97-AF65-F5344CB8AC3E}">
        <p14:creationId xmlns:p14="http://schemas.microsoft.com/office/powerpoint/2010/main" xmlns="" val="2807925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
            <a:ext cx="5638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Random Forest </a:t>
            </a:r>
            <a:r>
              <a:rPr lang="en-US" sz="2800" b="1" dirty="0" smtClean="0">
                <a:solidFill>
                  <a:schemeClr val="tx1"/>
                </a:solidFill>
              </a:rPr>
              <a:t>Regressor</a:t>
            </a:r>
            <a:endParaRPr lang="en-US" sz="2800" b="1" dirty="0">
              <a:solidFill>
                <a:schemeClr val="tx1"/>
              </a:solidFill>
            </a:endParaRPr>
          </a:p>
        </p:txBody>
      </p:sp>
      <p:sp>
        <p:nvSpPr>
          <p:cNvPr id="3" name="Rectangle 2"/>
          <p:cNvSpPr/>
          <p:nvPr/>
        </p:nvSpPr>
        <p:spPr>
          <a:xfrm>
            <a:off x="533400" y="1600200"/>
            <a:ext cx="7848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Fitting the model into Random Forest Regressor</a:t>
            </a:r>
            <a:endParaRPr lang="en-US" dirty="0">
              <a:solidFill>
                <a:schemeClr val="tx1"/>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2819401"/>
            <a:ext cx="8105775" cy="2590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828800" y="914400"/>
            <a:ext cx="5638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Random Forest in scikit-learn</a:t>
            </a:r>
            <a:endParaRPr lang="en-US" sz="2400" b="1" dirty="0">
              <a:solidFill>
                <a:schemeClr val="tx1"/>
              </a:solidFill>
            </a:endParaRPr>
          </a:p>
        </p:txBody>
      </p:sp>
    </p:spTree>
    <p:extLst>
      <p:ext uri="{BB962C8B-B14F-4D97-AF65-F5344CB8AC3E}">
        <p14:creationId xmlns:p14="http://schemas.microsoft.com/office/powerpoint/2010/main" xmlns="" val="1006398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371600"/>
            <a:ext cx="6172200" cy="2347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362200" y="381000"/>
            <a:ext cx="4600575" cy="461665"/>
          </a:xfrm>
          <a:prstGeom prst="rect">
            <a:avLst/>
          </a:prstGeom>
        </p:spPr>
        <p:txBody>
          <a:bodyPr wrap="square">
            <a:spAutoFit/>
          </a:bodyPr>
          <a:lstStyle/>
          <a:p>
            <a:pPr algn="ctr"/>
            <a:r>
              <a:rPr lang="en-US" sz="2400" b="1" dirty="0"/>
              <a:t>Using the model for prediction</a:t>
            </a:r>
          </a:p>
        </p:txBody>
      </p:sp>
      <p:sp>
        <p:nvSpPr>
          <p:cNvPr id="3" name="Rectangle 2"/>
          <p:cNvSpPr/>
          <p:nvPr/>
        </p:nvSpPr>
        <p:spPr>
          <a:xfrm>
            <a:off x="609600" y="4191000"/>
            <a:ext cx="77724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solidFill>
                  <a:schemeClr val="tx1"/>
                </a:solidFill>
              </a:rPr>
              <a:t>Here r2_score value is 89% which indicates this model is a good model.</a:t>
            </a:r>
          </a:p>
        </p:txBody>
      </p:sp>
    </p:spTree>
    <p:extLst>
      <p:ext uri="{BB962C8B-B14F-4D97-AF65-F5344CB8AC3E}">
        <p14:creationId xmlns:p14="http://schemas.microsoft.com/office/powerpoint/2010/main" xmlns="" val="1533078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47800" y="1447800"/>
            <a:ext cx="6019800" cy="3962400"/>
          </a:xfrm>
          <a:prstGeom prst="rect">
            <a:avLst/>
          </a:prstGeom>
        </p:spPr>
      </p:pic>
    </p:spTree>
    <p:extLst>
      <p:ext uri="{BB962C8B-B14F-4D97-AF65-F5344CB8AC3E}">
        <p14:creationId xmlns:p14="http://schemas.microsoft.com/office/powerpoint/2010/main" xmlns="" val="3898830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This dataset consists of 80 </a:t>
            </a:r>
            <a:r>
              <a:rPr lang="en-US" dirty="0" smtClean="0"/>
              <a:t>Columns. This </a:t>
            </a:r>
            <a:r>
              <a:rPr lang="en-US" dirty="0"/>
              <a:t>is a </a:t>
            </a:r>
            <a:r>
              <a:rPr lang="en-US" dirty="0" smtClean="0"/>
              <a:t>multivariable </a:t>
            </a:r>
            <a:r>
              <a:rPr lang="en-US" dirty="0" smtClean="0"/>
              <a:t>dataset having both </a:t>
            </a:r>
            <a:r>
              <a:rPr lang="en-US" dirty="0"/>
              <a:t>Numerical and Categorical Variables. Following are the </a:t>
            </a:r>
            <a:r>
              <a:rPr lang="en-US" dirty="0" smtClean="0"/>
              <a:t>brief </a:t>
            </a:r>
            <a:r>
              <a:rPr lang="en-US" dirty="0"/>
              <a:t>introduction of each and every column in the dataset</a:t>
            </a:r>
            <a:r>
              <a:rPr lang="en-US" dirty="0" smtClean="0"/>
              <a:t>.</a:t>
            </a:r>
          </a:p>
          <a:p>
            <a:endParaRPr lang="en-US" dirty="0"/>
          </a:p>
          <a:p>
            <a:r>
              <a:rPr lang="en-US" sz="3400" dirty="0" err="1"/>
              <a:t>SalePrice</a:t>
            </a:r>
            <a:r>
              <a:rPr lang="en-US" sz="3400" dirty="0"/>
              <a:t> - the property's sale price in dollars. This is the target variable that you're trying to predict.</a:t>
            </a:r>
          </a:p>
          <a:p>
            <a:r>
              <a:rPr lang="en-US" sz="3400" dirty="0" err="1"/>
              <a:t>MSSubClass</a:t>
            </a:r>
            <a:r>
              <a:rPr lang="en-US" sz="3400" dirty="0"/>
              <a:t>: The building class</a:t>
            </a:r>
          </a:p>
          <a:p>
            <a:r>
              <a:rPr lang="en-US" sz="3400" dirty="0" err="1"/>
              <a:t>MSZoning</a:t>
            </a:r>
            <a:r>
              <a:rPr lang="en-US" sz="3400" dirty="0"/>
              <a:t>: The general zoning classification</a:t>
            </a:r>
          </a:p>
          <a:p>
            <a:r>
              <a:rPr lang="en-US" sz="3400" dirty="0" err="1"/>
              <a:t>LotFrontage</a:t>
            </a:r>
            <a:r>
              <a:rPr lang="en-US" sz="3400" dirty="0"/>
              <a:t>: Linear feet of street connected to property</a:t>
            </a:r>
          </a:p>
          <a:p>
            <a:r>
              <a:rPr lang="en-US" sz="3400" dirty="0" err="1"/>
              <a:t>LotArea</a:t>
            </a:r>
            <a:r>
              <a:rPr lang="en-US" sz="3400" dirty="0"/>
              <a:t>: Lot size in square feet</a:t>
            </a:r>
          </a:p>
          <a:p>
            <a:r>
              <a:rPr lang="en-US" sz="3400" dirty="0"/>
              <a:t>Street: Type of road access</a:t>
            </a:r>
          </a:p>
          <a:p>
            <a:r>
              <a:rPr lang="en-US" sz="3400" dirty="0"/>
              <a:t>Alley: Type of alley access</a:t>
            </a:r>
          </a:p>
          <a:p>
            <a:r>
              <a:rPr lang="en-US" sz="3400" dirty="0" err="1"/>
              <a:t>LotShape</a:t>
            </a:r>
            <a:r>
              <a:rPr lang="en-US" sz="3400" dirty="0"/>
              <a:t>: General shape of property</a:t>
            </a:r>
          </a:p>
          <a:p>
            <a:r>
              <a:rPr lang="en-US" sz="3400" dirty="0" err="1"/>
              <a:t>LandContour</a:t>
            </a:r>
            <a:r>
              <a:rPr lang="en-US" sz="3400" dirty="0"/>
              <a:t>: Flatness of the property</a:t>
            </a:r>
          </a:p>
          <a:p>
            <a:r>
              <a:rPr lang="en-US" sz="3400" dirty="0"/>
              <a:t>Utilities: Type of utilities available</a:t>
            </a:r>
          </a:p>
          <a:p>
            <a:r>
              <a:rPr lang="en-US" sz="3400" dirty="0" err="1"/>
              <a:t>LotConfig</a:t>
            </a:r>
            <a:r>
              <a:rPr lang="en-US" sz="3400" dirty="0"/>
              <a:t>: Lot configuration</a:t>
            </a:r>
          </a:p>
          <a:p>
            <a:r>
              <a:rPr lang="en-US" sz="3400" dirty="0" err="1"/>
              <a:t>LandSlope</a:t>
            </a:r>
            <a:r>
              <a:rPr lang="en-US" sz="3400" dirty="0"/>
              <a:t>: Slope of property</a:t>
            </a:r>
          </a:p>
          <a:p>
            <a:r>
              <a:rPr lang="en-US" sz="3400" dirty="0"/>
              <a:t>Neighborhood: Physical locations within Ames city limits</a:t>
            </a:r>
          </a:p>
          <a:p>
            <a:r>
              <a:rPr lang="en-US" sz="3400" dirty="0"/>
              <a:t>Condition1: Proximity to main road or railroad</a:t>
            </a:r>
          </a:p>
          <a:p>
            <a:endParaRPr lang="en-US" dirty="0"/>
          </a:p>
        </p:txBody>
      </p:sp>
    </p:spTree>
    <p:extLst>
      <p:ext uri="{BB962C8B-B14F-4D97-AF65-F5344CB8AC3E}">
        <p14:creationId xmlns:p14="http://schemas.microsoft.com/office/powerpoint/2010/main" xmlns="" val="1122461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Rectangle 2"/>
          <p:cNvSpPr/>
          <p:nvPr/>
        </p:nvSpPr>
        <p:spPr>
          <a:xfrm>
            <a:off x="457200" y="1447800"/>
            <a:ext cx="8534400"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600" dirty="0" err="1" smtClean="0">
                <a:solidFill>
                  <a:schemeClr val="tx1"/>
                </a:solidFill>
              </a:rPr>
              <a:t>GarageType</a:t>
            </a:r>
            <a:r>
              <a:rPr lang="en-US" sz="1600" dirty="0">
                <a:solidFill>
                  <a:schemeClr val="tx1"/>
                </a:solidFill>
              </a:rPr>
              <a:t>: Garage location</a:t>
            </a:r>
          </a:p>
          <a:p>
            <a:pPr marL="285750" indent="-285750">
              <a:buFont typeface="Arial" pitchFamily="34" charset="0"/>
              <a:buChar char="•"/>
            </a:pPr>
            <a:r>
              <a:rPr lang="en-US" sz="1600" dirty="0" err="1">
                <a:solidFill>
                  <a:schemeClr val="tx1"/>
                </a:solidFill>
              </a:rPr>
              <a:t>GarageYrBlt</a:t>
            </a:r>
            <a:r>
              <a:rPr lang="en-US" sz="1600" dirty="0">
                <a:solidFill>
                  <a:schemeClr val="tx1"/>
                </a:solidFill>
              </a:rPr>
              <a:t>: Year garage was built</a:t>
            </a:r>
          </a:p>
          <a:p>
            <a:pPr marL="285750" indent="-285750">
              <a:buFont typeface="Arial" pitchFamily="34" charset="0"/>
              <a:buChar char="•"/>
            </a:pPr>
            <a:r>
              <a:rPr lang="en-US" sz="1600" dirty="0" err="1">
                <a:solidFill>
                  <a:schemeClr val="tx1"/>
                </a:solidFill>
              </a:rPr>
              <a:t>GarageFinish</a:t>
            </a:r>
            <a:r>
              <a:rPr lang="en-US" sz="1600" dirty="0">
                <a:solidFill>
                  <a:schemeClr val="tx1"/>
                </a:solidFill>
              </a:rPr>
              <a:t>: Interior finish of the garage</a:t>
            </a:r>
          </a:p>
          <a:p>
            <a:pPr marL="285750" indent="-285750">
              <a:buFont typeface="Arial" pitchFamily="34" charset="0"/>
              <a:buChar char="•"/>
            </a:pPr>
            <a:r>
              <a:rPr lang="en-US" sz="1600" dirty="0" err="1">
                <a:solidFill>
                  <a:schemeClr val="tx1"/>
                </a:solidFill>
              </a:rPr>
              <a:t>GarageCars</a:t>
            </a:r>
            <a:r>
              <a:rPr lang="en-US" sz="1600" dirty="0">
                <a:solidFill>
                  <a:schemeClr val="tx1"/>
                </a:solidFill>
              </a:rPr>
              <a:t>: Size of garage in car capacity</a:t>
            </a:r>
          </a:p>
          <a:p>
            <a:pPr marL="285750" indent="-285750">
              <a:buFont typeface="Arial" pitchFamily="34" charset="0"/>
              <a:buChar char="•"/>
            </a:pPr>
            <a:r>
              <a:rPr lang="en-US" sz="1600" dirty="0" err="1">
                <a:solidFill>
                  <a:schemeClr val="tx1"/>
                </a:solidFill>
              </a:rPr>
              <a:t>GarageArea</a:t>
            </a:r>
            <a:r>
              <a:rPr lang="en-US" sz="1600" dirty="0">
                <a:solidFill>
                  <a:schemeClr val="tx1"/>
                </a:solidFill>
              </a:rPr>
              <a:t>: Size of garage in square feet</a:t>
            </a:r>
          </a:p>
          <a:p>
            <a:pPr marL="285750" indent="-285750">
              <a:buFont typeface="Arial" pitchFamily="34" charset="0"/>
              <a:buChar char="•"/>
            </a:pPr>
            <a:r>
              <a:rPr lang="en-US" sz="1600" dirty="0" err="1">
                <a:solidFill>
                  <a:schemeClr val="tx1"/>
                </a:solidFill>
              </a:rPr>
              <a:t>GarageQual</a:t>
            </a:r>
            <a:r>
              <a:rPr lang="en-US" sz="1600" dirty="0">
                <a:solidFill>
                  <a:schemeClr val="tx1"/>
                </a:solidFill>
              </a:rPr>
              <a:t>: Garage quality</a:t>
            </a:r>
          </a:p>
          <a:p>
            <a:pPr marL="285750" indent="-285750">
              <a:buFont typeface="Arial" pitchFamily="34" charset="0"/>
              <a:buChar char="•"/>
            </a:pPr>
            <a:r>
              <a:rPr lang="en-US" sz="1600" dirty="0" err="1">
                <a:solidFill>
                  <a:schemeClr val="tx1"/>
                </a:solidFill>
              </a:rPr>
              <a:t>GarageCond</a:t>
            </a:r>
            <a:r>
              <a:rPr lang="en-US" sz="1600" dirty="0">
                <a:solidFill>
                  <a:schemeClr val="tx1"/>
                </a:solidFill>
              </a:rPr>
              <a:t>: Garage condition</a:t>
            </a:r>
          </a:p>
          <a:p>
            <a:pPr marL="285750" indent="-285750">
              <a:buFont typeface="Arial" pitchFamily="34" charset="0"/>
              <a:buChar char="•"/>
            </a:pPr>
            <a:r>
              <a:rPr lang="en-US" sz="1600" dirty="0" err="1">
                <a:solidFill>
                  <a:schemeClr val="tx1"/>
                </a:solidFill>
              </a:rPr>
              <a:t>PavedDrive</a:t>
            </a:r>
            <a:r>
              <a:rPr lang="en-US" sz="1600" dirty="0">
                <a:solidFill>
                  <a:schemeClr val="tx1"/>
                </a:solidFill>
              </a:rPr>
              <a:t>: Paved driveway</a:t>
            </a:r>
          </a:p>
          <a:p>
            <a:pPr marL="285750" indent="-285750">
              <a:buFont typeface="Arial" pitchFamily="34" charset="0"/>
              <a:buChar char="•"/>
            </a:pPr>
            <a:r>
              <a:rPr lang="en-US" sz="1600" dirty="0" err="1">
                <a:solidFill>
                  <a:schemeClr val="tx1"/>
                </a:solidFill>
              </a:rPr>
              <a:t>WoodDeckSF</a:t>
            </a:r>
            <a:r>
              <a:rPr lang="en-US" sz="1600" dirty="0">
                <a:solidFill>
                  <a:schemeClr val="tx1"/>
                </a:solidFill>
              </a:rPr>
              <a:t>: Wood deck area in square feet</a:t>
            </a:r>
          </a:p>
          <a:p>
            <a:pPr marL="285750" indent="-285750">
              <a:buFont typeface="Arial" pitchFamily="34" charset="0"/>
              <a:buChar char="•"/>
            </a:pPr>
            <a:r>
              <a:rPr lang="en-US" sz="1600" dirty="0" err="1">
                <a:solidFill>
                  <a:schemeClr val="tx1"/>
                </a:solidFill>
              </a:rPr>
              <a:t>OpenPorchSF</a:t>
            </a:r>
            <a:r>
              <a:rPr lang="en-US" sz="1600" dirty="0">
                <a:solidFill>
                  <a:schemeClr val="tx1"/>
                </a:solidFill>
              </a:rPr>
              <a:t>: Open porch area in square feet</a:t>
            </a:r>
          </a:p>
          <a:p>
            <a:pPr marL="285750" indent="-285750">
              <a:buFont typeface="Arial" pitchFamily="34" charset="0"/>
              <a:buChar char="•"/>
            </a:pPr>
            <a:r>
              <a:rPr lang="en-US" sz="1600" dirty="0" err="1">
                <a:solidFill>
                  <a:schemeClr val="tx1"/>
                </a:solidFill>
              </a:rPr>
              <a:t>EnclosedPorch</a:t>
            </a:r>
            <a:r>
              <a:rPr lang="en-US" sz="1600" dirty="0">
                <a:solidFill>
                  <a:schemeClr val="tx1"/>
                </a:solidFill>
              </a:rPr>
              <a:t>: Enclosed porch area in square feet</a:t>
            </a:r>
          </a:p>
          <a:p>
            <a:pPr marL="285750" indent="-285750">
              <a:buFont typeface="Arial" pitchFamily="34" charset="0"/>
              <a:buChar char="•"/>
            </a:pPr>
            <a:r>
              <a:rPr lang="en-US" sz="1600" dirty="0">
                <a:solidFill>
                  <a:schemeClr val="tx1"/>
                </a:solidFill>
              </a:rPr>
              <a:t>3SsnPorch: Three season porch area in square feet</a:t>
            </a:r>
          </a:p>
          <a:p>
            <a:pPr marL="285750" indent="-285750">
              <a:buFont typeface="Arial" pitchFamily="34" charset="0"/>
              <a:buChar char="•"/>
            </a:pPr>
            <a:r>
              <a:rPr lang="en-US" sz="1600" dirty="0" err="1">
                <a:solidFill>
                  <a:schemeClr val="tx1"/>
                </a:solidFill>
              </a:rPr>
              <a:t>ScreenPorch</a:t>
            </a:r>
            <a:r>
              <a:rPr lang="en-US" sz="1600" dirty="0">
                <a:solidFill>
                  <a:schemeClr val="tx1"/>
                </a:solidFill>
              </a:rPr>
              <a:t>: Screen porch area in square feet</a:t>
            </a:r>
          </a:p>
          <a:p>
            <a:pPr marL="285750" indent="-285750">
              <a:buFont typeface="Arial" pitchFamily="34" charset="0"/>
              <a:buChar char="•"/>
            </a:pPr>
            <a:r>
              <a:rPr lang="en-US" sz="1600" dirty="0" err="1">
                <a:solidFill>
                  <a:schemeClr val="tx1"/>
                </a:solidFill>
              </a:rPr>
              <a:t>PoolArea</a:t>
            </a:r>
            <a:r>
              <a:rPr lang="en-US" sz="1600" dirty="0">
                <a:solidFill>
                  <a:schemeClr val="tx1"/>
                </a:solidFill>
              </a:rPr>
              <a:t>: Pool area in square feet</a:t>
            </a:r>
          </a:p>
          <a:p>
            <a:pPr marL="285750" indent="-285750">
              <a:buFont typeface="Arial" pitchFamily="34" charset="0"/>
              <a:buChar char="•"/>
            </a:pPr>
            <a:r>
              <a:rPr lang="en-US" sz="1600" dirty="0">
                <a:solidFill>
                  <a:schemeClr val="tx1"/>
                </a:solidFill>
              </a:rPr>
              <a:t>PoolQC: Pool quality</a:t>
            </a:r>
          </a:p>
          <a:p>
            <a:pPr marL="285750" indent="-285750">
              <a:buFont typeface="Arial" pitchFamily="34" charset="0"/>
              <a:buChar char="•"/>
            </a:pPr>
            <a:r>
              <a:rPr lang="en-US" sz="1600" dirty="0">
                <a:solidFill>
                  <a:schemeClr val="tx1"/>
                </a:solidFill>
              </a:rPr>
              <a:t>Fence: Fence quality</a:t>
            </a:r>
          </a:p>
          <a:p>
            <a:pPr marL="285750" indent="-285750">
              <a:buFont typeface="Arial" pitchFamily="34" charset="0"/>
              <a:buChar char="•"/>
            </a:pPr>
            <a:r>
              <a:rPr lang="en-US" sz="1600" dirty="0">
                <a:solidFill>
                  <a:schemeClr val="tx1"/>
                </a:solidFill>
              </a:rPr>
              <a:t>MiscFeature: Miscellaneous feature not covered in other categories</a:t>
            </a:r>
          </a:p>
          <a:p>
            <a:pPr marL="285750" indent="-285750">
              <a:buFont typeface="Arial" pitchFamily="34" charset="0"/>
              <a:buChar char="•"/>
            </a:pPr>
            <a:r>
              <a:rPr lang="en-US" sz="1600" dirty="0" err="1">
                <a:solidFill>
                  <a:schemeClr val="tx1"/>
                </a:solidFill>
              </a:rPr>
              <a:t>MiscVal</a:t>
            </a:r>
            <a:r>
              <a:rPr lang="en-US" sz="1600" dirty="0">
                <a:solidFill>
                  <a:schemeClr val="tx1"/>
                </a:solidFill>
              </a:rPr>
              <a:t>: $Value of miscellaneous feature</a:t>
            </a:r>
          </a:p>
          <a:p>
            <a:pPr marL="285750" indent="-285750">
              <a:buFont typeface="Arial" pitchFamily="34" charset="0"/>
              <a:buChar char="•"/>
            </a:pPr>
            <a:r>
              <a:rPr lang="en-US" sz="1600" dirty="0" err="1">
                <a:solidFill>
                  <a:schemeClr val="tx1"/>
                </a:solidFill>
              </a:rPr>
              <a:t>MoSold</a:t>
            </a:r>
            <a:r>
              <a:rPr lang="en-US" sz="1600" dirty="0">
                <a:solidFill>
                  <a:schemeClr val="tx1"/>
                </a:solidFill>
              </a:rPr>
              <a:t>: Month Sold</a:t>
            </a:r>
          </a:p>
          <a:p>
            <a:pPr marL="285750" indent="-285750">
              <a:buFont typeface="Arial" pitchFamily="34" charset="0"/>
              <a:buChar char="•"/>
            </a:pPr>
            <a:r>
              <a:rPr lang="en-US" sz="1600" dirty="0" err="1">
                <a:solidFill>
                  <a:schemeClr val="tx1"/>
                </a:solidFill>
              </a:rPr>
              <a:t>YrSold</a:t>
            </a:r>
            <a:r>
              <a:rPr lang="en-US" sz="1600" dirty="0">
                <a:solidFill>
                  <a:schemeClr val="tx1"/>
                </a:solidFill>
              </a:rPr>
              <a:t>: Year Sold</a:t>
            </a:r>
          </a:p>
          <a:p>
            <a:pPr marL="285750" indent="-285750">
              <a:buFont typeface="Arial" pitchFamily="34" charset="0"/>
              <a:buChar char="•"/>
            </a:pPr>
            <a:r>
              <a:rPr lang="en-US" sz="1600" dirty="0" err="1">
                <a:solidFill>
                  <a:schemeClr val="tx1"/>
                </a:solidFill>
              </a:rPr>
              <a:t>SaleType</a:t>
            </a:r>
            <a:r>
              <a:rPr lang="en-US" sz="1600" dirty="0">
                <a:solidFill>
                  <a:schemeClr val="tx1"/>
                </a:solidFill>
              </a:rPr>
              <a:t>: Type of sale</a:t>
            </a:r>
          </a:p>
          <a:p>
            <a:pPr marL="285750" indent="-285750">
              <a:buFont typeface="Arial" pitchFamily="34" charset="0"/>
              <a:buChar char="•"/>
            </a:pPr>
            <a:r>
              <a:rPr lang="en-US" sz="1600" dirty="0" err="1">
                <a:solidFill>
                  <a:schemeClr val="tx1"/>
                </a:solidFill>
              </a:rPr>
              <a:t>SaleCondition</a:t>
            </a:r>
            <a:r>
              <a:rPr lang="en-US" sz="1600" dirty="0">
                <a:solidFill>
                  <a:schemeClr val="tx1"/>
                </a:solidFill>
              </a:rPr>
              <a:t>: Condition of sale</a:t>
            </a:r>
          </a:p>
          <a:p>
            <a:pPr algn="ctr"/>
            <a:endParaRPr lang="en-US" sz="1600" dirty="0">
              <a:solidFill>
                <a:schemeClr val="tx1"/>
              </a:solidFill>
            </a:endParaRPr>
          </a:p>
        </p:txBody>
      </p:sp>
    </p:spTree>
    <p:extLst>
      <p:ext uri="{BB962C8B-B14F-4D97-AF65-F5344CB8AC3E}">
        <p14:creationId xmlns:p14="http://schemas.microsoft.com/office/powerpoint/2010/main" xmlns="" val="4157273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Contd…</a:t>
            </a:r>
            <a:endParaRPr lang="en-US" dirty="0"/>
          </a:p>
        </p:txBody>
      </p:sp>
      <p:sp>
        <p:nvSpPr>
          <p:cNvPr id="3" name="Rectangle 2"/>
          <p:cNvSpPr/>
          <p:nvPr/>
        </p:nvSpPr>
        <p:spPr>
          <a:xfrm>
            <a:off x="533400" y="1066800"/>
            <a:ext cx="8305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endParaRPr>
          </a:p>
          <a:p>
            <a:pPr marL="285750" indent="-285750">
              <a:buFont typeface="Arial" pitchFamily="34" charset="0"/>
              <a:buChar char="•"/>
            </a:pPr>
            <a:r>
              <a:rPr lang="en-US" sz="1600" dirty="0" smtClean="0">
                <a:solidFill>
                  <a:schemeClr val="tx1"/>
                </a:solidFill>
              </a:rPr>
              <a:t>Condition2</a:t>
            </a:r>
            <a:r>
              <a:rPr lang="en-US" sz="1600" dirty="0">
                <a:solidFill>
                  <a:schemeClr val="tx1"/>
                </a:solidFill>
              </a:rPr>
              <a:t>: Proximity to main road or railroad (if a second is present)</a:t>
            </a:r>
          </a:p>
          <a:p>
            <a:pPr marL="285750" indent="-285750">
              <a:buFont typeface="Arial" pitchFamily="34" charset="0"/>
              <a:buChar char="•"/>
            </a:pPr>
            <a:r>
              <a:rPr lang="en-US" sz="1600" dirty="0" err="1">
                <a:solidFill>
                  <a:schemeClr val="tx1"/>
                </a:solidFill>
              </a:rPr>
              <a:t>BldgType</a:t>
            </a:r>
            <a:r>
              <a:rPr lang="en-US" sz="1600" dirty="0">
                <a:solidFill>
                  <a:schemeClr val="tx1"/>
                </a:solidFill>
              </a:rPr>
              <a:t>: Type of dwelling</a:t>
            </a:r>
          </a:p>
          <a:p>
            <a:pPr marL="285750" indent="-285750">
              <a:buFont typeface="Arial" pitchFamily="34" charset="0"/>
              <a:buChar char="•"/>
            </a:pPr>
            <a:r>
              <a:rPr lang="en-US" sz="1600" dirty="0" err="1">
                <a:solidFill>
                  <a:schemeClr val="tx1"/>
                </a:solidFill>
              </a:rPr>
              <a:t>HouseStyle</a:t>
            </a:r>
            <a:r>
              <a:rPr lang="en-US" sz="1600" dirty="0">
                <a:solidFill>
                  <a:schemeClr val="tx1"/>
                </a:solidFill>
              </a:rPr>
              <a:t>: Style of dwelling</a:t>
            </a:r>
          </a:p>
          <a:p>
            <a:pPr marL="285750" indent="-285750">
              <a:buFont typeface="Arial" pitchFamily="34" charset="0"/>
              <a:buChar char="•"/>
            </a:pPr>
            <a:r>
              <a:rPr lang="en-US" sz="1600" dirty="0" err="1">
                <a:solidFill>
                  <a:schemeClr val="tx1"/>
                </a:solidFill>
              </a:rPr>
              <a:t>OverallQual</a:t>
            </a:r>
            <a:r>
              <a:rPr lang="en-US" sz="1600" dirty="0">
                <a:solidFill>
                  <a:schemeClr val="tx1"/>
                </a:solidFill>
              </a:rPr>
              <a:t>: Overall material and finish quality</a:t>
            </a:r>
          </a:p>
          <a:p>
            <a:pPr marL="285750" indent="-285750">
              <a:buFont typeface="Arial" pitchFamily="34" charset="0"/>
              <a:buChar char="•"/>
            </a:pPr>
            <a:r>
              <a:rPr lang="en-US" sz="1600" dirty="0">
                <a:solidFill>
                  <a:schemeClr val="tx1"/>
                </a:solidFill>
              </a:rPr>
              <a:t>OverallCond: Overall condition rating</a:t>
            </a:r>
          </a:p>
          <a:p>
            <a:pPr marL="285750" indent="-285750">
              <a:buFont typeface="Arial" pitchFamily="34" charset="0"/>
              <a:buChar char="•"/>
            </a:pPr>
            <a:r>
              <a:rPr lang="en-US" sz="1600" dirty="0" err="1">
                <a:solidFill>
                  <a:schemeClr val="tx1"/>
                </a:solidFill>
              </a:rPr>
              <a:t>YearBuilt</a:t>
            </a:r>
            <a:r>
              <a:rPr lang="en-US" sz="1600" dirty="0">
                <a:solidFill>
                  <a:schemeClr val="tx1"/>
                </a:solidFill>
              </a:rPr>
              <a:t>: Original construction date</a:t>
            </a:r>
          </a:p>
          <a:p>
            <a:pPr marL="285750" indent="-285750">
              <a:buFont typeface="Arial" pitchFamily="34" charset="0"/>
              <a:buChar char="•"/>
            </a:pPr>
            <a:r>
              <a:rPr lang="en-US" sz="1600" dirty="0" err="1">
                <a:solidFill>
                  <a:schemeClr val="tx1"/>
                </a:solidFill>
              </a:rPr>
              <a:t>YearRemodAdd</a:t>
            </a:r>
            <a:r>
              <a:rPr lang="en-US" sz="1600" dirty="0">
                <a:solidFill>
                  <a:schemeClr val="tx1"/>
                </a:solidFill>
              </a:rPr>
              <a:t>: Remodel date</a:t>
            </a:r>
          </a:p>
          <a:p>
            <a:pPr marL="285750" indent="-285750">
              <a:buFont typeface="Arial" pitchFamily="34" charset="0"/>
              <a:buChar char="•"/>
            </a:pPr>
            <a:r>
              <a:rPr lang="en-US" sz="1600" dirty="0" err="1">
                <a:solidFill>
                  <a:schemeClr val="tx1"/>
                </a:solidFill>
              </a:rPr>
              <a:t>RoofStyle</a:t>
            </a:r>
            <a:r>
              <a:rPr lang="en-US" sz="1600" dirty="0">
                <a:solidFill>
                  <a:schemeClr val="tx1"/>
                </a:solidFill>
              </a:rPr>
              <a:t>: Type of roof</a:t>
            </a:r>
          </a:p>
          <a:p>
            <a:pPr marL="285750" indent="-285750">
              <a:buFont typeface="Arial" pitchFamily="34" charset="0"/>
              <a:buChar char="•"/>
            </a:pPr>
            <a:r>
              <a:rPr lang="en-US" sz="1600" dirty="0" err="1">
                <a:solidFill>
                  <a:schemeClr val="tx1"/>
                </a:solidFill>
              </a:rPr>
              <a:t>RoofMatl</a:t>
            </a:r>
            <a:r>
              <a:rPr lang="en-US" sz="1600" dirty="0">
                <a:solidFill>
                  <a:schemeClr val="tx1"/>
                </a:solidFill>
              </a:rPr>
              <a:t>: Roof material</a:t>
            </a:r>
          </a:p>
          <a:p>
            <a:pPr marL="285750" indent="-285750">
              <a:buFont typeface="Arial" pitchFamily="34" charset="0"/>
              <a:buChar char="•"/>
            </a:pPr>
            <a:r>
              <a:rPr lang="en-US" sz="1600" dirty="0">
                <a:solidFill>
                  <a:schemeClr val="tx1"/>
                </a:solidFill>
              </a:rPr>
              <a:t>Exterior1st: Exterior covering on house</a:t>
            </a:r>
          </a:p>
          <a:p>
            <a:pPr marL="285750" indent="-285750">
              <a:buFont typeface="Arial" pitchFamily="34" charset="0"/>
              <a:buChar char="•"/>
            </a:pPr>
            <a:r>
              <a:rPr lang="en-US" sz="1600" dirty="0">
                <a:solidFill>
                  <a:schemeClr val="tx1"/>
                </a:solidFill>
              </a:rPr>
              <a:t>Exterior2nd: Exterior covering on house (if more than one material)</a:t>
            </a:r>
          </a:p>
          <a:p>
            <a:pPr marL="285750" indent="-285750">
              <a:buFont typeface="Arial" pitchFamily="34" charset="0"/>
              <a:buChar char="•"/>
            </a:pPr>
            <a:r>
              <a:rPr lang="en-US" sz="1600" dirty="0" err="1">
                <a:solidFill>
                  <a:schemeClr val="tx1"/>
                </a:solidFill>
              </a:rPr>
              <a:t>MasVnrType</a:t>
            </a:r>
            <a:r>
              <a:rPr lang="en-US" sz="1600" dirty="0">
                <a:solidFill>
                  <a:schemeClr val="tx1"/>
                </a:solidFill>
              </a:rPr>
              <a:t>: Masonry veneer type</a:t>
            </a:r>
          </a:p>
          <a:p>
            <a:pPr marL="285750" indent="-285750">
              <a:buFont typeface="Arial" pitchFamily="34" charset="0"/>
              <a:buChar char="•"/>
            </a:pPr>
            <a:r>
              <a:rPr lang="en-US" sz="1600" dirty="0" err="1">
                <a:solidFill>
                  <a:schemeClr val="tx1"/>
                </a:solidFill>
              </a:rPr>
              <a:t>MasVnrArea</a:t>
            </a:r>
            <a:r>
              <a:rPr lang="en-US" sz="1600" dirty="0">
                <a:solidFill>
                  <a:schemeClr val="tx1"/>
                </a:solidFill>
              </a:rPr>
              <a:t>: Masonry veneer area in square feet</a:t>
            </a:r>
          </a:p>
          <a:p>
            <a:pPr marL="285750" indent="-285750">
              <a:buFont typeface="Arial" pitchFamily="34" charset="0"/>
              <a:buChar char="•"/>
            </a:pPr>
            <a:r>
              <a:rPr lang="en-US" sz="1600" dirty="0" err="1">
                <a:solidFill>
                  <a:schemeClr val="tx1"/>
                </a:solidFill>
              </a:rPr>
              <a:t>ExterQual</a:t>
            </a:r>
            <a:r>
              <a:rPr lang="en-US" sz="1600" dirty="0">
                <a:solidFill>
                  <a:schemeClr val="tx1"/>
                </a:solidFill>
              </a:rPr>
              <a:t>: Exterior material quality</a:t>
            </a:r>
          </a:p>
          <a:p>
            <a:pPr marL="285750" indent="-285750">
              <a:buFont typeface="Arial" pitchFamily="34" charset="0"/>
              <a:buChar char="•"/>
            </a:pPr>
            <a:r>
              <a:rPr lang="en-US" sz="1600" dirty="0" err="1">
                <a:solidFill>
                  <a:schemeClr val="tx1"/>
                </a:solidFill>
              </a:rPr>
              <a:t>ExterCond</a:t>
            </a:r>
            <a:r>
              <a:rPr lang="en-US" sz="1600" dirty="0">
                <a:solidFill>
                  <a:schemeClr val="tx1"/>
                </a:solidFill>
              </a:rPr>
              <a:t>: Present condition of the material on the exterior</a:t>
            </a:r>
          </a:p>
          <a:p>
            <a:pPr marL="285750" indent="-285750">
              <a:buFont typeface="Arial" pitchFamily="34" charset="0"/>
              <a:buChar char="•"/>
            </a:pPr>
            <a:r>
              <a:rPr lang="en-US" sz="1600" dirty="0">
                <a:solidFill>
                  <a:schemeClr val="tx1"/>
                </a:solidFill>
              </a:rPr>
              <a:t>Foundation: Type of foundation</a:t>
            </a:r>
          </a:p>
          <a:p>
            <a:pPr marL="285750" indent="-285750">
              <a:buFont typeface="Arial" pitchFamily="34" charset="0"/>
              <a:buChar char="•"/>
            </a:pPr>
            <a:r>
              <a:rPr lang="en-US" sz="1600" dirty="0" err="1">
                <a:solidFill>
                  <a:schemeClr val="tx1"/>
                </a:solidFill>
              </a:rPr>
              <a:t>BsmtQual</a:t>
            </a:r>
            <a:r>
              <a:rPr lang="en-US" sz="1600" dirty="0">
                <a:solidFill>
                  <a:schemeClr val="tx1"/>
                </a:solidFill>
              </a:rPr>
              <a:t>: Height of the basement</a:t>
            </a:r>
          </a:p>
          <a:p>
            <a:pPr marL="285750" indent="-285750">
              <a:buFont typeface="Arial" pitchFamily="34" charset="0"/>
              <a:buChar char="•"/>
            </a:pPr>
            <a:r>
              <a:rPr lang="en-US" sz="1600" dirty="0" err="1">
                <a:solidFill>
                  <a:schemeClr val="tx1"/>
                </a:solidFill>
              </a:rPr>
              <a:t>BsmtCond</a:t>
            </a:r>
            <a:r>
              <a:rPr lang="en-US" sz="1600" dirty="0">
                <a:solidFill>
                  <a:schemeClr val="tx1"/>
                </a:solidFill>
              </a:rPr>
              <a:t>: General condition of the basement</a:t>
            </a:r>
          </a:p>
          <a:p>
            <a:pPr marL="285750" indent="-285750">
              <a:buFont typeface="Arial" pitchFamily="34" charset="0"/>
              <a:buChar char="•"/>
            </a:pPr>
            <a:r>
              <a:rPr lang="en-US" sz="1600" dirty="0" err="1">
                <a:solidFill>
                  <a:schemeClr val="tx1"/>
                </a:solidFill>
              </a:rPr>
              <a:t>BsmtExposure</a:t>
            </a:r>
            <a:r>
              <a:rPr lang="en-US" sz="1600" dirty="0">
                <a:solidFill>
                  <a:schemeClr val="tx1"/>
                </a:solidFill>
              </a:rPr>
              <a:t>: Walkout or garden level basement walls</a:t>
            </a:r>
          </a:p>
          <a:p>
            <a:pPr marL="285750" indent="-285750">
              <a:buFont typeface="Arial" pitchFamily="34" charset="0"/>
              <a:buChar char="•"/>
            </a:pPr>
            <a:r>
              <a:rPr lang="en-US" sz="1600" dirty="0">
                <a:solidFill>
                  <a:schemeClr val="tx1"/>
                </a:solidFill>
              </a:rPr>
              <a:t>BsmtFinType1: Quality of basement finished </a:t>
            </a:r>
            <a:r>
              <a:rPr lang="en-US" sz="1600" dirty="0" smtClean="0">
                <a:solidFill>
                  <a:schemeClr val="tx1"/>
                </a:solidFill>
              </a:rPr>
              <a:t>area</a:t>
            </a:r>
          </a:p>
          <a:p>
            <a:pPr marL="285750" indent="-285750">
              <a:buFont typeface="Arial" pitchFamily="34" charset="0"/>
              <a:buChar char="•"/>
            </a:pPr>
            <a:r>
              <a:rPr lang="en-US" sz="1600" dirty="0" err="1">
                <a:solidFill>
                  <a:schemeClr val="tx1"/>
                </a:solidFill>
              </a:rPr>
              <a:t>KitchenQual</a:t>
            </a:r>
            <a:r>
              <a:rPr lang="en-US" sz="1600" dirty="0">
                <a:solidFill>
                  <a:schemeClr val="tx1"/>
                </a:solidFill>
              </a:rPr>
              <a:t>: Kitchen quality</a:t>
            </a:r>
          </a:p>
          <a:p>
            <a:pPr marL="285750" indent="-285750">
              <a:buFont typeface="Arial" pitchFamily="34" charset="0"/>
              <a:buChar char="•"/>
            </a:pPr>
            <a:r>
              <a:rPr lang="en-US" sz="1600" dirty="0" err="1">
                <a:solidFill>
                  <a:schemeClr val="tx1"/>
                </a:solidFill>
              </a:rPr>
              <a:t>TotRmsAbvGrd</a:t>
            </a:r>
            <a:r>
              <a:rPr lang="en-US" sz="1600" dirty="0">
                <a:solidFill>
                  <a:schemeClr val="tx1"/>
                </a:solidFill>
              </a:rPr>
              <a:t>: Total rooms above grade (does not include bathrooms)</a:t>
            </a:r>
          </a:p>
          <a:p>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172471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Contd…</a:t>
            </a:r>
            <a:endParaRPr lang="en-US" dirty="0"/>
          </a:p>
        </p:txBody>
      </p:sp>
      <p:sp>
        <p:nvSpPr>
          <p:cNvPr id="3" name="Rectangle 2"/>
          <p:cNvSpPr/>
          <p:nvPr/>
        </p:nvSpPr>
        <p:spPr>
          <a:xfrm>
            <a:off x="381000" y="1143000"/>
            <a:ext cx="8382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endParaRPr lang="en-US" sz="1600" dirty="0" smtClean="0">
              <a:solidFill>
                <a:schemeClr val="tx1"/>
              </a:solidFill>
            </a:endParaRPr>
          </a:p>
          <a:p>
            <a:pPr marL="285750" indent="-285750">
              <a:buFont typeface="Arial" pitchFamily="34" charset="0"/>
              <a:buChar char="•"/>
            </a:pPr>
            <a:r>
              <a:rPr lang="en-US" sz="1600" dirty="0" smtClean="0">
                <a:solidFill>
                  <a:schemeClr val="tx1"/>
                </a:solidFill>
              </a:rPr>
              <a:t>BsmtFinSF1</a:t>
            </a:r>
            <a:r>
              <a:rPr lang="en-US" sz="1600" dirty="0">
                <a:solidFill>
                  <a:schemeClr val="tx1"/>
                </a:solidFill>
              </a:rPr>
              <a:t>: Type 1 finished square feet</a:t>
            </a:r>
          </a:p>
          <a:p>
            <a:pPr marL="285750" indent="-285750">
              <a:buFont typeface="Arial" pitchFamily="34" charset="0"/>
              <a:buChar char="•"/>
            </a:pPr>
            <a:r>
              <a:rPr lang="en-US" sz="1600" dirty="0">
                <a:solidFill>
                  <a:schemeClr val="tx1"/>
                </a:solidFill>
              </a:rPr>
              <a:t>BsmtFinType2: Quality of second finished area (if present)</a:t>
            </a:r>
          </a:p>
          <a:p>
            <a:pPr marL="285750" indent="-285750">
              <a:buFont typeface="Arial" pitchFamily="34" charset="0"/>
              <a:buChar char="•"/>
            </a:pPr>
            <a:r>
              <a:rPr lang="en-US" sz="1600" dirty="0">
                <a:solidFill>
                  <a:schemeClr val="tx1"/>
                </a:solidFill>
              </a:rPr>
              <a:t>BsmtFinSF2: Type 2 finished square </a:t>
            </a:r>
            <a:r>
              <a:rPr lang="en-US" sz="1600" dirty="0" smtClean="0">
                <a:solidFill>
                  <a:schemeClr val="tx1"/>
                </a:solidFill>
              </a:rPr>
              <a:t>feet</a:t>
            </a:r>
          </a:p>
          <a:p>
            <a:pPr marL="285750" indent="-285750">
              <a:buFont typeface="Arial" pitchFamily="34" charset="0"/>
              <a:buChar char="•"/>
            </a:pPr>
            <a:r>
              <a:rPr lang="en-US" sz="1600" dirty="0" err="1">
                <a:solidFill>
                  <a:schemeClr val="tx1"/>
                </a:solidFill>
              </a:rPr>
              <a:t>BsmtUnfSF</a:t>
            </a:r>
            <a:r>
              <a:rPr lang="en-US" sz="1600" dirty="0">
                <a:solidFill>
                  <a:schemeClr val="tx1"/>
                </a:solidFill>
              </a:rPr>
              <a:t>: Unfinished square feet of basement area</a:t>
            </a:r>
          </a:p>
          <a:p>
            <a:pPr marL="285750" indent="-285750">
              <a:buFont typeface="Arial" pitchFamily="34" charset="0"/>
              <a:buChar char="•"/>
            </a:pPr>
            <a:r>
              <a:rPr lang="en-US" sz="1600" dirty="0" err="1">
                <a:solidFill>
                  <a:schemeClr val="tx1"/>
                </a:solidFill>
              </a:rPr>
              <a:t>TotalBsmtSF</a:t>
            </a:r>
            <a:r>
              <a:rPr lang="en-US" sz="1600" dirty="0">
                <a:solidFill>
                  <a:schemeClr val="tx1"/>
                </a:solidFill>
              </a:rPr>
              <a:t>: Total square feet of basement area</a:t>
            </a:r>
          </a:p>
          <a:p>
            <a:pPr marL="285750" indent="-285750">
              <a:buFont typeface="Arial" pitchFamily="34" charset="0"/>
              <a:buChar char="•"/>
            </a:pPr>
            <a:r>
              <a:rPr lang="en-US" sz="1600" dirty="0">
                <a:solidFill>
                  <a:schemeClr val="tx1"/>
                </a:solidFill>
              </a:rPr>
              <a:t>Heating: Type of heating</a:t>
            </a:r>
          </a:p>
          <a:p>
            <a:pPr marL="285750" indent="-285750">
              <a:buFont typeface="Arial" pitchFamily="34" charset="0"/>
              <a:buChar char="•"/>
            </a:pPr>
            <a:r>
              <a:rPr lang="en-US" sz="1600" dirty="0" err="1">
                <a:solidFill>
                  <a:schemeClr val="tx1"/>
                </a:solidFill>
              </a:rPr>
              <a:t>HeatingQC</a:t>
            </a:r>
            <a:r>
              <a:rPr lang="en-US" sz="1600" dirty="0">
                <a:solidFill>
                  <a:schemeClr val="tx1"/>
                </a:solidFill>
              </a:rPr>
              <a:t>: Heating quality and condition</a:t>
            </a:r>
          </a:p>
          <a:p>
            <a:pPr marL="285750" indent="-285750">
              <a:buFont typeface="Arial" pitchFamily="34" charset="0"/>
              <a:buChar char="•"/>
            </a:pPr>
            <a:r>
              <a:rPr lang="en-US" sz="1600" dirty="0" err="1">
                <a:solidFill>
                  <a:schemeClr val="tx1"/>
                </a:solidFill>
              </a:rPr>
              <a:t>CentralAir</a:t>
            </a:r>
            <a:r>
              <a:rPr lang="en-US" sz="1600" dirty="0">
                <a:solidFill>
                  <a:schemeClr val="tx1"/>
                </a:solidFill>
              </a:rPr>
              <a:t>: Central air conditioning</a:t>
            </a:r>
          </a:p>
          <a:p>
            <a:pPr marL="285750" indent="-285750">
              <a:buFont typeface="Arial" pitchFamily="34" charset="0"/>
              <a:buChar char="•"/>
            </a:pPr>
            <a:r>
              <a:rPr lang="en-US" sz="1600" dirty="0">
                <a:solidFill>
                  <a:schemeClr val="tx1"/>
                </a:solidFill>
              </a:rPr>
              <a:t>Electrical: Electrical system</a:t>
            </a:r>
          </a:p>
          <a:p>
            <a:pPr marL="285750" indent="-285750">
              <a:buFont typeface="Arial" pitchFamily="34" charset="0"/>
              <a:buChar char="•"/>
            </a:pPr>
            <a:r>
              <a:rPr lang="en-US" sz="1600" dirty="0">
                <a:solidFill>
                  <a:schemeClr val="tx1"/>
                </a:solidFill>
              </a:rPr>
              <a:t>1stFlrSF: First Floor square feet</a:t>
            </a:r>
          </a:p>
          <a:p>
            <a:pPr marL="285750" indent="-285750">
              <a:buFont typeface="Arial" pitchFamily="34" charset="0"/>
              <a:buChar char="•"/>
            </a:pPr>
            <a:r>
              <a:rPr lang="en-US" sz="1600" dirty="0">
                <a:solidFill>
                  <a:schemeClr val="tx1"/>
                </a:solidFill>
              </a:rPr>
              <a:t>2ndFlrSF: Second floor square feet</a:t>
            </a:r>
          </a:p>
          <a:p>
            <a:pPr marL="285750" indent="-285750">
              <a:buFont typeface="Arial" pitchFamily="34" charset="0"/>
              <a:buChar char="•"/>
            </a:pPr>
            <a:r>
              <a:rPr lang="en-US" sz="1600" dirty="0" err="1">
                <a:solidFill>
                  <a:schemeClr val="tx1"/>
                </a:solidFill>
              </a:rPr>
              <a:t>LowQualFinSF</a:t>
            </a:r>
            <a:r>
              <a:rPr lang="en-US" sz="1600" dirty="0">
                <a:solidFill>
                  <a:schemeClr val="tx1"/>
                </a:solidFill>
              </a:rPr>
              <a:t>: Low quality finished square feet (all floors)</a:t>
            </a:r>
          </a:p>
          <a:p>
            <a:pPr marL="285750" indent="-285750">
              <a:buFont typeface="Arial" pitchFamily="34" charset="0"/>
              <a:buChar char="•"/>
            </a:pPr>
            <a:r>
              <a:rPr lang="en-US" sz="1600" dirty="0" err="1">
                <a:solidFill>
                  <a:schemeClr val="tx1"/>
                </a:solidFill>
              </a:rPr>
              <a:t>GrLivArea</a:t>
            </a:r>
            <a:r>
              <a:rPr lang="en-US" sz="1600" dirty="0">
                <a:solidFill>
                  <a:schemeClr val="tx1"/>
                </a:solidFill>
              </a:rPr>
              <a:t>: Above grade (ground) living area square feet</a:t>
            </a:r>
          </a:p>
          <a:p>
            <a:pPr marL="285750" indent="-285750">
              <a:buFont typeface="Arial" pitchFamily="34" charset="0"/>
              <a:buChar char="•"/>
            </a:pPr>
            <a:r>
              <a:rPr lang="en-US" sz="1600" dirty="0" err="1">
                <a:solidFill>
                  <a:schemeClr val="tx1"/>
                </a:solidFill>
              </a:rPr>
              <a:t>BsmtFullBath</a:t>
            </a:r>
            <a:r>
              <a:rPr lang="en-US" sz="1600" dirty="0">
                <a:solidFill>
                  <a:schemeClr val="tx1"/>
                </a:solidFill>
              </a:rPr>
              <a:t>: Basement full bathrooms</a:t>
            </a:r>
          </a:p>
          <a:p>
            <a:pPr marL="285750" indent="-285750">
              <a:buFont typeface="Arial" pitchFamily="34" charset="0"/>
              <a:buChar char="•"/>
            </a:pPr>
            <a:r>
              <a:rPr lang="en-US" sz="1600" dirty="0" err="1">
                <a:solidFill>
                  <a:schemeClr val="tx1"/>
                </a:solidFill>
              </a:rPr>
              <a:t>BsmtHalfBath</a:t>
            </a:r>
            <a:r>
              <a:rPr lang="en-US" sz="1600" dirty="0">
                <a:solidFill>
                  <a:schemeClr val="tx1"/>
                </a:solidFill>
              </a:rPr>
              <a:t>: Basement half bathrooms</a:t>
            </a:r>
          </a:p>
          <a:p>
            <a:pPr marL="285750" indent="-285750">
              <a:buFont typeface="Arial" pitchFamily="34" charset="0"/>
              <a:buChar char="•"/>
            </a:pPr>
            <a:r>
              <a:rPr lang="en-US" sz="1600" dirty="0" err="1">
                <a:solidFill>
                  <a:schemeClr val="tx1"/>
                </a:solidFill>
              </a:rPr>
              <a:t>FullBath</a:t>
            </a:r>
            <a:r>
              <a:rPr lang="en-US" sz="1600" dirty="0">
                <a:solidFill>
                  <a:schemeClr val="tx1"/>
                </a:solidFill>
              </a:rPr>
              <a:t>: Full bathrooms above grade</a:t>
            </a:r>
          </a:p>
          <a:p>
            <a:pPr marL="285750" indent="-285750">
              <a:buFont typeface="Arial" pitchFamily="34" charset="0"/>
              <a:buChar char="•"/>
            </a:pPr>
            <a:r>
              <a:rPr lang="en-US" sz="1600" dirty="0" err="1">
                <a:solidFill>
                  <a:schemeClr val="tx1"/>
                </a:solidFill>
              </a:rPr>
              <a:t>HalfBath</a:t>
            </a:r>
            <a:r>
              <a:rPr lang="en-US" sz="1600" dirty="0">
                <a:solidFill>
                  <a:schemeClr val="tx1"/>
                </a:solidFill>
              </a:rPr>
              <a:t>: Half baths above </a:t>
            </a:r>
            <a:r>
              <a:rPr lang="en-US" sz="1600" dirty="0" smtClean="0">
                <a:solidFill>
                  <a:schemeClr val="tx1"/>
                </a:solidFill>
              </a:rPr>
              <a:t>grade</a:t>
            </a:r>
          </a:p>
          <a:p>
            <a:pPr marL="285750" indent="-285750">
              <a:buFont typeface="Arial" pitchFamily="34" charset="0"/>
              <a:buChar char="•"/>
            </a:pPr>
            <a:r>
              <a:rPr lang="en-US" sz="1600" dirty="0">
                <a:solidFill>
                  <a:schemeClr val="tx1"/>
                </a:solidFill>
              </a:rPr>
              <a:t>Bedroom: Number of bedrooms above basement level</a:t>
            </a:r>
          </a:p>
          <a:p>
            <a:pPr marL="285750" indent="-285750">
              <a:buFont typeface="Arial" pitchFamily="34" charset="0"/>
              <a:buChar char="•"/>
            </a:pPr>
            <a:r>
              <a:rPr lang="en-US" sz="1600" dirty="0">
                <a:solidFill>
                  <a:schemeClr val="tx1"/>
                </a:solidFill>
              </a:rPr>
              <a:t>Kitchen: Number of </a:t>
            </a:r>
            <a:r>
              <a:rPr lang="en-US" sz="1600" dirty="0" smtClean="0">
                <a:solidFill>
                  <a:schemeClr val="tx1"/>
                </a:solidFill>
              </a:rPr>
              <a:t>kitchens</a:t>
            </a:r>
          </a:p>
          <a:p>
            <a:pPr marL="285750" indent="-285750">
              <a:buFont typeface="Arial" pitchFamily="34" charset="0"/>
              <a:buChar char="•"/>
            </a:pPr>
            <a:r>
              <a:rPr lang="en-US" sz="1600" dirty="0">
                <a:solidFill>
                  <a:schemeClr val="tx1"/>
                </a:solidFill>
              </a:rPr>
              <a:t>Functional: Home functionality </a:t>
            </a:r>
            <a:r>
              <a:rPr lang="en-US" sz="1600" dirty="0" smtClean="0">
                <a:solidFill>
                  <a:schemeClr val="tx1"/>
                </a:solidFill>
              </a:rPr>
              <a:t>rating</a:t>
            </a:r>
          </a:p>
          <a:p>
            <a:pPr marL="285750" indent="-285750">
              <a:buFont typeface="Arial" pitchFamily="34" charset="0"/>
              <a:buChar char="•"/>
            </a:pPr>
            <a:r>
              <a:rPr lang="en-US" sz="1600" dirty="0">
                <a:solidFill>
                  <a:schemeClr val="tx1"/>
                </a:solidFill>
              </a:rPr>
              <a:t>Fireplaces: Number of fireplaces</a:t>
            </a:r>
          </a:p>
          <a:p>
            <a:pPr marL="285750" indent="-285750">
              <a:buFont typeface="Arial" pitchFamily="34" charset="0"/>
              <a:buChar char="•"/>
            </a:pPr>
            <a:r>
              <a:rPr lang="en-US" sz="1600" dirty="0" err="1">
                <a:solidFill>
                  <a:schemeClr val="tx1"/>
                </a:solidFill>
              </a:rPr>
              <a:t>FireplaceQu</a:t>
            </a:r>
            <a:r>
              <a:rPr lang="en-US" sz="1600" dirty="0">
                <a:solidFill>
                  <a:schemeClr val="tx1"/>
                </a:solidFill>
              </a:rPr>
              <a:t>: Fireplace </a:t>
            </a:r>
            <a:r>
              <a:rPr lang="en-US" sz="1600" dirty="0" smtClean="0">
                <a:solidFill>
                  <a:schemeClr val="tx1"/>
                </a:solidFill>
              </a:rPr>
              <a:t>quality</a:t>
            </a:r>
            <a:endParaRPr lang="en-US" sz="1600"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xmlns="" val="2991764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Data Loading</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3640832"/>
            <a:ext cx="8915400" cy="1845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81000" y="1295400"/>
            <a:ext cx="8458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err="1" smtClean="0">
                <a:solidFill>
                  <a:schemeClr val="tx1"/>
                </a:solidFill>
              </a:rPr>
              <a:t>read_csv</a:t>
            </a:r>
            <a:r>
              <a:rPr lang="en-US" dirty="0" smtClean="0">
                <a:solidFill>
                  <a:schemeClr val="tx1"/>
                </a:solidFill>
              </a:rPr>
              <a:t> function reads the file and store it in dataframe.</a:t>
            </a:r>
          </a:p>
          <a:p>
            <a:endParaRPr lang="en-US" dirty="0" smtClean="0">
              <a:solidFill>
                <a:schemeClr val="tx1"/>
              </a:solidFill>
            </a:endParaRPr>
          </a:p>
          <a:p>
            <a:r>
              <a:rPr lang="en-US" dirty="0" err="1" smtClean="0">
                <a:solidFill>
                  <a:schemeClr val="tx2"/>
                </a:solidFill>
              </a:rPr>
              <a:t>housedata</a:t>
            </a:r>
            <a:r>
              <a:rPr lang="en-US" dirty="0" smtClean="0">
                <a:solidFill>
                  <a:schemeClr val="tx2"/>
                </a:solidFill>
              </a:rPr>
              <a:t> </a:t>
            </a:r>
            <a:r>
              <a:rPr lang="en-US" dirty="0">
                <a:solidFill>
                  <a:schemeClr val="tx2"/>
                </a:solidFill>
              </a:rPr>
              <a:t>= </a:t>
            </a:r>
            <a:r>
              <a:rPr lang="en-US" dirty="0" err="1">
                <a:solidFill>
                  <a:schemeClr val="tx2"/>
                </a:solidFill>
              </a:rPr>
              <a:t>pd.read_csv</a:t>
            </a:r>
            <a:r>
              <a:rPr lang="en-US" dirty="0">
                <a:solidFill>
                  <a:schemeClr val="tx2"/>
                </a:solidFill>
              </a:rPr>
              <a:t>("house_data.csv")</a:t>
            </a:r>
          </a:p>
          <a:p>
            <a:r>
              <a:rPr lang="en-US" dirty="0" err="1">
                <a:solidFill>
                  <a:schemeClr val="tx2"/>
                </a:solidFill>
              </a:rPr>
              <a:t>housedata.head</a:t>
            </a:r>
            <a:r>
              <a:rPr lang="en-US" dirty="0">
                <a:solidFill>
                  <a:schemeClr val="tx2"/>
                </a:solidFill>
              </a:rPr>
              <a:t>()</a:t>
            </a:r>
          </a:p>
        </p:txBody>
      </p:sp>
    </p:spTree>
    <p:extLst>
      <p:ext uri="{BB962C8B-B14F-4D97-AF65-F5344CB8AC3E}">
        <p14:creationId xmlns:p14="http://schemas.microsoft.com/office/powerpoint/2010/main" xmlns="" val="886545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TotalTime>
  <Words>2242</Words>
  <Application>Microsoft Office PowerPoint</Application>
  <PresentationFormat>On-screen Show (4:3)</PresentationFormat>
  <Paragraphs>266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House Price Prediction</vt:lpstr>
      <vt:lpstr>Introduction</vt:lpstr>
      <vt:lpstr>Slide 3</vt:lpstr>
      <vt:lpstr>Slide 4</vt:lpstr>
      <vt:lpstr>Data Description</vt:lpstr>
      <vt:lpstr>Contd….</vt:lpstr>
      <vt:lpstr>Contd…</vt:lpstr>
      <vt:lpstr>Contd…</vt:lpstr>
      <vt:lpstr>Data Loading</vt:lpstr>
      <vt:lpstr>Drop the Id column </vt:lpstr>
      <vt:lpstr>Preprocessing</vt:lpstr>
      <vt:lpstr>Contd…</vt:lpstr>
      <vt:lpstr>Missing data Analysis without data profiling</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Kakaraparthy, Chaitanyakumar</dc:creator>
  <cp:lastModifiedBy>Chaitanya Kumar Kakaraparthy</cp:lastModifiedBy>
  <cp:revision>74</cp:revision>
  <dcterms:created xsi:type="dcterms:W3CDTF">2019-05-23T12:28:51Z</dcterms:created>
  <dcterms:modified xsi:type="dcterms:W3CDTF">2019-05-28T17:22:51Z</dcterms:modified>
</cp:coreProperties>
</file>