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5BF6-5C1A-4C0B-A0FC-0077579D1F9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4B69-7740-42E0-8181-DEFEF2DBD1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19150"/>
            <a:ext cx="86106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543050"/>
            <a:ext cx="7934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62088"/>
            <a:ext cx="8686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6263"/>
            <a:ext cx="86868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1681163"/>
            <a:ext cx="59245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6286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643938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2767013"/>
            <a:ext cx="6448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5676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8729663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2738438"/>
            <a:ext cx="6353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361950"/>
            <a:ext cx="7239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87630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657225"/>
            <a:ext cx="74390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Chaitanya Kumar Kakaraparthy</dc:creator>
  <cp:lastModifiedBy>Chaitanya Kumar Kakaraparthy</cp:lastModifiedBy>
  <cp:revision>2</cp:revision>
  <dcterms:created xsi:type="dcterms:W3CDTF">2019-10-20T15:04:17Z</dcterms:created>
  <dcterms:modified xsi:type="dcterms:W3CDTF">2019-10-20T16:46:19Z</dcterms:modified>
</cp:coreProperties>
</file>